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  <p:sldMasterId id="2147483738" r:id="rId2"/>
  </p:sldMasterIdLst>
  <p:sldIdLst>
    <p:sldId id="256" r:id="rId3"/>
    <p:sldId id="268" r:id="rId4"/>
    <p:sldId id="257" r:id="rId5"/>
    <p:sldId id="264" r:id="rId6"/>
    <p:sldId id="258" r:id="rId7"/>
    <p:sldId id="265" r:id="rId8"/>
    <p:sldId id="259" r:id="rId9"/>
    <p:sldId id="260" r:id="rId10"/>
    <p:sldId id="261" r:id="rId11"/>
    <p:sldId id="269" r:id="rId12"/>
    <p:sldId id="262" r:id="rId13"/>
    <p:sldId id="270" r:id="rId14"/>
    <p:sldId id="263" r:id="rId15"/>
    <p:sldId id="267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907563-6C6F-4C5D-8BA8-A448AA70E407}" v="144" dt="2020-11-13T18:11:44.158"/>
    <p1510:client id="{1093B851-F2E4-04D5-58B8-F18F66CC6D43}" v="10621" dt="2020-11-17T15:51:06.098"/>
    <p1510:client id="{537DE903-DE47-AD21-D692-54118C361E97}" v="1150" dt="2020-11-19T16:20:04.503"/>
    <p1510:client id="{F25B7F0A-B48C-5D5F-F444-A2D73251BA8D}" v="1078" dt="2020-11-20T11:08:47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Louise Morgan (1801301)" userId="S::1801301@student.uwtsd.ac.uk::06d0d0ff-cbd9-4213-9194-4524bc4387fb" providerId="AD" clId="Web-{537DE903-DE47-AD21-D692-54118C361E97}"/>
    <pc:docChg chg="addSld delSld modSld">
      <pc:chgData name="Sophie Louise Morgan (1801301)" userId="S::1801301@student.uwtsd.ac.uk::06d0d0ff-cbd9-4213-9194-4524bc4387fb" providerId="AD" clId="Web-{537DE903-DE47-AD21-D692-54118C361E97}" dt="2020-11-19T16:20:04.503" v="1136" actId="20577"/>
      <pc:docMkLst>
        <pc:docMk/>
      </pc:docMkLst>
      <pc:sldChg chg="modSp">
        <pc:chgData name="Sophie Louise Morgan (1801301)" userId="S::1801301@student.uwtsd.ac.uk::06d0d0ff-cbd9-4213-9194-4524bc4387fb" providerId="AD" clId="Web-{537DE903-DE47-AD21-D692-54118C361E97}" dt="2020-11-19T15:33:09.805" v="1107" actId="20577"/>
        <pc:sldMkLst>
          <pc:docMk/>
          <pc:sldMk cId="78545461" sldId="259"/>
        </pc:sldMkLst>
        <pc:spChg chg="mod">
          <ac:chgData name="Sophie Louise Morgan (1801301)" userId="S::1801301@student.uwtsd.ac.uk::06d0d0ff-cbd9-4213-9194-4524bc4387fb" providerId="AD" clId="Web-{537DE903-DE47-AD21-D692-54118C361E97}" dt="2020-11-19T15:33:00.415" v="1099" actId="20577"/>
          <ac:spMkLst>
            <pc:docMk/>
            <pc:sldMk cId="78545461" sldId="259"/>
            <ac:spMk id="3" creationId="{738E742C-4BFD-4810-B770-DB35EFF0BC71}"/>
          </ac:spMkLst>
        </pc:spChg>
        <pc:spChg chg="mod">
          <ac:chgData name="Sophie Louise Morgan (1801301)" userId="S::1801301@student.uwtsd.ac.uk::06d0d0ff-cbd9-4213-9194-4524bc4387fb" providerId="AD" clId="Web-{537DE903-DE47-AD21-D692-54118C361E97}" dt="2020-11-19T15:33:09.805" v="1107" actId="20577"/>
          <ac:spMkLst>
            <pc:docMk/>
            <pc:sldMk cId="78545461" sldId="259"/>
            <ac:spMk id="4" creationId="{4A84E4C1-1DE3-4270-9C74-353E9648B10B}"/>
          </ac:spMkLst>
        </pc:spChg>
      </pc:sldChg>
      <pc:sldChg chg="modSp">
        <pc:chgData name="Sophie Louise Morgan (1801301)" userId="S::1801301@student.uwtsd.ac.uk::06d0d0ff-cbd9-4213-9194-4524bc4387fb" providerId="AD" clId="Web-{537DE903-DE47-AD21-D692-54118C361E97}" dt="2020-11-19T15:38:37.433" v="1125" actId="20577"/>
        <pc:sldMkLst>
          <pc:docMk/>
          <pc:sldMk cId="356279019" sldId="260"/>
        </pc:sldMkLst>
        <pc:spChg chg="mod">
          <ac:chgData name="Sophie Louise Morgan (1801301)" userId="S::1801301@student.uwtsd.ac.uk::06d0d0ff-cbd9-4213-9194-4524bc4387fb" providerId="AD" clId="Web-{537DE903-DE47-AD21-D692-54118C361E97}" dt="2020-11-19T15:38:37.433" v="1125" actId="20577"/>
          <ac:spMkLst>
            <pc:docMk/>
            <pc:sldMk cId="356279019" sldId="260"/>
            <ac:spMk id="2" creationId="{01B45D23-62FB-4D0A-A46E-6A714950D2C1}"/>
          </ac:spMkLst>
        </pc:spChg>
      </pc:sldChg>
      <pc:sldChg chg="modSp">
        <pc:chgData name="Sophie Louise Morgan (1801301)" userId="S::1801301@student.uwtsd.ac.uk::06d0d0ff-cbd9-4213-9194-4524bc4387fb" providerId="AD" clId="Web-{537DE903-DE47-AD21-D692-54118C361E97}" dt="2020-11-19T12:52:07.456" v="427" actId="20577"/>
        <pc:sldMkLst>
          <pc:docMk/>
          <pc:sldMk cId="1462622805" sldId="262"/>
        </pc:sldMkLst>
        <pc:spChg chg="mod">
          <ac:chgData name="Sophie Louise Morgan (1801301)" userId="S::1801301@student.uwtsd.ac.uk::06d0d0ff-cbd9-4213-9194-4524bc4387fb" providerId="AD" clId="Web-{537DE903-DE47-AD21-D692-54118C361E97}" dt="2020-11-19T12:52:07.456" v="427" actId="20577"/>
          <ac:spMkLst>
            <pc:docMk/>
            <pc:sldMk cId="1462622805" sldId="262"/>
            <ac:spMk id="4" creationId="{A16D5076-3AEA-4C81-8EEF-E0E184058F1C}"/>
          </ac:spMkLst>
        </pc:spChg>
      </pc:sldChg>
      <pc:sldChg chg="addSp delSp modSp">
        <pc:chgData name="Sophie Louise Morgan (1801301)" userId="S::1801301@student.uwtsd.ac.uk::06d0d0ff-cbd9-4213-9194-4524bc4387fb" providerId="AD" clId="Web-{537DE903-DE47-AD21-D692-54118C361E97}" dt="2020-11-19T12:39:05.668" v="179"/>
        <pc:sldMkLst>
          <pc:docMk/>
          <pc:sldMk cId="2838679071" sldId="263"/>
        </pc:sldMkLst>
        <pc:picChg chg="add del mod">
          <ac:chgData name="Sophie Louise Morgan (1801301)" userId="S::1801301@student.uwtsd.ac.uk::06d0d0ff-cbd9-4213-9194-4524bc4387fb" providerId="AD" clId="Web-{537DE903-DE47-AD21-D692-54118C361E97}" dt="2020-11-19T12:39:05.668" v="179"/>
          <ac:picMkLst>
            <pc:docMk/>
            <pc:sldMk cId="2838679071" sldId="263"/>
            <ac:picMk id="2" creationId="{2C8615EC-4D08-4F95-BC39-F8E8BAC98DBD}"/>
          </ac:picMkLst>
        </pc:picChg>
      </pc:sldChg>
      <pc:sldChg chg="modSp">
        <pc:chgData name="Sophie Louise Morgan (1801301)" userId="S::1801301@student.uwtsd.ac.uk::06d0d0ff-cbd9-4213-9194-4524bc4387fb" providerId="AD" clId="Web-{537DE903-DE47-AD21-D692-54118C361E97}" dt="2020-11-19T15:02:14.008" v="1091" actId="20577"/>
        <pc:sldMkLst>
          <pc:docMk/>
          <pc:sldMk cId="2898239865" sldId="265"/>
        </pc:sldMkLst>
        <pc:spChg chg="mod">
          <ac:chgData name="Sophie Louise Morgan (1801301)" userId="S::1801301@student.uwtsd.ac.uk::06d0d0ff-cbd9-4213-9194-4524bc4387fb" providerId="AD" clId="Web-{537DE903-DE47-AD21-D692-54118C361E97}" dt="2020-11-19T15:02:14.008" v="1091" actId="20577"/>
          <ac:spMkLst>
            <pc:docMk/>
            <pc:sldMk cId="2898239865" sldId="265"/>
            <ac:spMk id="3" creationId="{C2992363-0ACC-46E1-AB03-CE3C20CED4EC}"/>
          </ac:spMkLst>
        </pc:spChg>
      </pc:sldChg>
      <pc:sldChg chg="modSp">
        <pc:chgData name="Sophie Louise Morgan (1801301)" userId="S::1801301@student.uwtsd.ac.uk::06d0d0ff-cbd9-4213-9194-4524bc4387fb" providerId="AD" clId="Web-{537DE903-DE47-AD21-D692-54118C361E97}" dt="2020-11-19T16:20:04.503" v="1135" actId="20577"/>
        <pc:sldMkLst>
          <pc:docMk/>
          <pc:sldMk cId="2668076037" sldId="266"/>
        </pc:sldMkLst>
        <pc:spChg chg="mod">
          <ac:chgData name="Sophie Louise Morgan (1801301)" userId="S::1801301@student.uwtsd.ac.uk::06d0d0ff-cbd9-4213-9194-4524bc4387fb" providerId="AD" clId="Web-{537DE903-DE47-AD21-D692-54118C361E97}" dt="2020-11-19T16:20:04.503" v="1135" actId="20577"/>
          <ac:spMkLst>
            <pc:docMk/>
            <pc:sldMk cId="2668076037" sldId="266"/>
            <ac:spMk id="2" creationId="{A59A4C54-2E29-4D3E-9F4C-5DCA39CF5699}"/>
          </ac:spMkLst>
        </pc:spChg>
      </pc:sldChg>
      <pc:sldChg chg="modSp">
        <pc:chgData name="Sophie Louise Morgan (1801301)" userId="S::1801301@student.uwtsd.ac.uk::06d0d0ff-cbd9-4213-9194-4524bc4387fb" providerId="AD" clId="Web-{537DE903-DE47-AD21-D692-54118C361E97}" dt="2020-11-19T14:34:22.295" v="440" actId="20577"/>
        <pc:sldMkLst>
          <pc:docMk/>
          <pc:sldMk cId="3784287209" sldId="269"/>
        </pc:sldMkLst>
        <pc:spChg chg="mod">
          <ac:chgData name="Sophie Louise Morgan (1801301)" userId="S::1801301@student.uwtsd.ac.uk::06d0d0ff-cbd9-4213-9194-4524bc4387fb" providerId="AD" clId="Web-{537DE903-DE47-AD21-D692-54118C361E97}" dt="2020-11-19T14:34:22.295" v="440" actId="20577"/>
          <ac:spMkLst>
            <pc:docMk/>
            <pc:sldMk cId="3784287209" sldId="269"/>
            <ac:spMk id="4" creationId="{47727B39-9710-485A-B0FB-4C3EFF5329F0}"/>
          </ac:spMkLst>
        </pc:spChg>
      </pc:sldChg>
      <pc:sldChg chg="modSp">
        <pc:chgData name="Sophie Louise Morgan (1801301)" userId="S::1801301@student.uwtsd.ac.uk::06d0d0ff-cbd9-4213-9194-4524bc4387fb" providerId="AD" clId="Web-{537DE903-DE47-AD21-D692-54118C361E97}" dt="2020-11-19T12:51:59.894" v="421" actId="20577"/>
        <pc:sldMkLst>
          <pc:docMk/>
          <pc:sldMk cId="1083759367" sldId="270"/>
        </pc:sldMkLst>
        <pc:spChg chg="mod">
          <ac:chgData name="Sophie Louise Morgan (1801301)" userId="S::1801301@student.uwtsd.ac.uk::06d0d0ff-cbd9-4213-9194-4524bc4387fb" providerId="AD" clId="Web-{537DE903-DE47-AD21-D692-54118C361E97}" dt="2020-11-19T12:51:59.894" v="421" actId="20577"/>
          <ac:spMkLst>
            <pc:docMk/>
            <pc:sldMk cId="1083759367" sldId="270"/>
            <ac:spMk id="5" creationId="{B46C5FCA-64A6-4C7E-8FA2-29C1520B08A6}"/>
          </ac:spMkLst>
        </pc:spChg>
      </pc:sldChg>
      <pc:sldChg chg="addSp delSp modSp new modTransition">
        <pc:chgData name="Sophie Louise Morgan (1801301)" userId="S::1801301@student.uwtsd.ac.uk::06d0d0ff-cbd9-4213-9194-4524bc4387fb" providerId="AD" clId="Web-{537DE903-DE47-AD21-D692-54118C361E97}" dt="2020-11-19T15:35:05.212" v="1122" actId="1076"/>
        <pc:sldMkLst>
          <pc:docMk/>
          <pc:sldMk cId="3779610503" sldId="271"/>
        </pc:sldMkLst>
        <pc:spChg chg="add mod">
          <ac:chgData name="Sophie Louise Morgan (1801301)" userId="S::1801301@student.uwtsd.ac.uk::06d0d0ff-cbd9-4213-9194-4524bc4387fb" providerId="AD" clId="Web-{537DE903-DE47-AD21-D692-54118C361E97}" dt="2020-11-19T12:33:09.477" v="27" actId="1076"/>
          <ac:spMkLst>
            <pc:docMk/>
            <pc:sldMk cId="3779610503" sldId="271"/>
            <ac:spMk id="2" creationId="{0A6F29AF-85BA-479B-A1B8-3DCCCF10A1FD}"/>
          </ac:spMkLst>
        </pc:spChg>
        <pc:spChg chg="add mod">
          <ac:chgData name="Sophie Louise Morgan (1801301)" userId="S::1801301@student.uwtsd.ac.uk::06d0d0ff-cbd9-4213-9194-4524bc4387fb" providerId="AD" clId="Web-{537DE903-DE47-AD21-D692-54118C361E97}" dt="2020-11-19T15:34:43.837" v="1119" actId="14100"/>
          <ac:spMkLst>
            <pc:docMk/>
            <pc:sldMk cId="3779610503" sldId="271"/>
            <ac:spMk id="3" creationId="{64D4C9FD-E20B-423B-AA28-BDD5EBCFCCD9}"/>
          </ac:spMkLst>
        </pc:spChg>
        <pc:spChg chg="add mod">
          <ac:chgData name="Sophie Louise Morgan (1801301)" userId="S::1801301@student.uwtsd.ac.uk::06d0d0ff-cbd9-4213-9194-4524bc4387fb" providerId="AD" clId="Web-{537DE903-DE47-AD21-D692-54118C361E97}" dt="2020-11-19T15:34:47.009" v="1120" actId="14100"/>
          <ac:spMkLst>
            <pc:docMk/>
            <pc:sldMk cId="3779610503" sldId="271"/>
            <ac:spMk id="8" creationId="{01BCD52B-3375-47E8-A9E3-22D867A14859}"/>
          </ac:spMkLst>
        </pc:spChg>
        <pc:picChg chg="add del mod">
          <ac:chgData name="Sophie Louise Morgan (1801301)" userId="S::1801301@student.uwtsd.ac.uk::06d0d0ff-cbd9-4213-9194-4524bc4387fb" providerId="AD" clId="Web-{537DE903-DE47-AD21-D692-54118C361E97}" dt="2020-11-19T12:38:30.543" v="174"/>
          <ac:picMkLst>
            <pc:docMk/>
            <pc:sldMk cId="3779610503" sldId="271"/>
            <ac:picMk id="4" creationId="{54E4A08A-A559-4D53-AB29-684C783AFCAE}"/>
          </ac:picMkLst>
        </pc:picChg>
        <pc:picChg chg="add del mod">
          <ac:chgData name="Sophie Louise Morgan (1801301)" userId="S::1801301@student.uwtsd.ac.uk::06d0d0ff-cbd9-4213-9194-4524bc4387fb" providerId="AD" clId="Web-{537DE903-DE47-AD21-D692-54118C361E97}" dt="2020-11-19T12:40:01.200" v="186"/>
          <ac:picMkLst>
            <pc:docMk/>
            <pc:sldMk cId="3779610503" sldId="271"/>
            <ac:picMk id="5" creationId="{255783A5-B399-437E-AEC3-547836FBC207}"/>
          </ac:picMkLst>
        </pc:picChg>
        <pc:picChg chg="add mod">
          <ac:chgData name="Sophie Louise Morgan (1801301)" userId="S::1801301@student.uwtsd.ac.uk::06d0d0ff-cbd9-4213-9194-4524bc4387fb" providerId="AD" clId="Web-{537DE903-DE47-AD21-D692-54118C361E97}" dt="2020-11-19T12:40:07.340" v="190" actId="1076"/>
          <ac:picMkLst>
            <pc:docMk/>
            <pc:sldMk cId="3779610503" sldId="271"/>
            <ac:picMk id="7" creationId="{4C93FF8E-AC86-42E9-AAA8-B93DF7BDC879}"/>
          </ac:picMkLst>
        </pc:picChg>
        <pc:picChg chg="add del mod">
          <ac:chgData name="Sophie Louise Morgan (1801301)" userId="S::1801301@student.uwtsd.ac.uk::06d0d0ff-cbd9-4213-9194-4524bc4387fb" providerId="AD" clId="Web-{537DE903-DE47-AD21-D692-54118C361E97}" dt="2020-11-19T12:45:39.156" v="209"/>
          <ac:picMkLst>
            <pc:docMk/>
            <pc:sldMk cId="3779610503" sldId="271"/>
            <ac:picMk id="9" creationId="{E848B051-BF08-46F9-99BE-B6A3E16904E9}"/>
          </ac:picMkLst>
        </pc:picChg>
        <pc:picChg chg="add mod">
          <ac:chgData name="Sophie Louise Morgan (1801301)" userId="S::1801301@student.uwtsd.ac.uk::06d0d0ff-cbd9-4213-9194-4524bc4387fb" providerId="AD" clId="Web-{537DE903-DE47-AD21-D692-54118C361E97}" dt="2020-11-19T15:35:05.212" v="1122" actId="1076"/>
          <ac:picMkLst>
            <pc:docMk/>
            <pc:sldMk cId="3779610503" sldId="271"/>
            <ac:picMk id="10" creationId="{FA6004E4-B7C7-410F-8406-C550FE1BBD50}"/>
          </ac:picMkLst>
        </pc:picChg>
      </pc:sldChg>
      <pc:sldChg chg="addSp delSp modSp new del">
        <pc:chgData name="Sophie Louise Morgan (1801301)" userId="S::1801301@student.uwtsd.ac.uk::06d0d0ff-cbd9-4213-9194-4524bc4387fb" providerId="AD" clId="Web-{537DE903-DE47-AD21-D692-54118C361E97}" dt="2020-11-19T12:45:38.953" v="205"/>
        <pc:sldMkLst>
          <pc:docMk/>
          <pc:sldMk cId="2186655451" sldId="272"/>
        </pc:sldMkLst>
        <pc:picChg chg="add del mod modCrop">
          <ac:chgData name="Sophie Louise Morgan (1801301)" userId="S::1801301@student.uwtsd.ac.uk::06d0d0ff-cbd9-4213-9194-4524bc4387fb" providerId="AD" clId="Web-{537DE903-DE47-AD21-D692-54118C361E97}" dt="2020-11-19T12:43:44.905" v="194"/>
          <ac:picMkLst>
            <pc:docMk/>
            <pc:sldMk cId="2186655451" sldId="272"/>
            <ac:picMk id="2" creationId="{E19F2136-A0B3-40D7-943E-ADF272F200BB}"/>
          </ac:picMkLst>
        </pc:picChg>
        <pc:picChg chg="add del mod">
          <ac:chgData name="Sophie Louise Morgan (1801301)" userId="S::1801301@student.uwtsd.ac.uk::06d0d0ff-cbd9-4213-9194-4524bc4387fb" providerId="AD" clId="Web-{537DE903-DE47-AD21-D692-54118C361E97}" dt="2020-11-19T12:44:14.702" v="198"/>
          <ac:picMkLst>
            <pc:docMk/>
            <pc:sldMk cId="2186655451" sldId="272"/>
            <ac:picMk id="3" creationId="{2D5F46A4-4D3B-461A-BEC8-4E9A23E9253F}"/>
          </ac:picMkLst>
        </pc:picChg>
        <pc:picChg chg="add mod">
          <ac:chgData name="Sophie Louise Morgan (1801301)" userId="S::1801301@student.uwtsd.ac.uk::06d0d0ff-cbd9-4213-9194-4524bc4387fb" providerId="AD" clId="Web-{537DE903-DE47-AD21-D692-54118C361E97}" dt="2020-11-19T12:44:14.936" v="199"/>
          <ac:picMkLst>
            <pc:docMk/>
            <pc:sldMk cId="2186655451" sldId="272"/>
            <ac:picMk id="4" creationId="{F20CF404-FF48-4A77-A051-C1872DC2C085}"/>
          </ac:picMkLst>
        </pc:picChg>
      </pc:sldChg>
      <pc:sldChg chg="addSp delSp modSp new del">
        <pc:chgData name="Sophie Louise Morgan (1801301)" userId="S::1801301@student.uwtsd.ac.uk::06d0d0ff-cbd9-4213-9194-4524bc4387fb" providerId="AD" clId="Web-{537DE903-DE47-AD21-D692-54118C361E97}" dt="2020-11-19T15:00:38.539" v="1088"/>
        <pc:sldMkLst>
          <pc:docMk/>
          <pc:sldMk cId="2803054745" sldId="272"/>
        </pc:sldMkLst>
        <pc:spChg chg="add mod">
          <ac:chgData name="Sophie Louise Morgan (1801301)" userId="S::1801301@student.uwtsd.ac.uk::06d0d0ff-cbd9-4213-9194-4524bc4387fb" providerId="AD" clId="Web-{537DE903-DE47-AD21-D692-54118C361E97}" dt="2020-11-19T15:00:33.508" v="1086" actId="20577"/>
          <ac:spMkLst>
            <pc:docMk/>
            <pc:sldMk cId="2803054745" sldId="272"/>
            <ac:spMk id="2" creationId="{226D889B-36FE-455B-93EF-B7E922E10071}"/>
          </ac:spMkLst>
        </pc:spChg>
        <pc:picChg chg="add del mod">
          <ac:chgData name="Sophie Louise Morgan (1801301)" userId="S::1801301@student.uwtsd.ac.uk::06d0d0ff-cbd9-4213-9194-4524bc4387fb" providerId="AD" clId="Web-{537DE903-DE47-AD21-D692-54118C361E97}" dt="2020-11-19T12:45:39.875" v="212"/>
          <ac:picMkLst>
            <pc:docMk/>
            <pc:sldMk cId="2803054745" sldId="272"/>
            <ac:picMk id="2" creationId="{B8E297CF-3508-4331-B794-2FE5EA32F2E5}"/>
          </ac:picMkLst>
        </pc:picChg>
      </pc:sldChg>
      <pc:sldChg chg="addSp modSp new del">
        <pc:chgData name="Sophie Louise Morgan (1801301)" userId="S::1801301@student.uwtsd.ac.uk::06d0d0ff-cbd9-4213-9194-4524bc4387fb" providerId="AD" clId="Web-{537DE903-DE47-AD21-D692-54118C361E97}" dt="2020-11-19T12:45:38.968" v="206"/>
        <pc:sldMkLst>
          <pc:docMk/>
          <pc:sldMk cId="1156490367" sldId="273"/>
        </pc:sldMkLst>
        <pc:picChg chg="add mod">
          <ac:chgData name="Sophie Louise Morgan (1801301)" userId="S::1801301@student.uwtsd.ac.uk::06d0d0ff-cbd9-4213-9194-4524bc4387fb" providerId="AD" clId="Web-{537DE903-DE47-AD21-D692-54118C361E97}" dt="2020-11-19T12:44:47.468" v="204" actId="1076"/>
          <ac:picMkLst>
            <pc:docMk/>
            <pc:sldMk cId="1156490367" sldId="273"/>
            <ac:picMk id="2" creationId="{C52C88F7-DFB8-465A-8E40-7B1DD061A97E}"/>
          </ac:picMkLst>
        </pc:picChg>
      </pc:sldChg>
    </pc:docChg>
  </pc:docChgLst>
  <pc:docChgLst>
    <pc:chgData name="Sophie Louise Morgan (1801301)" userId="S::1801301@student.uwtsd.ac.uk::06d0d0ff-cbd9-4213-9194-4524bc4387fb" providerId="AD" clId="Web-{08907563-6C6F-4C5D-8BA8-A448AA70E407}"/>
    <pc:docChg chg="modSld addMainMaster delMainMaster">
      <pc:chgData name="Sophie Louise Morgan (1801301)" userId="S::1801301@student.uwtsd.ac.uk::06d0d0ff-cbd9-4213-9194-4524bc4387fb" providerId="AD" clId="Web-{08907563-6C6F-4C5D-8BA8-A448AA70E407}" dt="2020-11-13T18:11:44.158" v="147" actId="20577"/>
      <pc:docMkLst>
        <pc:docMk/>
      </pc:docMkLst>
      <pc:sldChg chg="addSp delSp modSp mod setBg modClrScheme delAnim setClrOvrMap chgLayout">
        <pc:chgData name="Sophie Louise Morgan (1801301)" userId="S::1801301@student.uwtsd.ac.uk::06d0d0ff-cbd9-4213-9194-4524bc4387fb" providerId="AD" clId="Web-{08907563-6C6F-4C5D-8BA8-A448AA70E407}" dt="2020-11-13T18:11:44.158" v="146" actId="20577"/>
        <pc:sldMkLst>
          <pc:docMk/>
          <pc:sldMk cId="109857222" sldId="256"/>
        </pc:sldMkLst>
        <pc:spChg chg="mod">
          <ac:chgData name="Sophie Louise Morgan (1801301)" userId="S::1801301@student.uwtsd.ac.uk::06d0d0ff-cbd9-4213-9194-4524bc4387fb" providerId="AD" clId="Web-{08907563-6C6F-4C5D-8BA8-A448AA70E407}" dt="2020-11-13T18:11:44.158" v="1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Louise Morgan (1801301)" userId="S::1801301@student.uwtsd.ac.uk::06d0d0ff-cbd9-4213-9194-4524bc4387fb" providerId="AD" clId="Web-{08907563-6C6F-4C5D-8BA8-A448AA70E407}" dt="2020-11-13T18:09:02.078" v="13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Louise Morgan (1801301)" userId="S::1801301@student.uwtsd.ac.uk::06d0d0ff-cbd9-4213-9194-4524bc4387fb" providerId="AD" clId="Web-{08907563-6C6F-4C5D-8BA8-A448AA70E407}" dt="2020-11-13T18:06:22.295" v="66"/>
          <ac:spMkLst>
            <pc:docMk/>
            <pc:sldMk cId="109857222" sldId="256"/>
            <ac:spMk id="5" creationId="{06DA9DF9-31F7-4056-B42E-878CC92417B8}"/>
          </ac:spMkLst>
        </pc:spChg>
        <pc:spChg chg="add del">
          <ac:chgData name="Sophie Louise Morgan (1801301)" userId="S::1801301@student.uwtsd.ac.uk::06d0d0ff-cbd9-4213-9194-4524bc4387fb" providerId="AD" clId="Web-{08907563-6C6F-4C5D-8BA8-A448AA70E407}" dt="2020-11-13T18:08:52.203" v="137"/>
          <ac:spMkLst>
            <pc:docMk/>
            <pc:sldMk cId="109857222" sldId="256"/>
            <ac:spMk id="8" creationId="{335243F2-87BD-4C47-8358-ACFE608D3DB3}"/>
          </ac:spMkLst>
        </pc:spChg>
        <pc:spChg chg="add del">
          <ac:chgData name="Sophie Louise Morgan (1801301)" userId="S::1801301@student.uwtsd.ac.uk::06d0d0ff-cbd9-4213-9194-4524bc4387fb" providerId="AD" clId="Web-{08907563-6C6F-4C5D-8BA8-A448AA70E407}" dt="2020-11-13T18:00:21.916" v="1"/>
          <ac:spMkLst>
            <pc:docMk/>
            <pc:sldMk cId="109857222" sldId="256"/>
            <ac:spMk id="9" creationId="{58789E63-C78D-4210-8A38-DD6FB3B6BACD}"/>
          </ac:spMkLst>
        </pc:spChg>
        <pc:spChg chg="add del">
          <ac:chgData name="Sophie Louise Morgan (1801301)" userId="S::1801301@student.uwtsd.ac.uk::06d0d0ff-cbd9-4213-9194-4524bc4387fb" providerId="AD" clId="Web-{08907563-6C6F-4C5D-8BA8-A448AA70E407}" dt="2020-11-13T18:00:21.916" v="1"/>
          <ac:spMkLst>
            <pc:docMk/>
            <pc:sldMk cId="109857222" sldId="256"/>
            <ac:spMk id="11" creationId="{9DE10C47-AF4B-43D9-ACC0-A3FB23B1194C}"/>
          </ac:spMkLst>
        </pc:spChg>
        <pc:spChg chg="add del">
          <ac:chgData name="Sophie Louise Morgan (1801301)" userId="S::1801301@student.uwtsd.ac.uk::06d0d0ff-cbd9-4213-9194-4524bc4387fb" providerId="AD" clId="Web-{08907563-6C6F-4C5D-8BA8-A448AA70E407}" dt="2020-11-13T18:08:52.203" v="137"/>
          <ac:spMkLst>
            <pc:docMk/>
            <pc:sldMk cId="109857222" sldId="256"/>
            <ac:spMk id="13" creationId="{65B33439-EC96-4835-9DF2-CFA3336E0E41}"/>
          </ac:spMkLst>
        </pc:spChg>
        <pc:spChg chg="add">
          <ac:chgData name="Sophie Louise Morgan (1801301)" userId="S::1801301@student.uwtsd.ac.uk::06d0d0ff-cbd9-4213-9194-4524bc4387fb" providerId="AD" clId="Web-{08907563-6C6F-4C5D-8BA8-A448AA70E407}" dt="2020-11-13T18:08:52.203" v="137"/>
          <ac:spMkLst>
            <pc:docMk/>
            <pc:sldMk cId="109857222" sldId="256"/>
            <ac:spMk id="28" creationId="{AD35AE2F-5E3A-49D9-8DE1-8A333BA4088E}"/>
          </ac:spMkLst>
        </pc:spChg>
        <pc:spChg chg="add">
          <ac:chgData name="Sophie Louise Morgan (1801301)" userId="S::1801301@student.uwtsd.ac.uk::06d0d0ff-cbd9-4213-9194-4524bc4387fb" providerId="AD" clId="Web-{08907563-6C6F-4C5D-8BA8-A448AA70E407}" dt="2020-11-13T18:08:52.203" v="137"/>
          <ac:spMkLst>
            <pc:docMk/>
            <pc:sldMk cId="109857222" sldId="256"/>
            <ac:spMk id="30" creationId="{04D8AD8F-EF7F-481F-B99A-B8513897050A}"/>
          </ac:spMkLst>
        </pc:spChg>
        <pc:spChg chg="add">
          <ac:chgData name="Sophie Louise Morgan (1801301)" userId="S::1801301@student.uwtsd.ac.uk::06d0d0ff-cbd9-4213-9194-4524bc4387fb" providerId="AD" clId="Web-{08907563-6C6F-4C5D-8BA8-A448AA70E407}" dt="2020-11-13T18:08:52.203" v="137"/>
          <ac:spMkLst>
            <pc:docMk/>
            <pc:sldMk cId="109857222" sldId="256"/>
            <ac:spMk id="32" creationId="{79EB4626-023C-436D-9F57-9EB46080909D}"/>
          </ac:spMkLst>
        </pc:spChg>
        <pc:grpChg chg="add del">
          <ac:chgData name="Sophie Louise Morgan (1801301)" userId="S::1801301@student.uwtsd.ac.uk::06d0d0ff-cbd9-4213-9194-4524bc4387fb" providerId="AD" clId="Web-{08907563-6C6F-4C5D-8BA8-A448AA70E407}" dt="2020-11-13T18:08:52.203" v="137"/>
          <ac:grpSpMkLst>
            <pc:docMk/>
            <pc:sldMk cId="109857222" sldId="256"/>
            <ac:grpSpMk id="15" creationId="{F2FD01A0-E6FF-41CD-AEBD-279232B90D43}"/>
          </ac:grpSpMkLst>
        </pc:grpChg>
        <pc:grpChg chg="add del">
          <ac:chgData name="Sophie Louise Morgan (1801301)" userId="S::1801301@student.uwtsd.ac.uk::06d0d0ff-cbd9-4213-9194-4524bc4387fb" providerId="AD" clId="Web-{08907563-6C6F-4C5D-8BA8-A448AA70E407}" dt="2020-11-13T18:08:52.203" v="137"/>
          <ac:grpSpMkLst>
            <pc:docMk/>
            <pc:sldMk cId="109857222" sldId="256"/>
            <ac:grpSpMk id="20" creationId="{3C9AA14C-80A4-427C-A911-28CD20C56E5E}"/>
          </ac:grpSpMkLst>
        </pc:grpChg>
        <pc:picChg chg="add del">
          <ac:chgData name="Sophie Louise Morgan (1801301)" userId="S::1801301@student.uwtsd.ac.uk::06d0d0ff-cbd9-4213-9194-4524bc4387fb" providerId="AD" clId="Web-{08907563-6C6F-4C5D-8BA8-A448AA70E407}" dt="2020-11-13T18:00:21.916" v="1"/>
          <ac:picMkLst>
            <pc:docMk/>
            <pc:sldMk cId="109857222" sldId="256"/>
            <ac:picMk id="4" creationId="{2ED43029-491E-4771-A59D-24A8933962C9}"/>
          </ac:picMkLst>
        </pc:picChg>
        <pc:picChg chg="add mod ord">
          <ac:chgData name="Sophie Louise Morgan (1801301)" userId="S::1801301@student.uwtsd.ac.uk::06d0d0ff-cbd9-4213-9194-4524bc4387fb" providerId="AD" clId="Web-{08907563-6C6F-4C5D-8BA8-A448AA70E407}" dt="2020-11-13T18:08:52.203" v="137"/>
          <ac:picMkLst>
            <pc:docMk/>
            <pc:sldMk cId="109857222" sldId="256"/>
            <ac:picMk id="6" creationId="{3C968395-5D78-40B1-BE33-76ADBFE61BA9}"/>
          </ac:picMkLst>
        </pc:picChg>
      </pc:sldChg>
      <pc:sldMasterChg chg="add del addSldLayout delSldLayout">
        <pc:chgData name="Sophie Louise Morgan (1801301)" userId="S::1801301@student.uwtsd.ac.uk::06d0d0ff-cbd9-4213-9194-4524bc4387fb" providerId="AD" clId="Web-{08907563-6C6F-4C5D-8BA8-A448AA70E407}" dt="2020-11-13T18:00:22.009" v="2"/>
        <pc:sldMasterMkLst>
          <pc:docMk/>
          <pc:sldMasterMk cId="2460954070" sldId="2147483660"/>
        </pc:sldMasterMkLst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Sophie Louise Morgan (1801301)" userId="S::1801301@student.uwtsd.ac.uk::06d0d0ff-cbd9-4213-9194-4524bc4387fb" providerId="AD" clId="Web-{08907563-6C6F-4C5D-8BA8-A448AA70E407}" dt="2020-11-13T18:00:21.916" v="1"/>
        <pc:sldMasterMkLst>
          <pc:docMk/>
          <pc:sldMasterMk cId="7585593" sldId="2147483672"/>
        </pc:sldMasterMkLst>
        <pc:sldLayoutChg chg="add del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754254275" sldId="2147483673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601163597" sldId="2147483674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471616329" sldId="2147483675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989276839" sldId="2147483676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55654433" sldId="2147483677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981175805" sldId="2147483678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2782180665" sldId="2147483679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1897534778" sldId="2147483680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1686684577" sldId="2147483681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4171727117" sldId="2147483682"/>
          </pc:sldLayoutMkLst>
        </pc:sldLayoutChg>
        <pc:sldLayoutChg chg="add del replId">
          <pc:chgData name="Sophie Louise Morgan (1801301)" userId="S::1801301@student.uwtsd.ac.uk::06d0d0ff-cbd9-4213-9194-4524bc4387fb" providerId="AD" clId="Web-{08907563-6C6F-4C5D-8BA8-A448AA70E407}" dt="2020-11-13T18:00:21.916" v="1"/>
          <pc:sldLayoutMkLst>
            <pc:docMk/>
            <pc:sldMasterMk cId="7585593" sldId="2147483672"/>
            <pc:sldLayoutMk cId="806775331" sldId="2147483683"/>
          </pc:sldLayoutMkLst>
        </pc:sldLayoutChg>
      </pc:sldMasterChg>
      <pc:sldMasterChg chg="add addSldLayout">
        <pc:chgData name="Sophie Louise Morgan (1801301)" userId="S::1801301@student.uwtsd.ac.uk::06d0d0ff-cbd9-4213-9194-4524bc4387fb" providerId="AD" clId="Web-{08907563-6C6F-4C5D-8BA8-A448AA70E407}" dt="2020-11-13T18:00:22.009" v="2"/>
        <pc:sldMasterMkLst>
          <pc:docMk/>
          <pc:sldMasterMk cId="2752573424" sldId="2147483738"/>
        </pc:sldMasterMkLst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038897531" sldId="2147483726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1053915600" sldId="2147483727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203663361" sldId="2147483728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506661433" sldId="2147483729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035422705" sldId="2147483730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396356551" sldId="2147483731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783048972" sldId="2147483732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742693397" sldId="2147483733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1437686600" sldId="2147483734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2693680269" sldId="2147483735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67536184" sldId="2147483736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0:22.009" v="2"/>
          <pc:sldLayoutMkLst>
            <pc:docMk/>
            <pc:sldMasterMk cId="2752573424" sldId="2147483738"/>
            <pc:sldLayoutMk cId="313599392" sldId="2147483737"/>
          </pc:sldLayoutMkLst>
        </pc:sldLayoutChg>
      </pc:sldMasterChg>
      <pc:sldMasterChg chg="add del addSldLayout delSldLayout">
        <pc:chgData name="Sophie Louise Morgan (1801301)" userId="S::1801301@student.uwtsd.ac.uk::06d0d0ff-cbd9-4213-9194-4524bc4387fb" providerId="AD" clId="Web-{08907563-6C6F-4C5D-8BA8-A448AA70E407}" dt="2020-11-13T18:08:52.203" v="137"/>
        <pc:sldMasterMkLst>
          <pc:docMk/>
          <pc:sldMasterMk cId="1692816112" sldId="2147483775"/>
        </pc:sldMasterMkLst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2264203521" sldId="2147483764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215654930" sldId="2147483765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600528676" sldId="2147483766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192930430" sldId="2147483767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3005991090" sldId="2147483768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1091430183" sldId="2147483769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3144050609" sldId="2147483770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916779587" sldId="2147483771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3636628895" sldId="2147483772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536747826" sldId="2147483773"/>
          </pc:sldLayoutMkLst>
        </pc:sldLayoutChg>
        <pc:sldLayoutChg chg="add del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1692816112" sldId="2147483775"/>
            <pc:sldLayoutMk cId="452192306" sldId="2147483774"/>
          </pc:sldLayoutMkLst>
        </pc:sldLayoutChg>
      </pc:sldMasterChg>
      <pc:sldMasterChg chg="add addSldLayout">
        <pc:chgData name="Sophie Louise Morgan (1801301)" userId="S::1801301@student.uwtsd.ac.uk::06d0d0ff-cbd9-4213-9194-4524bc4387fb" providerId="AD" clId="Web-{08907563-6C6F-4C5D-8BA8-A448AA70E407}" dt="2020-11-13T18:08:52.203" v="137"/>
        <pc:sldMasterMkLst>
          <pc:docMk/>
          <pc:sldMasterMk cId="3756159498" sldId="2147483825"/>
        </pc:sldMasterMkLst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2132742957" sldId="2147483814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670015101" sldId="2147483815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420694990" sldId="2147483816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230437054" sldId="2147483817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976725141" sldId="2147483818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868462428" sldId="2147483819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657765949" sldId="2147483820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495908046" sldId="2147483821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792818645" sldId="2147483822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1531526686" sldId="2147483823"/>
          </pc:sldLayoutMkLst>
        </pc:sldLayoutChg>
        <pc:sldLayoutChg chg="add">
          <pc:chgData name="Sophie Louise Morgan (1801301)" userId="S::1801301@student.uwtsd.ac.uk::06d0d0ff-cbd9-4213-9194-4524bc4387fb" providerId="AD" clId="Web-{08907563-6C6F-4C5D-8BA8-A448AA70E407}" dt="2020-11-13T18:08:52.203" v="137"/>
          <pc:sldLayoutMkLst>
            <pc:docMk/>
            <pc:sldMasterMk cId="3756159498" sldId="2147483825"/>
            <pc:sldLayoutMk cId="777909160" sldId="2147483824"/>
          </pc:sldLayoutMkLst>
        </pc:sldLayoutChg>
      </pc:sldMasterChg>
    </pc:docChg>
  </pc:docChgLst>
  <pc:docChgLst>
    <pc:chgData name="Sophie Louise Morgan (1801301)" userId="S::1801301@student.uwtsd.ac.uk::06d0d0ff-cbd9-4213-9194-4524bc4387fb" providerId="AD" clId="Web-{1093B851-F2E4-04D5-58B8-F18F66CC6D43}"/>
    <pc:docChg chg="addSld delSld modSld sldOrd">
      <pc:chgData name="Sophie Louise Morgan (1801301)" userId="S::1801301@student.uwtsd.ac.uk::06d0d0ff-cbd9-4213-9194-4524bc4387fb" providerId="AD" clId="Web-{1093B851-F2E4-04D5-58B8-F18F66CC6D43}" dt="2020-11-17T15:51:06.098" v="10599" actId="20577"/>
      <pc:docMkLst>
        <pc:docMk/>
      </pc:docMkLst>
      <pc:sldChg chg="addSp delSp modSp mod modTransition setClrOvrMap">
        <pc:chgData name="Sophie Louise Morgan (1801301)" userId="S::1801301@student.uwtsd.ac.uk::06d0d0ff-cbd9-4213-9194-4524bc4387fb" providerId="AD" clId="Web-{1093B851-F2E4-04D5-58B8-F18F66CC6D43}" dt="2020-11-15T12:15:17.830" v="2857"/>
        <pc:sldMkLst>
          <pc:docMk/>
          <pc:sldMk cId="109857222" sldId="256"/>
        </pc:sldMkLst>
        <pc:spChg chg="mod">
          <ac:chgData name="Sophie Louise Morgan (1801301)" userId="S::1801301@student.uwtsd.ac.uk::06d0d0ff-cbd9-4213-9194-4524bc4387fb" providerId="AD" clId="Web-{1093B851-F2E4-04D5-58B8-F18F66CC6D43}" dt="2020-11-15T11:37:45.930" v="225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Louise Morgan (1801301)" userId="S::1801301@student.uwtsd.ac.uk::06d0d0ff-cbd9-4213-9194-4524bc4387fb" providerId="AD" clId="Web-{1093B851-F2E4-04D5-58B8-F18F66CC6D43}" dt="2020-11-14T18:37:51.597" v="1151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4T18:37:54.268" v="1154" actId="20577"/>
          <ac:spMkLst>
            <pc:docMk/>
            <pc:sldMk cId="109857222" sldId="256"/>
            <ac:spMk id="4" creationId="{0BFEB523-E605-4ABD-9799-8975873A1DC9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8:01:29.462" v="182"/>
          <ac:spMkLst>
            <pc:docMk/>
            <pc:sldMk cId="109857222" sldId="256"/>
            <ac:spMk id="5" creationId="{00265B94-197C-4C75-A821-C8FE7ACB446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4T18:38:05.190" v="1163" actId="20577"/>
          <ac:spMkLst>
            <pc:docMk/>
            <pc:sldMk cId="109857222" sldId="256"/>
            <ac:spMk id="7" creationId="{59DA00F1-F782-4DB0-AE19-CD1D2A85D39C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4T18:38:01.440" v="1160" actId="20577"/>
          <ac:spMkLst>
            <pc:docMk/>
            <pc:sldMk cId="109857222" sldId="256"/>
            <ac:spMk id="25" creationId="{2E0AFBE0-B08D-474B-B96E-0052E6395614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4T18:04:07.242" v="298"/>
          <ac:spMkLst>
            <pc:docMk/>
            <pc:sldMk cId="109857222" sldId="256"/>
            <ac:spMk id="26" creationId="{E3C63ADC-1811-42CE-ABCB-80FED6F04DA5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4T18:37:57.893" v="1157" actId="20577"/>
          <ac:spMkLst>
            <pc:docMk/>
            <pc:sldMk cId="109857222" sldId="256"/>
            <ac:spMk id="27" creationId="{D8572CA8-5C95-43F9-8BB2-5C13D1ACD537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28" creationId="{AD35AE2F-5E3A-49D9-8DE1-8A333BA4088E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30" creationId="{04D8AD8F-EF7F-481F-B99A-B8513897050A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32" creationId="{79EB4626-023C-436D-9F57-9EB46080909D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3.192" v="81"/>
          <ac:spMkLst>
            <pc:docMk/>
            <pc:sldMk cId="109857222" sldId="256"/>
            <ac:spMk id="34" creationId="{EBDD1931-9E86-4402-9A68-33A2D9EFB19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3.192" v="81"/>
          <ac:spMkLst>
            <pc:docMk/>
            <pc:sldMk cId="109857222" sldId="256"/>
            <ac:spMk id="35" creationId="{F95DC6D5-A7B0-4D09-A7A5-62869A0D2C51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3.192" v="81"/>
          <ac:spMkLst>
            <pc:docMk/>
            <pc:sldMk cId="109857222" sldId="256"/>
            <ac:spMk id="36" creationId="{E72C4BCF-DD12-4745-97A9-F340887E1FDD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47.552" v="79"/>
          <ac:spMkLst>
            <pc:docMk/>
            <pc:sldMk cId="109857222" sldId="256"/>
            <ac:spMk id="37" creationId="{EBDD1931-9E86-4402-9A68-33A2D9EFB19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6.036" v="83"/>
          <ac:spMkLst>
            <pc:docMk/>
            <pc:sldMk cId="109857222" sldId="256"/>
            <ac:spMk id="38" creationId="{EBDD1931-9E86-4402-9A68-33A2D9EFB19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47.552" v="79"/>
          <ac:spMkLst>
            <pc:docMk/>
            <pc:sldMk cId="109857222" sldId="256"/>
            <ac:spMk id="39" creationId="{A6D37EE4-EA1B-46EE-A54B-5233C63C9695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6.036" v="83"/>
          <ac:spMkLst>
            <pc:docMk/>
            <pc:sldMk cId="109857222" sldId="256"/>
            <ac:spMk id="40" creationId="{F13C74B1-5B17-4795-BED0-7140497B445A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47.552" v="79"/>
          <ac:spMkLst>
            <pc:docMk/>
            <pc:sldMk cId="109857222" sldId="256"/>
            <ac:spMk id="41" creationId="{3EB27620-B0B1-4232-A055-99D3476060CF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8:56.036" v="83"/>
          <ac:spMkLst>
            <pc:docMk/>
            <pc:sldMk cId="109857222" sldId="256"/>
            <ac:spMk id="42" creationId="{3FCFB1DE-0B7E-48CC-BA90-B2AB0889F9D6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30" v="85"/>
          <ac:spMkLst>
            <pc:docMk/>
            <pc:sldMk cId="109857222" sldId="256"/>
            <ac:spMk id="43" creationId="{EBDD1931-9E86-4402-9A68-33A2D9EFB19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30" v="85"/>
          <ac:spMkLst>
            <pc:docMk/>
            <pc:sldMk cId="109857222" sldId="256"/>
            <ac:spMk id="44" creationId="{B1595A09-E336-4D1B-9B3A-06A2287A54E2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7:59:02.130" v="85"/>
          <ac:spMkLst>
            <pc:docMk/>
            <pc:sldMk cId="109857222" sldId="256"/>
            <ac:spMk id="45" creationId="{3540989C-C7B8-473B-BF87-6F2DA6A90006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46" creationId="{8A95209C-5275-4E15-8EA7-7F42980ABF2D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47" creationId="{4F2ED431-E304-4FF0-9F4E-032783C9D612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7:59:02.161" v="86"/>
          <ac:spMkLst>
            <pc:docMk/>
            <pc:sldMk cId="109857222" sldId="256"/>
            <ac:spMk id="48" creationId="{4E87FCFB-2CCE-460D-B3DD-557C8BD1B94A}"/>
          </ac:spMkLst>
        </pc:spChg>
        <pc:picChg chg="mod ord">
          <ac:chgData name="Sophie Louise Morgan (1801301)" userId="S::1801301@student.uwtsd.ac.uk::06d0d0ff-cbd9-4213-9194-4524bc4387fb" providerId="AD" clId="Web-{1093B851-F2E4-04D5-58B8-F18F66CC6D43}" dt="2020-11-14T17:59:13.239" v="88" actId="1076"/>
          <ac:picMkLst>
            <pc:docMk/>
            <pc:sldMk cId="109857222" sldId="256"/>
            <ac:picMk id="6" creationId="{3C968395-5D78-40B1-BE33-76ADBFE61BA9}"/>
          </ac:picMkLst>
        </pc:picChg>
        <pc:cxnChg chg="add del mod">
          <ac:chgData name="Sophie Louise Morgan (1801301)" userId="S::1801301@student.uwtsd.ac.uk::06d0d0ff-cbd9-4213-9194-4524bc4387fb" providerId="AD" clId="Web-{1093B851-F2E4-04D5-58B8-F18F66CC6D43}" dt="2020-11-14T18:21:35.601" v="962"/>
          <ac:cxnSpMkLst>
            <pc:docMk/>
            <pc:sldMk cId="109857222" sldId="256"/>
            <ac:cxnSpMk id="8" creationId="{2EBE3E1F-9F32-4A94-A4D9-921A29851C2E}"/>
          </ac:cxnSpMkLst>
        </pc:cxnChg>
        <pc:cxnChg chg="add del mod">
          <ac:chgData name="Sophie Louise Morgan (1801301)" userId="S::1801301@student.uwtsd.ac.uk::06d0d0ff-cbd9-4213-9194-4524bc4387fb" providerId="AD" clId="Web-{1093B851-F2E4-04D5-58B8-F18F66CC6D43}" dt="2020-11-14T18:21:28.289" v="959"/>
          <ac:cxnSpMkLst>
            <pc:docMk/>
            <pc:sldMk cId="109857222" sldId="256"/>
            <ac:cxnSpMk id="31" creationId="{26CB64D5-6387-4B3A-A1CE-52FF8BE47ED6}"/>
          </ac:cxnSpMkLst>
        </pc:cxnChg>
        <pc:cxnChg chg="add del mod">
          <ac:chgData name="Sophie Louise Morgan (1801301)" userId="S::1801301@student.uwtsd.ac.uk::06d0d0ff-cbd9-4213-9194-4524bc4387fb" providerId="AD" clId="Web-{1093B851-F2E4-04D5-58B8-F18F66CC6D43}" dt="2020-11-14T18:21:33.133" v="961"/>
          <ac:cxnSpMkLst>
            <pc:docMk/>
            <pc:sldMk cId="109857222" sldId="256"/>
            <ac:cxnSpMk id="33" creationId="{78667621-1160-477D-90AD-1B07A4234976}"/>
          </ac:cxnSpMkLst>
        </pc:cxnChg>
        <pc:cxnChg chg="add del mod">
          <ac:chgData name="Sophie Louise Morgan (1801301)" userId="S::1801301@student.uwtsd.ac.uk::06d0d0ff-cbd9-4213-9194-4524bc4387fb" providerId="AD" clId="Web-{1093B851-F2E4-04D5-58B8-F18F66CC6D43}" dt="2020-11-14T18:21:30.523" v="960"/>
          <ac:cxnSpMkLst>
            <pc:docMk/>
            <pc:sldMk cId="109857222" sldId="256"/>
            <ac:cxnSpMk id="49" creationId="{C5072CFE-5C3E-486E-B47D-F54178B74711}"/>
          </ac:cxnSpMkLst>
        </pc:cxnChg>
      </pc:sldChg>
      <pc:sldChg chg="addSp delSp modSp new mod modTransition setBg">
        <pc:chgData name="Sophie Louise Morgan (1801301)" userId="S::1801301@student.uwtsd.ac.uk::06d0d0ff-cbd9-4213-9194-4524bc4387fb" providerId="AD" clId="Web-{1093B851-F2E4-04D5-58B8-F18F66CC6D43}" dt="2020-11-15T12:48:37.220" v="3764" actId="20577"/>
        <pc:sldMkLst>
          <pc:docMk/>
          <pc:sldMk cId="1217911791" sldId="257"/>
        </pc:sldMkLst>
        <pc:spChg chg="add mod">
          <ac:chgData name="Sophie Louise Morgan (1801301)" userId="S::1801301@student.uwtsd.ac.uk::06d0d0ff-cbd9-4213-9194-4524bc4387fb" providerId="AD" clId="Web-{1093B851-F2E4-04D5-58B8-F18F66CC6D43}" dt="2020-11-15T11:36:59.273" v="2246" actId="20577"/>
          <ac:spMkLst>
            <pc:docMk/>
            <pc:sldMk cId="1217911791" sldId="257"/>
            <ac:spMk id="2" creationId="{1DB8DA6D-101C-4608-99DD-95C2037673CF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2:48:37.220" v="3764" actId="20577"/>
          <ac:spMkLst>
            <pc:docMk/>
            <pc:sldMk cId="1217911791" sldId="257"/>
            <ac:spMk id="3" creationId="{B2CDF2A3-4701-415F-88E8-47B396982535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4T18:13:17.153" v="679"/>
          <ac:spMkLst>
            <pc:docMk/>
            <pc:sldMk cId="1217911791" sldId="257"/>
            <ac:spMk id="4" creationId="{5C4A26F7-7074-4F7D-9EB9-B8A7F1182ED8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18:33.103" v="928"/>
          <ac:spMkLst>
            <pc:docMk/>
            <pc:sldMk cId="1217911791" sldId="257"/>
            <ac:spMk id="7" creationId="{EBDD1931-9E86-4402-9A68-33A2D9EFB198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18:33.103" v="928"/>
          <ac:spMkLst>
            <pc:docMk/>
            <pc:sldMk cId="1217911791" sldId="257"/>
            <ac:spMk id="8" creationId="{743AA782-23D1-4521-8CAD-47662984AA08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18:33.103" v="928"/>
          <ac:spMkLst>
            <pc:docMk/>
            <pc:sldMk cId="1217911791" sldId="257"/>
            <ac:spMk id="9" creationId="{3CE8AF5E-D374-4CF1-90CC-35CF73B81C3E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8:18:33.087" v="927"/>
          <ac:spMkLst>
            <pc:docMk/>
            <pc:sldMk cId="1217911791" sldId="257"/>
            <ac:spMk id="10" creationId="{EBDD1931-9E86-4402-9A68-33A2D9EFB19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8:18:33.087" v="927"/>
          <ac:spMkLst>
            <pc:docMk/>
            <pc:sldMk cId="1217911791" sldId="257"/>
            <ac:spMk id="12" creationId="{2B97F24A-32CE-4C1C-A50D-3016B394DCFB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4T18:18:33.087" v="927"/>
          <ac:spMkLst>
            <pc:docMk/>
            <pc:sldMk cId="1217911791" sldId="257"/>
            <ac:spMk id="14" creationId="{3CE8AF5E-D374-4CF1-90CC-35CF73B81C3E}"/>
          </ac:spMkLst>
        </pc:spChg>
        <pc:picChg chg="add mod modCrop">
          <ac:chgData name="Sophie Louise Morgan (1801301)" userId="S::1801301@student.uwtsd.ac.uk::06d0d0ff-cbd9-4213-9194-4524bc4387fb" providerId="AD" clId="Web-{1093B851-F2E4-04D5-58B8-F18F66CC6D43}" dt="2020-11-15T11:36:15.883" v="2233" actId="14100"/>
          <ac:picMkLst>
            <pc:docMk/>
            <pc:sldMk cId="1217911791" sldId="257"/>
            <ac:picMk id="5" creationId="{289341B5-258D-44F3-BE01-DE6D76555648}"/>
          </ac:picMkLst>
        </pc:picChg>
        <pc:inkChg chg="add">
          <ac:chgData name="Sophie Louise Morgan (1801301)" userId="S::1801301@student.uwtsd.ac.uk::06d0d0ff-cbd9-4213-9194-4524bc4387fb" providerId="AD" clId="Web-{1093B851-F2E4-04D5-58B8-F18F66CC6D43}" dt="2020-11-14T18:18:33.103" v="928"/>
          <ac:inkMkLst>
            <pc:docMk/>
            <pc:sldMk cId="1217911791" sldId="257"/>
            <ac:inkMk id="11" creationId="{070477C5-0410-4E4F-97A1-F84C2465C187}"/>
          </ac:inkMkLst>
        </pc:inkChg>
        <pc:inkChg chg="add del">
          <ac:chgData name="Sophie Louise Morgan (1801301)" userId="S::1801301@student.uwtsd.ac.uk::06d0d0ff-cbd9-4213-9194-4524bc4387fb" providerId="AD" clId="Web-{1093B851-F2E4-04D5-58B8-F18F66CC6D43}" dt="2020-11-14T18:18:33.087" v="927"/>
          <ac:inkMkLst>
            <pc:docMk/>
            <pc:sldMk cId="1217911791" sldId="257"/>
            <ac:inkMk id="16" creationId="{070477C5-0410-4E4F-97A1-F84C2465C187}"/>
          </ac:inkMkLst>
        </pc:inkChg>
      </pc:sldChg>
      <pc:sldChg chg="addSp modSp add mod replId modTransition setBg">
        <pc:chgData name="Sophie Louise Morgan (1801301)" userId="S::1801301@student.uwtsd.ac.uk::06d0d0ff-cbd9-4213-9194-4524bc4387fb" providerId="AD" clId="Web-{1093B851-F2E4-04D5-58B8-F18F66CC6D43}" dt="2020-11-15T13:14:27.943" v="4065" actId="20577"/>
        <pc:sldMkLst>
          <pc:docMk/>
          <pc:sldMk cId="407116711" sldId="258"/>
        </pc:sldMkLst>
        <pc:spChg chg="add mod">
          <ac:chgData name="Sophie Louise Morgan (1801301)" userId="S::1801301@student.uwtsd.ac.uk::06d0d0ff-cbd9-4213-9194-4524bc4387fb" providerId="AD" clId="Web-{1093B851-F2E4-04D5-58B8-F18F66CC6D43}" dt="2020-11-14T18:28:49.066" v="1129" actId="1076"/>
          <ac:spMkLst>
            <pc:docMk/>
            <pc:sldMk cId="407116711" sldId="258"/>
            <ac:spMk id="2" creationId="{CD606A32-DDB4-4DD9-A644-954C63FE5F8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3:14:27.943" v="4065" actId="20577"/>
          <ac:spMkLst>
            <pc:docMk/>
            <pc:sldMk cId="407116711" sldId="258"/>
            <ac:spMk id="4" creationId="{E8C96732-0161-4FC3-9C09-6B682B8858D5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28:35.785" v="1128"/>
          <ac:spMkLst>
            <pc:docMk/>
            <pc:sldMk cId="407116711" sldId="258"/>
            <ac:spMk id="9" creationId="{EBDD1931-9E86-4402-9A68-33A2D9EFB198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28:35.785" v="1128"/>
          <ac:spMkLst>
            <pc:docMk/>
            <pc:sldMk cId="407116711" sldId="258"/>
            <ac:spMk id="11" creationId="{743AA782-23D1-4521-8CAD-47662984AA08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4T18:28:35.785" v="1128"/>
          <ac:spMkLst>
            <pc:docMk/>
            <pc:sldMk cId="407116711" sldId="258"/>
            <ac:spMk id="13" creationId="{3CE8AF5E-D374-4CF1-90CC-35CF73B81C3E}"/>
          </ac:spMkLst>
        </pc:spChg>
        <pc:picChg chg="add mod ord">
          <ac:chgData name="Sophie Louise Morgan (1801301)" userId="S::1801301@student.uwtsd.ac.uk::06d0d0ff-cbd9-4213-9194-4524bc4387fb" providerId="AD" clId="Web-{1093B851-F2E4-04D5-58B8-F18F66CC6D43}" dt="2020-11-15T11:38:10.617" v="2259" actId="1076"/>
          <ac:picMkLst>
            <pc:docMk/>
            <pc:sldMk cId="407116711" sldId="258"/>
            <ac:picMk id="3" creationId="{336862E4-17DA-4070-8301-E1171E9A7DD3}"/>
          </ac:picMkLst>
        </pc:picChg>
        <pc:inkChg chg="add">
          <ac:chgData name="Sophie Louise Morgan (1801301)" userId="S::1801301@student.uwtsd.ac.uk::06d0d0ff-cbd9-4213-9194-4524bc4387fb" providerId="AD" clId="Web-{1093B851-F2E4-04D5-58B8-F18F66CC6D43}" dt="2020-11-14T18:28:35.785" v="1128"/>
          <ac:inkMkLst>
            <pc:docMk/>
            <pc:sldMk cId="407116711" sldId="258"/>
            <ac:inkMk id="15" creationId="{070477C5-0410-4E4F-97A1-F84C2465C187}"/>
          </ac:inkMkLst>
        </pc:inkChg>
      </pc:sldChg>
      <pc:sldChg chg="addSp modSp add replId modTransition">
        <pc:chgData name="Sophie Louise Morgan (1801301)" userId="S::1801301@student.uwtsd.ac.uk::06d0d0ff-cbd9-4213-9194-4524bc4387fb" providerId="AD" clId="Web-{1093B851-F2E4-04D5-58B8-F18F66CC6D43}" dt="2020-11-17T13:32:41.862" v="5962" actId="20577"/>
        <pc:sldMkLst>
          <pc:docMk/>
          <pc:sldMk cId="78545461" sldId="259"/>
        </pc:sldMkLst>
        <pc:spChg chg="add mod">
          <ac:chgData name="Sophie Louise Morgan (1801301)" userId="S::1801301@student.uwtsd.ac.uk::06d0d0ff-cbd9-4213-9194-4524bc4387fb" providerId="AD" clId="Web-{1093B851-F2E4-04D5-58B8-F18F66CC6D43}" dt="2020-11-14T19:18:24.768" v="2187" actId="20577"/>
          <ac:spMkLst>
            <pc:docMk/>
            <pc:sldMk cId="78545461" sldId="259"/>
            <ac:spMk id="2" creationId="{753B94FD-09B4-4E18-9C12-11C5BBBF606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3:32:37.659" v="5959" actId="20577"/>
          <ac:spMkLst>
            <pc:docMk/>
            <pc:sldMk cId="78545461" sldId="259"/>
            <ac:spMk id="3" creationId="{738E742C-4BFD-4810-B770-DB35EFF0BC7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3:32:41.862" v="5962" actId="20577"/>
          <ac:spMkLst>
            <pc:docMk/>
            <pc:sldMk cId="78545461" sldId="259"/>
            <ac:spMk id="4" creationId="{4A84E4C1-1DE3-4270-9C74-353E9648B10B}"/>
          </ac:spMkLst>
        </pc:spChg>
      </pc:sldChg>
      <pc:sldChg chg="addSp delSp modSp add replId modTransition">
        <pc:chgData name="Sophie Louise Morgan (1801301)" userId="S::1801301@student.uwtsd.ac.uk::06d0d0ff-cbd9-4213-9194-4524bc4387fb" providerId="AD" clId="Web-{1093B851-F2E4-04D5-58B8-F18F66CC6D43}" dt="2020-11-17T13:32:48.034" v="5965" actId="20577"/>
        <pc:sldMkLst>
          <pc:docMk/>
          <pc:sldMk cId="356279019" sldId="260"/>
        </pc:sldMkLst>
        <pc:spChg chg="add mod">
          <ac:chgData name="Sophie Louise Morgan (1801301)" userId="S::1801301@student.uwtsd.ac.uk::06d0d0ff-cbd9-4213-9194-4524bc4387fb" providerId="AD" clId="Web-{1093B851-F2E4-04D5-58B8-F18F66CC6D43}" dt="2020-11-17T13:32:48.034" v="5965" actId="20577"/>
          <ac:spMkLst>
            <pc:docMk/>
            <pc:sldMk cId="356279019" sldId="260"/>
            <ac:spMk id="2" creationId="{01B45D23-62FB-4D0A-A46E-6A714950D2C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4T19:18:18.174" v="2184" actId="20577"/>
          <ac:spMkLst>
            <pc:docMk/>
            <pc:sldMk cId="356279019" sldId="260"/>
            <ac:spMk id="3" creationId="{E895B71A-445F-4887-8AA4-1CB361A41C37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7T13:19:57.101" v="5527"/>
          <ac:spMkLst>
            <pc:docMk/>
            <pc:sldMk cId="356279019" sldId="260"/>
            <ac:spMk id="6" creationId="{53CD03A6-F050-4527-9DDF-0975B91B043D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7T13:21:47.975" v="5533" actId="1076"/>
          <ac:picMkLst>
            <pc:docMk/>
            <pc:sldMk cId="356279019" sldId="260"/>
            <ac:picMk id="4" creationId="{3CBAD62F-FB85-441E-99AA-B6BB54873BB1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7T13:23:52.443" v="5546" actId="1076"/>
          <ac:picMkLst>
            <pc:docMk/>
            <pc:sldMk cId="356279019" sldId="260"/>
            <ac:picMk id="5" creationId="{6D337243-A2A0-46B8-B239-B2D823E3A35E}"/>
          </ac:picMkLst>
        </pc:picChg>
      </pc:sldChg>
      <pc:sldChg chg="add del replId">
        <pc:chgData name="Sophie Louise Morgan (1801301)" userId="S::1801301@student.uwtsd.ac.uk::06d0d0ff-cbd9-4213-9194-4524bc4387fb" providerId="AD" clId="Web-{1093B851-F2E4-04D5-58B8-F18F66CC6D43}" dt="2020-11-14T19:14:14.874" v="2072"/>
        <pc:sldMkLst>
          <pc:docMk/>
          <pc:sldMk cId="1456313853" sldId="261"/>
        </pc:sldMkLst>
      </pc:sldChg>
      <pc:sldChg chg="addSp delSp modSp new modTransition">
        <pc:chgData name="Sophie Louise Morgan (1801301)" userId="S::1801301@student.uwtsd.ac.uk::06d0d0ff-cbd9-4213-9194-4524bc4387fb" providerId="AD" clId="Web-{1093B851-F2E4-04D5-58B8-F18F66CC6D43}" dt="2020-11-17T14:59:52.683" v="6765" actId="20577"/>
        <pc:sldMkLst>
          <pc:docMk/>
          <pc:sldMk cId="3599325417" sldId="261"/>
        </pc:sldMkLst>
        <pc:spChg chg="add del mod">
          <ac:chgData name="Sophie Louise Morgan (1801301)" userId="S::1801301@student.uwtsd.ac.uk::06d0d0ff-cbd9-4213-9194-4524bc4387fb" providerId="AD" clId="Web-{1093B851-F2E4-04D5-58B8-F18F66CC6D43}" dt="2020-11-17T14:59:15.761" v="6738"/>
          <ac:spMkLst>
            <pc:docMk/>
            <pc:sldMk cId="3599325417" sldId="261"/>
            <ac:spMk id="2" creationId="{7E88B26C-2656-4CD4-A1DA-ADEC22E27E52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4T19:14:46.561" v="2077"/>
          <ac:spMkLst>
            <pc:docMk/>
            <pc:sldMk cId="3599325417" sldId="261"/>
            <ac:spMk id="3" creationId="{FF8CEDF2-74C9-4EEF-95CF-F398CA8B402F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4:59:40.261" v="6763" actId="1076"/>
          <ac:spMkLst>
            <pc:docMk/>
            <pc:sldMk cId="3599325417" sldId="261"/>
            <ac:spMk id="4" creationId="{F3A21259-48A9-436B-A29A-15BF2CF614AF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4:59:52.683" v="6765" actId="20577"/>
          <ac:spMkLst>
            <pc:docMk/>
            <pc:sldMk cId="3599325417" sldId="261"/>
            <ac:spMk id="5" creationId="{C31BE452-0D10-4023-848A-270B42BCAB97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7T14:59:35.980" v="6762" actId="1076"/>
          <ac:picMkLst>
            <pc:docMk/>
            <pc:sldMk cId="3599325417" sldId="261"/>
            <ac:picMk id="3" creationId="{8F2A9B3D-0026-4D5E-9579-7374EF6B0D3A}"/>
          </ac:picMkLst>
        </pc:picChg>
      </pc:sldChg>
      <pc:sldChg chg="addSp delSp modSp new modTransition">
        <pc:chgData name="Sophie Louise Morgan (1801301)" userId="S::1801301@student.uwtsd.ac.uk::06d0d0ff-cbd9-4213-9194-4524bc4387fb" providerId="AD" clId="Web-{1093B851-F2E4-04D5-58B8-F18F66CC6D43}" dt="2020-11-17T15:29:15.610" v="9016" actId="1076"/>
        <pc:sldMkLst>
          <pc:docMk/>
          <pc:sldMk cId="1462622805" sldId="262"/>
        </pc:sldMkLst>
        <pc:spChg chg="add mod">
          <ac:chgData name="Sophie Louise Morgan (1801301)" userId="S::1801301@student.uwtsd.ac.uk::06d0d0ff-cbd9-4213-9194-4524bc4387fb" providerId="AD" clId="Web-{1093B851-F2E4-04D5-58B8-F18F66CC6D43}" dt="2020-11-17T15:02:41.090" v="6882" actId="20577"/>
          <ac:spMkLst>
            <pc:docMk/>
            <pc:sldMk cId="1462622805" sldId="262"/>
            <ac:spMk id="2" creationId="{F1A86FEA-5489-4095-BC75-85AD5F89C91B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5:29:15.610" v="9016" actId="1076"/>
          <ac:spMkLst>
            <pc:docMk/>
            <pc:sldMk cId="1462622805" sldId="262"/>
            <ac:spMk id="4" creationId="{A16D5076-3AEA-4C81-8EEF-E0E184058F1C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7T15:00:57.105" v="6808"/>
          <ac:spMkLst>
            <pc:docMk/>
            <pc:sldMk cId="1462622805" sldId="262"/>
            <ac:spMk id="6" creationId="{80596638-2467-4D29-A65E-FC5217279B1D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7T15:15:12.795" v="7702" actId="1076"/>
          <ac:picMkLst>
            <pc:docMk/>
            <pc:sldMk cId="1462622805" sldId="262"/>
            <ac:picMk id="3" creationId="{26407DE3-CA6C-41E2-8324-16DB852EC945}"/>
          </ac:picMkLst>
        </pc:picChg>
      </pc:sldChg>
      <pc:sldChg chg="addSp delSp modSp new mod modTransition setBg">
        <pc:chgData name="Sophie Louise Morgan (1801301)" userId="S::1801301@student.uwtsd.ac.uk::06d0d0ff-cbd9-4213-9194-4524bc4387fb" providerId="AD" clId="Web-{1093B851-F2E4-04D5-58B8-F18F66CC6D43}" dt="2020-11-15T13:18:48.473" v="4083"/>
        <pc:sldMkLst>
          <pc:docMk/>
          <pc:sldMk cId="2838679071" sldId="263"/>
        </pc:sldMkLst>
        <pc:spChg chg="add mod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3" creationId="{564FDC11-B6C4-44D2-AD53-9A12AB2EC968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29.770" v="4078"/>
          <ac:spMkLst>
            <pc:docMk/>
            <pc:sldMk cId="2838679071" sldId="263"/>
            <ac:spMk id="10" creationId="{DA381740-063A-41A4-836D-85D14980EEF0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29.770" v="4078"/>
          <ac:spMkLst>
            <pc:docMk/>
            <pc:sldMk cId="2838679071" sldId="263"/>
            <ac:spMk id="12" creationId="{F12E7CC5-C78B-4EBD-9565-3FA00FAA6CF2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29.770" v="4078"/>
          <ac:spMkLst>
            <pc:docMk/>
            <pc:sldMk cId="2838679071" sldId="263"/>
            <ac:spMk id="14" creationId="{3A4529A5-F675-429F-8044-01372BB13422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29.770" v="4078"/>
          <ac:spMkLst>
            <pc:docMk/>
            <pc:sldMk cId="2838679071" sldId="263"/>
            <ac:spMk id="16" creationId="{63DAB858-5A0C-4AFF-AAC6-705EDF8DB733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21" creationId="{DA381740-063A-41A4-836D-85D14980EEF0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23" creationId="{76906711-0AFB-47DD-A4B6-4E94B38B8C91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25" creationId="{AA91F649-894C-41F6-A21D-3D1AC558E934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27" creationId="{56037404-66BD-46B5-9323-1B531319671A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29" creationId="{DA381740-063A-41A4-836D-85D14980EEF0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30" creationId="{F12E7CC5-C78B-4EBD-9565-3FA00FAA6CF2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31" creationId="{3A4529A5-F675-429F-8044-01372BB13422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58" v="4082"/>
          <ac:spMkLst>
            <pc:docMk/>
            <pc:sldMk cId="2838679071" sldId="263"/>
            <ac:spMk id="32" creationId="{DA381740-063A-41A4-836D-85D14980EEF0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18:48.473" v="4083"/>
          <ac:spMkLst>
            <pc:docMk/>
            <pc:sldMk cId="2838679071" sldId="263"/>
            <ac:spMk id="33" creationId="{63DAB858-5A0C-4AFF-AAC6-705EDF8DB733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58" v="4082"/>
          <ac:spMkLst>
            <pc:docMk/>
            <pc:sldMk cId="2838679071" sldId="263"/>
            <ac:spMk id="34" creationId="{168AB93A-48BC-4C25-A3AD-C17B5A682A94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58" v="4082"/>
          <ac:spMkLst>
            <pc:docMk/>
            <pc:sldMk cId="2838679071" sldId="263"/>
            <ac:spMk id="36" creationId="{AF4AE179-A75B-4007-B5FA-8139ACFB9B81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18:48.458" v="4082"/>
          <ac:spMkLst>
            <pc:docMk/>
            <pc:sldMk cId="2838679071" sldId="263"/>
            <ac:spMk id="38" creationId="{3FCFB1DE-0B7E-48CC-BA90-B2AB0889F9D6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5T13:18:48.473" v="4083"/>
          <ac:picMkLst>
            <pc:docMk/>
            <pc:sldMk cId="2838679071" sldId="263"/>
            <ac:picMk id="7" creationId="{CCBF8C31-6114-4BF8-B26B-977104A70F39}"/>
          </ac:picMkLst>
        </pc:picChg>
      </pc:sldChg>
      <pc:sldChg chg="addSp delSp modSp new modTransition">
        <pc:chgData name="Sophie Louise Morgan (1801301)" userId="S::1801301@student.uwtsd.ac.uk::06d0d0ff-cbd9-4213-9194-4524bc4387fb" providerId="AD" clId="Web-{1093B851-F2E4-04D5-58B8-F18F66CC6D43}" dt="2020-11-17T12:10:16.469" v="4392" actId="14100"/>
        <pc:sldMkLst>
          <pc:docMk/>
          <pc:sldMk cId="914544483" sldId="264"/>
        </pc:sldMkLst>
        <pc:spChg chg="add del mod">
          <ac:chgData name="Sophie Louise Morgan (1801301)" userId="S::1801301@student.uwtsd.ac.uk::06d0d0ff-cbd9-4213-9194-4524bc4387fb" providerId="AD" clId="Web-{1093B851-F2E4-04D5-58B8-F18F66CC6D43}" dt="2020-11-15T12:25:35.173" v="3184"/>
          <ac:spMkLst>
            <pc:docMk/>
            <pc:sldMk cId="914544483" sldId="264"/>
            <ac:spMk id="3" creationId="{63F7E7B0-8353-4233-9F8D-664B6854CABA}"/>
          </ac:spMkLst>
        </pc:spChg>
        <pc:spChg chg="add del mod">
          <ac:chgData name="Sophie Louise Morgan (1801301)" userId="S::1801301@student.uwtsd.ac.uk::06d0d0ff-cbd9-4213-9194-4524bc4387fb" providerId="AD" clId="Web-{1093B851-F2E4-04D5-58B8-F18F66CC6D43}" dt="2020-11-15T12:48:43.657" v="3765" actId="20577"/>
          <ac:spMkLst>
            <pc:docMk/>
            <pc:sldMk cId="914544483" sldId="264"/>
            <ac:spMk id="5" creationId="{D3FB6265-8798-4E17-97C6-506666135B9E}"/>
          </ac:spMkLst>
        </pc:spChg>
        <pc:picChg chg="add del mod">
          <ac:chgData name="Sophie Louise Morgan (1801301)" userId="S::1801301@student.uwtsd.ac.uk::06d0d0ff-cbd9-4213-9194-4524bc4387fb" providerId="AD" clId="Web-{1093B851-F2E4-04D5-58B8-F18F66CC6D43}" dt="2020-11-15T12:24:57.924" v="3180"/>
          <ac:picMkLst>
            <pc:docMk/>
            <pc:sldMk cId="914544483" sldId="264"/>
            <ac:picMk id="2" creationId="{060267A4-DB69-46F0-B357-E9250F10A58D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7T12:10:16.469" v="4392" actId="14100"/>
          <ac:picMkLst>
            <pc:docMk/>
            <pc:sldMk cId="914544483" sldId="264"/>
            <ac:picMk id="4" creationId="{153957BE-0E5F-46E8-A03D-E92AEEB1808A}"/>
          </ac:picMkLst>
        </pc:picChg>
      </pc:sldChg>
      <pc:sldChg chg="addSp modSp new ord modTransition">
        <pc:chgData name="Sophie Louise Morgan (1801301)" userId="S::1801301@student.uwtsd.ac.uk::06d0d0ff-cbd9-4213-9194-4524bc4387fb" providerId="AD" clId="Web-{1093B851-F2E4-04D5-58B8-F18F66CC6D43}" dt="2020-11-15T12:39:58.596" v="3521"/>
        <pc:sldMkLst>
          <pc:docMk/>
          <pc:sldMk cId="2898239865" sldId="265"/>
        </pc:sldMkLst>
        <pc:spChg chg="add mod">
          <ac:chgData name="Sophie Louise Morgan (1801301)" userId="S::1801301@student.uwtsd.ac.uk::06d0d0ff-cbd9-4213-9194-4524bc4387fb" providerId="AD" clId="Web-{1093B851-F2E4-04D5-58B8-F18F66CC6D43}" dt="2020-11-15T12:32:56.172" v="3484" actId="20577"/>
          <ac:spMkLst>
            <pc:docMk/>
            <pc:sldMk cId="2898239865" sldId="265"/>
            <ac:spMk id="3" creationId="{C2992363-0ACC-46E1-AB03-CE3C20CED4EC}"/>
          </ac:spMkLst>
        </pc:spChg>
        <pc:picChg chg="add mod modCrop">
          <ac:chgData name="Sophie Louise Morgan (1801301)" userId="S::1801301@student.uwtsd.ac.uk::06d0d0ff-cbd9-4213-9194-4524bc4387fb" providerId="AD" clId="Web-{1093B851-F2E4-04D5-58B8-F18F66CC6D43}" dt="2020-11-15T12:12:15.690" v="2834" actId="14100"/>
          <ac:picMkLst>
            <pc:docMk/>
            <pc:sldMk cId="2898239865" sldId="265"/>
            <ac:picMk id="2" creationId="{E9F065C3-85A3-42D8-9158-3BDA8F0809CC}"/>
          </ac:picMkLst>
        </pc:picChg>
      </pc:sldChg>
      <pc:sldChg chg="addSp modSp new">
        <pc:chgData name="Sophie Louise Morgan (1801301)" userId="S::1801301@student.uwtsd.ac.uk::06d0d0ff-cbd9-4213-9194-4524bc4387fb" providerId="AD" clId="Web-{1093B851-F2E4-04D5-58B8-F18F66CC6D43}" dt="2020-11-17T15:50:48.410" v="10597" actId="20577"/>
        <pc:sldMkLst>
          <pc:docMk/>
          <pc:sldMk cId="2668076037" sldId="266"/>
        </pc:sldMkLst>
        <pc:spChg chg="add mod">
          <ac:chgData name="Sophie Louise Morgan (1801301)" userId="S::1801301@student.uwtsd.ac.uk::06d0d0ff-cbd9-4213-9194-4524bc4387fb" providerId="AD" clId="Web-{1093B851-F2E4-04D5-58B8-F18F66CC6D43}" dt="2020-11-17T15:50:48.410" v="10597" actId="20577"/>
          <ac:spMkLst>
            <pc:docMk/>
            <pc:sldMk cId="2668076037" sldId="266"/>
            <ac:spMk id="2" creationId="{A59A4C54-2E29-4D3E-9F4C-5DCA39CF5699}"/>
          </ac:spMkLst>
        </pc:spChg>
      </pc:sldChg>
      <pc:sldChg chg="addSp delSp modSp new mod modTransition setBg">
        <pc:chgData name="Sophie Louise Morgan (1801301)" userId="S::1801301@student.uwtsd.ac.uk::06d0d0ff-cbd9-4213-9194-4524bc4387fb" providerId="AD" clId="Web-{1093B851-F2E4-04D5-58B8-F18F66CC6D43}" dt="2020-11-17T15:46:58.910" v="10584" actId="20577"/>
        <pc:sldMkLst>
          <pc:docMk/>
          <pc:sldMk cId="536136201" sldId="267"/>
        </pc:sldMkLst>
        <pc:spChg chg="add mod">
          <ac:chgData name="Sophie Louise Morgan (1801301)" userId="S::1801301@student.uwtsd.ac.uk::06d0d0ff-cbd9-4213-9194-4524bc4387fb" providerId="AD" clId="Web-{1093B851-F2E4-04D5-58B8-F18F66CC6D43}" dt="2020-11-15T13:10:20.615" v="4059" actId="20577"/>
          <ac:spMkLst>
            <pc:docMk/>
            <pc:sldMk cId="536136201" sldId="267"/>
            <ac:spMk id="2" creationId="{218EE95B-B5B0-427C-AB1D-4799CFBF516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5:46:58.910" v="10584" actId="20577"/>
          <ac:spMkLst>
            <pc:docMk/>
            <pc:sldMk cId="536136201" sldId="267"/>
            <ac:spMk id="3" creationId="{579538C2-6F9B-4645-AF4B-2F98C3A02D1B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4" creationId="{943CAA20-3569-4189-9E48-239A229A86CA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5" creationId="{DA542B6D-E775-4832-91DC-2D20F857813A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7" creationId="{DA381740-063A-41A4-836D-85D14980EEF0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10.710" v="3866"/>
          <ac:spMkLst>
            <pc:docMk/>
            <pc:sldMk cId="536136201" sldId="267"/>
            <ac:spMk id="9" creationId="{DA381740-063A-41A4-836D-85D14980EEF0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10.710" v="3866"/>
          <ac:spMkLst>
            <pc:docMk/>
            <pc:sldMk cId="536136201" sldId="267"/>
            <ac:spMk id="11" creationId="{F12E7CC5-C78B-4EBD-9565-3FA00FAA6CF2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10.710" v="3866"/>
          <ac:spMkLst>
            <pc:docMk/>
            <pc:sldMk cId="536136201" sldId="267"/>
            <ac:spMk id="13" creationId="{3A4529A5-F675-429F-8044-01372BB13422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14" creationId="{DA381740-063A-41A4-836D-85D14980EEF0}"/>
          </ac:spMkLst>
        </pc:spChg>
        <pc:spChg chg="add del">
          <ac:chgData name="Sophie Louise Morgan (1801301)" userId="S::1801301@student.uwtsd.ac.uk::06d0d0ff-cbd9-4213-9194-4524bc4387fb" providerId="AD" clId="Web-{1093B851-F2E4-04D5-58B8-F18F66CC6D43}" dt="2020-11-15T13:03:10.710" v="3866"/>
          <ac:spMkLst>
            <pc:docMk/>
            <pc:sldMk cId="536136201" sldId="267"/>
            <ac:spMk id="15" creationId="{63DAB858-5A0C-4AFF-AAC6-705EDF8DB733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16" creationId="{665DBBEF-238B-476B-96AB-8AAC3224ECEA}"/>
          </ac:spMkLst>
        </pc:spChg>
        <pc:spChg chg="add">
          <ac:chgData name="Sophie Louise Morgan (1801301)" userId="S::1801301@student.uwtsd.ac.uk::06d0d0ff-cbd9-4213-9194-4524bc4387fb" providerId="AD" clId="Web-{1093B851-F2E4-04D5-58B8-F18F66CC6D43}" dt="2020-11-15T13:03:21.804" v="3870"/>
          <ac:spMkLst>
            <pc:docMk/>
            <pc:sldMk cId="536136201" sldId="267"/>
            <ac:spMk id="18" creationId="{3FCFB1DE-0B7E-48CC-BA90-B2AB0889F9D6}"/>
          </ac:spMkLst>
        </pc:spChg>
        <pc:picChg chg="add del">
          <ac:chgData name="Sophie Louise Morgan (1801301)" userId="S::1801301@student.uwtsd.ac.uk::06d0d0ff-cbd9-4213-9194-4524bc4387fb" providerId="AD" clId="Web-{1093B851-F2E4-04D5-58B8-F18F66CC6D43}" dt="2020-11-15T13:03:10.710" v="3866"/>
          <ac:picMkLst>
            <pc:docMk/>
            <pc:sldMk cId="536136201" sldId="267"/>
            <ac:picMk id="6" creationId="{379C24C4-0296-47F2-B86B-9927707F201E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5T13:05:44.444" v="3940" actId="1076"/>
          <ac:picMkLst>
            <pc:docMk/>
            <pc:sldMk cId="536136201" sldId="267"/>
            <ac:picMk id="8" creationId="{0DF2EB6B-2390-4E43-98BB-1AF014B9D386}"/>
          </ac:picMkLst>
        </pc:picChg>
        <pc:picChg chg="add mod">
          <ac:chgData name="Sophie Louise Morgan (1801301)" userId="S::1801301@student.uwtsd.ac.uk::06d0d0ff-cbd9-4213-9194-4524bc4387fb" providerId="AD" clId="Web-{1093B851-F2E4-04D5-58B8-F18F66CC6D43}" dt="2020-11-15T13:04:25.054" v="3926" actId="1076"/>
          <ac:picMkLst>
            <pc:docMk/>
            <pc:sldMk cId="536136201" sldId="267"/>
            <ac:picMk id="10" creationId="{449FAF6A-AADF-49A3-93C4-95CD08FBBBF4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5T13:17:00.958" v="4074" actId="1076"/>
          <ac:picMkLst>
            <pc:docMk/>
            <pc:sldMk cId="536136201" sldId="267"/>
            <ac:picMk id="12" creationId="{D860749A-3B7A-4451-A0E3-C12CF60E2097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5T13:17:05.114" v="4076" actId="1076"/>
          <ac:picMkLst>
            <pc:docMk/>
            <pc:sldMk cId="536136201" sldId="267"/>
            <ac:picMk id="17" creationId="{E43F37F2-12A5-4279-ACDB-3B4C470F7CA0}"/>
          </ac:picMkLst>
        </pc:picChg>
        <pc:picChg chg="add mod modCrop">
          <ac:chgData name="Sophie Louise Morgan (1801301)" userId="S::1801301@student.uwtsd.ac.uk::06d0d0ff-cbd9-4213-9194-4524bc4387fb" providerId="AD" clId="Web-{1093B851-F2E4-04D5-58B8-F18F66CC6D43}" dt="2020-11-15T13:17:06.958" v="4077" actId="1076"/>
          <ac:picMkLst>
            <pc:docMk/>
            <pc:sldMk cId="536136201" sldId="267"/>
            <ac:picMk id="19" creationId="{EB72E7B1-0C8C-4830-862A-E04058F3F1F6}"/>
          </ac:picMkLst>
        </pc:picChg>
      </pc:sldChg>
      <pc:sldChg chg="addSp modSp new ord modTransition">
        <pc:chgData name="Sophie Louise Morgan (1801301)" userId="S::1801301@student.uwtsd.ac.uk::06d0d0ff-cbd9-4213-9194-4524bc4387fb" providerId="AD" clId="Web-{1093B851-F2E4-04D5-58B8-F18F66CC6D43}" dt="2020-11-15T13:00:54.476" v="3855" actId="14100"/>
        <pc:sldMkLst>
          <pc:docMk/>
          <pc:sldMk cId="677430938" sldId="268"/>
        </pc:sldMkLst>
        <pc:spChg chg="add mod">
          <ac:chgData name="Sophie Louise Morgan (1801301)" userId="S::1801301@student.uwtsd.ac.uk::06d0d0ff-cbd9-4213-9194-4524bc4387fb" providerId="AD" clId="Web-{1093B851-F2E4-04D5-58B8-F18F66CC6D43}" dt="2020-11-15T12:49:43.595" v="3784" actId="20577"/>
          <ac:spMkLst>
            <pc:docMk/>
            <pc:sldMk cId="677430938" sldId="268"/>
            <ac:spMk id="4" creationId="{8A62D992-3399-4838-BF99-EFE9E97A2475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2:49:40.251" v="3782" actId="20577"/>
          <ac:spMkLst>
            <pc:docMk/>
            <pc:sldMk cId="677430938" sldId="268"/>
            <ac:spMk id="5" creationId="{09DABB4F-07E2-4D58-87E1-448779D483D6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2:47:14.564" v="3752" actId="1076"/>
          <ac:spMkLst>
            <pc:docMk/>
            <pc:sldMk cId="677430938" sldId="268"/>
            <ac:spMk id="6" creationId="{73F0538A-92C4-411C-A030-05E26840F66B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2:47:23.720" v="3754" actId="1076"/>
          <ac:spMkLst>
            <pc:docMk/>
            <pc:sldMk cId="677430938" sldId="268"/>
            <ac:spMk id="7" creationId="{AA522DE5-A639-45F1-8382-751E04BEA41C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5T13:00:54.476" v="3855" actId="14100"/>
          <ac:spMkLst>
            <pc:docMk/>
            <pc:sldMk cId="677430938" sldId="268"/>
            <ac:spMk id="8" creationId="{4FC026F4-FF23-4F2C-BBC3-91B043F37331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5T13:00:10.054" v="3846" actId="1076"/>
          <ac:picMkLst>
            <pc:docMk/>
            <pc:sldMk cId="677430938" sldId="268"/>
            <ac:picMk id="2" creationId="{1B10947B-BB1E-493F-9170-2249F164ACF7}"/>
          </ac:picMkLst>
        </pc:picChg>
        <pc:picChg chg="add mod">
          <ac:chgData name="Sophie Louise Morgan (1801301)" userId="S::1801301@student.uwtsd.ac.uk::06d0d0ff-cbd9-4213-9194-4524bc4387fb" providerId="AD" clId="Web-{1093B851-F2E4-04D5-58B8-F18F66CC6D43}" dt="2020-11-15T13:00:14.039" v="3847" actId="14100"/>
          <ac:picMkLst>
            <pc:docMk/>
            <pc:sldMk cId="677430938" sldId="268"/>
            <ac:picMk id="3" creationId="{0A0B511E-CEC6-4255-9E56-9B12BBBA6847}"/>
          </ac:picMkLst>
        </pc:picChg>
      </pc:sldChg>
      <pc:sldChg chg="addSp modSp new modTransition">
        <pc:chgData name="Sophie Louise Morgan (1801301)" userId="S::1801301@student.uwtsd.ac.uk::06d0d0ff-cbd9-4213-9194-4524bc4387fb" providerId="AD" clId="Web-{1093B851-F2E4-04D5-58B8-F18F66CC6D43}" dt="2020-11-17T15:47:18.191" v="10588"/>
        <pc:sldMkLst>
          <pc:docMk/>
          <pc:sldMk cId="3784287209" sldId="269"/>
        </pc:sldMkLst>
        <pc:spChg chg="add mod">
          <ac:chgData name="Sophie Louise Morgan (1801301)" userId="S::1801301@student.uwtsd.ac.uk::06d0d0ff-cbd9-4213-9194-4524bc4387fb" providerId="AD" clId="Web-{1093B851-F2E4-04D5-58B8-F18F66CC6D43}" dt="2020-11-17T15:00:38.012" v="6802" actId="20577"/>
          <ac:spMkLst>
            <pc:docMk/>
            <pc:sldMk cId="3784287209" sldId="269"/>
            <ac:spMk id="2" creationId="{8BBFD689-18A2-49C6-B4FD-C52C1E4FC2D1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5:14:33.045" v="7696"/>
          <ac:spMkLst>
            <pc:docMk/>
            <pc:sldMk cId="3784287209" sldId="269"/>
            <ac:spMk id="4" creationId="{47727B39-9710-485A-B0FB-4C3EFF5329F0}"/>
          </ac:spMkLst>
        </pc:spChg>
        <pc:picChg chg="add mod modCrop">
          <ac:chgData name="Sophie Louise Morgan (1801301)" userId="S::1801301@student.uwtsd.ac.uk::06d0d0ff-cbd9-4213-9194-4524bc4387fb" providerId="AD" clId="Web-{1093B851-F2E4-04D5-58B8-F18F66CC6D43}" dt="2020-11-17T15:04:06.418" v="6891"/>
          <ac:picMkLst>
            <pc:docMk/>
            <pc:sldMk cId="3784287209" sldId="269"/>
            <ac:picMk id="3" creationId="{7C05E2AB-76A0-4AE9-ACDA-92540F074E75}"/>
          </ac:picMkLst>
        </pc:picChg>
      </pc:sldChg>
      <pc:sldChg chg="addSp delSp modSp new modTransition">
        <pc:chgData name="Sophie Louise Morgan (1801301)" userId="S::1801301@student.uwtsd.ac.uk::06d0d0ff-cbd9-4213-9194-4524bc4387fb" providerId="AD" clId="Web-{1093B851-F2E4-04D5-58B8-F18F66CC6D43}" dt="2020-11-17T15:47:10.066" v="10587"/>
        <pc:sldMkLst>
          <pc:docMk/>
          <pc:sldMk cId="1083759367" sldId="270"/>
        </pc:sldMkLst>
        <pc:spChg chg="add del mod">
          <ac:chgData name="Sophie Louise Morgan (1801301)" userId="S::1801301@student.uwtsd.ac.uk::06d0d0ff-cbd9-4213-9194-4524bc4387fb" providerId="AD" clId="Web-{1093B851-F2E4-04D5-58B8-F18F66CC6D43}" dt="2020-11-17T15:01:31.668" v="6816"/>
          <ac:spMkLst>
            <pc:docMk/>
            <pc:sldMk cId="1083759367" sldId="270"/>
            <ac:spMk id="2" creationId="{F5944D8C-D381-4D1D-9D51-AF91530A9AA9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5:02:11.059" v="6848" actId="20577"/>
          <ac:spMkLst>
            <pc:docMk/>
            <pc:sldMk cId="1083759367" sldId="270"/>
            <ac:spMk id="3" creationId="{A8E100C1-AF25-4383-A389-18E1138956E7}"/>
          </ac:spMkLst>
        </pc:spChg>
        <pc:spChg chg="add mod">
          <ac:chgData name="Sophie Louise Morgan (1801301)" userId="S::1801301@student.uwtsd.ac.uk::06d0d0ff-cbd9-4213-9194-4524bc4387fb" providerId="AD" clId="Web-{1093B851-F2E4-04D5-58B8-F18F66CC6D43}" dt="2020-11-17T15:40:23.893" v="9843" actId="20577"/>
          <ac:spMkLst>
            <pc:docMk/>
            <pc:sldMk cId="1083759367" sldId="270"/>
            <ac:spMk id="5" creationId="{B46C5FCA-64A6-4C7E-8FA2-29C1520B08A6}"/>
          </ac:spMkLst>
        </pc:spChg>
        <pc:picChg chg="add mod">
          <ac:chgData name="Sophie Louise Morgan (1801301)" userId="S::1801301@student.uwtsd.ac.uk::06d0d0ff-cbd9-4213-9194-4524bc4387fb" providerId="AD" clId="Web-{1093B851-F2E4-04D5-58B8-F18F66CC6D43}" dt="2020-11-17T15:17:32.421" v="7712" actId="1076"/>
          <ac:picMkLst>
            <pc:docMk/>
            <pc:sldMk cId="1083759367" sldId="270"/>
            <ac:picMk id="6" creationId="{88517E9A-736F-49AD-8D3B-50E4FE0D387E}"/>
          </ac:picMkLst>
        </pc:picChg>
      </pc:sldChg>
    </pc:docChg>
  </pc:docChgLst>
  <pc:docChgLst>
    <pc:chgData name="Sophie Louise Morgan (1801301)" userId="S::1801301@student.uwtsd.ac.uk::06d0d0ff-cbd9-4213-9194-4524bc4387fb" providerId="AD" clId="Web-{F25B7F0A-B48C-5D5F-F444-A2D73251BA8D}"/>
    <pc:docChg chg="addSld delSld modSld sldOrd">
      <pc:chgData name="Sophie Louise Morgan (1801301)" userId="S::1801301@student.uwtsd.ac.uk::06d0d0ff-cbd9-4213-9194-4524bc4387fb" providerId="AD" clId="Web-{F25B7F0A-B48C-5D5F-F444-A2D73251BA8D}" dt="2020-11-20T11:08:47.194" v="1077"/>
      <pc:docMkLst>
        <pc:docMk/>
      </pc:docMkLst>
      <pc:sldChg chg="modSp del">
        <pc:chgData name="Sophie Louise Morgan (1801301)" userId="S::1801301@student.uwtsd.ac.uk::06d0d0ff-cbd9-4213-9194-4524bc4387fb" providerId="AD" clId="Web-{F25B7F0A-B48C-5D5F-F444-A2D73251BA8D}" dt="2020-11-20T11:08:47.194" v="1077"/>
        <pc:sldMkLst>
          <pc:docMk/>
          <pc:sldMk cId="2668076037" sldId="266"/>
        </pc:sldMkLst>
        <pc:spChg chg="mod">
          <ac:chgData name="Sophie Louise Morgan (1801301)" userId="S::1801301@student.uwtsd.ac.uk::06d0d0ff-cbd9-4213-9194-4524bc4387fb" providerId="AD" clId="Web-{F25B7F0A-B48C-5D5F-F444-A2D73251BA8D}" dt="2020-11-20T11:00:19.011" v="807" actId="20577"/>
          <ac:spMkLst>
            <pc:docMk/>
            <pc:sldMk cId="2668076037" sldId="266"/>
            <ac:spMk id="2" creationId="{A59A4C54-2E29-4D3E-9F4C-5DCA39CF5699}"/>
          </ac:spMkLst>
        </pc:spChg>
      </pc:sldChg>
      <pc:sldChg chg="addSp modSp new ord">
        <pc:chgData name="Sophie Louise Morgan (1801301)" userId="S::1801301@student.uwtsd.ac.uk::06d0d0ff-cbd9-4213-9194-4524bc4387fb" providerId="AD" clId="Web-{F25B7F0A-B48C-5D5F-F444-A2D73251BA8D}" dt="2020-11-20T11:08:42.210" v="1076" actId="14100"/>
        <pc:sldMkLst>
          <pc:docMk/>
          <pc:sldMk cId="3508419365" sldId="272"/>
        </pc:sldMkLst>
        <pc:spChg chg="add mod">
          <ac:chgData name="Sophie Louise Morgan (1801301)" userId="S::1801301@student.uwtsd.ac.uk::06d0d0ff-cbd9-4213-9194-4524bc4387fb" providerId="AD" clId="Web-{F25B7F0A-B48C-5D5F-F444-A2D73251BA8D}" dt="2020-11-20T11:08:42.210" v="1076" actId="14100"/>
          <ac:spMkLst>
            <pc:docMk/>
            <pc:sldMk cId="3508419365" sldId="272"/>
            <ac:spMk id="2" creationId="{C5801C1F-3B7F-4164-8CE0-A013762CB18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4T18:18:21.73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4T18:28:23.79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742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01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694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437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909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725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4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765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26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908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818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693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866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80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36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993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565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8975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15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63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6614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227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048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159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24" r:id="rId5"/>
    <p:sldLayoutId id="2147483818" r:id="rId6"/>
    <p:sldLayoutId id="2147483819" r:id="rId7"/>
    <p:sldLayoutId id="2147483820" r:id="rId8"/>
    <p:sldLayoutId id="2147483823" r:id="rId9"/>
    <p:sldLayoutId id="2147483821" r:id="rId10"/>
    <p:sldLayoutId id="214748382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73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hyperlink" Target="https://www.gov.uk/types-of-school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youtube.com/watch?v=OJXvTW0C-iA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hyperlink" Target="https://www.vcaa.vic.edu.au/Documents/earlyyears/EYLitReviewLearning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duncanmadden/2019/01/11/ranked-the-25-smartest-countries-in-the-world/" TargetMode="External"/><Relationship Id="rId2" Type="http://schemas.openxmlformats.org/officeDocument/2006/relationships/hyperlink" Target="https://www.education.vic.gov.au/Documents/childhood/providers/edcare/pracguidepartnershipswfamilies2017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national-curriculum.com" TargetMode="External"/><Relationship Id="rId5" Type="http://schemas.openxmlformats.org/officeDocument/2006/relationships/hyperlink" Target="https://www.education.vic.gov.au/childhood/professionals/learning/Pages/veyldf.aspx" TargetMode="External"/><Relationship Id="rId4" Type="http://schemas.openxmlformats.org/officeDocument/2006/relationships/hyperlink" Target="https://www.cambridge.org/core/journals/australian-journal-of-environmental-education/article/ecological-education-extending-the-definition-of-environmental-education/D065C5D8183E4A48519282C8870006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36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3C968395-5D78-40B1-BE33-76ADBFE61B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1" b="15391"/>
          <a:stretch/>
        </p:blipFill>
        <p:spPr>
          <a:xfrm>
            <a:off x="13874" y="-83117"/>
            <a:ext cx="12188930" cy="6857990"/>
          </a:xfrm>
          <a:prstGeom prst="rect">
            <a:avLst/>
          </a:prstGeom>
        </p:spPr>
      </p:pic>
      <p:sp>
        <p:nvSpPr>
          <p:cNvPr id="47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657225 w 10515600"/>
              <a:gd name="connsiteY1" fmla="*/ 0 h 5416094"/>
              <a:gd name="connsiteX2" fmla="*/ 1419606 w 10515600"/>
              <a:gd name="connsiteY2" fmla="*/ 0 h 5416094"/>
              <a:gd name="connsiteX3" fmla="*/ 2181987 w 10515600"/>
              <a:gd name="connsiteY3" fmla="*/ 0 h 5416094"/>
              <a:gd name="connsiteX4" fmla="*/ 3049524 w 10515600"/>
              <a:gd name="connsiteY4" fmla="*/ 0 h 5416094"/>
              <a:gd name="connsiteX5" fmla="*/ 3706749 w 10515600"/>
              <a:gd name="connsiteY5" fmla="*/ 0 h 5416094"/>
              <a:gd name="connsiteX6" fmla="*/ 4469130 w 10515600"/>
              <a:gd name="connsiteY6" fmla="*/ 0 h 5416094"/>
              <a:gd name="connsiteX7" fmla="*/ 5126355 w 10515600"/>
              <a:gd name="connsiteY7" fmla="*/ 0 h 5416094"/>
              <a:gd name="connsiteX8" fmla="*/ 5783580 w 10515600"/>
              <a:gd name="connsiteY8" fmla="*/ 0 h 5416094"/>
              <a:gd name="connsiteX9" fmla="*/ 6440805 w 10515600"/>
              <a:gd name="connsiteY9" fmla="*/ 0 h 5416094"/>
              <a:gd name="connsiteX10" fmla="*/ 6782562 w 10515600"/>
              <a:gd name="connsiteY10" fmla="*/ 0 h 5416094"/>
              <a:gd name="connsiteX11" fmla="*/ 7544943 w 10515600"/>
              <a:gd name="connsiteY11" fmla="*/ 0 h 5416094"/>
              <a:gd name="connsiteX12" fmla="*/ 7886700 w 10515600"/>
              <a:gd name="connsiteY12" fmla="*/ 0 h 5416094"/>
              <a:gd name="connsiteX13" fmla="*/ 8543925 w 10515600"/>
              <a:gd name="connsiteY13" fmla="*/ 0 h 5416094"/>
              <a:gd name="connsiteX14" fmla="*/ 9411462 w 10515600"/>
              <a:gd name="connsiteY14" fmla="*/ 0 h 5416094"/>
              <a:gd name="connsiteX15" fmla="*/ 10515600 w 10515600"/>
              <a:gd name="connsiteY15" fmla="*/ 0 h 5416094"/>
              <a:gd name="connsiteX16" fmla="*/ 10515600 w 10515600"/>
              <a:gd name="connsiteY16" fmla="*/ 731173 h 5416094"/>
              <a:gd name="connsiteX17" fmla="*/ 10515600 w 10515600"/>
              <a:gd name="connsiteY17" fmla="*/ 1299863 h 5416094"/>
              <a:gd name="connsiteX18" fmla="*/ 10515600 w 10515600"/>
              <a:gd name="connsiteY18" fmla="*/ 1868552 h 5416094"/>
              <a:gd name="connsiteX19" fmla="*/ 10515600 w 10515600"/>
              <a:gd name="connsiteY19" fmla="*/ 2545564 h 5416094"/>
              <a:gd name="connsiteX20" fmla="*/ 10515600 w 10515600"/>
              <a:gd name="connsiteY20" fmla="*/ 3222576 h 5416094"/>
              <a:gd name="connsiteX21" fmla="*/ 10515600 w 10515600"/>
              <a:gd name="connsiteY21" fmla="*/ 3845427 h 5416094"/>
              <a:gd name="connsiteX22" fmla="*/ 10515600 w 10515600"/>
              <a:gd name="connsiteY22" fmla="*/ 4630760 h 5416094"/>
              <a:gd name="connsiteX23" fmla="*/ 10515600 w 10515600"/>
              <a:gd name="connsiteY23" fmla="*/ 5416094 h 5416094"/>
              <a:gd name="connsiteX24" fmla="*/ 9648063 w 10515600"/>
              <a:gd name="connsiteY24" fmla="*/ 5416094 h 5416094"/>
              <a:gd name="connsiteX25" fmla="*/ 8885682 w 10515600"/>
              <a:gd name="connsiteY25" fmla="*/ 5416094 h 5416094"/>
              <a:gd name="connsiteX26" fmla="*/ 8543925 w 10515600"/>
              <a:gd name="connsiteY26" fmla="*/ 5416094 h 5416094"/>
              <a:gd name="connsiteX27" fmla="*/ 7676388 w 10515600"/>
              <a:gd name="connsiteY27" fmla="*/ 5416094 h 5416094"/>
              <a:gd name="connsiteX28" fmla="*/ 7124319 w 10515600"/>
              <a:gd name="connsiteY28" fmla="*/ 5416094 h 5416094"/>
              <a:gd name="connsiteX29" fmla="*/ 6361938 w 10515600"/>
              <a:gd name="connsiteY29" fmla="*/ 5416094 h 5416094"/>
              <a:gd name="connsiteX30" fmla="*/ 6020181 w 10515600"/>
              <a:gd name="connsiteY30" fmla="*/ 5416094 h 5416094"/>
              <a:gd name="connsiteX31" fmla="*/ 5152644 w 10515600"/>
              <a:gd name="connsiteY31" fmla="*/ 5416094 h 5416094"/>
              <a:gd name="connsiteX32" fmla="*/ 4600575 w 10515600"/>
              <a:gd name="connsiteY32" fmla="*/ 5416094 h 5416094"/>
              <a:gd name="connsiteX33" fmla="*/ 3943350 w 10515600"/>
              <a:gd name="connsiteY33" fmla="*/ 5416094 h 5416094"/>
              <a:gd name="connsiteX34" fmla="*/ 3496437 w 10515600"/>
              <a:gd name="connsiteY34" fmla="*/ 5416094 h 5416094"/>
              <a:gd name="connsiteX35" fmla="*/ 2734056 w 10515600"/>
              <a:gd name="connsiteY35" fmla="*/ 5416094 h 5416094"/>
              <a:gd name="connsiteX36" fmla="*/ 1866519 w 10515600"/>
              <a:gd name="connsiteY36" fmla="*/ 5416094 h 5416094"/>
              <a:gd name="connsiteX37" fmla="*/ 1314450 w 10515600"/>
              <a:gd name="connsiteY37" fmla="*/ 5416094 h 5416094"/>
              <a:gd name="connsiteX38" fmla="*/ 0 w 10515600"/>
              <a:gd name="connsiteY38" fmla="*/ 5416094 h 5416094"/>
              <a:gd name="connsiteX39" fmla="*/ 0 w 10515600"/>
              <a:gd name="connsiteY39" fmla="*/ 4739082 h 5416094"/>
              <a:gd name="connsiteX40" fmla="*/ 0 w 10515600"/>
              <a:gd name="connsiteY40" fmla="*/ 4062071 h 5416094"/>
              <a:gd name="connsiteX41" fmla="*/ 0 w 10515600"/>
              <a:gd name="connsiteY41" fmla="*/ 3330898 h 5416094"/>
              <a:gd name="connsiteX42" fmla="*/ 0 w 10515600"/>
              <a:gd name="connsiteY42" fmla="*/ 2653886 h 5416094"/>
              <a:gd name="connsiteX43" fmla="*/ 0 w 10515600"/>
              <a:gd name="connsiteY43" fmla="*/ 1922713 h 5416094"/>
              <a:gd name="connsiteX44" fmla="*/ 0 w 10515600"/>
              <a:gd name="connsiteY44" fmla="*/ 1191541 h 5416094"/>
              <a:gd name="connsiteX45" fmla="*/ 0 w 10515600"/>
              <a:gd name="connsiteY45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0515600" h="5416094" fill="none" extrusionOk="0">
                <a:moveTo>
                  <a:pt x="0" y="0"/>
                </a:moveTo>
                <a:cubicBezTo>
                  <a:pt x="177150" y="-2233"/>
                  <a:pt x="437740" y="9549"/>
                  <a:pt x="657225" y="0"/>
                </a:cubicBezTo>
                <a:cubicBezTo>
                  <a:pt x="876711" y="-9549"/>
                  <a:pt x="1120002" y="4103"/>
                  <a:pt x="1419606" y="0"/>
                </a:cubicBezTo>
                <a:cubicBezTo>
                  <a:pt x="1719210" y="-4103"/>
                  <a:pt x="1938104" y="16641"/>
                  <a:pt x="2181987" y="0"/>
                </a:cubicBezTo>
                <a:cubicBezTo>
                  <a:pt x="2425870" y="-16641"/>
                  <a:pt x="2669395" y="-9276"/>
                  <a:pt x="3049524" y="0"/>
                </a:cubicBezTo>
                <a:cubicBezTo>
                  <a:pt x="3429653" y="9276"/>
                  <a:pt x="3553691" y="29352"/>
                  <a:pt x="3706749" y="0"/>
                </a:cubicBezTo>
                <a:cubicBezTo>
                  <a:pt x="3859808" y="-29352"/>
                  <a:pt x="4111295" y="-6375"/>
                  <a:pt x="4469130" y="0"/>
                </a:cubicBezTo>
                <a:cubicBezTo>
                  <a:pt x="4826965" y="6375"/>
                  <a:pt x="4916661" y="-30390"/>
                  <a:pt x="5126355" y="0"/>
                </a:cubicBezTo>
                <a:cubicBezTo>
                  <a:pt x="5336049" y="30390"/>
                  <a:pt x="5578402" y="-7004"/>
                  <a:pt x="5783580" y="0"/>
                </a:cubicBezTo>
                <a:cubicBezTo>
                  <a:pt x="5988759" y="7004"/>
                  <a:pt x="6270371" y="29583"/>
                  <a:pt x="6440805" y="0"/>
                </a:cubicBezTo>
                <a:cubicBezTo>
                  <a:pt x="6611240" y="-29583"/>
                  <a:pt x="6667725" y="8173"/>
                  <a:pt x="6782562" y="0"/>
                </a:cubicBezTo>
                <a:cubicBezTo>
                  <a:pt x="6897399" y="-8173"/>
                  <a:pt x="7375754" y="-24084"/>
                  <a:pt x="7544943" y="0"/>
                </a:cubicBezTo>
                <a:cubicBezTo>
                  <a:pt x="7714132" y="24084"/>
                  <a:pt x="7790780" y="5607"/>
                  <a:pt x="7886700" y="0"/>
                </a:cubicBezTo>
                <a:cubicBezTo>
                  <a:pt x="7982620" y="-5607"/>
                  <a:pt x="8404356" y="28301"/>
                  <a:pt x="8543925" y="0"/>
                </a:cubicBezTo>
                <a:cubicBezTo>
                  <a:pt x="8683495" y="-28301"/>
                  <a:pt x="9088340" y="-5992"/>
                  <a:pt x="9411462" y="0"/>
                </a:cubicBezTo>
                <a:cubicBezTo>
                  <a:pt x="9734584" y="5992"/>
                  <a:pt x="10083951" y="22703"/>
                  <a:pt x="10515600" y="0"/>
                </a:cubicBezTo>
                <a:cubicBezTo>
                  <a:pt x="10497934" y="171001"/>
                  <a:pt x="10537777" y="498242"/>
                  <a:pt x="10515600" y="731173"/>
                </a:cubicBezTo>
                <a:cubicBezTo>
                  <a:pt x="10493423" y="964104"/>
                  <a:pt x="10516932" y="1174374"/>
                  <a:pt x="10515600" y="1299863"/>
                </a:cubicBezTo>
                <a:cubicBezTo>
                  <a:pt x="10514269" y="1425352"/>
                  <a:pt x="10522086" y="1677469"/>
                  <a:pt x="10515600" y="1868552"/>
                </a:cubicBezTo>
                <a:cubicBezTo>
                  <a:pt x="10509114" y="2059635"/>
                  <a:pt x="10499452" y="2266556"/>
                  <a:pt x="10515600" y="2545564"/>
                </a:cubicBezTo>
                <a:cubicBezTo>
                  <a:pt x="10531748" y="2824572"/>
                  <a:pt x="10506359" y="3046060"/>
                  <a:pt x="10515600" y="3222576"/>
                </a:cubicBezTo>
                <a:cubicBezTo>
                  <a:pt x="10524841" y="3399092"/>
                  <a:pt x="10507180" y="3536552"/>
                  <a:pt x="10515600" y="3845427"/>
                </a:cubicBezTo>
                <a:cubicBezTo>
                  <a:pt x="10524020" y="4154302"/>
                  <a:pt x="10505750" y="4362578"/>
                  <a:pt x="10515600" y="4630760"/>
                </a:cubicBezTo>
                <a:cubicBezTo>
                  <a:pt x="10525450" y="4898942"/>
                  <a:pt x="10492122" y="5233505"/>
                  <a:pt x="10515600" y="5416094"/>
                </a:cubicBezTo>
                <a:cubicBezTo>
                  <a:pt x="10321022" y="5373763"/>
                  <a:pt x="9841056" y="5373781"/>
                  <a:pt x="9648063" y="5416094"/>
                </a:cubicBezTo>
                <a:cubicBezTo>
                  <a:pt x="9455070" y="5458407"/>
                  <a:pt x="9225135" y="5428993"/>
                  <a:pt x="8885682" y="5416094"/>
                </a:cubicBezTo>
                <a:cubicBezTo>
                  <a:pt x="8546229" y="5403195"/>
                  <a:pt x="8660252" y="5403063"/>
                  <a:pt x="8543925" y="5416094"/>
                </a:cubicBezTo>
                <a:cubicBezTo>
                  <a:pt x="8427598" y="5429125"/>
                  <a:pt x="8066747" y="5419630"/>
                  <a:pt x="7676388" y="5416094"/>
                </a:cubicBezTo>
                <a:cubicBezTo>
                  <a:pt x="7286029" y="5412558"/>
                  <a:pt x="7286084" y="5427534"/>
                  <a:pt x="7124319" y="5416094"/>
                </a:cubicBezTo>
                <a:cubicBezTo>
                  <a:pt x="6962554" y="5404654"/>
                  <a:pt x="6638960" y="5390930"/>
                  <a:pt x="6361938" y="5416094"/>
                </a:cubicBezTo>
                <a:cubicBezTo>
                  <a:pt x="6084916" y="5441258"/>
                  <a:pt x="6131919" y="5418087"/>
                  <a:pt x="6020181" y="5416094"/>
                </a:cubicBezTo>
                <a:cubicBezTo>
                  <a:pt x="5908443" y="5414101"/>
                  <a:pt x="5558871" y="5407232"/>
                  <a:pt x="5152644" y="5416094"/>
                </a:cubicBezTo>
                <a:cubicBezTo>
                  <a:pt x="4746417" y="5424956"/>
                  <a:pt x="4798774" y="5402919"/>
                  <a:pt x="4600575" y="5416094"/>
                </a:cubicBezTo>
                <a:cubicBezTo>
                  <a:pt x="4402376" y="5429269"/>
                  <a:pt x="4180360" y="5402655"/>
                  <a:pt x="3943350" y="5416094"/>
                </a:cubicBezTo>
                <a:cubicBezTo>
                  <a:pt x="3706340" y="5429533"/>
                  <a:pt x="3658445" y="5419171"/>
                  <a:pt x="3496437" y="5416094"/>
                </a:cubicBezTo>
                <a:cubicBezTo>
                  <a:pt x="3334429" y="5413017"/>
                  <a:pt x="3010124" y="5399344"/>
                  <a:pt x="2734056" y="5416094"/>
                </a:cubicBezTo>
                <a:cubicBezTo>
                  <a:pt x="2457988" y="5432844"/>
                  <a:pt x="2236739" y="5427521"/>
                  <a:pt x="1866519" y="5416094"/>
                </a:cubicBezTo>
                <a:cubicBezTo>
                  <a:pt x="1496299" y="5404667"/>
                  <a:pt x="1510850" y="5404957"/>
                  <a:pt x="1314450" y="5416094"/>
                </a:cubicBezTo>
                <a:cubicBezTo>
                  <a:pt x="1118050" y="5427231"/>
                  <a:pt x="570195" y="5429560"/>
                  <a:pt x="0" y="5416094"/>
                </a:cubicBezTo>
                <a:cubicBezTo>
                  <a:pt x="-26608" y="5186086"/>
                  <a:pt x="-30817" y="5026509"/>
                  <a:pt x="0" y="4739082"/>
                </a:cubicBezTo>
                <a:cubicBezTo>
                  <a:pt x="30817" y="4451655"/>
                  <a:pt x="30406" y="4379302"/>
                  <a:pt x="0" y="4062071"/>
                </a:cubicBezTo>
                <a:cubicBezTo>
                  <a:pt x="-30406" y="3744840"/>
                  <a:pt x="16937" y="3655631"/>
                  <a:pt x="0" y="3330898"/>
                </a:cubicBezTo>
                <a:cubicBezTo>
                  <a:pt x="-16937" y="3006165"/>
                  <a:pt x="-2848" y="2928355"/>
                  <a:pt x="0" y="2653886"/>
                </a:cubicBezTo>
                <a:cubicBezTo>
                  <a:pt x="2848" y="2379417"/>
                  <a:pt x="-4508" y="2270960"/>
                  <a:pt x="0" y="1922713"/>
                </a:cubicBezTo>
                <a:cubicBezTo>
                  <a:pt x="4508" y="1574466"/>
                  <a:pt x="-7038" y="1405929"/>
                  <a:pt x="0" y="1191541"/>
                </a:cubicBezTo>
                <a:cubicBezTo>
                  <a:pt x="7038" y="977153"/>
                  <a:pt x="-53038" y="292447"/>
                  <a:pt x="0" y="0"/>
                </a:cubicBezTo>
                <a:close/>
              </a:path>
              <a:path w="10515600" h="5416094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gradFill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</a:gradFill>
          <a:ln w="5715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3036640"/>
            <a:ext cx="9144000" cy="2121131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6000" dirty="0">
                <a:solidFill>
                  <a:schemeClr val="accent1"/>
                </a:solidFill>
              </a:rPr>
              <a:t>The National Curriculum and Victorian Early Years Learning and Development Framework (VEYLDF)</a:t>
            </a:r>
          </a:p>
          <a:p>
            <a:pPr algn="ctr">
              <a:lnSpc>
                <a:spcPct val="90000"/>
              </a:lnSpc>
            </a:pPr>
            <a:r>
              <a:rPr lang="en-GB" sz="4600" dirty="0">
                <a:solidFill>
                  <a:schemeClr val="bg1"/>
                </a:solidFill>
              </a:rPr>
              <a:t> </a:t>
            </a:r>
            <a:br>
              <a:rPr lang="en-GB" sz="4600" dirty="0"/>
            </a:br>
            <a:endParaRPr lang="en-GB" sz="46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4212" y="4737977"/>
            <a:ext cx="2479964" cy="548648"/>
          </a:xfrm>
        </p:spPr>
        <p:txBody>
          <a:bodyPr vert="horz" lIns="0" tIns="0" rIns="0" bIns="0" rtlCol="0" anchor="t">
            <a:normAutofit/>
          </a:bodyPr>
          <a:lstStyle/>
          <a:p>
            <a:pPr marL="457200" indent="-457200" algn="ctr">
              <a:lnSpc>
                <a:spcPct val="100000"/>
              </a:lnSpc>
              <a:buChar char="•"/>
            </a:pPr>
            <a:r>
              <a:rPr lang="en-GB" sz="30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An overview</a:t>
            </a:r>
            <a:endParaRPr lang="en-US" sz="3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8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FEB523-E605-4ABD-9799-8975873A1DC9}"/>
              </a:ext>
            </a:extLst>
          </p:cNvPr>
          <p:cNvSpPr txBox="1"/>
          <p:nvPr/>
        </p:nvSpPr>
        <p:spPr>
          <a:xfrm>
            <a:off x="3228109" y="5472546"/>
            <a:ext cx="200890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l">
              <a:buFont typeface="Arial"/>
              <a:buChar char="•"/>
            </a:pPr>
            <a:r>
              <a:rPr lang="en-GB" sz="2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Contrasts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E0AFBE0-B08D-474B-B96E-0052E6395614}"/>
              </a:ext>
            </a:extLst>
          </p:cNvPr>
          <p:cNvSpPr txBox="1"/>
          <p:nvPr/>
        </p:nvSpPr>
        <p:spPr>
          <a:xfrm>
            <a:off x="7000875" y="547687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Disadvantages</a:t>
            </a: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 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8572CA8-5C95-43F9-8BB2-5C13D1ACD537}"/>
              </a:ext>
            </a:extLst>
          </p:cNvPr>
          <p:cNvSpPr txBox="1"/>
          <p:nvPr/>
        </p:nvSpPr>
        <p:spPr>
          <a:xfrm>
            <a:off x="4811857" y="4742584"/>
            <a:ext cx="2286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Comparison</a:t>
            </a:r>
            <a:r>
              <a:rPr lang="en-GB" sz="2800" i="1" dirty="0">
                <a:solidFill>
                  <a:schemeClr val="bg1"/>
                </a:solidFill>
                <a:latin typeface="Arial Nova Cond Light"/>
              </a:rPr>
              <a:t>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A00F1-F782-4DB0-AE19-CD1D2A85D39C}"/>
              </a:ext>
            </a:extLst>
          </p:cNvPr>
          <p:cNvSpPr txBox="1"/>
          <p:nvPr/>
        </p:nvSpPr>
        <p:spPr>
          <a:xfrm>
            <a:off x="9443604" y="478847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l">
              <a:buFont typeface="Arial"/>
              <a:buChar char="•"/>
            </a:pPr>
            <a:r>
              <a:rPr lang="en-GB" sz="2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 Cond Light"/>
              </a:rPr>
              <a:t>Benefits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B10947B-BB1E-493F-9170-2249F164A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972" y="3078593"/>
            <a:ext cx="4659719" cy="2804353"/>
          </a:xfrm>
          <a:prstGeom prst="rect">
            <a:avLst/>
          </a:prstGeom>
        </p:spPr>
      </p:pic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0A0B511E-CEC6-4255-9E56-9B12BBBA68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7796" y="3119889"/>
            <a:ext cx="5093244" cy="27633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62D992-3399-4838-BF99-EFE9E97A2475}"/>
              </a:ext>
            </a:extLst>
          </p:cNvPr>
          <p:cNvSpPr txBox="1"/>
          <p:nvPr/>
        </p:nvSpPr>
        <p:spPr>
          <a:xfrm>
            <a:off x="1331343" y="540588"/>
            <a:ext cx="27288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rial Nova"/>
              </a:rPr>
              <a:t>The National Curriculum (Early Years/Key Stage </a:t>
            </a:r>
            <a:r>
              <a:rPr lang="en-GB" dirty="0">
                <a:latin typeface="Arial Nova"/>
              </a:rPr>
              <a:t>1 &amp; 2) is used in the </a:t>
            </a:r>
            <a:r>
              <a:rPr lang="en-GB" b="1" u="sng" dirty="0">
                <a:solidFill>
                  <a:schemeClr val="accent1"/>
                </a:solidFill>
                <a:latin typeface="Arial Nova"/>
              </a:rPr>
              <a:t>United Kingdom.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DABB4F-07E2-4D58-87E1-448779D483D6}"/>
              </a:ext>
            </a:extLst>
          </p:cNvPr>
          <p:cNvSpPr txBox="1"/>
          <p:nvPr/>
        </p:nvSpPr>
        <p:spPr>
          <a:xfrm>
            <a:off x="7801154" y="396814"/>
            <a:ext cx="259942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The Victorian Early Years Learning and </a:t>
            </a:r>
            <a:r>
              <a:rPr lang="en-GB">
                <a:latin typeface="Arial Nova"/>
              </a:rPr>
              <a:t>Development Framework is used in </a:t>
            </a:r>
            <a:r>
              <a:rPr lang="en-GB" b="1" u="sng">
                <a:solidFill>
                  <a:schemeClr val="accent1"/>
                </a:solidFill>
                <a:latin typeface="Arial Nova"/>
              </a:rPr>
              <a:t>Australia</a:t>
            </a:r>
            <a:r>
              <a:rPr lang="en-GB" b="1">
                <a:solidFill>
                  <a:schemeClr val="accent1"/>
                </a:solidFill>
                <a:latin typeface="Arial Nova"/>
              </a:rPr>
              <a:t>.</a:t>
            </a:r>
            <a:endParaRPr lang="en-GB" dirty="0">
              <a:solidFill>
                <a:schemeClr val="accent1"/>
              </a:solidFill>
              <a:latin typeface="Arial Nova"/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3F0538A-92C4-411C-A030-05E26840F66B}"/>
              </a:ext>
            </a:extLst>
          </p:cNvPr>
          <p:cNvSpPr/>
          <p:nvPr/>
        </p:nvSpPr>
        <p:spPr>
          <a:xfrm>
            <a:off x="2618778" y="1861493"/>
            <a:ext cx="301925" cy="7188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A522DE5-A639-45F1-8382-751E04BEA41C}"/>
              </a:ext>
            </a:extLst>
          </p:cNvPr>
          <p:cNvSpPr/>
          <p:nvPr/>
        </p:nvSpPr>
        <p:spPr>
          <a:xfrm>
            <a:off x="9045457" y="1919002"/>
            <a:ext cx="301925" cy="7188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C026F4-FF23-4F2C-BBC3-91B043F37331}"/>
              </a:ext>
            </a:extLst>
          </p:cNvPr>
          <p:cNvSpPr/>
          <p:nvPr/>
        </p:nvSpPr>
        <p:spPr>
          <a:xfrm>
            <a:off x="166254" y="200890"/>
            <a:ext cx="11831782" cy="638694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3093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8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B8DA6D-101C-4608-99DD-95C2037673CF}"/>
              </a:ext>
            </a:extLst>
          </p:cNvPr>
          <p:cNvSpPr txBox="1"/>
          <p:nvPr/>
        </p:nvSpPr>
        <p:spPr>
          <a:xfrm>
            <a:off x="7481" y="72044"/>
            <a:ext cx="5664015" cy="1509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85000"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200" b="1" u="sng">
                <a:latin typeface="+mj-lt"/>
                <a:ea typeface="+mj-ea"/>
                <a:cs typeface="+mj-cs"/>
              </a:rPr>
              <a:t>The National Curriculum- </a:t>
            </a:r>
            <a:r>
              <a:rPr lang="en-US" sz="5200" b="1">
                <a:latin typeface="+mj-lt"/>
                <a:ea typeface="+mj-ea"/>
                <a:cs typeface="+mj-cs"/>
              </a:rPr>
              <a:t> Early Years and </a:t>
            </a:r>
            <a:r>
              <a:rPr lang="en-US" sz="5200" b="1" dirty="0">
                <a:latin typeface="+mj-lt"/>
                <a:ea typeface="+mj-ea"/>
                <a:cs typeface="+mj-cs"/>
              </a:rPr>
              <a:t>key stage 1 and 2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5AC3E"/>
          </a:solidFill>
          <a:ln w="38100" cap="rnd">
            <a:solidFill>
              <a:srgbClr val="F5AC3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CDF2A3-4701-415F-88E8-47B396982535}"/>
              </a:ext>
            </a:extLst>
          </p:cNvPr>
          <p:cNvSpPr txBox="1"/>
          <p:nvPr/>
        </p:nvSpPr>
        <p:spPr>
          <a:xfrm>
            <a:off x="357766" y="1978895"/>
            <a:ext cx="4777325" cy="340932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300" u="sng" dirty="0">
                <a:latin typeface="Arial Nova"/>
              </a:rPr>
              <a:t>Key features</a:t>
            </a:r>
            <a:endParaRPr lang="en-US">
              <a:latin typeface="Arial Nova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u="sng" dirty="0"/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The National Curriculum is a set of subjects and standards used by </a:t>
            </a:r>
            <a:r>
              <a:rPr lang="en-US" sz="1400" dirty="0">
                <a:latin typeface="Arial Nova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primary and secondary schools</a:t>
            </a:r>
            <a:r>
              <a:rPr lang="en-US" sz="1400" dirty="0">
                <a:latin typeface="Arial Nova"/>
              </a:rPr>
              <a:t> in the UK, so children learn the same things at the same standard. (gov.uk)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Private schools and academies do not follow the National Curriculum. 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The National Curriculum is organized and placed into blocks of years called Key Stages.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It has compulsory subjects such as English and Math.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The National Curriculum was introduced in 1988. 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It involves exams, assessments and summer reports.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1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89341B5-258D-44F3-BE01-DE6D765556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427" t="13139" r="39630" b="9489"/>
          <a:stretch/>
        </p:blipFill>
        <p:spPr>
          <a:xfrm>
            <a:off x="5655703" y="365465"/>
            <a:ext cx="6304094" cy="6251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791179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153957BE-0E5F-46E8-A03D-E92AEEB180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09" t="16819" r="11856" b="11009"/>
          <a:stretch/>
        </p:blipFill>
        <p:spPr>
          <a:xfrm>
            <a:off x="152400" y="501249"/>
            <a:ext cx="8969248" cy="62857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FB6265-8798-4E17-97C6-506666135B9E}"/>
              </a:ext>
            </a:extLst>
          </p:cNvPr>
          <p:cNvSpPr txBox="1"/>
          <p:nvPr/>
        </p:nvSpPr>
        <p:spPr>
          <a:xfrm>
            <a:off x="9411418" y="80512"/>
            <a:ext cx="2685690" cy="64017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u="sng">
                <a:latin typeface="Arial Nova"/>
              </a:rPr>
              <a:t>The National Curriculum</a:t>
            </a:r>
            <a:endParaRPr lang="en-GB" u="sng" dirty="0">
              <a:latin typeface="Arial Nova"/>
            </a:endParaRPr>
          </a:p>
          <a:p>
            <a:endParaRPr lang="en-GB" sz="1600" u="sng" dirty="0"/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To the left is what TNC believes to be the key aspects and areas to focus on in early years children. </a:t>
            </a:r>
            <a:endParaRPr lang="en-GB" u="sng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i="1">
                <a:latin typeface="Arial Nova"/>
              </a:rPr>
              <a:t>Prime Areas</a:t>
            </a:r>
            <a:r>
              <a:rPr lang="en-GB">
                <a:latin typeface="Arial Nova"/>
              </a:rPr>
              <a:t> are what they define as "</a:t>
            </a:r>
            <a:r>
              <a:rPr lang="en-GB">
                <a:latin typeface="Arial Nova"/>
                <a:ea typeface="+mn-lt"/>
                <a:cs typeface="+mn-lt"/>
              </a:rPr>
              <a:t>fundamental, work together, and move through to support development in all other areas". </a:t>
            </a:r>
            <a:endParaRPr lang="en-GB" dirty="0">
              <a:latin typeface="Arial Nova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+mn-lt"/>
                <a:cs typeface="+mn-lt"/>
              </a:rPr>
              <a:t>They believe </a:t>
            </a:r>
            <a:r>
              <a:rPr lang="en-GB" i="1">
                <a:latin typeface="Arial Nova"/>
                <a:ea typeface="+mn-lt"/>
                <a:cs typeface="+mn-lt"/>
              </a:rPr>
              <a:t>Specific Areas </a:t>
            </a:r>
            <a:r>
              <a:rPr lang="en-GB">
                <a:latin typeface="Arial Nova"/>
                <a:ea typeface="+mn-lt"/>
                <a:cs typeface="+mn-lt"/>
              </a:rPr>
              <a:t>"include essential skills and knowledge for children to participate successfully in society". </a:t>
            </a:r>
            <a:endParaRPr lang="en-GB" dirty="0">
              <a:latin typeface="Arial Nova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1454448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606A32-DDB4-4DD9-A644-954C63FE5F81}"/>
              </a:ext>
            </a:extLst>
          </p:cNvPr>
          <p:cNvSpPr txBox="1"/>
          <p:nvPr/>
        </p:nvSpPr>
        <p:spPr>
          <a:xfrm>
            <a:off x="547809" y="-24938"/>
            <a:ext cx="4818888" cy="1481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u="sng">
                <a:latin typeface="+mj-lt"/>
                <a:ea typeface="+mj-ea"/>
                <a:cs typeface="+mj-cs"/>
              </a:rPr>
              <a:t>Victorian Early Years Learning and Development Framework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08A5E1"/>
          </a:solidFill>
          <a:ln w="38100" cap="rnd">
            <a:solidFill>
              <a:srgbClr val="08A5E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C96732-0161-4FC3-9C09-6B682B8858D5}"/>
              </a:ext>
            </a:extLst>
          </p:cNvPr>
          <p:cNvSpPr txBox="1"/>
          <p:nvPr/>
        </p:nvSpPr>
        <p:spPr>
          <a:xfrm>
            <a:off x="478536" y="1991511"/>
            <a:ext cx="4818888" cy="354787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200" u="sng" dirty="0">
                <a:latin typeface="Arial Nova"/>
              </a:rPr>
              <a:t>Key features</a:t>
            </a:r>
            <a:endParaRPr lang="en-US" sz="1200" dirty="0">
              <a:latin typeface="Arial Nova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latin typeface="Arial Nova"/>
              </a:rPr>
              <a:t>This is a framework is used in Australia.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 Nova"/>
              </a:rPr>
              <a:t>This framework is for children from birth to eight years old.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 Nova"/>
              </a:rPr>
              <a:t>The framework identifies 5 learning and developing outcomes for all children aged 0-8 years. These being identity, community, wellbeing, learning and communication. </a:t>
            </a:r>
            <a:endParaRPr lang="en-US" sz="1200" u="sng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 Nova"/>
                <a:ea typeface="+mn-lt"/>
                <a:cs typeface="+mn-lt"/>
              </a:rPr>
              <a:t>The framework uses various standards and elements from their National Quality Framework (NQF).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 Nova"/>
              </a:rPr>
              <a:t>It was put into use in 2009.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000000"/>
              </a:solidFill>
              <a:latin typeface="Arial Nova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Arial Nova"/>
              </a:rPr>
              <a:t>The framework is informed by The United Convention on the Rights of a Child (1989) and the Victoria Charter of the Human Rights and Responsibilities Act (2006)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D0D0D"/>
              </a:solidFill>
            </a:endParaRPr>
          </a:p>
          <a:p>
            <a:pPr marL="342900" indent="-28575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D0D0D"/>
              </a:solidFill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336862E4-17DA-4070-8301-E1171E9A7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2244" y="390698"/>
            <a:ext cx="4445084" cy="6284421"/>
          </a:xfrm>
          <a:prstGeom prst="rect">
            <a:avLst/>
          </a:prstGeom>
          <a:ln w="63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711671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E9F065C3-85A3-42D8-9158-3BDA8F0809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94" t="16824" r="28912" b="10535"/>
          <a:stretch/>
        </p:blipFill>
        <p:spPr>
          <a:xfrm>
            <a:off x="462950" y="50322"/>
            <a:ext cx="6486785" cy="66505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992363-0ACC-46E1-AB03-CE3C20CED4EC}"/>
              </a:ext>
            </a:extLst>
          </p:cNvPr>
          <p:cNvSpPr txBox="1"/>
          <p:nvPr/>
        </p:nvSpPr>
        <p:spPr>
          <a:xfrm>
            <a:off x="8865080" y="181154"/>
            <a:ext cx="2743200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latin typeface="Arial Nova"/>
              </a:rPr>
              <a:t>The Ecological Model of VEYLDF</a:t>
            </a:r>
          </a:p>
          <a:p>
            <a:endParaRPr lang="en-GB" u="sng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 idea of ecological education is the importance of having family, experiences and culture </a:t>
            </a:r>
            <a:r>
              <a:rPr lang="en-GB">
                <a:latin typeface="Arial Nova"/>
              </a:rPr>
              <a:t>surrounding</a:t>
            </a:r>
            <a:r>
              <a:rPr lang="en-GB" dirty="0">
                <a:latin typeface="Arial Nova"/>
              </a:rPr>
              <a:t> the child as demonstrated in the imagine to the left. 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Cambridge University also explains the ecological model as "</a:t>
            </a:r>
            <a:r>
              <a:rPr lang="en-GB" dirty="0">
                <a:latin typeface="Arial Nova"/>
                <a:ea typeface="+mn-lt"/>
                <a:cs typeface="+mn-lt"/>
              </a:rPr>
              <a:t>an emphasis on the inescapable embeddedness of human beings in natural settings and the responsibilities that arise from this relationship".</a:t>
            </a:r>
            <a:endParaRPr lang="en-GB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89823986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3B94FD-09B4-4E18-9C12-11C5BBBF6061}"/>
              </a:ext>
            </a:extLst>
          </p:cNvPr>
          <p:cNvSpPr txBox="1"/>
          <p:nvPr/>
        </p:nvSpPr>
        <p:spPr>
          <a:xfrm>
            <a:off x="41564" y="166255"/>
            <a:ext cx="926869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u="sng" dirty="0">
                <a:latin typeface="The Serif Hand Extrablack"/>
              </a:rPr>
              <a:t>Compare and contrast-  </a:t>
            </a:r>
            <a:r>
              <a:rPr lang="en-GB" sz="4400" dirty="0">
                <a:solidFill>
                  <a:schemeClr val="accent1"/>
                </a:solidFill>
                <a:latin typeface="The Serif Hand Extrablack"/>
              </a:rPr>
              <a:t>What are the differences?</a:t>
            </a:r>
            <a:endParaRPr lang="en-GB" sz="3600" u="sng" dirty="0">
              <a:solidFill>
                <a:schemeClr val="accent1"/>
              </a:solidFill>
              <a:latin typeface="The Serif Hand Extra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8E742C-4BFD-4810-B770-DB35EFF0BC71}"/>
              </a:ext>
            </a:extLst>
          </p:cNvPr>
          <p:cNvSpPr txBox="1"/>
          <p:nvPr/>
        </p:nvSpPr>
        <p:spPr>
          <a:xfrm>
            <a:off x="215661" y="1241681"/>
            <a:ext cx="5102916" cy="483209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rial Nova"/>
              </a:rPr>
              <a:t>The VEYLDF framework</a:t>
            </a:r>
            <a:endParaRPr lang="en-US" u="sng">
              <a:solidFill>
                <a:schemeClr val="accent1"/>
              </a:solidFill>
              <a:latin typeface="Arial Nova"/>
            </a:endParaRPr>
          </a:p>
          <a:p>
            <a:pPr algn="l"/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One stage for birth to 8 years. 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The VEYLDF was made in 2009.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It has one </a:t>
            </a:r>
            <a:r>
              <a:rPr lang="en-GB" sz="1600">
                <a:latin typeface="Arial Nova"/>
              </a:rPr>
              <a:t>curriculum</a:t>
            </a:r>
            <a:r>
              <a:rPr lang="en-GB" sz="1600" dirty="0">
                <a:latin typeface="Arial Nova"/>
              </a:rPr>
              <a:t>/framework for those aged from birth to 8 years.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VEYDLF focuses heavily on </a:t>
            </a:r>
            <a:r>
              <a:rPr lang="en-GB" sz="1600">
                <a:latin typeface="Arial Nova"/>
              </a:rPr>
              <a:t>involvement</a:t>
            </a:r>
            <a:r>
              <a:rPr lang="en-GB" sz="1600" dirty="0">
                <a:latin typeface="Arial Nova"/>
              </a:rPr>
              <a:t> of family and includes culture/outside factors</a:t>
            </a:r>
          </a:p>
          <a:p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VEYDLF provides modules of the framework online at The Victorian </a:t>
            </a:r>
            <a:r>
              <a:rPr lang="en-GB" sz="1600">
                <a:latin typeface="Arial Nova"/>
              </a:rPr>
              <a:t>Curriculum</a:t>
            </a:r>
            <a:r>
              <a:rPr lang="en-GB" sz="1600" dirty="0">
                <a:latin typeface="Arial Nova"/>
              </a:rPr>
              <a:t> and Assessment Authority website to help family/friends etc teach children the </a:t>
            </a:r>
            <a:r>
              <a:rPr lang="en-GB" sz="1600" err="1">
                <a:latin typeface="Arial Nova"/>
              </a:rPr>
              <a:t>curriculam</a:t>
            </a:r>
            <a:r>
              <a:rPr lang="en-GB" sz="1600" dirty="0">
                <a:latin typeface="Arial Nova"/>
              </a:rPr>
              <a:t> outside of school.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No exams/tests before 8 years old</a:t>
            </a:r>
          </a:p>
          <a:p>
            <a:endParaRPr lang="en-GB" sz="1600" dirty="0"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84E4C1-1DE3-4270-9C74-353E9648B10B}"/>
              </a:ext>
            </a:extLst>
          </p:cNvPr>
          <p:cNvSpPr txBox="1"/>
          <p:nvPr/>
        </p:nvSpPr>
        <p:spPr>
          <a:xfrm>
            <a:off x="6745220" y="1246012"/>
            <a:ext cx="5149184" cy="483209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rial Nova"/>
              </a:rPr>
              <a:t>The National Curriculum ( Early years &amp; Key stage 1-2)</a:t>
            </a:r>
          </a:p>
          <a:p>
            <a:pPr marL="285750" indent="-285750">
              <a:buFont typeface="Arial"/>
              <a:buChar char="•"/>
            </a:pPr>
            <a:endParaRPr lang="en-GB" sz="1600" u="sng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Three different stages starting from three years.</a:t>
            </a:r>
            <a:endParaRPr lang="en-GB" sz="1600" u="sng" dirty="0"/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The TNC was made in 1988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TNC has 3 different stages/frameworks and </a:t>
            </a:r>
            <a:r>
              <a:rPr lang="en-GB" sz="1600">
                <a:latin typeface="Arial Nova"/>
              </a:rPr>
              <a:t>curriculum</a:t>
            </a:r>
            <a:r>
              <a:rPr lang="en-GB" sz="1600" dirty="0">
                <a:latin typeface="Arial Nova"/>
              </a:rPr>
              <a:t> for birth to age 8, </a:t>
            </a:r>
            <a:r>
              <a:rPr lang="en-GB" sz="1600">
                <a:latin typeface="Arial Nova"/>
              </a:rPr>
              <a:t>e.g.</a:t>
            </a:r>
            <a:r>
              <a:rPr lang="en-GB" sz="1600" dirty="0">
                <a:latin typeface="Arial Nova"/>
              </a:rPr>
              <a:t> The Foundation Phase. 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Only focuses on the learning of a child inside school.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Curriculum info can be found on the gov.uk website but no help </a:t>
            </a:r>
            <a:r>
              <a:rPr lang="en-GB" sz="1600">
                <a:latin typeface="Arial Nova"/>
              </a:rPr>
              <a:t>provided</a:t>
            </a:r>
            <a:r>
              <a:rPr lang="en-GB" sz="1600" dirty="0">
                <a:latin typeface="Arial Nova"/>
              </a:rPr>
              <a:t> in implementing it.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SAT's sat at 7 years old.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7854546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95B71A-445F-4887-8AA4-1CB361A41C37}"/>
              </a:ext>
            </a:extLst>
          </p:cNvPr>
          <p:cNvSpPr txBox="1"/>
          <p:nvPr/>
        </p:nvSpPr>
        <p:spPr>
          <a:xfrm>
            <a:off x="0" y="457201"/>
            <a:ext cx="796636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u="sng" dirty="0">
                <a:latin typeface="The Serif Hand Extrablack"/>
              </a:rPr>
              <a:t>Compare and contrast-  </a:t>
            </a:r>
            <a:r>
              <a:rPr lang="en-GB" sz="4000" dirty="0">
                <a:solidFill>
                  <a:schemeClr val="accent1"/>
                </a:solidFill>
                <a:latin typeface="The Serif Hand Extrablack"/>
              </a:rPr>
              <a:t>What are the similarities?</a:t>
            </a:r>
            <a:endParaRPr lang="en-GB" sz="3600" u="sng" dirty="0">
              <a:solidFill>
                <a:schemeClr val="accent1"/>
              </a:solidFill>
              <a:latin typeface="The Serif Hand Extrablack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B45D23-62FB-4D0A-A46E-6A714950D2C1}"/>
              </a:ext>
            </a:extLst>
          </p:cNvPr>
          <p:cNvSpPr txBox="1"/>
          <p:nvPr/>
        </p:nvSpPr>
        <p:spPr>
          <a:xfrm>
            <a:off x="186906" y="1615493"/>
            <a:ext cx="4513444" cy="48628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rial Nova"/>
              </a:rPr>
              <a:t>The VEYLDF framework &amp; The National Curriculum ( Early years &amp; Key stage 1-2)</a:t>
            </a:r>
            <a:endParaRPr lang="en-US" u="sng" dirty="0">
              <a:solidFill>
                <a:schemeClr val="accent1"/>
              </a:solidFill>
              <a:latin typeface="Arial Nova"/>
            </a:endParaRPr>
          </a:p>
          <a:p>
            <a:pPr algn="l"/>
            <a:endParaRPr lang="en-GB" u="sng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Compulsory to follow in both countries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Offered to every child regardless of ethnicity, social status and academic abilities in both countries.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Partnerships with multi agencies such as behaviour </a:t>
            </a:r>
            <a:r>
              <a:rPr lang="en-GB" sz="1600">
                <a:latin typeface="Arial Nova"/>
              </a:rPr>
              <a:t>therapist</a:t>
            </a:r>
            <a:r>
              <a:rPr lang="en-GB" sz="1600" dirty="0">
                <a:latin typeface="Arial Nova"/>
              </a:rPr>
              <a:t> in both countries.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Both have compulsory subjects such as science.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 Nova"/>
              </a:rPr>
              <a:t>Both provide an education framework for children until the age of 8 before implementing a new one. 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 Nova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3CBAD62F-FB85-441E-99AA-B6BB54873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7344" y="1234435"/>
            <a:ext cx="4051539" cy="2778863"/>
          </a:xfrm>
          <a:prstGeom prst="rect">
            <a:avLst/>
          </a:prstGeom>
        </p:spPr>
      </p:pic>
      <p:pic>
        <p:nvPicPr>
          <p:cNvPr id="5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D337243-A2A0-46B8-B239-B2D823E3A3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000" t="49398" r="30508" b="37952"/>
          <a:stretch/>
        </p:blipFill>
        <p:spPr>
          <a:xfrm>
            <a:off x="7283571" y="3822417"/>
            <a:ext cx="3622829" cy="2716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7901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1BE452-0D10-4023-848A-270B42BCAB97}"/>
              </a:ext>
            </a:extLst>
          </p:cNvPr>
          <p:cNvSpPr txBox="1"/>
          <p:nvPr/>
        </p:nvSpPr>
        <p:spPr>
          <a:xfrm>
            <a:off x="118318" y="-371301"/>
            <a:ext cx="9224633" cy="1481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atin typeface="+mj-lt"/>
                <a:ea typeface="+mj-ea"/>
                <a:cs typeface="+mj-cs"/>
              </a:rPr>
              <a:t>The National Curriculum - </a:t>
            </a:r>
            <a:r>
              <a:rPr lang="en-US" sz="44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21259-48A9-436B-A29A-15BF2CF614AF}"/>
              </a:ext>
            </a:extLst>
          </p:cNvPr>
          <p:cNvSpPr txBox="1"/>
          <p:nvPr/>
        </p:nvSpPr>
        <p:spPr>
          <a:xfrm>
            <a:off x="158151" y="1471719"/>
            <a:ext cx="6612539" cy="507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solidFill>
                  <a:schemeClr val="accent1"/>
                </a:solidFill>
                <a:latin typeface="Arial Nova"/>
              </a:rPr>
              <a:t>Benefits</a:t>
            </a:r>
            <a:endParaRPr lang="en-GB" u="sng" dirty="0">
              <a:solidFill>
                <a:schemeClr val="accent1"/>
              </a:solidFill>
              <a:latin typeface="Arial Nova"/>
            </a:endParaRPr>
          </a:p>
          <a:p>
            <a:pPr algn="l"/>
            <a:endParaRPr lang="en-GB" u="sng" dirty="0">
              <a:solidFill>
                <a:schemeClr val="accent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It provides everyone with the same standards and expectations. No child will be getting better or worse education.</a:t>
            </a:r>
            <a:endParaRPr lang="en-GB" u="sng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Progress and attainment is measurable so underperformance can be improved.</a:t>
            </a: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Highly structured for children at a young age. </a:t>
            </a: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Each Key Stage is planned to build on each other so progression can always be made.</a:t>
            </a: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Designed for long-term benefits.</a:t>
            </a: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</a:rPr>
              <a:t>Offers a wide variety of subjects which at Key Stage 3 children can choose from.</a:t>
            </a:r>
            <a:endParaRPr lang="en-GB" dirty="0">
              <a:latin typeface="Arial Nova"/>
            </a:endParaRPr>
          </a:p>
        </p:txBody>
      </p:sp>
      <p:pic>
        <p:nvPicPr>
          <p:cNvPr id="3" name="Picture 5" descr="Text&#10;&#10;Description automatically generated">
            <a:extLst>
              <a:ext uri="{FF2B5EF4-FFF2-40B4-BE49-F238E27FC236}">
                <a16:creationId xmlns:a16="http://schemas.microsoft.com/office/drawing/2014/main" id="{8F2A9B3D-0026-4D5E-9579-7374EF6B0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6627" y="931850"/>
            <a:ext cx="5331125" cy="5324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32541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BFD689-18A2-49C6-B4FD-C52C1E4FC2D1}"/>
              </a:ext>
            </a:extLst>
          </p:cNvPr>
          <p:cNvSpPr txBox="1"/>
          <p:nvPr/>
        </p:nvSpPr>
        <p:spPr>
          <a:xfrm>
            <a:off x="209910" y="310551"/>
            <a:ext cx="725769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u="sng">
                <a:latin typeface="The Serif Hand Black"/>
              </a:rPr>
              <a:t>The National Curriculum – </a:t>
            </a:r>
            <a:r>
              <a:rPr lang="en-US" sz="4400" b="1">
                <a:solidFill>
                  <a:schemeClr val="accent1"/>
                </a:solidFill>
                <a:latin typeface="The Serif Hand Black"/>
              </a:rPr>
              <a:t>Disadvantages </a:t>
            </a:r>
            <a:endParaRPr lang="en-US" sz="3600">
              <a:solidFill>
                <a:schemeClr val="accent1"/>
              </a:solidFill>
            </a:endParaRP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7C05E2AB-76A0-4AE9-ACDA-92540F074E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04" t="3179" r="3704" b="42369"/>
          <a:stretch/>
        </p:blipFill>
        <p:spPr>
          <a:xfrm>
            <a:off x="7297947" y="1712240"/>
            <a:ext cx="4667831" cy="39039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727B39-9710-485A-B0FB-4C3EFF5329F0}"/>
              </a:ext>
            </a:extLst>
          </p:cNvPr>
          <p:cNvSpPr txBox="1"/>
          <p:nvPr/>
        </p:nvSpPr>
        <p:spPr>
          <a:xfrm>
            <a:off x="209910" y="1604513"/>
            <a:ext cx="6553199" cy="507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>
                <a:solidFill>
                  <a:schemeClr val="accent1"/>
                </a:solidFill>
                <a:latin typeface="Arial Nova"/>
              </a:rPr>
              <a:t>Disadvantages</a:t>
            </a:r>
          </a:p>
          <a:p>
            <a:endParaRPr lang="en-GB" u="sng" dirty="0">
              <a:solidFill>
                <a:schemeClr val="accent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 curriculum provided limits creativity for both students and teachers by following strict </a:t>
            </a:r>
            <a:r>
              <a:rPr lang="en-GB">
                <a:latin typeface="Arial Nova"/>
              </a:rPr>
              <a:t>guidelines</a:t>
            </a:r>
            <a:r>
              <a:rPr lang="en-GB" dirty="0">
                <a:latin typeface="Arial Nova"/>
              </a:rPr>
              <a:t>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There is no curriculum designed for children with ALN. They may struggle to learn and do the same as their counterparts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When children must take SAT exams at aged 7, it causes distress at a very young age.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 curriculum only begins for children when they turn 3.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Involvement of families within TNC is only used for concerns, not to generally help a child.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It can be seen as out-dated.</a:t>
            </a:r>
          </a:p>
          <a:p>
            <a:endParaRPr lang="en-GB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78428720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A86FEA-5489-4095-BC75-85AD5F89C91B}"/>
              </a:ext>
            </a:extLst>
          </p:cNvPr>
          <p:cNvSpPr txBox="1"/>
          <p:nvPr/>
        </p:nvSpPr>
        <p:spPr>
          <a:xfrm>
            <a:off x="96983" y="401783"/>
            <a:ext cx="1131916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u="sng" dirty="0">
                <a:latin typeface="The Serif Hand Black"/>
              </a:rPr>
              <a:t>Victorian Early Years Learning and Development Framework</a:t>
            </a:r>
            <a:r>
              <a:rPr lang="en-US" sz="4000" dirty="0">
                <a:latin typeface="The Serif Hand Black"/>
              </a:rPr>
              <a:t>-</a:t>
            </a:r>
            <a:r>
              <a:rPr lang="en-US" sz="4000" dirty="0">
                <a:solidFill>
                  <a:schemeClr val="accent1"/>
                </a:solidFill>
                <a:latin typeface="The Serif Hand Black"/>
              </a:rPr>
              <a:t> </a:t>
            </a:r>
            <a:r>
              <a:rPr lang="en-US" sz="4000">
                <a:solidFill>
                  <a:schemeClr val="accent1"/>
                </a:solidFill>
                <a:latin typeface="The Serif Hand Black"/>
              </a:rPr>
              <a:t>Benefits </a:t>
            </a:r>
            <a:endParaRPr lang="en-GB" sz="400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6D5076-3AEA-4C81-8EEF-E0E184058F1C}"/>
              </a:ext>
            </a:extLst>
          </p:cNvPr>
          <p:cNvSpPr txBox="1"/>
          <p:nvPr/>
        </p:nvSpPr>
        <p:spPr>
          <a:xfrm>
            <a:off x="215661" y="1299191"/>
            <a:ext cx="7633331" cy="53553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rial Nova"/>
              </a:rPr>
              <a:t>Benefits</a:t>
            </a:r>
          </a:p>
          <a:p>
            <a:pPr algn="l"/>
            <a:endParaRPr lang="en-GB" u="sng" dirty="0">
              <a:solidFill>
                <a:schemeClr val="accent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000000"/>
                </a:solidFill>
                <a:latin typeface="Arial Nova"/>
              </a:rPr>
              <a:t>The VEYLDF is modern and only 11 years old.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It starts focusing on the cognitive and academic/intellectual progress of a child from birth.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Includes more support/guidance for children and teachers e.g. the Teaching Pyramid Model and Illustrated Maps.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A recent five-year study (E4Kids Study) was done to ensure there was good quality education being repeated.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As well as having five key developmental and learning outcomes, it also has the eight practice principles.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 VEYLDF has strong influences of outside classroom factors such as families, doctors, friends which allows a child to communicate and learn between a small network.</a:t>
            </a:r>
          </a:p>
        </p:txBody>
      </p:sp>
      <p:pic>
        <p:nvPicPr>
          <p:cNvPr id="3" name="Picture 4" descr="A picture containing food, cup&#10;&#10;Description automatically generated">
            <a:extLst>
              <a:ext uri="{FF2B5EF4-FFF2-40B4-BE49-F238E27FC236}">
                <a16:creationId xmlns:a16="http://schemas.microsoft.com/office/drawing/2014/main" id="{26407DE3-CA6C-41E2-8324-16DB852EC9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2643" y="1381035"/>
            <a:ext cx="3683659" cy="520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62280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E100C1-AF25-4383-A389-18E1138956E7}"/>
              </a:ext>
            </a:extLst>
          </p:cNvPr>
          <p:cNvSpPr txBox="1"/>
          <p:nvPr/>
        </p:nvSpPr>
        <p:spPr>
          <a:xfrm>
            <a:off x="80513" y="166778"/>
            <a:ext cx="1378501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u="sng">
                <a:latin typeface="The Serif Hand Black"/>
              </a:rPr>
              <a:t>Victorian Early Years Learning and Development Framework- </a:t>
            </a:r>
            <a:r>
              <a:rPr lang="en-US" sz="4000">
                <a:solidFill>
                  <a:schemeClr val="accent1"/>
                </a:solidFill>
                <a:latin typeface="The Serif Hand Black"/>
              </a:rPr>
              <a:t>Disadvantages </a:t>
            </a:r>
            <a:endParaRPr lang="en-GB" sz="400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6C5FCA-64A6-4C7E-8FA2-29C1520B08A6}"/>
              </a:ext>
            </a:extLst>
          </p:cNvPr>
          <p:cNvSpPr txBox="1"/>
          <p:nvPr/>
        </p:nvSpPr>
        <p:spPr>
          <a:xfrm>
            <a:off x="244417" y="1270436"/>
            <a:ext cx="8222802" cy="53553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rial Nova"/>
              </a:rPr>
              <a:t>Disadvantages </a:t>
            </a:r>
          </a:p>
          <a:p>
            <a:pPr algn="l"/>
            <a:endParaRPr lang="en-GB" u="sng" dirty="0">
              <a:solidFill>
                <a:schemeClr val="accent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Due to their only being one framework for exactly eight years, it is argued that it isn't detailed or tailored enough to the different stages of a child learning.</a:t>
            </a:r>
            <a:endParaRPr lang="en-GB" u="sng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The lack of exams and testing means children aren't prepared for future examinations.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Children can rely too heavily on others for support due to their being so much influence of multi-agency working within the VEYLDF.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It was found in a 2015 report that due to there being so much included in the VEYLDF connections between the Practice Principles and Learning and Development Outcomes needed improving/strengthening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 Nova"/>
              </a:rPr>
              <a:t>With such heavy focus on family involvement it can disadvantage those who don't have a strong family network. 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88517E9A-736F-49AD-8D3B-50E4FE0D38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837098" y="2362624"/>
            <a:ext cx="5043579" cy="2909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759367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0" name="Rectangle 33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5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4FDC11-B6C4-44D2-AD53-9A12AB2EC968}"/>
              </a:ext>
            </a:extLst>
          </p:cNvPr>
          <p:cNvSpPr txBox="1"/>
          <p:nvPr/>
        </p:nvSpPr>
        <p:spPr>
          <a:xfrm>
            <a:off x="5622061" y="762538"/>
            <a:ext cx="5649349" cy="31998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8000" u="sng">
                <a:solidFill>
                  <a:srgbClr val="FBF9F6"/>
                </a:solidFill>
                <a:latin typeface="+mj-lt"/>
                <a:ea typeface="+mj-ea"/>
                <a:cs typeface="+mj-cs"/>
              </a:rPr>
              <a:t>Conclusion 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CCBF8C31-6114-4BF8-B26B-977104A70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27432"/>
          </a:xfrm>
          <a:custGeom>
            <a:avLst/>
            <a:gdLst>
              <a:gd name="connsiteX0" fmla="*/ 0 w 5303520"/>
              <a:gd name="connsiteY0" fmla="*/ 0 h 27432"/>
              <a:gd name="connsiteX1" fmla="*/ 556870 w 5303520"/>
              <a:gd name="connsiteY1" fmla="*/ 0 h 27432"/>
              <a:gd name="connsiteX2" fmla="*/ 1272845 w 5303520"/>
              <a:gd name="connsiteY2" fmla="*/ 0 h 27432"/>
              <a:gd name="connsiteX3" fmla="*/ 1882750 w 5303520"/>
              <a:gd name="connsiteY3" fmla="*/ 0 h 27432"/>
              <a:gd name="connsiteX4" fmla="*/ 2439619 w 5303520"/>
              <a:gd name="connsiteY4" fmla="*/ 0 h 27432"/>
              <a:gd name="connsiteX5" fmla="*/ 3155594 w 5303520"/>
              <a:gd name="connsiteY5" fmla="*/ 0 h 27432"/>
              <a:gd name="connsiteX6" fmla="*/ 3818534 w 5303520"/>
              <a:gd name="connsiteY6" fmla="*/ 0 h 27432"/>
              <a:gd name="connsiteX7" fmla="*/ 4481474 w 5303520"/>
              <a:gd name="connsiteY7" fmla="*/ 0 h 27432"/>
              <a:gd name="connsiteX8" fmla="*/ 5303520 w 5303520"/>
              <a:gd name="connsiteY8" fmla="*/ 0 h 27432"/>
              <a:gd name="connsiteX9" fmla="*/ 5303520 w 5303520"/>
              <a:gd name="connsiteY9" fmla="*/ 27432 h 27432"/>
              <a:gd name="connsiteX10" fmla="*/ 4746650 w 5303520"/>
              <a:gd name="connsiteY10" fmla="*/ 27432 h 27432"/>
              <a:gd name="connsiteX11" fmla="*/ 4242816 w 5303520"/>
              <a:gd name="connsiteY11" fmla="*/ 27432 h 27432"/>
              <a:gd name="connsiteX12" fmla="*/ 3526841 w 5303520"/>
              <a:gd name="connsiteY12" fmla="*/ 27432 h 27432"/>
              <a:gd name="connsiteX13" fmla="*/ 2969971 w 5303520"/>
              <a:gd name="connsiteY13" fmla="*/ 27432 h 27432"/>
              <a:gd name="connsiteX14" fmla="*/ 2253996 w 5303520"/>
              <a:gd name="connsiteY14" fmla="*/ 27432 h 27432"/>
              <a:gd name="connsiteX15" fmla="*/ 1484986 w 5303520"/>
              <a:gd name="connsiteY15" fmla="*/ 27432 h 27432"/>
              <a:gd name="connsiteX16" fmla="*/ 875081 w 5303520"/>
              <a:gd name="connsiteY16" fmla="*/ 27432 h 27432"/>
              <a:gd name="connsiteX17" fmla="*/ 0 w 5303520"/>
              <a:gd name="connsiteY17" fmla="*/ 27432 h 27432"/>
              <a:gd name="connsiteX18" fmla="*/ 0 w 530352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27432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3593" y="13343"/>
                  <a:pt x="5303797" y="14402"/>
                  <a:pt x="5303520" y="27432"/>
                </a:cubicBezTo>
                <a:cubicBezTo>
                  <a:pt x="5132450" y="9645"/>
                  <a:pt x="4953391" y="27858"/>
                  <a:pt x="4746650" y="27432"/>
                </a:cubicBezTo>
                <a:cubicBezTo>
                  <a:pt x="4539909" y="27007"/>
                  <a:pt x="4361261" y="16312"/>
                  <a:pt x="4242816" y="27432"/>
                </a:cubicBezTo>
                <a:cubicBezTo>
                  <a:pt x="4124371" y="38552"/>
                  <a:pt x="3754907" y="30170"/>
                  <a:pt x="3526841" y="27432"/>
                </a:cubicBezTo>
                <a:cubicBezTo>
                  <a:pt x="3298775" y="24694"/>
                  <a:pt x="3164473" y="13057"/>
                  <a:pt x="2969971" y="27432"/>
                </a:cubicBezTo>
                <a:cubicBezTo>
                  <a:pt x="2775469" y="41808"/>
                  <a:pt x="2608536" y="11194"/>
                  <a:pt x="2253996" y="27432"/>
                </a:cubicBezTo>
                <a:cubicBezTo>
                  <a:pt x="1899456" y="43670"/>
                  <a:pt x="1752044" y="37933"/>
                  <a:pt x="1484986" y="27432"/>
                </a:cubicBezTo>
                <a:cubicBezTo>
                  <a:pt x="1217928" y="16932"/>
                  <a:pt x="1060609" y="4360"/>
                  <a:pt x="875081" y="27432"/>
                </a:cubicBezTo>
                <a:cubicBezTo>
                  <a:pt x="689553" y="50504"/>
                  <a:pt x="188846" y="34372"/>
                  <a:pt x="0" y="27432"/>
                </a:cubicBezTo>
                <a:cubicBezTo>
                  <a:pt x="-1027" y="16774"/>
                  <a:pt x="589" y="8401"/>
                  <a:pt x="0" y="0"/>
                </a:cubicBezTo>
                <a:close/>
              </a:path>
              <a:path w="5303520" h="27432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3295" y="13080"/>
                  <a:pt x="5304172" y="14823"/>
                  <a:pt x="5303520" y="27432"/>
                </a:cubicBezTo>
                <a:cubicBezTo>
                  <a:pt x="5082751" y="27600"/>
                  <a:pt x="4993374" y="33244"/>
                  <a:pt x="4746650" y="27432"/>
                </a:cubicBezTo>
                <a:cubicBezTo>
                  <a:pt x="4499926" y="21621"/>
                  <a:pt x="4368648" y="1957"/>
                  <a:pt x="4083710" y="27432"/>
                </a:cubicBezTo>
                <a:cubicBezTo>
                  <a:pt x="3798772" y="52907"/>
                  <a:pt x="3729434" y="14645"/>
                  <a:pt x="3473806" y="27432"/>
                </a:cubicBezTo>
                <a:cubicBezTo>
                  <a:pt x="3218178" y="40219"/>
                  <a:pt x="3056855" y="39147"/>
                  <a:pt x="2704795" y="27432"/>
                </a:cubicBezTo>
                <a:cubicBezTo>
                  <a:pt x="2352735" y="15717"/>
                  <a:pt x="2319447" y="38401"/>
                  <a:pt x="1935785" y="27432"/>
                </a:cubicBezTo>
                <a:cubicBezTo>
                  <a:pt x="1552123" y="16464"/>
                  <a:pt x="1532619" y="8678"/>
                  <a:pt x="1378915" y="27432"/>
                </a:cubicBezTo>
                <a:cubicBezTo>
                  <a:pt x="1225211" y="46187"/>
                  <a:pt x="1038692" y="43452"/>
                  <a:pt x="715975" y="27432"/>
                </a:cubicBezTo>
                <a:cubicBezTo>
                  <a:pt x="393258" y="11412"/>
                  <a:pt x="303768" y="36088"/>
                  <a:pt x="0" y="27432"/>
                </a:cubicBezTo>
                <a:cubicBezTo>
                  <a:pt x="151" y="17585"/>
                  <a:pt x="-198" y="13251"/>
                  <a:pt x="0" y="0"/>
                </a:cubicBezTo>
                <a:close/>
              </a:path>
            </a:pathLst>
          </a:custGeom>
          <a:solidFill>
            <a:srgbClr val="FBF9F6"/>
          </a:solidFill>
          <a:ln w="41275" cap="rnd">
            <a:solidFill>
              <a:srgbClr val="FBF9F6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7907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EE95B-B5B0-427C-AB1D-4799CFBF5161}"/>
              </a:ext>
            </a:extLst>
          </p:cNvPr>
          <p:cNvSpPr txBox="1"/>
          <p:nvPr/>
        </p:nvSpPr>
        <p:spPr>
          <a:xfrm>
            <a:off x="167827" y="112720"/>
            <a:ext cx="4195263" cy="10242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800" u="sng">
                <a:latin typeface="+mj-lt"/>
                <a:ea typeface="+mj-ea"/>
                <a:cs typeface="+mj-cs"/>
              </a:rPr>
              <a:t>What did we find?</a:t>
            </a:r>
            <a:endParaRPr lang="en-US" sz="5800" u="sng" dirty="0">
              <a:latin typeface="+mj-lt"/>
              <a:ea typeface="+mj-ea"/>
              <a:cs typeface="+mj-cs"/>
            </a:endParaRP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10" descr="Lightbulb">
            <a:extLst>
              <a:ext uri="{FF2B5EF4-FFF2-40B4-BE49-F238E27FC236}">
                <a16:creationId xmlns:a16="http://schemas.microsoft.com/office/drawing/2014/main" id="{449FAF6A-AADF-49A3-93C4-95CD08FBBB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9710" y="1249680"/>
            <a:ext cx="2779499" cy="28072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9538C2-6F9B-4645-AF4B-2F98C3A02D1B}"/>
              </a:ext>
            </a:extLst>
          </p:cNvPr>
          <p:cNvSpPr txBox="1"/>
          <p:nvPr/>
        </p:nvSpPr>
        <p:spPr>
          <a:xfrm>
            <a:off x="6459763" y="520084"/>
            <a:ext cx="5144219" cy="61863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 Nova"/>
              </a:rPr>
              <a:t>Overall, both have benefits. </a:t>
            </a:r>
            <a:r>
              <a:rPr lang="en-GB" dirty="0">
                <a:solidFill>
                  <a:schemeClr val="accent1"/>
                </a:solidFill>
                <a:latin typeface="Arial Nova"/>
              </a:rPr>
              <a:t>The </a:t>
            </a:r>
            <a:r>
              <a:rPr lang="en-GB">
                <a:solidFill>
                  <a:schemeClr val="accent1"/>
                </a:solidFill>
                <a:latin typeface="Arial Nova"/>
              </a:rPr>
              <a:t>National Curriculum</a:t>
            </a:r>
            <a:r>
              <a:rPr lang="en-GB">
                <a:latin typeface="Arial Nova"/>
              </a:rPr>
              <a:t> is:</a:t>
            </a:r>
            <a:endParaRPr lang="en-GB">
              <a:latin typeface="The Hand Bold"/>
            </a:endParaRPr>
          </a:p>
          <a:p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Carefully</a:t>
            </a:r>
            <a:r>
              <a:rPr lang="en-GB" dirty="0">
                <a:latin typeface="Arial Nova"/>
              </a:rPr>
              <a:t> structured 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Provided for everyone 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Leads to good transitioning 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Detailed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Offers a range of different assessments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latin typeface="Arial Nova"/>
            </a:endParaRPr>
          </a:p>
          <a:p>
            <a:r>
              <a:rPr lang="en-GB" dirty="0">
                <a:latin typeface="Arial Nova"/>
              </a:rPr>
              <a:t>However, I would argue the </a:t>
            </a:r>
            <a:r>
              <a:rPr lang="en-GB" dirty="0">
                <a:solidFill>
                  <a:schemeClr val="accent1"/>
                </a:solidFill>
                <a:latin typeface="Arial Nova"/>
              </a:rPr>
              <a:t>Victorian Early </a:t>
            </a:r>
            <a:r>
              <a:rPr lang="en-GB">
                <a:solidFill>
                  <a:schemeClr val="accent1"/>
                </a:solidFill>
                <a:latin typeface="Arial Nova"/>
              </a:rPr>
              <a:t>Years Development and Learning Framework </a:t>
            </a:r>
            <a:r>
              <a:rPr lang="en-GB" dirty="0">
                <a:latin typeface="Arial Nova"/>
              </a:rPr>
              <a:t>is more beneficial because:</a:t>
            </a:r>
          </a:p>
          <a:p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It is modern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Includes more outside of the classroom factors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Focuses directly on more areas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Has had a good amount of reviews and studies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Lessens stress for children</a:t>
            </a:r>
            <a:endParaRPr lang="en-GB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Has a strong network of multi-agency work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</a:rPr>
              <a:t>Has a more child centered approach</a:t>
            </a:r>
            <a:endParaRPr lang="en-GB" dirty="0">
              <a:latin typeface="Arial Nova"/>
            </a:endParaRPr>
          </a:p>
        </p:txBody>
      </p:sp>
      <p:pic>
        <p:nvPicPr>
          <p:cNvPr id="8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DF2EB6B-2390-4E43-98BB-1AF014B9D3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283" t="28874" r="40000" b="61514"/>
          <a:stretch/>
        </p:blipFill>
        <p:spPr>
          <a:xfrm>
            <a:off x="326498" y="4920678"/>
            <a:ext cx="5061127" cy="623842"/>
          </a:xfrm>
          <a:prstGeom prst="rect">
            <a:avLst/>
          </a:prstGeom>
        </p:spPr>
      </p:pic>
      <p:pic>
        <p:nvPicPr>
          <p:cNvPr id="12" name="Picture 1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860749A-3B7A-4451-A0E3-C12CF60E209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5581" t="22864" r="15014" b="68844"/>
          <a:stretch/>
        </p:blipFill>
        <p:spPr>
          <a:xfrm>
            <a:off x="267419" y="5950267"/>
            <a:ext cx="2644888" cy="631741"/>
          </a:xfrm>
          <a:prstGeom prst="rect">
            <a:avLst/>
          </a:prstGeom>
        </p:spPr>
      </p:pic>
      <p:pic>
        <p:nvPicPr>
          <p:cNvPr id="17" name="Picture 1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43F37F2-12A5-4279-ACDB-3B4C470F7CA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2316" t="66055" r="18758" b="19725"/>
          <a:stretch/>
        </p:blipFill>
        <p:spPr>
          <a:xfrm>
            <a:off x="3042250" y="5820872"/>
            <a:ext cx="991850" cy="889920"/>
          </a:xfrm>
          <a:prstGeom prst="rect">
            <a:avLst/>
          </a:prstGeom>
        </p:spPr>
      </p:pic>
      <p:pic>
        <p:nvPicPr>
          <p:cNvPr id="19" name="Picture 19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EB72E7B1-0C8C-4830-862A-E04058F3F1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038" t="9040" r="70064" b="85311"/>
          <a:stretch/>
        </p:blipFill>
        <p:spPr>
          <a:xfrm>
            <a:off x="4221192" y="6223436"/>
            <a:ext cx="1164206" cy="286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136201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6F29AF-85BA-479B-A1B8-3DCCCF10A1FD}"/>
              </a:ext>
            </a:extLst>
          </p:cNvPr>
          <p:cNvSpPr txBox="1"/>
          <p:nvPr/>
        </p:nvSpPr>
        <p:spPr>
          <a:xfrm>
            <a:off x="205874" y="219242"/>
            <a:ext cx="466825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u="sng" dirty="0">
                <a:latin typeface="The Serif Hand Black"/>
              </a:rPr>
              <a:t>Additional information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D4C9FD-E20B-423B-AA28-BDD5EBCFCCD9}"/>
              </a:ext>
            </a:extLst>
          </p:cNvPr>
          <p:cNvSpPr txBox="1"/>
          <p:nvPr/>
        </p:nvSpPr>
        <p:spPr>
          <a:xfrm>
            <a:off x="125663" y="1542715"/>
            <a:ext cx="5497094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 Nova"/>
              </a:rPr>
              <a:t>A 10-minute video discussion and reflection on the practice principles of VEYLDF mentioned previously: </a:t>
            </a:r>
            <a:endParaRPr lang="en-US" dirty="0">
              <a:latin typeface="Arial Nova"/>
              <a:ea typeface="+mn-lt"/>
              <a:cs typeface="+mn-lt"/>
            </a:endParaRPr>
          </a:p>
          <a:p>
            <a:r>
              <a:rPr lang="en-GB" dirty="0">
                <a:latin typeface="Arial Nova"/>
                <a:ea typeface="+mn-lt"/>
                <a:cs typeface="+mn-lt"/>
                <a:hlinkClick r:id="rId2"/>
              </a:rPr>
              <a:t>https://www.youtube.com/watch?v=OJXvTW0C-iA</a:t>
            </a:r>
            <a:r>
              <a:rPr lang="en-GB" dirty="0">
                <a:latin typeface="Arial Nova"/>
                <a:ea typeface="+mn-lt"/>
                <a:cs typeface="+mn-lt"/>
              </a:rPr>
              <a:t> </a:t>
            </a:r>
            <a:endParaRPr lang="en-US">
              <a:latin typeface="Arial Nova"/>
              <a:ea typeface="+mn-lt"/>
              <a:cs typeface="+mn-lt"/>
            </a:endParaRPr>
          </a:p>
          <a:p>
            <a:endParaRPr lang="en-GB" dirty="0">
              <a:latin typeface="Arial Nova"/>
              <a:ea typeface="+mn-lt"/>
              <a:cs typeface="+mn-lt"/>
            </a:endParaRPr>
          </a:p>
        </p:txBody>
      </p:sp>
      <p:pic>
        <p:nvPicPr>
          <p:cNvPr id="7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C93FF8E-AC86-42E9-AAA8-B93DF7BDC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68" t="16623" r="34306" b="23117"/>
          <a:stretch/>
        </p:blipFill>
        <p:spPr>
          <a:xfrm>
            <a:off x="124691" y="3530689"/>
            <a:ext cx="5334015" cy="28206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BCD52B-3375-47E8-A9E3-22D867A14859}"/>
              </a:ext>
            </a:extLst>
          </p:cNvPr>
          <p:cNvSpPr txBox="1"/>
          <p:nvPr/>
        </p:nvSpPr>
        <p:spPr>
          <a:xfrm>
            <a:off x="6095999" y="1537854"/>
            <a:ext cx="6082144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 Nova"/>
              </a:rPr>
              <a:t>Below is a 40-page literature review of the VEYLDF written in 2019 assessing the contents of what the framework proposes:</a:t>
            </a:r>
          </a:p>
          <a:p>
            <a:r>
              <a:rPr lang="en-GB" dirty="0">
                <a:latin typeface="Arial Nova"/>
                <a:ea typeface="+mn-lt"/>
                <a:cs typeface="+mn-lt"/>
                <a:hlinkClick r:id="rId4"/>
              </a:rPr>
              <a:t>https://www.vcaa.vic.edu.au/Documents/earlyyears/EYLitReviewLearning.pdf</a:t>
            </a:r>
            <a:endParaRPr lang="en-GB">
              <a:latin typeface="Arial Nova"/>
            </a:endParaRPr>
          </a:p>
        </p:txBody>
      </p:sp>
      <p:pic>
        <p:nvPicPr>
          <p:cNvPr id="10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FA6004E4-B7C7-410F-8406-C550FE1BBD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293" y="3124739"/>
            <a:ext cx="2739737" cy="3644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610503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801C1F-3B7F-4164-8CE0-A013762CB18B}"/>
              </a:ext>
            </a:extLst>
          </p:cNvPr>
          <p:cNvSpPr txBox="1"/>
          <p:nvPr/>
        </p:nvSpPr>
        <p:spPr>
          <a:xfrm>
            <a:off x="112294" y="-61494"/>
            <a:ext cx="12074357" cy="96949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/>
          </a:p>
          <a:p>
            <a:r>
              <a:rPr lang="en-GB" sz="1400"/>
              <a:t>Kennedy, A. Stonehouse, A. (2012) </a:t>
            </a:r>
            <a:r>
              <a:rPr lang="en-GB" sz="1400" i="1" dirty="0"/>
              <a:t>"Victorian Early Years Learning and Development Framework". </a:t>
            </a:r>
            <a:r>
              <a:rPr lang="en-GB" sz="1400" dirty="0"/>
              <a:t>Victoria State Government publications. East Melbourne, Australia.</a:t>
            </a:r>
          </a:p>
          <a:p>
            <a:endParaRPr lang="en-GB" sz="1400" dirty="0"/>
          </a:p>
          <a:p>
            <a:r>
              <a:rPr lang="en-GB" sz="1400" dirty="0"/>
              <a:t>Accessed15/11/2020 at:</a:t>
            </a:r>
          </a:p>
          <a:p>
            <a:r>
              <a:rPr lang="en-GB" sz="1400" dirty="0">
                <a:ea typeface="+mn-lt"/>
                <a:cs typeface="+mn-lt"/>
                <a:hlinkClick r:id="rId2"/>
              </a:rPr>
              <a:t>https://www.education.vic.gov.au/Documents/childhood/providers/edcare/pracguidepartnershipswfamilies2017.pdf</a:t>
            </a:r>
            <a:endParaRPr lang="en-GB" sz="1400" dirty="0"/>
          </a:p>
          <a:p>
            <a:endParaRPr lang="en-GB" sz="1400" dirty="0"/>
          </a:p>
          <a:p>
            <a:r>
              <a:rPr lang="en-GB" sz="1400">
                <a:ea typeface="+mn-lt"/>
                <a:cs typeface="+mn-lt"/>
              </a:rPr>
              <a:t>Madden, Duncan. (2019) </a:t>
            </a:r>
            <a:r>
              <a:rPr lang="en-GB" sz="1400" i="1">
                <a:ea typeface="+mn-lt"/>
                <a:cs typeface="+mn-lt"/>
              </a:rPr>
              <a:t>"Ranked: The 25 Smartest Countries in the World". </a:t>
            </a:r>
            <a:r>
              <a:rPr lang="en-GB" sz="1400">
                <a:ea typeface="+mn-lt"/>
                <a:cs typeface="+mn-lt"/>
              </a:rPr>
              <a:t>Forbes magazine. Lifetsyles publications. New Jersey. </a:t>
            </a:r>
            <a:endParaRPr lang="en-GB" sz="1400" dirty="0">
              <a:ea typeface="+mn-lt"/>
              <a:cs typeface="+mn-lt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Accessed 21/11/2020 at: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  <a:hlinkClick r:id="rId3"/>
              </a:rPr>
              <a:t>https://www.forbes.com/sites/duncanmadden/2019/01/11/ranked-the-25-smartest-countries-in-the-world/</a:t>
            </a:r>
            <a:endParaRPr lang="en-GB"/>
          </a:p>
          <a:p>
            <a:endParaRPr lang="en-GB" sz="1400" dirty="0"/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Smith, Gregory. (2015). </a:t>
            </a:r>
            <a:r>
              <a:rPr lang="en-GB" sz="1400" i="1">
                <a:ea typeface="+mn-lt"/>
                <a:cs typeface="+mn-lt"/>
              </a:rPr>
              <a:t>"Ecological Education: Extending the Definition of Environmental Education". </a:t>
            </a:r>
            <a:r>
              <a:rPr lang="en-GB" sz="1400">
                <a:ea typeface="+mn-lt"/>
                <a:cs typeface="+mn-lt"/>
              </a:rPr>
              <a:t>Australian Journal of Environmental Education. Cambridge University Press publications. Cambridge, UK.</a:t>
            </a:r>
            <a:endParaRPr lang="en-GB" sz="1400" dirty="0">
              <a:ea typeface="+mn-lt"/>
              <a:cs typeface="+mn-lt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Accessed 15/11/2020 at:</a:t>
            </a:r>
            <a:endParaRPr lang="en-US" sz="140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  <a:hlinkClick r:id="rId4"/>
              </a:rPr>
              <a:t>https://www.cambridge.org/core/journals/australian-journal-of-environmental-education/article/ecological-education-extending-the-definition-of-environmental-education/D065C5D8183E4A48519282C8870006DE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 dirty="0"/>
          </a:p>
          <a:p>
            <a:r>
              <a:rPr lang="en-GB" sz="1400"/>
              <a:t>Victoria State Government. (2020) "</a:t>
            </a:r>
            <a:r>
              <a:rPr lang="en-GB" sz="1400" i="1" dirty="0"/>
              <a:t>Learning Frameworks Birth to Eight Years". </a:t>
            </a:r>
            <a:r>
              <a:rPr lang="en-GB" sz="1400" dirty="0"/>
              <a:t>Victoria State Government Education and Training publications. Melbourne, Victoria 3001. </a:t>
            </a:r>
          </a:p>
          <a:p>
            <a:endParaRPr lang="en-GB" sz="1400" dirty="0"/>
          </a:p>
          <a:p>
            <a:r>
              <a:rPr lang="en-GB" sz="1400" dirty="0"/>
              <a:t>Accessed 15/11/2020 at:</a:t>
            </a:r>
          </a:p>
          <a:p>
            <a:r>
              <a:rPr lang="en-GB" sz="1400" dirty="0">
                <a:ea typeface="+mn-lt"/>
                <a:cs typeface="+mn-lt"/>
                <a:hlinkClick r:id="rId5"/>
              </a:rPr>
              <a:t>https://www.education.vic.gov.au/childhood/professionals/learning/Pages/veyldf.aspx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UK, Government. (2011) </a:t>
            </a:r>
            <a:r>
              <a:rPr lang="en-GB" sz="1400" i="1" dirty="0"/>
              <a:t>"The National Curriculum Overview". </a:t>
            </a:r>
            <a:r>
              <a:rPr lang="en-GB" sz="1400" dirty="0"/>
              <a:t>United Kingdom GOV.UK publications. </a:t>
            </a:r>
          </a:p>
          <a:p>
            <a:endParaRPr lang="en-GB" sz="1400" dirty="0"/>
          </a:p>
          <a:p>
            <a:r>
              <a:rPr lang="en-GB" sz="1400"/>
              <a:t>Accessed 21/11/2020 at: </a:t>
            </a:r>
            <a:endParaRPr lang="en-GB" sz="1400" dirty="0"/>
          </a:p>
          <a:p>
            <a:r>
              <a:rPr lang="en-GB" sz="1600" dirty="0">
                <a:ea typeface="+mn-lt"/>
                <a:cs typeface="+mn-lt"/>
                <a:hlinkClick r:id="rId6"/>
              </a:rPr>
              <a:t>https://www.gov.uk/national-curriculum.com</a:t>
            </a:r>
            <a:r>
              <a:rPr lang="en-GB" sz="1600" dirty="0">
                <a:ea typeface="+mn-lt"/>
                <a:cs typeface="+mn-lt"/>
              </a:rPr>
              <a:t> </a:t>
            </a:r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41936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B9B82"/>
      </a:accent1>
      <a:accent2>
        <a:srgbClr val="A9A274"/>
      </a:accent2>
      <a:accent3>
        <a:srgbClr val="9AA57D"/>
      </a:accent3>
      <a:accent4>
        <a:srgbClr val="86AC76"/>
      </a:accent4>
      <a:accent5>
        <a:srgbClr val="81AC86"/>
      </a:accent5>
      <a:accent6>
        <a:srgbClr val="77AE94"/>
      </a:accent6>
      <a:hlink>
        <a:srgbClr val="5B86A7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SketchyVTI</vt:lpstr>
      <vt:lpstr>BrushVTI</vt:lpstr>
      <vt:lpstr>The National Curriculum and Victorian Early Years Learning and Development Framework (VEYLDF) 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1920</cp:revision>
  <dcterms:created xsi:type="dcterms:W3CDTF">2020-11-13T17:55:38Z</dcterms:created>
  <dcterms:modified xsi:type="dcterms:W3CDTF">2020-11-20T11:08:47Z</dcterms:modified>
</cp:coreProperties>
</file>