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4" r:id="rId1"/>
  </p:sldMasterIdLst>
  <p:notesMasterIdLst>
    <p:notesMasterId r:id="rId27"/>
  </p:notesMasterIdLst>
  <p:sldIdLst>
    <p:sldId id="256" r:id="rId2"/>
    <p:sldId id="258" r:id="rId3"/>
    <p:sldId id="259" r:id="rId4"/>
    <p:sldId id="260" r:id="rId5"/>
    <p:sldId id="262" r:id="rId6"/>
    <p:sldId id="263" r:id="rId7"/>
    <p:sldId id="265" r:id="rId8"/>
    <p:sldId id="266" r:id="rId9"/>
    <p:sldId id="267" r:id="rId10"/>
    <p:sldId id="270" r:id="rId11"/>
    <p:sldId id="272" r:id="rId12"/>
    <p:sldId id="273" r:id="rId13"/>
    <p:sldId id="294" r:id="rId14"/>
    <p:sldId id="274" r:id="rId15"/>
    <p:sldId id="292" r:id="rId16"/>
    <p:sldId id="275" r:id="rId17"/>
    <p:sldId id="314" r:id="rId18"/>
    <p:sldId id="277" r:id="rId19"/>
    <p:sldId id="279" r:id="rId20"/>
    <p:sldId id="278" r:id="rId21"/>
    <p:sldId id="317" r:id="rId22"/>
    <p:sldId id="281" r:id="rId23"/>
    <p:sldId id="316" r:id="rId24"/>
    <p:sldId id="282" r:id="rId25"/>
    <p:sldId id="318" r:id="rId26"/>
  </p:sldIdLst>
  <p:sldSz cx="9144000" cy="5143500" type="screen16x9"/>
  <p:notesSz cx="6858000" cy="9144000"/>
  <p:embeddedFontLst>
    <p:embeddedFont>
      <p:font typeface="Calibri" panose="020F0502020204030204" pitchFamily="34" charset="0"/>
      <p:regular r:id="rId28"/>
      <p:bold r:id="rId29"/>
      <p:italic r:id="rId30"/>
      <p:boldItalic r:id="rId31"/>
    </p:embeddedFont>
    <p:embeddedFont>
      <p:font typeface="Fira Sans" panose="020B0503050000020004" pitchFamily="34" charset="0"/>
      <p:regular r:id="rId32"/>
      <p:bold r:id="rId33"/>
      <p:italic r:id="rId34"/>
      <p:boldItalic r:id="rId35"/>
    </p:embeddedFont>
    <p:embeddedFont>
      <p:font typeface="Georgia" panose="02040502050405020303" pitchFamily="18" charset="0"/>
      <p:regular r:id="rId36"/>
      <p:bold r:id="rId37"/>
      <p:italic r:id="rId38"/>
      <p:boldItalic r:id="rId39"/>
    </p:embeddedFont>
    <p:embeddedFont>
      <p:font typeface="Nunito SemiBold" pitchFamily="2" charset="0"/>
      <p:regular r:id="rId40"/>
      <p:bold r:id="rId41"/>
      <p:italic r:id="rId42"/>
      <p:boldItalic r:id="rId43"/>
    </p:embeddedFont>
    <p:embeddedFont>
      <p:font typeface="Playfair Display" panose="00000500000000000000" pitchFamily="2" charset="0"/>
      <p:regular r:id="rId44"/>
      <p:bold r:id="rId45"/>
      <p:italic r:id="rId46"/>
      <p:boldItalic r:id="rId47"/>
    </p:embeddedFont>
    <p:embeddedFont>
      <p:font typeface="Playfair Display Black" panose="00000A00000000000000" pitchFamily="2" charset="0"/>
      <p:bold r:id="rId48"/>
      <p:italic r:id="rId49"/>
      <p:boldItalic r:id="rId50"/>
    </p:embeddedFont>
    <p:embeddedFont>
      <p:font typeface="Playfair Display ExtraBold" panose="020B0604020202020204" charset="0"/>
      <p:bold r:id="rId51"/>
      <p:italic r:id="rId52"/>
      <p:boldItalic r:id="rId53"/>
    </p:embeddedFont>
    <p:embeddedFont>
      <p:font typeface="Source Sans Pro" panose="020B0503030403020204" pitchFamily="34" charset="0"/>
      <p:regular r:id="rId54"/>
      <p:bold r:id="rId55"/>
      <p:italic r:id="rId56"/>
      <p:boldItalic r:id="rId57"/>
    </p:embeddedFont>
    <p:embeddedFont>
      <p:font typeface="Trebuchet MS" panose="020B0603020202020204" pitchFamily="34" charset="0"/>
      <p:regular r:id="rId58"/>
      <p:bold r:id="rId59"/>
      <p:italic r:id="rId60"/>
      <p:boldItalic r:id="rId61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5D1B0DA-3F71-4EC0-A44B-D53F32D22C23}">
  <a:tblStyle styleId="{05D1B0DA-3F71-4EC0-A44B-D53F32D22C23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334"/>
    <p:restoredTop sz="94715"/>
  </p:normalViewPr>
  <p:slideViewPr>
    <p:cSldViewPr snapToGrid="0" snapToObjects="1">
      <p:cViewPr varScale="1">
        <p:scale>
          <a:sx n="107" d="100"/>
          <a:sy n="107" d="100"/>
        </p:scale>
        <p:origin x="907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font" Target="fonts/font7.fntdata"/><Relationship Id="rId42" Type="http://schemas.openxmlformats.org/officeDocument/2006/relationships/font" Target="fonts/font15.fntdata"/><Relationship Id="rId47" Type="http://schemas.openxmlformats.org/officeDocument/2006/relationships/font" Target="fonts/font20.fntdata"/><Relationship Id="rId50" Type="http://schemas.openxmlformats.org/officeDocument/2006/relationships/font" Target="fonts/font23.fntdata"/><Relationship Id="rId55" Type="http://schemas.openxmlformats.org/officeDocument/2006/relationships/font" Target="fonts/font28.fntdata"/><Relationship Id="rId63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font" Target="fonts/font2.fntdata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5.fntdata"/><Relationship Id="rId37" Type="http://schemas.openxmlformats.org/officeDocument/2006/relationships/font" Target="fonts/font10.fntdata"/><Relationship Id="rId40" Type="http://schemas.openxmlformats.org/officeDocument/2006/relationships/font" Target="fonts/font13.fntdata"/><Relationship Id="rId45" Type="http://schemas.openxmlformats.org/officeDocument/2006/relationships/font" Target="fonts/font18.fntdata"/><Relationship Id="rId53" Type="http://schemas.openxmlformats.org/officeDocument/2006/relationships/font" Target="fonts/font26.fntdata"/><Relationship Id="rId58" Type="http://schemas.openxmlformats.org/officeDocument/2006/relationships/font" Target="fonts/font31.fntdata"/><Relationship Id="rId5" Type="http://schemas.openxmlformats.org/officeDocument/2006/relationships/slide" Target="slides/slide4.xml"/><Relationship Id="rId61" Type="http://schemas.openxmlformats.org/officeDocument/2006/relationships/font" Target="fonts/font34.fntdata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font" Target="fonts/font3.fntdata"/><Relationship Id="rId35" Type="http://schemas.openxmlformats.org/officeDocument/2006/relationships/font" Target="fonts/font8.fntdata"/><Relationship Id="rId43" Type="http://schemas.openxmlformats.org/officeDocument/2006/relationships/font" Target="fonts/font16.fntdata"/><Relationship Id="rId48" Type="http://schemas.openxmlformats.org/officeDocument/2006/relationships/font" Target="fonts/font21.fntdata"/><Relationship Id="rId56" Type="http://schemas.openxmlformats.org/officeDocument/2006/relationships/font" Target="fonts/font29.fntdata"/><Relationship Id="rId64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font" Target="fonts/font24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6.fntdata"/><Relationship Id="rId38" Type="http://schemas.openxmlformats.org/officeDocument/2006/relationships/font" Target="fonts/font11.fntdata"/><Relationship Id="rId46" Type="http://schemas.openxmlformats.org/officeDocument/2006/relationships/font" Target="fonts/font19.fntdata"/><Relationship Id="rId59" Type="http://schemas.openxmlformats.org/officeDocument/2006/relationships/font" Target="fonts/font32.fntdata"/><Relationship Id="rId20" Type="http://schemas.openxmlformats.org/officeDocument/2006/relationships/slide" Target="slides/slide19.xml"/><Relationship Id="rId41" Type="http://schemas.openxmlformats.org/officeDocument/2006/relationships/font" Target="fonts/font14.fntdata"/><Relationship Id="rId54" Type="http://schemas.openxmlformats.org/officeDocument/2006/relationships/font" Target="fonts/font27.fntdata"/><Relationship Id="rId62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1.fntdata"/><Relationship Id="rId36" Type="http://schemas.openxmlformats.org/officeDocument/2006/relationships/font" Target="fonts/font9.fntdata"/><Relationship Id="rId49" Type="http://schemas.openxmlformats.org/officeDocument/2006/relationships/font" Target="fonts/font22.fntdata"/><Relationship Id="rId57" Type="http://schemas.openxmlformats.org/officeDocument/2006/relationships/font" Target="fonts/font30.fntdata"/><Relationship Id="rId10" Type="http://schemas.openxmlformats.org/officeDocument/2006/relationships/slide" Target="slides/slide9.xml"/><Relationship Id="rId31" Type="http://schemas.openxmlformats.org/officeDocument/2006/relationships/font" Target="fonts/font4.fntdata"/><Relationship Id="rId44" Type="http://schemas.openxmlformats.org/officeDocument/2006/relationships/font" Target="fonts/font17.fntdata"/><Relationship Id="rId52" Type="http://schemas.openxmlformats.org/officeDocument/2006/relationships/font" Target="fonts/font25.fntdata"/><Relationship Id="rId60" Type="http://schemas.openxmlformats.org/officeDocument/2006/relationships/font" Target="fonts/font33.fntdata"/><Relationship Id="rId65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font" Target="fonts/font12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cdn2.hubspot.net/hubfs/234606/Nanigans_-_European_Facebook_Advertising_Benchmark_Report.pdf" TargetMode="External"/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www.emarketer.com/Article/Facebook-Ads-See-Strong-Engagement-India-Southeast-Asia/1013839" TargetMode="External"/><Relationship Id="rId4" Type="http://schemas.openxmlformats.org/officeDocument/2006/relationships/hyperlink" Target="https://adespresso.com/blog/facebook-ads-cost/" TargetMode="Externa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9" name="Google Shape;469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0" name="Google Shape;470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2" name="Google Shape;482;g9d404a8a18_20_1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3" name="Google Shape;483;g9d404a8a18_20_1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/>
              <a:t>ALL ABOUT BEAUTY </a:t>
            </a:r>
            <a:r>
              <a:rPr lang="fr-CA" dirty="0" err="1"/>
              <a:t>is</a:t>
            </a:r>
            <a:r>
              <a:rPr lang="fr-CA" dirty="0"/>
              <a:t> a full-service beauty salon </a:t>
            </a:r>
            <a:r>
              <a:rPr lang="fr-CA" dirty="0" err="1"/>
              <a:t>dedicated</a:t>
            </a:r>
            <a:r>
              <a:rPr lang="fr-CA" dirty="0"/>
              <a:t> to </a:t>
            </a:r>
            <a:r>
              <a:rPr lang="fr-CA" dirty="0" err="1"/>
              <a:t>consistently</a:t>
            </a:r>
            <a:r>
              <a:rPr lang="fr-CA" dirty="0"/>
              <a:t> </a:t>
            </a:r>
            <a:r>
              <a:rPr lang="fr-CA" dirty="0" err="1"/>
              <a:t>providing</a:t>
            </a:r>
            <a:r>
              <a:rPr lang="fr-CA" dirty="0"/>
              <a:t> high </a:t>
            </a:r>
            <a:r>
              <a:rPr lang="fr-CA" dirty="0" err="1"/>
              <a:t>customer</a:t>
            </a:r>
            <a:r>
              <a:rPr lang="fr-CA" dirty="0"/>
              <a:t> satisfaction by </a:t>
            </a:r>
            <a:r>
              <a:rPr lang="fr-CA" dirty="0" err="1"/>
              <a:t>rendering</a:t>
            </a:r>
            <a:r>
              <a:rPr lang="fr-CA" dirty="0"/>
              <a:t> excellent service, </a:t>
            </a:r>
            <a:r>
              <a:rPr lang="fr-CA" dirty="0" err="1"/>
              <a:t>quality</a:t>
            </a:r>
            <a:r>
              <a:rPr lang="fr-CA" dirty="0"/>
              <a:t> </a:t>
            </a:r>
            <a:r>
              <a:rPr lang="fr-CA" dirty="0" err="1"/>
              <a:t>products</a:t>
            </a:r>
            <a:r>
              <a:rPr lang="fr-CA" dirty="0"/>
              <a:t>, and </a:t>
            </a:r>
            <a:r>
              <a:rPr lang="fr-CA" dirty="0" err="1"/>
              <a:t>furnishing</a:t>
            </a:r>
            <a:r>
              <a:rPr lang="fr-CA" dirty="0"/>
              <a:t> an </a:t>
            </a:r>
            <a:r>
              <a:rPr lang="fr-CA" dirty="0" err="1"/>
              <a:t>enjoyable</a:t>
            </a:r>
            <a:r>
              <a:rPr lang="fr-CA" dirty="0"/>
              <a:t> </a:t>
            </a:r>
            <a:r>
              <a:rPr lang="fr-CA" dirty="0" err="1"/>
              <a:t>atmosphere</a:t>
            </a:r>
            <a:r>
              <a:rPr lang="fr-CA" dirty="0"/>
              <a:t> at an acceptable </a:t>
            </a:r>
            <a:r>
              <a:rPr lang="fr-CA" dirty="0" err="1"/>
              <a:t>price</a:t>
            </a:r>
            <a:r>
              <a:rPr lang="fr-CA" dirty="0"/>
              <a:t>/value </a:t>
            </a:r>
            <a:r>
              <a:rPr lang="fr-CA" dirty="0" err="1"/>
              <a:t>relationship</a:t>
            </a:r>
            <a:r>
              <a:rPr lang="fr-CA" dirty="0"/>
              <a:t>. </a:t>
            </a:r>
            <a:r>
              <a:rPr lang="fr-CA" dirty="0" err="1"/>
              <a:t>We</a:t>
            </a:r>
            <a:r>
              <a:rPr lang="fr-CA" dirty="0"/>
              <a:t> </a:t>
            </a:r>
            <a:r>
              <a:rPr lang="fr-CA" dirty="0" err="1"/>
              <a:t>will</a:t>
            </a:r>
            <a:r>
              <a:rPr lang="fr-CA" dirty="0"/>
              <a:t> </a:t>
            </a:r>
            <a:r>
              <a:rPr lang="fr-CA" dirty="0" err="1"/>
              <a:t>also</a:t>
            </a:r>
            <a:r>
              <a:rPr lang="fr-CA" dirty="0"/>
              <a:t> </a:t>
            </a:r>
            <a:r>
              <a:rPr lang="fr-CA" dirty="0" err="1"/>
              <a:t>maintain</a:t>
            </a:r>
            <a:r>
              <a:rPr lang="fr-CA" dirty="0"/>
              <a:t> a </a:t>
            </a:r>
            <a:r>
              <a:rPr lang="fr-CA" dirty="0" err="1"/>
              <a:t>friendly</a:t>
            </a:r>
            <a:r>
              <a:rPr lang="fr-CA" dirty="0"/>
              <a:t>, </a:t>
            </a:r>
            <a:r>
              <a:rPr lang="fr-CA" dirty="0" err="1"/>
              <a:t>fair</a:t>
            </a:r>
            <a:r>
              <a:rPr lang="fr-CA" dirty="0"/>
              <a:t>, and </a:t>
            </a:r>
            <a:r>
              <a:rPr lang="fr-CA" dirty="0" err="1"/>
              <a:t>creative</a:t>
            </a:r>
            <a:r>
              <a:rPr lang="fr-CA" dirty="0"/>
              <a:t> </a:t>
            </a:r>
            <a:r>
              <a:rPr lang="fr-CA" dirty="0" err="1"/>
              <a:t>work</a:t>
            </a:r>
            <a:r>
              <a:rPr lang="fr-CA" dirty="0"/>
              <a:t> </a:t>
            </a:r>
            <a:r>
              <a:rPr lang="fr-CA" dirty="0" err="1"/>
              <a:t>environment</a:t>
            </a:r>
            <a:r>
              <a:rPr lang="fr-CA" dirty="0"/>
              <a:t>, </a:t>
            </a:r>
            <a:r>
              <a:rPr lang="fr-CA" dirty="0" err="1"/>
              <a:t>which</a:t>
            </a:r>
            <a:r>
              <a:rPr lang="fr-CA" dirty="0"/>
              <a:t> respects </a:t>
            </a:r>
            <a:r>
              <a:rPr lang="fr-CA" dirty="0" err="1"/>
              <a:t>diversity</a:t>
            </a:r>
            <a:r>
              <a:rPr lang="fr-CA" dirty="0"/>
              <a:t>, </a:t>
            </a:r>
            <a:r>
              <a:rPr lang="fr-CA" dirty="0" err="1"/>
              <a:t>ideas</a:t>
            </a:r>
            <a:r>
              <a:rPr lang="fr-CA" dirty="0"/>
              <a:t>, and hard </a:t>
            </a:r>
            <a:r>
              <a:rPr lang="fr-CA" dirty="0" err="1"/>
              <a:t>work</a:t>
            </a:r>
            <a:r>
              <a:rPr lang="fr-CA" dirty="0"/>
              <a:t>.</a:t>
            </a: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" name="Google Shape;501;g9d404a8a18_1_9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02" name="Google Shape;502;g9d404a8a18_1_9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3" name="Google Shape;523;g9d404a8a18_1_1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4" name="Google Shape;524;g9d404a8a18_1_1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As a single mother who’s from Poland and living in Wales I went through a lot of struggles in order to be where I am today: I worked for 8 years from home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However, I had found myself motivated to improve myself and in need of reaching higher objectives. 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 have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always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was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passionate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about a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beauty,have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experience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as been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working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previously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in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many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different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beauty salons. I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would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like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to open a new place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where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a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wide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range of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treatments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will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be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offered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. All in one place(ALL about beauty)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facials,permanent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makeup,nails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eyelash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extension and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hair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service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that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is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located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in Swansea and 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offers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a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wide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range of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cosmetic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services</a:t>
            </a:r>
            <a:endParaRPr lang="fr-TN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5" name="Google Shape;545;g9d404a8a18_1_19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6" name="Google Shape;546;g9d404a8a18_1_19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" name="Google Shape;553;g9d404a8a18_1_3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4" name="Google Shape;554;g9d404a8a18_1_33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Haircuts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hair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treatments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hair-styling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manicure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and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pedicure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and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nail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art—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these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are the services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that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Daintifywill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provide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to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our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clients.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Prices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vary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for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every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service and the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required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tools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equipment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and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products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to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deliver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the service;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however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services range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from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TN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£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25 to </a:t>
            </a:r>
            <a:r>
              <a:rPr lang="fr-TN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£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500 </a:t>
            </a:r>
            <a:endParaRPr lang="fr-CA" dirty="0">
              <a:effectLst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6" name="Google Shape;666;g9d404a8a18_1_26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7" name="Google Shape;667;g9d404a8a18_1_26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/>
              <a:t>I have </a:t>
            </a:r>
            <a:r>
              <a:rPr lang="fr-CA" dirty="0" err="1"/>
              <a:t>always</a:t>
            </a:r>
            <a:r>
              <a:rPr lang="fr-CA" dirty="0"/>
              <a:t> </a:t>
            </a:r>
            <a:r>
              <a:rPr lang="fr-CA" dirty="0" err="1"/>
              <a:t>was</a:t>
            </a:r>
            <a:r>
              <a:rPr lang="fr-CA" dirty="0"/>
              <a:t> </a:t>
            </a:r>
            <a:r>
              <a:rPr lang="fr-CA" dirty="0" err="1"/>
              <a:t>passionate</a:t>
            </a:r>
            <a:r>
              <a:rPr lang="fr-CA" dirty="0"/>
              <a:t> about  </a:t>
            </a:r>
            <a:r>
              <a:rPr lang="fr-CA" dirty="0" err="1"/>
              <a:t>beauty,have</a:t>
            </a:r>
            <a:r>
              <a:rPr lang="fr-CA" dirty="0"/>
              <a:t> </a:t>
            </a:r>
            <a:r>
              <a:rPr lang="fr-CA" dirty="0" err="1"/>
              <a:t>experience</a:t>
            </a:r>
            <a:r>
              <a:rPr lang="fr-CA" dirty="0"/>
              <a:t> as been </a:t>
            </a:r>
            <a:r>
              <a:rPr lang="fr-CA" dirty="0" err="1"/>
              <a:t>working</a:t>
            </a:r>
            <a:r>
              <a:rPr lang="fr-CA" dirty="0"/>
              <a:t> </a:t>
            </a:r>
            <a:r>
              <a:rPr lang="fr-CA" dirty="0" err="1"/>
              <a:t>previously</a:t>
            </a:r>
            <a:r>
              <a:rPr lang="fr-CA" dirty="0"/>
              <a:t> in </a:t>
            </a:r>
            <a:r>
              <a:rPr lang="fr-CA" dirty="0" err="1"/>
              <a:t>many</a:t>
            </a:r>
            <a:r>
              <a:rPr lang="fr-CA" dirty="0"/>
              <a:t> </a:t>
            </a:r>
            <a:r>
              <a:rPr lang="fr-CA" dirty="0" err="1"/>
              <a:t>different</a:t>
            </a:r>
            <a:r>
              <a:rPr lang="fr-CA" dirty="0"/>
              <a:t> beauty salons. I </a:t>
            </a:r>
            <a:r>
              <a:rPr lang="fr-CA" dirty="0" err="1"/>
              <a:t>would</a:t>
            </a:r>
            <a:r>
              <a:rPr lang="fr-CA" dirty="0"/>
              <a:t> </a:t>
            </a:r>
            <a:r>
              <a:rPr lang="fr-CA" dirty="0" err="1"/>
              <a:t>like</a:t>
            </a:r>
            <a:r>
              <a:rPr lang="fr-CA" dirty="0"/>
              <a:t> to open a place </a:t>
            </a:r>
            <a:r>
              <a:rPr lang="fr-CA" dirty="0" err="1"/>
              <a:t>where</a:t>
            </a:r>
            <a:r>
              <a:rPr lang="fr-CA" dirty="0"/>
              <a:t> a </a:t>
            </a:r>
            <a:r>
              <a:rPr lang="fr-CA" dirty="0" err="1"/>
              <a:t>wide</a:t>
            </a:r>
            <a:r>
              <a:rPr lang="fr-CA" dirty="0"/>
              <a:t> range of </a:t>
            </a:r>
            <a:r>
              <a:rPr lang="fr-CA" dirty="0" err="1"/>
              <a:t>treatments</a:t>
            </a:r>
            <a:r>
              <a:rPr lang="fr-CA" dirty="0"/>
              <a:t> </a:t>
            </a:r>
            <a:r>
              <a:rPr lang="fr-CA" dirty="0" err="1"/>
              <a:t>will</a:t>
            </a:r>
            <a:r>
              <a:rPr lang="fr-CA" dirty="0"/>
              <a:t> </a:t>
            </a:r>
            <a:r>
              <a:rPr lang="fr-CA" dirty="0" err="1"/>
              <a:t>be</a:t>
            </a:r>
            <a:r>
              <a:rPr lang="fr-CA" dirty="0"/>
              <a:t> </a:t>
            </a:r>
            <a:r>
              <a:rPr lang="fr-CA" dirty="0" err="1"/>
              <a:t>offered</a:t>
            </a:r>
            <a:r>
              <a:rPr lang="fr-CA" dirty="0"/>
              <a:t>. All in one place(ALL about beauty) </a:t>
            </a:r>
            <a:r>
              <a:rPr lang="fr-CA" dirty="0" err="1"/>
              <a:t>facials,permanent</a:t>
            </a:r>
            <a:r>
              <a:rPr lang="fr-CA" dirty="0"/>
              <a:t> </a:t>
            </a:r>
            <a:r>
              <a:rPr lang="fr-CA" dirty="0" err="1"/>
              <a:t>makeup,nails</a:t>
            </a:r>
            <a:r>
              <a:rPr lang="fr-CA" dirty="0"/>
              <a:t> </a:t>
            </a:r>
            <a:r>
              <a:rPr lang="fr-CA" dirty="0" err="1"/>
              <a:t>eyelash</a:t>
            </a:r>
            <a:r>
              <a:rPr lang="fr-CA" dirty="0"/>
              <a:t> extension and </a:t>
            </a:r>
            <a:r>
              <a:rPr lang="fr-CA" dirty="0" err="1"/>
              <a:t>hair</a:t>
            </a:r>
            <a:r>
              <a:rPr lang="fr-CA" dirty="0"/>
              <a:t> service.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salon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will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target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women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between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the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ages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of 16 to 60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that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fall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under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middle- and high-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income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households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in Swansea, and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its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neighboring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communities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</a:t>
            </a:r>
            <a:endParaRPr lang="fr-CA" dirty="0">
              <a:effectLst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0" name="Google Shape;730;g9d404a8a18_1_5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1" name="Google Shape;731;g9d404a8a18_1_5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8" name="Google Shape;738;g9d404a8a18_1_5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9" name="Google Shape;739;g9d404a8a18_1_5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FR" dirty="0"/>
              <a:t>The </a:t>
            </a:r>
            <a:r>
              <a:rPr lang="fr-FR" dirty="0" err="1"/>
              <a:t>company’s</a:t>
            </a:r>
            <a:r>
              <a:rPr lang="fr-FR" dirty="0"/>
              <a:t> </a:t>
            </a:r>
            <a:r>
              <a:rPr lang="fr-FR" dirty="0" err="1"/>
              <a:t>competition</a:t>
            </a:r>
            <a:r>
              <a:rPr lang="fr-FR" dirty="0"/>
              <a:t> </a:t>
            </a:r>
            <a:r>
              <a:rPr lang="fr-FR" dirty="0" err="1"/>
              <a:t>will</a:t>
            </a:r>
            <a:r>
              <a:rPr lang="fr-FR" dirty="0"/>
              <a:t> </a:t>
            </a:r>
            <a:r>
              <a:rPr lang="fr-FR" dirty="0" err="1"/>
              <a:t>be</a:t>
            </a:r>
            <a:r>
              <a:rPr lang="fr-FR" dirty="0"/>
              <a:t> the </a:t>
            </a:r>
            <a:r>
              <a:rPr lang="fr-FR" dirty="0" err="1"/>
              <a:t>following</a:t>
            </a:r>
            <a:r>
              <a:rPr lang="fr-FR" dirty="0"/>
              <a:t> </a:t>
            </a:r>
            <a:endParaRPr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6" name="Google Shape;856;g9d404a8a18_1_54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7" name="Google Shape;857;g9d404a8a18_1_54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2" name="Google Shape;892;g9d404a8a18_1_59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3" name="Google Shape;893;g9d404a8a18_1_59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0" name="Google Shape;900;g9d404a8a18_1_60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1" name="Google Shape;901;g9d404a8a18_1_60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business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will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utilize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digital and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print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advertising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including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yer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distribution and ad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boosting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on social media, to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reach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a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wider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audience.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Both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digital and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print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promotional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materials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will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highlight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the salon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opening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discounts. </a:t>
            </a:r>
            <a:endParaRPr lang="fr-CA" dirty="0">
              <a:effectLst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8" name="Google Shape;1378;ga3b73c8b17_0_40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79" name="Google Shape;1379;ga3b73c8b17_0_40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2" name="Google Shape;932;g9d404a8a18_1_6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3" name="Google Shape;933;g9d404a8a18_1_6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 err="1"/>
              <a:t>We</a:t>
            </a:r>
            <a:r>
              <a:rPr lang="fr-CA" dirty="0"/>
              <a:t> </a:t>
            </a:r>
            <a:r>
              <a:rPr lang="fr-CA" dirty="0" err="1"/>
              <a:t>expecct</a:t>
            </a:r>
            <a:r>
              <a:rPr lang="fr-CA" dirty="0"/>
              <a:t> clients to </a:t>
            </a:r>
            <a:r>
              <a:rPr lang="fr-CA" dirty="0" err="1"/>
              <a:t>be</a:t>
            </a:r>
            <a:r>
              <a:rPr lang="fr-CA" dirty="0"/>
              <a:t> </a:t>
            </a:r>
            <a:r>
              <a:rPr lang="fr-CA" dirty="0" err="1"/>
              <a:t>interested</a:t>
            </a:r>
            <a:r>
              <a:rPr lang="fr-CA" dirty="0"/>
              <a:t> on services </a:t>
            </a:r>
            <a:r>
              <a:rPr lang="fr-CA" dirty="0" err="1"/>
              <a:t>other</a:t>
            </a:r>
            <a:r>
              <a:rPr lang="fr-CA" dirty="0"/>
              <a:t> </a:t>
            </a:r>
            <a:r>
              <a:rPr lang="fr-CA" dirty="0" err="1"/>
              <a:t>than</a:t>
            </a:r>
            <a:r>
              <a:rPr lang="fr-CA" dirty="0"/>
              <a:t> </a:t>
            </a:r>
            <a:r>
              <a:rPr lang="fr-CA" dirty="0" err="1"/>
              <a:t>others</a:t>
            </a:r>
            <a:r>
              <a:rPr lang="fr-CA" dirty="0"/>
              <a:t> : 30% </a:t>
            </a:r>
            <a:r>
              <a:rPr lang="fr-CA" dirty="0" err="1"/>
              <a:t>nails</a:t>
            </a:r>
            <a:r>
              <a:rPr lang="fr-CA" dirty="0"/>
              <a:t> , 20% </a:t>
            </a:r>
            <a:r>
              <a:rPr lang="fr-CA" dirty="0" err="1"/>
              <a:t>hair</a:t>
            </a:r>
            <a:r>
              <a:rPr lang="fr-CA" dirty="0"/>
              <a:t> , 40% </a:t>
            </a:r>
            <a:r>
              <a:rPr lang="fr-CA" dirty="0" err="1"/>
              <a:t>makeup</a:t>
            </a:r>
            <a:r>
              <a:rPr lang="fr-CA" dirty="0"/>
              <a:t> and fillers , 10% body care, </a:t>
            </a:r>
            <a:r>
              <a:rPr lang="fr-CA" dirty="0" err="1"/>
              <a:t>with</a:t>
            </a:r>
            <a:r>
              <a:rPr lang="fr-CA" dirty="0"/>
              <a:t> </a:t>
            </a:r>
            <a:r>
              <a:rPr lang="fr-CA" dirty="0" err="1"/>
              <a:t>that</a:t>
            </a:r>
            <a:r>
              <a:rPr lang="fr-CA" dirty="0"/>
              <a:t> in </a:t>
            </a:r>
            <a:r>
              <a:rPr lang="fr-CA" dirty="0" err="1"/>
              <a:t>mind</a:t>
            </a:r>
            <a:r>
              <a:rPr lang="fr-CA" dirty="0"/>
              <a:t>, the marketing </a:t>
            </a:r>
            <a:r>
              <a:rPr lang="fr-CA" dirty="0" err="1"/>
              <a:t>strategy</a:t>
            </a:r>
            <a:r>
              <a:rPr lang="fr-CA" dirty="0"/>
              <a:t> </a:t>
            </a:r>
            <a:r>
              <a:rPr lang="fr-CA" dirty="0" err="1"/>
              <a:t>will</a:t>
            </a:r>
            <a:r>
              <a:rPr lang="fr-CA" dirty="0"/>
              <a:t> </a:t>
            </a:r>
            <a:r>
              <a:rPr lang="fr-CA" dirty="0" err="1"/>
              <a:t>target</a:t>
            </a:r>
            <a:r>
              <a:rPr lang="fr-CA" dirty="0"/>
              <a:t> clients </a:t>
            </a:r>
            <a:r>
              <a:rPr lang="fr-CA" dirty="0" err="1"/>
              <a:t>that</a:t>
            </a:r>
            <a:r>
              <a:rPr lang="fr-CA" dirty="0"/>
              <a:t> are </a:t>
            </a:r>
            <a:r>
              <a:rPr lang="fr-CA" dirty="0" err="1"/>
              <a:t>interested</a:t>
            </a:r>
            <a:r>
              <a:rPr lang="fr-CA" dirty="0"/>
              <a:t> in </a:t>
            </a:r>
            <a:r>
              <a:rPr lang="fr-CA" dirty="0" err="1"/>
              <a:t>these</a:t>
            </a:r>
            <a:r>
              <a:rPr lang="fr-CA" dirty="0"/>
              <a:t> 4 </a:t>
            </a:r>
            <a:r>
              <a:rPr lang="fr-CA" dirty="0" err="1"/>
              <a:t>things</a:t>
            </a:r>
            <a:r>
              <a:rPr lang="fr-CA" dirty="0"/>
              <a:t>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/>
              <a:t>Our marketing </a:t>
            </a:r>
            <a:r>
              <a:rPr lang="fr-CA" dirty="0" err="1"/>
              <a:t>strategy</a:t>
            </a:r>
            <a:r>
              <a:rPr lang="fr-CA" dirty="0"/>
              <a:t> </a:t>
            </a:r>
            <a:r>
              <a:rPr lang="fr-CA" dirty="0" err="1"/>
              <a:t>is</a:t>
            </a:r>
            <a:r>
              <a:rPr lang="fr-CA" dirty="0"/>
              <a:t> a simple one: </a:t>
            </a:r>
            <a:r>
              <a:rPr lang="fr-CA" dirty="0" err="1"/>
              <a:t>satisfied</a:t>
            </a:r>
            <a:r>
              <a:rPr lang="fr-CA" dirty="0"/>
              <a:t> clients are </a:t>
            </a:r>
            <a:r>
              <a:rPr lang="fr-CA" dirty="0" err="1"/>
              <a:t>our</a:t>
            </a:r>
            <a:r>
              <a:rPr lang="fr-CA" dirty="0"/>
              <a:t> best marketing </a:t>
            </a:r>
            <a:r>
              <a:rPr lang="fr-CA" dirty="0" err="1"/>
              <a:t>tool</a:t>
            </a:r>
            <a:r>
              <a:rPr lang="fr-CA" dirty="0"/>
              <a:t>. </a:t>
            </a:r>
            <a:r>
              <a:rPr lang="fr-CA" dirty="0" err="1"/>
              <a:t>When</a:t>
            </a:r>
            <a:r>
              <a:rPr lang="fr-CA" dirty="0"/>
              <a:t> a client </a:t>
            </a:r>
            <a:r>
              <a:rPr lang="fr-CA" dirty="0" err="1"/>
              <a:t>leaves</a:t>
            </a:r>
            <a:r>
              <a:rPr lang="fr-CA" dirty="0"/>
              <a:t> </a:t>
            </a:r>
            <a:r>
              <a:rPr lang="fr-CA" dirty="0" err="1"/>
              <a:t>our</a:t>
            </a:r>
            <a:r>
              <a:rPr lang="fr-CA" dirty="0"/>
              <a:t> business </a:t>
            </a:r>
            <a:r>
              <a:rPr lang="fr-CA" dirty="0" err="1"/>
              <a:t>with</a:t>
            </a:r>
            <a:r>
              <a:rPr lang="fr-CA" dirty="0"/>
              <a:t> a new look, </a:t>
            </a:r>
            <a:r>
              <a:rPr lang="fr-CA" dirty="0" err="1"/>
              <a:t>he</a:t>
            </a:r>
            <a:r>
              <a:rPr lang="fr-CA" dirty="0"/>
              <a:t> or </a:t>
            </a:r>
            <a:r>
              <a:rPr lang="fr-CA" dirty="0" err="1"/>
              <a:t>she</a:t>
            </a:r>
            <a:r>
              <a:rPr lang="fr-CA" dirty="0"/>
              <a:t> </a:t>
            </a:r>
            <a:r>
              <a:rPr lang="fr-CA" dirty="0" err="1"/>
              <a:t>is</a:t>
            </a:r>
            <a:r>
              <a:rPr lang="fr-CA" dirty="0"/>
              <a:t> </a:t>
            </a:r>
            <a:r>
              <a:rPr lang="fr-CA" dirty="0" err="1"/>
              <a:t>broadcasting</a:t>
            </a:r>
            <a:r>
              <a:rPr lang="fr-CA" dirty="0"/>
              <a:t> </a:t>
            </a:r>
            <a:r>
              <a:rPr lang="fr-CA" dirty="0" err="1"/>
              <a:t>our</a:t>
            </a:r>
            <a:r>
              <a:rPr lang="fr-CA" dirty="0"/>
              <a:t> </a:t>
            </a:r>
            <a:r>
              <a:rPr lang="fr-CA" dirty="0" err="1"/>
              <a:t>name</a:t>
            </a:r>
            <a:r>
              <a:rPr lang="fr-CA" dirty="0"/>
              <a:t> and </a:t>
            </a:r>
            <a:r>
              <a:rPr lang="fr-CA" dirty="0" err="1"/>
              <a:t>quality</a:t>
            </a:r>
            <a:r>
              <a:rPr lang="fr-CA" dirty="0"/>
              <a:t> to the public. Most of </a:t>
            </a:r>
            <a:r>
              <a:rPr lang="fr-CA" dirty="0" err="1"/>
              <a:t>our</a:t>
            </a:r>
            <a:r>
              <a:rPr lang="fr-CA" dirty="0"/>
              <a:t> clients </a:t>
            </a:r>
            <a:r>
              <a:rPr lang="fr-CA" dirty="0" err="1"/>
              <a:t>will</a:t>
            </a:r>
            <a:r>
              <a:rPr lang="fr-CA" dirty="0"/>
              <a:t> </a:t>
            </a:r>
            <a:r>
              <a:rPr lang="fr-CA" dirty="0" err="1"/>
              <a:t>be</a:t>
            </a:r>
            <a:r>
              <a:rPr lang="fr-CA" dirty="0"/>
              <a:t> </a:t>
            </a:r>
            <a:r>
              <a:rPr lang="fr-CA" dirty="0" err="1"/>
              <a:t>referrals</a:t>
            </a:r>
            <a:r>
              <a:rPr lang="fr-CA" dirty="0"/>
              <a:t> </a:t>
            </a:r>
            <a:r>
              <a:rPr lang="fr-CA" dirty="0" err="1"/>
              <a:t>from</a:t>
            </a:r>
            <a:r>
              <a:rPr lang="fr-CA" dirty="0"/>
              <a:t> </a:t>
            </a:r>
            <a:r>
              <a:rPr lang="fr-CA" dirty="0" err="1"/>
              <a:t>existing</a:t>
            </a:r>
            <a:r>
              <a:rPr lang="fr-CA" dirty="0"/>
              <a:t> clients. No major </a:t>
            </a:r>
            <a:r>
              <a:rPr lang="fr-CA" dirty="0" err="1"/>
              <a:t>advertising</a:t>
            </a:r>
            <a:r>
              <a:rPr lang="fr-CA" dirty="0"/>
              <a:t> </a:t>
            </a:r>
            <a:r>
              <a:rPr lang="fr-CA" dirty="0" err="1"/>
              <a:t>campaigns</a:t>
            </a:r>
            <a:r>
              <a:rPr lang="fr-CA" dirty="0"/>
              <a:t> are </a:t>
            </a:r>
            <a:r>
              <a:rPr lang="fr-CA" dirty="0" err="1"/>
              <a:t>anticipated</a:t>
            </a:r>
            <a:r>
              <a:rPr lang="fr-CA" dirty="0"/>
              <a:t>. Our </a:t>
            </a:r>
            <a:r>
              <a:rPr lang="fr-CA" dirty="0" err="1"/>
              <a:t>research</a:t>
            </a:r>
            <a:r>
              <a:rPr lang="fr-CA" dirty="0"/>
              <a:t> has </a:t>
            </a:r>
            <a:r>
              <a:rPr lang="fr-CA" dirty="0" err="1"/>
              <a:t>shown</a:t>
            </a:r>
            <a:r>
              <a:rPr lang="fr-CA" dirty="0"/>
              <a:t> </a:t>
            </a:r>
            <a:r>
              <a:rPr lang="fr-CA" dirty="0" err="1"/>
              <a:t>that</a:t>
            </a:r>
            <a:r>
              <a:rPr lang="fr-CA" dirty="0"/>
              <a:t> </a:t>
            </a:r>
            <a:r>
              <a:rPr lang="fr-CA" dirty="0" err="1"/>
              <a:t>word</a:t>
            </a:r>
            <a:r>
              <a:rPr lang="fr-CA" dirty="0"/>
              <a:t> of </a:t>
            </a:r>
            <a:r>
              <a:rPr lang="fr-CA" dirty="0" err="1"/>
              <a:t>mouth</a:t>
            </a:r>
            <a:r>
              <a:rPr lang="fr-CA" dirty="0"/>
              <a:t> </a:t>
            </a:r>
            <a:r>
              <a:rPr lang="fr-CA" dirty="0" err="1"/>
              <a:t>is</a:t>
            </a:r>
            <a:r>
              <a:rPr lang="fr-CA" dirty="0"/>
              <a:t> the best </a:t>
            </a:r>
            <a:r>
              <a:rPr lang="fr-CA" dirty="0" err="1"/>
              <a:t>advertising</a:t>
            </a:r>
            <a:r>
              <a:rPr lang="fr-CA" dirty="0"/>
              <a:t> for </a:t>
            </a:r>
            <a:r>
              <a:rPr lang="fr-CA" dirty="0" err="1"/>
              <a:t>this</a:t>
            </a:r>
            <a:r>
              <a:rPr lang="fr-CA" dirty="0"/>
              <a:t> type of business. </a:t>
            </a:r>
            <a:r>
              <a:rPr lang="fr-CA" dirty="0" err="1"/>
              <a:t>We</a:t>
            </a:r>
            <a:r>
              <a:rPr lang="fr-CA" dirty="0"/>
              <a:t> </a:t>
            </a:r>
            <a:r>
              <a:rPr lang="fr-CA" dirty="0" err="1"/>
              <a:t>will</a:t>
            </a:r>
            <a:r>
              <a:rPr lang="fr-CA" dirty="0"/>
              <a:t>, </a:t>
            </a:r>
            <a:r>
              <a:rPr lang="fr-CA" dirty="0" err="1"/>
              <a:t>however</a:t>
            </a:r>
            <a:r>
              <a:rPr lang="fr-CA" dirty="0"/>
              <a:t>, </a:t>
            </a:r>
            <a:r>
              <a:rPr lang="fr-CA" dirty="0" err="1"/>
              <a:t>run</a:t>
            </a:r>
            <a:r>
              <a:rPr lang="fr-CA" dirty="0"/>
              <a:t> </a:t>
            </a:r>
            <a:r>
              <a:rPr lang="fr-CA" dirty="0" err="1"/>
              <a:t>specials</a:t>
            </a:r>
            <a:r>
              <a:rPr lang="fr-CA" dirty="0"/>
              <a:t> </a:t>
            </a:r>
            <a:r>
              <a:rPr lang="fr-CA" dirty="0" err="1"/>
              <a:t>throughout</a:t>
            </a:r>
            <a:r>
              <a:rPr lang="fr-CA" dirty="0"/>
              <a:t> the </a:t>
            </a:r>
            <a:r>
              <a:rPr lang="fr-CA" dirty="0" err="1"/>
              <a:t>week</a:t>
            </a:r>
            <a:r>
              <a:rPr lang="fr-CA" dirty="0"/>
              <a:t>. </a:t>
            </a:r>
            <a:r>
              <a:rPr lang="fr-CA" dirty="0" err="1"/>
              <a:t>We</a:t>
            </a:r>
            <a:r>
              <a:rPr lang="fr-CA" dirty="0"/>
              <a:t> </a:t>
            </a:r>
            <a:r>
              <a:rPr lang="fr-CA" dirty="0" err="1"/>
              <a:t>will</a:t>
            </a:r>
            <a:r>
              <a:rPr lang="fr-CA" dirty="0"/>
              <a:t> </a:t>
            </a:r>
            <a:r>
              <a:rPr lang="fr-CA" dirty="0" err="1"/>
              <a:t>also</a:t>
            </a:r>
            <a:r>
              <a:rPr lang="fr-CA" dirty="0"/>
              <a:t> </a:t>
            </a:r>
            <a:r>
              <a:rPr lang="fr-CA" dirty="0" err="1"/>
              <a:t>ask</a:t>
            </a:r>
            <a:r>
              <a:rPr lang="fr-CA" dirty="0"/>
              <a:t> clients for </a:t>
            </a:r>
            <a:r>
              <a:rPr lang="fr-CA" dirty="0" err="1"/>
              <a:t>referrals</a:t>
            </a:r>
            <a:r>
              <a:rPr lang="fr-CA" dirty="0"/>
              <a:t>, and </a:t>
            </a:r>
            <a:r>
              <a:rPr lang="fr-CA" dirty="0" err="1"/>
              <a:t>reward</a:t>
            </a:r>
            <a:r>
              <a:rPr lang="fr-CA" dirty="0"/>
              <a:t> </a:t>
            </a:r>
            <a:r>
              <a:rPr lang="fr-CA" dirty="0" err="1"/>
              <a:t>them</a:t>
            </a:r>
            <a:r>
              <a:rPr lang="fr-CA" dirty="0"/>
              <a:t> </a:t>
            </a:r>
            <a:r>
              <a:rPr lang="fr-CA" dirty="0" err="1"/>
              <a:t>with</a:t>
            </a:r>
            <a:r>
              <a:rPr lang="fr-CA" dirty="0"/>
              <a:t> </a:t>
            </a:r>
            <a:r>
              <a:rPr lang="fr-CA" dirty="0" err="1"/>
              <a:t>discounted</a:t>
            </a:r>
            <a:r>
              <a:rPr lang="fr-CA" dirty="0"/>
              <a:t> or free services </a:t>
            </a:r>
            <a:r>
              <a:rPr lang="fr-CA" dirty="0" err="1"/>
              <a:t>depending</a:t>
            </a:r>
            <a:r>
              <a:rPr lang="fr-CA" dirty="0"/>
              <a:t> on the </a:t>
            </a:r>
            <a:r>
              <a:rPr lang="fr-CA" dirty="0" err="1"/>
              <a:t>number</a:t>
            </a:r>
            <a:r>
              <a:rPr lang="fr-CA" dirty="0"/>
              <a:t> of clients </a:t>
            </a:r>
            <a:r>
              <a:rPr lang="fr-CA" dirty="0" err="1"/>
              <a:t>they</a:t>
            </a:r>
            <a:r>
              <a:rPr lang="fr-CA" dirty="0"/>
              <a:t> </a:t>
            </a:r>
            <a:r>
              <a:rPr lang="fr-CA" dirty="0" err="1"/>
              <a:t>bring</a:t>
            </a:r>
            <a:r>
              <a:rPr lang="fr-CA" dirty="0"/>
              <a:t>. </a:t>
            </a:r>
            <a:r>
              <a:rPr lang="fr-CA" dirty="0" err="1"/>
              <a:t>We</a:t>
            </a:r>
            <a:r>
              <a:rPr lang="fr-CA" dirty="0"/>
              <a:t> </a:t>
            </a:r>
            <a:r>
              <a:rPr lang="fr-CA" dirty="0" err="1"/>
              <a:t>will</a:t>
            </a:r>
            <a:r>
              <a:rPr lang="fr-CA" dirty="0"/>
              <a:t> </a:t>
            </a:r>
            <a:r>
              <a:rPr lang="fr-CA" dirty="0" err="1"/>
              <a:t>also</a:t>
            </a:r>
            <a:r>
              <a:rPr lang="fr-CA" dirty="0"/>
              <a:t> </a:t>
            </a:r>
            <a:r>
              <a:rPr lang="fr-CA" dirty="0" err="1"/>
              <a:t>offer</a:t>
            </a:r>
            <a:r>
              <a:rPr lang="fr-CA" dirty="0"/>
              <a:t> discounts to the new clients </a:t>
            </a:r>
            <a:r>
              <a:rPr lang="fr-CA" dirty="0" err="1"/>
              <a:t>who</a:t>
            </a:r>
            <a:r>
              <a:rPr lang="fr-CA" dirty="0"/>
              <a:t> have been </a:t>
            </a:r>
            <a:r>
              <a:rPr lang="fr-CA" dirty="0" err="1"/>
              <a:t>referred</a:t>
            </a:r>
            <a:r>
              <a:rPr lang="fr-CA" dirty="0"/>
              <a:t>. There are plans for a </a:t>
            </a:r>
            <a:r>
              <a:rPr lang="fr-CA" dirty="0" err="1"/>
              <a:t>lottery</a:t>
            </a:r>
            <a:r>
              <a:rPr lang="fr-CA" dirty="0"/>
              <a:t> </a:t>
            </a:r>
            <a:r>
              <a:rPr lang="fr-CA" dirty="0" err="1"/>
              <a:t>that</a:t>
            </a:r>
            <a:r>
              <a:rPr lang="fr-CA" dirty="0"/>
              <a:t> </a:t>
            </a:r>
            <a:r>
              <a:rPr lang="fr-CA" dirty="0" err="1"/>
              <a:t>will</a:t>
            </a:r>
            <a:r>
              <a:rPr lang="fr-CA" dirty="0"/>
              <a:t> </a:t>
            </a:r>
            <a:r>
              <a:rPr lang="fr-CA" dirty="0" err="1"/>
              <a:t>offer</a:t>
            </a:r>
            <a:r>
              <a:rPr lang="fr-CA" dirty="0"/>
              <a:t> a free trip to, </a:t>
            </a:r>
            <a:r>
              <a:rPr lang="fr-CA" dirty="0" err="1"/>
              <a:t>say</a:t>
            </a:r>
            <a:r>
              <a:rPr lang="fr-CA" dirty="0"/>
              <a:t>, Cancun. A client </a:t>
            </a:r>
            <a:r>
              <a:rPr lang="fr-CA" dirty="0" err="1"/>
              <a:t>would</a:t>
            </a:r>
            <a:r>
              <a:rPr lang="fr-CA" dirty="0"/>
              <a:t> </a:t>
            </a:r>
            <a:r>
              <a:rPr lang="fr-CA" dirty="0" err="1"/>
              <a:t>simply</a:t>
            </a:r>
            <a:r>
              <a:rPr lang="fr-CA" dirty="0"/>
              <a:t> </a:t>
            </a:r>
            <a:r>
              <a:rPr lang="fr-CA" dirty="0" err="1"/>
              <a:t>refer</a:t>
            </a:r>
            <a:r>
              <a:rPr lang="fr-CA" dirty="0"/>
              <a:t> new clients to us, and </a:t>
            </a:r>
            <a:r>
              <a:rPr lang="fr-CA" dirty="0" err="1"/>
              <a:t>we</a:t>
            </a:r>
            <a:r>
              <a:rPr lang="fr-CA" dirty="0"/>
              <a:t> </a:t>
            </a:r>
            <a:r>
              <a:rPr lang="fr-CA" dirty="0" err="1"/>
              <a:t>will</a:t>
            </a:r>
            <a:r>
              <a:rPr lang="fr-CA" dirty="0"/>
              <a:t> place a </a:t>
            </a:r>
            <a:r>
              <a:rPr lang="fr-CA" dirty="0" err="1"/>
              <a:t>card</a:t>
            </a:r>
            <a:r>
              <a:rPr lang="fr-CA" dirty="0"/>
              <a:t> in a box for </a:t>
            </a:r>
            <a:r>
              <a:rPr lang="fr-CA" dirty="0" err="1"/>
              <a:t>each</a:t>
            </a:r>
            <a:r>
              <a:rPr lang="fr-CA" dirty="0"/>
              <a:t> client </a:t>
            </a:r>
            <a:r>
              <a:rPr lang="fr-CA" dirty="0" err="1"/>
              <a:t>he</a:t>
            </a:r>
            <a:r>
              <a:rPr lang="fr-CA" dirty="0"/>
              <a:t> or </a:t>
            </a:r>
            <a:r>
              <a:rPr lang="fr-CA" dirty="0" err="1"/>
              <a:t>she</a:t>
            </a:r>
            <a:r>
              <a:rPr lang="fr-CA" dirty="0"/>
              <a:t> </a:t>
            </a:r>
            <a:r>
              <a:rPr lang="fr-CA" dirty="0" err="1"/>
              <a:t>brings</a:t>
            </a:r>
            <a:r>
              <a:rPr lang="fr-CA" dirty="0"/>
              <a:t>. The more </a:t>
            </a:r>
            <a:r>
              <a:rPr lang="fr-CA" dirty="0" err="1"/>
              <a:t>they</a:t>
            </a:r>
            <a:r>
              <a:rPr lang="fr-CA" dirty="0"/>
              <a:t> </a:t>
            </a:r>
            <a:r>
              <a:rPr lang="fr-CA" dirty="0" err="1"/>
              <a:t>bring</a:t>
            </a:r>
            <a:r>
              <a:rPr lang="fr-CA" dirty="0"/>
              <a:t>, the more chances </a:t>
            </a:r>
            <a:r>
              <a:rPr lang="fr-CA" dirty="0" err="1"/>
              <a:t>they</a:t>
            </a:r>
            <a:r>
              <a:rPr lang="fr-CA" dirty="0"/>
              <a:t> have of </a:t>
            </a:r>
            <a:r>
              <a:rPr lang="fr-CA" dirty="0" err="1"/>
              <a:t>winning</a:t>
            </a:r>
            <a:r>
              <a:rPr lang="fr-CA" dirty="0"/>
              <a:t> the trip.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fr-CA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 err="1"/>
              <a:t>We</a:t>
            </a:r>
            <a:r>
              <a:rPr lang="fr-CA" dirty="0"/>
              <a:t> have </a:t>
            </a:r>
            <a:r>
              <a:rPr lang="fr-CA" dirty="0" err="1"/>
              <a:t>will</a:t>
            </a:r>
            <a:r>
              <a:rPr lang="fr-CA" dirty="0"/>
              <a:t> </a:t>
            </a:r>
            <a:r>
              <a:rPr lang="fr-CA" dirty="0" err="1"/>
              <a:t>make</a:t>
            </a:r>
            <a:r>
              <a:rPr lang="fr-CA" dirty="0"/>
              <a:t> a </a:t>
            </a:r>
            <a:r>
              <a:rPr lang="fr-CA" dirty="0" err="1"/>
              <a:t>reuction</a:t>
            </a:r>
            <a:r>
              <a:rPr lang="fr-CA" dirty="0"/>
              <a:t> for </a:t>
            </a:r>
            <a:r>
              <a:rPr lang="fr-CA" dirty="0" err="1"/>
              <a:t>those</a:t>
            </a:r>
            <a:r>
              <a:rPr lang="fr-CA" dirty="0"/>
              <a:t> </a:t>
            </a:r>
            <a:r>
              <a:rPr lang="fr-CA" dirty="0" err="1"/>
              <a:t>who</a:t>
            </a:r>
            <a:r>
              <a:rPr lang="fr-CA" dirty="0"/>
              <a:t> </a:t>
            </a:r>
            <a:r>
              <a:rPr lang="fr-CA" dirty="0" err="1"/>
              <a:t>make</a:t>
            </a:r>
            <a:r>
              <a:rPr lang="fr-CA" dirty="0"/>
              <a:t> a </a:t>
            </a:r>
            <a:r>
              <a:rPr lang="fr-CA" dirty="0" err="1"/>
              <a:t>reservation</a:t>
            </a:r>
            <a:r>
              <a:rPr lang="fr-CA" dirty="0"/>
              <a:t> </a:t>
            </a:r>
            <a:r>
              <a:rPr lang="fr-CA" dirty="0" err="1"/>
              <a:t>with</a:t>
            </a:r>
            <a:r>
              <a:rPr lang="fr-CA" dirty="0"/>
              <a:t> coupons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 err="1"/>
              <a:t>Maketing</a:t>
            </a:r>
            <a:r>
              <a:rPr lang="fr-CA" dirty="0"/>
              <a:t> mix</a:t>
            </a: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7" name="Google Shape;1347;ga43039a3f9_2_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48" name="Google Shape;1348;ga43039a3f9_2_2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fontAlgn="base"/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On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average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Facebook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advertising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costs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$0.97 per click (CPC).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However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this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varies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between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countries. For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example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in the UK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average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cost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per click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is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£0.78 (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  <a:hlinkClick r:id="rId3"/>
              </a:rPr>
              <a:t>Hubspot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).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Whereas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in the US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it’s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$1.10 (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  <a:hlinkClick r:id="rId4"/>
              </a:rPr>
              <a:t>AdEspresso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).</a:t>
            </a:r>
          </a:p>
          <a:p>
            <a:pPr fontAlgn="base"/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The UK and the US are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similar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markets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so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the CPC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does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not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differ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very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much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In far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less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expensive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markets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like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India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the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average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cost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per click on Facebook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is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fr-CA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just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$0.12 (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  <a:hlinkClick r:id="rId5"/>
              </a:rPr>
              <a:t>eMarketer</a:t>
            </a:r>
            <a:r>
              <a:rPr lang="fr-CA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/>
              <a:t>https://</a:t>
            </a:r>
            <a:r>
              <a:rPr lang="fr-CA" dirty="0" err="1"/>
              <a:t>www.leadguru.co.uk</a:t>
            </a:r>
            <a:r>
              <a:rPr lang="fr-CA" dirty="0"/>
              <a:t>/</a:t>
            </a:r>
            <a:r>
              <a:rPr lang="fr-CA" dirty="0" err="1"/>
              <a:t>facebook-advertising-cost</a:t>
            </a:r>
            <a:r>
              <a:rPr lang="fr-CA" dirty="0"/>
              <a:t>/#:~:</a:t>
            </a:r>
            <a:r>
              <a:rPr lang="fr-CA" dirty="0" err="1"/>
              <a:t>text</a:t>
            </a:r>
            <a:r>
              <a:rPr lang="fr-CA" dirty="0"/>
              <a:t>=On%20average%20Facebook%20advertising%20costs,US%20it's%20%241.10%20(</a:t>
            </a:r>
            <a:r>
              <a:rPr lang="fr-CA" dirty="0" err="1"/>
              <a:t>AdEspresso</a:t>
            </a:r>
            <a:r>
              <a:rPr lang="fr-CA" dirty="0"/>
              <a:t>).</a:t>
            </a:r>
            <a:endParaRPr dirty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7" name="Google Shape;947;g9d404a8a18_9_1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48" name="Google Shape;948;g9d404a8a18_9_1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8" name="Google Shape;1378;ga3b73c8b17_0_40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79" name="Google Shape;1379;ga3b73c8b17_0_40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4225468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3" name="Google Shape;973;g9d404a8a18_9_4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74" name="Google Shape;974;g9d404a8a18_9_4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6" name="Google Shape;1076;g9d404a8a18_9_3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77" name="Google Shape;1077;g9d404a8a18_9_3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9" name="Google Shape;1019;g9d404a8a18_9_27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0" name="Google Shape;1020;g9d404a8a18_9_27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5" name="Google Shape;545;g9d404a8a18_1_19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6" name="Google Shape;546;g9d404a8a18_1_19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4799392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9" name="Google Shape;1119;ga3b73c8b17_0_34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0" name="Google Shape;1120;ga3b73c8b17_0_34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8" name="Google Shape;1378;ga3b73c8b17_0_40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79" name="Google Shape;1379;ga3b73c8b17_0_40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464735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2" name="Google Shape;1132;g9d404a8a18_7_14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33" name="Google Shape;1133;g9d404a8a18_7_14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5" name="Google Shape;545;g9d404a8a18_1_19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6" name="Google Shape;546;g9d404a8a18_1_19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227058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2871648" y="563663"/>
            <a:ext cx="4019736" cy="2016968"/>
          </a:xfrm>
          <a:custGeom>
            <a:avLst/>
            <a:gdLst/>
            <a:ahLst/>
            <a:cxnLst/>
            <a:rect l="l" t="t" r="r" b="b"/>
            <a:pathLst>
              <a:path w="125411" h="62927" fill="none" extrusionOk="0">
                <a:moveTo>
                  <a:pt x="254" y="62926"/>
                </a:moveTo>
                <a:cubicBezTo>
                  <a:pt x="1" y="28249"/>
                  <a:pt x="28028" y="0"/>
                  <a:pt x="62706" y="0"/>
                </a:cubicBezTo>
                <a:cubicBezTo>
                  <a:pt x="97383" y="0"/>
                  <a:pt x="125410" y="28249"/>
                  <a:pt x="125157" y="62926"/>
                </a:cubicBez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Google Shape;11;p2"/>
          <p:cNvSpPr/>
          <p:nvPr/>
        </p:nvSpPr>
        <p:spPr>
          <a:xfrm>
            <a:off x="5518050" y="2234525"/>
            <a:ext cx="2950678" cy="1127139"/>
          </a:xfrm>
          <a:custGeom>
            <a:avLst/>
            <a:gdLst/>
            <a:ahLst/>
            <a:cxnLst/>
            <a:rect l="l" t="t" r="r" b="b"/>
            <a:pathLst>
              <a:path w="120818" h="41835" extrusionOk="0">
                <a:moveTo>
                  <a:pt x="0" y="0"/>
                </a:moveTo>
                <a:lnTo>
                  <a:pt x="0" y="41835"/>
                </a:lnTo>
                <a:lnTo>
                  <a:pt x="120818" y="41835"/>
                </a:lnTo>
                <a:lnTo>
                  <a:pt x="120818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12;p2"/>
          <p:cNvSpPr/>
          <p:nvPr/>
        </p:nvSpPr>
        <p:spPr>
          <a:xfrm>
            <a:off x="0" y="0"/>
            <a:ext cx="4088745" cy="5143369"/>
          </a:xfrm>
          <a:custGeom>
            <a:avLst/>
            <a:gdLst/>
            <a:ahLst/>
            <a:cxnLst/>
            <a:rect l="l" t="t" r="r" b="b"/>
            <a:pathLst>
              <a:path w="127564" h="160467" extrusionOk="0">
                <a:moveTo>
                  <a:pt x="1" y="1"/>
                </a:moveTo>
                <a:lnTo>
                  <a:pt x="1" y="160467"/>
                </a:lnTo>
                <a:lnTo>
                  <a:pt x="127564" y="160467"/>
                </a:lnTo>
                <a:lnTo>
                  <a:pt x="127564" y="1"/>
                </a:lnTo>
                <a:close/>
              </a:path>
            </a:pathLst>
          </a:custGeom>
          <a:solidFill>
            <a:srgbClr val="F6B1A1"/>
          </a:solidFill>
          <a:ln>
            <a:noFill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ctrTitle"/>
          </p:nvPr>
        </p:nvSpPr>
        <p:spPr>
          <a:xfrm>
            <a:off x="4776675" y="2006875"/>
            <a:ext cx="3886800" cy="97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3400"/>
              <a:buFont typeface="Playfair Display Black"/>
              <a:buNone/>
              <a:defRPr sz="3400">
                <a:solidFill>
                  <a:srgbClr val="6E6976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300"/>
              <a:buNone/>
              <a:defRPr sz="33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300"/>
              <a:buNone/>
              <a:defRPr sz="33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300"/>
              <a:buNone/>
              <a:defRPr sz="33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300"/>
              <a:buNone/>
              <a:defRPr sz="33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300"/>
              <a:buNone/>
              <a:defRPr sz="33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300"/>
              <a:buNone/>
              <a:defRPr sz="33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300"/>
              <a:buNone/>
              <a:defRPr sz="33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300"/>
              <a:buNone/>
              <a:defRPr sz="3300"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title" idx="2"/>
          </p:nvPr>
        </p:nvSpPr>
        <p:spPr>
          <a:xfrm>
            <a:off x="4776675" y="3111600"/>
            <a:ext cx="36582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500"/>
              <a:buFont typeface="Fira Sans"/>
              <a:buNone/>
              <a:defRPr sz="150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500"/>
              <a:buFont typeface="Nunito SemiBold"/>
              <a:buNone/>
              <a:defRPr sz="1500">
                <a:solidFill>
                  <a:srgbClr val="B4818B"/>
                </a:solidFill>
                <a:latin typeface="Nunito SemiBold"/>
                <a:ea typeface="Nunito SemiBold"/>
                <a:cs typeface="Nunito SemiBold"/>
                <a:sym typeface="Nunito Semi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500"/>
              <a:buFont typeface="Nunito SemiBold"/>
              <a:buNone/>
              <a:defRPr sz="1500">
                <a:solidFill>
                  <a:srgbClr val="B4818B"/>
                </a:solidFill>
                <a:latin typeface="Nunito SemiBold"/>
                <a:ea typeface="Nunito SemiBold"/>
                <a:cs typeface="Nunito SemiBold"/>
                <a:sym typeface="Nunito Semi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500"/>
              <a:buFont typeface="Nunito SemiBold"/>
              <a:buNone/>
              <a:defRPr sz="1500">
                <a:solidFill>
                  <a:srgbClr val="B4818B"/>
                </a:solidFill>
                <a:latin typeface="Nunito SemiBold"/>
                <a:ea typeface="Nunito SemiBold"/>
                <a:cs typeface="Nunito SemiBold"/>
                <a:sym typeface="Nunito Semi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500"/>
              <a:buFont typeface="Nunito SemiBold"/>
              <a:buNone/>
              <a:defRPr sz="1500">
                <a:solidFill>
                  <a:srgbClr val="B4818B"/>
                </a:solidFill>
                <a:latin typeface="Nunito SemiBold"/>
                <a:ea typeface="Nunito SemiBold"/>
                <a:cs typeface="Nunito SemiBold"/>
                <a:sym typeface="Nunito Semi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500"/>
              <a:buFont typeface="Nunito SemiBold"/>
              <a:buNone/>
              <a:defRPr sz="1500">
                <a:solidFill>
                  <a:srgbClr val="B4818B"/>
                </a:solidFill>
                <a:latin typeface="Nunito SemiBold"/>
                <a:ea typeface="Nunito SemiBold"/>
                <a:cs typeface="Nunito SemiBold"/>
                <a:sym typeface="Nunito Semi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500"/>
              <a:buFont typeface="Nunito SemiBold"/>
              <a:buNone/>
              <a:defRPr sz="1500">
                <a:solidFill>
                  <a:srgbClr val="B4818B"/>
                </a:solidFill>
                <a:latin typeface="Nunito SemiBold"/>
                <a:ea typeface="Nunito SemiBold"/>
                <a:cs typeface="Nunito SemiBold"/>
                <a:sym typeface="Nunito Semi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500"/>
              <a:buFont typeface="Nunito SemiBold"/>
              <a:buNone/>
              <a:defRPr sz="1500">
                <a:solidFill>
                  <a:srgbClr val="B4818B"/>
                </a:solidFill>
                <a:latin typeface="Nunito SemiBold"/>
                <a:ea typeface="Nunito SemiBold"/>
                <a:cs typeface="Nunito SemiBold"/>
                <a:sym typeface="Nunito Semi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500"/>
              <a:buFont typeface="Nunito SemiBold"/>
              <a:buNone/>
              <a:defRPr sz="1500">
                <a:solidFill>
                  <a:srgbClr val="B4818B"/>
                </a:solidFill>
                <a:latin typeface="Nunito SemiBold"/>
                <a:ea typeface="Nunito SemiBold"/>
                <a:cs typeface="Nunito SemiBold"/>
                <a:sym typeface="Nunito SemiBold"/>
              </a:defRPr>
            </a:lvl9pPr>
          </a:lstStyle>
          <a:p>
            <a:endParaRPr/>
          </a:p>
        </p:txBody>
      </p:sp>
      <p:grpSp>
        <p:nvGrpSpPr>
          <p:cNvPr id="15" name="Google Shape;15;p2"/>
          <p:cNvGrpSpPr/>
          <p:nvPr/>
        </p:nvGrpSpPr>
        <p:grpSpPr>
          <a:xfrm>
            <a:off x="291333" y="811265"/>
            <a:ext cx="92411" cy="3115358"/>
            <a:chOff x="735065" y="1622530"/>
            <a:chExt cx="184822" cy="6230717"/>
          </a:xfrm>
        </p:grpSpPr>
        <p:sp>
          <p:nvSpPr>
            <p:cNvPr id="16" name="Google Shape;16;p2"/>
            <p:cNvSpPr/>
            <p:nvPr/>
          </p:nvSpPr>
          <p:spPr>
            <a:xfrm>
              <a:off x="735065" y="1622530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1"/>
                  </a:moveTo>
                  <a:lnTo>
                    <a:pt x="1" y="381"/>
                  </a:lnTo>
                  <a:lnTo>
                    <a:pt x="2883" y="381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FACAB1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735065" y="2030633"/>
              <a:ext cx="184822" cy="26412"/>
            </a:xfrm>
            <a:custGeom>
              <a:avLst/>
              <a:gdLst/>
              <a:ahLst/>
              <a:cxnLst/>
              <a:rect l="l" t="t" r="r" b="b"/>
              <a:pathLst>
                <a:path w="2883" h="412" extrusionOk="0">
                  <a:moveTo>
                    <a:pt x="1" y="0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FACAB1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18;p2"/>
            <p:cNvSpPr/>
            <p:nvPr/>
          </p:nvSpPr>
          <p:spPr>
            <a:xfrm>
              <a:off x="735065" y="2402131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0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FACAB1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19;p2"/>
            <p:cNvSpPr/>
            <p:nvPr/>
          </p:nvSpPr>
          <p:spPr>
            <a:xfrm>
              <a:off x="735065" y="2773629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1"/>
                  </a:moveTo>
                  <a:lnTo>
                    <a:pt x="1" y="413"/>
                  </a:lnTo>
                  <a:lnTo>
                    <a:pt x="2883" y="413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FACAB1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735065" y="3181732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0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FACAB1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735065" y="3553230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1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FACAB1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22;p2"/>
            <p:cNvSpPr/>
            <p:nvPr/>
          </p:nvSpPr>
          <p:spPr>
            <a:xfrm>
              <a:off x="735065" y="3963320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1"/>
                  </a:moveTo>
                  <a:lnTo>
                    <a:pt x="1" y="381"/>
                  </a:lnTo>
                  <a:lnTo>
                    <a:pt x="2883" y="381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FACAB1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23;p2"/>
            <p:cNvSpPr/>
            <p:nvPr/>
          </p:nvSpPr>
          <p:spPr>
            <a:xfrm>
              <a:off x="735065" y="4334882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0"/>
                  </a:moveTo>
                  <a:lnTo>
                    <a:pt x="1" y="380"/>
                  </a:lnTo>
                  <a:lnTo>
                    <a:pt x="2883" y="380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FACAB1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735065" y="4742921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1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FACAB1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735065" y="5114483"/>
              <a:ext cx="184822" cy="26412"/>
            </a:xfrm>
            <a:custGeom>
              <a:avLst/>
              <a:gdLst/>
              <a:ahLst/>
              <a:cxnLst/>
              <a:rect l="l" t="t" r="r" b="b"/>
              <a:pathLst>
                <a:path w="2883" h="412" extrusionOk="0">
                  <a:moveTo>
                    <a:pt x="1" y="0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FACAB1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26;p2"/>
            <p:cNvSpPr/>
            <p:nvPr/>
          </p:nvSpPr>
          <p:spPr>
            <a:xfrm>
              <a:off x="735065" y="5485981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1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FACAB1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27;p2"/>
            <p:cNvSpPr/>
            <p:nvPr/>
          </p:nvSpPr>
          <p:spPr>
            <a:xfrm>
              <a:off x="735065" y="5896071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1"/>
                  </a:moveTo>
                  <a:lnTo>
                    <a:pt x="1" y="381"/>
                  </a:lnTo>
                  <a:lnTo>
                    <a:pt x="2883" y="381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FACAB1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735065" y="6267633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0"/>
                  </a:moveTo>
                  <a:lnTo>
                    <a:pt x="1" y="380"/>
                  </a:lnTo>
                  <a:lnTo>
                    <a:pt x="2883" y="380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FACAB1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735065" y="6675672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1"/>
                  </a:moveTo>
                  <a:lnTo>
                    <a:pt x="1" y="381"/>
                  </a:lnTo>
                  <a:lnTo>
                    <a:pt x="2883" y="381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FACAB1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30;p2"/>
            <p:cNvSpPr/>
            <p:nvPr/>
          </p:nvSpPr>
          <p:spPr>
            <a:xfrm>
              <a:off x="735065" y="7047170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1"/>
                  </a:moveTo>
                  <a:lnTo>
                    <a:pt x="1" y="381"/>
                  </a:lnTo>
                  <a:lnTo>
                    <a:pt x="2883" y="381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FACAB1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31;p2"/>
            <p:cNvSpPr/>
            <p:nvPr/>
          </p:nvSpPr>
          <p:spPr>
            <a:xfrm>
              <a:off x="735065" y="7418732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0"/>
                  </a:moveTo>
                  <a:lnTo>
                    <a:pt x="1" y="380"/>
                  </a:lnTo>
                  <a:lnTo>
                    <a:pt x="2883" y="380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FACAB1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735065" y="7826771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1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FACAB1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3" name="Google Shape;33;p2"/>
          <p:cNvSpPr/>
          <p:nvPr/>
        </p:nvSpPr>
        <p:spPr>
          <a:xfrm>
            <a:off x="8266911" y="3672870"/>
            <a:ext cx="53" cy="89474"/>
          </a:xfrm>
          <a:custGeom>
            <a:avLst/>
            <a:gdLst/>
            <a:ahLst/>
            <a:cxnLst/>
            <a:rect l="l" t="t" r="r" b="b"/>
            <a:pathLst>
              <a:path w="1" h="1679" fill="none" extrusionOk="0">
                <a:moveTo>
                  <a:pt x="1" y="0"/>
                </a:moveTo>
                <a:lnTo>
                  <a:pt x="1" y="1678"/>
                </a:ln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" name="Google Shape;34;p2"/>
          <p:cNvSpPr/>
          <p:nvPr/>
        </p:nvSpPr>
        <p:spPr>
          <a:xfrm>
            <a:off x="8135280" y="3804502"/>
            <a:ext cx="89474" cy="53"/>
          </a:xfrm>
          <a:custGeom>
            <a:avLst/>
            <a:gdLst/>
            <a:ahLst/>
            <a:cxnLst/>
            <a:rect l="l" t="t" r="r" b="b"/>
            <a:pathLst>
              <a:path w="1679" h="1" fill="none" extrusionOk="0">
                <a:moveTo>
                  <a:pt x="1" y="0"/>
                </a:moveTo>
                <a:lnTo>
                  <a:pt x="1679" y="0"/>
                </a:ln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" name="Google Shape;35;p2"/>
          <p:cNvSpPr/>
          <p:nvPr/>
        </p:nvSpPr>
        <p:spPr>
          <a:xfrm>
            <a:off x="8266911" y="3846656"/>
            <a:ext cx="53" cy="89527"/>
          </a:xfrm>
          <a:custGeom>
            <a:avLst/>
            <a:gdLst/>
            <a:ahLst/>
            <a:cxnLst/>
            <a:rect l="l" t="t" r="r" b="b"/>
            <a:pathLst>
              <a:path w="1" h="1680" fill="none" extrusionOk="0">
                <a:moveTo>
                  <a:pt x="1" y="1679"/>
                </a:moveTo>
                <a:lnTo>
                  <a:pt x="1" y="1"/>
                </a:ln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" name="Google Shape;36;p2"/>
          <p:cNvSpPr/>
          <p:nvPr/>
        </p:nvSpPr>
        <p:spPr>
          <a:xfrm>
            <a:off x="8309118" y="3804502"/>
            <a:ext cx="89474" cy="53"/>
          </a:xfrm>
          <a:custGeom>
            <a:avLst/>
            <a:gdLst/>
            <a:ahLst/>
            <a:cxnLst/>
            <a:rect l="l" t="t" r="r" b="b"/>
            <a:pathLst>
              <a:path w="1679" h="1" fill="none" extrusionOk="0">
                <a:moveTo>
                  <a:pt x="1679" y="0"/>
                </a:moveTo>
                <a:lnTo>
                  <a:pt x="0" y="0"/>
                </a:ln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2"/>
          <p:cNvSpPr/>
          <p:nvPr/>
        </p:nvSpPr>
        <p:spPr>
          <a:xfrm>
            <a:off x="7850211" y="4044305"/>
            <a:ext cx="53" cy="87769"/>
          </a:xfrm>
          <a:custGeom>
            <a:avLst/>
            <a:gdLst/>
            <a:ahLst/>
            <a:cxnLst/>
            <a:rect l="l" t="t" r="r" b="b"/>
            <a:pathLst>
              <a:path w="1" h="1647" fill="none" extrusionOk="0">
                <a:moveTo>
                  <a:pt x="0" y="0"/>
                </a:moveTo>
                <a:lnTo>
                  <a:pt x="0" y="1647"/>
                </a:ln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" name="Google Shape;38;p2"/>
          <p:cNvSpPr/>
          <p:nvPr/>
        </p:nvSpPr>
        <p:spPr>
          <a:xfrm>
            <a:off x="7716874" y="4175937"/>
            <a:ext cx="89474" cy="53"/>
          </a:xfrm>
          <a:custGeom>
            <a:avLst/>
            <a:gdLst/>
            <a:ahLst/>
            <a:cxnLst/>
            <a:rect l="l" t="t" r="r" b="b"/>
            <a:pathLst>
              <a:path w="1679" h="1" fill="none" extrusionOk="0">
                <a:moveTo>
                  <a:pt x="0" y="0"/>
                </a:moveTo>
                <a:lnTo>
                  <a:pt x="1679" y="0"/>
                </a:ln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" name="Google Shape;39;p2"/>
          <p:cNvSpPr/>
          <p:nvPr/>
        </p:nvSpPr>
        <p:spPr>
          <a:xfrm>
            <a:off x="7850211" y="4218091"/>
            <a:ext cx="53" cy="89527"/>
          </a:xfrm>
          <a:custGeom>
            <a:avLst/>
            <a:gdLst/>
            <a:ahLst/>
            <a:cxnLst/>
            <a:rect l="l" t="t" r="r" b="b"/>
            <a:pathLst>
              <a:path w="1" h="1680" fill="none" extrusionOk="0">
                <a:moveTo>
                  <a:pt x="0" y="1679"/>
                </a:moveTo>
                <a:lnTo>
                  <a:pt x="0" y="1"/>
                </a:ln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" name="Google Shape;40;p2"/>
          <p:cNvSpPr/>
          <p:nvPr/>
        </p:nvSpPr>
        <p:spPr>
          <a:xfrm>
            <a:off x="7892365" y="4175937"/>
            <a:ext cx="89527" cy="53"/>
          </a:xfrm>
          <a:custGeom>
            <a:avLst/>
            <a:gdLst/>
            <a:ahLst/>
            <a:cxnLst/>
            <a:rect l="l" t="t" r="r" b="b"/>
            <a:pathLst>
              <a:path w="1680" h="1" fill="none" extrusionOk="0">
                <a:moveTo>
                  <a:pt x="1679" y="0"/>
                </a:moveTo>
                <a:lnTo>
                  <a:pt x="1" y="0"/>
                </a:ln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2" name="Google Shape;42;p3"/>
          <p:cNvCxnSpPr/>
          <p:nvPr/>
        </p:nvCxnSpPr>
        <p:spPr>
          <a:xfrm>
            <a:off x="6968775" y="3782075"/>
            <a:ext cx="0" cy="1422600"/>
          </a:xfrm>
          <a:prstGeom prst="straightConnector1">
            <a:avLst/>
          </a:prstGeom>
          <a:noFill/>
          <a:ln w="9525" cap="flat" cmpd="sng">
            <a:solidFill>
              <a:srgbClr val="B4818B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43" name="Google Shape;43;p3"/>
          <p:cNvSpPr/>
          <p:nvPr/>
        </p:nvSpPr>
        <p:spPr>
          <a:xfrm>
            <a:off x="0" y="0"/>
            <a:ext cx="4088745" cy="5143369"/>
          </a:xfrm>
          <a:custGeom>
            <a:avLst/>
            <a:gdLst/>
            <a:ahLst/>
            <a:cxnLst/>
            <a:rect l="l" t="t" r="r" b="b"/>
            <a:pathLst>
              <a:path w="127564" h="160467" extrusionOk="0">
                <a:moveTo>
                  <a:pt x="1" y="1"/>
                </a:moveTo>
                <a:lnTo>
                  <a:pt x="1" y="160467"/>
                </a:lnTo>
                <a:lnTo>
                  <a:pt x="127564" y="160467"/>
                </a:lnTo>
                <a:lnTo>
                  <a:pt x="127564" y="1"/>
                </a:lnTo>
                <a:close/>
              </a:path>
            </a:pathLst>
          </a:custGeom>
          <a:solidFill>
            <a:srgbClr val="F6B1A1">
              <a:alpha val="45540"/>
            </a:srgbClr>
          </a:solidFill>
          <a:ln>
            <a:noFill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4" name="Google Shape;44;p3"/>
          <p:cNvGrpSpPr/>
          <p:nvPr/>
        </p:nvGrpSpPr>
        <p:grpSpPr>
          <a:xfrm>
            <a:off x="215133" y="735065"/>
            <a:ext cx="92411" cy="3115358"/>
            <a:chOff x="582665" y="1470130"/>
            <a:chExt cx="184822" cy="6230717"/>
          </a:xfrm>
        </p:grpSpPr>
        <p:sp>
          <p:nvSpPr>
            <p:cNvPr id="45" name="Google Shape;45;p3"/>
            <p:cNvSpPr/>
            <p:nvPr/>
          </p:nvSpPr>
          <p:spPr>
            <a:xfrm>
              <a:off x="582665" y="1470130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1"/>
                  </a:moveTo>
                  <a:lnTo>
                    <a:pt x="1" y="381"/>
                  </a:lnTo>
                  <a:lnTo>
                    <a:pt x="2883" y="381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46;p3"/>
            <p:cNvSpPr/>
            <p:nvPr/>
          </p:nvSpPr>
          <p:spPr>
            <a:xfrm>
              <a:off x="582665" y="1878233"/>
              <a:ext cx="184822" cy="26412"/>
            </a:xfrm>
            <a:custGeom>
              <a:avLst/>
              <a:gdLst/>
              <a:ahLst/>
              <a:cxnLst/>
              <a:rect l="l" t="t" r="r" b="b"/>
              <a:pathLst>
                <a:path w="2883" h="412" extrusionOk="0">
                  <a:moveTo>
                    <a:pt x="1" y="0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" name="Google Shape;47;p3"/>
            <p:cNvSpPr/>
            <p:nvPr/>
          </p:nvSpPr>
          <p:spPr>
            <a:xfrm>
              <a:off x="582665" y="2249731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0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" name="Google Shape;48;p3"/>
            <p:cNvSpPr/>
            <p:nvPr/>
          </p:nvSpPr>
          <p:spPr>
            <a:xfrm>
              <a:off x="582665" y="2621229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1"/>
                  </a:moveTo>
                  <a:lnTo>
                    <a:pt x="1" y="413"/>
                  </a:lnTo>
                  <a:lnTo>
                    <a:pt x="2883" y="413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" name="Google Shape;49;p3"/>
            <p:cNvSpPr/>
            <p:nvPr/>
          </p:nvSpPr>
          <p:spPr>
            <a:xfrm>
              <a:off x="582665" y="3029332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0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" name="Google Shape;50;p3"/>
            <p:cNvSpPr/>
            <p:nvPr/>
          </p:nvSpPr>
          <p:spPr>
            <a:xfrm>
              <a:off x="582665" y="3400830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1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" name="Google Shape;51;p3"/>
            <p:cNvSpPr/>
            <p:nvPr/>
          </p:nvSpPr>
          <p:spPr>
            <a:xfrm>
              <a:off x="582665" y="3810920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1"/>
                  </a:moveTo>
                  <a:lnTo>
                    <a:pt x="1" y="381"/>
                  </a:lnTo>
                  <a:lnTo>
                    <a:pt x="2883" y="381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" name="Google Shape;52;p3"/>
            <p:cNvSpPr/>
            <p:nvPr/>
          </p:nvSpPr>
          <p:spPr>
            <a:xfrm>
              <a:off x="582665" y="4182482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0"/>
                  </a:moveTo>
                  <a:lnTo>
                    <a:pt x="1" y="380"/>
                  </a:lnTo>
                  <a:lnTo>
                    <a:pt x="2883" y="380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" name="Google Shape;53;p3"/>
            <p:cNvSpPr/>
            <p:nvPr/>
          </p:nvSpPr>
          <p:spPr>
            <a:xfrm>
              <a:off x="582665" y="4590521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1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" name="Google Shape;54;p3"/>
            <p:cNvSpPr/>
            <p:nvPr/>
          </p:nvSpPr>
          <p:spPr>
            <a:xfrm>
              <a:off x="582665" y="4962083"/>
              <a:ext cx="184822" cy="26412"/>
            </a:xfrm>
            <a:custGeom>
              <a:avLst/>
              <a:gdLst/>
              <a:ahLst/>
              <a:cxnLst/>
              <a:rect l="l" t="t" r="r" b="b"/>
              <a:pathLst>
                <a:path w="2883" h="412" extrusionOk="0">
                  <a:moveTo>
                    <a:pt x="1" y="0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" name="Google Shape;55;p3"/>
            <p:cNvSpPr/>
            <p:nvPr/>
          </p:nvSpPr>
          <p:spPr>
            <a:xfrm>
              <a:off x="582665" y="5333581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1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" name="Google Shape;56;p3"/>
            <p:cNvSpPr/>
            <p:nvPr/>
          </p:nvSpPr>
          <p:spPr>
            <a:xfrm>
              <a:off x="582665" y="5743671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1"/>
                  </a:moveTo>
                  <a:lnTo>
                    <a:pt x="1" y="381"/>
                  </a:lnTo>
                  <a:lnTo>
                    <a:pt x="2883" y="381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" name="Google Shape;57;p3"/>
            <p:cNvSpPr/>
            <p:nvPr/>
          </p:nvSpPr>
          <p:spPr>
            <a:xfrm>
              <a:off x="582665" y="6115233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0"/>
                  </a:moveTo>
                  <a:lnTo>
                    <a:pt x="1" y="380"/>
                  </a:lnTo>
                  <a:lnTo>
                    <a:pt x="2883" y="380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" name="Google Shape;58;p3"/>
            <p:cNvSpPr/>
            <p:nvPr/>
          </p:nvSpPr>
          <p:spPr>
            <a:xfrm>
              <a:off x="582665" y="6523272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1"/>
                  </a:moveTo>
                  <a:lnTo>
                    <a:pt x="1" y="381"/>
                  </a:lnTo>
                  <a:lnTo>
                    <a:pt x="2883" y="381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" name="Google Shape;59;p3"/>
            <p:cNvSpPr/>
            <p:nvPr/>
          </p:nvSpPr>
          <p:spPr>
            <a:xfrm>
              <a:off x="582665" y="6894770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1"/>
                  </a:moveTo>
                  <a:lnTo>
                    <a:pt x="1" y="381"/>
                  </a:lnTo>
                  <a:lnTo>
                    <a:pt x="2883" y="381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" name="Google Shape;60;p3"/>
            <p:cNvSpPr/>
            <p:nvPr/>
          </p:nvSpPr>
          <p:spPr>
            <a:xfrm>
              <a:off x="582665" y="7266332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0"/>
                  </a:moveTo>
                  <a:lnTo>
                    <a:pt x="1" y="380"/>
                  </a:lnTo>
                  <a:lnTo>
                    <a:pt x="2883" y="380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" name="Google Shape;61;p3"/>
            <p:cNvSpPr/>
            <p:nvPr/>
          </p:nvSpPr>
          <p:spPr>
            <a:xfrm>
              <a:off x="582665" y="7674371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1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2" name="Google Shape;62;p3"/>
          <p:cNvSpPr txBox="1">
            <a:spLocks noGrp="1"/>
          </p:cNvSpPr>
          <p:nvPr>
            <p:ph type="title" hasCustomPrompt="1"/>
          </p:nvPr>
        </p:nvSpPr>
        <p:spPr>
          <a:xfrm>
            <a:off x="-50" y="255600"/>
            <a:ext cx="4088700" cy="2277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21000"/>
              <a:buFont typeface="Playfair Display Black"/>
              <a:buNone/>
              <a:defRPr sz="21000">
                <a:solidFill>
                  <a:srgbClr val="F6B1A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7000"/>
              <a:buFont typeface="Playfair Display Black"/>
              <a:buNone/>
              <a:defRPr sz="7000">
                <a:solidFill>
                  <a:schemeClr val="dk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7000"/>
              <a:buFont typeface="Playfair Display Black"/>
              <a:buNone/>
              <a:defRPr sz="7000">
                <a:solidFill>
                  <a:schemeClr val="dk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7000"/>
              <a:buFont typeface="Playfair Display Black"/>
              <a:buNone/>
              <a:defRPr sz="7000">
                <a:solidFill>
                  <a:schemeClr val="dk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7000"/>
              <a:buFont typeface="Playfair Display Black"/>
              <a:buNone/>
              <a:defRPr sz="7000">
                <a:solidFill>
                  <a:schemeClr val="dk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7000"/>
              <a:buFont typeface="Playfair Display Black"/>
              <a:buNone/>
              <a:defRPr sz="7000">
                <a:solidFill>
                  <a:schemeClr val="dk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7000"/>
              <a:buFont typeface="Playfair Display Black"/>
              <a:buNone/>
              <a:defRPr sz="7000">
                <a:solidFill>
                  <a:schemeClr val="dk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7000"/>
              <a:buFont typeface="Playfair Display Black"/>
              <a:buNone/>
              <a:defRPr sz="7000">
                <a:solidFill>
                  <a:schemeClr val="dk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7000"/>
              <a:buFont typeface="Playfair Display Black"/>
              <a:buNone/>
              <a:defRPr sz="7000">
                <a:solidFill>
                  <a:schemeClr val="dk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r>
              <a:t>xx%</a:t>
            </a:r>
          </a:p>
        </p:txBody>
      </p:sp>
      <p:sp>
        <p:nvSpPr>
          <p:cNvPr id="63" name="Google Shape;63;p3"/>
          <p:cNvSpPr/>
          <p:nvPr/>
        </p:nvSpPr>
        <p:spPr>
          <a:xfrm>
            <a:off x="8327608" y="4032583"/>
            <a:ext cx="32" cy="53816"/>
          </a:xfrm>
          <a:custGeom>
            <a:avLst/>
            <a:gdLst/>
            <a:ahLst/>
            <a:cxnLst/>
            <a:rect l="l" t="t" r="r" b="b"/>
            <a:pathLst>
              <a:path w="1" h="1679" fill="none" extrusionOk="0">
                <a:moveTo>
                  <a:pt x="1" y="0"/>
                </a:moveTo>
                <a:lnTo>
                  <a:pt x="1" y="1678"/>
                </a:ln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4" name="Google Shape;64;p3"/>
          <p:cNvSpPr/>
          <p:nvPr/>
        </p:nvSpPr>
        <p:spPr>
          <a:xfrm>
            <a:off x="8248436" y="4111755"/>
            <a:ext cx="53816" cy="32"/>
          </a:xfrm>
          <a:custGeom>
            <a:avLst/>
            <a:gdLst/>
            <a:ahLst/>
            <a:cxnLst/>
            <a:rect l="l" t="t" r="r" b="b"/>
            <a:pathLst>
              <a:path w="1679" h="1" fill="none" extrusionOk="0">
                <a:moveTo>
                  <a:pt x="1" y="0"/>
                </a:moveTo>
                <a:lnTo>
                  <a:pt x="1679" y="0"/>
                </a:ln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" name="Google Shape;65;p3"/>
          <p:cNvSpPr/>
          <p:nvPr/>
        </p:nvSpPr>
        <p:spPr>
          <a:xfrm>
            <a:off x="8327608" y="4137109"/>
            <a:ext cx="32" cy="53848"/>
          </a:xfrm>
          <a:custGeom>
            <a:avLst/>
            <a:gdLst/>
            <a:ahLst/>
            <a:cxnLst/>
            <a:rect l="l" t="t" r="r" b="b"/>
            <a:pathLst>
              <a:path w="1" h="1680" fill="none" extrusionOk="0">
                <a:moveTo>
                  <a:pt x="1" y="1679"/>
                </a:moveTo>
                <a:lnTo>
                  <a:pt x="1" y="1"/>
                </a:ln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" name="Google Shape;66;p3"/>
          <p:cNvSpPr/>
          <p:nvPr/>
        </p:nvSpPr>
        <p:spPr>
          <a:xfrm>
            <a:off x="8352994" y="4111755"/>
            <a:ext cx="53816" cy="32"/>
          </a:xfrm>
          <a:custGeom>
            <a:avLst/>
            <a:gdLst/>
            <a:ahLst/>
            <a:cxnLst/>
            <a:rect l="l" t="t" r="r" b="b"/>
            <a:pathLst>
              <a:path w="1679" h="1" fill="none" extrusionOk="0">
                <a:moveTo>
                  <a:pt x="1679" y="0"/>
                </a:moveTo>
                <a:lnTo>
                  <a:pt x="0" y="0"/>
                </a:ln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" name="Google Shape;67;p3"/>
          <p:cNvSpPr/>
          <p:nvPr/>
        </p:nvSpPr>
        <p:spPr>
          <a:xfrm>
            <a:off x="8068777" y="4201088"/>
            <a:ext cx="32" cy="52790"/>
          </a:xfrm>
          <a:custGeom>
            <a:avLst/>
            <a:gdLst/>
            <a:ahLst/>
            <a:cxnLst/>
            <a:rect l="l" t="t" r="r" b="b"/>
            <a:pathLst>
              <a:path w="1" h="1647" fill="none" extrusionOk="0">
                <a:moveTo>
                  <a:pt x="0" y="0"/>
                </a:moveTo>
                <a:lnTo>
                  <a:pt x="0" y="1647"/>
                </a:ln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8" name="Google Shape;68;p3"/>
          <p:cNvSpPr/>
          <p:nvPr/>
        </p:nvSpPr>
        <p:spPr>
          <a:xfrm>
            <a:off x="7988580" y="4280259"/>
            <a:ext cx="53816" cy="32"/>
          </a:xfrm>
          <a:custGeom>
            <a:avLst/>
            <a:gdLst/>
            <a:ahLst/>
            <a:cxnLst/>
            <a:rect l="l" t="t" r="r" b="b"/>
            <a:pathLst>
              <a:path w="1679" h="1" fill="none" extrusionOk="0">
                <a:moveTo>
                  <a:pt x="0" y="0"/>
                </a:moveTo>
                <a:lnTo>
                  <a:pt x="1679" y="0"/>
                </a:ln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9" name="Google Shape;69;p3"/>
          <p:cNvSpPr/>
          <p:nvPr/>
        </p:nvSpPr>
        <p:spPr>
          <a:xfrm>
            <a:off x="8068777" y="4305613"/>
            <a:ext cx="32" cy="53848"/>
          </a:xfrm>
          <a:custGeom>
            <a:avLst/>
            <a:gdLst/>
            <a:ahLst/>
            <a:cxnLst/>
            <a:rect l="l" t="t" r="r" b="b"/>
            <a:pathLst>
              <a:path w="1" h="1680" fill="none" extrusionOk="0">
                <a:moveTo>
                  <a:pt x="0" y="1679"/>
                </a:moveTo>
                <a:lnTo>
                  <a:pt x="0" y="1"/>
                </a:ln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0" name="Google Shape;70;p3"/>
          <p:cNvSpPr/>
          <p:nvPr/>
        </p:nvSpPr>
        <p:spPr>
          <a:xfrm>
            <a:off x="8094131" y="4280259"/>
            <a:ext cx="53848" cy="32"/>
          </a:xfrm>
          <a:custGeom>
            <a:avLst/>
            <a:gdLst/>
            <a:ahLst/>
            <a:cxnLst/>
            <a:rect l="l" t="t" r="r" b="b"/>
            <a:pathLst>
              <a:path w="1680" h="1" fill="none" extrusionOk="0">
                <a:moveTo>
                  <a:pt x="1679" y="0"/>
                </a:moveTo>
                <a:lnTo>
                  <a:pt x="1" y="0"/>
                </a:ln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1" name="Google Shape;71;p3"/>
          <p:cNvSpPr/>
          <p:nvPr/>
        </p:nvSpPr>
        <p:spPr>
          <a:xfrm>
            <a:off x="2947848" y="258863"/>
            <a:ext cx="4019736" cy="2016968"/>
          </a:xfrm>
          <a:custGeom>
            <a:avLst/>
            <a:gdLst/>
            <a:ahLst/>
            <a:cxnLst/>
            <a:rect l="l" t="t" r="r" b="b"/>
            <a:pathLst>
              <a:path w="125411" h="62927" fill="none" extrusionOk="0">
                <a:moveTo>
                  <a:pt x="254" y="62926"/>
                </a:moveTo>
                <a:cubicBezTo>
                  <a:pt x="1" y="28249"/>
                  <a:pt x="28028" y="0"/>
                  <a:pt x="62706" y="0"/>
                </a:cubicBezTo>
                <a:cubicBezTo>
                  <a:pt x="97383" y="0"/>
                  <a:pt x="125410" y="28249"/>
                  <a:pt x="125157" y="62926"/>
                </a:cubicBez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2" name="Google Shape;72;p3"/>
          <p:cNvSpPr txBox="1">
            <a:spLocks noGrp="1"/>
          </p:cNvSpPr>
          <p:nvPr>
            <p:ph type="title" idx="2"/>
          </p:nvPr>
        </p:nvSpPr>
        <p:spPr>
          <a:xfrm>
            <a:off x="5236700" y="3456525"/>
            <a:ext cx="2631300" cy="698100"/>
          </a:xfrm>
          <a:prstGeom prst="rect">
            <a:avLst/>
          </a:prstGeom>
          <a:solidFill>
            <a:srgbClr val="FFFFFF"/>
          </a:solidFill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9pPr>
          </a:lstStyle>
          <a:p>
            <a:endParaRPr/>
          </a:p>
        </p:txBody>
      </p:sp>
      <p:sp>
        <p:nvSpPr>
          <p:cNvPr id="73" name="Google Shape;73;p3"/>
          <p:cNvSpPr txBox="1">
            <a:spLocks noGrp="1"/>
          </p:cNvSpPr>
          <p:nvPr>
            <p:ph type="title" idx="3"/>
          </p:nvPr>
        </p:nvSpPr>
        <p:spPr>
          <a:xfrm>
            <a:off x="5236700" y="1892825"/>
            <a:ext cx="3748200" cy="5727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3300"/>
              <a:buFont typeface="Playfair Display Black"/>
              <a:buNone/>
              <a:defRPr sz="3300">
                <a:solidFill>
                  <a:srgbClr val="6E6976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4"/>
          <p:cNvSpPr txBox="1">
            <a:spLocks noGrp="1"/>
          </p:cNvSpPr>
          <p:nvPr>
            <p:ph type="title"/>
          </p:nvPr>
        </p:nvSpPr>
        <p:spPr>
          <a:xfrm>
            <a:off x="720000" y="1642925"/>
            <a:ext cx="29358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9pPr>
          </a:lstStyle>
          <a:p>
            <a:endParaRPr/>
          </a:p>
        </p:txBody>
      </p:sp>
      <p:sp>
        <p:nvSpPr>
          <p:cNvPr id="76" name="Google Shape;76;p4"/>
          <p:cNvSpPr txBox="1">
            <a:spLocks noGrp="1"/>
          </p:cNvSpPr>
          <p:nvPr>
            <p:ph type="title" idx="2"/>
          </p:nvPr>
        </p:nvSpPr>
        <p:spPr>
          <a:xfrm>
            <a:off x="720000" y="681425"/>
            <a:ext cx="5007600" cy="552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Font typeface="Playfair Display Black"/>
              <a:buNone/>
              <a:defRPr>
                <a:solidFill>
                  <a:srgbClr val="6E6976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9pPr>
          </a:lstStyle>
          <a:p>
            <a:endParaRPr/>
          </a:p>
        </p:txBody>
      </p:sp>
      <p:grpSp>
        <p:nvGrpSpPr>
          <p:cNvPr id="77" name="Google Shape;77;p4"/>
          <p:cNvGrpSpPr/>
          <p:nvPr/>
        </p:nvGrpSpPr>
        <p:grpSpPr>
          <a:xfrm flipH="1">
            <a:off x="216818" y="760565"/>
            <a:ext cx="92411" cy="3115358"/>
            <a:chOff x="582665" y="1317730"/>
            <a:chExt cx="184822" cy="6230717"/>
          </a:xfrm>
        </p:grpSpPr>
        <p:sp>
          <p:nvSpPr>
            <p:cNvPr id="78" name="Google Shape;78;p4"/>
            <p:cNvSpPr/>
            <p:nvPr/>
          </p:nvSpPr>
          <p:spPr>
            <a:xfrm>
              <a:off x="582665" y="1317730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1"/>
                  </a:moveTo>
                  <a:lnTo>
                    <a:pt x="1" y="381"/>
                  </a:lnTo>
                  <a:lnTo>
                    <a:pt x="2883" y="381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" name="Google Shape;79;p4"/>
            <p:cNvSpPr/>
            <p:nvPr/>
          </p:nvSpPr>
          <p:spPr>
            <a:xfrm>
              <a:off x="582665" y="1725833"/>
              <a:ext cx="184822" cy="26412"/>
            </a:xfrm>
            <a:custGeom>
              <a:avLst/>
              <a:gdLst/>
              <a:ahLst/>
              <a:cxnLst/>
              <a:rect l="l" t="t" r="r" b="b"/>
              <a:pathLst>
                <a:path w="2883" h="412" extrusionOk="0">
                  <a:moveTo>
                    <a:pt x="1" y="0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" name="Google Shape;80;p4"/>
            <p:cNvSpPr/>
            <p:nvPr/>
          </p:nvSpPr>
          <p:spPr>
            <a:xfrm>
              <a:off x="582665" y="2097331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0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" name="Google Shape;81;p4"/>
            <p:cNvSpPr/>
            <p:nvPr/>
          </p:nvSpPr>
          <p:spPr>
            <a:xfrm>
              <a:off x="582665" y="2468829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1"/>
                  </a:moveTo>
                  <a:lnTo>
                    <a:pt x="1" y="413"/>
                  </a:lnTo>
                  <a:lnTo>
                    <a:pt x="2883" y="413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" name="Google Shape;82;p4"/>
            <p:cNvSpPr/>
            <p:nvPr/>
          </p:nvSpPr>
          <p:spPr>
            <a:xfrm>
              <a:off x="582665" y="2876932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0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F6B1A1">
                <a:alpha val="45540"/>
              </a:srgbClr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Google Shape;83;p4"/>
            <p:cNvSpPr/>
            <p:nvPr/>
          </p:nvSpPr>
          <p:spPr>
            <a:xfrm>
              <a:off x="582665" y="3248430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1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F6B1A1">
                <a:alpha val="45540"/>
              </a:srgbClr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" name="Google Shape;84;p4"/>
            <p:cNvSpPr/>
            <p:nvPr/>
          </p:nvSpPr>
          <p:spPr>
            <a:xfrm>
              <a:off x="582665" y="3658520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1"/>
                  </a:moveTo>
                  <a:lnTo>
                    <a:pt x="1" y="381"/>
                  </a:lnTo>
                  <a:lnTo>
                    <a:pt x="2883" y="381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F6B1A1">
                <a:alpha val="45540"/>
              </a:srgbClr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" name="Google Shape;85;p4"/>
            <p:cNvSpPr/>
            <p:nvPr/>
          </p:nvSpPr>
          <p:spPr>
            <a:xfrm>
              <a:off x="582665" y="4030082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0"/>
                  </a:moveTo>
                  <a:lnTo>
                    <a:pt x="1" y="380"/>
                  </a:lnTo>
                  <a:lnTo>
                    <a:pt x="2883" y="380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F6B1A1">
                <a:alpha val="45540"/>
              </a:srgbClr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" name="Google Shape;86;p4"/>
            <p:cNvSpPr/>
            <p:nvPr/>
          </p:nvSpPr>
          <p:spPr>
            <a:xfrm>
              <a:off x="582665" y="4438121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1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F6B1A1">
                <a:alpha val="45540"/>
              </a:srgbClr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" name="Google Shape;87;p4"/>
            <p:cNvSpPr/>
            <p:nvPr/>
          </p:nvSpPr>
          <p:spPr>
            <a:xfrm>
              <a:off x="582665" y="4809683"/>
              <a:ext cx="184822" cy="26412"/>
            </a:xfrm>
            <a:custGeom>
              <a:avLst/>
              <a:gdLst/>
              <a:ahLst/>
              <a:cxnLst/>
              <a:rect l="l" t="t" r="r" b="b"/>
              <a:pathLst>
                <a:path w="2883" h="412" extrusionOk="0">
                  <a:moveTo>
                    <a:pt x="1" y="0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F6B1A1">
                <a:alpha val="45540"/>
              </a:srgbClr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" name="Google Shape;88;p4"/>
            <p:cNvSpPr/>
            <p:nvPr/>
          </p:nvSpPr>
          <p:spPr>
            <a:xfrm>
              <a:off x="582665" y="5181181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1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F6B1A1">
                <a:alpha val="45540"/>
              </a:srgbClr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" name="Google Shape;89;p4"/>
            <p:cNvSpPr/>
            <p:nvPr/>
          </p:nvSpPr>
          <p:spPr>
            <a:xfrm>
              <a:off x="582665" y="5591271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1"/>
                  </a:moveTo>
                  <a:lnTo>
                    <a:pt x="1" y="381"/>
                  </a:lnTo>
                  <a:lnTo>
                    <a:pt x="2883" y="381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F6B1A1">
                <a:alpha val="45540"/>
              </a:srgbClr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" name="Google Shape;90;p4"/>
            <p:cNvSpPr/>
            <p:nvPr/>
          </p:nvSpPr>
          <p:spPr>
            <a:xfrm>
              <a:off x="582665" y="5962833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0"/>
                  </a:moveTo>
                  <a:lnTo>
                    <a:pt x="1" y="380"/>
                  </a:lnTo>
                  <a:lnTo>
                    <a:pt x="2883" y="380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F6B1A1">
                <a:alpha val="45540"/>
              </a:srgbClr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" name="Google Shape;91;p4"/>
            <p:cNvSpPr/>
            <p:nvPr/>
          </p:nvSpPr>
          <p:spPr>
            <a:xfrm>
              <a:off x="582665" y="6370872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1"/>
                  </a:moveTo>
                  <a:lnTo>
                    <a:pt x="1" y="381"/>
                  </a:lnTo>
                  <a:lnTo>
                    <a:pt x="2883" y="381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F6B1A1">
                <a:alpha val="45540"/>
              </a:srgbClr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" name="Google Shape;92;p4"/>
            <p:cNvSpPr/>
            <p:nvPr/>
          </p:nvSpPr>
          <p:spPr>
            <a:xfrm>
              <a:off x="582665" y="6742370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1"/>
                  </a:moveTo>
                  <a:lnTo>
                    <a:pt x="1" y="381"/>
                  </a:lnTo>
                  <a:lnTo>
                    <a:pt x="2883" y="381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F6B1A1">
                <a:alpha val="45540"/>
              </a:srgbClr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" name="Google Shape;93;p4"/>
            <p:cNvSpPr/>
            <p:nvPr/>
          </p:nvSpPr>
          <p:spPr>
            <a:xfrm>
              <a:off x="582665" y="7113932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0"/>
                  </a:moveTo>
                  <a:lnTo>
                    <a:pt x="1" y="380"/>
                  </a:lnTo>
                  <a:lnTo>
                    <a:pt x="2883" y="380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F6B1A1">
                <a:alpha val="45540"/>
              </a:srgbClr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" name="Google Shape;94;p4"/>
            <p:cNvSpPr/>
            <p:nvPr/>
          </p:nvSpPr>
          <p:spPr>
            <a:xfrm>
              <a:off x="582665" y="7521971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1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F6B1A1">
                <a:alpha val="45540"/>
              </a:srgbClr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45" name="Google Shape;145;p6"/>
          <p:cNvSpPr txBox="1">
            <a:spLocks noGrp="1"/>
          </p:cNvSpPr>
          <p:nvPr>
            <p:ph type="title"/>
          </p:nvPr>
        </p:nvSpPr>
        <p:spPr>
          <a:xfrm>
            <a:off x="720000" y="681425"/>
            <a:ext cx="7714800" cy="552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Font typeface="Playfair Display Black"/>
              <a:buNone/>
              <a:defRPr>
                <a:solidFill>
                  <a:srgbClr val="6E6976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7"/>
          <p:cNvSpPr txBox="1">
            <a:spLocks noGrp="1"/>
          </p:cNvSpPr>
          <p:nvPr>
            <p:ph type="title"/>
          </p:nvPr>
        </p:nvSpPr>
        <p:spPr>
          <a:xfrm>
            <a:off x="720000" y="1642925"/>
            <a:ext cx="24675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9pPr>
          </a:lstStyle>
          <a:p>
            <a:endParaRPr/>
          </a:p>
        </p:txBody>
      </p:sp>
      <p:sp>
        <p:nvSpPr>
          <p:cNvPr id="148" name="Google Shape;148;p7"/>
          <p:cNvSpPr txBox="1">
            <a:spLocks noGrp="1"/>
          </p:cNvSpPr>
          <p:nvPr>
            <p:ph type="title" idx="2"/>
          </p:nvPr>
        </p:nvSpPr>
        <p:spPr>
          <a:xfrm>
            <a:off x="720000" y="681425"/>
            <a:ext cx="2543400" cy="552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Font typeface="Playfair Display Black"/>
              <a:buNone/>
              <a:defRPr>
                <a:solidFill>
                  <a:srgbClr val="6E6976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bg>
      <p:bgPr>
        <a:solidFill>
          <a:srgbClr val="FACAB1">
            <a:alpha val="59380"/>
          </a:srgbClr>
        </a:solidFill>
        <a:effectLst/>
      </p:bgPr>
    </p:bg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8"/>
          <p:cNvSpPr/>
          <p:nvPr/>
        </p:nvSpPr>
        <p:spPr>
          <a:xfrm>
            <a:off x="4293875" y="-559775"/>
            <a:ext cx="6631800" cy="6631800"/>
          </a:xfrm>
          <a:prstGeom prst="ellipse">
            <a:avLst/>
          </a:prstGeom>
          <a:solidFill>
            <a:srgbClr val="FFFFFF">
              <a:alpha val="812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1" name="Google Shape;151;p8"/>
          <p:cNvSpPr/>
          <p:nvPr/>
        </p:nvSpPr>
        <p:spPr>
          <a:xfrm>
            <a:off x="4670175" y="-525925"/>
            <a:ext cx="6631800" cy="6631800"/>
          </a:xfrm>
          <a:prstGeom prst="ellipse">
            <a:avLst/>
          </a:prstGeom>
          <a:noFill/>
          <a:ln w="9525" cap="flat" cmpd="sng">
            <a:solidFill>
              <a:srgbClr val="B4818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2" name="Google Shape;152;p8"/>
          <p:cNvSpPr txBox="1">
            <a:spLocks noGrp="1"/>
          </p:cNvSpPr>
          <p:nvPr>
            <p:ph type="title"/>
          </p:nvPr>
        </p:nvSpPr>
        <p:spPr>
          <a:xfrm>
            <a:off x="5064475" y="1244725"/>
            <a:ext cx="3370200" cy="3082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5200"/>
              <a:buFont typeface="Playfair Display Black"/>
              <a:buNone/>
              <a:defRPr sz="5200">
                <a:solidFill>
                  <a:srgbClr val="6E6976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400"/>
              <a:buFont typeface="Source Sans Pro"/>
              <a:buNone/>
              <a:defRPr sz="3400"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3400"/>
              <a:buFont typeface="Source Sans Pro"/>
              <a:buNone/>
              <a:defRPr sz="3400"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3400"/>
              <a:buFont typeface="Source Sans Pro"/>
              <a:buNone/>
              <a:defRPr sz="3400"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3400"/>
              <a:buFont typeface="Source Sans Pro"/>
              <a:buNone/>
              <a:defRPr sz="3400"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3400"/>
              <a:buFont typeface="Source Sans Pro"/>
              <a:buNone/>
              <a:defRPr sz="3400"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3400"/>
              <a:buFont typeface="Source Sans Pro"/>
              <a:buNone/>
              <a:defRPr sz="3400"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3400"/>
              <a:buFont typeface="Source Sans Pro"/>
              <a:buNone/>
              <a:defRPr sz="3400"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3400"/>
              <a:buFont typeface="Source Sans Pro"/>
              <a:buNone/>
              <a:defRPr sz="3400"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9"/>
          <p:cNvSpPr/>
          <p:nvPr/>
        </p:nvSpPr>
        <p:spPr>
          <a:xfrm>
            <a:off x="2947848" y="258863"/>
            <a:ext cx="4019736" cy="2016968"/>
          </a:xfrm>
          <a:custGeom>
            <a:avLst/>
            <a:gdLst/>
            <a:ahLst/>
            <a:cxnLst/>
            <a:rect l="l" t="t" r="r" b="b"/>
            <a:pathLst>
              <a:path w="125411" h="62927" fill="none" extrusionOk="0">
                <a:moveTo>
                  <a:pt x="254" y="62926"/>
                </a:moveTo>
                <a:cubicBezTo>
                  <a:pt x="1" y="28249"/>
                  <a:pt x="28028" y="0"/>
                  <a:pt x="62706" y="0"/>
                </a:cubicBezTo>
                <a:cubicBezTo>
                  <a:pt x="97383" y="0"/>
                  <a:pt x="125410" y="28249"/>
                  <a:pt x="125157" y="62926"/>
                </a:cubicBez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5" name="Google Shape;155;p9"/>
          <p:cNvSpPr/>
          <p:nvPr/>
        </p:nvSpPr>
        <p:spPr>
          <a:xfrm>
            <a:off x="0" y="0"/>
            <a:ext cx="4088745" cy="5143369"/>
          </a:xfrm>
          <a:custGeom>
            <a:avLst/>
            <a:gdLst/>
            <a:ahLst/>
            <a:cxnLst/>
            <a:rect l="l" t="t" r="r" b="b"/>
            <a:pathLst>
              <a:path w="127564" h="160467" extrusionOk="0">
                <a:moveTo>
                  <a:pt x="1" y="1"/>
                </a:moveTo>
                <a:lnTo>
                  <a:pt x="1" y="160467"/>
                </a:lnTo>
                <a:lnTo>
                  <a:pt x="127564" y="160467"/>
                </a:lnTo>
                <a:lnTo>
                  <a:pt x="127564" y="1"/>
                </a:lnTo>
                <a:close/>
              </a:path>
            </a:pathLst>
          </a:custGeom>
          <a:solidFill>
            <a:srgbClr val="F6B1A1">
              <a:alpha val="45540"/>
            </a:srgbClr>
          </a:solidFill>
          <a:ln>
            <a:noFill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156" name="Google Shape;156;p9"/>
          <p:cNvCxnSpPr/>
          <p:nvPr/>
        </p:nvCxnSpPr>
        <p:spPr>
          <a:xfrm>
            <a:off x="6968775" y="3199450"/>
            <a:ext cx="0" cy="2005200"/>
          </a:xfrm>
          <a:prstGeom prst="straightConnector1">
            <a:avLst/>
          </a:prstGeom>
          <a:noFill/>
          <a:ln w="9525" cap="flat" cmpd="sng">
            <a:solidFill>
              <a:srgbClr val="B4818B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157" name="Google Shape;157;p9"/>
          <p:cNvGrpSpPr/>
          <p:nvPr/>
        </p:nvGrpSpPr>
        <p:grpSpPr>
          <a:xfrm>
            <a:off x="215133" y="735065"/>
            <a:ext cx="92411" cy="3115358"/>
            <a:chOff x="582665" y="1470130"/>
            <a:chExt cx="184822" cy="6230717"/>
          </a:xfrm>
        </p:grpSpPr>
        <p:sp>
          <p:nvSpPr>
            <p:cNvPr id="158" name="Google Shape;158;p9"/>
            <p:cNvSpPr/>
            <p:nvPr/>
          </p:nvSpPr>
          <p:spPr>
            <a:xfrm>
              <a:off x="582665" y="1470130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1"/>
                  </a:moveTo>
                  <a:lnTo>
                    <a:pt x="1" y="381"/>
                  </a:lnTo>
                  <a:lnTo>
                    <a:pt x="2883" y="381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" name="Google Shape;159;p9"/>
            <p:cNvSpPr/>
            <p:nvPr/>
          </p:nvSpPr>
          <p:spPr>
            <a:xfrm>
              <a:off x="582665" y="1878233"/>
              <a:ext cx="184822" cy="26412"/>
            </a:xfrm>
            <a:custGeom>
              <a:avLst/>
              <a:gdLst/>
              <a:ahLst/>
              <a:cxnLst/>
              <a:rect l="l" t="t" r="r" b="b"/>
              <a:pathLst>
                <a:path w="2883" h="412" extrusionOk="0">
                  <a:moveTo>
                    <a:pt x="1" y="0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" name="Google Shape;160;p9"/>
            <p:cNvSpPr/>
            <p:nvPr/>
          </p:nvSpPr>
          <p:spPr>
            <a:xfrm>
              <a:off x="582665" y="2249731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0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" name="Google Shape;161;p9"/>
            <p:cNvSpPr/>
            <p:nvPr/>
          </p:nvSpPr>
          <p:spPr>
            <a:xfrm>
              <a:off x="582665" y="2621229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1"/>
                  </a:moveTo>
                  <a:lnTo>
                    <a:pt x="1" y="413"/>
                  </a:lnTo>
                  <a:lnTo>
                    <a:pt x="2883" y="413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" name="Google Shape;162;p9"/>
            <p:cNvSpPr/>
            <p:nvPr/>
          </p:nvSpPr>
          <p:spPr>
            <a:xfrm>
              <a:off x="582665" y="3029332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0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" name="Google Shape;163;p9"/>
            <p:cNvSpPr/>
            <p:nvPr/>
          </p:nvSpPr>
          <p:spPr>
            <a:xfrm>
              <a:off x="582665" y="3400830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1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" name="Google Shape;164;p9"/>
            <p:cNvSpPr/>
            <p:nvPr/>
          </p:nvSpPr>
          <p:spPr>
            <a:xfrm>
              <a:off x="582665" y="3810920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1"/>
                  </a:moveTo>
                  <a:lnTo>
                    <a:pt x="1" y="381"/>
                  </a:lnTo>
                  <a:lnTo>
                    <a:pt x="2883" y="381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" name="Google Shape;165;p9"/>
            <p:cNvSpPr/>
            <p:nvPr/>
          </p:nvSpPr>
          <p:spPr>
            <a:xfrm>
              <a:off x="582665" y="4182482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0"/>
                  </a:moveTo>
                  <a:lnTo>
                    <a:pt x="1" y="380"/>
                  </a:lnTo>
                  <a:lnTo>
                    <a:pt x="2883" y="380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" name="Google Shape;166;p9"/>
            <p:cNvSpPr/>
            <p:nvPr/>
          </p:nvSpPr>
          <p:spPr>
            <a:xfrm>
              <a:off x="582665" y="4590521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1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" name="Google Shape;167;p9"/>
            <p:cNvSpPr/>
            <p:nvPr/>
          </p:nvSpPr>
          <p:spPr>
            <a:xfrm>
              <a:off x="582665" y="4962083"/>
              <a:ext cx="184822" cy="26412"/>
            </a:xfrm>
            <a:custGeom>
              <a:avLst/>
              <a:gdLst/>
              <a:ahLst/>
              <a:cxnLst/>
              <a:rect l="l" t="t" r="r" b="b"/>
              <a:pathLst>
                <a:path w="2883" h="412" extrusionOk="0">
                  <a:moveTo>
                    <a:pt x="1" y="0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" name="Google Shape;168;p9"/>
            <p:cNvSpPr/>
            <p:nvPr/>
          </p:nvSpPr>
          <p:spPr>
            <a:xfrm>
              <a:off x="582665" y="5333581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1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" name="Google Shape;169;p9"/>
            <p:cNvSpPr/>
            <p:nvPr/>
          </p:nvSpPr>
          <p:spPr>
            <a:xfrm>
              <a:off x="582665" y="5743671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1"/>
                  </a:moveTo>
                  <a:lnTo>
                    <a:pt x="1" y="381"/>
                  </a:lnTo>
                  <a:lnTo>
                    <a:pt x="2883" y="381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" name="Google Shape;170;p9"/>
            <p:cNvSpPr/>
            <p:nvPr/>
          </p:nvSpPr>
          <p:spPr>
            <a:xfrm>
              <a:off x="582665" y="6115233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0"/>
                  </a:moveTo>
                  <a:lnTo>
                    <a:pt x="1" y="380"/>
                  </a:lnTo>
                  <a:lnTo>
                    <a:pt x="2883" y="380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" name="Google Shape;171;p9"/>
            <p:cNvSpPr/>
            <p:nvPr/>
          </p:nvSpPr>
          <p:spPr>
            <a:xfrm>
              <a:off x="582665" y="6523272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1"/>
                  </a:moveTo>
                  <a:lnTo>
                    <a:pt x="1" y="381"/>
                  </a:lnTo>
                  <a:lnTo>
                    <a:pt x="2883" y="381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" name="Google Shape;172;p9"/>
            <p:cNvSpPr/>
            <p:nvPr/>
          </p:nvSpPr>
          <p:spPr>
            <a:xfrm>
              <a:off x="582665" y="6894770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1"/>
                  </a:moveTo>
                  <a:lnTo>
                    <a:pt x="1" y="381"/>
                  </a:lnTo>
                  <a:lnTo>
                    <a:pt x="2883" y="381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" name="Google Shape;173;p9"/>
            <p:cNvSpPr/>
            <p:nvPr/>
          </p:nvSpPr>
          <p:spPr>
            <a:xfrm>
              <a:off x="582665" y="7266332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0"/>
                  </a:moveTo>
                  <a:lnTo>
                    <a:pt x="1" y="380"/>
                  </a:lnTo>
                  <a:lnTo>
                    <a:pt x="2883" y="380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" name="Google Shape;174;p9"/>
            <p:cNvSpPr/>
            <p:nvPr/>
          </p:nvSpPr>
          <p:spPr>
            <a:xfrm>
              <a:off x="582665" y="7674371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1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5" name="Google Shape;175;p9"/>
          <p:cNvSpPr txBox="1">
            <a:spLocks noGrp="1"/>
          </p:cNvSpPr>
          <p:nvPr>
            <p:ph type="title" hasCustomPrompt="1"/>
          </p:nvPr>
        </p:nvSpPr>
        <p:spPr>
          <a:xfrm>
            <a:off x="-50" y="255600"/>
            <a:ext cx="4088700" cy="2277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21000"/>
              <a:buFont typeface="Playfair Display Black"/>
              <a:buNone/>
              <a:defRPr sz="21000">
                <a:solidFill>
                  <a:srgbClr val="F6B1A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7000"/>
              <a:buFont typeface="Playfair Display Black"/>
              <a:buNone/>
              <a:defRPr sz="7000">
                <a:solidFill>
                  <a:schemeClr val="dk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7000"/>
              <a:buFont typeface="Playfair Display Black"/>
              <a:buNone/>
              <a:defRPr sz="7000">
                <a:solidFill>
                  <a:schemeClr val="dk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7000"/>
              <a:buFont typeface="Playfair Display Black"/>
              <a:buNone/>
              <a:defRPr sz="7000">
                <a:solidFill>
                  <a:schemeClr val="dk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7000"/>
              <a:buFont typeface="Playfair Display Black"/>
              <a:buNone/>
              <a:defRPr sz="7000">
                <a:solidFill>
                  <a:schemeClr val="dk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7000"/>
              <a:buFont typeface="Playfair Display Black"/>
              <a:buNone/>
              <a:defRPr sz="7000">
                <a:solidFill>
                  <a:schemeClr val="dk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7000"/>
              <a:buFont typeface="Playfair Display Black"/>
              <a:buNone/>
              <a:defRPr sz="7000">
                <a:solidFill>
                  <a:schemeClr val="dk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7000"/>
              <a:buFont typeface="Playfair Display Black"/>
              <a:buNone/>
              <a:defRPr sz="7000">
                <a:solidFill>
                  <a:schemeClr val="dk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7000"/>
              <a:buFont typeface="Playfair Display Black"/>
              <a:buNone/>
              <a:defRPr sz="7000">
                <a:solidFill>
                  <a:schemeClr val="dk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r>
              <a:t>xx%</a:t>
            </a:r>
          </a:p>
        </p:txBody>
      </p:sp>
      <p:sp>
        <p:nvSpPr>
          <p:cNvPr id="176" name="Google Shape;176;p9"/>
          <p:cNvSpPr/>
          <p:nvPr/>
        </p:nvSpPr>
        <p:spPr>
          <a:xfrm>
            <a:off x="8327608" y="4032583"/>
            <a:ext cx="32" cy="53816"/>
          </a:xfrm>
          <a:custGeom>
            <a:avLst/>
            <a:gdLst/>
            <a:ahLst/>
            <a:cxnLst/>
            <a:rect l="l" t="t" r="r" b="b"/>
            <a:pathLst>
              <a:path w="1" h="1679" fill="none" extrusionOk="0">
                <a:moveTo>
                  <a:pt x="1" y="0"/>
                </a:moveTo>
                <a:lnTo>
                  <a:pt x="1" y="1678"/>
                </a:ln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7" name="Google Shape;177;p9"/>
          <p:cNvSpPr/>
          <p:nvPr/>
        </p:nvSpPr>
        <p:spPr>
          <a:xfrm>
            <a:off x="8248436" y="4111755"/>
            <a:ext cx="53816" cy="32"/>
          </a:xfrm>
          <a:custGeom>
            <a:avLst/>
            <a:gdLst/>
            <a:ahLst/>
            <a:cxnLst/>
            <a:rect l="l" t="t" r="r" b="b"/>
            <a:pathLst>
              <a:path w="1679" h="1" fill="none" extrusionOk="0">
                <a:moveTo>
                  <a:pt x="1" y="0"/>
                </a:moveTo>
                <a:lnTo>
                  <a:pt x="1679" y="0"/>
                </a:ln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8" name="Google Shape;178;p9"/>
          <p:cNvSpPr/>
          <p:nvPr/>
        </p:nvSpPr>
        <p:spPr>
          <a:xfrm>
            <a:off x="8327608" y="4137109"/>
            <a:ext cx="32" cy="53848"/>
          </a:xfrm>
          <a:custGeom>
            <a:avLst/>
            <a:gdLst/>
            <a:ahLst/>
            <a:cxnLst/>
            <a:rect l="l" t="t" r="r" b="b"/>
            <a:pathLst>
              <a:path w="1" h="1680" fill="none" extrusionOk="0">
                <a:moveTo>
                  <a:pt x="1" y="1679"/>
                </a:moveTo>
                <a:lnTo>
                  <a:pt x="1" y="1"/>
                </a:ln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" name="Google Shape;179;p9"/>
          <p:cNvSpPr/>
          <p:nvPr/>
        </p:nvSpPr>
        <p:spPr>
          <a:xfrm>
            <a:off x="8352994" y="4111755"/>
            <a:ext cx="53816" cy="32"/>
          </a:xfrm>
          <a:custGeom>
            <a:avLst/>
            <a:gdLst/>
            <a:ahLst/>
            <a:cxnLst/>
            <a:rect l="l" t="t" r="r" b="b"/>
            <a:pathLst>
              <a:path w="1679" h="1" fill="none" extrusionOk="0">
                <a:moveTo>
                  <a:pt x="1679" y="0"/>
                </a:moveTo>
                <a:lnTo>
                  <a:pt x="0" y="0"/>
                </a:ln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Google Shape;180;p9"/>
          <p:cNvSpPr/>
          <p:nvPr/>
        </p:nvSpPr>
        <p:spPr>
          <a:xfrm>
            <a:off x="8068777" y="4201088"/>
            <a:ext cx="32" cy="52790"/>
          </a:xfrm>
          <a:custGeom>
            <a:avLst/>
            <a:gdLst/>
            <a:ahLst/>
            <a:cxnLst/>
            <a:rect l="l" t="t" r="r" b="b"/>
            <a:pathLst>
              <a:path w="1" h="1647" fill="none" extrusionOk="0">
                <a:moveTo>
                  <a:pt x="0" y="0"/>
                </a:moveTo>
                <a:lnTo>
                  <a:pt x="0" y="1647"/>
                </a:ln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1" name="Google Shape;181;p9"/>
          <p:cNvSpPr/>
          <p:nvPr/>
        </p:nvSpPr>
        <p:spPr>
          <a:xfrm>
            <a:off x="7988580" y="4280259"/>
            <a:ext cx="53816" cy="32"/>
          </a:xfrm>
          <a:custGeom>
            <a:avLst/>
            <a:gdLst/>
            <a:ahLst/>
            <a:cxnLst/>
            <a:rect l="l" t="t" r="r" b="b"/>
            <a:pathLst>
              <a:path w="1679" h="1" fill="none" extrusionOk="0">
                <a:moveTo>
                  <a:pt x="0" y="0"/>
                </a:moveTo>
                <a:lnTo>
                  <a:pt x="1679" y="0"/>
                </a:ln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2" name="Google Shape;182;p9"/>
          <p:cNvSpPr/>
          <p:nvPr/>
        </p:nvSpPr>
        <p:spPr>
          <a:xfrm>
            <a:off x="8068777" y="4305613"/>
            <a:ext cx="32" cy="53848"/>
          </a:xfrm>
          <a:custGeom>
            <a:avLst/>
            <a:gdLst/>
            <a:ahLst/>
            <a:cxnLst/>
            <a:rect l="l" t="t" r="r" b="b"/>
            <a:pathLst>
              <a:path w="1" h="1680" fill="none" extrusionOk="0">
                <a:moveTo>
                  <a:pt x="0" y="1679"/>
                </a:moveTo>
                <a:lnTo>
                  <a:pt x="0" y="1"/>
                </a:ln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3" name="Google Shape;183;p9"/>
          <p:cNvSpPr/>
          <p:nvPr/>
        </p:nvSpPr>
        <p:spPr>
          <a:xfrm>
            <a:off x="8094131" y="4280259"/>
            <a:ext cx="53848" cy="32"/>
          </a:xfrm>
          <a:custGeom>
            <a:avLst/>
            <a:gdLst/>
            <a:ahLst/>
            <a:cxnLst/>
            <a:rect l="l" t="t" r="r" b="b"/>
            <a:pathLst>
              <a:path w="1680" h="1" fill="none" extrusionOk="0">
                <a:moveTo>
                  <a:pt x="1679" y="0"/>
                </a:moveTo>
                <a:lnTo>
                  <a:pt x="1" y="0"/>
                </a:ln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4" name="Google Shape;184;p9"/>
          <p:cNvSpPr txBox="1">
            <a:spLocks noGrp="1"/>
          </p:cNvSpPr>
          <p:nvPr>
            <p:ph type="title" idx="2"/>
          </p:nvPr>
        </p:nvSpPr>
        <p:spPr>
          <a:xfrm>
            <a:off x="5236700" y="3151725"/>
            <a:ext cx="2631300" cy="698100"/>
          </a:xfrm>
          <a:prstGeom prst="rect">
            <a:avLst/>
          </a:prstGeom>
          <a:solidFill>
            <a:srgbClr val="FFFFFF"/>
          </a:solidFill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9pPr>
          </a:lstStyle>
          <a:p>
            <a:endParaRPr/>
          </a:p>
        </p:txBody>
      </p:sp>
      <p:sp>
        <p:nvSpPr>
          <p:cNvPr id="185" name="Google Shape;185;p9"/>
          <p:cNvSpPr txBox="1">
            <a:spLocks noGrp="1"/>
          </p:cNvSpPr>
          <p:nvPr>
            <p:ph type="title" idx="3"/>
          </p:nvPr>
        </p:nvSpPr>
        <p:spPr>
          <a:xfrm>
            <a:off x="5236700" y="2121425"/>
            <a:ext cx="3748200" cy="5727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3300"/>
              <a:buFont typeface="Playfair Display Black"/>
              <a:buNone/>
              <a:defRPr sz="3300">
                <a:solidFill>
                  <a:srgbClr val="6E6976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88" name="Google Shape;188;p10"/>
          <p:cNvSpPr txBox="1">
            <a:spLocks noGrp="1"/>
          </p:cNvSpPr>
          <p:nvPr>
            <p:ph type="title"/>
          </p:nvPr>
        </p:nvSpPr>
        <p:spPr>
          <a:xfrm>
            <a:off x="720000" y="681425"/>
            <a:ext cx="7714800" cy="552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Font typeface="Playfair Display Black"/>
              <a:buNone/>
              <a:defRPr>
                <a:solidFill>
                  <a:srgbClr val="6E6976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Agenda">
  <p:cSld name="CUSTOM">
    <p:spTree>
      <p:nvGrpSpPr>
        <p:cNvPr id="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13"/>
          <p:cNvSpPr/>
          <p:nvPr/>
        </p:nvSpPr>
        <p:spPr>
          <a:xfrm>
            <a:off x="5465400" y="2148600"/>
            <a:ext cx="921331" cy="550001"/>
          </a:xfrm>
          <a:custGeom>
            <a:avLst/>
            <a:gdLst/>
            <a:ahLst/>
            <a:cxnLst/>
            <a:rect l="l" t="t" r="r" b="b"/>
            <a:pathLst>
              <a:path w="127564" h="160467" extrusionOk="0">
                <a:moveTo>
                  <a:pt x="1" y="1"/>
                </a:moveTo>
                <a:lnTo>
                  <a:pt x="1" y="160467"/>
                </a:lnTo>
                <a:lnTo>
                  <a:pt x="127564" y="160467"/>
                </a:lnTo>
                <a:lnTo>
                  <a:pt x="127564" y="1"/>
                </a:lnTo>
                <a:close/>
              </a:path>
            </a:pathLst>
          </a:custGeom>
          <a:solidFill>
            <a:srgbClr val="F6B1A1">
              <a:alpha val="45540"/>
            </a:srgbClr>
          </a:solidFill>
          <a:ln>
            <a:noFill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F6B1A1"/>
              </a:solidFill>
            </a:endParaRPr>
          </a:p>
        </p:txBody>
      </p:sp>
      <p:sp>
        <p:nvSpPr>
          <p:cNvPr id="223" name="Google Shape;223;p13"/>
          <p:cNvSpPr/>
          <p:nvPr/>
        </p:nvSpPr>
        <p:spPr>
          <a:xfrm>
            <a:off x="5463909" y="3405476"/>
            <a:ext cx="921331" cy="550001"/>
          </a:xfrm>
          <a:custGeom>
            <a:avLst/>
            <a:gdLst/>
            <a:ahLst/>
            <a:cxnLst/>
            <a:rect l="l" t="t" r="r" b="b"/>
            <a:pathLst>
              <a:path w="127564" h="160467" extrusionOk="0">
                <a:moveTo>
                  <a:pt x="1" y="1"/>
                </a:moveTo>
                <a:lnTo>
                  <a:pt x="1" y="160467"/>
                </a:lnTo>
                <a:lnTo>
                  <a:pt x="127564" y="160467"/>
                </a:lnTo>
                <a:lnTo>
                  <a:pt x="127564" y="1"/>
                </a:lnTo>
                <a:close/>
              </a:path>
            </a:pathLst>
          </a:custGeom>
          <a:solidFill>
            <a:srgbClr val="F6B1A1">
              <a:alpha val="45540"/>
            </a:srgbClr>
          </a:solidFill>
          <a:ln>
            <a:noFill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F6B1A1"/>
              </a:solidFill>
            </a:endParaRPr>
          </a:p>
        </p:txBody>
      </p:sp>
      <p:sp>
        <p:nvSpPr>
          <p:cNvPr id="224" name="Google Shape;224;p13"/>
          <p:cNvSpPr/>
          <p:nvPr/>
        </p:nvSpPr>
        <p:spPr>
          <a:xfrm>
            <a:off x="5463909" y="890876"/>
            <a:ext cx="921331" cy="550001"/>
          </a:xfrm>
          <a:custGeom>
            <a:avLst/>
            <a:gdLst/>
            <a:ahLst/>
            <a:cxnLst/>
            <a:rect l="l" t="t" r="r" b="b"/>
            <a:pathLst>
              <a:path w="127564" h="160467" extrusionOk="0">
                <a:moveTo>
                  <a:pt x="1" y="1"/>
                </a:moveTo>
                <a:lnTo>
                  <a:pt x="1" y="160467"/>
                </a:lnTo>
                <a:lnTo>
                  <a:pt x="127564" y="160467"/>
                </a:lnTo>
                <a:lnTo>
                  <a:pt x="127564" y="1"/>
                </a:lnTo>
                <a:close/>
              </a:path>
            </a:pathLst>
          </a:custGeom>
          <a:solidFill>
            <a:srgbClr val="F6B1A1">
              <a:alpha val="45540"/>
            </a:srgbClr>
          </a:solidFill>
          <a:ln>
            <a:noFill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F6B1A1"/>
              </a:solidFill>
            </a:endParaRPr>
          </a:p>
        </p:txBody>
      </p:sp>
      <p:sp>
        <p:nvSpPr>
          <p:cNvPr id="225" name="Google Shape;225;p13"/>
          <p:cNvSpPr/>
          <p:nvPr/>
        </p:nvSpPr>
        <p:spPr>
          <a:xfrm>
            <a:off x="1274400" y="2148600"/>
            <a:ext cx="921331" cy="550001"/>
          </a:xfrm>
          <a:custGeom>
            <a:avLst/>
            <a:gdLst/>
            <a:ahLst/>
            <a:cxnLst/>
            <a:rect l="l" t="t" r="r" b="b"/>
            <a:pathLst>
              <a:path w="127564" h="160467" extrusionOk="0">
                <a:moveTo>
                  <a:pt x="1" y="1"/>
                </a:moveTo>
                <a:lnTo>
                  <a:pt x="1" y="160467"/>
                </a:lnTo>
                <a:lnTo>
                  <a:pt x="127564" y="160467"/>
                </a:lnTo>
                <a:lnTo>
                  <a:pt x="127564" y="1"/>
                </a:lnTo>
                <a:close/>
              </a:path>
            </a:pathLst>
          </a:custGeom>
          <a:solidFill>
            <a:srgbClr val="F6B1A1">
              <a:alpha val="45540"/>
            </a:srgbClr>
          </a:solidFill>
          <a:ln>
            <a:noFill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F6B1A1"/>
              </a:solidFill>
            </a:endParaRPr>
          </a:p>
        </p:txBody>
      </p:sp>
      <p:sp>
        <p:nvSpPr>
          <p:cNvPr id="226" name="Google Shape;226;p13"/>
          <p:cNvSpPr/>
          <p:nvPr/>
        </p:nvSpPr>
        <p:spPr>
          <a:xfrm>
            <a:off x="1272909" y="3405476"/>
            <a:ext cx="921331" cy="550001"/>
          </a:xfrm>
          <a:custGeom>
            <a:avLst/>
            <a:gdLst/>
            <a:ahLst/>
            <a:cxnLst/>
            <a:rect l="l" t="t" r="r" b="b"/>
            <a:pathLst>
              <a:path w="127564" h="160467" extrusionOk="0">
                <a:moveTo>
                  <a:pt x="1" y="1"/>
                </a:moveTo>
                <a:lnTo>
                  <a:pt x="1" y="160467"/>
                </a:lnTo>
                <a:lnTo>
                  <a:pt x="127564" y="160467"/>
                </a:lnTo>
                <a:lnTo>
                  <a:pt x="127564" y="1"/>
                </a:lnTo>
                <a:close/>
              </a:path>
            </a:pathLst>
          </a:custGeom>
          <a:solidFill>
            <a:srgbClr val="F6B1A1">
              <a:alpha val="45540"/>
            </a:srgbClr>
          </a:solidFill>
          <a:ln>
            <a:noFill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F6B1A1"/>
              </a:solidFill>
            </a:endParaRPr>
          </a:p>
        </p:txBody>
      </p:sp>
      <p:sp>
        <p:nvSpPr>
          <p:cNvPr id="227" name="Google Shape;227;p13"/>
          <p:cNvSpPr/>
          <p:nvPr/>
        </p:nvSpPr>
        <p:spPr>
          <a:xfrm>
            <a:off x="1272909" y="890876"/>
            <a:ext cx="921331" cy="550001"/>
          </a:xfrm>
          <a:custGeom>
            <a:avLst/>
            <a:gdLst/>
            <a:ahLst/>
            <a:cxnLst/>
            <a:rect l="l" t="t" r="r" b="b"/>
            <a:pathLst>
              <a:path w="127564" h="160467" extrusionOk="0">
                <a:moveTo>
                  <a:pt x="1" y="1"/>
                </a:moveTo>
                <a:lnTo>
                  <a:pt x="1" y="160467"/>
                </a:lnTo>
                <a:lnTo>
                  <a:pt x="127564" y="160467"/>
                </a:lnTo>
                <a:lnTo>
                  <a:pt x="127564" y="1"/>
                </a:lnTo>
                <a:close/>
              </a:path>
            </a:pathLst>
          </a:custGeom>
          <a:solidFill>
            <a:srgbClr val="F6B1A1">
              <a:alpha val="45540"/>
            </a:srgbClr>
          </a:solidFill>
          <a:ln>
            <a:noFill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F6B1A1"/>
              </a:solidFill>
            </a:endParaRPr>
          </a:p>
        </p:txBody>
      </p:sp>
      <p:sp>
        <p:nvSpPr>
          <p:cNvPr id="228" name="Google Shape;228;p13"/>
          <p:cNvSpPr txBox="1">
            <a:spLocks noGrp="1"/>
          </p:cNvSpPr>
          <p:nvPr>
            <p:ph type="ctrTitle"/>
          </p:nvPr>
        </p:nvSpPr>
        <p:spPr>
          <a:xfrm>
            <a:off x="1952402" y="775402"/>
            <a:ext cx="2440800" cy="555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9pPr>
          </a:lstStyle>
          <a:p>
            <a:endParaRPr/>
          </a:p>
        </p:txBody>
      </p:sp>
      <p:sp>
        <p:nvSpPr>
          <p:cNvPr id="229" name="Google Shape;229;p13"/>
          <p:cNvSpPr txBox="1">
            <a:spLocks noGrp="1"/>
          </p:cNvSpPr>
          <p:nvPr>
            <p:ph type="subTitle" idx="1"/>
          </p:nvPr>
        </p:nvSpPr>
        <p:spPr>
          <a:xfrm>
            <a:off x="1952400" y="1174079"/>
            <a:ext cx="1831200" cy="54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9pPr>
          </a:lstStyle>
          <a:p>
            <a:endParaRPr/>
          </a:p>
        </p:txBody>
      </p:sp>
      <p:sp>
        <p:nvSpPr>
          <p:cNvPr id="230" name="Google Shape;230;p13"/>
          <p:cNvSpPr txBox="1">
            <a:spLocks noGrp="1"/>
          </p:cNvSpPr>
          <p:nvPr>
            <p:ph type="title" idx="2" hasCustomPrompt="1"/>
          </p:nvPr>
        </p:nvSpPr>
        <p:spPr>
          <a:xfrm>
            <a:off x="719874" y="1031524"/>
            <a:ext cx="1670100" cy="555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r>
              <a:t>xx%</a:t>
            </a:r>
          </a:p>
        </p:txBody>
      </p:sp>
      <p:sp>
        <p:nvSpPr>
          <p:cNvPr id="231" name="Google Shape;231;p13"/>
          <p:cNvSpPr txBox="1">
            <a:spLocks noGrp="1"/>
          </p:cNvSpPr>
          <p:nvPr>
            <p:ph type="ctrTitle" idx="3"/>
          </p:nvPr>
        </p:nvSpPr>
        <p:spPr>
          <a:xfrm>
            <a:off x="1953711" y="2036408"/>
            <a:ext cx="2440800" cy="555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9pPr>
          </a:lstStyle>
          <a:p>
            <a:endParaRPr/>
          </a:p>
        </p:txBody>
      </p:sp>
      <p:sp>
        <p:nvSpPr>
          <p:cNvPr id="232" name="Google Shape;232;p13"/>
          <p:cNvSpPr txBox="1">
            <a:spLocks noGrp="1"/>
          </p:cNvSpPr>
          <p:nvPr>
            <p:ph type="subTitle" idx="4"/>
          </p:nvPr>
        </p:nvSpPr>
        <p:spPr>
          <a:xfrm>
            <a:off x="1953706" y="2434630"/>
            <a:ext cx="1899000" cy="54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9pPr>
          </a:lstStyle>
          <a:p>
            <a:endParaRPr/>
          </a:p>
        </p:txBody>
      </p:sp>
      <p:sp>
        <p:nvSpPr>
          <p:cNvPr id="233" name="Google Shape;233;p13"/>
          <p:cNvSpPr txBox="1">
            <a:spLocks noGrp="1"/>
          </p:cNvSpPr>
          <p:nvPr>
            <p:ph type="title" idx="5" hasCustomPrompt="1"/>
          </p:nvPr>
        </p:nvSpPr>
        <p:spPr>
          <a:xfrm>
            <a:off x="719874" y="2290478"/>
            <a:ext cx="1551600" cy="555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r>
              <a:t>xx%</a:t>
            </a:r>
          </a:p>
        </p:txBody>
      </p:sp>
      <p:sp>
        <p:nvSpPr>
          <p:cNvPr id="234" name="Google Shape;234;p13"/>
          <p:cNvSpPr txBox="1">
            <a:spLocks noGrp="1"/>
          </p:cNvSpPr>
          <p:nvPr>
            <p:ph type="ctrTitle" idx="6"/>
          </p:nvPr>
        </p:nvSpPr>
        <p:spPr>
          <a:xfrm>
            <a:off x="1956343" y="3297425"/>
            <a:ext cx="2442300" cy="555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9pPr>
          </a:lstStyle>
          <a:p>
            <a:endParaRPr/>
          </a:p>
        </p:txBody>
      </p:sp>
      <p:sp>
        <p:nvSpPr>
          <p:cNvPr id="235" name="Google Shape;235;p13"/>
          <p:cNvSpPr txBox="1">
            <a:spLocks noGrp="1"/>
          </p:cNvSpPr>
          <p:nvPr>
            <p:ph type="subTitle" idx="7"/>
          </p:nvPr>
        </p:nvSpPr>
        <p:spPr>
          <a:xfrm>
            <a:off x="1956335" y="3695180"/>
            <a:ext cx="1831200" cy="54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9pPr>
          </a:lstStyle>
          <a:p>
            <a:endParaRPr/>
          </a:p>
        </p:txBody>
      </p:sp>
      <p:sp>
        <p:nvSpPr>
          <p:cNvPr id="236" name="Google Shape;236;p13"/>
          <p:cNvSpPr txBox="1">
            <a:spLocks noGrp="1"/>
          </p:cNvSpPr>
          <p:nvPr>
            <p:ph type="title" idx="8" hasCustomPrompt="1"/>
          </p:nvPr>
        </p:nvSpPr>
        <p:spPr>
          <a:xfrm>
            <a:off x="719874" y="3549431"/>
            <a:ext cx="1511100" cy="555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r>
              <a:t>xx%</a:t>
            </a:r>
          </a:p>
        </p:txBody>
      </p:sp>
      <p:sp>
        <p:nvSpPr>
          <p:cNvPr id="237" name="Google Shape;237;p13"/>
          <p:cNvSpPr txBox="1">
            <a:spLocks noGrp="1"/>
          </p:cNvSpPr>
          <p:nvPr>
            <p:ph type="ctrTitle" idx="9"/>
          </p:nvPr>
        </p:nvSpPr>
        <p:spPr>
          <a:xfrm>
            <a:off x="6152784" y="769164"/>
            <a:ext cx="2440800" cy="555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9pPr>
          </a:lstStyle>
          <a:p>
            <a:endParaRPr/>
          </a:p>
        </p:txBody>
      </p:sp>
      <p:sp>
        <p:nvSpPr>
          <p:cNvPr id="238" name="Google Shape;238;p13"/>
          <p:cNvSpPr txBox="1">
            <a:spLocks noGrp="1"/>
          </p:cNvSpPr>
          <p:nvPr>
            <p:ph type="subTitle" idx="13"/>
          </p:nvPr>
        </p:nvSpPr>
        <p:spPr>
          <a:xfrm>
            <a:off x="6152783" y="1167842"/>
            <a:ext cx="1831200" cy="54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9pPr>
          </a:lstStyle>
          <a:p>
            <a:endParaRPr/>
          </a:p>
        </p:txBody>
      </p:sp>
      <p:sp>
        <p:nvSpPr>
          <p:cNvPr id="239" name="Google Shape;239;p13"/>
          <p:cNvSpPr txBox="1">
            <a:spLocks noGrp="1"/>
          </p:cNvSpPr>
          <p:nvPr>
            <p:ph type="title" idx="14" hasCustomPrompt="1"/>
          </p:nvPr>
        </p:nvSpPr>
        <p:spPr>
          <a:xfrm>
            <a:off x="4807149" y="1025287"/>
            <a:ext cx="1670100" cy="555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r>
              <a:t>xx%</a:t>
            </a:r>
          </a:p>
        </p:txBody>
      </p:sp>
      <p:sp>
        <p:nvSpPr>
          <p:cNvPr id="240" name="Google Shape;240;p13"/>
          <p:cNvSpPr txBox="1">
            <a:spLocks noGrp="1"/>
          </p:cNvSpPr>
          <p:nvPr>
            <p:ph type="ctrTitle" idx="15"/>
          </p:nvPr>
        </p:nvSpPr>
        <p:spPr>
          <a:xfrm>
            <a:off x="6154094" y="2030171"/>
            <a:ext cx="2440800" cy="555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9pPr>
          </a:lstStyle>
          <a:p>
            <a:endParaRPr/>
          </a:p>
        </p:txBody>
      </p:sp>
      <p:sp>
        <p:nvSpPr>
          <p:cNvPr id="241" name="Google Shape;241;p13"/>
          <p:cNvSpPr txBox="1">
            <a:spLocks noGrp="1"/>
          </p:cNvSpPr>
          <p:nvPr>
            <p:ph type="subTitle" idx="16"/>
          </p:nvPr>
        </p:nvSpPr>
        <p:spPr>
          <a:xfrm>
            <a:off x="6154088" y="2428392"/>
            <a:ext cx="1899000" cy="54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9pPr>
          </a:lstStyle>
          <a:p>
            <a:endParaRPr/>
          </a:p>
        </p:txBody>
      </p:sp>
      <p:sp>
        <p:nvSpPr>
          <p:cNvPr id="242" name="Google Shape;242;p13"/>
          <p:cNvSpPr txBox="1">
            <a:spLocks noGrp="1"/>
          </p:cNvSpPr>
          <p:nvPr>
            <p:ph type="title" idx="17" hasCustomPrompt="1"/>
          </p:nvPr>
        </p:nvSpPr>
        <p:spPr>
          <a:xfrm>
            <a:off x="4807149" y="2284240"/>
            <a:ext cx="1551600" cy="555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r>
              <a:t>xx%</a:t>
            </a:r>
          </a:p>
        </p:txBody>
      </p:sp>
      <p:sp>
        <p:nvSpPr>
          <p:cNvPr id="243" name="Google Shape;243;p13"/>
          <p:cNvSpPr txBox="1">
            <a:spLocks noGrp="1"/>
          </p:cNvSpPr>
          <p:nvPr>
            <p:ph type="ctrTitle" idx="18"/>
          </p:nvPr>
        </p:nvSpPr>
        <p:spPr>
          <a:xfrm>
            <a:off x="6156720" y="3291177"/>
            <a:ext cx="2440800" cy="555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Playfair Display ExtraBold"/>
              <a:buNone/>
              <a:defRPr sz="1600">
                <a:solidFill>
                  <a:srgbClr val="6E6976"/>
                </a:solidFill>
                <a:latin typeface="Playfair Display ExtraBold"/>
                <a:ea typeface="Playfair Display ExtraBold"/>
                <a:cs typeface="Playfair Display ExtraBold"/>
                <a:sym typeface="Playfair Display ExtraBold"/>
              </a:defRPr>
            </a:lvl9pPr>
          </a:lstStyle>
          <a:p>
            <a:endParaRPr/>
          </a:p>
        </p:txBody>
      </p:sp>
      <p:sp>
        <p:nvSpPr>
          <p:cNvPr id="244" name="Google Shape;244;p13"/>
          <p:cNvSpPr txBox="1">
            <a:spLocks noGrp="1"/>
          </p:cNvSpPr>
          <p:nvPr>
            <p:ph type="subTitle" idx="19"/>
          </p:nvPr>
        </p:nvSpPr>
        <p:spPr>
          <a:xfrm>
            <a:off x="6156718" y="3688943"/>
            <a:ext cx="1831200" cy="54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600"/>
              <a:buNone/>
              <a:defRPr sz="1600">
                <a:solidFill>
                  <a:srgbClr val="B4818B"/>
                </a:solidFill>
              </a:defRPr>
            </a:lvl9pPr>
          </a:lstStyle>
          <a:p>
            <a:endParaRPr/>
          </a:p>
        </p:txBody>
      </p:sp>
      <p:sp>
        <p:nvSpPr>
          <p:cNvPr id="245" name="Google Shape;245;p13"/>
          <p:cNvSpPr txBox="1">
            <a:spLocks noGrp="1"/>
          </p:cNvSpPr>
          <p:nvPr>
            <p:ph type="title" idx="20" hasCustomPrompt="1"/>
          </p:nvPr>
        </p:nvSpPr>
        <p:spPr>
          <a:xfrm>
            <a:off x="4807149" y="3543194"/>
            <a:ext cx="1511100" cy="555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7000"/>
              <a:buFont typeface="Playfair Display Black"/>
              <a:buNone/>
              <a:defRPr sz="7000">
                <a:solidFill>
                  <a:srgbClr val="B4818B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CUSTOM_2">
    <p:spTree>
      <p:nvGrpSpPr>
        <p:cNvPr id="1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Google Shape;253;p15"/>
          <p:cNvSpPr/>
          <p:nvPr/>
        </p:nvSpPr>
        <p:spPr>
          <a:xfrm>
            <a:off x="1445525" y="3012276"/>
            <a:ext cx="921331" cy="1292963"/>
          </a:xfrm>
          <a:custGeom>
            <a:avLst/>
            <a:gdLst/>
            <a:ahLst/>
            <a:cxnLst/>
            <a:rect l="l" t="t" r="r" b="b"/>
            <a:pathLst>
              <a:path w="127564" h="160467" extrusionOk="0">
                <a:moveTo>
                  <a:pt x="1" y="1"/>
                </a:moveTo>
                <a:lnTo>
                  <a:pt x="1" y="160467"/>
                </a:lnTo>
                <a:lnTo>
                  <a:pt x="127564" y="160467"/>
                </a:lnTo>
                <a:lnTo>
                  <a:pt x="127564" y="1"/>
                </a:lnTo>
                <a:close/>
              </a:path>
            </a:pathLst>
          </a:custGeom>
          <a:solidFill>
            <a:srgbClr val="F6B1A1">
              <a:alpha val="29460"/>
            </a:srgbClr>
          </a:solidFill>
          <a:ln>
            <a:noFill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FACAB1"/>
              </a:solidFill>
            </a:endParaRPr>
          </a:p>
        </p:txBody>
      </p:sp>
      <p:sp>
        <p:nvSpPr>
          <p:cNvPr id="254" name="Google Shape;254;p15"/>
          <p:cNvSpPr/>
          <p:nvPr/>
        </p:nvSpPr>
        <p:spPr>
          <a:xfrm>
            <a:off x="4116728" y="3012276"/>
            <a:ext cx="921331" cy="1292963"/>
          </a:xfrm>
          <a:custGeom>
            <a:avLst/>
            <a:gdLst/>
            <a:ahLst/>
            <a:cxnLst/>
            <a:rect l="l" t="t" r="r" b="b"/>
            <a:pathLst>
              <a:path w="127564" h="160467" extrusionOk="0">
                <a:moveTo>
                  <a:pt x="1" y="1"/>
                </a:moveTo>
                <a:lnTo>
                  <a:pt x="1" y="160467"/>
                </a:lnTo>
                <a:lnTo>
                  <a:pt x="127564" y="160467"/>
                </a:lnTo>
                <a:lnTo>
                  <a:pt x="127564" y="1"/>
                </a:lnTo>
                <a:close/>
              </a:path>
            </a:pathLst>
          </a:custGeom>
          <a:solidFill>
            <a:srgbClr val="F6B1A1">
              <a:alpha val="29460"/>
            </a:srgbClr>
          </a:solidFill>
          <a:ln>
            <a:noFill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FACAB1"/>
              </a:solidFill>
            </a:endParaRPr>
          </a:p>
        </p:txBody>
      </p:sp>
      <p:sp>
        <p:nvSpPr>
          <p:cNvPr id="255" name="Google Shape;255;p15"/>
          <p:cNvSpPr/>
          <p:nvPr/>
        </p:nvSpPr>
        <p:spPr>
          <a:xfrm>
            <a:off x="6759043" y="3012276"/>
            <a:ext cx="921331" cy="1292963"/>
          </a:xfrm>
          <a:custGeom>
            <a:avLst/>
            <a:gdLst/>
            <a:ahLst/>
            <a:cxnLst/>
            <a:rect l="l" t="t" r="r" b="b"/>
            <a:pathLst>
              <a:path w="127564" h="160467" extrusionOk="0">
                <a:moveTo>
                  <a:pt x="1" y="1"/>
                </a:moveTo>
                <a:lnTo>
                  <a:pt x="1" y="160467"/>
                </a:lnTo>
                <a:lnTo>
                  <a:pt x="127564" y="160467"/>
                </a:lnTo>
                <a:lnTo>
                  <a:pt x="127564" y="1"/>
                </a:lnTo>
                <a:close/>
              </a:path>
            </a:pathLst>
          </a:custGeom>
          <a:solidFill>
            <a:srgbClr val="F6B1A1">
              <a:alpha val="29460"/>
            </a:srgbClr>
          </a:solidFill>
          <a:ln>
            <a:noFill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FACAB1"/>
              </a:solidFill>
            </a:endParaRPr>
          </a:p>
        </p:txBody>
      </p:sp>
      <p:sp>
        <p:nvSpPr>
          <p:cNvPr id="256" name="Google Shape;256;p15"/>
          <p:cNvSpPr/>
          <p:nvPr/>
        </p:nvSpPr>
        <p:spPr>
          <a:xfrm>
            <a:off x="1445525" y="1364100"/>
            <a:ext cx="921331" cy="1260869"/>
          </a:xfrm>
          <a:custGeom>
            <a:avLst/>
            <a:gdLst/>
            <a:ahLst/>
            <a:cxnLst/>
            <a:rect l="l" t="t" r="r" b="b"/>
            <a:pathLst>
              <a:path w="127564" h="160467" extrusionOk="0">
                <a:moveTo>
                  <a:pt x="1" y="1"/>
                </a:moveTo>
                <a:lnTo>
                  <a:pt x="1" y="160467"/>
                </a:lnTo>
                <a:lnTo>
                  <a:pt x="127564" y="160467"/>
                </a:lnTo>
                <a:lnTo>
                  <a:pt x="127564" y="1"/>
                </a:lnTo>
                <a:close/>
              </a:path>
            </a:pathLst>
          </a:custGeom>
          <a:solidFill>
            <a:srgbClr val="F6B1A1">
              <a:alpha val="29460"/>
            </a:srgbClr>
          </a:solidFill>
          <a:ln>
            <a:noFill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FACAB1"/>
              </a:solidFill>
            </a:endParaRPr>
          </a:p>
        </p:txBody>
      </p:sp>
      <p:sp>
        <p:nvSpPr>
          <p:cNvPr id="257" name="Google Shape;257;p15"/>
          <p:cNvSpPr/>
          <p:nvPr/>
        </p:nvSpPr>
        <p:spPr>
          <a:xfrm>
            <a:off x="4116728" y="1364100"/>
            <a:ext cx="921331" cy="1260869"/>
          </a:xfrm>
          <a:custGeom>
            <a:avLst/>
            <a:gdLst/>
            <a:ahLst/>
            <a:cxnLst/>
            <a:rect l="l" t="t" r="r" b="b"/>
            <a:pathLst>
              <a:path w="127564" h="160467" extrusionOk="0">
                <a:moveTo>
                  <a:pt x="1" y="1"/>
                </a:moveTo>
                <a:lnTo>
                  <a:pt x="1" y="160467"/>
                </a:lnTo>
                <a:lnTo>
                  <a:pt x="127564" y="160467"/>
                </a:lnTo>
                <a:lnTo>
                  <a:pt x="127564" y="1"/>
                </a:lnTo>
                <a:close/>
              </a:path>
            </a:pathLst>
          </a:custGeom>
          <a:solidFill>
            <a:srgbClr val="F6B1A1">
              <a:alpha val="29460"/>
            </a:srgbClr>
          </a:solidFill>
          <a:ln>
            <a:noFill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FACAB1"/>
              </a:solidFill>
            </a:endParaRPr>
          </a:p>
        </p:txBody>
      </p:sp>
      <p:sp>
        <p:nvSpPr>
          <p:cNvPr id="258" name="Google Shape;258;p15"/>
          <p:cNvSpPr/>
          <p:nvPr/>
        </p:nvSpPr>
        <p:spPr>
          <a:xfrm>
            <a:off x="6759043" y="1364100"/>
            <a:ext cx="921331" cy="1260869"/>
          </a:xfrm>
          <a:custGeom>
            <a:avLst/>
            <a:gdLst/>
            <a:ahLst/>
            <a:cxnLst/>
            <a:rect l="l" t="t" r="r" b="b"/>
            <a:pathLst>
              <a:path w="127564" h="160467" extrusionOk="0">
                <a:moveTo>
                  <a:pt x="1" y="1"/>
                </a:moveTo>
                <a:lnTo>
                  <a:pt x="1" y="160467"/>
                </a:lnTo>
                <a:lnTo>
                  <a:pt x="127564" y="160467"/>
                </a:lnTo>
                <a:lnTo>
                  <a:pt x="127564" y="1"/>
                </a:lnTo>
                <a:close/>
              </a:path>
            </a:pathLst>
          </a:custGeom>
          <a:solidFill>
            <a:srgbClr val="F6B1A1">
              <a:alpha val="29460"/>
            </a:srgbClr>
          </a:solidFill>
          <a:ln>
            <a:noFill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FACAB1"/>
              </a:solidFill>
            </a:endParaRPr>
          </a:p>
        </p:txBody>
      </p:sp>
      <p:sp>
        <p:nvSpPr>
          <p:cNvPr id="259" name="Google Shape;259;p15"/>
          <p:cNvSpPr txBox="1">
            <a:spLocks noGrp="1"/>
          </p:cNvSpPr>
          <p:nvPr>
            <p:ph type="subTitle" idx="1"/>
          </p:nvPr>
        </p:nvSpPr>
        <p:spPr>
          <a:xfrm>
            <a:off x="728849" y="2241381"/>
            <a:ext cx="2354700" cy="54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 sz="1400">
                <a:solidFill>
                  <a:srgbClr val="B4818B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9pPr>
          </a:lstStyle>
          <a:p>
            <a:endParaRPr/>
          </a:p>
        </p:txBody>
      </p:sp>
      <p:sp>
        <p:nvSpPr>
          <p:cNvPr id="260" name="Google Shape;260;p15"/>
          <p:cNvSpPr txBox="1">
            <a:spLocks noGrp="1"/>
          </p:cNvSpPr>
          <p:nvPr>
            <p:ph type="subTitle" idx="2"/>
          </p:nvPr>
        </p:nvSpPr>
        <p:spPr>
          <a:xfrm>
            <a:off x="3400049" y="3900650"/>
            <a:ext cx="2354700" cy="54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 sz="1400">
                <a:solidFill>
                  <a:srgbClr val="B4818B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9pPr>
          </a:lstStyle>
          <a:p>
            <a:endParaRPr/>
          </a:p>
        </p:txBody>
      </p:sp>
      <p:sp>
        <p:nvSpPr>
          <p:cNvPr id="261" name="Google Shape;261;p15"/>
          <p:cNvSpPr txBox="1">
            <a:spLocks noGrp="1"/>
          </p:cNvSpPr>
          <p:nvPr>
            <p:ph type="subTitle" idx="3"/>
          </p:nvPr>
        </p:nvSpPr>
        <p:spPr>
          <a:xfrm>
            <a:off x="6042361" y="2241381"/>
            <a:ext cx="2354700" cy="54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 sz="1400">
                <a:solidFill>
                  <a:srgbClr val="B4818B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9pPr>
          </a:lstStyle>
          <a:p>
            <a:endParaRPr/>
          </a:p>
        </p:txBody>
      </p:sp>
      <p:sp>
        <p:nvSpPr>
          <p:cNvPr id="262" name="Google Shape;262;p15"/>
          <p:cNvSpPr txBox="1">
            <a:spLocks noGrp="1"/>
          </p:cNvSpPr>
          <p:nvPr>
            <p:ph type="subTitle" idx="4"/>
          </p:nvPr>
        </p:nvSpPr>
        <p:spPr>
          <a:xfrm>
            <a:off x="728849" y="3900650"/>
            <a:ext cx="2354700" cy="54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 sz="1400">
                <a:solidFill>
                  <a:srgbClr val="B4818B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9pPr>
          </a:lstStyle>
          <a:p>
            <a:endParaRPr/>
          </a:p>
        </p:txBody>
      </p:sp>
      <p:sp>
        <p:nvSpPr>
          <p:cNvPr id="263" name="Google Shape;263;p15"/>
          <p:cNvSpPr txBox="1">
            <a:spLocks noGrp="1"/>
          </p:cNvSpPr>
          <p:nvPr>
            <p:ph type="subTitle" idx="5"/>
          </p:nvPr>
        </p:nvSpPr>
        <p:spPr>
          <a:xfrm>
            <a:off x="6042361" y="3900650"/>
            <a:ext cx="2354700" cy="54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 sz="1400">
                <a:solidFill>
                  <a:srgbClr val="B4818B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9pPr>
          </a:lstStyle>
          <a:p>
            <a:endParaRPr/>
          </a:p>
        </p:txBody>
      </p:sp>
      <p:sp>
        <p:nvSpPr>
          <p:cNvPr id="264" name="Google Shape;264;p15"/>
          <p:cNvSpPr txBox="1">
            <a:spLocks noGrp="1"/>
          </p:cNvSpPr>
          <p:nvPr>
            <p:ph type="subTitle" idx="6"/>
          </p:nvPr>
        </p:nvSpPr>
        <p:spPr>
          <a:xfrm>
            <a:off x="3400049" y="2241381"/>
            <a:ext cx="2354700" cy="54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 sz="1400">
                <a:solidFill>
                  <a:srgbClr val="B4818B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9pPr>
          </a:lstStyle>
          <a:p>
            <a:endParaRPr/>
          </a:p>
        </p:txBody>
      </p:sp>
      <p:sp>
        <p:nvSpPr>
          <p:cNvPr id="265" name="Google Shape;265;p15"/>
          <p:cNvSpPr txBox="1">
            <a:spLocks noGrp="1"/>
          </p:cNvSpPr>
          <p:nvPr>
            <p:ph type="title"/>
          </p:nvPr>
        </p:nvSpPr>
        <p:spPr>
          <a:xfrm>
            <a:off x="720000" y="681425"/>
            <a:ext cx="7714800" cy="552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Font typeface="Playfair Display Black"/>
              <a:buNone/>
              <a:defRPr>
                <a:solidFill>
                  <a:srgbClr val="6E6976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9pPr>
          </a:lstStyle>
          <a:p>
            <a:endParaRPr/>
          </a:p>
        </p:txBody>
      </p:sp>
      <p:sp>
        <p:nvSpPr>
          <p:cNvPr id="266" name="Google Shape;266;p15"/>
          <p:cNvSpPr txBox="1">
            <a:spLocks noGrp="1"/>
          </p:cNvSpPr>
          <p:nvPr>
            <p:ph type="subTitle" idx="7"/>
          </p:nvPr>
        </p:nvSpPr>
        <p:spPr>
          <a:xfrm>
            <a:off x="728849" y="1768606"/>
            <a:ext cx="2354700" cy="549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9pPr>
          </a:lstStyle>
          <a:p>
            <a:endParaRPr/>
          </a:p>
        </p:txBody>
      </p:sp>
      <p:sp>
        <p:nvSpPr>
          <p:cNvPr id="267" name="Google Shape;267;p15"/>
          <p:cNvSpPr txBox="1">
            <a:spLocks noGrp="1"/>
          </p:cNvSpPr>
          <p:nvPr>
            <p:ph type="subTitle" idx="8"/>
          </p:nvPr>
        </p:nvSpPr>
        <p:spPr>
          <a:xfrm>
            <a:off x="728849" y="3433456"/>
            <a:ext cx="2354700" cy="549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9pPr>
          </a:lstStyle>
          <a:p>
            <a:endParaRPr/>
          </a:p>
        </p:txBody>
      </p:sp>
      <p:sp>
        <p:nvSpPr>
          <p:cNvPr id="268" name="Google Shape;268;p15"/>
          <p:cNvSpPr txBox="1">
            <a:spLocks noGrp="1"/>
          </p:cNvSpPr>
          <p:nvPr>
            <p:ph type="subTitle" idx="9"/>
          </p:nvPr>
        </p:nvSpPr>
        <p:spPr>
          <a:xfrm>
            <a:off x="3400049" y="1768606"/>
            <a:ext cx="2354700" cy="549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9pPr>
          </a:lstStyle>
          <a:p>
            <a:endParaRPr/>
          </a:p>
        </p:txBody>
      </p:sp>
      <p:sp>
        <p:nvSpPr>
          <p:cNvPr id="269" name="Google Shape;269;p15"/>
          <p:cNvSpPr txBox="1">
            <a:spLocks noGrp="1"/>
          </p:cNvSpPr>
          <p:nvPr>
            <p:ph type="subTitle" idx="13"/>
          </p:nvPr>
        </p:nvSpPr>
        <p:spPr>
          <a:xfrm>
            <a:off x="3400049" y="3433456"/>
            <a:ext cx="2354700" cy="549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9pPr>
          </a:lstStyle>
          <a:p>
            <a:endParaRPr/>
          </a:p>
        </p:txBody>
      </p:sp>
      <p:sp>
        <p:nvSpPr>
          <p:cNvPr id="270" name="Google Shape;270;p15"/>
          <p:cNvSpPr txBox="1">
            <a:spLocks noGrp="1"/>
          </p:cNvSpPr>
          <p:nvPr>
            <p:ph type="subTitle" idx="14"/>
          </p:nvPr>
        </p:nvSpPr>
        <p:spPr>
          <a:xfrm>
            <a:off x="6042361" y="1768606"/>
            <a:ext cx="2354700" cy="549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9pPr>
          </a:lstStyle>
          <a:p>
            <a:endParaRPr/>
          </a:p>
        </p:txBody>
      </p:sp>
      <p:sp>
        <p:nvSpPr>
          <p:cNvPr id="271" name="Google Shape;271;p15"/>
          <p:cNvSpPr txBox="1">
            <a:spLocks noGrp="1"/>
          </p:cNvSpPr>
          <p:nvPr>
            <p:ph type="subTitle" idx="15"/>
          </p:nvPr>
        </p:nvSpPr>
        <p:spPr>
          <a:xfrm>
            <a:off x="6042361" y="3433456"/>
            <a:ext cx="2354700" cy="549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>
  <p:cSld name="ONE_COLUMN_TEXT_1">
    <p:spTree>
      <p:nvGrpSpPr>
        <p:cNvPr id="1" name="Shape 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Google Shape;291;p18"/>
          <p:cNvSpPr txBox="1">
            <a:spLocks noGrp="1"/>
          </p:cNvSpPr>
          <p:nvPr>
            <p:ph type="title"/>
          </p:nvPr>
        </p:nvSpPr>
        <p:spPr>
          <a:xfrm>
            <a:off x="720000" y="681425"/>
            <a:ext cx="5185500" cy="552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Font typeface="Playfair Display Black"/>
              <a:buNone/>
              <a:defRPr>
                <a:solidFill>
                  <a:srgbClr val="6E6976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9pPr>
          </a:lstStyle>
          <a:p>
            <a:endParaRPr/>
          </a:p>
        </p:txBody>
      </p:sp>
      <p:grpSp>
        <p:nvGrpSpPr>
          <p:cNvPr id="292" name="Google Shape;292;p18"/>
          <p:cNvGrpSpPr/>
          <p:nvPr/>
        </p:nvGrpSpPr>
        <p:grpSpPr>
          <a:xfrm>
            <a:off x="8796208" y="735065"/>
            <a:ext cx="92411" cy="3115358"/>
            <a:chOff x="17744815" y="1470130"/>
            <a:chExt cx="184822" cy="6230717"/>
          </a:xfrm>
        </p:grpSpPr>
        <p:sp>
          <p:nvSpPr>
            <p:cNvPr id="293" name="Google Shape;293;p18"/>
            <p:cNvSpPr/>
            <p:nvPr/>
          </p:nvSpPr>
          <p:spPr>
            <a:xfrm>
              <a:off x="17744815" y="1470130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1"/>
                  </a:moveTo>
                  <a:lnTo>
                    <a:pt x="1" y="381"/>
                  </a:lnTo>
                  <a:lnTo>
                    <a:pt x="2883" y="381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" name="Google Shape;294;p18"/>
            <p:cNvSpPr/>
            <p:nvPr/>
          </p:nvSpPr>
          <p:spPr>
            <a:xfrm>
              <a:off x="17744815" y="1878233"/>
              <a:ext cx="184822" cy="26412"/>
            </a:xfrm>
            <a:custGeom>
              <a:avLst/>
              <a:gdLst/>
              <a:ahLst/>
              <a:cxnLst/>
              <a:rect l="l" t="t" r="r" b="b"/>
              <a:pathLst>
                <a:path w="2883" h="412" extrusionOk="0">
                  <a:moveTo>
                    <a:pt x="1" y="0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" name="Google Shape;295;p18"/>
            <p:cNvSpPr/>
            <p:nvPr/>
          </p:nvSpPr>
          <p:spPr>
            <a:xfrm>
              <a:off x="17744815" y="2249731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0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" name="Google Shape;296;p18"/>
            <p:cNvSpPr/>
            <p:nvPr/>
          </p:nvSpPr>
          <p:spPr>
            <a:xfrm>
              <a:off x="17744815" y="2621229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1"/>
                  </a:moveTo>
                  <a:lnTo>
                    <a:pt x="1" y="413"/>
                  </a:lnTo>
                  <a:lnTo>
                    <a:pt x="2883" y="413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" name="Google Shape;297;p18"/>
            <p:cNvSpPr/>
            <p:nvPr/>
          </p:nvSpPr>
          <p:spPr>
            <a:xfrm>
              <a:off x="17744815" y="3029332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0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" name="Google Shape;298;p18"/>
            <p:cNvSpPr/>
            <p:nvPr/>
          </p:nvSpPr>
          <p:spPr>
            <a:xfrm>
              <a:off x="17744815" y="3400830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1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" name="Google Shape;299;p18"/>
            <p:cNvSpPr/>
            <p:nvPr/>
          </p:nvSpPr>
          <p:spPr>
            <a:xfrm>
              <a:off x="17744815" y="3810920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1"/>
                  </a:moveTo>
                  <a:lnTo>
                    <a:pt x="1" y="381"/>
                  </a:lnTo>
                  <a:lnTo>
                    <a:pt x="2883" y="381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" name="Google Shape;300;p18"/>
            <p:cNvSpPr/>
            <p:nvPr/>
          </p:nvSpPr>
          <p:spPr>
            <a:xfrm>
              <a:off x="17744815" y="4182482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0"/>
                  </a:moveTo>
                  <a:lnTo>
                    <a:pt x="1" y="380"/>
                  </a:lnTo>
                  <a:lnTo>
                    <a:pt x="2883" y="380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" name="Google Shape;301;p18"/>
            <p:cNvSpPr/>
            <p:nvPr/>
          </p:nvSpPr>
          <p:spPr>
            <a:xfrm>
              <a:off x="17744815" y="4590521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1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" name="Google Shape;302;p18"/>
            <p:cNvSpPr/>
            <p:nvPr/>
          </p:nvSpPr>
          <p:spPr>
            <a:xfrm>
              <a:off x="17744815" y="4962083"/>
              <a:ext cx="184822" cy="26412"/>
            </a:xfrm>
            <a:custGeom>
              <a:avLst/>
              <a:gdLst/>
              <a:ahLst/>
              <a:cxnLst/>
              <a:rect l="l" t="t" r="r" b="b"/>
              <a:pathLst>
                <a:path w="2883" h="412" extrusionOk="0">
                  <a:moveTo>
                    <a:pt x="1" y="0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" name="Google Shape;303;p18"/>
            <p:cNvSpPr/>
            <p:nvPr/>
          </p:nvSpPr>
          <p:spPr>
            <a:xfrm>
              <a:off x="17744815" y="5333581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1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" name="Google Shape;304;p18"/>
            <p:cNvSpPr/>
            <p:nvPr/>
          </p:nvSpPr>
          <p:spPr>
            <a:xfrm>
              <a:off x="17744815" y="5743671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1"/>
                  </a:moveTo>
                  <a:lnTo>
                    <a:pt x="1" y="381"/>
                  </a:lnTo>
                  <a:lnTo>
                    <a:pt x="2883" y="381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" name="Google Shape;305;p18"/>
            <p:cNvSpPr/>
            <p:nvPr/>
          </p:nvSpPr>
          <p:spPr>
            <a:xfrm>
              <a:off x="17744815" y="6115233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0"/>
                  </a:moveTo>
                  <a:lnTo>
                    <a:pt x="1" y="380"/>
                  </a:lnTo>
                  <a:lnTo>
                    <a:pt x="2883" y="380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" name="Google Shape;306;p18"/>
            <p:cNvSpPr/>
            <p:nvPr/>
          </p:nvSpPr>
          <p:spPr>
            <a:xfrm>
              <a:off x="17744815" y="6523272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1"/>
                  </a:moveTo>
                  <a:lnTo>
                    <a:pt x="1" y="381"/>
                  </a:lnTo>
                  <a:lnTo>
                    <a:pt x="2883" y="381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" name="Google Shape;307;p18"/>
            <p:cNvSpPr/>
            <p:nvPr/>
          </p:nvSpPr>
          <p:spPr>
            <a:xfrm>
              <a:off x="17744815" y="6894770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1"/>
                  </a:moveTo>
                  <a:lnTo>
                    <a:pt x="1" y="381"/>
                  </a:lnTo>
                  <a:lnTo>
                    <a:pt x="2883" y="381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" name="Google Shape;308;p18"/>
            <p:cNvSpPr/>
            <p:nvPr/>
          </p:nvSpPr>
          <p:spPr>
            <a:xfrm>
              <a:off x="17744815" y="7266332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0"/>
                  </a:moveTo>
                  <a:lnTo>
                    <a:pt x="1" y="380"/>
                  </a:lnTo>
                  <a:lnTo>
                    <a:pt x="2883" y="380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" name="Google Shape;309;p18"/>
            <p:cNvSpPr/>
            <p:nvPr/>
          </p:nvSpPr>
          <p:spPr>
            <a:xfrm>
              <a:off x="17744815" y="7674371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1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 ">
  <p:cSld name="CUSTOM_4">
    <p:spTree>
      <p:nvGrpSpPr>
        <p:cNvPr id="1" name="Shape 3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0" name="Google Shape;370;p21"/>
          <p:cNvSpPr txBox="1">
            <a:spLocks noGrp="1"/>
          </p:cNvSpPr>
          <p:nvPr>
            <p:ph type="title"/>
          </p:nvPr>
        </p:nvSpPr>
        <p:spPr>
          <a:xfrm>
            <a:off x="720000" y="681425"/>
            <a:ext cx="7714800" cy="552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Font typeface="Playfair Display Black"/>
              <a:buNone/>
              <a:defRPr>
                <a:solidFill>
                  <a:srgbClr val="6E6976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9pPr>
          </a:lstStyle>
          <a:p>
            <a:endParaRPr/>
          </a:p>
        </p:txBody>
      </p:sp>
      <p:sp>
        <p:nvSpPr>
          <p:cNvPr id="371" name="Google Shape;371;p21"/>
          <p:cNvSpPr/>
          <p:nvPr/>
        </p:nvSpPr>
        <p:spPr>
          <a:xfrm>
            <a:off x="1275000" y="1610890"/>
            <a:ext cx="1244700" cy="1494000"/>
          </a:xfrm>
          <a:prstGeom prst="rect">
            <a:avLst/>
          </a:prstGeom>
          <a:solidFill>
            <a:srgbClr val="F6B1A1">
              <a:alpha val="2946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2" name="Google Shape;372;p21"/>
          <p:cNvSpPr txBox="1">
            <a:spLocks noGrp="1"/>
          </p:cNvSpPr>
          <p:nvPr>
            <p:ph type="subTitle" idx="1"/>
          </p:nvPr>
        </p:nvSpPr>
        <p:spPr>
          <a:xfrm>
            <a:off x="720000" y="2080456"/>
            <a:ext cx="2354700" cy="54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 sz="1400">
                <a:solidFill>
                  <a:srgbClr val="B4818B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9pPr>
          </a:lstStyle>
          <a:p>
            <a:endParaRPr/>
          </a:p>
        </p:txBody>
      </p:sp>
      <p:sp>
        <p:nvSpPr>
          <p:cNvPr id="373" name="Google Shape;373;p21"/>
          <p:cNvSpPr txBox="1">
            <a:spLocks noGrp="1"/>
          </p:cNvSpPr>
          <p:nvPr>
            <p:ph type="subTitle" idx="2"/>
          </p:nvPr>
        </p:nvSpPr>
        <p:spPr>
          <a:xfrm>
            <a:off x="720000" y="1699456"/>
            <a:ext cx="2354700" cy="54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9pPr>
          </a:lstStyle>
          <a:p>
            <a:endParaRPr/>
          </a:p>
        </p:txBody>
      </p:sp>
      <p:sp>
        <p:nvSpPr>
          <p:cNvPr id="374" name="Google Shape;374;p21"/>
          <p:cNvSpPr/>
          <p:nvPr/>
        </p:nvSpPr>
        <p:spPr>
          <a:xfrm>
            <a:off x="3075225" y="2929490"/>
            <a:ext cx="1244700" cy="1494000"/>
          </a:xfrm>
          <a:prstGeom prst="rect">
            <a:avLst/>
          </a:prstGeom>
          <a:solidFill>
            <a:srgbClr val="F6B1A1">
              <a:alpha val="2946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5" name="Google Shape;375;p21"/>
          <p:cNvSpPr txBox="1">
            <a:spLocks noGrp="1"/>
          </p:cNvSpPr>
          <p:nvPr>
            <p:ph type="subTitle" idx="3"/>
          </p:nvPr>
        </p:nvSpPr>
        <p:spPr>
          <a:xfrm>
            <a:off x="2520225" y="3426631"/>
            <a:ext cx="2354700" cy="54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 sz="1400">
                <a:solidFill>
                  <a:srgbClr val="B4818B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9pPr>
          </a:lstStyle>
          <a:p>
            <a:endParaRPr/>
          </a:p>
        </p:txBody>
      </p:sp>
      <p:sp>
        <p:nvSpPr>
          <p:cNvPr id="376" name="Google Shape;376;p21"/>
          <p:cNvSpPr txBox="1">
            <a:spLocks noGrp="1"/>
          </p:cNvSpPr>
          <p:nvPr>
            <p:ph type="subTitle" idx="4"/>
          </p:nvPr>
        </p:nvSpPr>
        <p:spPr>
          <a:xfrm>
            <a:off x="2520225" y="3045631"/>
            <a:ext cx="2354700" cy="54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9pPr>
          </a:lstStyle>
          <a:p>
            <a:endParaRPr/>
          </a:p>
        </p:txBody>
      </p:sp>
      <p:sp>
        <p:nvSpPr>
          <p:cNvPr id="377" name="Google Shape;377;p21"/>
          <p:cNvSpPr/>
          <p:nvPr/>
        </p:nvSpPr>
        <p:spPr>
          <a:xfrm>
            <a:off x="4846875" y="1583315"/>
            <a:ext cx="1244700" cy="1494000"/>
          </a:xfrm>
          <a:prstGeom prst="rect">
            <a:avLst/>
          </a:prstGeom>
          <a:solidFill>
            <a:srgbClr val="F6B1A1">
              <a:alpha val="2946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8" name="Google Shape;378;p21"/>
          <p:cNvSpPr txBox="1">
            <a:spLocks noGrp="1"/>
          </p:cNvSpPr>
          <p:nvPr>
            <p:ph type="subTitle" idx="5"/>
          </p:nvPr>
        </p:nvSpPr>
        <p:spPr>
          <a:xfrm>
            <a:off x="4291875" y="2080456"/>
            <a:ext cx="2354700" cy="54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 sz="1400">
                <a:solidFill>
                  <a:srgbClr val="B4818B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9pPr>
          </a:lstStyle>
          <a:p>
            <a:endParaRPr/>
          </a:p>
        </p:txBody>
      </p:sp>
      <p:sp>
        <p:nvSpPr>
          <p:cNvPr id="379" name="Google Shape;379;p21"/>
          <p:cNvSpPr txBox="1">
            <a:spLocks noGrp="1"/>
          </p:cNvSpPr>
          <p:nvPr>
            <p:ph type="subTitle" idx="6"/>
          </p:nvPr>
        </p:nvSpPr>
        <p:spPr>
          <a:xfrm>
            <a:off x="4291875" y="1699456"/>
            <a:ext cx="2354700" cy="54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9pPr>
          </a:lstStyle>
          <a:p>
            <a:endParaRPr/>
          </a:p>
        </p:txBody>
      </p:sp>
      <p:sp>
        <p:nvSpPr>
          <p:cNvPr id="380" name="Google Shape;380;p21"/>
          <p:cNvSpPr/>
          <p:nvPr/>
        </p:nvSpPr>
        <p:spPr>
          <a:xfrm>
            <a:off x="6635100" y="2929490"/>
            <a:ext cx="1244700" cy="1494000"/>
          </a:xfrm>
          <a:prstGeom prst="rect">
            <a:avLst/>
          </a:prstGeom>
          <a:solidFill>
            <a:srgbClr val="F6B1A1">
              <a:alpha val="2946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1" name="Google Shape;381;p21"/>
          <p:cNvSpPr txBox="1">
            <a:spLocks noGrp="1"/>
          </p:cNvSpPr>
          <p:nvPr>
            <p:ph type="subTitle" idx="7"/>
          </p:nvPr>
        </p:nvSpPr>
        <p:spPr>
          <a:xfrm>
            <a:off x="6080100" y="3426631"/>
            <a:ext cx="2354700" cy="54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 sz="1400">
                <a:solidFill>
                  <a:srgbClr val="B4818B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9pPr>
          </a:lstStyle>
          <a:p>
            <a:endParaRPr/>
          </a:p>
        </p:txBody>
      </p:sp>
      <p:sp>
        <p:nvSpPr>
          <p:cNvPr id="382" name="Google Shape;382;p21"/>
          <p:cNvSpPr txBox="1">
            <a:spLocks noGrp="1"/>
          </p:cNvSpPr>
          <p:nvPr>
            <p:ph type="subTitle" idx="8"/>
          </p:nvPr>
        </p:nvSpPr>
        <p:spPr>
          <a:xfrm>
            <a:off x="6080100" y="3045631"/>
            <a:ext cx="2354700" cy="54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numbers">
  <p:cSld name="CUSTOM_6">
    <p:spTree>
      <p:nvGrpSpPr>
        <p:cNvPr id="1" name="Shape 4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5" name="Google Shape;415;p23"/>
          <p:cNvSpPr txBox="1">
            <a:spLocks noGrp="1"/>
          </p:cNvSpPr>
          <p:nvPr>
            <p:ph type="title" hasCustomPrompt="1"/>
          </p:nvPr>
        </p:nvSpPr>
        <p:spPr>
          <a:xfrm>
            <a:off x="897488" y="3054100"/>
            <a:ext cx="2056500" cy="864900"/>
          </a:xfrm>
          <a:prstGeom prst="rect">
            <a:avLst/>
          </a:prstGeom>
          <a:solidFill>
            <a:srgbClr val="FFFFFF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5100"/>
              <a:buFont typeface="Playfair Display Black"/>
              <a:buNone/>
              <a:defRPr sz="5100">
                <a:solidFill>
                  <a:srgbClr val="F6B1A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5100"/>
              <a:buFont typeface="Playfair Display Black"/>
              <a:buNone/>
              <a:defRPr sz="5100">
                <a:solidFill>
                  <a:srgbClr val="F6B1A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5100"/>
              <a:buFont typeface="Playfair Display Black"/>
              <a:buNone/>
              <a:defRPr sz="5100">
                <a:solidFill>
                  <a:srgbClr val="F6B1A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5100"/>
              <a:buFont typeface="Playfair Display Black"/>
              <a:buNone/>
              <a:defRPr sz="5100">
                <a:solidFill>
                  <a:srgbClr val="F6B1A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5100"/>
              <a:buFont typeface="Playfair Display Black"/>
              <a:buNone/>
              <a:defRPr sz="5100">
                <a:solidFill>
                  <a:srgbClr val="F6B1A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5100"/>
              <a:buFont typeface="Playfair Display Black"/>
              <a:buNone/>
              <a:defRPr sz="5100">
                <a:solidFill>
                  <a:srgbClr val="F6B1A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5100"/>
              <a:buFont typeface="Playfair Display Black"/>
              <a:buNone/>
              <a:defRPr sz="5100">
                <a:solidFill>
                  <a:srgbClr val="F6B1A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5100"/>
              <a:buFont typeface="Playfair Display Black"/>
              <a:buNone/>
              <a:defRPr sz="5100">
                <a:solidFill>
                  <a:srgbClr val="F6B1A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5100"/>
              <a:buFont typeface="Playfair Display Black"/>
              <a:buNone/>
              <a:defRPr sz="5100">
                <a:solidFill>
                  <a:srgbClr val="F6B1A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r>
              <a:t>xx%</a:t>
            </a:r>
          </a:p>
        </p:txBody>
      </p:sp>
      <p:sp>
        <p:nvSpPr>
          <p:cNvPr id="416" name="Google Shape;416;p23"/>
          <p:cNvSpPr txBox="1">
            <a:spLocks noGrp="1"/>
          </p:cNvSpPr>
          <p:nvPr>
            <p:ph type="title" idx="2" hasCustomPrompt="1"/>
          </p:nvPr>
        </p:nvSpPr>
        <p:spPr>
          <a:xfrm>
            <a:off x="3549298" y="3054100"/>
            <a:ext cx="2056500" cy="864000"/>
          </a:xfrm>
          <a:prstGeom prst="rect">
            <a:avLst/>
          </a:prstGeom>
          <a:solidFill>
            <a:srgbClr val="FFFFFF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5100"/>
              <a:buFont typeface="Playfair Display Black"/>
              <a:buNone/>
              <a:defRPr sz="5100">
                <a:solidFill>
                  <a:srgbClr val="F6B1A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5100"/>
              <a:buFont typeface="Playfair Display Black"/>
              <a:buNone/>
              <a:defRPr sz="5100">
                <a:solidFill>
                  <a:srgbClr val="F6B1A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5100"/>
              <a:buFont typeface="Playfair Display Black"/>
              <a:buNone/>
              <a:defRPr sz="5100">
                <a:solidFill>
                  <a:srgbClr val="F6B1A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5100"/>
              <a:buFont typeface="Playfair Display Black"/>
              <a:buNone/>
              <a:defRPr sz="5100">
                <a:solidFill>
                  <a:srgbClr val="F6B1A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5100"/>
              <a:buFont typeface="Playfair Display Black"/>
              <a:buNone/>
              <a:defRPr sz="5100">
                <a:solidFill>
                  <a:srgbClr val="F6B1A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5100"/>
              <a:buFont typeface="Playfair Display Black"/>
              <a:buNone/>
              <a:defRPr sz="5100">
                <a:solidFill>
                  <a:srgbClr val="F6B1A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5100"/>
              <a:buFont typeface="Playfair Display Black"/>
              <a:buNone/>
              <a:defRPr sz="5100">
                <a:solidFill>
                  <a:srgbClr val="F6B1A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5100"/>
              <a:buFont typeface="Playfair Display Black"/>
              <a:buNone/>
              <a:defRPr sz="5100">
                <a:solidFill>
                  <a:srgbClr val="F6B1A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5100"/>
              <a:buFont typeface="Playfair Display Black"/>
              <a:buNone/>
              <a:defRPr sz="5100">
                <a:solidFill>
                  <a:srgbClr val="F6B1A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r>
              <a:t>xx%</a:t>
            </a:r>
          </a:p>
        </p:txBody>
      </p:sp>
      <p:sp>
        <p:nvSpPr>
          <p:cNvPr id="417" name="Google Shape;417;p23"/>
          <p:cNvSpPr txBox="1">
            <a:spLocks noGrp="1"/>
          </p:cNvSpPr>
          <p:nvPr>
            <p:ph type="title" idx="3" hasCustomPrompt="1"/>
          </p:nvPr>
        </p:nvSpPr>
        <p:spPr>
          <a:xfrm>
            <a:off x="6200766" y="3054100"/>
            <a:ext cx="2057100" cy="864000"/>
          </a:xfrm>
          <a:prstGeom prst="rect">
            <a:avLst/>
          </a:prstGeom>
          <a:solidFill>
            <a:srgbClr val="FFFFFF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5100"/>
              <a:buFont typeface="Playfair Display Black"/>
              <a:buNone/>
              <a:defRPr sz="5100">
                <a:solidFill>
                  <a:srgbClr val="F6B1A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5100"/>
              <a:buFont typeface="Playfair Display Black"/>
              <a:buNone/>
              <a:defRPr sz="5100">
                <a:solidFill>
                  <a:srgbClr val="F6B1A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5100"/>
              <a:buFont typeface="Playfair Display Black"/>
              <a:buNone/>
              <a:defRPr sz="5100">
                <a:solidFill>
                  <a:srgbClr val="F6B1A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5100"/>
              <a:buFont typeface="Playfair Display Black"/>
              <a:buNone/>
              <a:defRPr sz="5100">
                <a:solidFill>
                  <a:srgbClr val="F6B1A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5100"/>
              <a:buFont typeface="Playfair Display Black"/>
              <a:buNone/>
              <a:defRPr sz="5100">
                <a:solidFill>
                  <a:srgbClr val="F6B1A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5100"/>
              <a:buFont typeface="Playfair Display Black"/>
              <a:buNone/>
              <a:defRPr sz="5100">
                <a:solidFill>
                  <a:srgbClr val="F6B1A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5100"/>
              <a:buFont typeface="Playfair Display Black"/>
              <a:buNone/>
              <a:defRPr sz="5100">
                <a:solidFill>
                  <a:srgbClr val="F6B1A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5100"/>
              <a:buFont typeface="Playfair Display Black"/>
              <a:buNone/>
              <a:defRPr sz="5100">
                <a:solidFill>
                  <a:srgbClr val="F6B1A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5100"/>
              <a:buFont typeface="Playfair Display Black"/>
              <a:buNone/>
              <a:defRPr sz="5100">
                <a:solidFill>
                  <a:srgbClr val="F6B1A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r>
              <a:t>xx%</a:t>
            </a:r>
          </a:p>
        </p:txBody>
      </p:sp>
      <p:sp>
        <p:nvSpPr>
          <p:cNvPr id="418" name="Google Shape;418;p23"/>
          <p:cNvSpPr txBox="1">
            <a:spLocks noGrp="1"/>
          </p:cNvSpPr>
          <p:nvPr>
            <p:ph type="title" idx="4"/>
          </p:nvPr>
        </p:nvSpPr>
        <p:spPr>
          <a:xfrm>
            <a:off x="720000" y="681425"/>
            <a:ext cx="3564900" cy="552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Font typeface="Playfair Display Black"/>
              <a:buNone/>
              <a:defRPr>
                <a:solidFill>
                  <a:srgbClr val="6E6976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9pPr>
          </a:lstStyle>
          <a:p>
            <a:endParaRPr/>
          </a:p>
        </p:txBody>
      </p:sp>
      <p:sp>
        <p:nvSpPr>
          <p:cNvPr id="419" name="Google Shape;419;p23"/>
          <p:cNvSpPr txBox="1">
            <a:spLocks noGrp="1"/>
          </p:cNvSpPr>
          <p:nvPr>
            <p:ph type="subTitle" idx="1"/>
          </p:nvPr>
        </p:nvSpPr>
        <p:spPr>
          <a:xfrm>
            <a:off x="720038" y="3841575"/>
            <a:ext cx="2411400" cy="54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 sz="1400">
                <a:solidFill>
                  <a:srgbClr val="B4818B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9pPr>
          </a:lstStyle>
          <a:p>
            <a:endParaRPr/>
          </a:p>
        </p:txBody>
      </p:sp>
      <p:sp>
        <p:nvSpPr>
          <p:cNvPr id="420" name="Google Shape;420;p23"/>
          <p:cNvSpPr txBox="1">
            <a:spLocks noGrp="1"/>
          </p:cNvSpPr>
          <p:nvPr>
            <p:ph type="subTitle" idx="5"/>
          </p:nvPr>
        </p:nvSpPr>
        <p:spPr>
          <a:xfrm>
            <a:off x="6023616" y="3841575"/>
            <a:ext cx="2411400" cy="54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 sz="1400">
                <a:solidFill>
                  <a:srgbClr val="B4818B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9pPr>
          </a:lstStyle>
          <a:p>
            <a:endParaRPr/>
          </a:p>
        </p:txBody>
      </p:sp>
      <p:sp>
        <p:nvSpPr>
          <p:cNvPr id="421" name="Google Shape;421;p23"/>
          <p:cNvSpPr txBox="1">
            <a:spLocks noGrp="1"/>
          </p:cNvSpPr>
          <p:nvPr>
            <p:ph type="subTitle" idx="6"/>
          </p:nvPr>
        </p:nvSpPr>
        <p:spPr>
          <a:xfrm>
            <a:off x="3371848" y="3841575"/>
            <a:ext cx="2411400" cy="54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 sz="1400">
                <a:solidFill>
                  <a:srgbClr val="B4818B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None/>
              <a:defRPr>
                <a:solidFill>
                  <a:srgbClr val="B4818B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_7">
    <p:spTree>
      <p:nvGrpSpPr>
        <p:cNvPr id="1" name="Shape 4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3" name="Google Shape;423;p24"/>
          <p:cNvGrpSpPr/>
          <p:nvPr/>
        </p:nvGrpSpPr>
        <p:grpSpPr>
          <a:xfrm>
            <a:off x="4257133" y="2103965"/>
            <a:ext cx="92411" cy="3115358"/>
            <a:chOff x="582665" y="1165330"/>
            <a:chExt cx="184822" cy="6230717"/>
          </a:xfrm>
        </p:grpSpPr>
        <p:sp>
          <p:nvSpPr>
            <p:cNvPr id="424" name="Google Shape;424;p24"/>
            <p:cNvSpPr/>
            <p:nvPr/>
          </p:nvSpPr>
          <p:spPr>
            <a:xfrm>
              <a:off x="582665" y="1165330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1"/>
                  </a:moveTo>
                  <a:lnTo>
                    <a:pt x="1" y="381"/>
                  </a:lnTo>
                  <a:lnTo>
                    <a:pt x="2883" y="381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" name="Google Shape;425;p24"/>
            <p:cNvSpPr/>
            <p:nvPr/>
          </p:nvSpPr>
          <p:spPr>
            <a:xfrm>
              <a:off x="582665" y="1573433"/>
              <a:ext cx="184822" cy="26412"/>
            </a:xfrm>
            <a:custGeom>
              <a:avLst/>
              <a:gdLst/>
              <a:ahLst/>
              <a:cxnLst/>
              <a:rect l="l" t="t" r="r" b="b"/>
              <a:pathLst>
                <a:path w="2883" h="412" extrusionOk="0">
                  <a:moveTo>
                    <a:pt x="1" y="0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" name="Google Shape;426;p24"/>
            <p:cNvSpPr/>
            <p:nvPr/>
          </p:nvSpPr>
          <p:spPr>
            <a:xfrm>
              <a:off x="582665" y="1944931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0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" name="Google Shape;427;p24"/>
            <p:cNvSpPr/>
            <p:nvPr/>
          </p:nvSpPr>
          <p:spPr>
            <a:xfrm>
              <a:off x="582665" y="2316429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1"/>
                  </a:moveTo>
                  <a:lnTo>
                    <a:pt x="1" y="413"/>
                  </a:lnTo>
                  <a:lnTo>
                    <a:pt x="2883" y="413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" name="Google Shape;428;p24"/>
            <p:cNvSpPr/>
            <p:nvPr/>
          </p:nvSpPr>
          <p:spPr>
            <a:xfrm>
              <a:off x="582665" y="2724532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0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F6B1A1">
                <a:alpha val="45540"/>
              </a:srgbClr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" name="Google Shape;429;p24"/>
            <p:cNvSpPr/>
            <p:nvPr/>
          </p:nvSpPr>
          <p:spPr>
            <a:xfrm>
              <a:off x="582665" y="3096030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1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F6B1A1">
                <a:alpha val="45540"/>
              </a:srgbClr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" name="Google Shape;430;p24"/>
            <p:cNvSpPr/>
            <p:nvPr/>
          </p:nvSpPr>
          <p:spPr>
            <a:xfrm>
              <a:off x="582665" y="3506120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1"/>
                  </a:moveTo>
                  <a:lnTo>
                    <a:pt x="1" y="381"/>
                  </a:lnTo>
                  <a:lnTo>
                    <a:pt x="2883" y="381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F6B1A1">
                <a:alpha val="45540"/>
              </a:srgbClr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" name="Google Shape;431;p24"/>
            <p:cNvSpPr/>
            <p:nvPr/>
          </p:nvSpPr>
          <p:spPr>
            <a:xfrm>
              <a:off x="582665" y="3877682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0"/>
                  </a:moveTo>
                  <a:lnTo>
                    <a:pt x="1" y="380"/>
                  </a:lnTo>
                  <a:lnTo>
                    <a:pt x="2883" y="380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F6B1A1">
                <a:alpha val="45540"/>
              </a:srgbClr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" name="Google Shape;432;p24"/>
            <p:cNvSpPr/>
            <p:nvPr/>
          </p:nvSpPr>
          <p:spPr>
            <a:xfrm>
              <a:off x="582665" y="4285721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1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F6B1A1">
                <a:alpha val="45540"/>
              </a:srgbClr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3" name="Google Shape;433;p24"/>
            <p:cNvSpPr/>
            <p:nvPr/>
          </p:nvSpPr>
          <p:spPr>
            <a:xfrm>
              <a:off x="582665" y="4657283"/>
              <a:ext cx="184822" cy="26412"/>
            </a:xfrm>
            <a:custGeom>
              <a:avLst/>
              <a:gdLst/>
              <a:ahLst/>
              <a:cxnLst/>
              <a:rect l="l" t="t" r="r" b="b"/>
              <a:pathLst>
                <a:path w="2883" h="412" extrusionOk="0">
                  <a:moveTo>
                    <a:pt x="1" y="0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F6B1A1">
                <a:alpha val="45540"/>
              </a:srgbClr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4" name="Google Shape;434;p24"/>
            <p:cNvSpPr/>
            <p:nvPr/>
          </p:nvSpPr>
          <p:spPr>
            <a:xfrm>
              <a:off x="582665" y="5028781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1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F6B1A1">
                <a:alpha val="45540"/>
              </a:srgbClr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" name="Google Shape;435;p24"/>
            <p:cNvSpPr/>
            <p:nvPr/>
          </p:nvSpPr>
          <p:spPr>
            <a:xfrm>
              <a:off x="582665" y="5438871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1"/>
                  </a:moveTo>
                  <a:lnTo>
                    <a:pt x="1" y="381"/>
                  </a:lnTo>
                  <a:lnTo>
                    <a:pt x="2883" y="381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F6B1A1">
                <a:alpha val="45540"/>
              </a:srgbClr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" name="Google Shape;436;p24"/>
            <p:cNvSpPr/>
            <p:nvPr/>
          </p:nvSpPr>
          <p:spPr>
            <a:xfrm>
              <a:off x="582665" y="5810433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0"/>
                  </a:moveTo>
                  <a:lnTo>
                    <a:pt x="1" y="380"/>
                  </a:lnTo>
                  <a:lnTo>
                    <a:pt x="2883" y="380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F6B1A1">
                <a:alpha val="45540"/>
              </a:srgbClr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" name="Google Shape;437;p24"/>
            <p:cNvSpPr/>
            <p:nvPr/>
          </p:nvSpPr>
          <p:spPr>
            <a:xfrm>
              <a:off x="582665" y="6218472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1"/>
                  </a:moveTo>
                  <a:lnTo>
                    <a:pt x="1" y="381"/>
                  </a:lnTo>
                  <a:lnTo>
                    <a:pt x="2883" y="381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F6B1A1">
                <a:alpha val="45540"/>
              </a:srgbClr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" name="Google Shape;438;p24"/>
            <p:cNvSpPr/>
            <p:nvPr/>
          </p:nvSpPr>
          <p:spPr>
            <a:xfrm>
              <a:off x="582665" y="6589970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1"/>
                  </a:moveTo>
                  <a:lnTo>
                    <a:pt x="1" y="381"/>
                  </a:lnTo>
                  <a:lnTo>
                    <a:pt x="2883" y="381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F6B1A1">
                <a:alpha val="45540"/>
              </a:srgbClr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" name="Google Shape;439;p24"/>
            <p:cNvSpPr/>
            <p:nvPr/>
          </p:nvSpPr>
          <p:spPr>
            <a:xfrm>
              <a:off x="582665" y="6961532"/>
              <a:ext cx="184822" cy="24425"/>
            </a:xfrm>
            <a:custGeom>
              <a:avLst/>
              <a:gdLst/>
              <a:ahLst/>
              <a:cxnLst/>
              <a:rect l="l" t="t" r="r" b="b"/>
              <a:pathLst>
                <a:path w="2883" h="381" extrusionOk="0">
                  <a:moveTo>
                    <a:pt x="1" y="0"/>
                  </a:moveTo>
                  <a:lnTo>
                    <a:pt x="1" y="380"/>
                  </a:lnTo>
                  <a:lnTo>
                    <a:pt x="2883" y="380"/>
                  </a:lnTo>
                  <a:lnTo>
                    <a:pt x="2883" y="0"/>
                  </a:lnTo>
                  <a:close/>
                </a:path>
              </a:pathLst>
            </a:custGeom>
            <a:solidFill>
              <a:srgbClr val="F6B1A1">
                <a:alpha val="45540"/>
              </a:srgbClr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" name="Google Shape;440;p24"/>
            <p:cNvSpPr/>
            <p:nvPr/>
          </p:nvSpPr>
          <p:spPr>
            <a:xfrm>
              <a:off x="582665" y="7369571"/>
              <a:ext cx="184822" cy="26476"/>
            </a:xfrm>
            <a:custGeom>
              <a:avLst/>
              <a:gdLst/>
              <a:ahLst/>
              <a:cxnLst/>
              <a:rect l="l" t="t" r="r" b="b"/>
              <a:pathLst>
                <a:path w="2883" h="413" extrusionOk="0">
                  <a:moveTo>
                    <a:pt x="1" y="1"/>
                  </a:moveTo>
                  <a:lnTo>
                    <a:pt x="1" y="412"/>
                  </a:lnTo>
                  <a:lnTo>
                    <a:pt x="2883" y="412"/>
                  </a:lnTo>
                  <a:lnTo>
                    <a:pt x="2883" y="1"/>
                  </a:lnTo>
                  <a:close/>
                </a:path>
              </a:pathLst>
            </a:custGeom>
            <a:solidFill>
              <a:srgbClr val="F6B1A1">
                <a:alpha val="45540"/>
              </a:srgbClr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41" name="Google Shape;441;p24"/>
          <p:cNvSpPr/>
          <p:nvPr/>
        </p:nvSpPr>
        <p:spPr>
          <a:xfrm rot="5400000">
            <a:off x="7086025" y="2093794"/>
            <a:ext cx="2107218" cy="1057331"/>
          </a:xfrm>
          <a:custGeom>
            <a:avLst/>
            <a:gdLst/>
            <a:ahLst/>
            <a:cxnLst/>
            <a:rect l="l" t="t" r="r" b="b"/>
            <a:pathLst>
              <a:path w="125411" h="62927" fill="none" extrusionOk="0">
                <a:moveTo>
                  <a:pt x="254" y="62926"/>
                </a:moveTo>
                <a:cubicBezTo>
                  <a:pt x="1" y="28249"/>
                  <a:pt x="28028" y="0"/>
                  <a:pt x="62706" y="0"/>
                </a:cubicBezTo>
                <a:cubicBezTo>
                  <a:pt x="97383" y="0"/>
                  <a:pt x="125410" y="28249"/>
                  <a:pt x="125157" y="62926"/>
                </a:cubicBez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2" name="Google Shape;442;p24"/>
          <p:cNvSpPr/>
          <p:nvPr/>
        </p:nvSpPr>
        <p:spPr>
          <a:xfrm rot="10633783">
            <a:off x="-2123227" y="-154990"/>
            <a:ext cx="3905159" cy="1959477"/>
          </a:xfrm>
          <a:custGeom>
            <a:avLst/>
            <a:gdLst/>
            <a:ahLst/>
            <a:cxnLst/>
            <a:rect l="l" t="t" r="r" b="b"/>
            <a:pathLst>
              <a:path w="125411" h="62927" fill="none" extrusionOk="0">
                <a:moveTo>
                  <a:pt x="254" y="62926"/>
                </a:moveTo>
                <a:cubicBezTo>
                  <a:pt x="1" y="28249"/>
                  <a:pt x="28028" y="0"/>
                  <a:pt x="62706" y="0"/>
                </a:cubicBezTo>
                <a:cubicBezTo>
                  <a:pt x="97383" y="0"/>
                  <a:pt x="125410" y="28249"/>
                  <a:pt x="125157" y="62926"/>
                </a:cubicBez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3" name="Google Shape;443;p24"/>
          <p:cNvSpPr/>
          <p:nvPr/>
        </p:nvSpPr>
        <p:spPr>
          <a:xfrm>
            <a:off x="7447058" y="4152533"/>
            <a:ext cx="32" cy="53816"/>
          </a:xfrm>
          <a:custGeom>
            <a:avLst/>
            <a:gdLst/>
            <a:ahLst/>
            <a:cxnLst/>
            <a:rect l="l" t="t" r="r" b="b"/>
            <a:pathLst>
              <a:path w="1" h="1679" fill="none" extrusionOk="0">
                <a:moveTo>
                  <a:pt x="1" y="0"/>
                </a:moveTo>
                <a:lnTo>
                  <a:pt x="1" y="1678"/>
                </a:ln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4" name="Google Shape;444;p24"/>
          <p:cNvSpPr/>
          <p:nvPr/>
        </p:nvSpPr>
        <p:spPr>
          <a:xfrm>
            <a:off x="7367886" y="4231705"/>
            <a:ext cx="53816" cy="32"/>
          </a:xfrm>
          <a:custGeom>
            <a:avLst/>
            <a:gdLst/>
            <a:ahLst/>
            <a:cxnLst/>
            <a:rect l="l" t="t" r="r" b="b"/>
            <a:pathLst>
              <a:path w="1679" h="1" fill="none" extrusionOk="0">
                <a:moveTo>
                  <a:pt x="1" y="0"/>
                </a:moveTo>
                <a:lnTo>
                  <a:pt x="1679" y="0"/>
                </a:ln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5" name="Google Shape;445;p24"/>
          <p:cNvSpPr/>
          <p:nvPr/>
        </p:nvSpPr>
        <p:spPr>
          <a:xfrm>
            <a:off x="7447058" y="4257059"/>
            <a:ext cx="32" cy="53848"/>
          </a:xfrm>
          <a:custGeom>
            <a:avLst/>
            <a:gdLst/>
            <a:ahLst/>
            <a:cxnLst/>
            <a:rect l="l" t="t" r="r" b="b"/>
            <a:pathLst>
              <a:path w="1" h="1680" fill="none" extrusionOk="0">
                <a:moveTo>
                  <a:pt x="1" y="1679"/>
                </a:moveTo>
                <a:lnTo>
                  <a:pt x="1" y="1"/>
                </a:ln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6" name="Google Shape;446;p24"/>
          <p:cNvSpPr/>
          <p:nvPr/>
        </p:nvSpPr>
        <p:spPr>
          <a:xfrm>
            <a:off x="7472444" y="4231705"/>
            <a:ext cx="53816" cy="32"/>
          </a:xfrm>
          <a:custGeom>
            <a:avLst/>
            <a:gdLst/>
            <a:ahLst/>
            <a:cxnLst/>
            <a:rect l="l" t="t" r="r" b="b"/>
            <a:pathLst>
              <a:path w="1679" h="1" fill="none" extrusionOk="0">
                <a:moveTo>
                  <a:pt x="1679" y="0"/>
                </a:moveTo>
                <a:lnTo>
                  <a:pt x="0" y="0"/>
                </a:ln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7" name="Google Shape;447;p24"/>
          <p:cNvSpPr/>
          <p:nvPr/>
        </p:nvSpPr>
        <p:spPr>
          <a:xfrm>
            <a:off x="7188227" y="4321038"/>
            <a:ext cx="32" cy="52790"/>
          </a:xfrm>
          <a:custGeom>
            <a:avLst/>
            <a:gdLst/>
            <a:ahLst/>
            <a:cxnLst/>
            <a:rect l="l" t="t" r="r" b="b"/>
            <a:pathLst>
              <a:path w="1" h="1647" fill="none" extrusionOk="0">
                <a:moveTo>
                  <a:pt x="0" y="0"/>
                </a:moveTo>
                <a:lnTo>
                  <a:pt x="0" y="1647"/>
                </a:ln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8" name="Google Shape;448;p24"/>
          <p:cNvSpPr/>
          <p:nvPr/>
        </p:nvSpPr>
        <p:spPr>
          <a:xfrm>
            <a:off x="7108030" y="4400209"/>
            <a:ext cx="53816" cy="32"/>
          </a:xfrm>
          <a:custGeom>
            <a:avLst/>
            <a:gdLst/>
            <a:ahLst/>
            <a:cxnLst/>
            <a:rect l="l" t="t" r="r" b="b"/>
            <a:pathLst>
              <a:path w="1679" h="1" fill="none" extrusionOk="0">
                <a:moveTo>
                  <a:pt x="0" y="0"/>
                </a:moveTo>
                <a:lnTo>
                  <a:pt x="1679" y="0"/>
                </a:ln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9" name="Google Shape;449;p24"/>
          <p:cNvSpPr/>
          <p:nvPr/>
        </p:nvSpPr>
        <p:spPr>
          <a:xfrm>
            <a:off x="7188227" y="4425563"/>
            <a:ext cx="32" cy="53848"/>
          </a:xfrm>
          <a:custGeom>
            <a:avLst/>
            <a:gdLst/>
            <a:ahLst/>
            <a:cxnLst/>
            <a:rect l="l" t="t" r="r" b="b"/>
            <a:pathLst>
              <a:path w="1" h="1680" fill="none" extrusionOk="0">
                <a:moveTo>
                  <a:pt x="0" y="1679"/>
                </a:moveTo>
                <a:lnTo>
                  <a:pt x="0" y="1"/>
                </a:ln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0" name="Google Shape;450;p24"/>
          <p:cNvSpPr/>
          <p:nvPr/>
        </p:nvSpPr>
        <p:spPr>
          <a:xfrm>
            <a:off x="7213581" y="4400209"/>
            <a:ext cx="53848" cy="32"/>
          </a:xfrm>
          <a:custGeom>
            <a:avLst/>
            <a:gdLst/>
            <a:ahLst/>
            <a:cxnLst/>
            <a:rect l="l" t="t" r="r" b="b"/>
            <a:pathLst>
              <a:path w="1680" h="1" fill="none" extrusionOk="0">
                <a:moveTo>
                  <a:pt x="1679" y="0"/>
                </a:moveTo>
                <a:lnTo>
                  <a:pt x="1" y="0"/>
                </a:ln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1" name="Google Shape;451;p24"/>
          <p:cNvSpPr txBox="1">
            <a:spLocks noGrp="1"/>
          </p:cNvSpPr>
          <p:nvPr>
            <p:ph type="title"/>
          </p:nvPr>
        </p:nvSpPr>
        <p:spPr>
          <a:xfrm>
            <a:off x="4512375" y="3368375"/>
            <a:ext cx="2935800" cy="684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600"/>
              <a:buFont typeface="Fira Sans"/>
              <a:buNone/>
              <a:defRPr sz="1600">
                <a:solidFill>
                  <a:srgbClr val="6E6976"/>
                </a:solidFill>
                <a:latin typeface="Fira Sans"/>
                <a:ea typeface="Fira Sans"/>
                <a:cs typeface="Fira Sans"/>
                <a:sym typeface="Fira Sans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200"/>
              <a:buFont typeface="Nunito SemiBold"/>
              <a:buNone/>
              <a:defRPr sz="1200">
                <a:solidFill>
                  <a:srgbClr val="B4818B"/>
                </a:solidFill>
                <a:latin typeface="Nunito SemiBold"/>
                <a:ea typeface="Nunito SemiBold"/>
                <a:cs typeface="Nunito SemiBold"/>
                <a:sym typeface="Nunito Semi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200"/>
              <a:buFont typeface="Nunito SemiBold"/>
              <a:buNone/>
              <a:defRPr sz="1200">
                <a:solidFill>
                  <a:srgbClr val="B4818B"/>
                </a:solidFill>
                <a:latin typeface="Nunito SemiBold"/>
                <a:ea typeface="Nunito SemiBold"/>
                <a:cs typeface="Nunito SemiBold"/>
                <a:sym typeface="Nunito Semi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200"/>
              <a:buFont typeface="Nunito SemiBold"/>
              <a:buNone/>
              <a:defRPr sz="1200">
                <a:solidFill>
                  <a:srgbClr val="B4818B"/>
                </a:solidFill>
                <a:latin typeface="Nunito SemiBold"/>
                <a:ea typeface="Nunito SemiBold"/>
                <a:cs typeface="Nunito SemiBold"/>
                <a:sym typeface="Nunito Semi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200"/>
              <a:buFont typeface="Nunito SemiBold"/>
              <a:buNone/>
              <a:defRPr sz="1200">
                <a:solidFill>
                  <a:srgbClr val="B4818B"/>
                </a:solidFill>
                <a:latin typeface="Nunito SemiBold"/>
                <a:ea typeface="Nunito SemiBold"/>
                <a:cs typeface="Nunito SemiBold"/>
                <a:sym typeface="Nunito Semi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200"/>
              <a:buFont typeface="Nunito SemiBold"/>
              <a:buNone/>
              <a:defRPr sz="1200">
                <a:solidFill>
                  <a:srgbClr val="B4818B"/>
                </a:solidFill>
                <a:latin typeface="Nunito SemiBold"/>
                <a:ea typeface="Nunito SemiBold"/>
                <a:cs typeface="Nunito SemiBold"/>
                <a:sym typeface="Nunito Semi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200"/>
              <a:buFont typeface="Nunito SemiBold"/>
              <a:buNone/>
              <a:defRPr sz="1200">
                <a:solidFill>
                  <a:srgbClr val="B4818B"/>
                </a:solidFill>
                <a:latin typeface="Nunito SemiBold"/>
                <a:ea typeface="Nunito SemiBold"/>
                <a:cs typeface="Nunito SemiBold"/>
                <a:sym typeface="Nunito Semi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200"/>
              <a:buFont typeface="Nunito SemiBold"/>
              <a:buNone/>
              <a:defRPr sz="1200">
                <a:solidFill>
                  <a:srgbClr val="B4818B"/>
                </a:solidFill>
                <a:latin typeface="Nunito SemiBold"/>
                <a:ea typeface="Nunito SemiBold"/>
                <a:cs typeface="Nunito SemiBold"/>
                <a:sym typeface="Nunito Semi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200"/>
              <a:buFont typeface="Nunito SemiBold"/>
              <a:buNone/>
              <a:defRPr sz="1200">
                <a:solidFill>
                  <a:srgbClr val="B4818B"/>
                </a:solidFill>
                <a:latin typeface="Nunito SemiBold"/>
                <a:ea typeface="Nunito SemiBold"/>
                <a:cs typeface="Nunito SemiBold"/>
                <a:sym typeface="Nunito SemiBold"/>
              </a:defRPr>
            </a:lvl9pPr>
          </a:lstStyle>
          <a:p>
            <a:endParaRPr/>
          </a:p>
        </p:txBody>
      </p:sp>
      <p:sp>
        <p:nvSpPr>
          <p:cNvPr id="452" name="Google Shape;452;p24"/>
          <p:cNvSpPr txBox="1">
            <a:spLocks noGrp="1"/>
          </p:cNvSpPr>
          <p:nvPr>
            <p:ph type="title" idx="2"/>
          </p:nvPr>
        </p:nvSpPr>
        <p:spPr>
          <a:xfrm>
            <a:off x="3377025" y="444450"/>
            <a:ext cx="3564900" cy="2342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3500"/>
              <a:buFont typeface="Playfair Display Black"/>
              <a:buNone/>
              <a:defRPr sz="3500">
                <a:solidFill>
                  <a:srgbClr val="6E6976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None/>
              <a:defRPr>
                <a:solidFill>
                  <a:srgbClr val="6E6976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s">
  <p:cSld name="CUSTOM_8">
    <p:spTree>
      <p:nvGrpSpPr>
        <p:cNvPr id="1" name="Shape 4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4" name="Google Shape;454;p25"/>
          <p:cNvSpPr/>
          <p:nvPr/>
        </p:nvSpPr>
        <p:spPr>
          <a:xfrm>
            <a:off x="712800" y="712800"/>
            <a:ext cx="4362300" cy="2630400"/>
          </a:xfrm>
          <a:prstGeom prst="rect">
            <a:avLst/>
          </a:prstGeom>
          <a:solidFill>
            <a:srgbClr val="B4818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5" name="Google Shape;455;p25"/>
          <p:cNvSpPr/>
          <p:nvPr/>
        </p:nvSpPr>
        <p:spPr>
          <a:xfrm>
            <a:off x="4233600" y="1565200"/>
            <a:ext cx="4189500" cy="2873400"/>
          </a:xfrm>
          <a:prstGeom prst="rect">
            <a:avLst/>
          </a:prstGeom>
          <a:solidFill>
            <a:srgbClr val="F6B1A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6" name="Google Shape;456;p25"/>
          <p:cNvSpPr txBox="1">
            <a:spLocks noGrp="1"/>
          </p:cNvSpPr>
          <p:nvPr>
            <p:ph type="title"/>
          </p:nvPr>
        </p:nvSpPr>
        <p:spPr>
          <a:xfrm>
            <a:off x="1139625" y="969700"/>
            <a:ext cx="2660700" cy="549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Playfair Display Black"/>
              <a:buNone/>
              <a:defRPr sz="2000">
                <a:solidFill>
                  <a:srgbClr val="FFFFFF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200"/>
              <a:buFont typeface="Playfair Display Black"/>
              <a:buNone/>
              <a:defRPr sz="420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200"/>
              <a:buFont typeface="Playfair Display Black"/>
              <a:buNone/>
              <a:defRPr sz="420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200"/>
              <a:buFont typeface="Playfair Display Black"/>
              <a:buNone/>
              <a:defRPr sz="420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200"/>
              <a:buFont typeface="Playfair Display Black"/>
              <a:buNone/>
              <a:defRPr sz="420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200"/>
              <a:buFont typeface="Playfair Display Black"/>
              <a:buNone/>
              <a:defRPr sz="420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200"/>
              <a:buFont typeface="Playfair Display Black"/>
              <a:buNone/>
              <a:defRPr sz="420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200"/>
              <a:buFont typeface="Playfair Display Black"/>
              <a:buNone/>
              <a:defRPr sz="420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200"/>
              <a:buFont typeface="Playfair Display Black"/>
              <a:buNone/>
              <a:defRPr sz="420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endParaRPr/>
          </a:p>
        </p:txBody>
      </p:sp>
      <p:sp>
        <p:nvSpPr>
          <p:cNvPr id="457" name="Google Shape;457;p25"/>
          <p:cNvSpPr txBox="1">
            <a:spLocks noGrp="1"/>
          </p:cNvSpPr>
          <p:nvPr>
            <p:ph type="subTitle" idx="1"/>
          </p:nvPr>
        </p:nvSpPr>
        <p:spPr>
          <a:xfrm>
            <a:off x="1139625" y="1472800"/>
            <a:ext cx="2626500" cy="54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 sz="1200">
                <a:solidFill>
                  <a:srgbClr val="FFFFFF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458" name="Google Shape;458;p25"/>
          <p:cNvSpPr txBox="1">
            <a:spLocks noGrp="1"/>
          </p:cNvSpPr>
          <p:nvPr>
            <p:ph type="title" idx="2"/>
          </p:nvPr>
        </p:nvSpPr>
        <p:spPr>
          <a:xfrm>
            <a:off x="5356750" y="2779450"/>
            <a:ext cx="2628000" cy="55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Playfair Display Black"/>
              <a:buNone/>
              <a:defRPr sz="2000">
                <a:solidFill>
                  <a:srgbClr val="FFFFFF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4200"/>
              <a:buFont typeface="Playfair Display Black"/>
              <a:buNone/>
              <a:defRPr sz="420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4200"/>
              <a:buFont typeface="Playfair Display Black"/>
              <a:buNone/>
              <a:defRPr sz="420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4200"/>
              <a:buFont typeface="Playfair Display Black"/>
              <a:buNone/>
              <a:defRPr sz="420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4200"/>
              <a:buFont typeface="Playfair Display Black"/>
              <a:buNone/>
              <a:defRPr sz="420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4200"/>
              <a:buFont typeface="Playfair Display Black"/>
              <a:buNone/>
              <a:defRPr sz="420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4200"/>
              <a:buFont typeface="Playfair Display Black"/>
              <a:buNone/>
              <a:defRPr sz="420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4200"/>
              <a:buFont typeface="Playfair Display Black"/>
              <a:buNone/>
              <a:defRPr sz="420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4200"/>
              <a:buFont typeface="Playfair Display Black"/>
              <a:buNone/>
              <a:defRPr sz="420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endParaRPr/>
          </a:p>
        </p:txBody>
      </p:sp>
      <p:sp>
        <p:nvSpPr>
          <p:cNvPr id="459" name="Google Shape;459;p25"/>
          <p:cNvSpPr txBox="1">
            <a:spLocks noGrp="1"/>
          </p:cNvSpPr>
          <p:nvPr>
            <p:ph type="subTitle" idx="3"/>
          </p:nvPr>
        </p:nvSpPr>
        <p:spPr>
          <a:xfrm>
            <a:off x="5356750" y="3282550"/>
            <a:ext cx="2628000" cy="54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 sz="1200">
                <a:solidFill>
                  <a:srgbClr val="FFFFFF"/>
                </a:solidFill>
              </a:defRPr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Fira Sans"/>
              <a:buChar char="●"/>
              <a:defRPr sz="1800">
                <a:solidFill>
                  <a:schemeClr val="dk2"/>
                </a:solidFill>
                <a:latin typeface="Fira Sans"/>
                <a:ea typeface="Fira Sans"/>
                <a:cs typeface="Fira Sans"/>
                <a:sym typeface="Fira Sans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Fira Sans"/>
              <a:buChar char="○"/>
              <a:defRPr>
                <a:solidFill>
                  <a:schemeClr val="dk2"/>
                </a:solidFill>
                <a:latin typeface="Fira Sans"/>
                <a:ea typeface="Fira Sans"/>
                <a:cs typeface="Fira Sans"/>
                <a:sym typeface="Fira Sans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Fira Sans"/>
              <a:buChar char="■"/>
              <a:defRPr>
                <a:solidFill>
                  <a:schemeClr val="dk2"/>
                </a:solidFill>
                <a:latin typeface="Fira Sans"/>
                <a:ea typeface="Fira Sans"/>
                <a:cs typeface="Fira Sans"/>
                <a:sym typeface="Fira Sans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Fira Sans"/>
              <a:buChar char="●"/>
              <a:defRPr>
                <a:solidFill>
                  <a:schemeClr val="dk2"/>
                </a:solidFill>
                <a:latin typeface="Fira Sans"/>
                <a:ea typeface="Fira Sans"/>
                <a:cs typeface="Fira Sans"/>
                <a:sym typeface="Fira Sans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Fira Sans"/>
              <a:buChar char="○"/>
              <a:defRPr>
                <a:solidFill>
                  <a:schemeClr val="dk2"/>
                </a:solidFill>
                <a:latin typeface="Fira Sans"/>
                <a:ea typeface="Fira Sans"/>
                <a:cs typeface="Fira Sans"/>
                <a:sym typeface="Fira Sans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Fira Sans"/>
              <a:buChar char="■"/>
              <a:defRPr>
                <a:solidFill>
                  <a:schemeClr val="dk2"/>
                </a:solidFill>
                <a:latin typeface="Fira Sans"/>
                <a:ea typeface="Fira Sans"/>
                <a:cs typeface="Fira Sans"/>
                <a:sym typeface="Fira Sans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Fira Sans"/>
              <a:buChar char="●"/>
              <a:defRPr>
                <a:solidFill>
                  <a:schemeClr val="dk2"/>
                </a:solidFill>
                <a:latin typeface="Fira Sans"/>
                <a:ea typeface="Fira Sans"/>
                <a:cs typeface="Fira Sans"/>
                <a:sym typeface="Fira Sans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Fira Sans"/>
              <a:buChar char="○"/>
              <a:defRPr>
                <a:solidFill>
                  <a:schemeClr val="dk2"/>
                </a:solidFill>
                <a:latin typeface="Fira Sans"/>
                <a:ea typeface="Fira Sans"/>
                <a:cs typeface="Fira Sans"/>
                <a:sym typeface="Fira Sans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Fira Sans"/>
              <a:buChar char="■"/>
              <a:defRPr>
                <a:solidFill>
                  <a:schemeClr val="dk2"/>
                </a:solidFill>
                <a:latin typeface="Fira Sans"/>
                <a:ea typeface="Fira Sans"/>
                <a:cs typeface="Fira Sans"/>
                <a:sym typeface="Fira Sans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8" r:id="rId9"/>
    <p:sldLayoutId id="2147483659" r:id="rId10"/>
    <p:sldLayoutId id="2147483661" r:id="rId11"/>
    <p:sldLayoutId id="2147483664" r:id="rId12"/>
    <p:sldLayoutId id="2147483667" r:id="rId13"/>
    <p:sldLayoutId id="2147483669" r:id="rId14"/>
    <p:sldLayoutId id="2147483670" r:id="rId15"/>
    <p:sldLayoutId id="2147483671" r:id="rId16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6.png"/><Relationship Id="rId5" Type="http://schemas.openxmlformats.org/officeDocument/2006/relationships/image" Target="../media/image2.png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2" name="Google Shape;472;p30"/>
          <p:cNvSpPr txBox="1">
            <a:spLocks noGrp="1"/>
          </p:cNvSpPr>
          <p:nvPr>
            <p:ph type="ctrTitle"/>
          </p:nvPr>
        </p:nvSpPr>
        <p:spPr>
          <a:xfrm>
            <a:off x="4784696" y="2014897"/>
            <a:ext cx="3886800" cy="97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highlight>
                  <a:schemeClr val="lt1"/>
                </a:highlight>
              </a:rPr>
              <a:t>“All About Be	</a:t>
            </a:r>
            <a:r>
              <a:rPr lang="en" dirty="0" err="1">
                <a:highlight>
                  <a:schemeClr val="lt1"/>
                </a:highlight>
              </a:rPr>
              <a:t>auty</a:t>
            </a:r>
            <a:r>
              <a:rPr lang="en" dirty="0">
                <a:highlight>
                  <a:schemeClr val="lt1"/>
                </a:highlight>
              </a:rPr>
              <a:t>”</a:t>
            </a:r>
            <a:br>
              <a:rPr lang="en" dirty="0">
                <a:highlight>
                  <a:schemeClr val="lt1"/>
                </a:highlight>
              </a:rPr>
            </a:br>
            <a:r>
              <a:rPr lang="en" dirty="0">
                <a:highlight>
                  <a:schemeClr val="lt1"/>
                </a:highlight>
              </a:rPr>
              <a:t>  BUSINESS PLAN</a:t>
            </a:r>
            <a:endParaRPr dirty="0">
              <a:highlight>
                <a:schemeClr val="lt1"/>
              </a:highlight>
            </a:endParaRPr>
          </a:p>
        </p:txBody>
      </p:sp>
      <p:pic>
        <p:nvPicPr>
          <p:cNvPr id="474" name="Google Shape;474;p3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20000" y="703775"/>
            <a:ext cx="3852003" cy="3719723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Google Shape;504;p33">
            <a:extLst>
              <a:ext uri="{FF2B5EF4-FFF2-40B4-BE49-F238E27FC236}">
                <a16:creationId xmlns:a16="http://schemas.microsoft.com/office/drawing/2014/main" id="{15AF643E-342D-8347-B3F5-C8F3F93CEC22}"/>
              </a:ext>
            </a:extLst>
          </p:cNvPr>
          <p:cNvSpPr txBox="1">
            <a:spLocks/>
          </p:cNvSpPr>
          <p:nvPr/>
        </p:nvSpPr>
        <p:spPr>
          <a:xfrm>
            <a:off x="5269944" y="3019647"/>
            <a:ext cx="2916304" cy="555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buClr>
                <a:schemeClr val="dk1"/>
              </a:buClr>
              <a:buSzPts val="1100"/>
            </a:pPr>
            <a:r>
              <a:rPr lang="fr-CA" dirty="0" err="1">
                <a:solidFill>
                  <a:srgbClr val="6E6976"/>
                </a:solidFill>
                <a:highlight>
                  <a:schemeClr val="lt1"/>
                </a:highlight>
                <a:latin typeface="Playfair Display Black"/>
                <a:cs typeface="Playfair Display Black"/>
                <a:sym typeface="Playfair Display Black"/>
              </a:rPr>
              <a:t>Owner</a:t>
            </a:r>
            <a:r>
              <a:rPr lang="fr-CA" dirty="0">
                <a:solidFill>
                  <a:srgbClr val="6E6976"/>
                </a:solidFill>
                <a:highlight>
                  <a:schemeClr val="lt1"/>
                </a:highlight>
                <a:latin typeface="Playfair Display Black"/>
                <a:cs typeface="Playfair Display Black"/>
                <a:sym typeface="Playfair Display Black"/>
              </a:rPr>
              <a:t>: Magdalena </a:t>
            </a:r>
            <a:r>
              <a:rPr lang="fr-CA" dirty="0" err="1">
                <a:solidFill>
                  <a:srgbClr val="6E6976"/>
                </a:solidFill>
                <a:highlight>
                  <a:schemeClr val="lt1"/>
                </a:highlight>
                <a:latin typeface="Playfair Display Black"/>
                <a:cs typeface="Playfair Display Black"/>
                <a:sym typeface="Playfair Display Black"/>
              </a:rPr>
              <a:t>Grabowska</a:t>
            </a:r>
            <a:endParaRPr lang="fr-CA" dirty="0">
              <a:solidFill>
                <a:srgbClr val="6E6976"/>
              </a:solidFill>
              <a:highlight>
                <a:schemeClr val="lt1"/>
              </a:highlight>
              <a:latin typeface="Playfair Display Black"/>
              <a:cs typeface="Playfair Display Black"/>
              <a:sym typeface="Playfair Display Black"/>
            </a:endParaRP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C91E3048-A2CC-7746-B1CC-58F1E5299B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90573" y="365491"/>
            <a:ext cx="1891144" cy="1142734"/>
          </a:xfrm>
          <a:prstGeom prst="rect">
            <a:avLst/>
          </a:prstGeom>
        </p:spPr>
      </p:pic>
      <p:sp>
        <p:nvSpPr>
          <p:cNvPr id="8" name="ZoneTexte 7">
            <a:extLst>
              <a:ext uri="{FF2B5EF4-FFF2-40B4-BE49-F238E27FC236}">
                <a16:creationId xmlns:a16="http://schemas.microsoft.com/office/drawing/2014/main" id="{EAAEB79E-BD35-4541-B2CF-0EFB721E3A8B}"/>
              </a:ext>
            </a:extLst>
          </p:cNvPr>
          <p:cNvSpPr txBox="1"/>
          <p:nvPr/>
        </p:nvSpPr>
        <p:spPr>
          <a:xfrm>
            <a:off x="8597665" y="4695825"/>
            <a:ext cx="2840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TN" dirty="0"/>
              <a:t>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5" name="Google Shape;485;p32"/>
          <p:cNvPicPr preferRelativeResize="0"/>
          <p:nvPr/>
        </p:nvPicPr>
        <p:blipFill rotWithShape="1">
          <a:blip r:embed="rId3">
            <a:alphaModFix/>
          </a:blip>
          <a:srcRect l="28622"/>
          <a:stretch/>
        </p:blipFill>
        <p:spPr>
          <a:xfrm flipH="1">
            <a:off x="10174" y="1286763"/>
            <a:ext cx="4128973" cy="3856373"/>
          </a:xfrm>
          <a:prstGeom prst="rect">
            <a:avLst/>
          </a:prstGeom>
          <a:noFill/>
          <a:ln>
            <a:noFill/>
          </a:ln>
        </p:spPr>
      </p:pic>
      <p:sp>
        <p:nvSpPr>
          <p:cNvPr id="486" name="Google Shape;486;p32"/>
          <p:cNvSpPr txBox="1">
            <a:spLocks noGrp="1"/>
          </p:cNvSpPr>
          <p:nvPr>
            <p:ph type="title"/>
          </p:nvPr>
        </p:nvSpPr>
        <p:spPr>
          <a:xfrm>
            <a:off x="4512375" y="3368375"/>
            <a:ext cx="2935800" cy="684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lvl="0">
              <a:buClr>
                <a:schemeClr val="dk1"/>
              </a:buClr>
              <a:buSzPts val="1100"/>
            </a:pPr>
            <a:r>
              <a:rPr lang="fr-CA" dirty="0"/>
              <a:t>To </a:t>
            </a:r>
            <a:r>
              <a:rPr lang="fr-CA" dirty="0" err="1"/>
              <a:t>supply</a:t>
            </a:r>
            <a:r>
              <a:rPr lang="fr-CA" dirty="0"/>
              <a:t> services and </a:t>
            </a:r>
            <a:r>
              <a:rPr lang="fr-CA" dirty="0" err="1"/>
              <a:t>products</a:t>
            </a:r>
            <a:r>
              <a:rPr lang="fr-CA" dirty="0"/>
              <a:t> </a:t>
            </a:r>
            <a:r>
              <a:rPr lang="fr-CA" dirty="0" err="1"/>
              <a:t>that</a:t>
            </a:r>
            <a:r>
              <a:rPr lang="fr-CA" dirty="0"/>
              <a:t> </a:t>
            </a:r>
            <a:r>
              <a:rPr lang="fr-CA" dirty="0" err="1"/>
              <a:t>enhance</a:t>
            </a:r>
            <a:r>
              <a:rPr lang="fr-CA" dirty="0"/>
              <a:t> </a:t>
            </a:r>
            <a:r>
              <a:rPr lang="fr-CA" dirty="0" err="1"/>
              <a:t>our</a:t>
            </a:r>
            <a:r>
              <a:rPr lang="fr-CA" dirty="0"/>
              <a:t> clients' </a:t>
            </a:r>
            <a:r>
              <a:rPr lang="fr-CA" dirty="0" err="1"/>
              <a:t>physical</a:t>
            </a:r>
            <a:r>
              <a:rPr lang="fr-CA" dirty="0"/>
              <a:t> </a:t>
            </a:r>
            <a:r>
              <a:rPr lang="fr-CA" dirty="0" err="1"/>
              <a:t>appearance</a:t>
            </a:r>
            <a:r>
              <a:rPr lang="fr-CA" dirty="0"/>
              <a:t> and mental relaxation.</a:t>
            </a:r>
            <a:endParaRPr dirty="0">
              <a:solidFill>
                <a:srgbClr val="6E6976"/>
              </a:solidFill>
            </a:endParaRPr>
          </a:p>
        </p:txBody>
      </p:sp>
      <p:sp>
        <p:nvSpPr>
          <p:cNvPr id="487" name="Google Shape;487;p32"/>
          <p:cNvSpPr/>
          <p:nvPr/>
        </p:nvSpPr>
        <p:spPr>
          <a:xfrm>
            <a:off x="2737550" y="444450"/>
            <a:ext cx="4623238" cy="2342417"/>
          </a:xfrm>
          <a:custGeom>
            <a:avLst/>
            <a:gdLst/>
            <a:ahLst/>
            <a:cxnLst/>
            <a:rect l="l" t="t" r="r" b="b"/>
            <a:pathLst>
              <a:path w="127564" h="160467" extrusionOk="0">
                <a:moveTo>
                  <a:pt x="1" y="1"/>
                </a:moveTo>
                <a:lnTo>
                  <a:pt x="1" y="160467"/>
                </a:lnTo>
                <a:lnTo>
                  <a:pt x="127564" y="160467"/>
                </a:lnTo>
                <a:lnTo>
                  <a:pt x="127564" y="1"/>
                </a:lnTo>
                <a:close/>
              </a:path>
            </a:pathLst>
          </a:custGeom>
          <a:solidFill>
            <a:srgbClr val="F6B1A1">
              <a:alpha val="80390"/>
            </a:srgbClr>
          </a:solidFill>
          <a:ln>
            <a:noFill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8" name="Google Shape;488;p32"/>
          <p:cNvSpPr/>
          <p:nvPr/>
        </p:nvSpPr>
        <p:spPr>
          <a:xfrm>
            <a:off x="268125" y="-712600"/>
            <a:ext cx="613800" cy="6138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9" name="Google Shape;489;p32"/>
          <p:cNvSpPr txBox="1">
            <a:spLocks noGrp="1"/>
          </p:cNvSpPr>
          <p:nvPr>
            <p:ph type="title" idx="2"/>
          </p:nvPr>
        </p:nvSpPr>
        <p:spPr>
          <a:xfrm>
            <a:off x="3377025" y="444450"/>
            <a:ext cx="3564900" cy="2342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3500" dirty="0">
                <a:solidFill>
                  <a:srgbClr val="6E6976"/>
                </a:solidFill>
              </a:rPr>
              <a:t>MISSION</a:t>
            </a:r>
            <a:endParaRPr sz="3500" dirty="0">
              <a:solidFill>
                <a:srgbClr val="6E6976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3500" dirty="0">
                <a:solidFill>
                  <a:srgbClr val="6E6976"/>
                </a:solidFill>
              </a:rPr>
              <a:t>STATEMENT</a:t>
            </a:r>
            <a:endParaRPr sz="3500" dirty="0">
              <a:solidFill>
                <a:srgbClr val="6E6976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grpSp>
        <p:nvGrpSpPr>
          <p:cNvPr id="490" name="Google Shape;490;p32"/>
          <p:cNvGrpSpPr/>
          <p:nvPr/>
        </p:nvGrpSpPr>
        <p:grpSpPr>
          <a:xfrm>
            <a:off x="7367886" y="4152533"/>
            <a:ext cx="158374" cy="158374"/>
            <a:chOff x="8553236" y="3346783"/>
            <a:chExt cx="158374" cy="158374"/>
          </a:xfrm>
        </p:grpSpPr>
        <p:sp>
          <p:nvSpPr>
            <p:cNvPr id="491" name="Google Shape;491;p32"/>
            <p:cNvSpPr/>
            <p:nvPr/>
          </p:nvSpPr>
          <p:spPr>
            <a:xfrm>
              <a:off x="8632408" y="3346783"/>
              <a:ext cx="32" cy="53816"/>
            </a:xfrm>
            <a:custGeom>
              <a:avLst/>
              <a:gdLst/>
              <a:ahLst/>
              <a:cxnLst/>
              <a:rect l="l" t="t" r="r" b="b"/>
              <a:pathLst>
                <a:path w="1" h="1679" fill="none" extrusionOk="0">
                  <a:moveTo>
                    <a:pt x="1" y="0"/>
                  </a:moveTo>
                  <a:lnTo>
                    <a:pt x="1" y="1678"/>
                  </a:lnTo>
                </a:path>
              </a:pathLst>
            </a:custGeom>
            <a:noFill/>
            <a:ln w="9525" cap="flat" cmpd="sng">
              <a:solidFill>
                <a:srgbClr val="B4818B"/>
              </a:solidFill>
              <a:prstDash val="solid"/>
              <a:miter lim="31669"/>
              <a:headEnd type="none" w="sm" len="sm"/>
              <a:tailEnd type="none" w="sm" len="sm"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" name="Google Shape;492;p32"/>
            <p:cNvSpPr/>
            <p:nvPr/>
          </p:nvSpPr>
          <p:spPr>
            <a:xfrm>
              <a:off x="8553236" y="3425955"/>
              <a:ext cx="53816" cy="32"/>
            </a:xfrm>
            <a:custGeom>
              <a:avLst/>
              <a:gdLst/>
              <a:ahLst/>
              <a:cxnLst/>
              <a:rect l="l" t="t" r="r" b="b"/>
              <a:pathLst>
                <a:path w="1679" h="1" fill="none" extrusionOk="0">
                  <a:moveTo>
                    <a:pt x="1" y="0"/>
                  </a:moveTo>
                  <a:lnTo>
                    <a:pt x="1679" y="0"/>
                  </a:lnTo>
                </a:path>
              </a:pathLst>
            </a:custGeom>
            <a:noFill/>
            <a:ln w="9525" cap="flat" cmpd="sng">
              <a:solidFill>
                <a:srgbClr val="B4818B"/>
              </a:solidFill>
              <a:prstDash val="solid"/>
              <a:miter lim="31669"/>
              <a:headEnd type="none" w="sm" len="sm"/>
              <a:tailEnd type="none" w="sm" len="sm"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" name="Google Shape;493;p32"/>
            <p:cNvSpPr/>
            <p:nvPr/>
          </p:nvSpPr>
          <p:spPr>
            <a:xfrm>
              <a:off x="8632408" y="3451309"/>
              <a:ext cx="32" cy="53848"/>
            </a:xfrm>
            <a:custGeom>
              <a:avLst/>
              <a:gdLst/>
              <a:ahLst/>
              <a:cxnLst/>
              <a:rect l="l" t="t" r="r" b="b"/>
              <a:pathLst>
                <a:path w="1" h="1680" fill="none" extrusionOk="0">
                  <a:moveTo>
                    <a:pt x="1" y="1679"/>
                  </a:moveTo>
                  <a:lnTo>
                    <a:pt x="1" y="1"/>
                  </a:lnTo>
                </a:path>
              </a:pathLst>
            </a:custGeom>
            <a:noFill/>
            <a:ln w="9525" cap="flat" cmpd="sng">
              <a:solidFill>
                <a:srgbClr val="B4818B"/>
              </a:solidFill>
              <a:prstDash val="solid"/>
              <a:miter lim="31669"/>
              <a:headEnd type="none" w="sm" len="sm"/>
              <a:tailEnd type="none" w="sm" len="sm"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" name="Google Shape;494;p32"/>
            <p:cNvSpPr/>
            <p:nvPr/>
          </p:nvSpPr>
          <p:spPr>
            <a:xfrm>
              <a:off x="8657794" y="3425955"/>
              <a:ext cx="53816" cy="32"/>
            </a:xfrm>
            <a:custGeom>
              <a:avLst/>
              <a:gdLst/>
              <a:ahLst/>
              <a:cxnLst/>
              <a:rect l="l" t="t" r="r" b="b"/>
              <a:pathLst>
                <a:path w="1679" h="1" fill="none" extrusionOk="0">
                  <a:moveTo>
                    <a:pt x="1679" y="0"/>
                  </a:moveTo>
                  <a:lnTo>
                    <a:pt x="0" y="0"/>
                  </a:lnTo>
                </a:path>
              </a:pathLst>
            </a:custGeom>
            <a:noFill/>
            <a:ln w="9525" cap="flat" cmpd="sng">
              <a:solidFill>
                <a:srgbClr val="B4818B"/>
              </a:solidFill>
              <a:prstDash val="solid"/>
              <a:miter lim="31669"/>
              <a:headEnd type="none" w="sm" len="sm"/>
              <a:tailEnd type="none" w="sm" len="sm"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95" name="Google Shape;495;p32"/>
          <p:cNvGrpSpPr/>
          <p:nvPr/>
        </p:nvGrpSpPr>
        <p:grpSpPr>
          <a:xfrm>
            <a:off x="7108030" y="4321038"/>
            <a:ext cx="159400" cy="158374"/>
            <a:chOff x="8293380" y="3515288"/>
            <a:chExt cx="159400" cy="158374"/>
          </a:xfrm>
        </p:grpSpPr>
        <p:sp>
          <p:nvSpPr>
            <p:cNvPr id="496" name="Google Shape;496;p32"/>
            <p:cNvSpPr/>
            <p:nvPr/>
          </p:nvSpPr>
          <p:spPr>
            <a:xfrm>
              <a:off x="8373577" y="3515288"/>
              <a:ext cx="32" cy="52790"/>
            </a:xfrm>
            <a:custGeom>
              <a:avLst/>
              <a:gdLst/>
              <a:ahLst/>
              <a:cxnLst/>
              <a:rect l="l" t="t" r="r" b="b"/>
              <a:pathLst>
                <a:path w="1" h="1647" fill="none" extrusionOk="0">
                  <a:moveTo>
                    <a:pt x="0" y="0"/>
                  </a:moveTo>
                  <a:lnTo>
                    <a:pt x="0" y="1647"/>
                  </a:lnTo>
                </a:path>
              </a:pathLst>
            </a:custGeom>
            <a:noFill/>
            <a:ln w="9525" cap="flat" cmpd="sng">
              <a:solidFill>
                <a:srgbClr val="B4818B"/>
              </a:solidFill>
              <a:prstDash val="solid"/>
              <a:miter lim="31669"/>
              <a:headEnd type="none" w="sm" len="sm"/>
              <a:tailEnd type="none" w="sm" len="sm"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" name="Google Shape;497;p32"/>
            <p:cNvSpPr/>
            <p:nvPr/>
          </p:nvSpPr>
          <p:spPr>
            <a:xfrm>
              <a:off x="8293380" y="3594459"/>
              <a:ext cx="53816" cy="32"/>
            </a:xfrm>
            <a:custGeom>
              <a:avLst/>
              <a:gdLst/>
              <a:ahLst/>
              <a:cxnLst/>
              <a:rect l="l" t="t" r="r" b="b"/>
              <a:pathLst>
                <a:path w="1679" h="1" fill="none" extrusionOk="0">
                  <a:moveTo>
                    <a:pt x="0" y="0"/>
                  </a:moveTo>
                  <a:lnTo>
                    <a:pt x="1679" y="0"/>
                  </a:lnTo>
                </a:path>
              </a:pathLst>
            </a:custGeom>
            <a:noFill/>
            <a:ln w="9525" cap="flat" cmpd="sng">
              <a:solidFill>
                <a:srgbClr val="B4818B"/>
              </a:solidFill>
              <a:prstDash val="solid"/>
              <a:miter lim="31669"/>
              <a:headEnd type="none" w="sm" len="sm"/>
              <a:tailEnd type="none" w="sm" len="sm"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" name="Google Shape;498;p32"/>
            <p:cNvSpPr/>
            <p:nvPr/>
          </p:nvSpPr>
          <p:spPr>
            <a:xfrm>
              <a:off x="8373577" y="3619813"/>
              <a:ext cx="32" cy="53848"/>
            </a:xfrm>
            <a:custGeom>
              <a:avLst/>
              <a:gdLst/>
              <a:ahLst/>
              <a:cxnLst/>
              <a:rect l="l" t="t" r="r" b="b"/>
              <a:pathLst>
                <a:path w="1" h="1680" fill="none" extrusionOk="0">
                  <a:moveTo>
                    <a:pt x="0" y="1679"/>
                  </a:moveTo>
                  <a:lnTo>
                    <a:pt x="0" y="1"/>
                  </a:lnTo>
                </a:path>
              </a:pathLst>
            </a:custGeom>
            <a:noFill/>
            <a:ln w="9525" cap="flat" cmpd="sng">
              <a:solidFill>
                <a:srgbClr val="B4818B"/>
              </a:solidFill>
              <a:prstDash val="solid"/>
              <a:miter lim="31669"/>
              <a:headEnd type="none" w="sm" len="sm"/>
              <a:tailEnd type="none" w="sm" len="sm"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" name="Google Shape;499;p32"/>
            <p:cNvSpPr/>
            <p:nvPr/>
          </p:nvSpPr>
          <p:spPr>
            <a:xfrm>
              <a:off x="8398931" y="3594459"/>
              <a:ext cx="53848" cy="32"/>
            </a:xfrm>
            <a:custGeom>
              <a:avLst/>
              <a:gdLst/>
              <a:ahLst/>
              <a:cxnLst/>
              <a:rect l="l" t="t" r="r" b="b"/>
              <a:pathLst>
                <a:path w="1680" h="1" fill="none" extrusionOk="0">
                  <a:moveTo>
                    <a:pt x="1679" y="0"/>
                  </a:moveTo>
                  <a:lnTo>
                    <a:pt x="1" y="0"/>
                  </a:lnTo>
                </a:path>
              </a:pathLst>
            </a:custGeom>
            <a:noFill/>
            <a:ln w="9525" cap="flat" cmpd="sng">
              <a:solidFill>
                <a:srgbClr val="B4818B"/>
              </a:solidFill>
              <a:prstDash val="solid"/>
              <a:miter lim="31669"/>
              <a:headEnd type="none" w="sm" len="sm"/>
              <a:tailEnd type="none" w="sm" len="sm"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8" name="ZoneTexte 17">
            <a:extLst>
              <a:ext uri="{FF2B5EF4-FFF2-40B4-BE49-F238E27FC236}">
                <a16:creationId xmlns:a16="http://schemas.microsoft.com/office/drawing/2014/main" id="{168EA789-6B2C-C54E-9603-E16538F84271}"/>
              </a:ext>
            </a:extLst>
          </p:cNvPr>
          <p:cNvSpPr txBox="1"/>
          <p:nvPr/>
        </p:nvSpPr>
        <p:spPr>
          <a:xfrm>
            <a:off x="8597665" y="4695825"/>
            <a:ext cx="2840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8F5F90D7-F1FC-7645-8F00-97FE3DDED646}" type="slidenum">
              <a:rPr lang="fr-TN" smtClean="0"/>
              <a:t>2</a:t>
            </a:fld>
            <a:endParaRPr lang="fr-TN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4" name="Google Shape;504;p33"/>
          <p:cNvSpPr txBox="1">
            <a:spLocks noGrp="1"/>
          </p:cNvSpPr>
          <p:nvPr>
            <p:ph type="ctrTitle" idx="9"/>
          </p:nvPr>
        </p:nvSpPr>
        <p:spPr>
          <a:xfrm>
            <a:off x="6154094" y="886386"/>
            <a:ext cx="2440800" cy="555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/>
              <a:t>Physical and financial </a:t>
            </a:r>
            <a:r>
              <a:rPr lang="en" dirty="0" err="1"/>
              <a:t>ressources</a:t>
            </a:r>
            <a:r>
              <a:rPr lang="en" dirty="0"/>
              <a:t> </a:t>
            </a:r>
            <a:endParaRPr dirty="0"/>
          </a:p>
        </p:txBody>
      </p:sp>
      <p:sp>
        <p:nvSpPr>
          <p:cNvPr id="505" name="Google Shape;505;p33"/>
          <p:cNvSpPr txBox="1">
            <a:spLocks noGrp="1"/>
          </p:cNvSpPr>
          <p:nvPr>
            <p:ph type="ctrTitle" idx="3"/>
          </p:nvPr>
        </p:nvSpPr>
        <p:spPr>
          <a:xfrm>
            <a:off x="1953711" y="2036408"/>
            <a:ext cx="2440800" cy="555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/>
              <a:t>Market Analysis </a:t>
            </a:r>
            <a:endParaRPr dirty="0"/>
          </a:p>
        </p:txBody>
      </p:sp>
      <p:sp>
        <p:nvSpPr>
          <p:cNvPr id="506" name="Google Shape;506;p33"/>
          <p:cNvSpPr txBox="1">
            <a:spLocks noGrp="1"/>
          </p:cNvSpPr>
          <p:nvPr>
            <p:ph type="ctrTitle"/>
          </p:nvPr>
        </p:nvSpPr>
        <p:spPr>
          <a:xfrm>
            <a:off x="1952402" y="775402"/>
            <a:ext cx="2440800" cy="555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Business Overview</a:t>
            </a:r>
            <a:endParaRPr/>
          </a:p>
        </p:txBody>
      </p:sp>
      <p:sp>
        <p:nvSpPr>
          <p:cNvPr id="508" name="Google Shape;508;p33"/>
          <p:cNvSpPr txBox="1">
            <a:spLocks noGrp="1"/>
          </p:cNvSpPr>
          <p:nvPr>
            <p:ph type="title" idx="2"/>
          </p:nvPr>
        </p:nvSpPr>
        <p:spPr>
          <a:xfrm>
            <a:off x="719874" y="1031524"/>
            <a:ext cx="1670100" cy="555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01</a:t>
            </a:r>
            <a:endParaRPr/>
          </a:p>
        </p:txBody>
      </p:sp>
      <p:sp>
        <p:nvSpPr>
          <p:cNvPr id="510" name="Google Shape;510;p33"/>
          <p:cNvSpPr txBox="1">
            <a:spLocks noGrp="1"/>
          </p:cNvSpPr>
          <p:nvPr>
            <p:ph type="title" idx="5"/>
          </p:nvPr>
        </p:nvSpPr>
        <p:spPr>
          <a:xfrm>
            <a:off x="719874" y="2290478"/>
            <a:ext cx="1551600" cy="555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02</a:t>
            </a:r>
            <a:endParaRPr/>
          </a:p>
        </p:txBody>
      </p:sp>
      <p:sp>
        <p:nvSpPr>
          <p:cNvPr id="511" name="Google Shape;511;p33"/>
          <p:cNvSpPr txBox="1">
            <a:spLocks noGrp="1"/>
          </p:cNvSpPr>
          <p:nvPr>
            <p:ph type="ctrTitle" idx="6"/>
          </p:nvPr>
        </p:nvSpPr>
        <p:spPr>
          <a:xfrm>
            <a:off x="1956343" y="3297425"/>
            <a:ext cx="2442300" cy="555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/>
              <a:t>Sales </a:t>
            </a:r>
            <a:r>
              <a:rPr lang="en" b="1" dirty="0">
                <a:latin typeface="Georgia"/>
                <a:ea typeface="Georgia"/>
                <a:cs typeface="Georgia"/>
                <a:sym typeface="Georgia"/>
              </a:rPr>
              <a:t>&amp;</a:t>
            </a:r>
            <a:r>
              <a:rPr lang="en" dirty="0"/>
              <a:t> Marketing</a:t>
            </a:r>
            <a:endParaRPr dirty="0"/>
          </a:p>
        </p:txBody>
      </p:sp>
      <p:sp>
        <p:nvSpPr>
          <p:cNvPr id="513" name="Google Shape;513;p33"/>
          <p:cNvSpPr txBox="1">
            <a:spLocks noGrp="1"/>
          </p:cNvSpPr>
          <p:nvPr>
            <p:ph type="title" idx="8"/>
          </p:nvPr>
        </p:nvSpPr>
        <p:spPr>
          <a:xfrm>
            <a:off x="719874" y="3549431"/>
            <a:ext cx="1511100" cy="555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03</a:t>
            </a:r>
            <a:endParaRPr dirty="0"/>
          </a:p>
        </p:txBody>
      </p:sp>
      <p:sp>
        <p:nvSpPr>
          <p:cNvPr id="515" name="Google Shape;515;p33"/>
          <p:cNvSpPr txBox="1">
            <a:spLocks noGrp="1"/>
          </p:cNvSpPr>
          <p:nvPr>
            <p:ph type="title" idx="14"/>
          </p:nvPr>
        </p:nvSpPr>
        <p:spPr>
          <a:xfrm>
            <a:off x="4807149" y="1025287"/>
            <a:ext cx="1670100" cy="555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04</a:t>
            </a:r>
            <a:endParaRPr/>
          </a:p>
        </p:txBody>
      </p:sp>
      <p:sp>
        <p:nvSpPr>
          <p:cNvPr id="516" name="Google Shape;516;p33"/>
          <p:cNvSpPr txBox="1">
            <a:spLocks noGrp="1"/>
          </p:cNvSpPr>
          <p:nvPr>
            <p:ph type="ctrTitle" idx="15"/>
          </p:nvPr>
        </p:nvSpPr>
        <p:spPr>
          <a:xfrm>
            <a:off x="6154094" y="2030171"/>
            <a:ext cx="2440800" cy="555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/>
              <a:t>Human </a:t>
            </a:r>
            <a:r>
              <a:rPr lang="en" dirty="0" err="1"/>
              <a:t>ressouces</a:t>
            </a:r>
            <a:r>
              <a:rPr lang="en" dirty="0"/>
              <a:t> </a:t>
            </a:r>
            <a:endParaRPr dirty="0"/>
          </a:p>
        </p:txBody>
      </p:sp>
      <p:sp>
        <p:nvSpPr>
          <p:cNvPr id="518" name="Google Shape;518;p33"/>
          <p:cNvSpPr txBox="1">
            <a:spLocks noGrp="1"/>
          </p:cNvSpPr>
          <p:nvPr>
            <p:ph type="title" idx="17"/>
          </p:nvPr>
        </p:nvSpPr>
        <p:spPr>
          <a:xfrm>
            <a:off x="4807149" y="2284240"/>
            <a:ext cx="1551600" cy="555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05</a:t>
            </a:r>
            <a:endParaRPr/>
          </a:p>
        </p:txBody>
      </p:sp>
      <p:sp>
        <p:nvSpPr>
          <p:cNvPr id="519" name="Google Shape;519;p33"/>
          <p:cNvSpPr txBox="1">
            <a:spLocks noGrp="1"/>
          </p:cNvSpPr>
          <p:nvPr>
            <p:ph type="ctrTitle" idx="18"/>
          </p:nvPr>
        </p:nvSpPr>
        <p:spPr>
          <a:xfrm>
            <a:off x="6156720" y="3291177"/>
            <a:ext cx="2440800" cy="555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/>
              <a:t>SWOT analysis and cash flow </a:t>
            </a:r>
            <a:endParaRPr dirty="0"/>
          </a:p>
        </p:txBody>
      </p:sp>
      <p:sp>
        <p:nvSpPr>
          <p:cNvPr id="521" name="Google Shape;521;p33"/>
          <p:cNvSpPr txBox="1">
            <a:spLocks noGrp="1"/>
          </p:cNvSpPr>
          <p:nvPr>
            <p:ph type="title" idx="20"/>
          </p:nvPr>
        </p:nvSpPr>
        <p:spPr>
          <a:xfrm>
            <a:off x="4807149" y="3543194"/>
            <a:ext cx="1511100" cy="555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06</a:t>
            </a:r>
            <a:endParaRPr/>
          </a:p>
        </p:txBody>
      </p:sp>
      <p:sp>
        <p:nvSpPr>
          <p:cNvPr id="32" name="ZoneTexte 31">
            <a:extLst>
              <a:ext uri="{FF2B5EF4-FFF2-40B4-BE49-F238E27FC236}">
                <a16:creationId xmlns:a16="http://schemas.microsoft.com/office/drawing/2014/main" id="{1C971056-7F35-B344-9D9D-3B22DD7EBD80}"/>
              </a:ext>
            </a:extLst>
          </p:cNvPr>
          <p:cNvSpPr txBox="1"/>
          <p:nvPr/>
        </p:nvSpPr>
        <p:spPr>
          <a:xfrm>
            <a:off x="8597665" y="4695825"/>
            <a:ext cx="2840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4CA69539-D1C0-9145-8D65-DF3AFD6A846E}" type="slidenum">
              <a:rPr lang="fr-TN" smtClean="0"/>
              <a:t>3</a:t>
            </a:fld>
            <a:endParaRPr lang="fr-TN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6" name="Google Shape;526;p34"/>
          <p:cNvPicPr preferRelativeResize="0"/>
          <p:nvPr/>
        </p:nvPicPr>
        <p:blipFill rotWithShape="1">
          <a:blip r:embed="rId3">
            <a:alphaModFix/>
          </a:blip>
          <a:srcRect l="3326" r="43111"/>
          <a:stretch/>
        </p:blipFill>
        <p:spPr>
          <a:xfrm>
            <a:off x="5228350" y="-5646"/>
            <a:ext cx="4128975" cy="5143496"/>
          </a:xfrm>
          <a:prstGeom prst="rect">
            <a:avLst/>
          </a:prstGeom>
          <a:noFill/>
          <a:ln>
            <a:noFill/>
          </a:ln>
        </p:spPr>
      </p:pic>
      <p:sp>
        <p:nvSpPr>
          <p:cNvPr id="527" name="Google Shape;527;p34"/>
          <p:cNvSpPr/>
          <p:nvPr/>
        </p:nvSpPr>
        <p:spPr>
          <a:xfrm flipH="1">
            <a:off x="3817647" y="637418"/>
            <a:ext cx="4128928" cy="3803068"/>
          </a:xfrm>
          <a:custGeom>
            <a:avLst/>
            <a:gdLst/>
            <a:ahLst/>
            <a:cxnLst/>
            <a:rect l="l" t="t" r="r" b="b"/>
            <a:pathLst>
              <a:path w="127564" h="160467" extrusionOk="0">
                <a:moveTo>
                  <a:pt x="1" y="1"/>
                </a:moveTo>
                <a:lnTo>
                  <a:pt x="1" y="160467"/>
                </a:lnTo>
                <a:lnTo>
                  <a:pt x="127564" y="160467"/>
                </a:lnTo>
                <a:lnTo>
                  <a:pt x="127564" y="1"/>
                </a:lnTo>
                <a:close/>
              </a:path>
            </a:pathLst>
          </a:custGeom>
          <a:solidFill>
            <a:srgbClr val="F6B1A1">
              <a:alpha val="80390"/>
            </a:srgbClr>
          </a:solidFill>
          <a:ln>
            <a:noFill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8" name="Google Shape;528;p34"/>
          <p:cNvSpPr/>
          <p:nvPr/>
        </p:nvSpPr>
        <p:spPr>
          <a:xfrm>
            <a:off x="5122061" y="1778902"/>
            <a:ext cx="1520100" cy="15201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9" name="Google Shape;529;p34"/>
          <p:cNvSpPr txBox="1">
            <a:spLocks noGrp="1"/>
          </p:cNvSpPr>
          <p:nvPr>
            <p:ph type="title"/>
          </p:nvPr>
        </p:nvSpPr>
        <p:spPr>
          <a:xfrm>
            <a:off x="720000" y="2295969"/>
            <a:ext cx="2769434" cy="2584256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lvl="0">
              <a:buClr>
                <a:schemeClr val="dk1"/>
              </a:buClr>
              <a:buSzPts val="1100"/>
            </a:pPr>
            <a:r>
              <a:rPr lang="en-US" sz="2000" b="1" dirty="0">
                <a:solidFill>
                  <a:schemeClr val="accent2">
                    <a:lumMod val="75000"/>
                  </a:schemeClr>
                </a:solidFill>
              </a:rPr>
              <a:t>Sole Proprietorship: </a:t>
            </a:r>
            <a:r>
              <a:rPr lang="fr-FR" sz="2000" dirty="0"/>
              <a:t>«  ALL ABOUT BEAUTY</a:t>
            </a:r>
            <a:r>
              <a:rPr lang="fr-CA" sz="2000" dirty="0"/>
              <a:t>» </a:t>
            </a:r>
            <a:r>
              <a:rPr lang="fr-CA" sz="2000" dirty="0" err="1"/>
              <a:t>offering</a:t>
            </a:r>
            <a:r>
              <a:rPr lang="fr-CA" sz="2000" dirty="0"/>
              <a:t> a </a:t>
            </a:r>
            <a:r>
              <a:rPr lang="fr-CA" sz="2000" dirty="0" err="1"/>
              <a:t>wide</a:t>
            </a:r>
            <a:r>
              <a:rPr lang="fr-CA" sz="2000" dirty="0"/>
              <a:t> range of </a:t>
            </a:r>
            <a:r>
              <a:rPr lang="fr-CA" sz="2000" dirty="0" err="1"/>
              <a:t>cosmetic</a:t>
            </a:r>
            <a:r>
              <a:rPr lang="fr-CA" sz="2000" dirty="0"/>
              <a:t> services. </a:t>
            </a:r>
            <a:r>
              <a:rPr lang="fr-CA" sz="2000" dirty="0" err="1"/>
              <a:t>Located</a:t>
            </a:r>
            <a:r>
              <a:rPr lang="fr-CA" sz="2000" dirty="0"/>
              <a:t> in Swansea, UK. </a:t>
            </a:r>
            <a:endParaRPr sz="2000" dirty="0"/>
          </a:p>
        </p:txBody>
      </p:sp>
      <p:sp>
        <p:nvSpPr>
          <p:cNvPr id="530" name="Google Shape;530;p34"/>
          <p:cNvSpPr txBox="1">
            <a:spLocks noGrp="1"/>
          </p:cNvSpPr>
          <p:nvPr>
            <p:ph type="title" idx="2"/>
          </p:nvPr>
        </p:nvSpPr>
        <p:spPr>
          <a:xfrm>
            <a:off x="720000" y="1226302"/>
            <a:ext cx="2543400" cy="552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OUR COMPANY</a:t>
            </a:r>
            <a:endParaRPr dirty="0"/>
          </a:p>
        </p:txBody>
      </p:sp>
      <p:sp>
        <p:nvSpPr>
          <p:cNvPr id="537" name="Google Shape;537;p34"/>
          <p:cNvSpPr/>
          <p:nvPr/>
        </p:nvSpPr>
        <p:spPr>
          <a:xfrm rot="-10633783" flipH="1">
            <a:off x="7419180" y="-126790"/>
            <a:ext cx="3905159" cy="1959477"/>
          </a:xfrm>
          <a:custGeom>
            <a:avLst/>
            <a:gdLst/>
            <a:ahLst/>
            <a:cxnLst/>
            <a:rect l="l" t="t" r="r" b="b"/>
            <a:pathLst>
              <a:path w="125411" h="62927" fill="none" extrusionOk="0">
                <a:moveTo>
                  <a:pt x="254" y="62926"/>
                </a:moveTo>
                <a:cubicBezTo>
                  <a:pt x="1" y="28249"/>
                  <a:pt x="28028" y="0"/>
                  <a:pt x="62706" y="0"/>
                </a:cubicBezTo>
                <a:cubicBezTo>
                  <a:pt x="97383" y="0"/>
                  <a:pt x="125410" y="28249"/>
                  <a:pt x="125157" y="62926"/>
                </a:cubicBez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33A96039-96BA-484F-B2EC-45BB6734801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0235" y="2143858"/>
            <a:ext cx="1446322" cy="873948"/>
          </a:xfrm>
          <a:prstGeom prst="rect">
            <a:avLst/>
          </a:prstGeom>
        </p:spPr>
      </p:pic>
      <p:sp>
        <p:nvSpPr>
          <p:cNvPr id="19" name="ZoneTexte 18">
            <a:extLst>
              <a:ext uri="{FF2B5EF4-FFF2-40B4-BE49-F238E27FC236}">
                <a16:creationId xmlns:a16="http://schemas.microsoft.com/office/drawing/2014/main" id="{31C0E9B7-94D6-ED49-84E9-0372E097C5F1}"/>
              </a:ext>
            </a:extLst>
          </p:cNvPr>
          <p:cNvSpPr txBox="1"/>
          <p:nvPr/>
        </p:nvSpPr>
        <p:spPr>
          <a:xfrm>
            <a:off x="8597665" y="4695825"/>
            <a:ext cx="2840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TN" dirty="0"/>
              <a:t>4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8" name="Google Shape;548;p36"/>
          <p:cNvSpPr txBox="1">
            <a:spLocks noGrp="1"/>
          </p:cNvSpPr>
          <p:nvPr>
            <p:ph type="title" idx="3"/>
          </p:nvPr>
        </p:nvSpPr>
        <p:spPr>
          <a:xfrm>
            <a:off x="5395800" y="2247548"/>
            <a:ext cx="3748200" cy="1294437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100"/>
              <a:buFont typeface="Arial"/>
              <a:buNone/>
            </a:pPr>
            <a:r>
              <a:rPr lang="en" dirty="0">
                <a:highlight>
                  <a:schemeClr val="lt1"/>
                </a:highlight>
              </a:rPr>
              <a:t>BUSINESS</a:t>
            </a:r>
            <a:endParaRPr dirty="0">
              <a:highlight>
                <a:schemeClr val="lt1"/>
              </a:highlight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100"/>
              <a:buFont typeface="Arial"/>
              <a:buNone/>
            </a:pPr>
            <a:r>
              <a:rPr lang="en" dirty="0">
                <a:highlight>
                  <a:schemeClr val="lt1"/>
                </a:highlight>
              </a:rPr>
              <a:t>OVERVIEW</a:t>
            </a:r>
            <a:endParaRPr dirty="0"/>
          </a:p>
        </p:txBody>
      </p:sp>
      <p:pic>
        <p:nvPicPr>
          <p:cNvPr id="549" name="Google Shape;549;p36"/>
          <p:cNvPicPr preferRelativeResize="0"/>
          <p:nvPr/>
        </p:nvPicPr>
        <p:blipFill rotWithShape="1">
          <a:blip r:embed="rId3">
            <a:alphaModFix/>
          </a:blip>
          <a:srcRect l="29462" r="587"/>
          <a:stretch/>
        </p:blipFill>
        <p:spPr>
          <a:xfrm flipH="1">
            <a:off x="2106278" y="1973506"/>
            <a:ext cx="2823797" cy="2691245"/>
          </a:xfrm>
          <a:prstGeom prst="rect">
            <a:avLst/>
          </a:prstGeom>
          <a:noFill/>
          <a:ln>
            <a:noFill/>
          </a:ln>
        </p:spPr>
      </p:pic>
      <p:sp>
        <p:nvSpPr>
          <p:cNvPr id="550" name="Google Shape;550;p36"/>
          <p:cNvSpPr txBox="1">
            <a:spLocks noGrp="1"/>
          </p:cNvSpPr>
          <p:nvPr>
            <p:ph type="title"/>
          </p:nvPr>
        </p:nvSpPr>
        <p:spPr>
          <a:xfrm>
            <a:off x="-50" y="255600"/>
            <a:ext cx="4088700" cy="2277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01</a:t>
            </a:r>
            <a:endParaRPr/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DA384CD1-A492-D748-925C-FB127A5A9810}"/>
              </a:ext>
            </a:extLst>
          </p:cNvPr>
          <p:cNvSpPr txBox="1"/>
          <p:nvPr/>
        </p:nvSpPr>
        <p:spPr>
          <a:xfrm>
            <a:off x="8597665" y="4695825"/>
            <a:ext cx="2840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80B41C11-E9E0-744C-A8A7-D03A5AA3FEEE}" type="slidenum">
              <a:rPr lang="fr-TN" dirty="0"/>
              <a:t>5</a:t>
            </a:fld>
            <a:endParaRPr lang="fr-TN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6" name="Google Shape;556;p37"/>
          <p:cNvSpPr txBox="1">
            <a:spLocks noGrp="1"/>
          </p:cNvSpPr>
          <p:nvPr>
            <p:ph type="title"/>
          </p:nvPr>
        </p:nvSpPr>
        <p:spPr>
          <a:xfrm>
            <a:off x="720000" y="681425"/>
            <a:ext cx="7714800" cy="552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OUR SERVICES</a:t>
            </a:r>
            <a:endParaRPr/>
          </a:p>
        </p:txBody>
      </p:sp>
      <p:sp>
        <p:nvSpPr>
          <p:cNvPr id="557" name="Google Shape;557;p37"/>
          <p:cNvSpPr txBox="1">
            <a:spLocks noGrp="1"/>
          </p:cNvSpPr>
          <p:nvPr>
            <p:ph type="subTitle" idx="1"/>
          </p:nvPr>
        </p:nvSpPr>
        <p:spPr>
          <a:xfrm>
            <a:off x="728849" y="2241381"/>
            <a:ext cx="2354700" cy="54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FR" dirty="0" err="1"/>
              <a:t>Cuts</a:t>
            </a:r>
            <a:r>
              <a:rPr lang="fr-FR" dirty="0"/>
              <a:t> , perms , </a:t>
            </a:r>
            <a:r>
              <a:rPr lang="fr-FR" dirty="0" err="1"/>
              <a:t>colors</a:t>
            </a:r>
            <a:r>
              <a:rPr lang="fr-FR" dirty="0"/>
              <a:t> …</a:t>
            </a:r>
            <a:endParaRPr dirty="0"/>
          </a:p>
        </p:txBody>
      </p:sp>
      <p:sp>
        <p:nvSpPr>
          <p:cNvPr id="558" name="Google Shape;558;p37"/>
          <p:cNvSpPr txBox="1">
            <a:spLocks noGrp="1"/>
          </p:cNvSpPr>
          <p:nvPr>
            <p:ph type="subTitle" idx="2"/>
          </p:nvPr>
        </p:nvSpPr>
        <p:spPr>
          <a:xfrm>
            <a:off x="3400049" y="3900650"/>
            <a:ext cx="2354700" cy="54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Lips ,  Botox … </a:t>
            </a:r>
            <a:endParaRPr dirty="0"/>
          </a:p>
        </p:txBody>
      </p:sp>
      <p:sp>
        <p:nvSpPr>
          <p:cNvPr id="559" name="Google Shape;559;p37"/>
          <p:cNvSpPr txBox="1">
            <a:spLocks noGrp="1"/>
          </p:cNvSpPr>
          <p:nvPr>
            <p:ph type="subTitle" idx="3"/>
          </p:nvPr>
        </p:nvSpPr>
        <p:spPr>
          <a:xfrm>
            <a:off x="6042361" y="2241381"/>
            <a:ext cx="2354700" cy="54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fr-CA" dirty="0"/>
              <a:t>Body </a:t>
            </a:r>
            <a:r>
              <a:rPr lang="fr-CA" dirty="0" err="1"/>
              <a:t>waxing</a:t>
            </a:r>
            <a:r>
              <a:rPr lang="fr-CA" dirty="0"/>
              <a:t> , Massage</a:t>
            </a:r>
            <a:endParaRPr dirty="0"/>
          </a:p>
        </p:txBody>
      </p:sp>
      <p:sp>
        <p:nvSpPr>
          <p:cNvPr id="560" name="Google Shape;560;p37"/>
          <p:cNvSpPr txBox="1">
            <a:spLocks noGrp="1"/>
          </p:cNvSpPr>
          <p:nvPr>
            <p:ph type="subTitle" idx="4"/>
          </p:nvPr>
        </p:nvSpPr>
        <p:spPr>
          <a:xfrm>
            <a:off x="728849" y="3900650"/>
            <a:ext cx="2354700" cy="54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fr-CA" dirty="0" err="1"/>
              <a:t>Microblading</a:t>
            </a:r>
            <a:r>
              <a:rPr lang="fr-CA" dirty="0"/>
              <a:t> , </a:t>
            </a:r>
            <a:r>
              <a:rPr lang="fr-CA" dirty="0" err="1"/>
              <a:t>Lip</a:t>
            </a:r>
            <a:r>
              <a:rPr lang="fr-CA" dirty="0"/>
              <a:t> </a:t>
            </a:r>
            <a:r>
              <a:rPr lang="fr-CA" dirty="0" err="1"/>
              <a:t>Blushing</a:t>
            </a:r>
            <a:r>
              <a:rPr lang="fr-CA" dirty="0"/>
              <a:t> …</a:t>
            </a:r>
            <a:endParaRPr dirty="0"/>
          </a:p>
        </p:txBody>
      </p:sp>
      <p:sp>
        <p:nvSpPr>
          <p:cNvPr id="561" name="Google Shape;561;p37"/>
          <p:cNvSpPr txBox="1">
            <a:spLocks noGrp="1"/>
          </p:cNvSpPr>
          <p:nvPr>
            <p:ph type="subTitle" idx="5"/>
          </p:nvPr>
        </p:nvSpPr>
        <p:spPr>
          <a:xfrm>
            <a:off x="6042361" y="3900650"/>
            <a:ext cx="2354700" cy="54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Fat reduction…</a:t>
            </a:r>
            <a:endParaRPr dirty="0"/>
          </a:p>
        </p:txBody>
      </p:sp>
      <p:sp>
        <p:nvSpPr>
          <p:cNvPr id="562" name="Google Shape;562;p37"/>
          <p:cNvSpPr txBox="1">
            <a:spLocks noGrp="1"/>
          </p:cNvSpPr>
          <p:nvPr>
            <p:ph type="subTitle" idx="6"/>
          </p:nvPr>
        </p:nvSpPr>
        <p:spPr>
          <a:xfrm>
            <a:off x="3400049" y="2241381"/>
            <a:ext cx="2354700" cy="54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fr-FR" dirty="0" err="1"/>
              <a:t>Manicures</a:t>
            </a:r>
            <a:r>
              <a:rPr lang="fr-FR" dirty="0"/>
              <a:t>, </a:t>
            </a:r>
            <a:r>
              <a:rPr lang="fr-CA" dirty="0" err="1"/>
              <a:t>Pedicures</a:t>
            </a:r>
            <a:r>
              <a:rPr lang="fr-CA" dirty="0"/>
              <a:t> , </a:t>
            </a:r>
            <a:r>
              <a:rPr lang="fr-CA" dirty="0" err="1"/>
              <a:t>Polish</a:t>
            </a:r>
            <a:r>
              <a:rPr lang="fr-CA" dirty="0"/>
              <a:t> …</a:t>
            </a:r>
            <a:endParaRPr dirty="0"/>
          </a:p>
        </p:txBody>
      </p:sp>
      <p:sp>
        <p:nvSpPr>
          <p:cNvPr id="563" name="Google Shape;563;p37"/>
          <p:cNvSpPr txBox="1">
            <a:spLocks noGrp="1"/>
          </p:cNvSpPr>
          <p:nvPr>
            <p:ph type="subTitle" idx="7"/>
          </p:nvPr>
        </p:nvSpPr>
        <p:spPr>
          <a:xfrm>
            <a:off x="728849" y="1768606"/>
            <a:ext cx="2354700" cy="549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HAIR</a:t>
            </a:r>
            <a:endParaRPr dirty="0"/>
          </a:p>
        </p:txBody>
      </p:sp>
      <p:sp>
        <p:nvSpPr>
          <p:cNvPr id="564" name="Google Shape;564;p37"/>
          <p:cNvSpPr txBox="1">
            <a:spLocks noGrp="1"/>
          </p:cNvSpPr>
          <p:nvPr>
            <p:ph type="subTitle" idx="8"/>
          </p:nvPr>
        </p:nvSpPr>
        <p:spPr>
          <a:xfrm>
            <a:off x="728849" y="3433456"/>
            <a:ext cx="2354700" cy="549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Permanent makeup</a:t>
            </a:r>
            <a:endParaRPr dirty="0"/>
          </a:p>
        </p:txBody>
      </p:sp>
      <p:sp>
        <p:nvSpPr>
          <p:cNvPr id="565" name="Google Shape;565;p37"/>
          <p:cNvSpPr txBox="1">
            <a:spLocks noGrp="1"/>
          </p:cNvSpPr>
          <p:nvPr>
            <p:ph type="subTitle" idx="9"/>
          </p:nvPr>
        </p:nvSpPr>
        <p:spPr>
          <a:xfrm>
            <a:off x="3400049" y="1768606"/>
            <a:ext cx="2354700" cy="549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NAILS</a:t>
            </a:r>
            <a:endParaRPr dirty="0"/>
          </a:p>
        </p:txBody>
      </p:sp>
      <p:sp>
        <p:nvSpPr>
          <p:cNvPr id="566" name="Google Shape;566;p37"/>
          <p:cNvSpPr txBox="1">
            <a:spLocks noGrp="1"/>
          </p:cNvSpPr>
          <p:nvPr>
            <p:ph type="subTitle" idx="13"/>
          </p:nvPr>
        </p:nvSpPr>
        <p:spPr>
          <a:xfrm>
            <a:off x="3400049" y="3433456"/>
            <a:ext cx="2354700" cy="549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Fillers</a:t>
            </a:r>
            <a:endParaRPr dirty="0"/>
          </a:p>
        </p:txBody>
      </p:sp>
      <p:sp>
        <p:nvSpPr>
          <p:cNvPr id="567" name="Google Shape;567;p37"/>
          <p:cNvSpPr txBox="1">
            <a:spLocks noGrp="1"/>
          </p:cNvSpPr>
          <p:nvPr>
            <p:ph type="subTitle" idx="14"/>
          </p:nvPr>
        </p:nvSpPr>
        <p:spPr>
          <a:xfrm>
            <a:off x="6042361" y="1768606"/>
            <a:ext cx="2354700" cy="549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/>
            <a:r>
              <a:rPr lang="fr-CA" dirty="0"/>
              <a:t>Skin Care</a:t>
            </a:r>
            <a:endParaRPr dirty="0"/>
          </a:p>
        </p:txBody>
      </p:sp>
      <p:sp>
        <p:nvSpPr>
          <p:cNvPr id="568" name="Google Shape;568;p37"/>
          <p:cNvSpPr txBox="1">
            <a:spLocks noGrp="1"/>
          </p:cNvSpPr>
          <p:nvPr>
            <p:ph type="subTitle" idx="15"/>
          </p:nvPr>
        </p:nvSpPr>
        <p:spPr>
          <a:xfrm>
            <a:off x="6042361" y="3433456"/>
            <a:ext cx="2354700" cy="549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Body care</a:t>
            </a:r>
            <a:endParaRPr dirty="0"/>
          </a:p>
        </p:txBody>
      </p:sp>
      <p:sp>
        <p:nvSpPr>
          <p:cNvPr id="66" name="Google Shape;10434;p81">
            <a:extLst>
              <a:ext uri="{FF2B5EF4-FFF2-40B4-BE49-F238E27FC236}">
                <a16:creationId xmlns:a16="http://schemas.microsoft.com/office/drawing/2014/main" id="{64DA447D-F293-BE44-91AC-A20B1CFCB5D5}"/>
              </a:ext>
            </a:extLst>
          </p:cNvPr>
          <p:cNvSpPr/>
          <p:nvPr/>
        </p:nvSpPr>
        <p:spPr>
          <a:xfrm>
            <a:off x="4387846" y="3116598"/>
            <a:ext cx="368308" cy="366970"/>
          </a:xfrm>
          <a:custGeom>
            <a:avLst/>
            <a:gdLst/>
            <a:ahLst/>
            <a:cxnLst/>
            <a:rect l="l" t="t" r="r" b="b"/>
            <a:pathLst>
              <a:path w="11562" h="11520" extrusionOk="0">
                <a:moveTo>
                  <a:pt x="9204" y="402"/>
                </a:moveTo>
                <a:lnTo>
                  <a:pt x="11145" y="2343"/>
                </a:lnTo>
                <a:lnTo>
                  <a:pt x="11073" y="2414"/>
                </a:lnTo>
                <a:lnTo>
                  <a:pt x="9132" y="474"/>
                </a:lnTo>
                <a:lnTo>
                  <a:pt x="9204" y="402"/>
                </a:lnTo>
                <a:close/>
                <a:moveTo>
                  <a:pt x="7049" y="1712"/>
                </a:moveTo>
                <a:lnTo>
                  <a:pt x="9823" y="4486"/>
                </a:lnTo>
                <a:lnTo>
                  <a:pt x="9668" y="4629"/>
                </a:lnTo>
                <a:lnTo>
                  <a:pt x="6906" y="1855"/>
                </a:lnTo>
                <a:lnTo>
                  <a:pt x="7049" y="1712"/>
                </a:lnTo>
                <a:close/>
                <a:moveTo>
                  <a:pt x="5025" y="4927"/>
                </a:moveTo>
                <a:lnTo>
                  <a:pt x="5025" y="4927"/>
                </a:lnTo>
                <a:cubicBezTo>
                  <a:pt x="5192" y="5022"/>
                  <a:pt x="5465" y="5224"/>
                  <a:pt x="5703" y="5760"/>
                </a:cubicBezTo>
                <a:cubicBezTo>
                  <a:pt x="5965" y="6367"/>
                  <a:pt x="6323" y="6629"/>
                  <a:pt x="6596" y="6724"/>
                </a:cubicBezTo>
                <a:lnTo>
                  <a:pt x="5489" y="7832"/>
                </a:lnTo>
                <a:cubicBezTo>
                  <a:pt x="5048" y="8272"/>
                  <a:pt x="4462" y="8519"/>
                  <a:pt x="3836" y="8519"/>
                </a:cubicBezTo>
                <a:cubicBezTo>
                  <a:pt x="3768" y="8519"/>
                  <a:pt x="3700" y="8516"/>
                  <a:pt x="3632" y="8510"/>
                </a:cubicBezTo>
                <a:cubicBezTo>
                  <a:pt x="3298" y="8487"/>
                  <a:pt x="3048" y="8237"/>
                  <a:pt x="3025" y="7903"/>
                </a:cubicBezTo>
                <a:cubicBezTo>
                  <a:pt x="2977" y="7308"/>
                  <a:pt x="3156" y="6713"/>
                  <a:pt x="3525" y="6248"/>
                </a:cubicBezTo>
                <a:cubicBezTo>
                  <a:pt x="4358" y="7058"/>
                  <a:pt x="4334" y="7117"/>
                  <a:pt x="4465" y="7117"/>
                </a:cubicBezTo>
                <a:cubicBezTo>
                  <a:pt x="4608" y="7117"/>
                  <a:pt x="4691" y="6939"/>
                  <a:pt x="4584" y="6832"/>
                </a:cubicBezTo>
                <a:lnTo>
                  <a:pt x="3763" y="6010"/>
                </a:lnTo>
                <a:lnTo>
                  <a:pt x="4120" y="5653"/>
                </a:lnTo>
                <a:cubicBezTo>
                  <a:pt x="4477" y="5998"/>
                  <a:pt x="4489" y="6093"/>
                  <a:pt x="4608" y="6093"/>
                </a:cubicBezTo>
                <a:cubicBezTo>
                  <a:pt x="4763" y="6093"/>
                  <a:pt x="4834" y="5915"/>
                  <a:pt x="4727" y="5808"/>
                </a:cubicBezTo>
                <a:lnTo>
                  <a:pt x="4358" y="5439"/>
                </a:lnTo>
                <a:lnTo>
                  <a:pt x="4715" y="5081"/>
                </a:lnTo>
                <a:cubicBezTo>
                  <a:pt x="5072" y="5415"/>
                  <a:pt x="5084" y="5510"/>
                  <a:pt x="5203" y="5510"/>
                </a:cubicBezTo>
                <a:cubicBezTo>
                  <a:pt x="5358" y="5510"/>
                  <a:pt x="5430" y="5331"/>
                  <a:pt x="5322" y="5224"/>
                </a:cubicBezTo>
                <a:lnTo>
                  <a:pt x="5025" y="4927"/>
                </a:lnTo>
                <a:close/>
                <a:moveTo>
                  <a:pt x="2751" y="8248"/>
                </a:moveTo>
                <a:cubicBezTo>
                  <a:pt x="2858" y="8487"/>
                  <a:pt x="3048" y="8677"/>
                  <a:pt x="3287" y="8784"/>
                </a:cubicBezTo>
                <a:cubicBezTo>
                  <a:pt x="3036" y="9022"/>
                  <a:pt x="3001" y="9106"/>
                  <a:pt x="2882" y="9106"/>
                </a:cubicBezTo>
                <a:cubicBezTo>
                  <a:pt x="2763" y="9106"/>
                  <a:pt x="2727" y="9010"/>
                  <a:pt x="2477" y="8784"/>
                </a:cubicBezTo>
                <a:cubicBezTo>
                  <a:pt x="2405" y="8713"/>
                  <a:pt x="2405" y="8594"/>
                  <a:pt x="2477" y="8510"/>
                </a:cubicBezTo>
                <a:lnTo>
                  <a:pt x="2751" y="8248"/>
                </a:lnTo>
                <a:close/>
                <a:moveTo>
                  <a:pt x="9216" y="0"/>
                </a:moveTo>
                <a:cubicBezTo>
                  <a:pt x="9171" y="0"/>
                  <a:pt x="9127" y="15"/>
                  <a:pt x="9097" y="45"/>
                </a:cubicBezTo>
                <a:lnTo>
                  <a:pt x="8775" y="355"/>
                </a:lnTo>
                <a:cubicBezTo>
                  <a:pt x="8716" y="414"/>
                  <a:pt x="8716" y="533"/>
                  <a:pt x="8775" y="593"/>
                </a:cubicBezTo>
                <a:lnTo>
                  <a:pt x="9037" y="855"/>
                </a:lnTo>
                <a:lnTo>
                  <a:pt x="8775" y="1105"/>
                </a:lnTo>
                <a:cubicBezTo>
                  <a:pt x="8716" y="1164"/>
                  <a:pt x="8716" y="1283"/>
                  <a:pt x="8775" y="1343"/>
                </a:cubicBezTo>
                <a:cubicBezTo>
                  <a:pt x="8805" y="1373"/>
                  <a:pt x="8850" y="1387"/>
                  <a:pt x="8894" y="1387"/>
                </a:cubicBezTo>
                <a:cubicBezTo>
                  <a:pt x="8939" y="1387"/>
                  <a:pt x="8984" y="1373"/>
                  <a:pt x="9013" y="1343"/>
                </a:cubicBezTo>
                <a:lnTo>
                  <a:pt x="9275" y="1093"/>
                </a:lnTo>
                <a:lnTo>
                  <a:pt x="10466" y="2283"/>
                </a:lnTo>
                <a:lnTo>
                  <a:pt x="9275" y="3474"/>
                </a:lnTo>
                <a:lnTo>
                  <a:pt x="8085" y="2283"/>
                </a:lnTo>
                <a:lnTo>
                  <a:pt x="8406" y="1950"/>
                </a:lnTo>
                <a:cubicBezTo>
                  <a:pt x="8466" y="1890"/>
                  <a:pt x="8466" y="1771"/>
                  <a:pt x="8406" y="1712"/>
                </a:cubicBezTo>
                <a:cubicBezTo>
                  <a:pt x="8376" y="1682"/>
                  <a:pt x="8332" y="1667"/>
                  <a:pt x="8287" y="1667"/>
                </a:cubicBezTo>
                <a:cubicBezTo>
                  <a:pt x="8242" y="1667"/>
                  <a:pt x="8198" y="1682"/>
                  <a:pt x="8168" y="1712"/>
                </a:cubicBezTo>
                <a:lnTo>
                  <a:pt x="7847" y="2045"/>
                </a:lnTo>
                <a:cubicBezTo>
                  <a:pt x="7168" y="1390"/>
                  <a:pt x="7168" y="1331"/>
                  <a:pt x="7049" y="1331"/>
                </a:cubicBezTo>
                <a:cubicBezTo>
                  <a:pt x="6930" y="1331"/>
                  <a:pt x="6906" y="1414"/>
                  <a:pt x="6549" y="1760"/>
                </a:cubicBezTo>
                <a:cubicBezTo>
                  <a:pt x="6489" y="1819"/>
                  <a:pt x="6489" y="1938"/>
                  <a:pt x="6549" y="1998"/>
                </a:cubicBezTo>
                <a:lnTo>
                  <a:pt x="6918" y="2367"/>
                </a:lnTo>
                <a:lnTo>
                  <a:pt x="3346" y="5939"/>
                </a:lnTo>
                <a:cubicBezTo>
                  <a:pt x="2870" y="6462"/>
                  <a:pt x="2620" y="7165"/>
                  <a:pt x="2644" y="7879"/>
                </a:cubicBezTo>
                <a:lnTo>
                  <a:pt x="2215" y="8308"/>
                </a:lnTo>
                <a:cubicBezTo>
                  <a:pt x="2108" y="8403"/>
                  <a:pt x="2072" y="8534"/>
                  <a:pt x="2072" y="8677"/>
                </a:cubicBezTo>
                <a:cubicBezTo>
                  <a:pt x="2072" y="8915"/>
                  <a:pt x="2227" y="9070"/>
                  <a:pt x="2227" y="9070"/>
                </a:cubicBezTo>
                <a:lnTo>
                  <a:pt x="60" y="11237"/>
                </a:lnTo>
                <a:cubicBezTo>
                  <a:pt x="0" y="11296"/>
                  <a:pt x="0" y="11415"/>
                  <a:pt x="60" y="11475"/>
                </a:cubicBezTo>
                <a:cubicBezTo>
                  <a:pt x="90" y="11505"/>
                  <a:pt x="134" y="11520"/>
                  <a:pt x="179" y="11520"/>
                </a:cubicBezTo>
                <a:cubicBezTo>
                  <a:pt x="224" y="11520"/>
                  <a:pt x="268" y="11505"/>
                  <a:pt x="298" y="11475"/>
                </a:cubicBezTo>
                <a:lnTo>
                  <a:pt x="2465" y="9296"/>
                </a:lnTo>
                <a:lnTo>
                  <a:pt x="2477" y="9320"/>
                </a:lnTo>
                <a:cubicBezTo>
                  <a:pt x="2584" y="9421"/>
                  <a:pt x="2718" y="9472"/>
                  <a:pt x="2852" y="9472"/>
                </a:cubicBezTo>
                <a:cubicBezTo>
                  <a:pt x="2986" y="9472"/>
                  <a:pt x="3120" y="9421"/>
                  <a:pt x="3227" y="9320"/>
                </a:cubicBezTo>
                <a:lnTo>
                  <a:pt x="3656" y="8891"/>
                </a:lnTo>
                <a:cubicBezTo>
                  <a:pt x="3685" y="8892"/>
                  <a:pt x="3715" y="8893"/>
                  <a:pt x="3745" y="8893"/>
                </a:cubicBezTo>
                <a:cubicBezTo>
                  <a:pt x="4485" y="8893"/>
                  <a:pt x="5176" y="8609"/>
                  <a:pt x="5680" y="8094"/>
                </a:cubicBezTo>
                <a:lnTo>
                  <a:pt x="7835" y="5939"/>
                </a:lnTo>
                <a:cubicBezTo>
                  <a:pt x="7906" y="5879"/>
                  <a:pt x="7906" y="5760"/>
                  <a:pt x="7835" y="5700"/>
                </a:cubicBezTo>
                <a:cubicBezTo>
                  <a:pt x="7805" y="5671"/>
                  <a:pt x="7760" y="5656"/>
                  <a:pt x="7717" y="5656"/>
                </a:cubicBezTo>
                <a:cubicBezTo>
                  <a:pt x="7674" y="5656"/>
                  <a:pt x="7632" y="5671"/>
                  <a:pt x="7608" y="5700"/>
                </a:cubicBezTo>
                <a:lnTo>
                  <a:pt x="6811" y="6486"/>
                </a:lnTo>
                <a:cubicBezTo>
                  <a:pt x="6668" y="6462"/>
                  <a:pt x="6275" y="6343"/>
                  <a:pt x="5965" y="5641"/>
                </a:cubicBezTo>
                <a:cubicBezTo>
                  <a:pt x="5680" y="5022"/>
                  <a:pt x="5358" y="4748"/>
                  <a:pt x="5120" y="4629"/>
                </a:cubicBezTo>
                <a:lnTo>
                  <a:pt x="5251" y="4498"/>
                </a:lnTo>
                <a:lnTo>
                  <a:pt x="6073" y="5319"/>
                </a:lnTo>
                <a:cubicBezTo>
                  <a:pt x="6102" y="5349"/>
                  <a:pt x="6147" y="5364"/>
                  <a:pt x="6192" y="5364"/>
                </a:cubicBezTo>
                <a:cubicBezTo>
                  <a:pt x="6236" y="5364"/>
                  <a:pt x="6281" y="5349"/>
                  <a:pt x="6311" y="5319"/>
                </a:cubicBezTo>
                <a:cubicBezTo>
                  <a:pt x="6370" y="5260"/>
                  <a:pt x="6370" y="5141"/>
                  <a:pt x="6311" y="5081"/>
                </a:cubicBezTo>
                <a:lnTo>
                  <a:pt x="5489" y="4260"/>
                </a:lnTo>
                <a:lnTo>
                  <a:pt x="5846" y="3903"/>
                </a:lnTo>
                <a:lnTo>
                  <a:pt x="6215" y="4272"/>
                </a:lnTo>
                <a:cubicBezTo>
                  <a:pt x="6245" y="4301"/>
                  <a:pt x="6290" y="4316"/>
                  <a:pt x="6335" y="4316"/>
                </a:cubicBezTo>
                <a:cubicBezTo>
                  <a:pt x="6379" y="4316"/>
                  <a:pt x="6424" y="4301"/>
                  <a:pt x="6454" y="4272"/>
                </a:cubicBezTo>
                <a:cubicBezTo>
                  <a:pt x="6513" y="4212"/>
                  <a:pt x="6513" y="4093"/>
                  <a:pt x="6454" y="4034"/>
                </a:cubicBezTo>
                <a:lnTo>
                  <a:pt x="6084" y="3665"/>
                </a:lnTo>
                <a:lnTo>
                  <a:pt x="6442" y="3307"/>
                </a:lnTo>
                <a:lnTo>
                  <a:pt x="6811" y="3676"/>
                </a:lnTo>
                <a:cubicBezTo>
                  <a:pt x="6841" y="3706"/>
                  <a:pt x="6885" y="3721"/>
                  <a:pt x="6930" y="3721"/>
                </a:cubicBezTo>
                <a:cubicBezTo>
                  <a:pt x="6974" y="3721"/>
                  <a:pt x="7019" y="3706"/>
                  <a:pt x="7049" y="3676"/>
                </a:cubicBezTo>
                <a:cubicBezTo>
                  <a:pt x="7108" y="3617"/>
                  <a:pt x="7108" y="3498"/>
                  <a:pt x="7049" y="3438"/>
                </a:cubicBezTo>
                <a:lnTo>
                  <a:pt x="6680" y="3069"/>
                </a:lnTo>
                <a:lnTo>
                  <a:pt x="7144" y="2605"/>
                </a:lnTo>
                <a:lnTo>
                  <a:pt x="8906" y="4379"/>
                </a:lnTo>
                <a:lnTo>
                  <a:pt x="8287" y="4998"/>
                </a:lnTo>
                <a:cubicBezTo>
                  <a:pt x="8228" y="5058"/>
                  <a:pt x="8228" y="5177"/>
                  <a:pt x="8287" y="5236"/>
                </a:cubicBezTo>
                <a:cubicBezTo>
                  <a:pt x="8317" y="5266"/>
                  <a:pt x="8362" y="5281"/>
                  <a:pt x="8406" y="5281"/>
                </a:cubicBezTo>
                <a:cubicBezTo>
                  <a:pt x="8451" y="5281"/>
                  <a:pt x="8495" y="5266"/>
                  <a:pt x="8525" y="5236"/>
                </a:cubicBezTo>
                <a:lnTo>
                  <a:pt x="9144" y="4617"/>
                </a:lnTo>
                <a:cubicBezTo>
                  <a:pt x="9502" y="4962"/>
                  <a:pt x="9525" y="5034"/>
                  <a:pt x="9644" y="5034"/>
                </a:cubicBezTo>
                <a:cubicBezTo>
                  <a:pt x="9680" y="5034"/>
                  <a:pt x="9728" y="5010"/>
                  <a:pt x="9764" y="4986"/>
                </a:cubicBezTo>
                <a:cubicBezTo>
                  <a:pt x="10121" y="4617"/>
                  <a:pt x="10192" y="4593"/>
                  <a:pt x="10192" y="4486"/>
                </a:cubicBezTo>
                <a:cubicBezTo>
                  <a:pt x="10192" y="4367"/>
                  <a:pt x="10133" y="4379"/>
                  <a:pt x="9478" y="3688"/>
                </a:cubicBezTo>
                <a:lnTo>
                  <a:pt x="10668" y="2498"/>
                </a:lnTo>
                <a:cubicBezTo>
                  <a:pt x="10907" y="2724"/>
                  <a:pt x="10930" y="2819"/>
                  <a:pt x="11037" y="2819"/>
                </a:cubicBezTo>
                <a:cubicBezTo>
                  <a:pt x="11085" y="2819"/>
                  <a:pt x="11133" y="2795"/>
                  <a:pt x="11157" y="2772"/>
                </a:cubicBezTo>
                <a:lnTo>
                  <a:pt x="11502" y="2462"/>
                </a:lnTo>
                <a:cubicBezTo>
                  <a:pt x="11561" y="2402"/>
                  <a:pt x="11561" y="2283"/>
                  <a:pt x="11502" y="2224"/>
                </a:cubicBezTo>
                <a:lnTo>
                  <a:pt x="9335" y="45"/>
                </a:lnTo>
                <a:cubicBezTo>
                  <a:pt x="9305" y="15"/>
                  <a:pt x="9260" y="0"/>
                  <a:pt x="921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67" name="Google Shape;11339;p83">
            <a:extLst>
              <a:ext uri="{FF2B5EF4-FFF2-40B4-BE49-F238E27FC236}">
                <a16:creationId xmlns:a16="http://schemas.microsoft.com/office/drawing/2014/main" id="{BF5A1A87-B8CB-AB48-9F50-F5C777C7E4F9}"/>
              </a:ext>
            </a:extLst>
          </p:cNvPr>
          <p:cNvGrpSpPr/>
          <p:nvPr/>
        </p:nvGrpSpPr>
        <p:grpSpPr>
          <a:xfrm>
            <a:off x="1776057" y="1482006"/>
            <a:ext cx="260283" cy="345914"/>
            <a:chOff x="7149944" y="4266131"/>
            <a:chExt cx="260283" cy="345914"/>
          </a:xfrm>
          <a:solidFill>
            <a:schemeClr val="accent2"/>
          </a:solidFill>
        </p:grpSpPr>
        <p:sp>
          <p:nvSpPr>
            <p:cNvPr id="68" name="Google Shape;11340;p83">
              <a:extLst>
                <a:ext uri="{FF2B5EF4-FFF2-40B4-BE49-F238E27FC236}">
                  <a16:creationId xmlns:a16="http://schemas.microsoft.com/office/drawing/2014/main" id="{01721EA1-E7A7-0A48-A94C-8BBBF65B5FC0}"/>
                </a:ext>
              </a:extLst>
            </p:cNvPr>
            <p:cNvSpPr/>
            <p:nvPr/>
          </p:nvSpPr>
          <p:spPr>
            <a:xfrm>
              <a:off x="7149944" y="4266131"/>
              <a:ext cx="260283" cy="345914"/>
            </a:xfrm>
            <a:custGeom>
              <a:avLst/>
              <a:gdLst/>
              <a:ahLst/>
              <a:cxnLst/>
              <a:rect l="l" t="t" r="r" b="b"/>
              <a:pathLst>
                <a:path w="8216" h="10919" extrusionOk="0">
                  <a:moveTo>
                    <a:pt x="4096" y="1025"/>
                  </a:moveTo>
                  <a:cubicBezTo>
                    <a:pt x="5001" y="1025"/>
                    <a:pt x="5775" y="1608"/>
                    <a:pt x="6049" y="2442"/>
                  </a:cubicBezTo>
                  <a:cubicBezTo>
                    <a:pt x="5882" y="2358"/>
                    <a:pt x="5704" y="2299"/>
                    <a:pt x="5489" y="2239"/>
                  </a:cubicBezTo>
                  <a:cubicBezTo>
                    <a:pt x="5477" y="2236"/>
                    <a:pt x="5464" y="2234"/>
                    <a:pt x="5451" y="2234"/>
                  </a:cubicBezTo>
                  <a:cubicBezTo>
                    <a:pt x="5379" y="2234"/>
                    <a:pt x="5309" y="2288"/>
                    <a:pt x="5299" y="2358"/>
                  </a:cubicBezTo>
                  <a:cubicBezTo>
                    <a:pt x="5275" y="2454"/>
                    <a:pt x="5335" y="2537"/>
                    <a:pt x="5418" y="2561"/>
                  </a:cubicBezTo>
                  <a:cubicBezTo>
                    <a:pt x="5704" y="2632"/>
                    <a:pt x="5942" y="2739"/>
                    <a:pt x="6132" y="2835"/>
                  </a:cubicBezTo>
                  <a:cubicBezTo>
                    <a:pt x="6144" y="2930"/>
                    <a:pt x="6144" y="3013"/>
                    <a:pt x="6144" y="3108"/>
                  </a:cubicBezTo>
                  <a:lnTo>
                    <a:pt x="6144" y="4442"/>
                  </a:lnTo>
                  <a:cubicBezTo>
                    <a:pt x="6156" y="5561"/>
                    <a:pt x="5227" y="6502"/>
                    <a:pt x="4096" y="6502"/>
                  </a:cubicBezTo>
                  <a:cubicBezTo>
                    <a:pt x="2965" y="6502"/>
                    <a:pt x="2025" y="5573"/>
                    <a:pt x="2025" y="4430"/>
                  </a:cubicBezTo>
                  <a:lnTo>
                    <a:pt x="2025" y="3096"/>
                  </a:lnTo>
                  <a:cubicBezTo>
                    <a:pt x="2025" y="3001"/>
                    <a:pt x="2025" y="2918"/>
                    <a:pt x="2048" y="2823"/>
                  </a:cubicBezTo>
                  <a:cubicBezTo>
                    <a:pt x="2525" y="2537"/>
                    <a:pt x="3275" y="2382"/>
                    <a:pt x="4084" y="2382"/>
                  </a:cubicBezTo>
                  <a:cubicBezTo>
                    <a:pt x="4311" y="2382"/>
                    <a:pt x="4525" y="2394"/>
                    <a:pt x="4751" y="2418"/>
                  </a:cubicBezTo>
                  <a:cubicBezTo>
                    <a:pt x="4762" y="2421"/>
                    <a:pt x="4773" y="2422"/>
                    <a:pt x="4784" y="2422"/>
                  </a:cubicBezTo>
                  <a:cubicBezTo>
                    <a:pt x="4863" y="2422"/>
                    <a:pt x="4919" y="2350"/>
                    <a:pt x="4930" y="2287"/>
                  </a:cubicBezTo>
                  <a:cubicBezTo>
                    <a:pt x="4942" y="2203"/>
                    <a:pt x="4870" y="2120"/>
                    <a:pt x="4799" y="2108"/>
                  </a:cubicBezTo>
                  <a:cubicBezTo>
                    <a:pt x="4573" y="2073"/>
                    <a:pt x="4334" y="2061"/>
                    <a:pt x="4096" y="2061"/>
                  </a:cubicBezTo>
                  <a:cubicBezTo>
                    <a:pt x="3358" y="2061"/>
                    <a:pt x="2656" y="2203"/>
                    <a:pt x="2144" y="2442"/>
                  </a:cubicBezTo>
                  <a:cubicBezTo>
                    <a:pt x="2417" y="1608"/>
                    <a:pt x="3203" y="1025"/>
                    <a:pt x="4096" y="1025"/>
                  </a:cubicBezTo>
                  <a:close/>
                  <a:moveTo>
                    <a:pt x="4132" y="322"/>
                  </a:moveTo>
                  <a:cubicBezTo>
                    <a:pt x="5442" y="322"/>
                    <a:pt x="6549" y="1263"/>
                    <a:pt x="6775" y="2537"/>
                  </a:cubicBezTo>
                  <a:lnTo>
                    <a:pt x="7680" y="7645"/>
                  </a:lnTo>
                  <a:cubicBezTo>
                    <a:pt x="7692" y="7716"/>
                    <a:pt x="7668" y="7799"/>
                    <a:pt x="7597" y="7835"/>
                  </a:cubicBezTo>
                  <a:lnTo>
                    <a:pt x="7001" y="8180"/>
                  </a:lnTo>
                  <a:lnTo>
                    <a:pt x="5632" y="7692"/>
                  </a:lnTo>
                  <a:cubicBezTo>
                    <a:pt x="5418" y="7621"/>
                    <a:pt x="5287" y="7418"/>
                    <a:pt x="5287" y="7204"/>
                  </a:cubicBezTo>
                  <a:lnTo>
                    <a:pt x="5287" y="6502"/>
                  </a:lnTo>
                  <a:cubicBezTo>
                    <a:pt x="6001" y="6085"/>
                    <a:pt x="6478" y="5311"/>
                    <a:pt x="6478" y="4430"/>
                  </a:cubicBezTo>
                  <a:lnTo>
                    <a:pt x="6478" y="3096"/>
                  </a:lnTo>
                  <a:cubicBezTo>
                    <a:pt x="6478" y="2954"/>
                    <a:pt x="6466" y="2811"/>
                    <a:pt x="6454" y="2680"/>
                  </a:cubicBezTo>
                  <a:cubicBezTo>
                    <a:pt x="6358" y="2120"/>
                    <a:pt x="6061" y="1620"/>
                    <a:pt x="5644" y="1251"/>
                  </a:cubicBezTo>
                  <a:cubicBezTo>
                    <a:pt x="5215" y="894"/>
                    <a:pt x="4668" y="679"/>
                    <a:pt x="4108" y="679"/>
                  </a:cubicBezTo>
                  <a:cubicBezTo>
                    <a:pt x="3549" y="679"/>
                    <a:pt x="3001" y="870"/>
                    <a:pt x="2584" y="1251"/>
                  </a:cubicBezTo>
                  <a:cubicBezTo>
                    <a:pt x="2144" y="1608"/>
                    <a:pt x="1870" y="2108"/>
                    <a:pt x="1775" y="2680"/>
                  </a:cubicBezTo>
                  <a:cubicBezTo>
                    <a:pt x="1751" y="2811"/>
                    <a:pt x="1751" y="2954"/>
                    <a:pt x="1751" y="3096"/>
                  </a:cubicBezTo>
                  <a:lnTo>
                    <a:pt x="1751" y="4430"/>
                  </a:lnTo>
                  <a:cubicBezTo>
                    <a:pt x="1751" y="5311"/>
                    <a:pt x="2227" y="6085"/>
                    <a:pt x="2941" y="6502"/>
                  </a:cubicBezTo>
                  <a:lnTo>
                    <a:pt x="2941" y="7204"/>
                  </a:lnTo>
                  <a:cubicBezTo>
                    <a:pt x="2941" y="7418"/>
                    <a:pt x="2798" y="7621"/>
                    <a:pt x="2596" y="7692"/>
                  </a:cubicBezTo>
                  <a:lnTo>
                    <a:pt x="1227" y="8180"/>
                  </a:lnTo>
                  <a:lnTo>
                    <a:pt x="655" y="7835"/>
                  </a:lnTo>
                  <a:cubicBezTo>
                    <a:pt x="596" y="7799"/>
                    <a:pt x="560" y="7716"/>
                    <a:pt x="572" y="7645"/>
                  </a:cubicBezTo>
                  <a:lnTo>
                    <a:pt x="1477" y="2537"/>
                  </a:lnTo>
                  <a:cubicBezTo>
                    <a:pt x="1703" y="1251"/>
                    <a:pt x="2822" y="322"/>
                    <a:pt x="4132" y="322"/>
                  </a:cubicBezTo>
                  <a:close/>
                  <a:moveTo>
                    <a:pt x="4096" y="1"/>
                  </a:moveTo>
                  <a:cubicBezTo>
                    <a:pt x="2644" y="1"/>
                    <a:pt x="1382" y="1037"/>
                    <a:pt x="1120" y="2477"/>
                  </a:cubicBezTo>
                  <a:lnTo>
                    <a:pt x="215" y="7585"/>
                  </a:lnTo>
                  <a:cubicBezTo>
                    <a:pt x="179" y="7799"/>
                    <a:pt x="274" y="8002"/>
                    <a:pt x="453" y="8109"/>
                  </a:cubicBezTo>
                  <a:lnTo>
                    <a:pt x="786" y="8311"/>
                  </a:lnTo>
                  <a:cubicBezTo>
                    <a:pt x="310" y="8478"/>
                    <a:pt x="1" y="8931"/>
                    <a:pt x="1" y="9431"/>
                  </a:cubicBezTo>
                  <a:lnTo>
                    <a:pt x="1" y="10752"/>
                  </a:lnTo>
                  <a:cubicBezTo>
                    <a:pt x="1" y="10847"/>
                    <a:pt x="84" y="10919"/>
                    <a:pt x="167" y="10919"/>
                  </a:cubicBezTo>
                  <a:cubicBezTo>
                    <a:pt x="251" y="10919"/>
                    <a:pt x="334" y="10847"/>
                    <a:pt x="334" y="10752"/>
                  </a:cubicBezTo>
                  <a:lnTo>
                    <a:pt x="334" y="9431"/>
                  </a:lnTo>
                  <a:cubicBezTo>
                    <a:pt x="334" y="9121"/>
                    <a:pt x="489" y="8835"/>
                    <a:pt x="763" y="8669"/>
                  </a:cubicBezTo>
                  <a:cubicBezTo>
                    <a:pt x="1024" y="8931"/>
                    <a:pt x="1382" y="9133"/>
                    <a:pt x="1822" y="9300"/>
                  </a:cubicBezTo>
                  <a:cubicBezTo>
                    <a:pt x="1834" y="9312"/>
                    <a:pt x="1858" y="9312"/>
                    <a:pt x="1882" y="9312"/>
                  </a:cubicBezTo>
                  <a:cubicBezTo>
                    <a:pt x="1941" y="9312"/>
                    <a:pt x="2001" y="9264"/>
                    <a:pt x="2025" y="9204"/>
                  </a:cubicBezTo>
                  <a:cubicBezTo>
                    <a:pt x="2060" y="9121"/>
                    <a:pt x="2025" y="9026"/>
                    <a:pt x="1941" y="9002"/>
                  </a:cubicBezTo>
                  <a:cubicBezTo>
                    <a:pt x="1608" y="8871"/>
                    <a:pt x="1334" y="8716"/>
                    <a:pt x="1108" y="8538"/>
                  </a:cubicBezTo>
                  <a:lnTo>
                    <a:pt x="2679" y="7990"/>
                  </a:lnTo>
                  <a:cubicBezTo>
                    <a:pt x="3025" y="7871"/>
                    <a:pt x="3251" y="7561"/>
                    <a:pt x="3251" y="7204"/>
                  </a:cubicBezTo>
                  <a:lnTo>
                    <a:pt x="3251" y="6645"/>
                  </a:lnTo>
                  <a:cubicBezTo>
                    <a:pt x="3513" y="6752"/>
                    <a:pt x="3811" y="6811"/>
                    <a:pt x="4108" y="6811"/>
                  </a:cubicBezTo>
                  <a:cubicBezTo>
                    <a:pt x="4406" y="6811"/>
                    <a:pt x="4703" y="6752"/>
                    <a:pt x="4977" y="6645"/>
                  </a:cubicBezTo>
                  <a:lnTo>
                    <a:pt x="4977" y="7204"/>
                  </a:lnTo>
                  <a:cubicBezTo>
                    <a:pt x="4977" y="7561"/>
                    <a:pt x="5192" y="7871"/>
                    <a:pt x="5537" y="7990"/>
                  </a:cubicBezTo>
                  <a:lnTo>
                    <a:pt x="7120" y="8538"/>
                  </a:lnTo>
                  <a:cubicBezTo>
                    <a:pt x="6442" y="9073"/>
                    <a:pt x="5335" y="9383"/>
                    <a:pt x="4108" y="9383"/>
                  </a:cubicBezTo>
                  <a:cubicBezTo>
                    <a:pt x="3572" y="9383"/>
                    <a:pt x="3072" y="9323"/>
                    <a:pt x="2596" y="9204"/>
                  </a:cubicBezTo>
                  <a:cubicBezTo>
                    <a:pt x="2586" y="9203"/>
                    <a:pt x="2577" y="9203"/>
                    <a:pt x="2567" y="9203"/>
                  </a:cubicBezTo>
                  <a:cubicBezTo>
                    <a:pt x="2484" y="9203"/>
                    <a:pt x="2415" y="9249"/>
                    <a:pt x="2394" y="9323"/>
                  </a:cubicBezTo>
                  <a:cubicBezTo>
                    <a:pt x="2382" y="9419"/>
                    <a:pt x="2429" y="9502"/>
                    <a:pt x="2513" y="9514"/>
                  </a:cubicBezTo>
                  <a:cubicBezTo>
                    <a:pt x="2775" y="9573"/>
                    <a:pt x="3037" y="9621"/>
                    <a:pt x="3310" y="9669"/>
                  </a:cubicBezTo>
                  <a:lnTo>
                    <a:pt x="3632" y="10800"/>
                  </a:lnTo>
                  <a:cubicBezTo>
                    <a:pt x="3644" y="10871"/>
                    <a:pt x="3727" y="10919"/>
                    <a:pt x="3787" y="10919"/>
                  </a:cubicBezTo>
                  <a:lnTo>
                    <a:pt x="3822" y="10919"/>
                  </a:lnTo>
                  <a:cubicBezTo>
                    <a:pt x="3918" y="10883"/>
                    <a:pt x="3965" y="10800"/>
                    <a:pt x="3930" y="10728"/>
                  </a:cubicBezTo>
                  <a:lnTo>
                    <a:pt x="3644" y="9716"/>
                  </a:lnTo>
                  <a:lnTo>
                    <a:pt x="3644" y="9716"/>
                  </a:lnTo>
                  <a:cubicBezTo>
                    <a:pt x="3811" y="9728"/>
                    <a:pt x="3965" y="9728"/>
                    <a:pt x="4120" y="9728"/>
                  </a:cubicBezTo>
                  <a:cubicBezTo>
                    <a:pt x="4287" y="9728"/>
                    <a:pt x="4442" y="9728"/>
                    <a:pt x="4596" y="9716"/>
                  </a:cubicBezTo>
                  <a:lnTo>
                    <a:pt x="4596" y="9716"/>
                  </a:lnTo>
                  <a:lnTo>
                    <a:pt x="4322" y="10728"/>
                  </a:lnTo>
                  <a:cubicBezTo>
                    <a:pt x="4287" y="10812"/>
                    <a:pt x="4346" y="10907"/>
                    <a:pt x="4418" y="10919"/>
                  </a:cubicBezTo>
                  <a:lnTo>
                    <a:pt x="4465" y="10919"/>
                  </a:lnTo>
                  <a:cubicBezTo>
                    <a:pt x="4537" y="10919"/>
                    <a:pt x="4596" y="10871"/>
                    <a:pt x="4620" y="10800"/>
                  </a:cubicBezTo>
                  <a:lnTo>
                    <a:pt x="4942" y="9669"/>
                  </a:lnTo>
                  <a:cubicBezTo>
                    <a:pt x="5989" y="9550"/>
                    <a:pt x="6894" y="9192"/>
                    <a:pt x="7454" y="8669"/>
                  </a:cubicBezTo>
                  <a:cubicBezTo>
                    <a:pt x="7728" y="8823"/>
                    <a:pt x="7894" y="9097"/>
                    <a:pt x="7894" y="9419"/>
                  </a:cubicBezTo>
                  <a:lnTo>
                    <a:pt x="7894" y="10740"/>
                  </a:lnTo>
                  <a:cubicBezTo>
                    <a:pt x="7894" y="10824"/>
                    <a:pt x="7966" y="10907"/>
                    <a:pt x="8049" y="10907"/>
                  </a:cubicBezTo>
                  <a:cubicBezTo>
                    <a:pt x="8144" y="10907"/>
                    <a:pt x="8216" y="10824"/>
                    <a:pt x="8216" y="10740"/>
                  </a:cubicBezTo>
                  <a:lnTo>
                    <a:pt x="8216" y="9431"/>
                  </a:lnTo>
                  <a:cubicBezTo>
                    <a:pt x="8192" y="8931"/>
                    <a:pt x="7859" y="8478"/>
                    <a:pt x="7406" y="8311"/>
                  </a:cubicBezTo>
                  <a:lnTo>
                    <a:pt x="7740" y="8109"/>
                  </a:lnTo>
                  <a:cubicBezTo>
                    <a:pt x="7918" y="8002"/>
                    <a:pt x="8013" y="7799"/>
                    <a:pt x="7978" y="7585"/>
                  </a:cubicBezTo>
                  <a:lnTo>
                    <a:pt x="7073" y="2477"/>
                  </a:lnTo>
                  <a:cubicBezTo>
                    <a:pt x="6823" y="1037"/>
                    <a:pt x="5573" y="1"/>
                    <a:pt x="409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" name="Google Shape;11341;p83">
              <a:extLst>
                <a:ext uri="{FF2B5EF4-FFF2-40B4-BE49-F238E27FC236}">
                  <a16:creationId xmlns:a16="http://schemas.microsoft.com/office/drawing/2014/main" id="{FC6B971F-8E8E-7744-9950-7118381ECE69}"/>
                </a:ext>
              </a:extLst>
            </p:cNvPr>
            <p:cNvSpPr/>
            <p:nvPr/>
          </p:nvSpPr>
          <p:spPr>
            <a:xfrm>
              <a:off x="7257815" y="4428808"/>
              <a:ext cx="43782" cy="15396"/>
            </a:xfrm>
            <a:custGeom>
              <a:avLst/>
              <a:gdLst/>
              <a:ahLst/>
              <a:cxnLst/>
              <a:rect l="l" t="t" r="r" b="b"/>
              <a:pathLst>
                <a:path w="1382" h="486" extrusionOk="0">
                  <a:moveTo>
                    <a:pt x="178" y="0"/>
                  </a:moveTo>
                  <a:cubicBezTo>
                    <a:pt x="138" y="0"/>
                    <a:pt x="96" y="15"/>
                    <a:pt x="60" y="45"/>
                  </a:cubicBezTo>
                  <a:cubicBezTo>
                    <a:pt x="1" y="105"/>
                    <a:pt x="1" y="200"/>
                    <a:pt x="60" y="259"/>
                  </a:cubicBezTo>
                  <a:cubicBezTo>
                    <a:pt x="203" y="402"/>
                    <a:pt x="441" y="486"/>
                    <a:pt x="691" y="486"/>
                  </a:cubicBezTo>
                  <a:cubicBezTo>
                    <a:pt x="941" y="486"/>
                    <a:pt x="1179" y="414"/>
                    <a:pt x="1322" y="259"/>
                  </a:cubicBezTo>
                  <a:cubicBezTo>
                    <a:pt x="1382" y="200"/>
                    <a:pt x="1382" y="105"/>
                    <a:pt x="1322" y="45"/>
                  </a:cubicBezTo>
                  <a:cubicBezTo>
                    <a:pt x="1287" y="15"/>
                    <a:pt x="1245" y="0"/>
                    <a:pt x="1205" y="0"/>
                  </a:cubicBezTo>
                  <a:cubicBezTo>
                    <a:pt x="1165" y="0"/>
                    <a:pt x="1126" y="15"/>
                    <a:pt x="1096" y="45"/>
                  </a:cubicBezTo>
                  <a:cubicBezTo>
                    <a:pt x="1037" y="105"/>
                    <a:pt x="906" y="164"/>
                    <a:pt x="691" y="164"/>
                  </a:cubicBezTo>
                  <a:cubicBezTo>
                    <a:pt x="477" y="164"/>
                    <a:pt x="346" y="81"/>
                    <a:pt x="286" y="45"/>
                  </a:cubicBezTo>
                  <a:cubicBezTo>
                    <a:pt x="257" y="15"/>
                    <a:pt x="218" y="0"/>
                    <a:pt x="17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" name="Google Shape;11342;p83">
              <a:extLst>
                <a:ext uri="{FF2B5EF4-FFF2-40B4-BE49-F238E27FC236}">
                  <a16:creationId xmlns:a16="http://schemas.microsoft.com/office/drawing/2014/main" id="{6CFC3E6C-70DC-7C43-9799-B62CA60EFBC7}"/>
                </a:ext>
              </a:extLst>
            </p:cNvPr>
            <p:cNvSpPr/>
            <p:nvPr/>
          </p:nvSpPr>
          <p:spPr>
            <a:xfrm>
              <a:off x="7241975" y="4390602"/>
              <a:ext cx="10581" cy="15523"/>
            </a:xfrm>
            <a:custGeom>
              <a:avLst/>
              <a:gdLst/>
              <a:ahLst/>
              <a:cxnLst/>
              <a:rect l="l" t="t" r="r" b="b"/>
              <a:pathLst>
                <a:path w="334" h="490" extrusionOk="0">
                  <a:moveTo>
                    <a:pt x="167" y="1"/>
                  </a:moveTo>
                  <a:cubicBezTo>
                    <a:pt x="72" y="1"/>
                    <a:pt x="1" y="72"/>
                    <a:pt x="1" y="156"/>
                  </a:cubicBezTo>
                  <a:lnTo>
                    <a:pt x="1" y="322"/>
                  </a:lnTo>
                  <a:cubicBezTo>
                    <a:pt x="1" y="418"/>
                    <a:pt x="72" y="489"/>
                    <a:pt x="167" y="489"/>
                  </a:cubicBezTo>
                  <a:cubicBezTo>
                    <a:pt x="251" y="489"/>
                    <a:pt x="334" y="418"/>
                    <a:pt x="334" y="322"/>
                  </a:cubicBezTo>
                  <a:lnTo>
                    <a:pt x="334" y="156"/>
                  </a:lnTo>
                  <a:cubicBezTo>
                    <a:pt x="310" y="72"/>
                    <a:pt x="251" y="1"/>
                    <a:pt x="16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" name="Google Shape;11343;p83">
              <a:extLst>
                <a:ext uri="{FF2B5EF4-FFF2-40B4-BE49-F238E27FC236}">
                  <a16:creationId xmlns:a16="http://schemas.microsoft.com/office/drawing/2014/main" id="{9B6344E1-4115-2B4E-8C72-B69064189CAA}"/>
                </a:ext>
              </a:extLst>
            </p:cNvPr>
            <p:cNvSpPr/>
            <p:nvPr/>
          </p:nvSpPr>
          <p:spPr>
            <a:xfrm>
              <a:off x="7307236" y="4390602"/>
              <a:ext cx="10201" cy="15523"/>
            </a:xfrm>
            <a:custGeom>
              <a:avLst/>
              <a:gdLst/>
              <a:ahLst/>
              <a:cxnLst/>
              <a:rect l="l" t="t" r="r" b="b"/>
              <a:pathLst>
                <a:path w="322" h="490" extrusionOk="0">
                  <a:moveTo>
                    <a:pt x="155" y="1"/>
                  </a:moveTo>
                  <a:cubicBezTo>
                    <a:pt x="72" y="1"/>
                    <a:pt x="0" y="72"/>
                    <a:pt x="0" y="156"/>
                  </a:cubicBezTo>
                  <a:lnTo>
                    <a:pt x="0" y="322"/>
                  </a:lnTo>
                  <a:cubicBezTo>
                    <a:pt x="0" y="418"/>
                    <a:pt x="72" y="489"/>
                    <a:pt x="155" y="489"/>
                  </a:cubicBezTo>
                  <a:cubicBezTo>
                    <a:pt x="250" y="489"/>
                    <a:pt x="322" y="418"/>
                    <a:pt x="322" y="322"/>
                  </a:cubicBezTo>
                  <a:lnTo>
                    <a:pt x="322" y="156"/>
                  </a:lnTo>
                  <a:cubicBezTo>
                    <a:pt x="310" y="72"/>
                    <a:pt x="250" y="1"/>
                    <a:pt x="15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" name="Google Shape;11344;p83">
              <a:extLst>
                <a:ext uri="{FF2B5EF4-FFF2-40B4-BE49-F238E27FC236}">
                  <a16:creationId xmlns:a16="http://schemas.microsoft.com/office/drawing/2014/main" id="{8E2632A7-4124-474D-89B7-453E3DA8C4BC}"/>
                </a:ext>
              </a:extLst>
            </p:cNvPr>
            <p:cNvSpPr/>
            <p:nvPr/>
          </p:nvSpPr>
          <p:spPr>
            <a:xfrm>
              <a:off x="7236336" y="4374382"/>
              <a:ext cx="21131" cy="10613"/>
            </a:xfrm>
            <a:custGeom>
              <a:avLst/>
              <a:gdLst/>
              <a:ahLst/>
              <a:cxnLst/>
              <a:rect l="l" t="t" r="r" b="b"/>
              <a:pathLst>
                <a:path w="667" h="335" extrusionOk="0">
                  <a:moveTo>
                    <a:pt x="167" y="1"/>
                  </a:moveTo>
                  <a:cubicBezTo>
                    <a:pt x="71" y="1"/>
                    <a:pt x="0" y="72"/>
                    <a:pt x="0" y="168"/>
                  </a:cubicBezTo>
                  <a:cubicBezTo>
                    <a:pt x="0" y="251"/>
                    <a:pt x="71" y="334"/>
                    <a:pt x="167" y="334"/>
                  </a:cubicBezTo>
                  <a:lnTo>
                    <a:pt x="512" y="334"/>
                  </a:lnTo>
                  <a:cubicBezTo>
                    <a:pt x="595" y="334"/>
                    <a:pt x="667" y="251"/>
                    <a:pt x="667" y="168"/>
                  </a:cubicBezTo>
                  <a:cubicBezTo>
                    <a:pt x="667" y="72"/>
                    <a:pt x="595" y="1"/>
                    <a:pt x="51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" name="Google Shape;11345;p83">
              <a:extLst>
                <a:ext uri="{FF2B5EF4-FFF2-40B4-BE49-F238E27FC236}">
                  <a16:creationId xmlns:a16="http://schemas.microsoft.com/office/drawing/2014/main" id="{0A4B07EB-0BE0-6C46-8E01-42331E30FF88}"/>
                </a:ext>
              </a:extLst>
            </p:cNvPr>
            <p:cNvSpPr/>
            <p:nvPr/>
          </p:nvSpPr>
          <p:spPr>
            <a:xfrm>
              <a:off x="7301565" y="4374382"/>
              <a:ext cx="21162" cy="10613"/>
            </a:xfrm>
            <a:custGeom>
              <a:avLst/>
              <a:gdLst/>
              <a:ahLst/>
              <a:cxnLst/>
              <a:rect l="l" t="t" r="r" b="b"/>
              <a:pathLst>
                <a:path w="668" h="335" extrusionOk="0">
                  <a:moveTo>
                    <a:pt x="156" y="1"/>
                  </a:moveTo>
                  <a:cubicBezTo>
                    <a:pt x="72" y="1"/>
                    <a:pt x="1" y="72"/>
                    <a:pt x="1" y="168"/>
                  </a:cubicBezTo>
                  <a:cubicBezTo>
                    <a:pt x="1" y="251"/>
                    <a:pt x="72" y="334"/>
                    <a:pt x="156" y="334"/>
                  </a:cubicBezTo>
                  <a:lnTo>
                    <a:pt x="501" y="334"/>
                  </a:lnTo>
                  <a:cubicBezTo>
                    <a:pt x="596" y="334"/>
                    <a:pt x="668" y="251"/>
                    <a:pt x="668" y="168"/>
                  </a:cubicBezTo>
                  <a:cubicBezTo>
                    <a:pt x="668" y="72"/>
                    <a:pt x="596" y="1"/>
                    <a:pt x="50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4" name="Google Shape;12254;p84">
            <a:extLst>
              <a:ext uri="{FF2B5EF4-FFF2-40B4-BE49-F238E27FC236}">
                <a16:creationId xmlns:a16="http://schemas.microsoft.com/office/drawing/2014/main" id="{4956E8FF-39EF-764F-9863-098B7061895B}"/>
              </a:ext>
            </a:extLst>
          </p:cNvPr>
          <p:cNvGrpSpPr/>
          <p:nvPr/>
        </p:nvGrpSpPr>
        <p:grpSpPr>
          <a:xfrm>
            <a:off x="7038677" y="1606477"/>
            <a:ext cx="362068" cy="258670"/>
            <a:chOff x="7964753" y="2470823"/>
            <a:chExt cx="362068" cy="258670"/>
          </a:xfrm>
          <a:solidFill>
            <a:schemeClr val="accent2"/>
          </a:solidFill>
        </p:grpSpPr>
        <p:sp>
          <p:nvSpPr>
            <p:cNvPr id="75" name="Google Shape;12255;p84">
              <a:extLst>
                <a:ext uri="{FF2B5EF4-FFF2-40B4-BE49-F238E27FC236}">
                  <a16:creationId xmlns:a16="http://schemas.microsoft.com/office/drawing/2014/main" id="{B5685FA1-3AB1-1E4F-9FF8-9DF81D77575F}"/>
                </a:ext>
              </a:extLst>
            </p:cNvPr>
            <p:cNvSpPr/>
            <p:nvPr/>
          </p:nvSpPr>
          <p:spPr>
            <a:xfrm>
              <a:off x="8196898" y="2562358"/>
              <a:ext cx="33363" cy="49012"/>
            </a:xfrm>
            <a:custGeom>
              <a:avLst/>
              <a:gdLst/>
              <a:ahLst/>
              <a:cxnLst/>
              <a:rect l="l" t="t" r="r" b="b"/>
              <a:pathLst>
                <a:path w="1049" h="1541" extrusionOk="0">
                  <a:moveTo>
                    <a:pt x="864" y="1"/>
                  </a:moveTo>
                  <a:cubicBezTo>
                    <a:pt x="823" y="1"/>
                    <a:pt x="783" y="19"/>
                    <a:pt x="751" y="52"/>
                  </a:cubicBezTo>
                  <a:lnTo>
                    <a:pt x="108" y="814"/>
                  </a:lnTo>
                  <a:cubicBezTo>
                    <a:pt x="36" y="897"/>
                    <a:pt x="0" y="1016"/>
                    <a:pt x="36" y="1135"/>
                  </a:cubicBezTo>
                  <a:cubicBezTo>
                    <a:pt x="60" y="1254"/>
                    <a:pt x="155" y="1350"/>
                    <a:pt x="274" y="1373"/>
                  </a:cubicBezTo>
                  <a:lnTo>
                    <a:pt x="691" y="1528"/>
                  </a:lnTo>
                  <a:cubicBezTo>
                    <a:pt x="703" y="1528"/>
                    <a:pt x="715" y="1540"/>
                    <a:pt x="751" y="1540"/>
                  </a:cubicBezTo>
                  <a:cubicBezTo>
                    <a:pt x="822" y="1540"/>
                    <a:pt x="882" y="1492"/>
                    <a:pt x="893" y="1433"/>
                  </a:cubicBezTo>
                  <a:cubicBezTo>
                    <a:pt x="929" y="1350"/>
                    <a:pt x="882" y="1254"/>
                    <a:pt x="786" y="1231"/>
                  </a:cubicBezTo>
                  <a:lnTo>
                    <a:pt x="370" y="1076"/>
                  </a:lnTo>
                  <a:cubicBezTo>
                    <a:pt x="358" y="1076"/>
                    <a:pt x="358" y="1064"/>
                    <a:pt x="346" y="1052"/>
                  </a:cubicBezTo>
                  <a:lnTo>
                    <a:pt x="346" y="1016"/>
                  </a:lnTo>
                  <a:lnTo>
                    <a:pt x="989" y="254"/>
                  </a:lnTo>
                  <a:cubicBezTo>
                    <a:pt x="1048" y="183"/>
                    <a:pt x="1024" y="99"/>
                    <a:pt x="965" y="40"/>
                  </a:cubicBezTo>
                  <a:cubicBezTo>
                    <a:pt x="933" y="13"/>
                    <a:pt x="898" y="1"/>
                    <a:pt x="86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" name="Google Shape;12256;p84">
              <a:extLst>
                <a:ext uri="{FF2B5EF4-FFF2-40B4-BE49-F238E27FC236}">
                  <a16:creationId xmlns:a16="http://schemas.microsoft.com/office/drawing/2014/main" id="{B6797A96-1417-FB4C-A5DF-7CB367F499E8}"/>
                </a:ext>
              </a:extLst>
            </p:cNvPr>
            <p:cNvSpPr/>
            <p:nvPr/>
          </p:nvSpPr>
          <p:spPr>
            <a:xfrm>
              <a:off x="8162421" y="2529471"/>
              <a:ext cx="51174" cy="21309"/>
            </a:xfrm>
            <a:custGeom>
              <a:avLst/>
              <a:gdLst/>
              <a:ahLst/>
              <a:cxnLst/>
              <a:rect l="l" t="t" r="r" b="b"/>
              <a:pathLst>
                <a:path w="1609" h="670" extrusionOk="0">
                  <a:moveTo>
                    <a:pt x="786" y="1"/>
                  </a:moveTo>
                  <a:cubicBezTo>
                    <a:pt x="759" y="1"/>
                    <a:pt x="732" y="1"/>
                    <a:pt x="703" y="2"/>
                  </a:cubicBezTo>
                  <a:cubicBezTo>
                    <a:pt x="406" y="14"/>
                    <a:pt x="144" y="86"/>
                    <a:pt x="132" y="86"/>
                  </a:cubicBezTo>
                  <a:cubicBezTo>
                    <a:pt x="49" y="121"/>
                    <a:pt x="1" y="205"/>
                    <a:pt x="25" y="300"/>
                  </a:cubicBezTo>
                  <a:cubicBezTo>
                    <a:pt x="52" y="364"/>
                    <a:pt x="108" y="407"/>
                    <a:pt x="176" y="407"/>
                  </a:cubicBezTo>
                  <a:cubicBezTo>
                    <a:pt x="196" y="407"/>
                    <a:pt x="217" y="403"/>
                    <a:pt x="239" y="395"/>
                  </a:cubicBezTo>
                  <a:cubicBezTo>
                    <a:pt x="239" y="395"/>
                    <a:pt x="477" y="324"/>
                    <a:pt x="727" y="324"/>
                  </a:cubicBezTo>
                  <a:cubicBezTo>
                    <a:pt x="754" y="322"/>
                    <a:pt x="782" y="321"/>
                    <a:pt x="811" y="321"/>
                  </a:cubicBezTo>
                  <a:cubicBezTo>
                    <a:pt x="980" y="321"/>
                    <a:pt x="1159" y="356"/>
                    <a:pt x="1251" y="479"/>
                  </a:cubicBezTo>
                  <a:cubicBezTo>
                    <a:pt x="1251" y="502"/>
                    <a:pt x="1251" y="550"/>
                    <a:pt x="1263" y="574"/>
                  </a:cubicBezTo>
                  <a:cubicBezTo>
                    <a:pt x="1299" y="633"/>
                    <a:pt x="1358" y="669"/>
                    <a:pt x="1418" y="669"/>
                  </a:cubicBezTo>
                  <a:cubicBezTo>
                    <a:pt x="1442" y="669"/>
                    <a:pt x="1454" y="669"/>
                    <a:pt x="1489" y="657"/>
                  </a:cubicBezTo>
                  <a:cubicBezTo>
                    <a:pt x="1573" y="574"/>
                    <a:pt x="1608" y="455"/>
                    <a:pt x="1561" y="371"/>
                  </a:cubicBezTo>
                  <a:cubicBezTo>
                    <a:pt x="1482" y="202"/>
                    <a:pt x="1274" y="1"/>
                    <a:pt x="78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" name="Google Shape;12257;p84">
              <a:extLst>
                <a:ext uri="{FF2B5EF4-FFF2-40B4-BE49-F238E27FC236}">
                  <a16:creationId xmlns:a16="http://schemas.microsoft.com/office/drawing/2014/main" id="{EFB2B290-D361-9D4B-A8BD-42FA8D1F93A2}"/>
                </a:ext>
              </a:extLst>
            </p:cNvPr>
            <p:cNvSpPr/>
            <p:nvPr/>
          </p:nvSpPr>
          <p:spPr>
            <a:xfrm>
              <a:off x="8241966" y="2551258"/>
              <a:ext cx="47739" cy="30565"/>
            </a:xfrm>
            <a:custGeom>
              <a:avLst/>
              <a:gdLst/>
              <a:ahLst/>
              <a:cxnLst/>
              <a:rect l="l" t="t" r="r" b="b"/>
              <a:pathLst>
                <a:path w="1501" h="961" extrusionOk="0">
                  <a:moveTo>
                    <a:pt x="410" y="0"/>
                  </a:moveTo>
                  <a:cubicBezTo>
                    <a:pt x="307" y="0"/>
                    <a:pt x="219" y="25"/>
                    <a:pt x="143" y="56"/>
                  </a:cubicBezTo>
                  <a:cubicBezTo>
                    <a:pt x="48" y="103"/>
                    <a:pt x="0" y="222"/>
                    <a:pt x="48" y="329"/>
                  </a:cubicBezTo>
                  <a:cubicBezTo>
                    <a:pt x="74" y="381"/>
                    <a:pt x="130" y="420"/>
                    <a:pt x="187" y="420"/>
                  </a:cubicBezTo>
                  <a:cubicBezTo>
                    <a:pt x="209" y="420"/>
                    <a:pt x="230" y="414"/>
                    <a:pt x="250" y="401"/>
                  </a:cubicBezTo>
                  <a:cubicBezTo>
                    <a:pt x="286" y="377"/>
                    <a:pt x="310" y="353"/>
                    <a:pt x="322" y="329"/>
                  </a:cubicBezTo>
                  <a:cubicBezTo>
                    <a:pt x="346" y="323"/>
                    <a:pt x="371" y="319"/>
                    <a:pt x="396" y="319"/>
                  </a:cubicBezTo>
                  <a:cubicBezTo>
                    <a:pt x="685" y="319"/>
                    <a:pt x="1046" y="725"/>
                    <a:pt x="1155" y="889"/>
                  </a:cubicBezTo>
                  <a:cubicBezTo>
                    <a:pt x="1191" y="937"/>
                    <a:pt x="1239" y="960"/>
                    <a:pt x="1298" y="960"/>
                  </a:cubicBezTo>
                  <a:cubicBezTo>
                    <a:pt x="1322" y="960"/>
                    <a:pt x="1358" y="949"/>
                    <a:pt x="1381" y="937"/>
                  </a:cubicBezTo>
                  <a:cubicBezTo>
                    <a:pt x="1489" y="877"/>
                    <a:pt x="1500" y="770"/>
                    <a:pt x="1441" y="710"/>
                  </a:cubicBezTo>
                  <a:cubicBezTo>
                    <a:pt x="1441" y="698"/>
                    <a:pt x="1274" y="484"/>
                    <a:pt x="1060" y="294"/>
                  </a:cubicBezTo>
                  <a:cubicBezTo>
                    <a:pt x="798" y="69"/>
                    <a:pt x="584" y="0"/>
                    <a:pt x="41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" name="Google Shape;12258;p84">
              <a:extLst>
                <a:ext uri="{FF2B5EF4-FFF2-40B4-BE49-F238E27FC236}">
                  <a16:creationId xmlns:a16="http://schemas.microsoft.com/office/drawing/2014/main" id="{C2E8FC42-F244-9949-9B3B-EE3B0346A1C1}"/>
                </a:ext>
              </a:extLst>
            </p:cNvPr>
            <p:cNvSpPr/>
            <p:nvPr/>
          </p:nvSpPr>
          <p:spPr>
            <a:xfrm>
              <a:off x="8060582" y="2586720"/>
              <a:ext cx="33713" cy="48884"/>
            </a:xfrm>
            <a:custGeom>
              <a:avLst/>
              <a:gdLst/>
              <a:ahLst/>
              <a:cxnLst/>
              <a:rect l="l" t="t" r="r" b="b"/>
              <a:pathLst>
                <a:path w="1060" h="1537" extrusionOk="0">
                  <a:moveTo>
                    <a:pt x="274" y="0"/>
                  </a:moveTo>
                  <a:cubicBezTo>
                    <a:pt x="179" y="0"/>
                    <a:pt x="107" y="60"/>
                    <a:pt x="95" y="143"/>
                  </a:cubicBezTo>
                  <a:lnTo>
                    <a:pt x="12" y="1143"/>
                  </a:lnTo>
                  <a:cubicBezTo>
                    <a:pt x="0" y="1262"/>
                    <a:pt x="60" y="1381"/>
                    <a:pt x="155" y="1453"/>
                  </a:cubicBezTo>
                  <a:cubicBezTo>
                    <a:pt x="215" y="1500"/>
                    <a:pt x="298" y="1536"/>
                    <a:pt x="369" y="1536"/>
                  </a:cubicBezTo>
                  <a:cubicBezTo>
                    <a:pt x="405" y="1536"/>
                    <a:pt x="453" y="1536"/>
                    <a:pt x="476" y="1512"/>
                  </a:cubicBezTo>
                  <a:lnTo>
                    <a:pt x="905" y="1381"/>
                  </a:lnTo>
                  <a:cubicBezTo>
                    <a:pt x="1012" y="1358"/>
                    <a:pt x="1060" y="1262"/>
                    <a:pt x="1024" y="1179"/>
                  </a:cubicBezTo>
                  <a:cubicBezTo>
                    <a:pt x="1006" y="1105"/>
                    <a:pt x="944" y="1060"/>
                    <a:pt x="879" y="1060"/>
                  </a:cubicBezTo>
                  <a:cubicBezTo>
                    <a:pt x="860" y="1060"/>
                    <a:pt x="840" y="1064"/>
                    <a:pt x="822" y="1072"/>
                  </a:cubicBezTo>
                  <a:lnTo>
                    <a:pt x="393" y="1203"/>
                  </a:lnTo>
                  <a:lnTo>
                    <a:pt x="357" y="1203"/>
                  </a:lnTo>
                  <a:cubicBezTo>
                    <a:pt x="357" y="1203"/>
                    <a:pt x="345" y="1191"/>
                    <a:pt x="345" y="1179"/>
                  </a:cubicBezTo>
                  <a:lnTo>
                    <a:pt x="417" y="179"/>
                  </a:lnTo>
                  <a:cubicBezTo>
                    <a:pt x="417" y="84"/>
                    <a:pt x="357" y="12"/>
                    <a:pt x="2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" name="Google Shape;12259;p84">
              <a:extLst>
                <a:ext uri="{FF2B5EF4-FFF2-40B4-BE49-F238E27FC236}">
                  <a16:creationId xmlns:a16="http://schemas.microsoft.com/office/drawing/2014/main" id="{F292640C-B208-B144-BF5D-9DAEBB13D63F}"/>
                </a:ext>
              </a:extLst>
            </p:cNvPr>
            <p:cNvSpPr/>
            <p:nvPr/>
          </p:nvSpPr>
          <p:spPr>
            <a:xfrm>
              <a:off x="7999612" y="2581568"/>
              <a:ext cx="49266" cy="22582"/>
            </a:xfrm>
            <a:custGeom>
              <a:avLst/>
              <a:gdLst/>
              <a:ahLst/>
              <a:cxnLst/>
              <a:rect l="l" t="t" r="r" b="b"/>
              <a:pathLst>
                <a:path w="1549" h="710" extrusionOk="0">
                  <a:moveTo>
                    <a:pt x="1126" y="1"/>
                  </a:moveTo>
                  <a:cubicBezTo>
                    <a:pt x="602" y="1"/>
                    <a:pt x="114" y="370"/>
                    <a:pt x="84" y="400"/>
                  </a:cubicBezTo>
                  <a:cubicBezTo>
                    <a:pt x="12" y="460"/>
                    <a:pt x="0" y="567"/>
                    <a:pt x="60" y="615"/>
                  </a:cubicBezTo>
                  <a:cubicBezTo>
                    <a:pt x="95" y="663"/>
                    <a:pt x="145" y="688"/>
                    <a:pt x="194" y="688"/>
                  </a:cubicBezTo>
                  <a:cubicBezTo>
                    <a:pt x="228" y="688"/>
                    <a:pt x="261" y="675"/>
                    <a:pt x="286" y="650"/>
                  </a:cubicBezTo>
                  <a:cubicBezTo>
                    <a:pt x="286" y="650"/>
                    <a:pt x="429" y="531"/>
                    <a:pt x="643" y="448"/>
                  </a:cubicBezTo>
                  <a:cubicBezTo>
                    <a:pt x="766" y="392"/>
                    <a:pt x="940" y="316"/>
                    <a:pt x="1118" y="316"/>
                  </a:cubicBezTo>
                  <a:cubicBezTo>
                    <a:pt x="1130" y="316"/>
                    <a:pt x="1143" y="316"/>
                    <a:pt x="1155" y="317"/>
                  </a:cubicBezTo>
                  <a:lnTo>
                    <a:pt x="1084" y="472"/>
                  </a:lnTo>
                  <a:cubicBezTo>
                    <a:pt x="1036" y="543"/>
                    <a:pt x="1072" y="650"/>
                    <a:pt x="1155" y="698"/>
                  </a:cubicBezTo>
                  <a:cubicBezTo>
                    <a:pt x="1191" y="710"/>
                    <a:pt x="1203" y="710"/>
                    <a:pt x="1239" y="710"/>
                  </a:cubicBezTo>
                  <a:cubicBezTo>
                    <a:pt x="1298" y="710"/>
                    <a:pt x="1358" y="686"/>
                    <a:pt x="1381" y="615"/>
                  </a:cubicBezTo>
                  <a:lnTo>
                    <a:pt x="1536" y="317"/>
                  </a:lnTo>
                  <a:cubicBezTo>
                    <a:pt x="1548" y="281"/>
                    <a:pt x="1548" y="222"/>
                    <a:pt x="1536" y="162"/>
                  </a:cubicBezTo>
                  <a:cubicBezTo>
                    <a:pt x="1500" y="103"/>
                    <a:pt x="1453" y="67"/>
                    <a:pt x="1417" y="43"/>
                  </a:cubicBezTo>
                  <a:cubicBezTo>
                    <a:pt x="1321" y="13"/>
                    <a:pt x="1222" y="1"/>
                    <a:pt x="11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" name="Google Shape;12260;p84">
              <a:extLst>
                <a:ext uri="{FF2B5EF4-FFF2-40B4-BE49-F238E27FC236}">
                  <a16:creationId xmlns:a16="http://schemas.microsoft.com/office/drawing/2014/main" id="{61AC810A-9839-E240-84D5-8E94C46C7890}"/>
                </a:ext>
              </a:extLst>
            </p:cNvPr>
            <p:cNvSpPr/>
            <p:nvPr/>
          </p:nvSpPr>
          <p:spPr>
            <a:xfrm>
              <a:off x="8080651" y="2557873"/>
              <a:ext cx="48121" cy="28879"/>
            </a:xfrm>
            <a:custGeom>
              <a:avLst/>
              <a:gdLst/>
              <a:ahLst/>
              <a:cxnLst/>
              <a:rect l="l" t="t" r="r" b="b"/>
              <a:pathLst>
                <a:path w="1513" h="908" extrusionOk="0">
                  <a:moveTo>
                    <a:pt x="1263" y="0"/>
                  </a:moveTo>
                  <a:cubicBezTo>
                    <a:pt x="1014" y="0"/>
                    <a:pt x="395" y="39"/>
                    <a:pt x="60" y="431"/>
                  </a:cubicBezTo>
                  <a:cubicBezTo>
                    <a:pt x="24" y="479"/>
                    <a:pt x="0" y="538"/>
                    <a:pt x="12" y="598"/>
                  </a:cubicBezTo>
                  <a:cubicBezTo>
                    <a:pt x="24" y="657"/>
                    <a:pt x="60" y="693"/>
                    <a:pt x="119" y="729"/>
                  </a:cubicBezTo>
                  <a:lnTo>
                    <a:pt x="417" y="895"/>
                  </a:lnTo>
                  <a:cubicBezTo>
                    <a:pt x="441" y="907"/>
                    <a:pt x="476" y="907"/>
                    <a:pt x="488" y="907"/>
                  </a:cubicBezTo>
                  <a:cubicBezTo>
                    <a:pt x="548" y="907"/>
                    <a:pt x="596" y="871"/>
                    <a:pt x="619" y="812"/>
                  </a:cubicBezTo>
                  <a:cubicBezTo>
                    <a:pt x="667" y="741"/>
                    <a:pt x="631" y="633"/>
                    <a:pt x="560" y="598"/>
                  </a:cubicBezTo>
                  <a:lnTo>
                    <a:pt x="417" y="514"/>
                  </a:lnTo>
                  <a:cubicBezTo>
                    <a:pt x="658" y="333"/>
                    <a:pt x="1025" y="308"/>
                    <a:pt x="1213" y="308"/>
                  </a:cubicBezTo>
                  <a:cubicBezTo>
                    <a:pt x="1285" y="308"/>
                    <a:pt x="1330" y="312"/>
                    <a:pt x="1334" y="312"/>
                  </a:cubicBezTo>
                  <a:cubicBezTo>
                    <a:pt x="1429" y="312"/>
                    <a:pt x="1500" y="252"/>
                    <a:pt x="1512" y="157"/>
                  </a:cubicBezTo>
                  <a:cubicBezTo>
                    <a:pt x="1512" y="86"/>
                    <a:pt x="1453" y="2"/>
                    <a:pt x="1369" y="2"/>
                  </a:cubicBezTo>
                  <a:cubicBezTo>
                    <a:pt x="1362" y="2"/>
                    <a:pt x="1324" y="0"/>
                    <a:pt x="126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" name="Google Shape;12261;p84">
              <a:extLst>
                <a:ext uri="{FF2B5EF4-FFF2-40B4-BE49-F238E27FC236}">
                  <a16:creationId xmlns:a16="http://schemas.microsoft.com/office/drawing/2014/main" id="{03AF8EA2-6D4D-714F-B7E6-8C220AB04673}"/>
                </a:ext>
              </a:extLst>
            </p:cNvPr>
            <p:cNvSpPr/>
            <p:nvPr/>
          </p:nvSpPr>
          <p:spPr>
            <a:xfrm>
              <a:off x="7964753" y="2497698"/>
              <a:ext cx="269675" cy="231795"/>
            </a:xfrm>
            <a:custGeom>
              <a:avLst/>
              <a:gdLst/>
              <a:ahLst/>
              <a:cxnLst/>
              <a:rect l="l" t="t" r="r" b="b"/>
              <a:pathLst>
                <a:path w="8479" h="7288" extrusionOk="0">
                  <a:moveTo>
                    <a:pt x="7176" y="3986"/>
                  </a:moveTo>
                  <a:cubicBezTo>
                    <a:pt x="7277" y="3986"/>
                    <a:pt x="7379" y="4003"/>
                    <a:pt x="7478" y="4037"/>
                  </a:cubicBezTo>
                  <a:cubicBezTo>
                    <a:pt x="7716" y="4109"/>
                    <a:pt x="7907" y="4287"/>
                    <a:pt x="8014" y="4514"/>
                  </a:cubicBezTo>
                  <a:cubicBezTo>
                    <a:pt x="8073" y="4645"/>
                    <a:pt x="8121" y="4788"/>
                    <a:pt x="8097" y="4930"/>
                  </a:cubicBezTo>
                  <a:cubicBezTo>
                    <a:pt x="7704" y="4538"/>
                    <a:pt x="7168" y="4335"/>
                    <a:pt x="6621" y="4335"/>
                  </a:cubicBezTo>
                  <a:cubicBezTo>
                    <a:pt x="6561" y="4335"/>
                    <a:pt x="6502" y="4335"/>
                    <a:pt x="6442" y="4347"/>
                  </a:cubicBezTo>
                  <a:cubicBezTo>
                    <a:pt x="6526" y="4228"/>
                    <a:pt x="6633" y="4133"/>
                    <a:pt x="6764" y="4073"/>
                  </a:cubicBezTo>
                  <a:cubicBezTo>
                    <a:pt x="6895" y="4018"/>
                    <a:pt x="7035" y="3986"/>
                    <a:pt x="7176" y="3986"/>
                  </a:cubicBezTo>
                  <a:close/>
                  <a:moveTo>
                    <a:pt x="4156" y="311"/>
                  </a:moveTo>
                  <a:cubicBezTo>
                    <a:pt x="4728" y="311"/>
                    <a:pt x="5204" y="716"/>
                    <a:pt x="5311" y="1275"/>
                  </a:cubicBezTo>
                  <a:lnTo>
                    <a:pt x="5383" y="1716"/>
                  </a:lnTo>
                  <a:cubicBezTo>
                    <a:pt x="5418" y="1990"/>
                    <a:pt x="5525" y="2252"/>
                    <a:pt x="5692" y="2490"/>
                  </a:cubicBezTo>
                  <a:cubicBezTo>
                    <a:pt x="5978" y="2918"/>
                    <a:pt x="6049" y="3454"/>
                    <a:pt x="5930" y="3942"/>
                  </a:cubicBezTo>
                  <a:lnTo>
                    <a:pt x="5525" y="5823"/>
                  </a:lnTo>
                  <a:cubicBezTo>
                    <a:pt x="5442" y="6252"/>
                    <a:pt x="5109" y="6609"/>
                    <a:pt x="4680" y="6740"/>
                  </a:cubicBezTo>
                  <a:lnTo>
                    <a:pt x="4120" y="6907"/>
                  </a:lnTo>
                  <a:cubicBezTo>
                    <a:pt x="4001" y="6942"/>
                    <a:pt x="3881" y="6959"/>
                    <a:pt x="3763" y="6959"/>
                  </a:cubicBezTo>
                  <a:cubicBezTo>
                    <a:pt x="3444" y="6959"/>
                    <a:pt x="3137" y="6835"/>
                    <a:pt x="2894" y="6609"/>
                  </a:cubicBezTo>
                  <a:lnTo>
                    <a:pt x="1525" y="5264"/>
                  </a:lnTo>
                  <a:cubicBezTo>
                    <a:pt x="1156" y="4930"/>
                    <a:pt x="930" y="4430"/>
                    <a:pt x="930" y="3930"/>
                  </a:cubicBezTo>
                  <a:cubicBezTo>
                    <a:pt x="930" y="3645"/>
                    <a:pt x="870" y="3359"/>
                    <a:pt x="751" y="3109"/>
                  </a:cubicBezTo>
                  <a:lnTo>
                    <a:pt x="572" y="2692"/>
                  </a:lnTo>
                  <a:cubicBezTo>
                    <a:pt x="346" y="2168"/>
                    <a:pt x="525" y="1573"/>
                    <a:pt x="1001" y="1263"/>
                  </a:cubicBezTo>
                  <a:cubicBezTo>
                    <a:pt x="1930" y="644"/>
                    <a:pt x="3001" y="311"/>
                    <a:pt x="4120" y="311"/>
                  </a:cubicBezTo>
                  <a:close/>
                  <a:moveTo>
                    <a:pt x="4099" y="1"/>
                  </a:moveTo>
                  <a:cubicBezTo>
                    <a:pt x="2929" y="1"/>
                    <a:pt x="1806" y="357"/>
                    <a:pt x="822" y="1001"/>
                  </a:cubicBezTo>
                  <a:cubicBezTo>
                    <a:pt x="227" y="1394"/>
                    <a:pt x="1" y="2168"/>
                    <a:pt x="275" y="2823"/>
                  </a:cubicBezTo>
                  <a:lnTo>
                    <a:pt x="453" y="3240"/>
                  </a:lnTo>
                  <a:cubicBezTo>
                    <a:pt x="537" y="3466"/>
                    <a:pt x="596" y="3704"/>
                    <a:pt x="596" y="3942"/>
                  </a:cubicBezTo>
                  <a:cubicBezTo>
                    <a:pt x="596" y="4538"/>
                    <a:pt x="870" y="5109"/>
                    <a:pt x="1299" y="5502"/>
                  </a:cubicBezTo>
                  <a:lnTo>
                    <a:pt x="2668" y="6847"/>
                  </a:lnTo>
                  <a:cubicBezTo>
                    <a:pt x="2966" y="7133"/>
                    <a:pt x="3358" y="7288"/>
                    <a:pt x="3751" y="7288"/>
                  </a:cubicBezTo>
                  <a:cubicBezTo>
                    <a:pt x="3906" y="7288"/>
                    <a:pt x="4049" y="7276"/>
                    <a:pt x="4204" y="7228"/>
                  </a:cubicBezTo>
                  <a:lnTo>
                    <a:pt x="4763" y="7074"/>
                  </a:lnTo>
                  <a:cubicBezTo>
                    <a:pt x="5299" y="6907"/>
                    <a:pt x="5716" y="6454"/>
                    <a:pt x="5835" y="5907"/>
                  </a:cubicBezTo>
                  <a:lnTo>
                    <a:pt x="6097" y="4752"/>
                  </a:lnTo>
                  <a:lnTo>
                    <a:pt x="6168" y="4752"/>
                  </a:lnTo>
                  <a:cubicBezTo>
                    <a:pt x="6317" y="4715"/>
                    <a:pt x="6466" y="4698"/>
                    <a:pt x="6614" y="4698"/>
                  </a:cubicBezTo>
                  <a:cubicBezTo>
                    <a:pt x="7143" y="4698"/>
                    <a:pt x="7651" y="4923"/>
                    <a:pt x="8014" y="5323"/>
                  </a:cubicBezTo>
                  <a:lnTo>
                    <a:pt x="8073" y="5407"/>
                  </a:lnTo>
                  <a:cubicBezTo>
                    <a:pt x="8109" y="5430"/>
                    <a:pt x="8145" y="5466"/>
                    <a:pt x="8192" y="5466"/>
                  </a:cubicBezTo>
                  <a:lnTo>
                    <a:pt x="8228" y="5466"/>
                  </a:lnTo>
                  <a:cubicBezTo>
                    <a:pt x="8288" y="5442"/>
                    <a:pt x="8323" y="5419"/>
                    <a:pt x="8347" y="5359"/>
                  </a:cubicBezTo>
                  <a:cubicBezTo>
                    <a:pt x="8478" y="5002"/>
                    <a:pt x="8442" y="4657"/>
                    <a:pt x="8311" y="4359"/>
                  </a:cubicBezTo>
                  <a:cubicBezTo>
                    <a:pt x="8169" y="4061"/>
                    <a:pt x="7907" y="3835"/>
                    <a:pt x="7585" y="3716"/>
                  </a:cubicBezTo>
                  <a:cubicBezTo>
                    <a:pt x="7454" y="3676"/>
                    <a:pt x="7316" y="3654"/>
                    <a:pt x="7176" y="3654"/>
                  </a:cubicBezTo>
                  <a:cubicBezTo>
                    <a:pt x="6987" y="3654"/>
                    <a:pt x="6794" y="3693"/>
                    <a:pt x="6609" y="3776"/>
                  </a:cubicBezTo>
                  <a:cubicBezTo>
                    <a:pt x="6466" y="3847"/>
                    <a:pt x="6335" y="3954"/>
                    <a:pt x="6228" y="4073"/>
                  </a:cubicBezTo>
                  <a:lnTo>
                    <a:pt x="6240" y="4014"/>
                  </a:lnTo>
                  <a:cubicBezTo>
                    <a:pt x="6395" y="3442"/>
                    <a:pt x="6287" y="2823"/>
                    <a:pt x="5954" y="2323"/>
                  </a:cubicBezTo>
                  <a:cubicBezTo>
                    <a:pt x="5823" y="2109"/>
                    <a:pt x="5740" y="1894"/>
                    <a:pt x="5692" y="1656"/>
                  </a:cubicBezTo>
                  <a:lnTo>
                    <a:pt x="5621" y="1216"/>
                  </a:lnTo>
                  <a:cubicBezTo>
                    <a:pt x="5478" y="525"/>
                    <a:pt x="4871" y="1"/>
                    <a:pt x="4156" y="1"/>
                  </a:cubicBezTo>
                  <a:cubicBezTo>
                    <a:pt x="4137" y="1"/>
                    <a:pt x="4118" y="1"/>
                    <a:pt x="409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" name="Google Shape;12262;p84">
              <a:extLst>
                <a:ext uri="{FF2B5EF4-FFF2-40B4-BE49-F238E27FC236}">
                  <a16:creationId xmlns:a16="http://schemas.microsoft.com/office/drawing/2014/main" id="{214F9A94-5FEF-C148-B55C-D0F5057C48A0}"/>
                </a:ext>
              </a:extLst>
            </p:cNvPr>
            <p:cNvSpPr/>
            <p:nvPr/>
          </p:nvSpPr>
          <p:spPr>
            <a:xfrm>
              <a:off x="8045792" y="2634650"/>
              <a:ext cx="84124" cy="55850"/>
            </a:xfrm>
            <a:custGeom>
              <a:avLst/>
              <a:gdLst/>
              <a:ahLst/>
              <a:cxnLst/>
              <a:rect l="l" t="t" r="r" b="b"/>
              <a:pathLst>
                <a:path w="2645" h="1756" extrusionOk="0">
                  <a:moveTo>
                    <a:pt x="2168" y="517"/>
                  </a:moveTo>
                  <a:cubicBezTo>
                    <a:pt x="2168" y="898"/>
                    <a:pt x="1906" y="1255"/>
                    <a:pt x="1513" y="1375"/>
                  </a:cubicBezTo>
                  <a:cubicBezTo>
                    <a:pt x="1425" y="1405"/>
                    <a:pt x="1333" y="1420"/>
                    <a:pt x="1242" y="1420"/>
                  </a:cubicBezTo>
                  <a:cubicBezTo>
                    <a:pt x="1087" y="1420"/>
                    <a:pt x="933" y="1378"/>
                    <a:pt x="799" y="1303"/>
                  </a:cubicBezTo>
                  <a:cubicBezTo>
                    <a:pt x="656" y="1232"/>
                    <a:pt x="560" y="1136"/>
                    <a:pt x="465" y="1017"/>
                  </a:cubicBezTo>
                  <a:lnTo>
                    <a:pt x="465" y="1017"/>
                  </a:lnTo>
                  <a:cubicBezTo>
                    <a:pt x="563" y="1031"/>
                    <a:pt x="661" y="1037"/>
                    <a:pt x="759" y="1037"/>
                  </a:cubicBezTo>
                  <a:cubicBezTo>
                    <a:pt x="1271" y="1037"/>
                    <a:pt x="1778" y="857"/>
                    <a:pt x="2168" y="517"/>
                  </a:cubicBezTo>
                  <a:close/>
                  <a:moveTo>
                    <a:pt x="2281" y="1"/>
                  </a:moveTo>
                  <a:cubicBezTo>
                    <a:pt x="2237" y="1"/>
                    <a:pt x="2198" y="17"/>
                    <a:pt x="2180" y="53"/>
                  </a:cubicBezTo>
                  <a:lnTo>
                    <a:pt x="2108" y="124"/>
                  </a:lnTo>
                  <a:cubicBezTo>
                    <a:pt x="1749" y="510"/>
                    <a:pt x="1241" y="714"/>
                    <a:pt x="727" y="714"/>
                  </a:cubicBezTo>
                  <a:cubicBezTo>
                    <a:pt x="559" y="714"/>
                    <a:pt x="391" y="692"/>
                    <a:pt x="227" y="648"/>
                  </a:cubicBezTo>
                  <a:cubicBezTo>
                    <a:pt x="213" y="645"/>
                    <a:pt x="199" y="644"/>
                    <a:pt x="185" y="644"/>
                  </a:cubicBezTo>
                  <a:cubicBezTo>
                    <a:pt x="140" y="644"/>
                    <a:pt x="97" y="659"/>
                    <a:pt x="60" y="696"/>
                  </a:cubicBezTo>
                  <a:cubicBezTo>
                    <a:pt x="25" y="743"/>
                    <a:pt x="1" y="803"/>
                    <a:pt x="25" y="863"/>
                  </a:cubicBezTo>
                  <a:cubicBezTo>
                    <a:pt x="179" y="1410"/>
                    <a:pt x="691" y="1756"/>
                    <a:pt x="1227" y="1756"/>
                  </a:cubicBezTo>
                  <a:cubicBezTo>
                    <a:pt x="1346" y="1756"/>
                    <a:pt x="1465" y="1732"/>
                    <a:pt x="1584" y="1696"/>
                  </a:cubicBezTo>
                  <a:cubicBezTo>
                    <a:pt x="2263" y="1482"/>
                    <a:pt x="2644" y="779"/>
                    <a:pt x="2442" y="112"/>
                  </a:cubicBezTo>
                  <a:cubicBezTo>
                    <a:pt x="2430" y="53"/>
                    <a:pt x="2382" y="5"/>
                    <a:pt x="2323" y="5"/>
                  </a:cubicBezTo>
                  <a:cubicBezTo>
                    <a:pt x="2309" y="2"/>
                    <a:pt x="2294" y="1"/>
                    <a:pt x="228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Google Shape;12263;p84">
              <a:extLst>
                <a:ext uri="{FF2B5EF4-FFF2-40B4-BE49-F238E27FC236}">
                  <a16:creationId xmlns:a16="http://schemas.microsoft.com/office/drawing/2014/main" id="{1ED90065-A661-574B-B9E8-88C6F6045A2E}"/>
                </a:ext>
              </a:extLst>
            </p:cNvPr>
            <p:cNvSpPr/>
            <p:nvPr/>
          </p:nvSpPr>
          <p:spPr>
            <a:xfrm>
              <a:off x="8145787" y="2470823"/>
              <a:ext cx="181034" cy="231795"/>
            </a:xfrm>
            <a:custGeom>
              <a:avLst/>
              <a:gdLst/>
              <a:ahLst/>
              <a:cxnLst/>
              <a:rect l="l" t="t" r="r" b="b"/>
              <a:pathLst>
                <a:path w="5692" h="7288" extrusionOk="0">
                  <a:moveTo>
                    <a:pt x="1559" y="0"/>
                  </a:moveTo>
                  <a:cubicBezTo>
                    <a:pt x="864" y="0"/>
                    <a:pt x="247" y="493"/>
                    <a:pt x="107" y="1168"/>
                  </a:cubicBezTo>
                  <a:lnTo>
                    <a:pt x="12" y="1573"/>
                  </a:lnTo>
                  <a:cubicBezTo>
                    <a:pt x="0" y="1668"/>
                    <a:pt x="48" y="1751"/>
                    <a:pt x="131" y="1763"/>
                  </a:cubicBezTo>
                  <a:cubicBezTo>
                    <a:pt x="147" y="1767"/>
                    <a:pt x="163" y="1769"/>
                    <a:pt x="179" y="1769"/>
                  </a:cubicBezTo>
                  <a:cubicBezTo>
                    <a:pt x="253" y="1769"/>
                    <a:pt x="314" y="1723"/>
                    <a:pt x="333" y="1644"/>
                  </a:cubicBezTo>
                  <a:lnTo>
                    <a:pt x="417" y="1251"/>
                  </a:lnTo>
                  <a:cubicBezTo>
                    <a:pt x="534" y="700"/>
                    <a:pt x="1032" y="322"/>
                    <a:pt x="1571" y="322"/>
                  </a:cubicBezTo>
                  <a:cubicBezTo>
                    <a:pt x="1579" y="322"/>
                    <a:pt x="1587" y="322"/>
                    <a:pt x="1596" y="322"/>
                  </a:cubicBezTo>
                  <a:cubicBezTo>
                    <a:pt x="2727" y="358"/>
                    <a:pt x="3798" y="727"/>
                    <a:pt x="4703" y="1382"/>
                  </a:cubicBezTo>
                  <a:cubicBezTo>
                    <a:pt x="5167" y="1703"/>
                    <a:pt x="5310" y="2323"/>
                    <a:pt x="5072" y="2823"/>
                  </a:cubicBezTo>
                  <a:lnTo>
                    <a:pt x="4882" y="3227"/>
                  </a:lnTo>
                  <a:cubicBezTo>
                    <a:pt x="4763" y="3478"/>
                    <a:pt x="4691" y="3763"/>
                    <a:pt x="4679" y="4049"/>
                  </a:cubicBezTo>
                  <a:cubicBezTo>
                    <a:pt x="4644" y="4549"/>
                    <a:pt x="4417" y="5025"/>
                    <a:pt x="4036" y="5359"/>
                  </a:cubicBezTo>
                  <a:lnTo>
                    <a:pt x="2619" y="6633"/>
                  </a:lnTo>
                  <a:cubicBezTo>
                    <a:pt x="2397" y="6839"/>
                    <a:pt x="2101" y="6953"/>
                    <a:pt x="1801" y="6953"/>
                  </a:cubicBezTo>
                  <a:cubicBezTo>
                    <a:pt x="1668" y="6953"/>
                    <a:pt x="1534" y="6930"/>
                    <a:pt x="1405" y="6883"/>
                  </a:cubicBezTo>
                  <a:lnTo>
                    <a:pt x="845" y="6692"/>
                  </a:lnTo>
                  <a:cubicBezTo>
                    <a:pt x="834" y="6692"/>
                    <a:pt x="822" y="6680"/>
                    <a:pt x="786" y="6680"/>
                  </a:cubicBezTo>
                  <a:cubicBezTo>
                    <a:pt x="766" y="6672"/>
                    <a:pt x="746" y="6668"/>
                    <a:pt x="727" y="6668"/>
                  </a:cubicBezTo>
                  <a:cubicBezTo>
                    <a:pt x="662" y="6668"/>
                    <a:pt x="602" y="6709"/>
                    <a:pt x="584" y="6764"/>
                  </a:cubicBezTo>
                  <a:cubicBezTo>
                    <a:pt x="548" y="6859"/>
                    <a:pt x="595" y="6942"/>
                    <a:pt x="667" y="6978"/>
                  </a:cubicBezTo>
                  <a:cubicBezTo>
                    <a:pt x="691" y="6990"/>
                    <a:pt x="714" y="6990"/>
                    <a:pt x="726" y="7002"/>
                  </a:cubicBezTo>
                  <a:lnTo>
                    <a:pt x="1286" y="7204"/>
                  </a:lnTo>
                  <a:cubicBezTo>
                    <a:pt x="1441" y="7252"/>
                    <a:pt x="1607" y="7288"/>
                    <a:pt x="1786" y="7288"/>
                  </a:cubicBezTo>
                  <a:cubicBezTo>
                    <a:pt x="2179" y="7288"/>
                    <a:pt x="2548" y="7157"/>
                    <a:pt x="2834" y="6883"/>
                  </a:cubicBezTo>
                  <a:lnTo>
                    <a:pt x="4239" y="5609"/>
                  </a:lnTo>
                  <a:cubicBezTo>
                    <a:pt x="4691" y="5216"/>
                    <a:pt x="4977" y="4656"/>
                    <a:pt x="5001" y="4061"/>
                  </a:cubicBezTo>
                  <a:cubicBezTo>
                    <a:pt x="5013" y="3823"/>
                    <a:pt x="5072" y="3585"/>
                    <a:pt x="5179" y="3358"/>
                  </a:cubicBezTo>
                  <a:lnTo>
                    <a:pt x="5370" y="2954"/>
                  </a:lnTo>
                  <a:cubicBezTo>
                    <a:pt x="5691" y="2335"/>
                    <a:pt x="5477" y="1549"/>
                    <a:pt x="4894" y="1132"/>
                  </a:cubicBezTo>
                  <a:cubicBezTo>
                    <a:pt x="3929" y="430"/>
                    <a:pt x="2798" y="37"/>
                    <a:pt x="1607" y="1"/>
                  </a:cubicBezTo>
                  <a:cubicBezTo>
                    <a:pt x="1591" y="0"/>
                    <a:pt x="1575" y="0"/>
                    <a:pt x="155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4" name="Google Shape;12453;p84">
            <a:extLst>
              <a:ext uri="{FF2B5EF4-FFF2-40B4-BE49-F238E27FC236}">
                <a16:creationId xmlns:a16="http://schemas.microsoft.com/office/drawing/2014/main" id="{EBE5D71D-65A3-F14D-A753-4FBA6B8FB5A4}"/>
              </a:ext>
            </a:extLst>
          </p:cNvPr>
          <p:cNvGrpSpPr/>
          <p:nvPr/>
        </p:nvGrpSpPr>
        <p:grpSpPr>
          <a:xfrm>
            <a:off x="1737284" y="3213164"/>
            <a:ext cx="337069" cy="302593"/>
            <a:chOff x="3441065" y="4302505"/>
            <a:chExt cx="337069" cy="302593"/>
          </a:xfrm>
          <a:solidFill>
            <a:schemeClr val="accent2"/>
          </a:solidFill>
        </p:grpSpPr>
        <p:sp>
          <p:nvSpPr>
            <p:cNvPr id="85" name="Google Shape;12454;p84">
              <a:extLst>
                <a:ext uri="{FF2B5EF4-FFF2-40B4-BE49-F238E27FC236}">
                  <a16:creationId xmlns:a16="http://schemas.microsoft.com/office/drawing/2014/main" id="{92085B59-2FB0-814D-82BE-081D5A98D6DA}"/>
                </a:ext>
              </a:extLst>
            </p:cNvPr>
            <p:cNvSpPr/>
            <p:nvPr/>
          </p:nvSpPr>
          <p:spPr>
            <a:xfrm>
              <a:off x="3441065" y="4366941"/>
              <a:ext cx="337069" cy="173655"/>
            </a:xfrm>
            <a:custGeom>
              <a:avLst/>
              <a:gdLst/>
              <a:ahLst/>
              <a:cxnLst/>
              <a:rect l="l" t="t" r="r" b="b"/>
              <a:pathLst>
                <a:path w="10598" h="5460" extrusionOk="0">
                  <a:moveTo>
                    <a:pt x="5062" y="1"/>
                  </a:moveTo>
                  <a:cubicBezTo>
                    <a:pt x="3977" y="1"/>
                    <a:pt x="2891" y="303"/>
                    <a:pt x="1834" y="951"/>
                  </a:cubicBezTo>
                  <a:cubicBezTo>
                    <a:pt x="1001" y="1463"/>
                    <a:pt x="418" y="2058"/>
                    <a:pt x="156" y="2368"/>
                  </a:cubicBezTo>
                  <a:cubicBezTo>
                    <a:pt x="1" y="2546"/>
                    <a:pt x="1" y="2808"/>
                    <a:pt x="168" y="2987"/>
                  </a:cubicBezTo>
                  <a:cubicBezTo>
                    <a:pt x="1001" y="3844"/>
                    <a:pt x="1870" y="4475"/>
                    <a:pt x="2739" y="4892"/>
                  </a:cubicBezTo>
                  <a:cubicBezTo>
                    <a:pt x="2763" y="4916"/>
                    <a:pt x="2787" y="4916"/>
                    <a:pt x="2823" y="4916"/>
                  </a:cubicBezTo>
                  <a:cubicBezTo>
                    <a:pt x="2977" y="4916"/>
                    <a:pt x="3037" y="4689"/>
                    <a:pt x="2894" y="4618"/>
                  </a:cubicBezTo>
                  <a:cubicBezTo>
                    <a:pt x="2049" y="4213"/>
                    <a:pt x="1215" y="3582"/>
                    <a:pt x="406" y="2773"/>
                  </a:cubicBezTo>
                  <a:cubicBezTo>
                    <a:pt x="346" y="2713"/>
                    <a:pt x="346" y="2630"/>
                    <a:pt x="406" y="2570"/>
                  </a:cubicBezTo>
                  <a:cubicBezTo>
                    <a:pt x="799" y="2130"/>
                    <a:pt x="2061" y="868"/>
                    <a:pt x="3918" y="451"/>
                  </a:cubicBezTo>
                  <a:lnTo>
                    <a:pt x="3918" y="451"/>
                  </a:lnTo>
                  <a:cubicBezTo>
                    <a:pt x="3561" y="665"/>
                    <a:pt x="3263" y="963"/>
                    <a:pt x="3025" y="1320"/>
                  </a:cubicBezTo>
                  <a:cubicBezTo>
                    <a:pt x="2977" y="1403"/>
                    <a:pt x="3001" y="1487"/>
                    <a:pt x="3073" y="1534"/>
                  </a:cubicBezTo>
                  <a:cubicBezTo>
                    <a:pt x="3098" y="1551"/>
                    <a:pt x="3126" y="1559"/>
                    <a:pt x="3154" y="1559"/>
                  </a:cubicBezTo>
                  <a:cubicBezTo>
                    <a:pt x="3204" y="1559"/>
                    <a:pt x="3252" y="1533"/>
                    <a:pt x="3275" y="1487"/>
                  </a:cubicBezTo>
                  <a:cubicBezTo>
                    <a:pt x="3728" y="772"/>
                    <a:pt x="4490" y="367"/>
                    <a:pt x="5299" y="367"/>
                  </a:cubicBezTo>
                  <a:cubicBezTo>
                    <a:pt x="6609" y="367"/>
                    <a:pt x="7680" y="1439"/>
                    <a:pt x="7680" y="2749"/>
                  </a:cubicBezTo>
                  <a:cubicBezTo>
                    <a:pt x="7680" y="3820"/>
                    <a:pt x="6954" y="4773"/>
                    <a:pt x="5930" y="5047"/>
                  </a:cubicBezTo>
                  <a:cubicBezTo>
                    <a:pt x="5720" y="5103"/>
                    <a:pt x="5510" y="5130"/>
                    <a:pt x="5305" y="5130"/>
                  </a:cubicBezTo>
                  <a:cubicBezTo>
                    <a:pt x="4250" y="5130"/>
                    <a:pt x="3302" y="4424"/>
                    <a:pt x="3013" y="3368"/>
                  </a:cubicBezTo>
                  <a:cubicBezTo>
                    <a:pt x="2954" y="3154"/>
                    <a:pt x="2918" y="2951"/>
                    <a:pt x="2918" y="2737"/>
                  </a:cubicBezTo>
                  <a:cubicBezTo>
                    <a:pt x="2918" y="2487"/>
                    <a:pt x="2966" y="2249"/>
                    <a:pt x="3037" y="2011"/>
                  </a:cubicBezTo>
                  <a:cubicBezTo>
                    <a:pt x="3073" y="1915"/>
                    <a:pt x="3025" y="1844"/>
                    <a:pt x="2942" y="1820"/>
                  </a:cubicBezTo>
                  <a:cubicBezTo>
                    <a:pt x="2920" y="1812"/>
                    <a:pt x="2899" y="1808"/>
                    <a:pt x="2880" y="1808"/>
                  </a:cubicBezTo>
                  <a:cubicBezTo>
                    <a:pt x="2816" y="1808"/>
                    <a:pt x="2767" y="1851"/>
                    <a:pt x="2739" y="1915"/>
                  </a:cubicBezTo>
                  <a:cubicBezTo>
                    <a:pt x="2656" y="2189"/>
                    <a:pt x="2608" y="2475"/>
                    <a:pt x="2608" y="2737"/>
                  </a:cubicBezTo>
                  <a:cubicBezTo>
                    <a:pt x="2608" y="2975"/>
                    <a:pt x="2644" y="3213"/>
                    <a:pt x="2704" y="3439"/>
                  </a:cubicBezTo>
                  <a:cubicBezTo>
                    <a:pt x="2858" y="4058"/>
                    <a:pt x="3251" y="4582"/>
                    <a:pt x="3739" y="4928"/>
                  </a:cubicBezTo>
                  <a:cubicBezTo>
                    <a:pt x="3632" y="4892"/>
                    <a:pt x="3549" y="4868"/>
                    <a:pt x="3442" y="4820"/>
                  </a:cubicBezTo>
                  <a:cubicBezTo>
                    <a:pt x="3427" y="4816"/>
                    <a:pt x="3412" y="4813"/>
                    <a:pt x="3396" y="4813"/>
                  </a:cubicBezTo>
                  <a:cubicBezTo>
                    <a:pt x="3334" y="4813"/>
                    <a:pt x="3270" y="4849"/>
                    <a:pt x="3251" y="4916"/>
                  </a:cubicBezTo>
                  <a:cubicBezTo>
                    <a:pt x="3216" y="4987"/>
                    <a:pt x="3263" y="5070"/>
                    <a:pt x="3335" y="5106"/>
                  </a:cubicBezTo>
                  <a:cubicBezTo>
                    <a:pt x="3996" y="5346"/>
                    <a:pt x="4652" y="5460"/>
                    <a:pt x="5299" y="5460"/>
                  </a:cubicBezTo>
                  <a:cubicBezTo>
                    <a:pt x="6446" y="5460"/>
                    <a:pt x="7563" y="5103"/>
                    <a:pt x="8621" y="4463"/>
                  </a:cubicBezTo>
                  <a:cubicBezTo>
                    <a:pt x="9502" y="3927"/>
                    <a:pt x="10145" y="3308"/>
                    <a:pt x="10443" y="2975"/>
                  </a:cubicBezTo>
                  <a:cubicBezTo>
                    <a:pt x="10597" y="2808"/>
                    <a:pt x="10586" y="2511"/>
                    <a:pt x="10395" y="2356"/>
                  </a:cubicBezTo>
                  <a:cubicBezTo>
                    <a:pt x="10062" y="2058"/>
                    <a:pt x="9728" y="1784"/>
                    <a:pt x="9383" y="1546"/>
                  </a:cubicBezTo>
                  <a:cubicBezTo>
                    <a:pt x="9357" y="1529"/>
                    <a:pt x="9327" y="1521"/>
                    <a:pt x="9298" y="1521"/>
                  </a:cubicBezTo>
                  <a:cubicBezTo>
                    <a:pt x="9246" y="1521"/>
                    <a:pt x="9194" y="1544"/>
                    <a:pt x="9157" y="1582"/>
                  </a:cubicBezTo>
                  <a:cubicBezTo>
                    <a:pt x="9109" y="1653"/>
                    <a:pt x="9133" y="1737"/>
                    <a:pt x="9192" y="1796"/>
                  </a:cubicBezTo>
                  <a:cubicBezTo>
                    <a:pt x="9514" y="2034"/>
                    <a:pt x="9847" y="2296"/>
                    <a:pt x="10169" y="2594"/>
                  </a:cubicBezTo>
                  <a:cubicBezTo>
                    <a:pt x="10228" y="2653"/>
                    <a:pt x="10228" y="2737"/>
                    <a:pt x="10181" y="2796"/>
                  </a:cubicBezTo>
                  <a:cubicBezTo>
                    <a:pt x="9788" y="3225"/>
                    <a:pt x="8550" y="4439"/>
                    <a:pt x="6835" y="4939"/>
                  </a:cubicBezTo>
                  <a:cubicBezTo>
                    <a:pt x="8311" y="3904"/>
                    <a:pt x="8359" y="1737"/>
                    <a:pt x="6954" y="629"/>
                  </a:cubicBezTo>
                  <a:lnTo>
                    <a:pt x="6954" y="629"/>
                  </a:lnTo>
                  <a:cubicBezTo>
                    <a:pt x="7538" y="820"/>
                    <a:pt x="8121" y="1106"/>
                    <a:pt x="8692" y="1463"/>
                  </a:cubicBezTo>
                  <a:cubicBezTo>
                    <a:pt x="8722" y="1476"/>
                    <a:pt x="8752" y="1482"/>
                    <a:pt x="8780" y="1482"/>
                  </a:cubicBezTo>
                  <a:cubicBezTo>
                    <a:pt x="8831" y="1482"/>
                    <a:pt x="8876" y="1461"/>
                    <a:pt x="8907" y="1415"/>
                  </a:cubicBezTo>
                  <a:cubicBezTo>
                    <a:pt x="8954" y="1344"/>
                    <a:pt x="8931" y="1249"/>
                    <a:pt x="8859" y="1201"/>
                  </a:cubicBezTo>
                  <a:cubicBezTo>
                    <a:pt x="7632" y="426"/>
                    <a:pt x="6348" y="1"/>
                    <a:pt x="506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" name="Google Shape;12455;p84">
              <a:extLst>
                <a:ext uri="{FF2B5EF4-FFF2-40B4-BE49-F238E27FC236}">
                  <a16:creationId xmlns:a16="http://schemas.microsoft.com/office/drawing/2014/main" id="{C1C74F96-B498-1D48-88A2-54DF9AB8B738}"/>
                </a:ext>
              </a:extLst>
            </p:cNvPr>
            <p:cNvSpPr/>
            <p:nvPr/>
          </p:nvSpPr>
          <p:spPr>
            <a:xfrm>
              <a:off x="3572864" y="4423300"/>
              <a:ext cx="76141" cy="61479"/>
            </a:xfrm>
            <a:custGeom>
              <a:avLst/>
              <a:gdLst/>
              <a:ahLst/>
              <a:cxnLst/>
              <a:rect l="l" t="t" r="r" b="b"/>
              <a:pathLst>
                <a:path w="2394" h="1933" extrusionOk="0">
                  <a:moveTo>
                    <a:pt x="1143" y="0"/>
                  </a:moveTo>
                  <a:cubicBezTo>
                    <a:pt x="465" y="0"/>
                    <a:pt x="0" y="679"/>
                    <a:pt x="238" y="1322"/>
                  </a:cubicBezTo>
                  <a:cubicBezTo>
                    <a:pt x="258" y="1381"/>
                    <a:pt x="326" y="1423"/>
                    <a:pt x="396" y="1423"/>
                  </a:cubicBezTo>
                  <a:cubicBezTo>
                    <a:pt x="411" y="1423"/>
                    <a:pt x="426" y="1421"/>
                    <a:pt x="441" y="1417"/>
                  </a:cubicBezTo>
                  <a:cubicBezTo>
                    <a:pt x="524" y="1382"/>
                    <a:pt x="560" y="1298"/>
                    <a:pt x="536" y="1203"/>
                  </a:cubicBezTo>
                  <a:cubicBezTo>
                    <a:pt x="354" y="738"/>
                    <a:pt x="729" y="308"/>
                    <a:pt x="1156" y="308"/>
                  </a:cubicBezTo>
                  <a:cubicBezTo>
                    <a:pt x="1287" y="308"/>
                    <a:pt x="1422" y="349"/>
                    <a:pt x="1548" y="441"/>
                  </a:cubicBezTo>
                  <a:cubicBezTo>
                    <a:pt x="2036" y="822"/>
                    <a:pt x="1774" y="1620"/>
                    <a:pt x="1143" y="1620"/>
                  </a:cubicBezTo>
                  <a:cubicBezTo>
                    <a:pt x="1048" y="1620"/>
                    <a:pt x="953" y="1608"/>
                    <a:pt x="881" y="1560"/>
                  </a:cubicBezTo>
                  <a:cubicBezTo>
                    <a:pt x="860" y="1554"/>
                    <a:pt x="840" y="1551"/>
                    <a:pt x="819" y="1551"/>
                  </a:cubicBezTo>
                  <a:cubicBezTo>
                    <a:pt x="759" y="1551"/>
                    <a:pt x="703" y="1578"/>
                    <a:pt x="667" y="1632"/>
                  </a:cubicBezTo>
                  <a:cubicBezTo>
                    <a:pt x="643" y="1715"/>
                    <a:pt x="667" y="1798"/>
                    <a:pt x="738" y="1846"/>
                  </a:cubicBezTo>
                  <a:cubicBezTo>
                    <a:pt x="869" y="1904"/>
                    <a:pt x="1009" y="1933"/>
                    <a:pt x="1148" y="1933"/>
                  </a:cubicBezTo>
                  <a:cubicBezTo>
                    <a:pt x="1438" y="1933"/>
                    <a:pt x="1724" y="1806"/>
                    <a:pt x="1917" y="1548"/>
                  </a:cubicBezTo>
                  <a:cubicBezTo>
                    <a:pt x="2393" y="917"/>
                    <a:pt x="1965" y="0"/>
                    <a:pt x="114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" name="Google Shape;12456;p84">
              <a:extLst>
                <a:ext uri="{FF2B5EF4-FFF2-40B4-BE49-F238E27FC236}">
                  <a16:creationId xmlns:a16="http://schemas.microsoft.com/office/drawing/2014/main" id="{ECB187B6-2AE6-604F-BD29-ECBBFDFCA183}"/>
                </a:ext>
              </a:extLst>
            </p:cNvPr>
            <p:cNvSpPr/>
            <p:nvPr/>
          </p:nvSpPr>
          <p:spPr>
            <a:xfrm>
              <a:off x="3619045" y="4394485"/>
              <a:ext cx="46626" cy="39088"/>
            </a:xfrm>
            <a:custGeom>
              <a:avLst/>
              <a:gdLst/>
              <a:ahLst/>
              <a:cxnLst/>
              <a:rect l="l" t="t" r="r" b="b"/>
              <a:pathLst>
                <a:path w="1466" h="1229" extrusionOk="0">
                  <a:moveTo>
                    <a:pt x="782" y="310"/>
                  </a:moveTo>
                  <a:cubicBezTo>
                    <a:pt x="917" y="310"/>
                    <a:pt x="1054" y="400"/>
                    <a:pt x="1096" y="549"/>
                  </a:cubicBezTo>
                  <a:cubicBezTo>
                    <a:pt x="1120" y="716"/>
                    <a:pt x="1013" y="871"/>
                    <a:pt x="858" y="906"/>
                  </a:cubicBezTo>
                  <a:cubicBezTo>
                    <a:pt x="834" y="912"/>
                    <a:pt x="810" y="914"/>
                    <a:pt x="788" y="914"/>
                  </a:cubicBezTo>
                  <a:cubicBezTo>
                    <a:pt x="553" y="914"/>
                    <a:pt x="406" y="648"/>
                    <a:pt x="537" y="442"/>
                  </a:cubicBezTo>
                  <a:cubicBezTo>
                    <a:pt x="599" y="351"/>
                    <a:pt x="690" y="310"/>
                    <a:pt x="782" y="310"/>
                  </a:cubicBezTo>
                  <a:close/>
                  <a:moveTo>
                    <a:pt x="791" y="1"/>
                  </a:moveTo>
                  <a:cubicBezTo>
                    <a:pt x="598" y="1"/>
                    <a:pt x="403" y="88"/>
                    <a:pt x="275" y="275"/>
                  </a:cubicBezTo>
                  <a:cubicBezTo>
                    <a:pt x="1" y="692"/>
                    <a:pt x="321" y="1229"/>
                    <a:pt x="792" y="1229"/>
                  </a:cubicBezTo>
                  <a:cubicBezTo>
                    <a:pt x="833" y="1229"/>
                    <a:pt x="875" y="1225"/>
                    <a:pt x="918" y="1216"/>
                  </a:cubicBezTo>
                  <a:cubicBezTo>
                    <a:pt x="1251" y="1145"/>
                    <a:pt x="1465" y="811"/>
                    <a:pt x="1394" y="490"/>
                  </a:cubicBezTo>
                  <a:cubicBezTo>
                    <a:pt x="1331" y="176"/>
                    <a:pt x="1064" y="1"/>
                    <a:pt x="79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" name="Google Shape;12457;p84">
              <a:extLst>
                <a:ext uri="{FF2B5EF4-FFF2-40B4-BE49-F238E27FC236}">
                  <a16:creationId xmlns:a16="http://schemas.microsoft.com/office/drawing/2014/main" id="{61100EB3-39B6-C943-947E-76FFBF01433D}"/>
                </a:ext>
              </a:extLst>
            </p:cNvPr>
            <p:cNvSpPr/>
            <p:nvPr/>
          </p:nvSpPr>
          <p:spPr>
            <a:xfrm>
              <a:off x="3604669" y="4302505"/>
              <a:ext cx="9860" cy="42046"/>
            </a:xfrm>
            <a:custGeom>
              <a:avLst/>
              <a:gdLst/>
              <a:ahLst/>
              <a:cxnLst/>
              <a:rect l="l" t="t" r="r" b="b"/>
              <a:pathLst>
                <a:path w="310" h="1322" extrusionOk="0">
                  <a:moveTo>
                    <a:pt x="143" y="0"/>
                  </a:moveTo>
                  <a:cubicBezTo>
                    <a:pt x="60" y="0"/>
                    <a:pt x="0" y="72"/>
                    <a:pt x="0" y="155"/>
                  </a:cubicBezTo>
                  <a:lnTo>
                    <a:pt x="0" y="1179"/>
                  </a:lnTo>
                  <a:cubicBezTo>
                    <a:pt x="0" y="1262"/>
                    <a:pt x="72" y="1322"/>
                    <a:pt x="143" y="1322"/>
                  </a:cubicBezTo>
                  <a:cubicBezTo>
                    <a:pt x="238" y="1322"/>
                    <a:pt x="298" y="1250"/>
                    <a:pt x="298" y="1179"/>
                  </a:cubicBezTo>
                  <a:lnTo>
                    <a:pt x="298" y="155"/>
                  </a:lnTo>
                  <a:cubicBezTo>
                    <a:pt x="310" y="72"/>
                    <a:pt x="238" y="0"/>
                    <a:pt x="14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" name="Google Shape;12458;p84">
              <a:extLst>
                <a:ext uri="{FF2B5EF4-FFF2-40B4-BE49-F238E27FC236}">
                  <a16:creationId xmlns:a16="http://schemas.microsoft.com/office/drawing/2014/main" id="{5F898716-380D-B14C-96D0-D17950ABE74D}"/>
                </a:ext>
              </a:extLst>
            </p:cNvPr>
            <p:cNvSpPr/>
            <p:nvPr/>
          </p:nvSpPr>
          <p:spPr>
            <a:xfrm>
              <a:off x="3528178" y="4315926"/>
              <a:ext cx="22359" cy="40742"/>
            </a:xfrm>
            <a:custGeom>
              <a:avLst/>
              <a:gdLst/>
              <a:ahLst/>
              <a:cxnLst/>
              <a:rect l="l" t="t" r="r" b="b"/>
              <a:pathLst>
                <a:path w="703" h="1281" extrusionOk="0">
                  <a:moveTo>
                    <a:pt x="163" y="1"/>
                  </a:moveTo>
                  <a:cubicBezTo>
                    <a:pt x="149" y="1"/>
                    <a:pt x="134" y="3"/>
                    <a:pt x="119" y="7"/>
                  </a:cubicBezTo>
                  <a:cubicBezTo>
                    <a:pt x="48" y="43"/>
                    <a:pt x="0" y="126"/>
                    <a:pt x="36" y="209"/>
                  </a:cubicBezTo>
                  <a:lnTo>
                    <a:pt x="393" y="1174"/>
                  </a:lnTo>
                  <a:cubicBezTo>
                    <a:pt x="417" y="1233"/>
                    <a:pt x="477" y="1281"/>
                    <a:pt x="536" y="1281"/>
                  </a:cubicBezTo>
                  <a:cubicBezTo>
                    <a:pt x="631" y="1281"/>
                    <a:pt x="703" y="1174"/>
                    <a:pt x="679" y="1067"/>
                  </a:cubicBezTo>
                  <a:lnTo>
                    <a:pt x="322" y="102"/>
                  </a:lnTo>
                  <a:cubicBezTo>
                    <a:pt x="292" y="43"/>
                    <a:pt x="231" y="1"/>
                    <a:pt x="1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" name="Google Shape;12459;p84">
              <a:extLst>
                <a:ext uri="{FF2B5EF4-FFF2-40B4-BE49-F238E27FC236}">
                  <a16:creationId xmlns:a16="http://schemas.microsoft.com/office/drawing/2014/main" id="{6C491569-6F65-2641-89AB-DABE525A0F66}"/>
                </a:ext>
              </a:extLst>
            </p:cNvPr>
            <p:cNvSpPr/>
            <p:nvPr/>
          </p:nvSpPr>
          <p:spPr>
            <a:xfrm>
              <a:off x="3457730" y="4348590"/>
              <a:ext cx="32600" cy="35367"/>
            </a:xfrm>
            <a:custGeom>
              <a:avLst/>
              <a:gdLst/>
              <a:ahLst/>
              <a:cxnLst/>
              <a:rect l="l" t="t" r="r" b="b"/>
              <a:pathLst>
                <a:path w="1025" h="1112" extrusionOk="0">
                  <a:moveTo>
                    <a:pt x="183" y="0"/>
                  </a:moveTo>
                  <a:cubicBezTo>
                    <a:pt x="147" y="0"/>
                    <a:pt x="110" y="13"/>
                    <a:pt x="72" y="40"/>
                  </a:cubicBezTo>
                  <a:cubicBezTo>
                    <a:pt x="13" y="99"/>
                    <a:pt x="1" y="194"/>
                    <a:pt x="60" y="266"/>
                  </a:cubicBezTo>
                  <a:lnTo>
                    <a:pt x="715" y="1052"/>
                  </a:lnTo>
                  <a:cubicBezTo>
                    <a:pt x="751" y="1087"/>
                    <a:pt x="787" y="1111"/>
                    <a:pt x="834" y="1111"/>
                  </a:cubicBezTo>
                  <a:cubicBezTo>
                    <a:pt x="953" y="1099"/>
                    <a:pt x="1025" y="944"/>
                    <a:pt x="953" y="849"/>
                  </a:cubicBezTo>
                  <a:lnTo>
                    <a:pt x="298" y="51"/>
                  </a:lnTo>
                  <a:cubicBezTo>
                    <a:pt x="266" y="19"/>
                    <a:pt x="226" y="0"/>
                    <a:pt x="18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" name="Google Shape;12460;p84">
              <a:extLst>
                <a:ext uri="{FF2B5EF4-FFF2-40B4-BE49-F238E27FC236}">
                  <a16:creationId xmlns:a16="http://schemas.microsoft.com/office/drawing/2014/main" id="{7F557878-461C-E84C-B376-AB433E9FEFD4}"/>
                </a:ext>
              </a:extLst>
            </p:cNvPr>
            <p:cNvSpPr/>
            <p:nvPr/>
          </p:nvSpPr>
          <p:spPr>
            <a:xfrm>
              <a:off x="3727723" y="4351611"/>
              <a:ext cx="32218" cy="34954"/>
            </a:xfrm>
            <a:custGeom>
              <a:avLst/>
              <a:gdLst/>
              <a:ahLst/>
              <a:cxnLst/>
              <a:rect l="l" t="t" r="r" b="b"/>
              <a:pathLst>
                <a:path w="1013" h="1099" extrusionOk="0">
                  <a:moveTo>
                    <a:pt x="834" y="1"/>
                  </a:moveTo>
                  <a:cubicBezTo>
                    <a:pt x="791" y="1"/>
                    <a:pt x="748" y="19"/>
                    <a:pt x="715" y="52"/>
                  </a:cubicBezTo>
                  <a:lnTo>
                    <a:pt x="60" y="838"/>
                  </a:lnTo>
                  <a:cubicBezTo>
                    <a:pt x="1" y="897"/>
                    <a:pt x="13" y="1004"/>
                    <a:pt x="72" y="1064"/>
                  </a:cubicBezTo>
                  <a:cubicBezTo>
                    <a:pt x="96" y="1088"/>
                    <a:pt x="128" y="1098"/>
                    <a:pt x="161" y="1098"/>
                  </a:cubicBezTo>
                  <a:cubicBezTo>
                    <a:pt x="211" y="1098"/>
                    <a:pt x="263" y="1075"/>
                    <a:pt x="299" y="1040"/>
                  </a:cubicBezTo>
                  <a:lnTo>
                    <a:pt x="953" y="254"/>
                  </a:lnTo>
                  <a:cubicBezTo>
                    <a:pt x="1013" y="183"/>
                    <a:pt x="1013" y="76"/>
                    <a:pt x="930" y="40"/>
                  </a:cubicBezTo>
                  <a:cubicBezTo>
                    <a:pt x="903" y="13"/>
                    <a:pt x="869" y="1"/>
                    <a:pt x="83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" name="Google Shape;12461;p84">
              <a:extLst>
                <a:ext uri="{FF2B5EF4-FFF2-40B4-BE49-F238E27FC236}">
                  <a16:creationId xmlns:a16="http://schemas.microsoft.com/office/drawing/2014/main" id="{DAC19D46-E793-4F45-8A6D-E80E85D7AEB7}"/>
                </a:ext>
              </a:extLst>
            </p:cNvPr>
            <p:cNvSpPr/>
            <p:nvPr/>
          </p:nvSpPr>
          <p:spPr>
            <a:xfrm>
              <a:off x="3668279" y="4315926"/>
              <a:ext cx="22391" cy="40742"/>
            </a:xfrm>
            <a:custGeom>
              <a:avLst/>
              <a:gdLst/>
              <a:ahLst/>
              <a:cxnLst/>
              <a:rect l="l" t="t" r="r" b="b"/>
              <a:pathLst>
                <a:path w="704" h="1281" extrusionOk="0">
                  <a:moveTo>
                    <a:pt x="544" y="1"/>
                  </a:moveTo>
                  <a:cubicBezTo>
                    <a:pt x="481" y="1"/>
                    <a:pt x="413" y="43"/>
                    <a:pt x="394" y="102"/>
                  </a:cubicBezTo>
                  <a:lnTo>
                    <a:pt x="36" y="1067"/>
                  </a:lnTo>
                  <a:cubicBezTo>
                    <a:pt x="1" y="1174"/>
                    <a:pt x="84" y="1281"/>
                    <a:pt x="179" y="1281"/>
                  </a:cubicBezTo>
                  <a:cubicBezTo>
                    <a:pt x="239" y="1281"/>
                    <a:pt x="298" y="1233"/>
                    <a:pt x="334" y="1174"/>
                  </a:cubicBezTo>
                  <a:lnTo>
                    <a:pt x="691" y="209"/>
                  </a:lnTo>
                  <a:cubicBezTo>
                    <a:pt x="703" y="126"/>
                    <a:pt x="655" y="43"/>
                    <a:pt x="584" y="7"/>
                  </a:cubicBezTo>
                  <a:cubicBezTo>
                    <a:pt x="571" y="3"/>
                    <a:pt x="558" y="1"/>
                    <a:pt x="54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" name="Google Shape;12462;p84">
              <a:extLst>
                <a:ext uri="{FF2B5EF4-FFF2-40B4-BE49-F238E27FC236}">
                  <a16:creationId xmlns:a16="http://schemas.microsoft.com/office/drawing/2014/main" id="{CBB722A9-B88C-704D-B3DF-A26750518A59}"/>
                </a:ext>
              </a:extLst>
            </p:cNvPr>
            <p:cNvSpPr/>
            <p:nvPr/>
          </p:nvSpPr>
          <p:spPr>
            <a:xfrm>
              <a:off x="3603143" y="4563019"/>
              <a:ext cx="9891" cy="42078"/>
            </a:xfrm>
            <a:custGeom>
              <a:avLst/>
              <a:gdLst/>
              <a:ahLst/>
              <a:cxnLst/>
              <a:rect l="l" t="t" r="r" b="b"/>
              <a:pathLst>
                <a:path w="311" h="1323" extrusionOk="0">
                  <a:moveTo>
                    <a:pt x="144" y="1"/>
                  </a:moveTo>
                  <a:cubicBezTo>
                    <a:pt x="60" y="1"/>
                    <a:pt x="1" y="72"/>
                    <a:pt x="1" y="144"/>
                  </a:cubicBezTo>
                  <a:lnTo>
                    <a:pt x="1" y="1168"/>
                  </a:lnTo>
                  <a:cubicBezTo>
                    <a:pt x="1" y="1263"/>
                    <a:pt x="72" y="1322"/>
                    <a:pt x="144" y="1322"/>
                  </a:cubicBezTo>
                  <a:cubicBezTo>
                    <a:pt x="239" y="1322"/>
                    <a:pt x="298" y="1251"/>
                    <a:pt x="298" y="1168"/>
                  </a:cubicBezTo>
                  <a:lnTo>
                    <a:pt x="298" y="144"/>
                  </a:lnTo>
                  <a:cubicBezTo>
                    <a:pt x="310" y="72"/>
                    <a:pt x="239" y="1"/>
                    <a:pt x="14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" name="Google Shape;12463;p84">
              <a:extLst>
                <a:ext uri="{FF2B5EF4-FFF2-40B4-BE49-F238E27FC236}">
                  <a16:creationId xmlns:a16="http://schemas.microsoft.com/office/drawing/2014/main" id="{29FDC137-75CC-1D4D-8182-3280754CDA5F}"/>
                </a:ext>
              </a:extLst>
            </p:cNvPr>
            <p:cNvSpPr/>
            <p:nvPr/>
          </p:nvSpPr>
          <p:spPr>
            <a:xfrm>
              <a:off x="3667134" y="4552206"/>
              <a:ext cx="22009" cy="40233"/>
            </a:xfrm>
            <a:custGeom>
              <a:avLst/>
              <a:gdLst/>
              <a:ahLst/>
              <a:cxnLst/>
              <a:rect l="l" t="t" r="r" b="b"/>
              <a:pathLst>
                <a:path w="692" h="1265" extrusionOk="0">
                  <a:moveTo>
                    <a:pt x="165" y="0"/>
                  </a:moveTo>
                  <a:cubicBezTo>
                    <a:pt x="150" y="0"/>
                    <a:pt x="135" y="3"/>
                    <a:pt x="120" y="7"/>
                  </a:cubicBezTo>
                  <a:cubicBezTo>
                    <a:pt x="37" y="43"/>
                    <a:pt x="1" y="126"/>
                    <a:pt x="25" y="198"/>
                  </a:cubicBezTo>
                  <a:lnTo>
                    <a:pt x="382" y="1174"/>
                  </a:lnTo>
                  <a:cubicBezTo>
                    <a:pt x="410" y="1231"/>
                    <a:pt x="468" y="1265"/>
                    <a:pt x="527" y="1265"/>
                  </a:cubicBezTo>
                  <a:cubicBezTo>
                    <a:pt x="542" y="1265"/>
                    <a:pt x="557" y="1263"/>
                    <a:pt x="572" y="1258"/>
                  </a:cubicBezTo>
                  <a:cubicBezTo>
                    <a:pt x="656" y="1234"/>
                    <a:pt x="691" y="1139"/>
                    <a:pt x="668" y="1067"/>
                  </a:cubicBezTo>
                  <a:lnTo>
                    <a:pt x="310" y="103"/>
                  </a:lnTo>
                  <a:cubicBezTo>
                    <a:pt x="282" y="36"/>
                    <a:pt x="223" y="0"/>
                    <a:pt x="1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" name="Google Shape;12464;p84">
              <a:extLst>
                <a:ext uri="{FF2B5EF4-FFF2-40B4-BE49-F238E27FC236}">
                  <a16:creationId xmlns:a16="http://schemas.microsoft.com/office/drawing/2014/main" id="{2E743751-9CF5-FA41-AE61-2FB9F392FDE6}"/>
                </a:ext>
              </a:extLst>
            </p:cNvPr>
            <p:cNvSpPr/>
            <p:nvPr/>
          </p:nvSpPr>
          <p:spPr>
            <a:xfrm>
              <a:off x="3727723" y="4524662"/>
              <a:ext cx="32982" cy="35367"/>
            </a:xfrm>
            <a:custGeom>
              <a:avLst/>
              <a:gdLst/>
              <a:ahLst/>
              <a:cxnLst/>
              <a:rect l="l" t="t" r="r" b="b"/>
              <a:pathLst>
                <a:path w="1037" h="1112" extrusionOk="0">
                  <a:moveTo>
                    <a:pt x="178" y="1"/>
                  </a:moveTo>
                  <a:cubicBezTo>
                    <a:pt x="142" y="1"/>
                    <a:pt x="104" y="13"/>
                    <a:pt x="72" y="40"/>
                  </a:cubicBezTo>
                  <a:cubicBezTo>
                    <a:pt x="13" y="100"/>
                    <a:pt x="1" y="195"/>
                    <a:pt x="60" y="266"/>
                  </a:cubicBezTo>
                  <a:lnTo>
                    <a:pt x="715" y="1052"/>
                  </a:lnTo>
                  <a:cubicBezTo>
                    <a:pt x="739" y="1088"/>
                    <a:pt x="787" y="1112"/>
                    <a:pt x="834" y="1112"/>
                  </a:cubicBezTo>
                  <a:cubicBezTo>
                    <a:pt x="965" y="1100"/>
                    <a:pt x="1037" y="945"/>
                    <a:pt x="953" y="850"/>
                  </a:cubicBezTo>
                  <a:lnTo>
                    <a:pt x="299" y="52"/>
                  </a:lnTo>
                  <a:cubicBezTo>
                    <a:pt x="266" y="19"/>
                    <a:pt x="222" y="1"/>
                    <a:pt x="17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" name="Google Shape;12465;p84">
              <a:extLst>
                <a:ext uri="{FF2B5EF4-FFF2-40B4-BE49-F238E27FC236}">
                  <a16:creationId xmlns:a16="http://schemas.microsoft.com/office/drawing/2014/main" id="{889A161D-9220-EC4F-B637-4702D116419B}"/>
                </a:ext>
              </a:extLst>
            </p:cNvPr>
            <p:cNvSpPr/>
            <p:nvPr/>
          </p:nvSpPr>
          <p:spPr>
            <a:xfrm>
              <a:off x="3457349" y="4522023"/>
              <a:ext cx="32218" cy="34954"/>
            </a:xfrm>
            <a:custGeom>
              <a:avLst/>
              <a:gdLst/>
              <a:ahLst/>
              <a:cxnLst/>
              <a:rect l="l" t="t" r="r" b="b"/>
              <a:pathLst>
                <a:path w="1013" h="1099" extrusionOk="0">
                  <a:moveTo>
                    <a:pt x="841" y="0"/>
                  </a:moveTo>
                  <a:cubicBezTo>
                    <a:pt x="795" y="0"/>
                    <a:pt x="748" y="19"/>
                    <a:pt x="715" y="52"/>
                  </a:cubicBezTo>
                  <a:lnTo>
                    <a:pt x="60" y="837"/>
                  </a:lnTo>
                  <a:cubicBezTo>
                    <a:pt x="1" y="897"/>
                    <a:pt x="13" y="1004"/>
                    <a:pt x="72" y="1064"/>
                  </a:cubicBezTo>
                  <a:cubicBezTo>
                    <a:pt x="96" y="1088"/>
                    <a:pt x="128" y="1098"/>
                    <a:pt x="161" y="1098"/>
                  </a:cubicBezTo>
                  <a:cubicBezTo>
                    <a:pt x="211" y="1098"/>
                    <a:pt x="263" y="1075"/>
                    <a:pt x="298" y="1040"/>
                  </a:cubicBezTo>
                  <a:lnTo>
                    <a:pt x="953" y="254"/>
                  </a:lnTo>
                  <a:cubicBezTo>
                    <a:pt x="1013" y="183"/>
                    <a:pt x="1013" y="99"/>
                    <a:pt x="941" y="40"/>
                  </a:cubicBezTo>
                  <a:cubicBezTo>
                    <a:pt x="915" y="13"/>
                    <a:pt x="878" y="0"/>
                    <a:pt x="84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" name="Google Shape;12466;p84">
              <a:extLst>
                <a:ext uri="{FF2B5EF4-FFF2-40B4-BE49-F238E27FC236}">
                  <a16:creationId xmlns:a16="http://schemas.microsoft.com/office/drawing/2014/main" id="{1AAE48A0-7C21-4A4E-B2EB-240454B244F4}"/>
                </a:ext>
              </a:extLst>
            </p:cNvPr>
            <p:cNvSpPr/>
            <p:nvPr/>
          </p:nvSpPr>
          <p:spPr>
            <a:xfrm>
              <a:off x="3526270" y="4551665"/>
              <a:ext cx="22772" cy="40392"/>
            </a:xfrm>
            <a:custGeom>
              <a:avLst/>
              <a:gdLst/>
              <a:ahLst/>
              <a:cxnLst/>
              <a:rect l="l" t="t" r="r" b="b"/>
              <a:pathLst>
                <a:path w="716" h="1270" extrusionOk="0">
                  <a:moveTo>
                    <a:pt x="531" y="0"/>
                  </a:moveTo>
                  <a:cubicBezTo>
                    <a:pt x="472" y="0"/>
                    <a:pt x="412" y="41"/>
                    <a:pt x="394" y="96"/>
                  </a:cubicBezTo>
                  <a:lnTo>
                    <a:pt x="36" y="1072"/>
                  </a:lnTo>
                  <a:cubicBezTo>
                    <a:pt x="1" y="1144"/>
                    <a:pt x="48" y="1227"/>
                    <a:pt x="120" y="1263"/>
                  </a:cubicBezTo>
                  <a:cubicBezTo>
                    <a:pt x="137" y="1268"/>
                    <a:pt x="154" y="1270"/>
                    <a:pt x="170" y="1270"/>
                  </a:cubicBezTo>
                  <a:cubicBezTo>
                    <a:pt x="235" y="1270"/>
                    <a:pt x="294" y="1234"/>
                    <a:pt x="322" y="1167"/>
                  </a:cubicBezTo>
                  <a:lnTo>
                    <a:pt x="679" y="203"/>
                  </a:lnTo>
                  <a:cubicBezTo>
                    <a:pt x="715" y="132"/>
                    <a:pt x="679" y="36"/>
                    <a:pt x="584" y="13"/>
                  </a:cubicBezTo>
                  <a:cubicBezTo>
                    <a:pt x="567" y="4"/>
                    <a:pt x="549" y="0"/>
                    <a:pt x="5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0" name="Google Shape;12143;p84">
            <a:extLst>
              <a:ext uri="{FF2B5EF4-FFF2-40B4-BE49-F238E27FC236}">
                <a16:creationId xmlns:a16="http://schemas.microsoft.com/office/drawing/2014/main" id="{E1DF39DC-3B27-594A-BCA0-05E9917CBF37}"/>
              </a:ext>
            </a:extLst>
          </p:cNvPr>
          <p:cNvSpPr/>
          <p:nvPr/>
        </p:nvSpPr>
        <p:spPr>
          <a:xfrm>
            <a:off x="4406677" y="1555773"/>
            <a:ext cx="330645" cy="349950"/>
          </a:xfrm>
          <a:custGeom>
            <a:avLst/>
            <a:gdLst/>
            <a:ahLst/>
            <a:cxnLst/>
            <a:rect l="l" t="t" r="r" b="b"/>
            <a:pathLst>
              <a:path w="10396" h="11003" extrusionOk="0">
                <a:moveTo>
                  <a:pt x="9740" y="2406"/>
                </a:moveTo>
                <a:cubicBezTo>
                  <a:pt x="9764" y="2418"/>
                  <a:pt x="9788" y="2442"/>
                  <a:pt x="9800" y="2466"/>
                </a:cubicBezTo>
                <a:cubicBezTo>
                  <a:pt x="9919" y="2620"/>
                  <a:pt x="9883" y="2847"/>
                  <a:pt x="9728" y="2966"/>
                </a:cubicBezTo>
                <a:lnTo>
                  <a:pt x="9740" y="2406"/>
                </a:lnTo>
                <a:close/>
                <a:moveTo>
                  <a:pt x="9728" y="3656"/>
                </a:moveTo>
                <a:cubicBezTo>
                  <a:pt x="9764" y="3680"/>
                  <a:pt x="9812" y="3716"/>
                  <a:pt x="9847" y="3751"/>
                </a:cubicBezTo>
                <a:cubicBezTo>
                  <a:pt x="9967" y="3918"/>
                  <a:pt x="9931" y="4144"/>
                  <a:pt x="9764" y="4275"/>
                </a:cubicBezTo>
                <a:lnTo>
                  <a:pt x="9705" y="4323"/>
                </a:lnTo>
                <a:lnTo>
                  <a:pt x="9728" y="3656"/>
                </a:lnTo>
                <a:close/>
                <a:moveTo>
                  <a:pt x="9705" y="4883"/>
                </a:moveTo>
                <a:cubicBezTo>
                  <a:pt x="9788" y="4906"/>
                  <a:pt x="9847" y="4942"/>
                  <a:pt x="9895" y="5025"/>
                </a:cubicBezTo>
                <a:cubicBezTo>
                  <a:pt x="9967" y="5109"/>
                  <a:pt x="9990" y="5216"/>
                  <a:pt x="9978" y="5299"/>
                </a:cubicBezTo>
                <a:cubicBezTo>
                  <a:pt x="9967" y="5406"/>
                  <a:pt x="9919" y="5478"/>
                  <a:pt x="9847" y="5537"/>
                </a:cubicBezTo>
                <a:lnTo>
                  <a:pt x="9705" y="5633"/>
                </a:lnTo>
                <a:lnTo>
                  <a:pt x="9705" y="4883"/>
                </a:lnTo>
                <a:close/>
                <a:moveTo>
                  <a:pt x="8835" y="8490"/>
                </a:moveTo>
                <a:lnTo>
                  <a:pt x="8835" y="8847"/>
                </a:lnTo>
                <a:lnTo>
                  <a:pt x="5264" y="8847"/>
                </a:lnTo>
                <a:lnTo>
                  <a:pt x="5264" y="8490"/>
                </a:lnTo>
                <a:close/>
                <a:moveTo>
                  <a:pt x="2299" y="6061"/>
                </a:moveTo>
                <a:lnTo>
                  <a:pt x="2323" y="6109"/>
                </a:lnTo>
                <a:lnTo>
                  <a:pt x="3894" y="8145"/>
                </a:lnTo>
                <a:lnTo>
                  <a:pt x="4466" y="8907"/>
                </a:lnTo>
                <a:lnTo>
                  <a:pt x="4192" y="9109"/>
                </a:lnTo>
                <a:lnTo>
                  <a:pt x="2013" y="6287"/>
                </a:lnTo>
                <a:lnTo>
                  <a:pt x="2299" y="6061"/>
                </a:lnTo>
                <a:close/>
                <a:moveTo>
                  <a:pt x="1656" y="6335"/>
                </a:moveTo>
                <a:lnTo>
                  <a:pt x="4037" y="9443"/>
                </a:lnTo>
                <a:lnTo>
                  <a:pt x="2858" y="10443"/>
                </a:lnTo>
                <a:lnTo>
                  <a:pt x="382" y="7192"/>
                </a:lnTo>
                <a:lnTo>
                  <a:pt x="1656" y="6335"/>
                </a:lnTo>
                <a:close/>
                <a:moveTo>
                  <a:pt x="8978" y="9169"/>
                </a:moveTo>
                <a:lnTo>
                  <a:pt x="9085" y="10705"/>
                </a:lnTo>
                <a:lnTo>
                  <a:pt x="5002" y="10705"/>
                </a:lnTo>
                <a:lnTo>
                  <a:pt x="5097" y="9169"/>
                </a:lnTo>
                <a:close/>
                <a:moveTo>
                  <a:pt x="6895" y="1"/>
                </a:moveTo>
                <a:cubicBezTo>
                  <a:pt x="6716" y="1"/>
                  <a:pt x="6538" y="84"/>
                  <a:pt x="6407" y="215"/>
                </a:cubicBezTo>
                <a:cubicBezTo>
                  <a:pt x="6276" y="346"/>
                  <a:pt x="6192" y="513"/>
                  <a:pt x="6192" y="703"/>
                </a:cubicBezTo>
                <a:lnTo>
                  <a:pt x="6192" y="727"/>
                </a:lnTo>
                <a:cubicBezTo>
                  <a:pt x="6073" y="656"/>
                  <a:pt x="5942" y="632"/>
                  <a:pt x="5811" y="632"/>
                </a:cubicBezTo>
                <a:cubicBezTo>
                  <a:pt x="5442" y="644"/>
                  <a:pt x="5144" y="953"/>
                  <a:pt x="5144" y="1323"/>
                </a:cubicBezTo>
                <a:lnTo>
                  <a:pt x="5144" y="3751"/>
                </a:lnTo>
                <a:lnTo>
                  <a:pt x="4680" y="4109"/>
                </a:lnTo>
                <a:lnTo>
                  <a:pt x="4811" y="3192"/>
                </a:lnTo>
                <a:cubicBezTo>
                  <a:pt x="4859" y="2811"/>
                  <a:pt x="4609" y="2466"/>
                  <a:pt x="4216" y="2418"/>
                </a:cubicBezTo>
                <a:cubicBezTo>
                  <a:pt x="4174" y="2411"/>
                  <a:pt x="4135" y="2408"/>
                  <a:pt x="4097" y="2408"/>
                </a:cubicBezTo>
                <a:cubicBezTo>
                  <a:pt x="3664" y="2408"/>
                  <a:pt x="3509" y="2823"/>
                  <a:pt x="3454" y="2966"/>
                </a:cubicBezTo>
                <a:lnTo>
                  <a:pt x="3180" y="3728"/>
                </a:lnTo>
                <a:cubicBezTo>
                  <a:pt x="3144" y="3811"/>
                  <a:pt x="3192" y="3906"/>
                  <a:pt x="3263" y="3930"/>
                </a:cubicBezTo>
                <a:cubicBezTo>
                  <a:pt x="3286" y="3938"/>
                  <a:pt x="3307" y="3942"/>
                  <a:pt x="3328" y="3942"/>
                </a:cubicBezTo>
                <a:cubicBezTo>
                  <a:pt x="3395" y="3942"/>
                  <a:pt x="3450" y="3901"/>
                  <a:pt x="3478" y="3847"/>
                </a:cubicBezTo>
                <a:lnTo>
                  <a:pt x="3751" y="3085"/>
                </a:lnTo>
                <a:cubicBezTo>
                  <a:pt x="3875" y="2775"/>
                  <a:pt x="3999" y="2725"/>
                  <a:pt x="4116" y="2725"/>
                </a:cubicBezTo>
                <a:cubicBezTo>
                  <a:pt x="4133" y="2725"/>
                  <a:pt x="4151" y="2726"/>
                  <a:pt x="4168" y="2728"/>
                </a:cubicBezTo>
                <a:cubicBezTo>
                  <a:pt x="4371" y="2751"/>
                  <a:pt x="4513" y="2930"/>
                  <a:pt x="4490" y="3144"/>
                </a:cubicBezTo>
                <a:lnTo>
                  <a:pt x="4335" y="4204"/>
                </a:lnTo>
                <a:cubicBezTo>
                  <a:pt x="4323" y="4299"/>
                  <a:pt x="4371" y="4406"/>
                  <a:pt x="4466" y="4466"/>
                </a:cubicBezTo>
                <a:cubicBezTo>
                  <a:pt x="4514" y="4493"/>
                  <a:pt x="4562" y="4505"/>
                  <a:pt x="4608" y="4505"/>
                </a:cubicBezTo>
                <a:cubicBezTo>
                  <a:pt x="4665" y="4505"/>
                  <a:pt x="4718" y="4487"/>
                  <a:pt x="4763" y="4454"/>
                </a:cubicBezTo>
                <a:lnTo>
                  <a:pt x="5144" y="4168"/>
                </a:lnTo>
                <a:lnTo>
                  <a:pt x="5144" y="5383"/>
                </a:lnTo>
                <a:lnTo>
                  <a:pt x="4490" y="4704"/>
                </a:lnTo>
                <a:cubicBezTo>
                  <a:pt x="4353" y="4573"/>
                  <a:pt x="4177" y="4507"/>
                  <a:pt x="4001" y="4507"/>
                </a:cubicBezTo>
                <a:cubicBezTo>
                  <a:pt x="3826" y="4507"/>
                  <a:pt x="3650" y="4573"/>
                  <a:pt x="3513" y="4704"/>
                </a:cubicBezTo>
                <a:lnTo>
                  <a:pt x="3490" y="4740"/>
                </a:lnTo>
                <a:cubicBezTo>
                  <a:pt x="3370" y="4871"/>
                  <a:pt x="3311" y="5014"/>
                  <a:pt x="3311" y="5204"/>
                </a:cubicBezTo>
                <a:cubicBezTo>
                  <a:pt x="3311" y="5347"/>
                  <a:pt x="3359" y="5502"/>
                  <a:pt x="3454" y="5621"/>
                </a:cubicBezTo>
                <a:cubicBezTo>
                  <a:pt x="3454" y="5633"/>
                  <a:pt x="3478" y="5633"/>
                  <a:pt x="3478" y="5645"/>
                </a:cubicBezTo>
                <a:cubicBezTo>
                  <a:pt x="3478" y="5656"/>
                  <a:pt x="3490" y="5656"/>
                  <a:pt x="3501" y="5680"/>
                </a:cubicBezTo>
                <a:lnTo>
                  <a:pt x="5025" y="8073"/>
                </a:lnTo>
                <a:lnTo>
                  <a:pt x="5037" y="8085"/>
                </a:lnTo>
                <a:cubicBezTo>
                  <a:pt x="5037" y="8097"/>
                  <a:pt x="5049" y="8121"/>
                  <a:pt x="5049" y="8133"/>
                </a:cubicBezTo>
                <a:lnTo>
                  <a:pt x="5049" y="8145"/>
                </a:lnTo>
                <a:lnTo>
                  <a:pt x="5049" y="8157"/>
                </a:lnTo>
                <a:cubicBezTo>
                  <a:pt x="5025" y="8181"/>
                  <a:pt x="4990" y="8192"/>
                  <a:pt x="4966" y="8216"/>
                </a:cubicBezTo>
                <a:cubicBezTo>
                  <a:pt x="4942" y="8240"/>
                  <a:pt x="4918" y="8264"/>
                  <a:pt x="4906" y="8300"/>
                </a:cubicBezTo>
                <a:cubicBezTo>
                  <a:pt x="4799" y="8335"/>
                  <a:pt x="4692" y="8383"/>
                  <a:pt x="4621" y="8443"/>
                </a:cubicBezTo>
                <a:lnTo>
                  <a:pt x="4537" y="8502"/>
                </a:lnTo>
                <a:lnTo>
                  <a:pt x="2870" y="6311"/>
                </a:lnTo>
                <a:lnTo>
                  <a:pt x="2608" y="5978"/>
                </a:lnTo>
                <a:cubicBezTo>
                  <a:pt x="2668" y="5895"/>
                  <a:pt x="2728" y="5811"/>
                  <a:pt x="2751" y="5740"/>
                </a:cubicBezTo>
                <a:lnTo>
                  <a:pt x="3204" y="4525"/>
                </a:lnTo>
                <a:cubicBezTo>
                  <a:pt x="3239" y="4442"/>
                  <a:pt x="3192" y="4347"/>
                  <a:pt x="3120" y="4323"/>
                </a:cubicBezTo>
                <a:cubicBezTo>
                  <a:pt x="3098" y="4315"/>
                  <a:pt x="3077" y="4311"/>
                  <a:pt x="3056" y="4311"/>
                </a:cubicBezTo>
                <a:cubicBezTo>
                  <a:pt x="2989" y="4311"/>
                  <a:pt x="2933" y="4352"/>
                  <a:pt x="2906" y="4406"/>
                </a:cubicBezTo>
                <a:lnTo>
                  <a:pt x="2454" y="5621"/>
                </a:lnTo>
                <a:lnTo>
                  <a:pt x="2454" y="5633"/>
                </a:lnTo>
                <a:cubicBezTo>
                  <a:pt x="2454" y="5645"/>
                  <a:pt x="2442" y="5680"/>
                  <a:pt x="2394" y="5716"/>
                </a:cubicBezTo>
                <a:cubicBezTo>
                  <a:pt x="2357" y="5693"/>
                  <a:pt x="2313" y="5682"/>
                  <a:pt x="2267" y="5682"/>
                </a:cubicBezTo>
                <a:cubicBezTo>
                  <a:pt x="2197" y="5682"/>
                  <a:pt x="2124" y="5708"/>
                  <a:pt x="2073" y="5752"/>
                </a:cubicBezTo>
                <a:lnTo>
                  <a:pt x="1739" y="6002"/>
                </a:lnTo>
                <a:cubicBezTo>
                  <a:pt x="1698" y="5981"/>
                  <a:pt x="1653" y="5970"/>
                  <a:pt x="1607" y="5970"/>
                </a:cubicBezTo>
                <a:cubicBezTo>
                  <a:pt x="1546" y="5970"/>
                  <a:pt x="1484" y="5990"/>
                  <a:pt x="1430" y="6037"/>
                </a:cubicBezTo>
                <a:lnTo>
                  <a:pt x="156" y="6907"/>
                </a:lnTo>
                <a:cubicBezTo>
                  <a:pt x="72" y="6954"/>
                  <a:pt x="37" y="7026"/>
                  <a:pt x="13" y="7121"/>
                </a:cubicBezTo>
                <a:cubicBezTo>
                  <a:pt x="1" y="7204"/>
                  <a:pt x="37" y="7300"/>
                  <a:pt x="72" y="7359"/>
                </a:cubicBezTo>
                <a:lnTo>
                  <a:pt x="2561" y="10621"/>
                </a:lnTo>
                <a:cubicBezTo>
                  <a:pt x="2620" y="10693"/>
                  <a:pt x="2704" y="10740"/>
                  <a:pt x="2787" y="10740"/>
                </a:cubicBezTo>
                <a:lnTo>
                  <a:pt x="2823" y="10740"/>
                </a:lnTo>
                <a:cubicBezTo>
                  <a:pt x="2894" y="10740"/>
                  <a:pt x="2966" y="10705"/>
                  <a:pt x="3025" y="10657"/>
                </a:cubicBezTo>
                <a:lnTo>
                  <a:pt x="4204" y="9645"/>
                </a:lnTo>
                <a:cubicBezTo>
                  <a:pt x="4287" y="9574"/>
                  <a:pt x="4323" y="9455"/>
                  <a:pt x="4311" y="9347"/>
                </a:cubicBezTo>
                <a:lnTo>
                  <a:pt x="4633" y="9097"/>
                </a:lnTo>
                <a:cubicBezTo>
                  <a:pt x="4692" y="9050"/>
                  <a:pt x="4740" y="8978"/>
                  <a:pt x="4752" y="8895"/>
                </a:cubicBezTo>
                <a:cubicBezTo>
                  <a:pt x="4752" y="8847"/>
                  <a:pt x="4752" y="8800"/>
                  <a:pt x="4740" y="8752"/>
                </a:cubicBezTo>
                <a:lnTo>
                  <a:pt x="4823" y="8681"/>
                </a:lnTo>
                <a:cubicBezTo>
                  <a:pt x="4847" y="8669"/>
                  <a:pt x="4859" y="8657"/>
                  <a:pt x="4883" y="8657"/>
                </a:cubicBezTo>
                <a:lnTo>
                  <a:pt x="4883" y="8847"/>
                </a:lnTo>
                <a:cubicBezTo>
                  <a:pt x="4799" y="8895"/>
                  <a:pt x="4728" y="8990"/>
                  <a:pt x="4728" y="9109"/>
                </a:cubicBezTo>
                <a:lnTo>
                  <a:pt x="4633" y="10657"/>
                </a:lnTo>
                <a:cubicBezTo>
                  <a:pt x="4633" y="10752"/>
                  <a:pt x="4668" y="10836"/>
                  <a:pt x="4728" y="10895"/>
                </a:cubicBezTo>
                <a:cubicBezTo>
                  <a:pt x="4787" y="10955"/>
                  <a:pt x="4871" y="11002"/>
                  <a:pt x="4942" y="11002"/>
                </a:cubicBezTo>
                <a:lnTo>
                  <a:pt x="9038" y="11002"/>
                </a:lnTo>
                <a:cubicBezTo>
                  <a:pt x="9133" y="11002"/>
                  <a:pt x="9205" y="10979"/>
                  <a:pt x="9264" y="10895"/>
                </a:cubicBezTo>
                <a:cubicBezTo>
                  <a:pt x="9324" y="10836"/>
                  <a:pt x="9347" y="10752"/>
                  <a:pt x="9347" y="10657"/>
                </a:cubicBezTo>
                <a:lnTo>
                  <a:pt x="9264" y="9109"/>
                </a:lnTo>
                <a:cubicBezTo>
                  <a:pt x="9264" y="8990"/>
                  <a:pt x="9193" y="8907"/>
                  <a:pt x="9097" y="8847"/>
                </a:cubicBezTo>
                <a:lnTo>
                  <a:pt x="9097" y="8431"/>
                </a:lnTo>
                <a:cubicBezTo>
                  <a:pt x="9097" y="8359"/>
                  <a:pt x="9074" y="8264"/>
                  <a:pt x="9014" y="8216"/>
                </a:cubicBezTo>
                <a:cubicBezTo>
                  <a:pt x="8978" y="8192"/>
                  <a:pt x="8931" y="8157"/>
                  <a:pt x="8907" y="8145"/>
                </a:cubicBezTo>
                <a:lnTo>
                  <a:pt x="8907" y="8026"/>
                </a:lnTo>
                <a:cubicBezTo>
                  <a:pt x="8907" y="7919"/>
                  <a:pt x="8966" y="7728"/>
                  <a:pt x="9038" y="7490"/>
                </a:cubicBezTo>
                <a:cubicBezTo>
                  <a:pt x="9074" y="7407"/>
                  <a:pt x="9026" y="7311"/>
                  <a:pt x="8954" y="7288"/>
                </a:cubicBezTo>
                <a:cubicBezTo>
                  <a:pt x="8932" y="7279"/>
                  <a:pt x="8911" y="7275"/>
                  <a:pt x="8890" y="7275"/>
                </a:cubicBezTo>
                <a:cubicBezTo>
                  <a:pt x="8823" y="7275"/>
                  <a:pt x="8768" y="7316"/>
                  <a:pt x="8740" y="7371"/>
                </a:cubicBezTo>
                <a:cubicBezTo>
                  <a:pt x="8669" y="7561"/>
                  <a:pt x="8573" y="7835"/>
                  <a:pt x="8573" y="8014"/>
                </a:cubicBezTo>
                <a:lnTo>
                  <a:pt x="8573" y="8121"/>
                </a:lnTo>
                <a:lnTo>
                  <a:pt x="5406" y="8121"/>
                </a:lnTo>
                <a:cubicBezTo>
                  <a:pt x="5395" y="8014"/>
                  <a:pt x="5347" y="7919"/>
                  <a:pt x="5323" y="7859"/>
                </a:cubicBezTo>
                <a:lnTo>
                  <a:pt x="3787" y="5454"/>
                </a:lnTo>
                <a:cubicBezTo>
                  <a:pt x="3787" y="5442"/>
                  <a:pt x="3775" y="5442"/>
                  <a:pt x="3751" y="5418"/>
                </a:cubicBezTo>
                <a:cubicBezTo>
                  <a:pt x="3609" y="5275"/>
                  <a:pt x="3609" y="5049"/>
                  <a:pt x="3751" y="4906"/>
                </a:cubicBezTo>
                <a:cubicBezTo>
                  <a:pt x="3829" y="4829"/>
                  <a:pt x="3924" y="4790"/>
                  <a:pt x="4018" y="4790"/>
                </a:cubicBezTo>
                <a:cubicBezTo>
                  <a:pt x="4112" y="4790"/>
                  <a:pt x="4204" y="4829"/>
                  <a:pt x="4275" y="4906"/>
                </a:cubicBezTo>
                <a:lnTo>
                  <a:pt x="5025" y="5656"/>
                </a:lnTo>
                <a:cubicBezTo>
                  <a:pt x="5072" y="5711"/>
                  <a:pt x="5140" y="5740"/>
                  <a:pt x="5211" y="5740"/>
                </a:cubicBezTo>
                <a:cubicBezTo>
                  <a:pt x="5248" y="5740"/>
                  <a:pt x="5286" y="5732"/>
                  <a:pt x="5323" y="5716"/>
                </a:cubicBezTo>
                <a:cubicBezTo>
                  <a:pt x="5418" y="5680"/>
                  <a:pt x="5478" y="5585"/>
                  <a:pt x="5478" y="5466"/>
                </a:cubicBezTo>
                <a:lnTo>
                  <a:pt x="5478" y="3799"/>
                </a:lnTo>
                <a:lnTo>
                  <a:pt x="5478" y="1287"/>
                </a:lnTo>
                <a:cubicBezTo>
                  <a:pt x="5478" y="1073"/>
                  <a:pt x="5645" y="918"/>
                  <a:pt x="5835" y="918"/>
                </a:cubicBezTo>
                <a:cubicBezTo>
                  <a:pt x="5942" y="918"/>
                  <a:pt x="6037" y="942"/>
                  <a:pt x="6109" y="1013"/>
                </a:cubicBezTo>
                <a:cubicBezTo>
                  <a:pt x="6180" y="1096"/>
                  <a:pt x="6216" y="1180"/>
                  <a:pt x="6216" y="1287"/>
                </a:cubicBezTo>
                <a:lnTo>
                  <a:pt x="6216" y="4454"/>
                </a:lnTo>
                <a:cubicBezTo>
                  <a:pt x="6216" y="4549"/>
                  <a:pt x="6287" y="4621"/>
                  <a:pt x="6371" y="4621"/>
                </a:cubicBezTo>
                <a:cubicBezTo>
                  <a:pt x="6466" y="4621"/>
                  <a:pt x="6538" y="4549"/>
                  <a:pt x="6538" y="4454"/>
                </a:cubicBezTo>
                <a:lnTo>
                  <a:pt x="6538" y="1287"/>
                </a:lnTo>
                <a:lnTo>
                  <a:pt x="6538" y="680"/>
                </a:lnTo>
                <a:cubicBezTo>
                  <a:pt x="6538" y="572"/>
                  <a:pt x="6585" y="477"/>
                  <a:pt x="6645" y="418"/>
                </a:cubicBezTo>
                <a:cubicBezTo>
                  <a:pt x="6716" y="346"/>
                  <a:pt x="6811" y="322"/>
                  <a:pt x="6895" y="322"/>
                </a:cubicBezTo>
                <a:cubicBezTo>
                  <a:pt x="7002" y="322"/>
                  <a:pt x="7085" y="358"/>
                  <a:pt x="7145" y="418"/>
                </a:cubicBezTo>
                <a:cubicBezTo>
                  <a:pt x="7228" y="501"/>
                  <a:pt x="7252" y="584"/>
                  <a:pt x="7252" y="680"/>
                </a:cubicBezTo>
                <a:lnTo>
                  <a:pt x="7252" y="4454"/>
                </a:lnTo>
                <a:cubicBezTo>
                  <a:pt x="7252" y="4549"/>
                  <a:pt x="7323" y="4621"/>
                  <a:pt x="7419" y="4621"/>
                </a:cubicBezTo>
                <a:cubicBezTo>
                  <a:pt x="7502" y="4621"/>
                  <a:pt x="7585" y="4549"/>
                  <a:pt x="7585" y="4454"/>
                </a:cubicBezTo>
                <a:lnTo>
                  <a:pt x="7585" y="1430"/>
                </a:lnTo>
                <a:cubicBezTo>
                  <a:pt x="7585" y="1334"/>
                  <a:pt x="7621" y="1239"/>
                  <a:pt x="7681" y="1180"/>
                </a:cubicBezTo>
                <a:cubicBezTo>
                  <a:pt x="7740" y="1120"/>
                  <a:pt x="7847" y="1073"/>
                  <a:pt x="7942" y="1073"/>
                </a:cubicBezTo>
                <a:cubicBezTo>
                  <a:pt x="8038" y="1073"/>
                  <a:pt x="8133" y="1120"/>
                  <a:pt x="8192" y="1180"/>
                </a:cubicBezTo>
                <a:cubicBezTo>
                  <a:pt x="8264" y="1251"/>
                  <a:pt x="8300" y="1346"/>
                  <a:pt x="8300" y="1430"/>
                </a:cubicBezTo>
                <a:lnTo>
                  <a:pt x="8300" y="4454"/>
                </a:lnTo>
                <a:cubicBezTo>
                  <a:pt x="8300" y="4549"/>
                  <a:pt x="8371" y="4621"/>
                  <a:pt x="8454" y="4621"/>
                </a:cubicBezTo>
                <a:cubicBezTo>
                  <a:pt x="8550" y="4621"/>
                  <a:pt x="8621" y="4549"/>
                  <a:pt x="8621" y="4454"/>
                </a:cubicBezTo>
                <a:lnTo>
                  <a:pt x="8621" y="2168"/>
                </a:lnTo>
                <a:cubicBezTo>
                  <a:pt x="8621" y="1954"/>
                  <a:pt x="8788" y="1787"/>
                  <a:pt x="8990" y="1787"/>
                </a:cubicBezTo>
                <a:cubicBezTo>
                  <a:pt x="9097" y="1787"/>
                  <a:pt x="9193" y="1835"/>
                  <a:pt x="9252" y="1894"/>
                </a:cubicBezTo>
                <a:cubicBezTo>
                  <a:pt x="9324" y="1966"/>
                  <a:pt x="9347" y="2061"/>
                  <a:pt x="9347" y="2144"/>
                </a:cubicBezTo>
                <a:lnTo>
                  <a:pt x="9324" y="5883"/>
                </a:lnTo>
                <a:lnTo>
                  <a:pt x="9324" y="5918"/>
                </a:lnTo>
                <a:cubicBezTo>
                  <a:pt x="9312" y="6180"/>
                  <a:pt x="9228" y="6430"/>
                  <a:pt x="9085" y="6657"/>
                </a:cubicBezTo>
                <a:cubicBezTo>
                  <a:pt x="9038" y="6728"/>
                  <a:pt x="9050" y="6835"/>
                  <a:pt x="9133" y="6883"/>
                </a:cubicBezTo>
                <a:cubicBezTo>
                  <a:pt x="9158" y="6900"/>
                  <a:pt x="9188" y="6908"/>
                  <a:pt x="9218" y="6908"/>
                </a:cubicBezTo>
                <a:cubicBezTo>
                  <a:pt x="9271" y="6908"/>
                  <a:pt x="9324" y="6881"/>
                  <a:pt x="9347" y="6835"/>
                </a:cubicBezTo>
                <a:cubicBezTo>
                  <a:pt x="9526" y="6585"/>
                  <a:pt x="9621" y="6299"/>
                  <a:pt x="9645" y="6002"/>
                </a:cubicBezTo>
                <a:lnTo>
                  <a:pt x="9978" y="5752"/>
                </a:lnTo>
                <a:cubicBezTo>
                  <a:pt x="10336" y="5573"/>
                  <a:pt x="10395" y="5144"/>
                  <a:pt x="10157" y="4847"/>
                </a:cubicBezTo>
                <a:cubicBezTo>
                  <a:pt x="10086" y="4740"/>
                  <a:pt x="9967" y="4668"/>
                  <a:pt x="9847" y="4621"/>
                </a:cubicBezTo>
                <a:lnTo>
                  <a:pt x="9967" y="4525"/>
                </a:lnTo>
                <a:cubicBezTo>
                  <a:pt x="10109" y="4406"/>
                  <a:pt x="10205" y="4263"/>
                  <a:pt x="10228" y="4073"/>
                </a:cubicBezTo>
                <a:cubicBezTo>
                  <a:pt x="10264" y="3894"/>
                  <a:pt x="10205" y="3716"/>
                  <a:pt x="10097" y="3561"/>
                </a:cubicBezTo>
                <a:cubicBezTo>
                  <a:pt x="10026" y="3454"/>
                  <a:pt x="9907" y="3382"/>
                  <a:pt x="9788" y="3335"/>
                </a:cubicBezTo>
                <a:lnTo>
                  <a:pt x="9919" y="3239"/>
                </a:lnTo>
                <a:cubicBezTo>
                  <a:pt x="10062" y="3120"/>
                  <a:pt x="10157" y="2966"/>
                  <a:pt x="10181" y="2775"/>
                </a:cubicBezTo>
                <a:cubicBezTo>
                  <a:pt x="10217" y="2597"/>
                  <a:pt x="10157" y="2418"/>
                  <a:pt x="10050" y="2263"/>
                </a:cubicBezTo>
                <a:cubicBezTo>
                  <a:pt x="9967" y="2144"/>
                  <a:pt x="9847" y="2073"/>
                  <a:pt x="9705" y="2025"/>
                </a:cubicBezTo>
                <a:cubicBezTo>
                  <a:pt x="9681" y="1906"/>
                  <a:pt x="9621" y="1811"/>
                  <a:pt x="9526" y="1715"/>
                </a:cubicBezTo>
                <a:cubicBezTo>
                  <a:pt x="9395" y="1585"/>
                  <a:pt x="9228" y="1513"/>
                  <a:pt x="9038" y="1513"/>
                </a:cubicBezTo>
                <a:cubicBezTo>
                  <a:pt x="8907" y="1513"/>
                  <a:pt x="8788" y="1549"/>
                  <a:pt x="8669" y="1608"/>
                </a:cubicBezTo>
                <a:lnTo>
                  <a:pt x="8669" y="1465"/>
                </a:lnTo>
                <a:cubicBezTo>
                  <a:pt x="8669" y="1287"/>
                  <a:pt x="8597" y="1108"/>
                  <a:pt x="8454" y="977"/>
                </a:cubicBezTo>
                <a:cubicBezTo>
                  <a:pt x="8323" y="834"/>
                  <a:pt x="8157" y="763"/>
                  <a:pt x="7966" y="763"/>
                </a:cubicBezTo>
                <a:cubicBezTo>
                  <a:pt x="7835" y="763"/>
                  <a:pt x="7716" y="799"/>
                  <a:pt x="7597" y="870"/>
                </a:cubicBezTo>
                <a:lnTo>
                  <a:pt x="7597" y="703"/>
                </a:lnTo>
                <a:cubicBezTo>
                  <a:pt x="7597" y="525"/>
                  <a:pt x="7526" y="346"/>
                  <a:pt x="7383" y="215"/>
                </a:cubicBezTo>
                <a:cubicBezTo>
                  <a:pt x="7252" y="84"/>
                  <a:pt x="7085" y="1"/>
                  <a:pt x="689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01" name="Google Shape;9995;p80">
            <a:extLst>
              <a:ext uri="{FF2B5EF4-FFF2-40B4-BE49-F238E27FC236}">
                <a16:creationId xmlns:a16="http://schemas.microsoft.com/office/drawing/2014/main" id="{BB05B780-498D-B543-A69F-8F0AD596BD51}"/>
              </a:ext>
            </a:extLst>
          </p:cNvPr>
          <p:cNvGrpSpPr/>
          <p:nvPr/>
        </p:nvGrpSpPr>
        <p:grpSpPr>
          <a:xfrm>
            <a:off x="7139736" y="3170862"/>
            <a:ext cx="159950" cy="364516"/>
            <a:chOff x="6410063" y="4135124"/>
            <a:chExt cx="159950" cy="364516"/>
          </a:xfrm>
          <a:solidFill>
            <a:schemeClr val="accent2"/>
          </a:solidFill>
        </p:grpSpPr>
        <p:sp>
          <p:nvSpPr>
            <p:cNvPr id="102" name="Google Shape;9996;p80">
              <a:extLst>
                <a:ext uri="{FF2B5EF4-FFF2-40B4-BE49-F238E27FC236}">
                  <a16:creationId xmlns:a16="http://schemas.microsoft.com/office/drawing/2014/main" id="{669C2C5F-5978-4840-9AD8-557D47D14028}"/>
                </a:ext>
              </a:extLst>
            </p:cNvPr>
            <p:cNvSpPr/>
            <p:nvPr/>
          </p:nvSpPr>
          <p:spPr>
            <a:xfrm>
              <a:off x="6493991" y="4299202"/>
              <a:ext cx="36328" cy="200438"/>
            </a:xfrm>
            <a:custGeom>
              <a:avLst/>
              <a:gdLst/>
              <a:ahLst/>
              <a:cxnLst/>
              <a:rect l="l" t="t" r="r" b="b"/>
              <a:pathLst>
                <a:path w="1144" h="6312" extrusionOk="0">
                  <a:moveTo>
                    <a:pt x="965" y="1"/>
                  </a:moveTo>
                  <a:cubicBezTo>
                    <a:pt x="882" y="1"/>
                    <a:pt x="810" y="72"/>
                    <a:pt x="810" y="168"/>
                  </a:cubicBezTo>
                  <a:lnTo>
                    <a:pt x="810" y="5716"/>
                  </a:lnTo>
                  <a:cubicBezTo>
                    <a:pt x="810" y="5847"/>
                    <a:pt x="703" y="5954"/>
                    <a:pt x="584" y="5966"/>
                  </a:cubicBezTo>
                  <a:cubicBezTo>
                    <a:pt x="453" y="5966"/>
                    <a:pt x="334" y="5859"/>
                    <a:pt x="334" y="5728"/>
                  </a:cubicBezTo>
                  <a:lnTo>
                    <a:pt x="334" y="4656"/>
                  </a:lnTo>
                  <a:cubicBezTo>
                    <a:pt x="334" y="4573"/>
                    <a:pt x="251" y="4490"/>
                    <a:pt x="167" y="4490"/>
                  </a:cubicBezTo>
                  <a:cubicBezTo>
                    <a:pt x="72" y="4490"/>
                    <a:pt x="1" y="4573"/>
                    <a:pt x="1" y="4656"/>
                  </a:cubicBezTo>
                  <a:lnTo>
                    <a:pt x="1" y="5728"/>
                  </a:lnTo>
                  <a:cubicBezTo>
                    <a:pt x="1" y="5966"/>
                    <a:pt x="167" y="6192"/>
                    <a:pt x="394" y="6276"/>
                  </a:cubicBezTo>
                  <a:cubicBezTo>
                    <a:pt x="453" y="6299"/>
                    <a:pt x="525" y="6311"/>
                    <a:pt x="596" y="6311"/>
                  </a:cubicBezTo>
                  <a:cubicBezTo>
                    <a:pt x="906" y="6299"/>
                    <a:pt x="1144" y="6037"/>
                    <a:pt x="1144" y="5728"/>
                  </a:cubicBezTo>
                  <a:lnTo>
                    <a:pt x="1144" y="180"/>
                  </a:lnTo>
                  <a:cubicBezTo>
                    <a:pt x="1144" y="72"/>
                    <a:pt x="1072" y="1"/>
                    <a:pt x="9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" name="Google Shape;9997;p80">
              <a:extLst>
                <a:ext uri="{FF2B5EF4-FFF2-40B4-BE49-F238E27FC236}">
                  <a16:creationId xmlns:a16="http://schemas.microsoft.com/office/drawing/2014/main" id="{92AB0BA5-5534-0849-BBCF-3C24562868FC}"/>
                </a:ext>
              </a:extLst>
            </p:cNvPr>
            <p:cNvSpPr/>
            <p:nvPr/>
          </p:nvSpPr>
          <p:spPr>
            <a:xfrm>
              <a:off x="6454297" y="4135124"/>
              <a:ext cx="71099" cy="71131"/>
            </a:xfrm>
            <a:custGeom>
              <a:avLst/>
              <a:gdLst/>
              <a:ahLst/>
              <a:cxnLst/>
              <a:rect l="l" t="t" r="r" b="b"/>
              <a:pathLst>
                <a:path w="2239" h="2240" extrusionOk="0">
                  <a:moveTo>
                    <a:pt x="1120" y="346"/>
                  </a:moveTo>
                  <a:cubicBezTo>
                    <a:pt x="1548" y="346"/>
                    <a:pt x="1894" y="679"/>
                    <a:pt x="1894" y="1120"/>
                  </a:cubicBezTo>
                  <a:cubicBezTo>
                    <a:pt x="1894" y="1548"/>
                    <a:pt x="1548" y="1894"/>
                    <a:pt x="1120" y="1894"/>
                  </a:cubicBezTo>
                  <a:cubicBezTo>
                    <a:pt x="691" y="1894"/>
                    <a:pt x="346" y="1548"/>
                    <a:pt x="346" y="1120"/>
                  </a:cubicBezTo>
                  <a:cubicBezTo>
                    <a:pt x="346" y="679"/>
                    <a:pt x="691" y="346"/>
                    <a:pt x="1120" y="346"/>
                  </a:cubicBezTo>
                  <a:close/>
                  <a:moveTo>
                    <a:pt x="1120" y="1"/>
                  </a:moveTo>
                  <a:cubicBezTo>
                    <a:pt x="513" y="1"/>
                    <a:pt x="1" y="513"/>
                    <a:pt x="1" y="1120"/>
                  </a:cubicBezTo>
                  <a:cubicBezTo>
                    <a:pt x="1" y="1727"/>
                    <a:pt x="513" y="2239"/>
                    <a:pt x="1120" y="2239"/>
                  </a:cubicBezTo>
                  <a:cubicBezTo>
                    <a:pt x="1727" y="2239"/>
                    <a:pt x="2239" y="1727"/>
                    <a:pt x="2239" y="1120"/>
                  </a:cubicBezTo>
                  <a:cubicBezTo>
                    <a:pt x="2239" y="513"/>
                    <a:pt x="1727" y="1"/>
                    <a:pt x="11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" name="Google Shape;9998;p80">
              <a:extLst>
                <a:ext uri="{FF2B5EF4-FFF2-40B4-BE49-F238E27FC236}">
                  <a16:creationId xmlns:a16="http://schemas.microsoft.com/office/drawing/2014/main" id="{25AC7C68-2D9B-714D-A45D-E6A675D41D0D}"/>
                </a:ext>
              </a:extLst>
            </p:cNvPr>
            <p:cNvSpPr/>
            <p:nvPr/>
          </p:nvSpPr>
          <p:spPr>
            <a:xfrm>
              <a:off x="6410063" y="4252712"/>
              <a:ext cx="94566" cy="246927"/>
            </a:xfrm>
            <a:custGeom>
              <a:avLst/>
              <a:gdLst/>
              <a:ahLst/>
              <a:cxnLst/>
              <a:rect l="l" t="t" r="r" b="b"/>
              <a:pathLst>
                <a:path w="2978" h="7776" extrusionOk="0">
                  <a:moveTo>
                    <a:pt x="1191" y="0"/>
                  </a:moveTo>
                  <a:cubicBezTo>
                    <a:pt x="977" y="0"/>
                    <a:pt x="798" y="179"/>
                    <a:pt x="798" y="393"/>
                  </a:cubicBezTo>
                  <a:lnTo>
                    <a:pt x="798" y="2894"/>
                  </a:lnTo>
                  <a:cubicBezTo>
                    <a:pt x="798" y="3025"/>
                    <a:pt x="691" y="3132"/>
                    <a:pt x="560" y="3132"/>
                  </a:cubicBezTo>
                  <a:cubicBezTo>
                    <a:pt x="429" y="3132"/>
                    <a:pt x="322" y="3025"/>
                    <a:pt x="322" y="2894"/>
                  </a:cubicBezTo>
                  <a:lnTo>
                    <a:pt x="322" y="2275"/>
                  </a:lnTo>
                  <a:cubicBezTo>
                    <a:pt x="322" y="2191"/>
                    <a:pt x="251" y="2120"/>
                    <a:pt x="155" y="2120"/>
                  </a:cubicBezTo>
                  <a:cubicBezTo>
                    <a:pt x="72" y="2120"/>
                    <a:pt x="1" y="2191"/>
                    <a:pt x="1" y="2275"/>
                  </a:cubicBezTo>
                  <a:lnTo>
                    <a:pt x="1" y="2894"/>
                  </a:lnTo>
                  <a:cubicBezTo>
                    <a:pt x="1" y="3203"/>
                    <a:pt x="251" y="3465"/>
                    <a:pt x="572" y="3465"/>
                  </a:cubicBezTo>
                  <a:cubicBezTo>
                    <a:pt x="894" y="3465"/>
                    <a:pt x="1156" y="3215"/>
                    <a:pt x="1156" y="2894"/>
                  </a:cubicBezTo>
                  <a:lnTo>
                    <a:pt x="1156" y="393"/>
                  </a:lnTo>
                  <a:cubicBezTo>
                    <a:pt x="1156" y="358"/>
                    <a:pt x="1191" y="334"/>
                    <a:pt x="1215" y="334"/>
                  </a:cubicBezTo>
                  <a:cubicBezTo>
                    <a:pt x="1251" y="334"/>
                    <a:pt x="1275" y="358"/>
                    <a:pt x="1275" y="393"/>
                  </a:cubicBezTo>
                  <a:lnTo>
                    <a:pt x="1275" y="7192"/>
                  </a:lnTo>
                  <a:cubicBezTo>
                    <a:pt x="1275" y="7501"/>
                    <a:pt x="1525" y="7775"/>
                    <a:pt x="1858" y="7775"/>
                  </a:cubicBezTo>
                  <a:cubicBezTo>
                    <a:pt x="2168" y="7775"/>
                    <a:pt x="2441" y="7513"/>
                    <a:pt x="2441" y="7192"/>
                  </a:cubicBezTo>
                  <a:lnTo>
                    <a:pt x="2441" y="4251"/>
                  </a:lnTo>
                  <a:cubicBezTo>
                    <a:pt x="2441" y="4168"/>
                    <a:pt x="2501" y="4132"/>
                    <a:pt x="2560" y="4132"/>
                  </a:cubicBezTo>
                  <a:cubicBezTo>
                    <a:pt x="2632" y="4132"/>
                    <a:pt x="2680" y="4191"/>
                    <a:pt x="2680" y="4251"/>
                  </a:cubicBezTo>
                  <a:lnTo>
                    <a:pt x="2644" y="5442"/>
                  </a:lnTo>
                  <a:cubicBezTo>
                    <a:pt x="2644" y="5525"/>
                    <a:pt x="2715" y="5596"/>
                    <a:pt x="2810" y="5596"/>
                  </a:cubicBezTo>
                  <a:cubicBezTo>
                    <a:pt x="2894" y="5596"/>
                    <a:pt x="2977" y="5525"/>
                    <a:pt x="2977" y="5442"/>
                  </a:cubicBezTo>
                  <a:lnTo>
                    <a:pt x="2977" y="4251"/>
                  </a:lnTo>
                  <a:cubicBezTo>
                    <a:pt x="2977" y="3989"/>
                    <a:pt x="2763" y="3787"/>
                    <a:pt x="2513" y="3787"/>
                  </a:cubicBezTo>
                  <a:cubicBezTo>
                    <a:pt x="2263" y="3787"/>
                    <a:pt x="2048" y="3989"/>
                    <a:pt x="2048" y="4251"/>
                  </a:cubicBezTo>
                  <a:lnTo>
                    <a:pt x="2048" y="7192"/>
                  </a:lnTo>
                  <a:cubicBezTo>
                    <a:pt x="2048" y="7323"/>
                    <a:pt x="1941" y="7430"/>
                    <a:pt x="1810" y="7430"/>
                  </a:cubicBezTo>
                  <a:cubicBezTo>
                    <a:pt x="1679" y="7430"/>
                    <a:pt x="1572" y="7323"/>
                    <a:pt x="1572" y="7192"/>
                  </a:cubicBezTo>
                  <a:lnTo>
                    <a:pt x="1572" y="393"/>
                  </a:lnTo>
                  <a:cubicBezTo>
                    <a:pt x="1572" y="179"/>
                    <a:pt x="1394" y="0"/>
                    <a:pt x="119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" name="Google Shape;9999;p80">
              <a:extLst>
                <a:ext uri="{FF2B5EF4-FFF2-40B4-BE49-F238E27FC236}">
                  <a16:creationId xmlns:a16="http://schemas.microsoft.com/office/drawing/2014/main" id="{D58E638C-F803-5244-AD45-954179300D75}"/>
                </a:ext>
              </a:extLst>
            </p:cNvPr>
            <p:cNvSpPr/>
            <p:nvPr/>
          </p:nvSpPr>
          <p:spPr>
            <a:xfrm>
              <a:off x="6410063" y="4212638"/>
              <a:ext cx="159950" cy="150519"/>
            </a:xfrm>
            <a:custGeom>
              <a:avLst/>
              <a:gdLst/>
              <a:ahLst/>
              <a:cxnLst/>
              <a:rect l="l" t="t" r="r" b="b"/>
              <a:pathLst>
                <a:path w="5037" h="4740" extrusionOk="0">
                  <a:moveTo>
                    <a:pt x="1429" y="0"/>
                  </a:moveTo>
                  <a:cubicBezTo>
                    <a:pt x="632" y="0"/>
                    <a:pt x="1" y="643"/>
                    <a:pt x="1" y="1429"/>
                  </a:cubicBezTo>
                  <a:lnTo>
                    <a:pt x="1" y="2858"/>
                  </a:lnTo>
                  <a:cubicBezTo>
                    <a:pt x="1" y="2953"/>
                    <a:pt x="72" y="3025"/>
                    <a:pt x="155" y="3025"/>
                  </a:cubicBezTo>
                  <a:cubicBezTo>
                    <a:pt x="251" y="3025"/>
                    <a:pt x="322" y="2953"/>
                    <a:pt x="322" y="2858"/>
                  </a:cubicBezTo>
                  <a:lnTo>
                    <a:pt x="322" y="1429"/>
                  </a:lnTo>
                  <a:cubicBezTo>
                    <a:pt x="322" y="822"/>
                    <a:pt x="810" y="334"/>
                    <a:pt x="1429" y="334"/>
                  </a:cubicBezTo>
                  <a:lnTo>
                    <a:pt x="3608" y="334"/>
                  </a:lnTo>
                  <a:cubicBezTo>
                    <a:pt x="4227" y="334"/>
                    <a:pt x="4715" y="822"/>
                    <a:pt x="4715" y="1429"/>
                  </a:cubicBezTo>
                  <a:lnTo>
                    <a:pt x="4715" y="4144"/>
                  </a:lnTo>
                  <a:cubicBezTo>
                    <a:pt x="4715" y="4275"/>
                    <a:pt x="4608" y="4382"/>
                    <a:pt x="4489" y="4394"/>
                  </a:cubicBezTo>
                  <a:cubicBezTo>
                    <a:pt x="4358" y="4394"/>
                    <a:pt x="4239" y="4287"/>
                    <a:pt x="4239" y="4156"/>
                  </a:cubicBezTo>
                  <a:lnTo>
                    <a:pt x="4239" y="1655"/>
                  </a:lnTo>
                  <a:cubicBezTo>
                    <a:pt x="4239" y="1441"/>
                    <a:pt x="4061" y="1262"/>
                    <a:pt x="3846" y="1262"/>
                  </a:cubicBezTo>
                  <a:cubicBezTo>
                    <a:pt x="3644" y="1262"/>
                    <a:pt x="3465" y="1441"/>
                    <a:pt x="3465" y="1655"/>
                  </a:cubicBezTo>
                  <a:lnTo>
                    <a:pt x="3465" y="2239"/>
                  </a:lnTo>
                  <a:cubicBezTo>
                    <a:pt x="3465" y="2322"/>
                    <a:pt x="3537" y="2394"/>
                    <a:pt x="3632" y="2394"/>
                  </a:cubicBezTo>
                  <a:cubicBezTo>
                    <a:pt x="3715" y="2394"/>
                    <a:pt x="3787" y="2322"/>
                    <a:pt x="3787" y="2239"/>
                  </a:cubicBezTo>
                  <a:lnTo>
                    <a:pt x="3787" y="1655"/>
                  </a:lnTo>
                  <a:cubicBezTo>
                    <a:pt x="3787" y="1620"/>
                    <a:pt x="3814" y="1602"/>
                    <a:pt x="3840" y="1602"/>
                  </a:cubicBezTo>
                  <a:cubicBezTo>
                    <a:pt x="3867" y="1602"/>
                    <a:pt x="3894" y="1620"/>
                    <a:pt x="3894" y="1655"/>
                  </a:cubicBezTo>
                  <a:lnTo>
                    <a:pt x="3894" y="4156"/>
                  </a:lnTo>
                  <a:cubicBezTo>
                    <a:pt x="3894" y="4382"/>
                    <a:pt x="4049" y="4596"/>
                    <a:pt x="4251" y="4691"/>
                  </a:cubicBezTo>
                  <a:cubicBezTo>
                    <a:pt x="4323" y="4715"/>
                    <a:pt x="4406" y="4739"/>
                    <a:pt x="4489" y="4739"/>
                  </a:cubicBezTo>
                  <a:cubicBezTo>
                    <a:pt x="4799" y="4715"/>
                    <a:pt x="5037" y="4465"/>
                    <a:pt x="5037" y="4156"/>
                  </a:cubicBezTo>
                  <a:lnTo>
                    <a:pt x="5037" y="1429"/>
                  </a:lnTo>
                  <a:cubicBezTo>
                    <a:pt x="5037" y="643"/>
                    <a:pt x="4406" y="0"/>
                    <a:pt x="360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6" name="ZoneTexte 105">
            <a:extLst>
              <a:ext uri="{FF2B5EF4-FFF2-40B4-BE49-F238E27FC236}">
                <a16:creationId xmlns:a16="http://schemas.microsoft.com/office/drawing/2014/main" id="{A2EF2ED2-7FC0-364E-80F8-BC5A0AE1516B}"/>
              </a:ext>
            </a:extLst>
          </p:cNvPr>
          <p:cNvSpPr txBox="1"/>
          <p:nvPr/>
        </p:nvSpPr>
        <p:spPr>
          <a:xfrm>
            <a:off x="8597665" y="4695825"/>
            <a:ext cx="2840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F54A5B75-D09C-6A46-B726-DC9A0894407B}" type="slidenum">
              <a:rPr lang="fr-TN" dirty="0"/>
              <a:t>6</a:t>
            </a:fld>
            <a:endParaRPr lang="fr-TN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9" name="Google Shape;669;p39"/>
          <p:cNvSpPr txBox="1">
            <a:spLocks noGrp="1"/>
          </p:cNvSpPr>
          <p:nvPr>
            <p:ph type="title"/>
          </p:nvPr>
        </p:nvSpPr>
        <p:spPr>
          <a:xfrm>
            <a:off x="720000" y="681425"/>
            <a:ext cx="7714800" cy="552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TARGET</a:t>
            </a:r>
            <a:endParaRPr/>
          </a:p>
        </p:txBody>
      </p:sp>
      <p:grpSp>
        <p:nvGrpSpPr>
          <p:cNvPr id="670" name="Google Shape;670;p39"/>
          <p:cNvGrpSpPr/>
          <p:nvPr/>
        </p:nvGrpSpPr>
        <p:grpSpPr>
          <a:xfrm>
            <a:off x="867026" y="2370281"/>
            <a:ext cx="452587" cy="576006"/>
            <a:chOff x="7594288" y="2415259"/>
            <a:chExt cx="279513" cy="355735"/>
          </a:xfrm>
        </p:grpSpPr>
        <p:sp>
          <p:nvSpPr>
            <p:cNvPr id="671" name="Google Shape;671;p39"/>
            <p:cNvSpPr/>
            <p:nvPr/>
          </p:nvSpPr>
          <p:spPr>
            <a:xfrm>
              <a:off x="7696108" y="2531841"/>
              <a:ext cx="10233" cy="16220"/>
            </a:xfrm>
            <a:custGeom>
              <a:avLst/>
              <a:gdLst/>
              <a:ahLst/>
              <a:cxnLst/>
              <a:rect l="l" t="t" r="r" b="b"/>
              <a:pathLst>
                <a:path w="323" h="512" extrusionOk="0">
                  <a:moveTo>
                    <a:pt x="167" y="0"/>
                  </a:moveTo>
                  <a:cubicBezTo>
                    <a:pt x="72" y="0"/>
                    <a:pt x="1" y="71"/>
                    <a:pt x="1" y="167"/>
                  </a:cubicBezTo>
                  <a:lnTo>
                    <a:pt x="1" y="345"/>
                  </a:lnTo>
                  <a:cubicBezTo>
                    <a:pt x="1" y="429"/>
                    <a:pt x="72" y="512"/>
                    <a:pt x="167" y="512"/>
                  </a:cubicBezTo>
                  <a:cubicBezTo>
                    <a:pt x="251" y="512"/>
                    <a:pt x="322" y="429"/>
                    <a:pt x="322" y="345"/>
                  </a:cubicBezTo>
                  <a:lnTo>
                    <a:pt x="322" y="167"/>
                  </a:lnTo>
                  <a:cubicBezTo>
                    <a:pt x="322" y="71"/>
                    <a:pt x="251" y="0"/>
                    <a:pt x="167" y="0"/>
                  </a:cubicBezTo>
                  <a:close/>
                </a:path>
              </a:pathLst>
            </a:custGeom>
            <a:solidFill>
              <a:srgbClr val="E296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2" name="Google Shape;672;p39"/>
            <p:cNvSpPr/>
            <p:nvPr/>
          </p:nvSpPr>
          <p:spPr>
            <a:xfrm>
              <a:off x="7762889" y="2531841"/>
              <a:ext cx="10581" cy="16220"/>
            </a:xfrm>
            <a:custGeom>
              <a:avLst/>
              <a:gdLst/>
              <a:ahLst/>
              <a:cxnLst/>
              <a:rect l="l" t="t" r="r" b="b"/>
              <a:pathLst>
                <a:path w="334" h="512" extrusionOk="0">
                  <a:moveTo>
                    <a:pt x="167" y="0"/>
                  </a:moveTo>
                  <a:cubicBezTo>
                    <a:pt x="84" y="0"/>
                    <a:pt x="0" y="71"/>
                    <a:pt x="0" y="167"/>
                  </a:cubicBezTo>
                  <a:lnTo>
                    <a:pt x="0" y="345"/>
                  </a:lnTo>
                  <a:cubicBezTo>
                    <a:pt x="0" y="429"/>
                    <a:pt x="84" y="512"/>
                    <a:pt x="167" y="512"/>
                  </a:cubicBezTo>
                  <a:cubicBezTo>
                    <a:pt x="262" y="512"/>
                    <a:pt x="334" y="429"/>
                    <a:pt x="334" y="345"/>
                  </a:cubicBezTo>
                  <a:lnTo>
                    <a:pt x="334" y="167"/>
                  </a:lnTo>
                  <a:cubicBezTo>
                    <a:pt x="334" y="71"/>
                    <a:pt x="262" y="0"/>
                    <a:pt x="167" y="0"/>
                  </a:cubicBezTo>
                  <a:close/>
                </a:path>
              </a:pathLst>
            </a:custGeom>
            <a:solidFill>
              <a:srgbClr val="E296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3" name="Google Shape;673;p39"/>
            <p:cNvSpPr/>
            <p:nvPr/>
          </p:nvSpPr>
          <p:spPr>
            <a:xfrm>
              <a:off x="7711948" y="2571156"/>
              <a:ext cx="45302" cy="15777"/>
            </a:xfrm>
            <a:custGeom>
              <a:avLst/>
              <a:gdLst/>
              <a:ahLst/>
              <a:cxnLst/>
              <a:rect l="l" t="t" r="r" b="b"/>
              <a:pathLst>
                <a:path w="1430" h="498" extrusionOk="0">
                  <a:moveTo>
                    <a:pt x="188" y="0"/>
                  </a:moveTo>
                  <a:cubicBezTo>
                    <a:pt x="147" y="0"/>
                    <a:pt x="102" y="15"/>
                    <a:pt x="60" y="45"/>
                  </a:cubicBezTo>
                  <a:cubicBezTo>
                    <a:pt x="1" y="93"/>
                    <a:pt x="1" y="200"/>
                    <a:pt x="60" y="283"/>
                  </a:cubicBezTo>
                  <a:cubicBezTo>
                    <a:pt x="215" y="414"/>
                    <a:pt x="453" y="497"/>
                    <a:pt x="703" y="497"/>
                  </a:cubicBezTo>
                  <a:cubicBezTo>
                    <a:pt x="977" y="497"/>
                    <a:pt x="1215" y="414"/>
                    <a:pt x="1346" y="283"/>
                  </a:cubicBezTo>
                  <a:cubicBezTo>
                    <a:pt x="1430" y="223"/>
                    <a:pt x="1430" y="116"/>
                    <a:pt x="1370" y="45"/>
                  </a:cubicBezTo>
                  <a:cubicBezTo>
                    <a:pt x="1340" y="15"/>
                    <a:pt x="1302" y="0"/>
                    <a:pt x="1260" y="0"/>
                  </a:cubicBezTo>
                  <a:cubicBezTo>
                    <a:pt x="1218" y="0"/>
                    <a:pt x="1174" y="15"/>
                    <a:pt x="1132" y="45"/>
                  </a:cubicBezTo>
                  <a:cubicBezTo>
                    <a:pt x="1072" y="93"/>
                    <a:pt x="930" y="176"/>
                    <a:pt x="715" y="176"/>
                  </a:cubicBezTo>
                  <a:cubicBezTo>
                    <a:pt x="513" y="176"/>
                    <a:pt x="358" y="93"/>
                    <a:pt x="298" y="45"/>
                  </a:cubicBezTo>
                  <a:cubicBezTo>
                    <a:pt x="269" y="15"/>
                    <a:pt x="230" y="0"/>
                    <a:pt x="188" y="0"/>
                  </a:cubicBezTo>
                  <a:close/>
                </a:path>
              </a:pathLst>
            </a:custGeom>
            <a:solidFill>
              <a:srgbClr val="E296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4" name="Google Shape;674;p39"/>
            <p:cNvSpPr/>
            <p:nvPr/>
          </p:nvSpPr>
          <p:spPr>
            <a:xfrm>
              <a:off x="7594288" y="2415259"/>
              <a:ext cx="279513" cy="355735"/>
            </a:xfrm>
            <a:custGeom>
              <a:avLst/>
              <a:gdLst/>
              <a:ahLst/>
              <a:cxnLst/>
              <a:rect l="l" t="t" r="r" b="b"/>
              <a:pathLst>
                <a:path w="8823" h="11229" extrusionOk="0">
                  <a:moveTo>
                    <a:pt x="6846" y="2323"/>
                  </a:moveTo>
                  <a:lnTo>
                    <a:pt x="6751" y="3501"/>
                  </a:lnTo>
                  <a:lnTo>
                    <a:pt x="6727" y="3501"/>
                  </a:lnTo>
                  <a:cubicBezTo>
                    <a:pt x="6620" y="3501"/>
                    <a:pt x="6537" y="3418"/>
                    <a:pt x="6537" y="3311"/>
                  </a:cubicBezTo>
                  <a:lnTo>
                    <a:pt x="6537" y="2406"/>
                  </a:lnTo>
                  <a:cubicBezTo>
                    <a:pt x="6632" y="2406"/>
                    <a:pt x="6739" y="2370"/>
                    <a:pt x="6846" y="2323"/>
                  </a:cubicBezTo>
                  <a:close/>
                  <a:moveTo>
                    <a:pt x="6358" y="346"/>
                  </a:moveTo>
                  <a:cubicBezTo>
                    <a:pt x="6846" y="346"/>
                    <a:pt x="7251" y="751"/>
                    <a:pt x="7251" y="1239"/>
                  </a:cubicBezTo>
                  <a:cubicBezTo>
                    <a:pt x="7251" y="1727"/>
                    <a:pt x="6846" y="2132"/>
                    <a:pt x="6358" y="2132"/>
                  </a:cubicBezTo>
                  <a:cubicBezTo>
                    <a:pt x="6037" y="2132"/>
                    <a:pt x="5739" y="1954"/>
                    <a:pt x="5584" y="1680"/>
                  </a:cubicBezTo>
                  <a:cubicBezTo>
                    <a:pt x="5551" y="1630"/>
                    <a:pt x="5490" y="1604"/>
                    <a:pt x="5432" y="1604"/>
                  </a:cubicBezTo>
                  <a:cubicBezTo>
                    <a:pt x="5406" y="1604"/>
                    <a:pt x="5380" y="1609"/>
                    <a:pt x="5358" y="1620"/>
                  </a:cubicBezTo>
                  <a:cubicBezTo>
                    <a:pt x="5286" y="1668"/>
                    <a:pt x="5251" y="1775"/>
                    <a:pt x="5298" y="1846"/>
                  </a:cubicBezTo>
                  <a:cubicBezTo>
                    <a:pt x="5310" y="1858"/>
                    <a:pt x="5310" y="1882"/>
                    <a:pt x="5322" y="1894"/>
                  </a:cubicBezTo>
                  <a:cubicBezTo>
                    <a:pt x="5263" y="1942"/>
                    <a:pt x="5191" y="1954"/>
                    <a:pt x="5120" y="1954"/>
                  </a:cubicBezTo>
                  <a:cubicBezTo>
                    <a:pt x="4917" y="1954"/>
                    <a:pt x="4763" y="1787"/>
                    <a:pt x="4763" y="1596"/>
                  </a:cubicBezTo>
                  <a:cubicBezTo>
                    <a:pt x="4763" y="1501"/>
                    <a:pt x="4679" y="1430"/>
                    <a:pt x="4596" y="1430"/>
                  </a:cubicBezTo>
                  <a:cubicBezTo>
                    <a:pt x="4513" y="1430"/>
                    <a:pt x="4429" y="1501"/>
                    <a:pt x="4429" y="1596"/>
                  </a:cubicBezTo>
                  <a:cubicBezTo>
                    <a:pt x="4429" y="1977"/>
                    <a:pt x="4739" y="2299"/>
                    <a:pt x="5132" y="2299"/>
                  </a:cubicBezTo>
                  <a:cubicBezTo>
                    <a:pt x="5286" y="2299"/>
                    <a:pt x="5429" y="2251"/>
                    <a:pt x="5548" y="2156"/>
                  </a:cubicBezTo>
                  <a:cubicBezTo>
                    <a:pt x="5727" y="2323"/>
                    <a:pt x="5965" y="2430"/>
                    <a:pt x="6215" y="2454"/>
                  </a:cubicBezTo>
                  <a:lnTo>
                    <a:pt x="6215" y="3347"/>
                  </a:lnTo>
                  <a:cubicBezTo>
                    <a:pt x="6215" y="3632"/>
                    <a:pt x="6453" y="3871"/>
                    <a:pt x="6739" y="3871"/>
                  </a:cubicBezTo>
                  <a:lnTo>
                    <a:pt x="7001" y="3871"/>
                  </a:lnTo>
                  <a:cubicBezTo>
                    <a:pt x="7084" y="3871"/>
                    <a:pt x="7156" y="3906"/>
                    <a:pt x="7215" y="3966"/>
                  </a:cubicBezTo>
                  <a:cubicBezTo>
                    <a:pt x="7275" y="4025"/>
                    <a:pt x="7287" y="4097"/>
                    <a:pt x="7287" y="4168"/>
                  </a:cubicBezTo>
                  <a:cubicBezTo>
                    <a:pt x="7275" y="4299"/>
                    <a:pt x="7144" y="4418"/>
                    <a:pt x="6989" y="4418"/>
                  </a:cubicBezTo>
                  <a:lnTo>
                    <a:pt x="6918" y="4418"/>
                  </a:lnTo>
                  <a:lnTo>
                    <a:pt x="6918" y="4406"/>
                  </a:lnTo>
                  <a:cubicBezTo>
                    <a:pt x="6918" y="4323"/>
                    <a:pt x="6846" y="4240"/>
                    <a:pt x="6751" y="4240"/>
                  </a:cubicBezTo>
                  <a:cubicBezTo>
                    <a:pt x="6668" y="4240"/>
                    <a:pt x="6596" y="4323"/>
                    <a:pt x="6596" y="4406"/>
                  </a:cubicBezTo>
                  <a:cubicBezTo>
                    <a:pt x="6596" y="5585"/>
                    <a:pt x="5644" y="6526"/>
                    <a:pt x="4465" y="6526"/>
                  </a:cubicBezTo>
                  <a:cubicBezTo>
                    <a:pt x="3274" y="6490"/>
                    <a:pt x="2322" y="5561"/>
                    <a:pt x="2322" y="4382"/>
                  </a:cubicBezTo>
                  <a:cubicBezTo>
                    <a:pt x="2322" y="4287"/>
                    <a:pt x="2250" y="4216"/>
                    <a:pt x="2155" y="4216"/>
                  </a:cubicBezTo>
                  <a:cubicBezTo>
                    <a:pt x="2072" y="4216"/>
                    <a:pt x="1988" y="4287"/>
                    <a:pt x="1988" y="4382"/>
                  </a:cubicBezTo>
                  <a:lnTo>
                    <a:pt x="1988" y="4394"/>
                  </a:lnTo>
                  <a:lnTo>
                    <a:pt x="1893" y="4394"/>
                  </a:lnTo>
                  <a:cubicBezTo>
                    <a:pt x="1810" y="4394"/>
                    <a:pt x="1738" y="4371"/>
                    <a:pt x="1679" y="4311"/>
                  </a:cubicBezTo>
                  <a:cubicBezTo>
                    <a:pt x="1619" y="4252"/>
                    <a:pt x="1607" y="4168"/>
                    <a:pt x="1607" y="4097"/>
                  </a:cubicBezTo>
                  <a:cubicBezTo>
                    <a:pt x="1619" y="3966"/>
                    <a:pt x="1750" y="3847"/>
                    <a:pt x="1905" y="3847"/>
                  </a:cubicBezTo>
                  <a:lnTo>
                    <a:pt x="2143" y="3847"/>
                  </a:lnTo>
                  <a:cubicBezTo>
                    <a:pt x="2429" y="3847"/>
                    <a:pt x="2667" y="3609"/>
                    <a:pt x="2667" y="3323"/>
                  </a:cubicBezTo>
                  <a:lnTo>
                    <a:pt x="2667" y="2549"/>
                  </a:lnTo>
                  <a:cubicBezTo>
                    <a:pt x="2667" y="2251"/>
                    <a:pt x="2905" y="2013"/>
                    <a:pt x="3203" y="2013"/>
                  </a:cubicBezTo>
                  <a:lnTo>
                    <a:pt x="3882" y="2013"/>
                  </a:lnTo>
                  <a:cubicBezTo>
                    <a:pt x="3965" y="2013"/>
                    <a:pt x="4048" y="1942"/>
                    <a:pt x="4048" y="1846"/>
                  </a:cubicBezTo>
                  <a:cubicBezTo>
                    <a:pt x="4048" y="1763"/>
                    <a:pt x="3965" y="1680"/>
                    <a:pt x="3882" y="1680"/>
                  </a:cubicBezTo>
                  <a:lnTo>
                    <a:pt x="3203" y="1680"/>
                  </a:lnTo>
                  <a:cubicBezTo>
                    <a:pt x="2727" y="1680"/>
                    <a:pt x="2334" y="2073"/>
                    <a:pt x="2334" y="2549"/>
                  </a:cubicBezTo>
                  <a:lnTo>
                    <a:pt x="2334" y="3323"/>
                  </a:lnTo>
                  <a:cubicBezTo>
                    <a:pt x="2334" y="3430"/>
                    <a:pt x="2250" y="3513"/>
                    <a:pt x="2143" y="3513"/>
                  </a:cubicBezTo>
                  <a:lnTo>
                    <a:pt x="2107" y="3513"/>
                  </a:lnTo>
                  <a:lnTo>
                    <a:pt x="1929" y="1704"/>
                  </a:lnTo>
                  <a:cubicBezTo>
                    <a:pt x="1905" y="1358"/>
                    <a:pt x="2012" y="1001"/>
                    <a:pt x="2238" y="751"/>
                  </a:cubicBezTo>
                  <a:cubicBezTo>
                    <a:pt x="2477" y="489"/>
                    <a:pt x="2810" y="346"/>
                    <a:pt x="3167" y="346"/>
                  </a:cubicBezTo>
                  <a:close/>
                  <a:moveTo>
                    <a:pt x="5525" y="6597"/>
                  </a:moveTo>
                  <a:lnTo>
                    <a:pt x="5525" y="7169"/>
                  </a:lnTo>
                  <a:cubicBezTo>
                    <a:pt x="5525" y="7466"/>
                    <a:pt x="5727" y="7740"/>
                    <a:pt x="6013" y="7835"/>
                  </a:cubicBezTo>
                  <a:lnTo>
                    <a:pt x="6310" y="7919"/>
                  </a:lnTo>
                  <a:cubicBezTo>
                    <a:pt x="6239" y="8204"/>
                    <a:pt x="6084" y="8454"/>
                    <a:pt x="5894" y="8681"/>
                  </a:cubicBezTo>
                  <a:cubicBezTo>
                    <a:pt x="5834" y="8752"/>
                    <a:pt x="5834" y="8859"/>
                    <a:pt x="5906" y="8919"/>
                  </a:cubicBezTo>
                  <a:cubicBezTo>
                    <a:pt x="5941" y="8954"/>
                    <a:pt x="5977" y="8966"/>
                    <a:pt x="6013" y="8966"/>
                  </a:cubicBezTo>
                  <a:cubicBezTo>
                    <a:pt x="6060" y="8966"/>
                    <a:pt x="6096" y="8954"/>
                    <a:pt x="6132" y="8907"/>
                  </a:cubicBezTo>
                  <a:cubicBezTo>
                    <a:pt x="6358" y="8657"/>
                    <a:pt x="6513" y="8359"/>
                    <a:pt x="6608" y="8026"/>
                  </a:cubicBezTo>
                  <a:lnTo>
                    <a:pt x="6965" y="8133"/>
                  </a:lnTo>
                  <a:cubicBezTo>
                    <a:pt x="6810" y="8621"/>
                    <a:pt x="6501" y="9097"/>
                    <a:pt x="6084" y="9443"/>
                  </a:cubicBezTo>
                  <a:cubicBezTo>
                    <a:pt x="5608" y="9824"/>
                    <a:pt x="5048" y="10026"/>
                    <a:pt x="4429" y="10026"/>
                  </a:cubicBezTo>
                  <a:cubicBezTo>
                    <a:pt x="3822" y="10026"/>
                    <a:pt x="3262" y="9812"/>
                    <a:pt x="2786" y="9443"/>
                  </a:cubicBezTo>
                  <a:cubicBezTo>
                    <a:pt x="2346" y="9097"/>
                    <a:pt x="2036" y="8633"/>
                    <a:pt x="1893" y="8121"/>
                  </a:cubicBezTo>
                  <a:lnTo>
                    <a:pt x="2250" y="8014"/>
                  </a:lnTo>
                  <a:cubicBezTo>
                    <a:pt x="2381" y="8454"/>
                    <a:pt x="2631" y="8847"/>
                    <a:pt x="2989" y="9145"/>
                  </a:cubicBezTo>
                  <a:cubicBezTo>
                    <a:pt x="3393" y="9466"/>
                    <a:pt x="3917" y="9669"/>
                    <a:pt x="4429" y="9669"/>
                  </a:cubicBezTo>
                  <a:cubicBezTo>
                    <a:pt x="4834" y="9669"/>
                    <a:pt x="5227" y="9562"/>
                    <a:pt x="5560" y="9371"/>
                  </a:cubicBezTo>
                  <a:cubicBezTo>
                    <a:pt x="5644" y="9324"/>
                    <a:pt x="5667" y="9216"/>
                    <a:pt x="5620" y="9145"/>
                  </a:cubicBezTo>
                  <a:cubicBezTo>
                    <a:pt x="5595" y="9096"/>
                    <a:pt x="5537" y="9064"/>
                    <a:pt x="5480" y="9064"/>
                  </a:cubicBezTo>
                  <a:cubicBezTo>
                    <a:pt x="5454" y="9064"/>
                    <a:pt x="5428" y="9070"/>
                    <a:pt x="5406" y="9085"/>
                  </a:cubicBezTo>
                  <a:cubicBezTo>
                    <a:pt x="5108" y="9252"/>
                    <a:pt x="4774" y="9335"/>
                    <a:pt x="4429" y="9335"/>
                  </a:cubicBezTo>
                  <a:cubicBezTo>
                    <a:pt x="3572" y="9335"/>
                    <a:pt x="2798" y="8752"/>
                    <a:pt x="2560" y="7919"/>
                  </a:cubicBezTo>
                  <a:lnTo>
                    <a:pt x="2881" y="7835"/>
                  </a:lnTo>
                  <a:cubicBezTo>
                    <a:pt x="3179" y="7740"/>
                    <a:pt x="3381" y="7478"/>
                    <a:pt x="3381" y="7169"/>
                  </a:cubicBezTo>
                  <a:lnTo>
                    <a:pt x="3381" y="6597"/>
                  </a:lnTo>
                  <a:cubicBezTo>
                    <a:pt x="3703" y="6764"/>
                    <a:pt x="4060" y="6835"/>
                    <a:pt x="4453" y="6835"/>
                  </a:cubicBezTo>
                  <a:cubicBezTo>
                    <a:pt x="4834" y="6835"/>
                    <a:pt x="5191" y="6752"/>
                    <a:pt x="5525" y="6597"/>
                  </a:cubicBezTo>
                  <a:close/>
                  <a:moveTo>
                    <a:pt x="3155" y="1"/>
                  </a:moveTo>
                  <a:cubicBezTo>
                    <a:pt x="2703" y="1"/>
                    <a:pt x="2286" y="191"/>
                    <a:pt x="1988" y="525"/>
                  </a:cubicBezTo>
                  <a:cubicBezTo>
                    <a:pt x="1691" y="846"/>
                    <a:pt x="1548" y="1299"/>
                    <a:pt x="1596" y="1727"/>
                  </a:cubicBezTo>
                  <a:lnTo>
                    <a:pt x="1774" y="3525"/>
                  </a:lnTo>
                  <a:cubicBezTo>
                    <a:pt x="1500" y="3573"/>
                    <a:pt x="1298" y="3799"/>
                    <a:pt x="1262" y="4073"/>
                  </a:cubicBezTo>
                  <a:cubicBezTo>
                    <a:pt x="1250" y="4228"/>
                    <a:pt x="1310" y="4406"/>
                    <a:pt x="1417" y="4525"/>
                  </a:cubicBezTo>
                  <a:cubicBezTo>
                    <a:pt x="1536" y="4644"/>
                    <a:pt x="1691" y="4716"/>
                    <a:pt x="1857" y="4716"/>
                  </a:cubicBezTo>
                  <a:lnTo>
                    <a:pt x="1977" y="4716"/>
                  </a:lnTo>
                  <a:cubicBezTo>
                    <a:pt x="2060" y="5406"/>
                    <a:pt x="2453" y="6014"/>
                    <a:pt x="3000" y="6395"/>
                  </a:cubicBezTo>
                  <a:lnTo>
                    <a:pt x="3000" y="7145"/>
                  </a:lnTo>
                  <a:cubicBezTo>
                    <a:pt x="3000" y="7311"/>
                    <a:pt x="2905" y="7442"/>
                    <a:pt x="2739" y="7490"/>
                  </a:cubicBezTo>
                  <a:lnTo>
                    <a:pt x="881" y="8038"/>
                  </a:lnTo>
                  <a:cubicBezTo>
                    <a:pt x="357" y="8192"/>
                    <a:pt x="0" y="8681"/>
                    <a:pt x="0" y="9216"/>
                  </a:cubicBezTo>
                  <a:lnTo>
                    <a:pt x="0" y="11062"/>
                  </a:lnTo>
                  <a:cubicBezTo>
                    <a:pt x="0" y="11157"/>
                    <a:pt x="72" y="11229"/>
                    <a:pt x="155" y="11229"/>
                  </a:cubicBezTo>
                  <a:cubicBezTo>
                    <a:pt x="250" y="11229"/>
                    <a:pt x="322" y="11157"/>
                    <a:pt x="322" y="11062"/>
                  </a:cubicBezTo>
                  <a:lnTo>
                    <a:pt x="322" y="9216"/>
                  </a:lnTo>
                  <a:cubicBezTo>
                    <a:pt x="322" y="8835"/>
                    <a:pt x="595" y="8478"/>
                    <a:pt x="964" y="8371"/>
                  </a:cubicBezTo>
                  <a:lnTo>
                    <a:pt x="1500" y="8204"/>
                  </a:lnTo>
                  <a:cubicBezTo>
                    <a:pt x="1667" y="8788"/>
                    <a:pt x="2024" y="9324"/>
                    <a:pt x="2500" y="9693"/>
                  </a:cubicBezTo>
                  <a:cubicBezTo>
                    <a:pt x="3012" y="10109"/>
                    <a:pt x="3691" y="10348"/>
                    <a:pt x="4358" y="10348"/>
                  </a:cubicBezTo>
                  <a:cubicBezTo>
                    <a:pt x="5025" y="10348"/>
                    <a:pt x="5691" y="10109"/>
                    <a:pt x="6215" y="9693"/>
                  </a:cubicBezTo>
                  <a:cubicBezTo>
                    <a:pt x="6691" y="9300"/>
                    <a:pt x="7049" y="8788"/>
                    <a:pt x="7215" y="8192"/>
                  </a:cubicBezTo>
                  <a:lnTo>
                    <a:pt x="7775" y="8347"/>
                  </a:lnTo>
                  <a:cubicBezTo>
                    <a:pt x="8156" y="8454"/>
                    <a:pt x="8418" y="8812"/>
                    <a:pt x="8418" y="9205"/>
                  </a:cubicBezTo>
                  <a:lnTo>
                    <a:pt x="8418" y="11050"/>
                  </a:lnTo>
                  <a:cubicBezTo>
                    <a:pt x="8418" y="11133"/>
                    <a:pt x="8489" y="11217"/>
                    <a:pt x="8584" y="11217"/>
                  </a:cubicBezTo>
                  <a:cubicBezTo>
                    <a:pt x="8668" y="11217"/>
                    <a:pt x="8751" y="11133"/>
                    <a:pt x="8751" y="11050"/>
                  </a:cubicBezTo>
                  <a:lnTo>
                    <a:pt x="8751" y="9216"/>
                  </a:lnTo>
                  <a:cubicBezTo>
                    <a:pt x="8823" y="8681"/>
                    <a:pt x="8465" y="8192"/>
                    <a:pt x="7942" y="8038"/>
                  </a:cubicBezTo>
                  <a:lnTo>
                    <a:pt x="6084" y="7490"/>
                  </a:lnTo>
                  <a:cubicBezTo>
                    <a:pt x="5941" y="7442"/>
                    <a:pt x="5822" y="7300"/>
                    <a:pt x="5822" y="7145"/>
                  </a:cubicBezTo>
                  <a:lnTo>
                    <a:pt x="5822" y="6395"/>
                  </a:lnTo>
                  <a:cubicBezTo>
                    <a:pt x="6370" y="6002"/>
                    <a:pt x="6751" y="5406"/>
                    <a:pt x="6846" y="4716"/>
                  </a:cubicBezTo>
                  <a:lnTo>
                    <a:pt x="6953" y="4716"/>
                  </a:lnTo>
                  <a:cubicBezTo>
                    <a:pt x="7275" y="4716"/>
                    <a:pt x="7549" y="4478"/>
                    <a:pt x="7572" y="4180"/>
                  </a:cubicBezTo>
                  <a:cubicBezTo>
                    <a:pt x="7584" y="4025"/>
                    <a:pt x="7525" y="3847"/>
                    <a:pt x="7430" y="3728"/>
                  </a:cubicBezTo>
                  <a:cubicBezTo>
                    <a:pt x="7334" y="3620"/>
                    <a:pt x="7203" y="3549"/>
                    <a:pt x="7072" y="3525"/>
                  </a:cubicBezTo>
                  <a:lnTo>
                    <a:pt x="7168" y="2120"/>
                  </a:lnTo>
                  <a:cubicBezTo>
                    <a:pt x="7406" y="1894"/>
                    <a:pt x="7561" y="1585"/>
                    <a:pt x="7561" y="1227"/>
                  </a:cubicBezTo>
                  <a:cubicBezTo>
                    <a:pt x="7561" y="549"/>
                    <a:pt x="7013" y="1"/>
                    <a:pt x="6334" y="1"/>
                  </a:cubicBezTo>
                  <a:close/>
                </a:path>
              </a:pathLst>
            </a:custGeom>
            <a:solidFill>
              <a:srgbClr val="E296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5" name="Google Shape;675;p39"/>
            <p:cNvSpPr/>
            <p:nvPr/>
          </p:nvSpPr>
          <p:spPr>
            <a:xfrm>
              <a:off x="7690469" y="2515241"/>
              <a:ext cx="21511" cy="10581"/>
            </a:xfrm>
            <a:custGeom>
              <a:avLst/>
              <a:gdLst/>
              <a:ahLst/>
              <a:cxnLst/>
              <a:rect l="l" t="t" r="r" b="b"/>
              <a:pathLst>
                <a:path w="679" h="334" extrusionOk="0">
                  <a:moveTo>
                    <a:pt x="167" y="0"/>
                  </a:moveTo>
                  <a:cubicBezTo>
                    <a:pt x="72" y="0"/>
                    <a:pt x="0" y="72"/>
                    <a:pt x="0" y="167"/>
                  </a:cubicBezTo>
                  <a:cubicBezTo>
                    <a:pt x="0" y="262"/>
                    <a:pt x="72" y="334"/>
                    <a:pt x="167" y="334"/>
                  </a:cubicBezTo>
                  <a:lnTo>
                    <a:pt x="524" y="334"/>
                  </a:lnTo>
                  <a:cubicBezTo>
                    <a:pt x="607" y="334"/>
                    <a:pt x="679" y="262"/>
                    <a:pt x="679" y="167"/>
                  </a:cubicBezTo>
                  <a:cubicBezTo>
                    <a:pt x="679" y="72"/>
                    <a:pt x="607" y="0"/>
                    <a:pt x="524" y="0"/>
                  </a:cubicBezTo>
                  <a:close/>
                </a:path>
              </a:pathLst>
            </a:custGeom>
            <a:solidFill>
              <a:srgbClr val="E296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6" name="Google Shape;676;p39"/>
            <p:cNvSpPr/>
            <p:nvPr/>
          </p:nvSpPr>
          <p:spPr>
            <a:xfrm>
              <a:off x="7757218" y="2515241"/>
              <a:ext cx="21923" cy="10581"/>
            </a:xfrm>
            <a:custGeom>
              <a:avLst/>
              <a:gdLst/>
              <a:ahLst/>
              <a:cxnLst/>
              <a:rect l="l" t="t" r="r" b="b"/>
              <a:pathLst>
                <a:path w="692" h="334" extrusionOk="0">
                  <a:moveTo>
                    <a:pt x="167" y="0"/>
                  </a:moveTo>
                  <a:cubicBezTo>
                    <a:pt x="84" y="0"/>
                    <a:pt x="1" y="72"/>
                    <a:pt x="1" y="167"/>
                  </a:cubicBezTo>
                  <a:cubicBezTo>
                    <a:pt x="1" y="262"/>
                    <a:pt x="84" y="334"/>
                    <a:pt x="167" y="334"/>
                  </a:cubicBezTo>
                  <a:lnTo>
                    <a:pt x="524" y="334"/>
                  </a:lnTo>
                  <a:cubicBezTo>
                    <a:pt x="620" y="334"/>
                    <a:pt x="691" y="262"/>
                    <a:pt x="691" y="167"/>
                  </a:cubicBezTo>
                  <a:cubicBezTo>
                    <a:pt x="691" y="72"/>
                    <a:pt x="620" y="0"/>
                    <a:pt x="524" y="0"/>
                  </a:cubicBezTo>
                  <a:close/>
                </a:path>
              </a:pathLst>
            </a:custGeom>
            <a:solidFill>
              <a:srgbClr val="E296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77" name="Google Shape;677;p39"/>
          <p:cNvGrpSpPr/>
          <p:nvPr/>
        </p:nvGrpSpPr>
        <p:grpSpPr>
          <a:xfrm>
            <a:off x="824135" y="1697350"/>
            <a:ext cx="538149" cy="574775"/>
            <a:chOff x="5289631" y="1500214"/>
            <a:chExt cx="332355" cy="354974"/>
          </a:xfrm>
        </p:grpSpPr>
        <p:sp>
          <p:nvSpPr>
            <p:cNvPr id="678" name="Google Shape;678;p39"/>
            <p:cNvSpPr/>
            <p:nvPr/>
          </p:nvSpPr>
          <p:spPr>
            <a:xfrm>
              <a:off x="5432603" y="1667040"/>
              <a:ext cx="45651" cy="16157"/>
            </a:xfrm>
            <a:custGeom>
              <a:avLst/>
              <a:gdLst/>
              <a:ahLst/>
              <a:cxnLst/>
              <a:rect l="l" t="t" r="r" b="b"/>
              <a:pathLst>
                <a:path w="1441" h="510" extrusionOk="0">
                  <a:moveTo>
                    <a:pt x="183" y="0"/>
                  </a:moveTo>
                  <a:cubicBezTo>
                    <a:pt x="140" y="0"/>
                    <a:pt x="96" y="15"/>
                    <a:pt x="60" y="45"/>
                  </a:cubicBezTo>
                  <a:cubicBezTo>
                    <a:pt x="0" y="104"/>
                    <a:pt x="0" y="211"/>
                    <a:pt x="60" y="283"/>
                  </a:cubicBezTo>
                  <a:cubicBezTo>
                    <a:pt x="203" y="426"/>
                    <a:pt x="441" y="509"/>
                    <a:pt x="691" y="509"/>
                  </a:cubicBezTo>
                  <a:cubicBezTo>
                    <a:pt x="965" y="509"/>
                    <a:pt x="1203" y="426"/>
                    <a:pt x="1334" y="283"/>
                  </a:cubicBezTo>
                  <a:cubicBezTo>
                    <a:pt x="1441" y="223"/>
                    <a:pt x="1441" y="128"/>
                    <a:pt x="1370" y="45"/>
                  </a:cubicBezTo>
                  <a:cubicBezTo>
                    <a:pt x="1334" y="15"/>
                    <a:pt x="1292" y="0"/>
                    <a:pt x="1251" y="0"/>
                  </a:cubicBezTo>
                  <a:cubicBezTo>
                    <a:pt x="1209" y="0"/>
                    <a:pt x="1167" y="15"/>
                    <a:pt x="1131" y="45"/>
                  </a:cubicBezTo>
                  <a:cubicBezTo>
                    <a:pt x="1072" y="104"/>
                    <a:pt x="917" y="188"/>
                    <a:pt x="715" y="188"/>
                  </a:cubicBezTo>
                  <a:cubicBezTo>
                    <a:pt x="500" y="188"/>
                    <a:pt x="358" y="104"/>
                    <a:pt x="298" y="45"/>
                  </a:cubicBezTo>
                  <a:cubicBezTo>
                    <a:pt x="268" y="15"/>
                    <a:pt x="227" y="0"/>
                    <a:pt x="183" y="0"/>
                  </a:cubicBezTo>
                  <a:close/>
                </a:path>
              </a:pathLst>
            </a:custGeom>
            <a:solidFill>
              <a:srgbClr val="E296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9" name="Google Shape;679;p39"/>
            <p:cNvSpPr/>
            <p:nvPr/>
          </p:nvSpPr>
          <p:spPr>
            <a:xfrm>
              <a:off x="5416763" y="1628074"/>
              <a:ext cx="10581" cy="15872"/>
            </a:xfrm>
            <a:custGeom>
              <a:avLst/>
              <a:gdLst/>
              <a:ahLst/>
              <a:cxnLst/>
              <a:rect l="l" t="t" r="r" b="b"/>
              <a:pathLst>
                <a:path w="334" h="501" extrusionOk="0">
                  <a:moveTo>
                    <a:pt x="167" y="1"/>
                  </a:moveTo>
                  <a:cubicBezTo>
                    <a:pt x="84" y="1"/>
                    <a:pt x="0" y="72"/>
                    <a:pt x="0" y="167"/>
                  </a:cubicBezTo>
                  <a:lnTo>
                    <a:pt x="0" y="346"/>
                  </a:lnTo>
                  <a:cubicBezTo>
                    <a:pt x="0" y="429"/>
                    <a:pt x="84" y="501"/>
                    <a:pt x="167" y="501"/>
                  </a:cubicBezTo>
                  <a:cubicBezTo>
                    <a:pt x="262" y="501"/>
                    <a:pt x="334" y="429"/>
                    <a:pt x="334" y="346"/>
                  </a:cubicBezTo>
                  <a:lnTo>
                    <a:pt x="334" y="167"/>
                  </a:lnTo>
                  <a:cubicBezTo>
                    <a:pt x="334" y="72"/>
                    <a:pt x="262" y="1"/>
                    <a:pt x="167" y="1"/>
                  </a:cubicBezTo>
                  <a:close/>
                </a:path>
              </a:pathLst>
            </a:custGeom>
            <a:solidFill>
              <a:srgbClr val="E296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0" name="Google Shape;680;p39"/>
            <p:cNvSpPr/>
            <p:nvPr/>
          </p:nvSpPr>
          <p:spPr>
            <a:xfrm>
              <a:off x="5483893" y="1628074"/>
              <a:ext cx="10233" cy="15872"/>
            </a:xfrm>
            <a:custGeom>
              <a:avLst/>
              <a:gdLst/>
              <a:ahLst/>
              <a:cxnLst/>
              <a:rect l="l" t="t" r="r" b="b"/>
              <a:pathLst>
                <a:path w="323" h="501" extrusionOk="0">
                  <a:moveTo>
                    <a:pt x="155" y="1"/>
                  </a:moveTo>
                  <a:cubicBezTo>
                    <a:pt x="72" y="1"/>
                    <a:pt x="1" y="72"/>
                    <a:pt x="1" y="167"/>
                  </a:cubicBezTo>
                  <a:lnTo>
                    <a:pt x="1" y="346"/>
                  </a:lnTo>
                  <a:cubicBezTo>
                    <a:pt x="1" y="429"/>
                    <a:pt x="72" y="501"/>
                    <a:pt x="155" y="501"/>
                  </a:cubicBezTo>
                  <a:cubicBezTo>
                    <a:pt x="251" y="501"/>
                    <a:pt x="322" y="429"/>
                    <a:pt x="322" y="346"/>
                  </a:cubicBezTo>
                  <a:lnTo>
                    <a:pt x="322" y="167"/>
                  </a:lnTo>
                  <a:cubicBezTo>
                    <a:pt x="322" y="72"/>
                    <a:pt x="251" y="1"/>
                    <a:pt x="155" y="1"/>
                  </a:cubicBezTo>
                  <a:close/>
                </a:path>
              </a:pathLst>
            </a:custGeom>
            <a:solidFill>
              <a:srgbClr val="E296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1" name="Google Shape;681;p39"/>
            <p:cNvSpPr/>
            <p:nvPr/>
          </p:nvSpPr>
          <p:spPr>
            <a:xfrm>
              <a:off x="5411093" y="1611474"/>
              <a:ext cx="21923" cy="10613"/>
            </a:xfrm>
            <a:custGeom>
              <a:avLst/>
              <a:gdLst/>
              <a:ahLst/>
              <a:cxnLst/>
              <a:rect l="l" t="t" r="r" b="b"/>
              <a:pathLst>
                <a:path w="692" h="335" extrusionOk="0">
                  <a:moveTo>
                    <a:pt x="167" y="1"/>
                  </a:moveTo>
                  <a:cubicBezTo>
                    <a:pt x="72" y="1"/>
                    <a:pt x="1" y="72"/>
                    <a:pt x="1" y="168"/>
                  </a:cubicBezTo>
                  <a:cubicBezTo>
                    <a:pt x="1" y="251"/>
                    <a:pt x="72" y="334"/>
                    <a:pt x="167" y="334"/>
                  </a:cubicBezTo>
                  <a:lnTo>
                    <a:pt x="525" y="334"/>
                  </a:lnTo>
                  <a:cubicBezTo>
                    <a:pt x="608" y="334"/>
                    <a:pt x="691" y="251"/>
                    <a:pt x="691" y="168"/>
                  </a:cubicBezTo>
                  <a:cubicBezTo>
                    <a:pt x="691" y="72"/>
                    <a:pt x="620" y="1"/>
                    <a:pt x="525" y="1"/>
                  </a:cubicBezTo>
                  <a:close/>
                </a:path>
              </a:pathLst>
            </a:custGeom>
            <a:solidFill>
              <a:srgbClr val="E296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2" name="Google Shape;682;p39"/>
            <p:cNvSpPr/>
            <p:nvPr/>
          </p:nvSpPr>
          <p:spPr>
            <a:xfrm>
              <a:off x="5478254" y="1611474"/>
              <a:ext cx="21511" cy="10613"/>
            </a:xfrm>
            <a:custGeom>
              <a:avLst/>
              <a:gdLst/>
              <a:ahLst/>
              <a:cxnLst/>
              <a:rect l="l" t="t" r="r" b="b"/>
              <a:pathLst>
                <a:path w="679" h="335" extrusionOk="0">
                  <a:moveTo>
                    <a:pt x="155" y="1"/>
                  </a:moveTo>
                  <a:cubicBezTo>
                    <a:pt x="71" y="1"/>
                    <a:pt x="0" y="72"/>
                    <a:pt x="0" y="168"/>
                  </a:cubicBezTo>
                  <a:cubicBezTo>
                    <a:pt x="0" y="251"/>
                    <a:pt x="71" y="334"/>
                    <a:pt x="155" y="334"/>
                  </a:cubicBezTo>
                  <a:lnTo>
                    <a:pt x="524" y="334"/>
                  </a:lnTo>
                  <a:cubicBezTo>
                    <a:pt x="607" y="334"/>
                    <a:pt x="679" y="251"/>
                    <a:pt x="679" y="168"/>
                  </a:cubicBezTo>
                  <a:cubicBezTo>
                    <a:pt x="679" y="72"/>
                    <a:pt x="607" y="1"/>
                    <a:pt x="524" y="1"/>
                  </a:cubicBezTo>
                  <a:close/>
                </a:path>
              </a:pathLst>
            </a:custGeom>
            <a:solidFill>
              <a:srgbClr val="E296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3" name="Google Shape;683;p39"/>
            <p:cNvSpPr/>
            <p:nvPr/>
          </p:nvSpPr>
          <p:spPr>
            <a:xfrm>
              <a:off x="5289631" y="1500214"/>
              <a:ext cx="332355" cy="354974"/>
            </a:xfrm>
            <a:custGeom>
              <a:avLst/>
              <a:gdLst/>
              <a:ahLst/>
              <a:cxnLst/>
              <a:rect l="l" t="t" r="r" b="b"/>
              <a:pathLst>
                <a:path w="10491" h="11205" extrusionOk="0">
                  <a:moveTo>
                    <a:pt x="5930" y="322"/>
                  </a:moveTo>
                  <a:cubicBezTo>
                    <a:pt x="6395" y="322"/>
                    <a:pt x="6978" y="596"/>
                    <a:pt x="7347" y="858"/>
                  </a:cubicBezTo>
                  <a:cubicBezTo>
                    <a:pt x="7752" y="1143"/>
                    <a:pt x="8240" y="1655"/>
                    <a:pt x="8335" y="2429"/>
                  </a:cubicBezTo>
                  <a:cubicBezTo>
                    <a:pt x="8395" y="2989"/>
                    <a:pt x="8550" y="3263"/>
                    <a:pt x="8716" y="3513"/>
                  </a:cubicBezTo>
                  <a:cubicBezTo>
                    <a:pt x="8812" y="3680"/>
                    <a:pt x="8895" y="3822"/>
                    <a:pt x="8966" y="4049"/>
                  </a:cubicBezTo>
                  <a:cubicBezTo>
                    <a:pt x="9073" y="4370"/>
                    <a:pt x="9073" y="4632"/>
                    <a:pt x="9073" y="4894"/>
                  </a:cubicBezTo>
                  <a:cubicBezTo>
                    <a:pt x="9073" y="5144"/>
                    <a:pt x="9073" y="5406"/>
                    <a:pt x="9169" y="5715"/>
                  </a:cubicBezTo>
                  <a:cubicBezTo>
                    <a:pt x="9228" y="5918"/>
                    <a:pt x="9300" y="6085"/>
                    <a:pt x="9371" y="6239"/>
                  </a:cubicBezTo>
                  <a:cubicBezTo>
                    <a:pt x="9526" y="6537"/>
                    <a:pt x="9657" y="6799"/>
                    <a:pt x="9645" y="7442"/>
                  </a:cubicBezTo>
                  <a:cubicBezTo>
                    <a:pt x="9621" y="8037"/>
                    <a:pt x="9800" y="8430"/>
                    <a:pt x="9919" y="8740"/>
                  </a:cubicBezTo>
                  <a:cubicBezTo>
                    <a:pt x="10062" y="9049"/>
                    <a:pt x="10145" y="9264"/>
                    <a:pt x="10026" y="9597"/>
                  </a:cubicBezTo>
                  <a:cubicBezTo>
                    <a:pt x="9931" y="9918"/>
                    <a:pt x="9645" y="10133"/>
                    <a:pt x="9454" y="10252"/>
                  </a:cubicBezTo>
                  <a:lnTo>
                    <a:pt x="9454" y="9692"/>
                  </a:lnTo>
                  <a:cubicBezTo>
                    <a:pt x="9454" y="9168"/>
                    <a:pt x="9121" y="8704"/>
                    <a:pt x="8633" y="8549"/>
                  </a:cubicBezTo>
                  <a:lnTo>
                    <a:pt x="6811" y="7906"/>
                  </a:lnTo>
                  <a:cubicBezTo>
                    <a:pt x="6609" y="7835"/>
                    <a:pt x="6454" y="7620"/>
                    <a:pt x="6454" y="7394"/>
                  </a:cubicBezTo>
                  <a:lnTo>
                    <a:pt x="6454" y="6680"/>
                  </a:lnTo>
                  <a:cubicBezTo>
                    <a:pt x="7180" y="6263"/>
                    <a:pt x="7692" y="5465"/>
                    <a:pt x="7692" y="4561"/>
                  </a:cubicBezTo>
                  <a:lnTo>
                    <a:pt x="7692" y="3977"/>
                  </a:lnTo>
                  <a:cubicBezTo>
                    <a:pt x="7704" y="3989"/>
                    <a:pt x="7716" y="3989"/>
                    <a:pt x="7716" y="4001"/>
                  </a:cubicBezTo>
                  <a:cubicBezTo>
                    <a:pt x="8073" y="4263"/>
                    <a:pt x="8300" y="4418"/>
                    <a:pt x="8347" y="4989"/>
                  </a:cubicBezTo>
                  <a:cubicBezTo>
                    <a:pt x="8347" y="5073"/>
                    <a:pt x="8419" y="5132"/>
                    <a:pt x="8514" y="5132"/>
                  </a:cubicBezTo>
                  <a:lnTo>
                    <a:pt x="8526" y="5132"/>
                  </a:lnTo>
                  <a:cubicBezTo>
                    <a:pt x="8609" y="5132"/>
                    <a:pt x="8692" y="5049"/>
                    <a:pt x="8669" y="4953"/>
                  </a:cubicBezTo>
                  <a:cubicBezTo>
                    <a:pt x="8609" y="4239"/>
                    <a:pt x="8276" y="3989"/>
                    <a:pt x="7895" y="3739"/>
                  </a:cubicBezTo>
                  <a:cubicBezTo>
                    <a:pt x="7633" y="3560"/>
                    <a:pt x="7359" y="3370"/>
                    <a:pt x="7121" y="2965"/>
                  </a:cubicBezTo>
                  <a:cubicBezTo>
                    <a:pt x="6728" y="2322"/>
                    <a:pt x="6287" y="2215"/>
                    <a:pt x="5954" y="2132"/>
                  </a:cubicBezTo>
                  <a:cubicBezTo>
                    <a:pt x="5787" y="2084"/>
                    <a:pt x="5633" y="2060"/>
                    <a:pt x="5513" y="1965"/>
                  </a:cubicBezTo>
                  <a:cubicBezTo>
                    <a:pt x="5442" y="1917"/>
                    <a:pt x="5418" y="1834"/>
                    <a:pt x="5418" y="1763"/>
                  </a:cubicBezTo>
                  <a:lnTo>
                    <a:pt x="5418" y="1417"/>
                  </a:lnTo>
                  <a:cubicBezTo>
                    <a:pt x="5418" y="1322"/>
                    <a:pt x="5335" y="1251"/>
                    <a:pt x="5252" y="1251"/>
                  </a:cubicBezTo>
                  <a:cubicBezTo>
                    <a:pt x="5156" y="1251"/>
                    <a:pt x="5085" y="1322"/>
                    <a:pt x="5085" y="1417"/>
                  </a:cubicBezTo>
                  <a:lnTo>
                    <a:pt x="5085" y="1763"/>
                  </a:lnTo>
                  <a:cubicBezTo>
                    <a:pt x="5085" y="1846"/>
                    <a:pt x="5037" y="1917"/>
                    <a:pt x="4978" y="1965"/>
                  </a:cubicBezTo>
                  <a:cubicBezTo>
                    <a:pt x="4859" y="2060"/>
                    <a:pt x="4716" y="2084"/>
                    <a:pt x="4549" y="2132"/>
                  </a:cubicBezTo>
                  <a:cubicBezTo>
                    <a:pt x="4204" y="2215"/>
                    <a:pt x="3763" y="2322"/>
                    <a:pt x="3370" y="2965"/>
                  </a:cubicBezTo>
                  <a:cubicBezTo>
                    <a:pt x="3120" y="3370"/>
                    <a:pt x="2858" y="3549"/>
                    <a:pt x="2596" y="3739"/>
                  </a:cubicBezTo>
                  <a:cubicBezTo>
                    <a:pt x="2227" y="3989"/>
                    <a:pt x="1882" y="4239"/>
                    <a:pt x="1823" y="4953"/>
                  </a:cubicBezTo>
                  <a:cubicBezTo>
                    <a:pt x="1823" y="5049"/>
                    <a:pt x="1882" y="5120"/>
                    <a:pt x="1977" y="5132"/>
                  </a:cubicBezTo>
                  <a:cubicBezTo>
                    <a:pt x="2061" y="5132"/>
                    <a:pt x="2144" y="5073"/>
                    <a:pt x="2156" y="4989"/>
                  </a:cubicBezTo>
                  <a:cubicBezTo>
                    <a:pt x="2204" y="4418"/>
                    <a:pt x="2442" y="4263"/>
                    <a:pt x="2775" y="4001"/>
                  </a:cubicBezTo>
                  <a:cubicBezTo>
                    <a:pt x="3049" y="3822"/>
                    <a:pt x="3358" y="3584"/>
                    <a:pt x="3644" y="3144"/>
                  </a:cubicBezTo>
                  <a:cubicBezTo>
                    <a:pt x="3966" y="2620"/>
                    <a:pt x="4287" y="2525"/>
                    <a:pt x="4621" y="2453"/>
                  </a:cubicBezTo>
                  <a:cubicBezTo>
                    <a:pt x="4835" y="2394"/>
                    <a:pt x="5061" y="2346"/>
                    <a:pt x="5263" y="2179"/>
                  </a:cubicBezTo>
                  <a:cubicBezTo>
                    <a:pt x="5454" y="2346"/>
                    <a:pt x="5680" y="2394"/>
                    <a:pt x="5906" y="2453"/>
                  </a:cubicBezTo>
                  <a:cubicBezTo>
                    <a:pt x="6252" y="2548"/>
                    <a:pt x="6561" y="2620"/>
                    <a:pt x="6883" y="3144"/>
                  </a:cubicBezTo>
                  <a:cubicBezTo>
                    <a:pt x="7049" y="3394"/>
                    <a:pt x="7216" y="3584"/>
                    <a:pt x="7395" y="3715"/>
                  </a:cubicBezTo>
                  <a:lnTo>
                    <a:pt x="7395" y="4525"/>
                  </a:lnTo>
                  <a:cubicBezTo>
                    <a:pt x="7395" y="5680"/>
                    <a:pt x="6454" y="6656"/>
                    <a:pt x="5299" y="6668"/>
                  </a:cubicBezTo>
                  <a:cubicBezTo>
                    <a:pt x="5292" y="6668"/>
                    <a:pt x="5285" y="6668"/>
                    <a:pt x="5277" y="6668"/>
                  </a:cubicBezTo>
                  <a:cubicBezTo>
                    <a:pt x="4109" y="6668"/>
                    <a:pt x="3156" y="5720"/>
                    <a:pt x="3156" y="4549"/>
                  </a:cubicBezTo>
                  <a:lnTo>
                    <a:pt x="3156" y="4489"/>
                  </a:lnTo>
                  <a:cubicBezTo>
                    <a:pt x="3156" y="4406"/>
                    <a:pt x="3073" y="4334"/>
                    <a:pt x="2989" y="4334"/>
                  </a:cubicBezTo>
                  <a:cubicBezTo>
                    <a:pt x="2894" y="4334"/>
                    <a:pt x="2823" y="4406"/>
                    <a:pt x="2823" y="4489"/>
                  </a:cubicBezTo>
                  <a:lnTo>
                    <a:pt x="2823" y="4549"/>
                  </a:lnTo>
                  <a:cubicBezTo>
                    <a:pt x="2823" y="5465"/>
                    <a:pt x="3311" y="6251"/>
                    <a:pt x="4061" y="6680"/>
                  </a:cubicBezTo>
                  <a:lnTo>
                    <a:pt x="4061" y="7394"/>
                  </a:lnTo>
                  <a:cubicBezTo>
                    <a:pt x="4061" y="7620"/>
                    <a:pt x="3906" y="7823"/>
                    <a:pt x="3704" y="7906"/>
                  </a:cubicBezTo>
                  <a:lnTo>
                    <a:pt x="1882" y="8537"/>
                  </a:lnTo>
                  <a:cubicBezTo>
                    <a:pt x="1394" y="8716"/>
                    <a:pt x="1072" y="9180"/>
                    <a:pt x="1072" y="9692"/>
                  </a:cubicBezTo>
                  <a:lnTo>
                    <a:pt x="1072" y="10252"/>
                  </a:lnTo>
                  <a:cubicBezTo>
                    <a:pt x="858" y="10133"/>
                    <a:pt x="596" y="9906"/>
                    <a:pt x="489" y="9597"/>
                  </a:cubicBezTo>
                  <a:cubicBezTo>
                    <a:pt x="370" y="9252"/>
                    <a:pt x="453" y="9049"/>
                    <a:pt x="608" y="8740"/>
                  </a:cubicBezTo>
                  <a:cubicBezTo>
                    <a:pt x="739" y="8418"/>
                    <a:pt x="906" y="8049"/>
                    <a:pt x="894" y="7442"/>
                  </a:cubicBezTo>
                  <a:cubicBezTo>
                    <a:pt x="870" y="6799"/>
                    <a:pt x="1025" y="6513"/>
                    <a:pt x="1156" y="6239"/>
                  </a:cubicBezTo>
                  <a:cubicBezTo>
                    <a:pt x="1227" y="6085"/>
                    <a:pt x="1311" y="5918"/>
                    <a:pt x="1370" y="5715"/>
                  </a:cubicBezTo>
                  <a:cubicBezTo>
                    <a:pt x="1453" y="5406"/>
                    <a:pt x="1453" y="5144"/>
                    <a:pt x="1453" y="4894"/>
                  </a:cubicBezTo>
                  <a:cubicBezTo>
                    <a:pt x="1453" y="4632"/>
                    <a:pt x="1453" y="4370"/>
                    <a:pt x="1561" y="4049"/>
                  </a:cubicBezTo>
                  <a:cubicBezTo>
                    <a:pt x="1632" y="3822"/>
                    <a:pt x="1727" y="3680"/>
                    <a:pt x="1811" y="3513"/>
                  </a:cubicBezTo>
                  <a:cubicBezTo>
                    <a:pt x="1965" y="3263"/>
                    <a:pt x="2120" y="2989"/>
                    <a:pt x="2204" y="2429"/>
                  </a:cubicBezTo>
                  <a:cubicBezTo>
                    <a:pt x="2287" y="1655"/>
                    <a:pt x="2775" y="1155"/>
                    <a:pt x="3180" y="858"/>
                  </a:cubicBezTo>
                  <a:cubicBezTo>
                    <a:pt x="3692" y="489"/>
                    <a:pt x="4251" y="322"/>
                    <a:pt x="4597" y="322"/>
                  </a:cubicBezTo>
                  <a:cubicBezTo>
                    <a:pt x="4763" y="322"/>
                    <a:pt x="4894" y="358"/>
                    <a:pt x="4978" y="429"/>
                  </a:cubicBezTo>
                  <a:cubicBezTo>
                    <a:pt x="5067" y="489"/>
                    <a:pt x="5168" y="518"/>
                    <a:pt x="5268" y="518"/>
                  </a:cubicBezTo>
                  <a:cubicBezTo>
                    <a:pt x="5368" y="518"/>
                    <a:pt x="5466" y="489"/>
                    <a:pt x="5549" y="429"/>
                  </a:cubicBezTo>
                  <a:cubicBezTo>
                    <a:pt x="5656" y="370"/>
                    <a:pt x="5775" y="322"/>
                    <a:pt x="5930" y="322"/>
                  </a:cubicBezTo>
                  <a:close/>
                  <a:moveTo>
                    <a:pt x="4585" y="0"/>
                  </a:moveTo>
                  <a:cubicBezTo>
                    <a:pt x="4109" y="0"/>
                    <a:pt x="3478" y="239"/>
                    <a:pt x="2977" y="596"/>
                  </a:cubicBezTo>
                  <a:cubicBezTo>
                    <a:pt x="2525" y="917"/>
                    <a:pt x="1965" y="1489"/>
                    <a:pt x="1858" y="2382"/>
                  </a:cubicBezTo>
                  <a:cubicBezTo>
                    <a:pt x="1799" y="2870"/>
                    <a:pt x="1668" y="3096"/>
                    <a:pt x="1513" y="3334"/>
                  </a:cubicBezTo>
                  <a:cubicBezTo>
                    <a:pt x="1418" y="3501"/>
                    <a:pt x="1311" y="3680"/>
                    <a:pt x="1239" y="3941"/>
                  </a:cubicBezTo>
                  <a:cubicBezTo>
                    <a:pt x="1132" y="4311"/>
                    <a:pt x="1120" y="4596"/>
                    <a:pt x="1120" y="4882"/>
                  </a:cubicBezTo>
                  <a:cubicBezTo>
                    <a:pt x="1120" y="5120"/>
                    <a:pt x="1120" y="5346"/>
                    <a:pt x="1037" y="5608"/>
                  </a:cubicBezTo>
                  <a:cubicBezTo>
                    <a:pt x="1001" y="5787"/>
                    <a:pt x="918" y="5918"/>
                    <a:pt x="846" y="6073"/>
                  </a:cubicBezTo>
                  <a:cubicBezTo>
                    <a:pt x="703" y="6382"/>
                    <a:pt x="537" y="6716"/>
                    <a:pt x="549" y="7430"/>
                  </a:cubicBezTo>
                  <a:cubicBezTo>
                    <a:pt x="560" y="7966"/>
                    <a:pt x="418" y="8287"/>
                    <a:pt x="287" y="8585"/>
                  </a:cubicBezTo>
                  <a:cubicBezTo>
                    <a:pt x="132" y="8918"/>
                    <a:pt x="1" y="9228"/>
                    <a:pt x="168" y="9692"/>
                  </a:cubicBezTo>
                  <a:cubicBezTo>
                    <a:pt x="346" y="10192"/>
                    <a:pt x="846" y="10514"/>
                    <a:pt x="1061" y="10609"/>
                  </a:cubicBezTo>
                  <a:lnTo>
                    <a:pt x="1061" y="11026"/>
                  </a:lnTo>
                  <a:cubicBezTo>
                    <a:pt x="1061" y="11121"/>
                    <a:pt x="1132" y="11192"/>
                    <a:pt x="1215" y="11192"/>
                  </a:cubicBezTo>
                  <a:cubicBezTo>
                    <a:pt x="1311" y="11192"/>
                    <a:pt x="1382" y="11121"/>
                    <a:pt x="1382" y="11026"/>
                  </a:cubicBezTo>
                  <a:lnTo>
                    <a:pt x="1382" y="9668"/>
                  </a:lnTo>
                  <a:cubicBezTo>
                    <a:pt x="1382" y="9514"/>
                    <a:pt x="1430" y="9359"/>
                    <a:pt x="1501" y="9228"/>
                  </a:cubicBezTo>
                  <a:lnTo>
                    <a:pt x="2275" y="9895"/>
                  </a:lnTo>
                  <a:cubicBezTo>
                    <a:pt x="2394" y="10002"/>
                    <a:pt x="2465" y="10145"/>
                    <a:pt x="2465" y="10299"/>
                  </a:cubicBezTo>
                  <a:lnTo>
                    <a:pt x="2465" y="11026"/>
                  </a:lnTo>
                  <a:cubicBezTo>
                    <a:pt x="2465" y="11121"/>
                    <a:pt x="2549" y="11192"/>
                    <a:pt x="2632" y="11192"/>
                  </a:cubicBezTo>
                  <a:cubicBezTo>
                    <a:pt x="2716" y="11192"/>
                    <a:pt x="2799" y="11121"/>
                    <a:pt x="2799" y="11026"/>
                  </a:cubicBezTo>
                  <a:lnTo>
                    <a:pt x="2799" y="10299"/>
                  </a:lnTo>
                  <a:cubicBezTo>
                    <a:pt x="2799" y="10049"/>
                    <a:pt x="2692" y="9811"/>
                    <a:pt x="2501" y="9645"/>
                  </a:cubicBezTo>
                  <a:lnTo>
                    <a:pt x="1727" y="8978"/>
                  </a:lnTo>
                  <a:cubicBezTo>
                    <a:pt x="1799" y="8918"/>
                    <a:pt x="1882" y="8871"/>
                    <a:pt x="1977" y="8823"/>
                  </a:cubicBezTo>
                  <a:lnTo>
                    <a:pt x="3013" y="8454"/>
                  </a:lnTo>
                  <a:cubicBezTo>
                    <a:pt x="3728" y="9371"/>
                    <a:pt x="4466" y="10002"/>
                    <a:pt x="5192" y="10299"/>
                  </a:cubicBezTo>
                  <a:cubicBezTo>
                    <a:pt x="5204" y="10311"/>
                    <a:pt x="5240" y="10311"/>
                    <a:pt x="5252" y="10311"/>
                  </a:cubicBezTo>
                  <a:cubicBezTo>
                    <a:pt x="5263" y="10311"/>
                    <a:pt x="5299" y="10311"/>
                    <a:pt x="5311" y="10299"/>
                  </a:cubicBezTo>
                  <a:cubicBezTo>
                    <a:pt x="5764" y="10121"/>
                    <a:pt x="6216" y="9811"/>
                    <a:pt x="6668" y="9395"/>
                  </a:cubicBezTo>
                  <a:cubicBezTo>
                    <a:pt x="6728" y="9335"/>
                    <a:pt x="6740" y="9228"/>
                    <a:pt x="6668" y="9156"/>
                  </a:cubicBezTo>
                  <a:cubicBezTo>
                    <a:pt x="6636" y="9124"/>
                    <a:pt x="6590" y="9102"/>
                    <a:pt x="6543" y="9102"/>
                  </a:cubicBezTo>
                  <a:cubicBezTo>
                    <a:pt x="6503" y="9102"/>
                    <a:pt x="6463" y="9118"/>
                    <a:pt x="6430" y="9156"/>
                  </a:cubicBezTo>
                  <a:cubicBezTo>
                    <a:pt x="6025" y="9525"/>
                    <a:pt x="5644" y="9811"/>
                    <a:pt x="5252" y="9966"/>
                  </a:cubicBezTo>
                  <a:cubicBezTo>
                    <a:pt x="4478" y="9633"/>
                    <a:pt x="3811" y="8930"/>
                    <a:pt x="3347" y="8347"/>
                  </a:cubicBezTo>
                  <a:lnTo>
                    <a:pt x="3799" y="8204"/>
                  </a:lnTo>
                  <a:cubicBezTo>
                    <a:pt x="4132" y="8085"/>
                    <a:pt x="4370" y="7751"/>
                    <a:pt x="4370" y="7382"/>
                  </a:cubicBezTo>
                  <a:lnTo>
                    <a:pt x="4370" y="6811"/>
                  </a:lnTo>
                  <a:cubicBezTo>
                    <a:pt x="4656" y="6918"/>
                    <a:pt x="4954" y="6978"/>
                    <a:pt x="5263" y="6978"/>
                  </a:cubicBezTo>
                  <a:cubicBezTo>
                    <a:pt x="5585" y="6978"/>
                    <a:pt x="5883" y="6918"/>
                    <a:pt x="6156" y="6811"/>
                  </a:cubicBezTo>
                  <a:lnTo>
                    <a:pt x="6156" y="7382"/>
                  </a:lnTo>
                  <a:cubicBezTo>
                    <a:pt x="6156" y="7751"/>
                    <a:pt x="6395" y="8085"/>
                    <a:pt x="6740" y="8204"/>
                  </a:cubicBezTo>
                  <a:lnTo>
                    <a:pt x="7192" y="8347"/>
                  </a:lnTo>
                  <a:cubicBezTo>
                    <a:pt x="7097" y="8466"/>
                    <a:pt x="7014" y="8573"/>
                    <a:pt x="6907" y="8692"/>
                  </a:cubicBezTo>
                  <a:cubicBezTo>
                    <a:pt x="6847" y="8763"/>
                    <a:pt x="6847" y="8871"/>
                    <a:pt x="6918" y="8930"/>
                  </a:cubicBezTo>
                  <a:cubicBezTo>
                    <a:pt x="6954" y="8954"/>
                    <a:pt x="6990" y="8978"/>
                    <a:pt x="7026" y="8978"/>
                  </a:cubicBezTo>
                  <a:cubicBezTo>
                    <a:pt x="7073" y="8978"/>
                    <a:pt x="7109" y="8954"/>
                    <a:pt x="7145" y="8918"/>
                  </a:cubicBezTo>
                  <a:cubicBezTo>
                    <a:pt x="7264" y="8787"/>
                    <a:pt x="7383" y="8633"/>
                    <a:pt x="7502" y="8490"/>
                  </a:cubicBezTo>
                  <a:lnTo>
                    <a:pt x="8538" y="8859"/>
                  </a:lnTo>
                  <a:cubicBezTo>
                    <a:pt x="8645" y="8883"/>
                    <a:pt x="8740" y="8942"/>
                    <a:pt x="8812" y="9002"/>
                  </a:cubicBezTo>
                  <a:lnTo>
                    <a:pt x="8038" y="9656"/>
                  </a:lnTo>
                  <a:cubicBezTo>
                    <a:pt x="7847" y="9823"/>
                    <a:pt x="7740" y="10061"/>
                    <a:pt x="7740" y="10311"/>
                  </a:cubicBezTo>
                  <a:lnTo>
                    <a:pt x="7740" y="11038"/>
                  </a:lnTo>
                  <a:cubicBezTo>
                    <a:pt x="7740" y="11133"/>
                    <a:pt x="7811" y="11204"/>
                    <a:pt x="7895" y="11204"/>
                  </a:cubicBezTo>
                  <a:cubicBezTo>
                    <a:pt x="7990" y="11204"/>
                    <a:pt x="8061" y="11133"/>
                    <a:pt x="8061" y="11038"/>
                  </a:cubicBezTo>
                  <a:lnTo>
                    <a:pt x="8061" y="10311"/>
                  </a:lnTo>
                  <a:cubicBezTo>
                    <a:pt x="8061" y="10145"/>
                    <a:pt x="8133" y="10002"/>
                    <a:pt x="8252" y="9918"/>
                  </a:cubicBezTo>
                  <a:lnTo>
                    <a:pt x="9014" y="9264"/>
                  </a:lnTo>
                  <a:cubicBezTo>
                    <a:pt x="9085" y="9395"/>
                    <a:pt x="9133" y="9537"/>
                    <a:pt x="9133" y="9692"/>
                  </a:cubicBezTo>
                  <a:lnTo>
                    <a:pt x="9133" y="11049"/>
                  </a:lnTo>
                  <a:cubicBezTo>
                    <a:pt x="9133" y="11133"/>
                    <a:pt x="9204" y="11204"/>
                    <a:pt x="9300" y="11204"/>
                  </a:cubicBezTo>
                  <a:cubicBezTo>
                    <a:pt x="9383" y="11204"/>
                    <a:pt x="9466" y="11133"/>
                    <a:pt x="9466" y="11049"/>
                  </a:cubicBezTo>
                  <a:lnTo>
                    <a:pt x="9466" y="10633"/>
                  </a:lnTo>
                  <a:cubicBezTo>
                    <a:pt x="9681" y="10514"/>
                    <a:pt x="10193" y="10216"/>
                    <a:pt x="10359" y="9704"/>
                  </a:cubicBezTo>
                  <a:cubicBezTo>
                    <a:pt x="10490" y="9240"/>
                    <a:pt x="10359" y="8930"/>
                    <a:pt x="10228" y="8585"/>
                  </a:cubicBezTo>
                  <a:cubicBezTo>
                    <a:pt x="10085" y="8287"/>
                    <a:pt x="9955" y="7966"/>
                    <a:pt x="9955" y="7430"/>
                  </a:cubicBezTo>
                  <a:cubicBezTo>
                    <a:pt x="9966" y="6716"/>
                    <a:pt x="9812" y="6382"/>
                    <a:pt x="9657" y="6073"/>
                  </a:cubicBezTo>
                  <a:cubicBezTo>
                    <a:pt x="9585" y="5918"/>
                    <a:pt x="9526" y="5787"/>
                    <a:pt x="9466" y="5608"/>
                  </a:cubicBezTo>
                  <a:cubicBezTo>
                    <a:pt x="9395" y="5346"/>
                    <a:pt x="9395" y="5120"/>
                    <a:pt x="9395" y="4882"/>
                  </a:cubicBezTo>
                  <a:cubicBezTo>
                    <a:pt x="9395" y="4596"/>
                    <a:pt x="9395" y="4311"/>
                    <a:pt x="9276" y="3941"/>
                  </a:cubicBezTo>
                  <a:cubicBezTo>
                    <a:pt x="9193" y="3680"/>
                    <a:pt x="9097" y="3513"/>
                    <a:pt x="8990" y="3334"/>
                  </a:cubicBezTo>
                  <a:cubicBezTo>
                    <a:pt x="8835" y="3096"/>
                    <a:pt x="8704" y="2870"/>
                    <a:pt x="8645" y="2382"/>
                  </a:cubicBezTo>
                  <a:cubicBezTo>
                    <a:pt x="8538" y="1489"/>
                    <a:pt x="7978" y="917"/>
                    <a:pt x="7526" y="596"/>
                  </a:cubicBezTo>
                  <a:cubicBezTo>
                    <a:pt x="7026" y="239"/>
                    <a:pt x="6395" y="0"/>
                    <a:pt x="5918" y="0"/>
                  </a:cubicBezTo>
                  <a:cubicBezTo>
                    <a:pt x="5704" y="0"/>
                    <a:pt x="5502" y="48"/>
                    <a:pt x="5359" y="143"/>
                  </a:cubicBezTo>
                  <a:cubicBezTo>
                    <a:pt x="5329" y="167"/>
                    <a:pt x="5290" y="179"/>
                    <a:pt x="5252" y="179"/>
                  </a:cubicBezTo>
                  <a:cubicBezTo>
                    <a:pt x="5213" y="179"/>
                    <a:pt x="5174" y="167"/>
                    <a:pt x="5144" y="143"/>
                  </a:cubicBezTo>
                  <a:cubicBezTo>
                    <a:pt x="5002" y="48"/>
                    <a:pt x="4811" y="0"/>
                    <a:pt x="4585" y="0"/>
                  </a:cubicBezTo>
                  <a:close/>
                </a:path>
              </a:pathLst>
            </a:custGeom>
            <a:solidFill>
              <a:srgbClr val="E296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84" name="Google Shape;684;p39"/>
          <p:cNvSpPr txBox="1"/>
          <p:nvPr/>
        </p:nvSpPr>
        <p:spPr>
          <a:xfrm>
            <a:off x="567068" y="1364407"/>
            <a:ext cx="3862800" cy="263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" sz="1500" dirty="0">
                <a:solidFill>
                  <a:srgbClr val="F6B1A1"/>
                </a:solidFill>
                <a:latin typeface="Fira Sans"/>
                <a:ea typeface="Fira Sans"/>
                <a:cs typeface="Fira Sans"/>
                <a:sym typeface="Fira Sans"/>
              </a:rPr>
              <a:t>GENDER</a:t>
            </a:r>
            <a:endParaRPr sz="1500" dirty="0">
              <a:solidFill>
                <a:srgbClr val="F6B1A1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grpSp>
        <p:nvGrpSpPr>
          <p:cNvPr id="685" name="Google Shape;685;p39"/>
          <p:cNvGrpSpPr/>
          <p:nvPr/>
        </p:nvGrpSpPr>
        <p:grpSpPr>
          <a:xfrm>
            <a:off x="1518500" y="2674315"/>
            <a:ext cx="2645243" cy="228958"/>
            <a:chOff x="3465975" y="2270276"/>
            <a:chExt cx="1986365" cy="171929"/>
          </a:xfrm>
        </p:grpSpPr>
        <p:sp>
          <p:nvSpPr>
            <p:cNvPr id="688" name="Google Shape;688;p39"/>
            <p:cNvSpPr/>
            <p:nvPr/>
          </p:nvSpPr>
          <p:spPr>
            <a:xfrm rot="-5400000">
              <a:off x="4243603" y="2270305"/>
              <a:ext cx="171900" cy="171900"/>
            </a:xfrm>
            <a:prstGeom prst="ellipse">
              <a:avLst/>
            </a:prstGeom>
            <a:noFill/>
            <a:ln w="9525" cap="flat" cmpd="sng">
              <a:solidFill>
                <a:srgbClr val="B4818B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9" name="Google Shape;689;p39"/>
            <p:cNvSpPr/>
            <p:nvPr/>
          </p:nvSpPr>
          <p:spPr>
            <a:xfrm rot="-5400000">
              <a:off x="4502812" y="2270305"/>
              <a:ext cx="171900" cy="171900"/>
            </a:xfrm>
            <a:prstGeom prst="ellipse">
              <a:avLst/>
            </a:prstGeom>
            <a:noFill/>
            <a:ln w="9525" cap="flat" cmpd="sng">
              <a:solidFill>
                <a:srgbClr val="B4818B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0" name="Google Shape;690;p39"/>
            <p:cNvSpPr/>
            <p:nvPr/>
          </p:nvSpPr>
          <p:spPr>
            <a:xfrm rot="-5400000">
              <a:off x="4762021" y="2270305"/>
              <a:ext cx="171900" cy="171900"/>
            </a:xfrm>
            <a:prstGeom prst="ellipse">
              <a:avLst/>
            </a:prstGeom>
            <a:noFill/>
            <a:ln w="9525" cap="flat" cmpd="sng">
              <a:solidFill>
                <a:srgbClr val="B4818B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1" name="Google Shape;691;p39"/>
            <p:cNvSpPr/>
            <p:nvPr/>
          </p:nvSpPr>
          <p:spPr>
            <a:xfrm rot="-5400000">
              <a:off x="3465975" y="2270305"/>
              <a:ext cx="171900" cy="171900"/>
            </a:xfrm>
            <a:prstGeom prst="ellipse">
              <a:avLst/>
            </a:prstGeom>
            <a:solidFill>
              <a:srgbClr val="B4818B"/>
            </a:solidFill>
            <a:ln w="9525" cap="flat" cmpd="sng">
              <a:solidFill>
                <a:srgbClr val="B4818B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2" name="Google Shape;692;p39"/>
            <p:cNvSpPr/>
            <p:nvPr/>
          </p:nvSpPr>
          <p:spPr>
            <a:xfrm rot="-5400000">
              <a:off x="5021230" y="2270276"/>
              <a:ext cx="171900" cy="171900"/>
            </a:xfrm>
            <a:prstGeom prst="ellipse">
              <a:avLst/>
            </a:prstGeom>
            <a:noFill/>
            <a:ln w="9525" cap="flat" cmpd="sng">
              <a:solidFill>
                <a:srgbClr val="B4818B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3" name="Google Shape;693;p39"/>
            <p:cNvSpPr/>
            <p:nvPr/>
          </p:nvSpPr>
          <p:spPr>
            <a:xfrm rot="-5400000">
              <a:off x="5280440" y="2270276"/>
              <a:ext cx="171900" cy="171900"/>
            </a:xfrm>
            <a:prstGeom prst="ellipse">
              <a:avLst/>
            </a:prstGeom>
            <a:noFill/>
            <a:ln w="9525" cap="flat" cmpd="sng">
              <a:solidFill>
                <a:srgbClr val="B4818B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94" name="Google Shape;694;p39"/>
          <p:cNvGrpSpPr/>
          <p:nvPr/>
        </p:nvGrpSpPr>
        <p:grpSpPr>
          <a:xfrm>
            <a:off x="1518501" y="1938368"/>
            <a:ext cx="2645242" cy="228958"/>
            <a:chOff x="3465975" y="2270276"/>
            <a:chExt cx="1986364" cy="171929"/>
          </a:xfrm>
        </p:grpSpPr>
        <p:sp>
          <p:nvSpPr>
            <p:cNvPr id="695" name="Google Shape;695;p39"/>
            <p:cNvSpPr/>
            <p:nvPr/>
          </p:nvSpPr>
          <p:spPr>
            <a:xfrm rot="-5400000">
              <a:off x="3725184" y="2270305"/>
              <a:ext cx="171900" cy="171900"/>
            </a:xfrm>
            <a:prstGeom prst="ellipse">
              <a:avLst/>
            </a:prstGeom>
            <a:solidFill>
              <a:srgbClr val="B4818B"/>
            </a:solidFill>
            <a:ln w="9525" cap="flat" cmpd="sng">
              <a:solidFill>
                <a:srgbClr val="B4818B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6" name="Google Shape;696;p39"/>
            <p:cNvSpPr/>
            <p:nvPr/>
          </p:nvSpPr>
          <p:spPr>
            <a:xfrm rot="-5400000">
              <a:off x="3984394" y="2270305"/>
              <a:ext cx="171900" cy="171900"/>
            </a:xfrm>
            <a:prstGeom prst="ellipse">
              <a:avLst/>
            </a:prstGeom>
            <a:solidFill>
              <a:srgbClr val="B4818B"/>
            </a:solidFill>
            <a:ln w="9525" cap="flat" cmpd="sng">
              <a:solidFill>
                <a:srgbClr val="B4818B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7" name="Google Shape;697;p39"/>
            <p:cNvSpPr/>
            <p:nvPr/>
          </p:nvSpPr>
          <p:spPr>
            <a:xfrm rot="-5400000">
              <a:off x="4243603" y="2270305"/>
              <a:ext cx="171900" cy="171900"/>
            </a:xfrm>
            <a:prstGeom prst="ellipse">
              <a:avLst/>
            </a:prstGeom>
            <a:solidFill>
              <a:srgbClr val="B4818B"/>
            </a:solidFill>
            <a:ln w="9525" cap="flat" cmpd="sng">
              <a:solidFill>
                <a:srgbClr val="B4818B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8" name="Google Shape;698;p39"/>
            <p:cNvSpPr/>
            <p:nvPr/>
          </p:nvSpPr>
          <p:spPr>
            <a:xfrm rot="-5400000">
              <a:off x="4502812" y="2270305"/>
              <a:ext cx="171900" cy="171900"/>
            </a:xfrm>
            <a:prstGeom prst="ellipse">
              <a:avLst/>
            </a:prstGeom>
            <a:solidFill>
              <a:srgbClr val="B4818B"/>
            </a:solidFill>
            <a:ln w="9525" cap="flat" cmpd="sng">
              <a:solidFill>
                <a:srgbClr val="B4818B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9" name="Google Shape;699;p39"/>
            <p:cNvSpPr/>
            <p:nvPr/>
          </p:nvSpPr>
          <p:spPr>
            <a:xfrm rot="-5400000">
              <a:off x="4762021" y="2270305"/>
              <a:ext cx="171900" cy="171900"/>
            </a:xfrm>
            <a:prstGeom prst="ellipse">
              <a:avLst/>
            </a:prstGeom>
            <a:solidFill>
              <a:srgbClr val="B4818B"/>
            </a:solidFill>
            <a:ln w="9525" cap="flat" cmpd="sng">
              <a:solidFill>
                <a:srgbClr val="B4818B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0" name="Google Shape;700;p39"/>
            <p:cNvSpPr/>
            <p:nvPr/>
          </p:nvSpPr>
          <p:spPr>
            <a:xfrm rot="-5400000">
              <a:off x="3465975" y="2270305"/>
              <a:ext cx="171900" cy="171900"/>
            </a:xfrm>
            <a:prstGeom prst="ellipse">
              <a:avLst/>
            </a:prstGeom>
            <a:solidFill>
              <a:srgbClr val="B4818B"/>
            </a:solidFill>
            <a:ln w="9525" cap="flat" cmpd="sng">
              <a:solidFill>
                <a:srgbClr val="B4818B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1" name="Google Shape;701;p39"/>
            <p:cNvSpPr/>
            <p:nvPr/>
          </p:nvSpPr>
          <p:spPr>
            <a:xfrm rot="-5400000">
              <a:off x="5021230" y="2270276"/>
              <a:ext cx="171900" cy="171900"/>
            </a:xfrm>
            <a:prstGeom prst="ellipse">
              <a:avLst/>
            </a:prstGeom>
            <a:solidFill>
              <a:srgbClr val="B4818B"/>
            </a:solidFill>
            <a:ln w="9525" cap="flat" cmpd="sng">
              <a:solidFill>
                <a:srgbClr val="B4818B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2" name="Google Shape;702;p39"/>
            <p:cNvSpPr/>
            <p:nvPr/>
          </p:nvSpPr>
          <p:spPr>
            <a:xfrm rot="-5400000">
              <a:off x="5280440" y="2270276"/>
              <a:ext cx="171900" cy="171900"/>
            </a:xfrm>
            <a:prstGeom prst="ellipse">
              <a:avLst/>
            </a:prstGeom>
            <a:noFill/>
            <a:ln w="9525" cap="flat" cmpd="sng">
              <a:solidFill>
                <a:srgbClr val="B4818B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03" name="Google Shape;703;p39"/>
          <p:cNvSpPr txBox="1"/>
          <p:nvPr/>
        </p:nvSpPr>
        <p:spPr>
          <a:xfrm>
            <a:off x="738575" y="3133925"/>
            <a:ext cx="3862800" cy="52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" sz="1500">
                <a:solidFill>
                  <a:srgbClr val="F6B1A1"/>
                </a:solidFill>
                <a:latin typeface="Fira Sans"/>
                <a:ea typeface="Fira Sans"/>
                <a:cs typeface="Fira Sans"/>
                <a:sym typeface="Fira Sans"/>
              </a:rPr>
              <a:t>AGE</a:t>
            </a:r>
            <a:endParaRPr sz="1500">
              <a:solidFill>
                <a:srgbClr val="F6B1A1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704" name="Google Shape;704;p39"/>
          <p:cNvSpPr txBox="1"/>
          <p:nvPr/>
        </p:nvSpPr>
        <p:spPr>
          <a:xfrm>
            <a:off x="4924709" y="1343632"/>
            <a:ext cx="3862800" cy="263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" sz="1500" dirty="0">
                <a:solidFill>
                  <a:srgbClr val="F6B1A1"/>
                </a:solidFill>
                <a:latin typeface="Fira Sans"/>
                <a:ea typeface="Fira Sans"/>
                <a:cs typeface="Fira Sans"/>
                <a:sym typeface="Fira Sans"/>
              </a:rPr>
              <a:t>LOCATION</a:t>
            </a:r>
            <a:endParaRPr sz="1500" dirty="0">
              <a:solidFill>
                <a:srgbClr val="F6B1A1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705" name="Google Shape;705;p39"/>
          <p:cNvSpPr txBox="1"/>
          <p:nvPr/>
        </p:nvSpPr>
        <p:spPr>
          <a:xfrm>
            <a:off x="720000" y="3514225"/>
            <a:ext cx="1044000" cy="52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" sz="2700" b="1">
                <a:solidFill>
                  <a:srgbClr val="F6B1A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15-34</a:t>
            </a:r>
            <a:endParaRPr sz="2700" b="1">
              <a:solidFill>
                <a:srgbClr val="F6B1A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  <p:sp>
        <p:nvSpPr>
          <p:cNvPr id="706" name="Google Shape;706;p39"/>
          <p:cNvSpPr txBox="1"/>
          <p:nvPr/>
        </p:nvSpPr>
        <p:spPr>
          <a:xfrm>
            <a:off x="720000" y="3915734"/>
            <a:ext cx="1045500" cy="52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" sz="2700" b="1">
                <a:solidFill>
                  <a:srgbClr val="F6B1A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35-65</a:t>
            </a:r>
            <a:endParaRPr sz="2700" b="1">
              <a:solidFill>
                <a:srgbClr val="F6B1A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  <p:grpSp>
        <p:nvGrpSpPr>
          <p:cNvPr id="707" name="Google Shape;707;p39"/>
          <p:cNvGrpSpPr/>
          <p:nvPr/>
        </p:nvGrpSpPr>
        <p:grpSpPr>
          <a:xfrm>
            <a:off x="1733512" y="4155387"/>
            <a:ext cx="2481600" cy="165000"/>
            <a:chOff x="1733512" y="4002987"/>
            <a:chExt cx="2481600" cy="165000"/>
          </a:xfrm>
        </p:grpSpPr>
        <p:cxnSp>
          <p:nvCxnSpPr>
            <p:cNvPr id="708" name="Google Shape;708;p39"/>
            <p:cNvCxnSpPr/>
            <p:nvPr/>
          </p:nvCxnSpPr>
          <p:spPr>
            <a:xfrm>
              <a:off x="1733512" y="4078545"/>
              <a:ext cx="2481600" cy="13800"/>
            </a:xfrm>
            <a:prstGeom prst="straightConnector1">
              <a:avLst/>
            </a:prstGeom>
            <a:noFill/>
            <a:ln w="9525" cap="flat" cmpd="sng">
              <a:solidFill>
                <a:srgbClr val="E29699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709" name="Google Shape;709;p39"/>
            <p:cNvSpPr/>
            <p:nvPr/>
          </p:nvSpPr>
          <p:spPr>
            <a:xfrm>
              <a:off x="1733512" y="4002987"/>
              <a:ext cx="2169600" cy="165000"/>
            </a:xfrm>
            <a:prstGeom prst="rect">
              <a:avLst/>
            </a:prstGeom>
            <a:solidFill>
              <a:srgbClr val="B4818B">
                <a:alpha val="851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grpSp>
        <p:nvGrpSpPr>
          <p:cNvPr id="710" name="Google Shape;710;p39"/>
          <p:cNvGrpSpPr/>
          <p:nvPr/>
        </p:nvGrpSpPr>
        <p:grpSpPr>
          <a:xfrm>
            <a:off x="1733511" y="3772055"/>
            <a:ext cx="2481601" cy="165339"/>
            <a:chOff x="1733511" y="3619655"/>
            <a:chExt cx="2481601" cy="165339"/>
          </a:xfrm>
        </p:grpSpPr>
        <p:cxnSp>
          <p:nvCxnSpPr>
            <p:cNvPr id="711" name="Google Shape;711;p39"/>
            <p:cNvCxnSpPr/>
            <p:nvPr/>
          </p:nvCxnSpPr>
          <p:spPr>
            <a:xfrm>
              <a:off x="1733512" y="3695541"/>
              <a:ext cx="2481600" cy="13800"/>
            </a:xfrm>
            <a:prstGeom prst="straightConnector1">
              <a:avLst/>
            </a:prstGeom>
            <a:noFill/>
            <a:ln w="9525" cap="flat" cmpd="sng">
              <a:solidFill>
                <a:srgbClr val="E29699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712" name="Google Shape;712;p39"/>
            <p:cNvSpPr/>
            <p:nvPr/>
          </p:nvSpPr>
          <p:spPr>
            <a:xfrm>
              <a:off x="1733511" y="3619655"/>
              <a:ext cx="2481599" cy="165339"/>
            </a:xfrm>
            <a:prstGeom prst="rect">
              <a:avLst/>
            </a:prstGeom>
            <a:solidFill>
              <a:srgbClr val="B4818B">
                <a:alpha val="851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grpSp>
        <p:nvGrpSpPr>
          <p:cNvPr id="713" name="Google Shape;713;p39"/>
          <p:cNvGrpSpPr/>
          <p:nvPr/>
        </p:nvGrpSpPr>
        <p:grpSpPr>
          <a:xfrm>
            <a:off x="4703308" y="1623744"/>
            <a:ext cx="3811737" cy="2890034"/>
            <a:chOff x="5249166" y="1210148"/>
            <a:chExt cx="2665070" cy="2020472"/>
          </a:xfrm>
        </p:grpSpPr>
        <p:grpSp>
          <p:nvGrpSpPr>
            <p:cNvPr id="714" name="Google Shape;714;p39"/>
            <p:cNvGrpSpPr/>
            <p:nvPr/>
          </p:nvGrpSpPr>
          <p:grpSpPr>
            <a:xfrm>
              <a:off x="5249166" y="1478141"/>
              <a:ext cx="2665070" cy="1752479"/>
              <a:chOff x="235800" y="830650"/>
              <a:chExt cx="6978450" cy="4588844"/>
            </a:xfrm>
          </p:grpSpPr>
          <p:sp>
            <p:nvSpPr>
              <p:cNvPr id="715" name="Google Shape;715;p39"/>
              <p:cNvSpPr/>
              <p:nvPr/>
            </p:nvSpPr>
            <p:spPr>
              <a:xfrm>
                <a:off x="235800" y="1224769"/>
                <a:ext cx="2592225" cy="4194725"/>
              </a:xfrm>
              <a:custGeom>
                <a:avLst/>
                <a:gdLst/>
                <a:ahLst/>
                <a:cxnLst/>
                <a:rect l="l" t="t" r="r" b="b"/>
                <a:pathLst>
                  <a:path w="103689" h="167789" extrusionOk="0">
                    <a:moveTo>
                      <a:pt x="13807" y="0"/>
                    </a:moveTo>
                    <a:cubicBezTo>
                      <a:pt x="11526" y="0"/>
                      <a:pt x="9194" y="921"/>
                      <a:pt x="7431" y="2357"/>
                    </a:cubicBezTo>
                    <a:cubicBezTo>
                      <a:pt x="6418" y="3183"/>
                      <a:pt x="7559" y="5231"/>
                      <a:pt x="8433" y="6203"/>
                    </a:cubicBezTo>
                    <a:cubicBezTo>
                      <a:pt x="9308" y="7175"/>
                      <a:pt x="10393" y="8259"/>
                      <a:pt x="10189" y="9549"/>
                    </a:cubicBezTo>
                    <a:cubicBezTo>
                      <a:pt x="9355" y="9975"/>
                      <a:pt x="8287" y="10084"/>
                      <a:pt x="7292" y="10084"/>
                    </a:cubicBezTo>
                    <a:cubicBezTo>
                      <a:pt x="7024" y="10084"/>
                      <a:pt x="6762" y="10076"/>
                      <a:pt x="6511" y="10065"/>
                    </a:cubicBezTo>
                    <a:cubicBezTo>
                      <a:pt x="6102" y="10046"/>
                      <a:pt x="5686" y="9992"/>
                      <a:pt x="5277" y="9992"/>
                    </a:cubicBezTo>
                    <a:cubicBezTo>
                      <a:pt x="4990" y="9992"/>
                      <a:pt x="4705" y="10019"/>
                      <a:pt x="4430" y="10104"/>
                    </a:cubicBezTo>
                    <a:cubicBezTo>
                      <a:pt x="3763" y="10310"/>
                      <a:pt x="3182" y="11034"/>
                      <a:pt x="3440" y="11683"/>
                    </a:cubicBezTo>
                    <a:cubicBezTo>
                      <a:pt x="2981" y="12481"/>
                      <a:pt x="2431" y="12899"/>
                      <a:pt x="2962" y="13650"/>
                    </a:cubicBezTo>
                    <a:cubicBezTo>
                      <a:pt x="3377" y="14235"/>
                      <a:pt x="4081" y="14716"/>
                      <a:pt x="4076" y="15434"/>
                    </a:cubicBezTo>
                    <a:cubicBezTo>
                      <a:pt x="4071" y="16003"/>
                      <a:pt x="3591" y="16462"/>
                      <a:pt x="3082" y="16719"/>
                    </a:cubicBezTo>
                    <a:cubicBezTo>
                      <a:pt x="2572" y="16973"/>
                      <a:pt x="2000" y="17102"/>
                      <a:pt x="1518" y="17408"/>
                    </a:cubicBezTo>
                    <a:cubicBezTo>
                      <a:pt x="13" y="18366"/>
                      <a:pt x="0" y="20519"/>
                      <a:pt x="159" y="22295"/>
                    </a:cubicBezTo>
                    <a:cubicBezTo>
                      <a:pt x="1133" y="23491"/>
                      <a:pt x="1285" y="25550"/>
                      <a:pt x="817" y="27017"/>
                    </a:cubicBezTo>
                    <a:cubicBezTo>
                      <a:pt x="639" y="27577"/>
                      <a:pt x="351" y="28172"/>
                      <a:pt x="552" y="28724"/>
                    </a:cubicBezTo>
                    <a:cubicBezTo>
                      <a:pt x="782" y="29356"/>
                      <a:pt x="1526" y="29605"/>
                      <a:pt x="2177" y="29773"/>
                    </a:cubicBezTo>
                    <a:cubicBezTo>
                      <a:pt x="2891" y="29958"/>
                      <a:pt x="3669" y="30130"/>
                      <a:pt x="4408" y="30130"/>
                    </a:cubicBezTo>
                    <a:cubicBezTo>
                      <a:pt x="5109" y="30130"/>
                      <a:pt x="5775" y="29975"/>
                      <a:pt x="6314" y="29528"/>
                    </a:cubicBezTo>
                    <a:cubicBezTo>
                      <a:pt x="7583" y="28478"/>
                      <a:pt x="9157" y="28121"/>
                      <a:pt x="10834" y="28121"/>
                    </a:cubicBezTo>
                    <a:cubicBezTo>
                      <a:pt x="13016" y="28121"/>
                      <a:pt x="15374" y="28725"/>
                      <a:pt x="17464" y="29196"/>
                    </a:cubicBezTo>
                    <a:cubicBezTo>
                      <a:pt x="18740" y="29482"/>
                      <a:pt x="20083" y="29952"/>
                      <a:pt x="20830" y="31028"/>
                    </a:cubicBezTo>
                    <a:cubicBezTo>
                      <a:pt x="21824" y="32461"/>
                      <a:pt x="21400" y="34451"/>
                      <a:pt x="20580" y="35993"/>
                    </a:cubicBezTo>
                    <a:cubicBezTo>
                      <a:pt x="19762" y="37533"/>
                      <a:pt x="18587" y="38903"/>
                      <a:pt x="18068" y="40567"/>
                    </a:cubicBezTo>
                    <a:cubicBezTo>
                      <a:pt x="17582" y="42129"/>
                      <a:pt x="17717" y="43806"/>
                      <a:pt x="17859" y="45436"/>
                    </a:cubicBezTo>
                    <a:cubicBezTo>
                      <a:pt x="18032" y="47441"/>
                      <a:pt x="18242" y="49554"/>
                      <a:pt x="19405" y="51198"/>
                    </a:cubicBezTo>
                    <a:cubicBezTo>
                      <a:pt x="20624" y="52922"/>
                      <a:pt x="21392" y="55494"/>
                      <a:pt x="21294" y="57601"/>
                    </a:cubicBezTo>
                    <a:cubicBezTo>
                      <a:pt x="21216" y="59294"/>
                      <a:pt x="20619" y="60958"/>
                      <a:pt x="20775" y="62645"/>
                    </a:cubicBezTo>
                    <a:cubicBezTo>
                      <a:pt x="21057" y="65704"/>
                      <a:pt x="23699" y="67999"/>
                      <a:pt x="26397" y="69471"/>
                    </a:cubicBezTo>
                    <a:cubicBezTo>
                      <a:pt x="29219" y="71013"/>
                      <a:pt x="31651" y="73637"/>
                      <a:pt x="32623" y="76701"/>
                    </a:cubicBezTo>
                    <a:cubicBezTo>
                      <a:pt x="33112" y="78241"/>
                      <a:pt x="33257" y="79868"/>
                      <a:pt x="33688" y="81425"/>
                    </a:cubicBezTo>
                    <a:cubicBezTo>
                      <a:pt x="34432" y="84119"/>
                      <a:pt x="36051" y="86565"/>
                      <a:pt x="38239" y="88307"/>
                    </a:cubicBezTo>
                    <a:cubicBezTo>
                      <a:pt x="39834" y="89575"/>
                      <a:pt x="42451" y="90023"/>
                      <a:pt x="44455" y="90388"/>
                    </a:cubicBezTo>
                    <a:cubicBezTo>
                      <a:pt x="45495" y="90578"/>
                      <a:pt x="46617" y="90728"/>
                      <a:pt x="47400" y="91437"/>
                    </a:cubicBezTo>
                    <a:cubicBezTo>
                      <a:pt x="47762" y="91764"/>
                      <a:pt x="48023" y="92187"/>
                      <a:pt x="48369" y="92530"/>
                    </a:cubicBezTo>
                    <a:cubicBezTo>
                      <a:pt x="50044" y="94188"/>
                      <a:pt x="53127" y="93507"/>
                      <a:pt x="54821" y="95145"/>
                    </a:cubicBezTo>
                    <a:cubicBezTo>
                      <a:pt x="55259" y="95566"/>
                      <a:pt x="55558" y="96107"/>
                      <a:pt x="55941" y="96579"/>
                    </a:cubicBezTo>
                    <a:cubicBezTo>
                      <a:pt x="56887" y="97736"/>
                      <a:pt x="58370" y="98428"/>
                      <a:pt x="59861" y="98428"/>
                    </a:cubicBezTo>
                    <a:cubicBezTo>
                      <a:pt x="60003" y="98428"/>
                      <a:pt x="60145" y="98421"/>
                      <a:pt x="60286" y="98409"/>
                    </a:cubicBezTo>
                    <a:lnTo>
                      <a:pt x="60286" y="98409"/>
                    </a:lnTo>
                    <a:cubicBezTo>
                      <a:pt x="59905" y="99653"/>
                      <a:pt x="61397" y="101114"/>
                      <a:pt x="60936" y="102330"/>
                    </a:cubicBezTo>
                    <a:cubicBezTo>
                      <a:pt x="60565" y="103312"/>
                      <a:pt x="59445" y="103741"/>
                      <a:pt x="58674" y="104452"/>
                    </a:cubicBezTo>
                    <a:cubicBezTo>
                      <a:pt x="57337" y="105685"/>
                      <a:pt x="57129" y="107795"/>
                      <a:pt x="57705" y="109521"/>
                    </a:cubicBezTo>
                    <a:cubicBezTo>
                      <a:pt x="58282" y="111246"/>
                      <a:pt x="59498" y="112671"/>
                      <a:pt x="60717" y="114022"/>
                    </a:cubicBezTo>
                    <a:cubicBezTo>
                      <a:pt x="62978" y="116530"/>
                      <a:pt x="65696" y="117746"/>
                      <a:pt x="68148" y="120066"/>
                    </a:cubicBezTo>
                    <a:cubicBezTo>
                      <a:pt x="70420" y="122216"/>
                      <a:pt x="70937" y="125696"/>
                      <a:pt x="70438" y="128784"/>
                    </a:cubicBezTo>
                    <a:cubicBezTo>
                      <a:pt x="69938" y="131872"/>
                      <a:pt x="68585" y="134744"/>
                      <a:pt x="67620" y="137718"/>
                    </a:cubicBezTo>
                    <a:cubicBezTo>
                      <a:pt x="65814" y="143276"/>
                      <a:pt x="65376" y="149382"/>
                      <a:pt x="67102" y="154963"/>
                    </a:cubicBezTo>
                    <a:cubicBezTo>
                      <a:pt x="68828" y="160546"/>
                      <a:pt x="72869" y="165522"/>
                      <a:pt x="78283" y="167717"/>
                    </a:cubicBezTo>
                    <a:cubicBezTo>
                      <a:pt x="78404" y="167766"/>
                      <a:pt x="78530" y="167788"/>
                      <a:pt x="78658" y="167788"/>
                    </a:cubicBezTo>
                    <a:cubicBezTo>
                      <a:pt x="79167" y="167788"/>
                      <a:pt x="79705" y="167444"/>
                      <a:pt x="80056" y="167066"/>
                    </a:cubicBezTo>
                    <a:cubicBezTo>
                      <a:pt x="80495" y="166591"/>
                      <a:pt x="80589" y="165833"/>
                      <a:pt x="80281" y="165265"/>
                    </a:cubicBezTo>
                    <a:cubicBezTo>
                      <a:pt x="79304" y="163467"/>
                      <a:pt x="77566" y="161932"/>
                      <a:pt x="76298" y="160326"/>
                    </a:cubicBezTo>
                    <a:cubicBezTo>
                      <a:pt x="75898" y="159821"/>
                      <a:pt x="75478" y="159248"/>
                      <a:pt x="75530" y="158607"/>
                    </a:cubicBezTo>
                    <a:cubicBezTo>
                      <a:pt x="75589" y="157886"/>
                      <a:pt x="76208" y="157367"/>
                      <a:pt x="76666" y="156807"/>
                    </a:cubicBezTo>
                    <a:cubicBezTo>
                      <a:pt x="77361" y="155947"/>
                      <a:pt x="77729" y="154867"/>
                      <a:pt x="77704" y="153762"/>
                    </a:cubicBezTo>
                    <a:cubicBezTo>
                      <a:pt x="77674" y="152733"/>
                      <a:pt x="77075" y="151726"/>
                      <a:pt x="77111" y="150697"/>
                    </a:cubicBezTo>
                    <a:cubicBezTo>
                      <a:pt x="77146" y="149667"/>
                      <a:pt x="77701" y="148583"/>
                      <a:pt x="78676" y="148251"/>
                    </a:cubicBezTo>
                    <a:cubicBezTo>
                      <a:pt x="79120" y="148100"/>
                      <a:pt x="79614" y="148115"/>
                      <a:pt x="80042" y="147926"/>
                    </a:cubicBezTo>
                    <a:cubicBezTo>
                      <a:pt x="81453" y="147303"/>
                      <a:pt x="81228" y="145153"/>
                      <a:pt x="82249" y="143996"/>
                    </a:cubicBezTo>
                    <a:cubicBezTo>
                      <a:pt x="82722" y="143460"/>
                      <a:pt x="83419" y="143193"/>
                      <a:pt x="84064" y="142883"/>
                    </a:cubicBezTo>
                    <a:cubicBezTo>
                      <a:pt x="86792" y="141571"/>
                      <a:pt x="89035" y="138972"/>
                      <a:pt x="89283" y="135957"/>
                    </a:cubicBezTo>
                    <a:cubicBezTo>
                      <a:pt x="89483" y="133544"/>
                      <a:pt x="88605" y="130615"/>
                      <a:pt x="90438" y="129034"/>
                    </a:cubicBezTo>
                    <a:cubicBezTo>
                      <a:pt x="91238" y="128344"/>
                      <a:pt x="92244" y="128199"/>
                      <a:pt x="93314" y="128199"/>
                    </a:cubicBezTo>
                    <a:cubicBezTo>
                      <a:pt x="94087" y="128199"/>
                      <a:pt x="94894" y="128275"/>
                      <a:pt x="95682" y="128275"/>
                    </a:cubicBezTo>
                    <a:cubicBezTo>
                      <a:pt x="96098" y="128275"/>
                      <a:pt x="96509" y="128254"/>
                      <a:pt x="96908" y="128189"/>
                    </a:cubicBezTo>
                    <a:cubicBezTo>
                      <a:pt x="97800" y="128044"/>
                      <a:pt x="98396" y="127214"/>
                      <a:pt x="98814" y="126412"/>
                    </a:cubicBezTo>
                    <a:cubicBezTo>
                      <a:pt x="99231" y="125609"/>
                      <a:pt x="99280" y="124658"/>
                      <a:pt x="99129" y="123766"/>
                    </a:cubicBezTo>
                    <a:cubicBezTo>
                      <a:pt x="98945" y="122668"/>
                      <a:pt x="98473" y="121597"/>
                      <a:pt x="98577" y="120489"/>
                    </a:cubicBezTo>
                    <a:cubicBezTo>
                      <a:pt x="98723" y="118930"/>
                      <a:pt x="99942" y="117730"/>
                      <a:pt x="100886" y="116480"/>
                    </a:cubicBezTo>
                    <a:cubicBezTo>
                      <a:pt x="102003" y="114998"/>
                      <a:pt x="102797" y="113297"/>
                      <a:pt x="103214" y="111488"/>
                    </a:cubicBezTo>
                    <a:cubicBezTo>
                      <a:pt x="103689" y="109429"/>
                      <a:pt x="102371" y="106997"/>
                      <a:pt x="100524" y="105970"/>
                    </a:cubicBezTo>
                    <a:cubicBezTo>
                      <a:pt x="98677" y="104943"/>
                      <a:pt x="96462" y="104915"/>
                      <a:pt x="94350" y="104853"/>
                    </a:cubicBezTo>
                    <a:cubicBezTo>
                      <a:pt x="92237" y="104794"/>
                      <a:pt x="89999" y="104633"/>
                      <a:pt x="88273" y="103414"/>
                    </a:cubicBezTo>
                    <a:cubicBezTo>
                      <a:pt x="86692" y="102296"/>
                      <a:pt x="85799" y="100469"/>
                      <a:pt x="84550" y="98991"/>
                    </a:cubicBezTo>
                    <a:cubicBezTo>
                      <a:pt x="82441" y="96497"/>
                      <a:pt x="79375" y="95057"/>
                      <a:pt x="76410" y="93690"/>
                    </a:cubicBezTo>
                    <a:cubicBezTo>
                      <a:pt x="75559" y="93298"/>
                      <a:pt x="74630" y="92901"/>
                      <a:pt x="73720" y="92901"/>
                    </a:cubicBezTo>
                    <a:cubicBezTo>
                      <a:pt x="73431" y="92901"/>
                      <a:pt x="73144" y="92941"/>
                      <a:pt x="72862" y="93034"/>
                    </a:cubicBezTo>
                    <a:cubicBezTo>
                      <a:pt x="72400" y="93185"/>
                      <a:pt x="71985" y="93473"/>
                      <a:pt x="71508" y="93564"/>
                    </a:cubicBezTo>
                    <a:cubicBezTo>
                      <a:pt x="71390" y="93586"/>
                      <a:pt x="71274" y="93597"/>
                      <a:pt x="71159" y="93597"/>
                    </a:cubicBezTo>
                    <a:cubicBezTo>
                      <a:pt x="70006" y="93597"/>
                      <a:pt x="69033" y="92520"/>
                      <a:pt x="67966" y="91944"/>
                    </a:cubicBezTo>
                    <a:cubicBezTo>
                      <a:pt x="67424" y="91651"/>
                      <a:pt x="66830" y="91518"/>
                      <a:pt x="66231" y="91518"/>
                    </a:cubicBezTo>
                    <a:cubicBezTo>
                      <a:pt x="64138" y="91518"/>
                      <a:pt x="61986" y="93147"/>
                      <a:pt x="61817" y="95293"/>
                    </a:cubicBezTo>
                    <a:cubicBezTo>
                      <a:pt x="61476" y="95410"/>
                      <a:pt x="61056" y="95468"/>
                      <a:pt x="60611" y="95468"/>
                    </a:cubicBezTo>
                    <a:cubicBezTo>
                      <a:pt x="59413" y="95468"/>
                      <a:pt x="58031" y="95047"/>
                      <a:pt x="57510" y="94228"/>
                    </a:cubicBezTo>
                    <a:cubicBezTo>
                      <a:pt x="56995" y="93419"/>
                      <a:pt x="56789" y="92287"/>
                      <a:pt x="55904" y="91918"/>
                    </a:cubicBezTo>
                    <a:cubicBezTo>
                      <a:pt x="55432" y="91722"/>
                      <a:pt x="54840" y="91796"/>
                      <a:pt x="54455" y="91458"/>
                    </a:cubicBezTo>
                    <a:cubicBezTo>
                      <a:pt x="53818" y="90898"/>
                      <a:pt x="54313" y="89881"/>
                      <a:pt x="54428" y="89040"/>
                    </a:cubicBezTo>
                    <a:cubicBezTo>
                      <a:pt x="54609" y="87696"/>
                      <a:pt x="53607" y="86419"/>
                      <a:pt x="52383" y="85834"/>
                    </a:cubicBezTo>
                    <a:cubicBezTo>
                      <a:pt x="51161" y="85249"/>
                      <a:pt x="49761" y="85202"/>
                      <a:pt x="48407" y="85159"/>
                    </a:cubicBezTo>
                    <a:cubicBezTo>
                      <a:pt x="47051" y="85115"/>
                      <a:pt x="45649" y="85054"/>
                      <a:pt x="44436" y="84447"/>
                    </a:cubicBezTo>
                    <a:cubicBezTo>
                      <a:pt x="42077" y="83264"/>
                      <a:pt x="41111" y="80063"/>
                      <a:pt x="42146" y="77635"/>
                    </a:cubicBezTo>
                    <a:cubicBezTo>
                      <a:pt x="43156" y="75267"/>
                      <a:pt x="45760" y="73783"/>
                      <a:pt x="48337" y="73783"/>
                    </a:cubicBezTo>
                    <a:cubicBezTo>
                      <a:pt x="48401" y="73783"/>
                      <a:pt x="48464" y="73784"/>
                      <a:pt x="48528" y="73786"/>
                    </a:cubicBezTo>
                    <a:cubicBezTo>
                      <a:pt x="51112" y="73862"/>
                      <a:pt x="53842" y="75749"/>
                      <a:pt x="53870" y="78335"/>
                    </a:cubicBezTo>
                    <a:cubicBezTo>
                      <a:pt x="53875" y="78746"/>
                      <a:pt x="54287" y="78928"/>
                      <a:pt x="54735" y="78928"/>
                    </a:cubicBezTo>
                    <a:cubicBezTo>
                      <a:pt x="55004" y="78928"/>
                      <a:pt x="55285" y="78863"/>
                      <a:pt x="55498" y="78741"/>
                    </a:cubicBezTo>
                    <a:cubicBezTo>
                      <a:pt x="56067" y="78416"/>
                      <a:pt x="56365" y="77760"/>
                      <a:pt x="56505" y="77119"/>
                    </a:cubicBezTo>
                    <a:cubicBezTo>
                      <a:pt x="56645" y="76478"/>
                      <a:pt x="56664" y="75812"/>
                      <a:pt x="56860" y="75186"/>
                    </a:cubicBezTo>
                    <a:cubicBezTo>
                      <a:pt x="57310" y="73749"/>
                      <a:pt x="58757" y="72690"/>
                      <a:pt x="60261" y="72690"/>
                    </a:cubicBezTo>
                    <a:cubicBezTo>
                      <a:pt x="60273" y="72690"/>
                      <a:pt x="60285" y="72690"/>
                      <a:pt x="60297" y="72690"/>
                    </a:cubicBezTo>
                    <a:cubicBezTo>
                      <a:pt x="60306" y="72690"/>
                      <a:pt x="60314" y="72690"/>
                      <a:pt x="60323" y="72690"/>
                    </a:cubicBezTo>
                    <a:cubicBezTo>
                      <a:pt x="61893" y="72690"/>
                      <a:pt x="62998" y="71122"/>
                      <a:pt x="64116" y="70013"/>
                    </a:cubicBezTo>
                    <a:cubicBezTo>
                      <a:pt x="65241" y="68896"/>
                      <a:pt x="65913" y="67214"/>
                      <a:pt x="65469" y="65693"/>
                    </a:cubicBezTo>
                    <a:cubicBezTo>
                      <a:pt x="65229" y="64873"/>
                      <a:pt x="64683" y="64046"/>
                      <a:pt x="64956" y="63238"/>
                    </a:cubicBezTo>
                    <a:cubicBezTo>
                      <a:pt x="65170" y="62604"/>
                      <a:pt x="65822" y="62237"/>
                      <a:pt x="66438" y="61978"/>
                    </a:cubicBezTo>
                    <a:cubicBezTo>
                      <a:pt x="67992" y="61328"/>
                      <a:pt x="69657" y="60995"/>
                      <a:pt x="71338" y="60995"/>
                    </a:cubicBezTo>
                    <a:cubicBezTo>
                      <a:pt x="71514" y="60995"/>
                      <a:pt x="71689" y="60998"/>
                      <a:pt x="71865" y="61005"/>
                    </a:cubicBezTo>
                    <a:cubicBezTo>
                      <a:pt x="71916" y="61008"/>
                      <a:pt x="71966" y="61009"/>
                      <a:pt x="72016" y="61009"/>
                    </a:cubicBezTo>
                    <a:cubicBezTo>
                      <a:pt x="73530" y="61009"/>
                      <a:pt x="74333" y="60016"/>
                      <a:pt x="75129" y="58671"/>
                    </a:cubicBezTo>
                    <a:cubicBezTo>
                      <a:pt x="75724" y="57667"/>
                      <a:pt x="75988" y="56400"/>
                      <a:pt x="76935" y="55719"/>
                    </a:cubicBezTo>
                    <a:cubicBezTo>
                      <a:pt x="77461" y="55341"/>
                      <a:pt x="78061" y="55227"/>
                      <a:pt x="78697" y="55227"/>
                    </a:cubicBezTo>
                    <a:cubicBezTo>
                      <a:pt x="79669" y="55227"/>
                      <a:pt x="80723" y="55493"/>
                      <a:pt x="81724" y="55493"/>
                    </a:cubicBezTo>
                    <a:cubicBezTo>
                      <a:pt x="81835" y="55493"/>
                      <a:pt x="81945" y="55490"/>
                      <a:pt x="82055" y="55483"/>
                    </a:cubicBezTo>
                    <a:cubicBezTo>
                      <a:pt x="84597" y="55311"/>
                      <a:pt x="86582" y="52458"/>
                      <a:pt x="85860" y="50015"/>
                    </a:cubicBezTo>
                    <a:cubicBezTo>
                      <a:pt x="85517" y="48852"/>
                      <a:pt x="84704" y="47901"/>
                      <a:pt x="84043" y="46884"/>
                    </a:cubicBezTo>
                    <a:cubicBezTo>
                      <a:pt x="83131" y="45481"/>
                      <a:pt x="82492" y="43918"/>
                      <a:pt x="82159" y="42277"/>
                    </a:cubicBezTo>
                    <a:cubicBezTo>
                      <a:pt x="81854" y="40773"/>
                      <a:pt x="81767" y="39118"/>
                      <a:pt x="80776" y="37947"/>
                    </a:cubicBezTo>
                    <a:cubicBezTo>
                      <a:pt x="79227" y="38020"/>
                      <a:pt x="77350" y="37975"/>
                      <a:pt x="75971" y="38686"/>
                    </a:cubicBezTo>
                    <a:cubicBezTo>
                      <a:pt x="75699" y="37108"/>
                      <a:pt x="75398" y="35461"/>
                      <a:pt x="74423" y="34192"/>
                    </a:cubicBezTo>
                    <a:cubicBezTo>
                      <a:pt x="73732" y="33291"/>
                      <a:pt x="72587" y="32657"/>
                      <a:pt x="71488" y="32657"/>
                    </a:cubicBezTo>
                    <a:cubicBezTo>
                      <a:pt x="71039" y="32657"/>
                      <a:pt x="70597" y="32763"/>
                      <a:pt x="70198" y="32999"/>
                    </a:cubicBezTo>
                    <a:cubicBezTo>
                      <a:pt x="68851" y="33794"/>
                      <a:pt x="68559" y="35642"/>
                      <a:pt x="68807" y="37187"/>
                    </a:cubicBezTo>
                    <a:cubicBezTo>
                      <a:pt x="69057" y="38731"/>
                      <a:pt x="69698" y="40227"/>
                      <a:pt x="69655" y="41791"/>
                    </a:cubicBezTo>
                    <a:cubicBezTo>
                      <a:pt x="69615" y="43336"/>
                      <a:pt x="68552" y="45042"/>
                      <a:pt x="67017" y="45042"/>
                    </a:cubicBezTo>
                    <a:cubicBezTo>
                      <a:pt x="66998" y="45042"/>
                      <a:pt x="66979" y="45041"/>
                      <a:pt x="66960" y="45041"/>
                    </a:cubicBezTo>
                    <a:cubicBezTo>
                      <a:pt x="66146" y="45019"/>
                      <a:pt x="65416" y="44522"/>
                      <a:pt x="64843" y="43941"/>
                    </a:cubicBezTo>
                    <a:cubicBezTo>
                      <a:pt x="64022" y="43112"/>
                      <a:pt x="63372" y="42052"/>
                      <a:pt x="62317" y="41553"/>
                    </a:cubicBezTo>
                    <a:cubicBezTo>
                      <a:pt x="61507" y="41171"/>
                      <a:pt x="60577" y="41179"/>
                      <a:pt x="59704" y="40982"/>
                    </a:cubicBezTo>
                    <a:cubicBezTo>
                      <a:pt x="56728" y="40316"/>
                      <a:pt x="54688" y="36902"/>
                      <a:pt x="55510" y="33965"/>
                    </a:cubicBezTo>
                    <a:cubicBezTo>
                      <a:pt x="56182" y="31564"/>
                      <a:pt x="58657" y="29882"/>
                      <a:pt x="61117" y="29882"/>
                    </a:cubicBezTo>
                    <a:cubicBezTo>
                      <a:pt x="61664" y="29882"/>
                      <a:pt x="62211" y="29966"/>
                      <a:pt x="62737" y="30143"/>
                    </a:cubicBezTo>
                    <a:cubicBezTo>
                      <a:pt x="66237" y="28861"/>
                      <a:pt x="67660" y="24447"/>
                      <a:pt x="66265" y="20991"/>
                    </a:cubicBezTo>
                    <a:cubicBezTo>
                      <a:pt x="64868" y="17535"/>
                      <a:pt x="61115" y="15389"/>
                      <a:pt x="57392" y="15226"/>
                    </a:cubicBezTo>
                    <a:cubicBezTo>
                      <a:pt x="56302" y="15179"/>
                      <a:pt x="55191" y="15275"/>
                      <a:pt x="54134" y="15007"/>
                    </a:cubicBezTo>
                    <a:cubicBezTo>
                      <a:pt x="51145" y="14251"/>
                      <a:pt x="49582" y="10965"/>
                      <a:pt x="46980" y="9310"/>
                    </a:cubicBezTo>
                    <a:cubicBezTo>
                      <a:pt x="46287" y="8869"/>
                      <a:pt x="45224" y="8778"/>
                      <a:pt x="44079" y="8778"/>
                    </a:cubicBezTo>
                    <a:cubicBezTo>
                      <a:pt x="43277" y="8778"/>
                      <a:pt x="42435" y="8823"/>
                      <a:pt x="41651" y="8823"/>
                    </a:cubicBezTo>
                    <a:cubicBezTo>
                      <a:pt x="40795" y="8823"/>
                      <a:pt x="40007" y="8769"/>
                      <a:pt x="39418" y="8547"/>
                    </a:cubicBezTo>
                    <a:cubicBezTo>
                      <a:pt x="38499" y="8200"/>
                      <a:pt x="37525" y="8023"/>
                      <a:pt x="36546" y="8023"/>
                    </a:cubicBezTo>
                    <a:cubicBezTo>
                      <a:pt x="36275" y="8023"/>
                      <a:pt x="36003" y="8037"/>
                      <a:pt x="35731" y="8064"/>
                    </a:cubicBezTo>
                    <a:cubicBezTo>
                      <a:pt x="34635" y="9104"/>
                      <a:pt x="32585" y="9398"/>
                      <a:pt x="31077" y="9499"/>
                    </a:cubicBezTo>
                    <a:cubicBezTo>
                      <a:pt x="29526" y="7990"/>
                      <a:pt x="27655" y="6585"/>
                      <a:pt x="25725" y="5605"/>
                    </a:cubicBezTo>
                    <a:cubicBezTo>
                      <a:pt x="24435" y="4951"/>
                      <a:pt x="22930" y="4260"/>
                      <a:pt x="22532" y="2870"/>
                    </a:cubicBezTo>
                    <a:cubicBezTo>
                      <a:pt x="22012" y="1053"/>
                      <a:pt x="19376" y="125"/>
                      <a:pt x="17200" y="125"/>
                    </a:cubicBezTo>
                    <a:cubicBezTo>
                      <a:pt x="16716" y="125"/>
                      <a:pt x="16254" y="171"/>
                      <a:pt x="15844" y="263"/>
                    </a:cubicBezTo>
                    <a:cubicBezTo>
                      <a:pt x="15181" y="84"/>
                      <a:pt x="14496" y="0"/>
                      <a:pt x="13807" y="0"/>
                    </a:cubicBezTo>
                    <a:close/>
                  </a:path>
                </a:pathLst>
              </a:custGeom>
              <a:solidFill>
                <a:srgbClr val="F6B1A1">
                  <a:alpha val="17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6" name="Google Shape;716;p39"/>
              <p:cNvSpPr/>
              <p:nvPr/>
            </p:nvSpPr>
            <p:spPr>
              <a:xfrm>
                <a:off x="2370225" y="830650"/>
                <a:ext cx="1016975" cy="1158500"/>
              </a:xfrm>
              <a:custGeom>
                <a:avLst/>
                <a:gdLst/>
                <a:ahLst/>
                <a:cxnLst/>
                <a:rect l="l" t="t" r="r" b="b"/>
                <a:pathLst>
                  <a:path w="40679" h="46340" extrusionOk="0">
                    <a:moveTo>
                      <a:pt x="15780" y="0"/>
                    </a:moveTo>
                    <a:cubicBezTo>
                      <a:pt x="14989" y="0"/>
                      <a:pt x="14213" y="109"/>
                      <a:pt x="13470" y="421"/>
                    </a:cubicBezTo>
                    <a:cubicBezTo>
                      <a:pt x="9879" y="1928"/>
                      <a:pt x="10933" y="5468"/>
                      <a:pt x="8580" y="7572"/>
                    </a:cubicBezTo>
                    <a:cubicBezTo>
                      <a:pt x="6546" y="9390"/>
                      <a:pt x="2788" y="7963"/>
                      <a:pt x="1150" y="10460"/>
                    </a:cubicBezTo>
                    <a:cubicBezTo>
                      <a:pt x="0" y="12215"/>
                      <a:pt x="1289" y="14606"/>
                      <a:pt x="2962" y="15871"/>
                    </a:cubicBezTo>
                    <a:cubicBezTo>
                      <a:pt x="4636" y="17135"/>
                      <a:pt x="6731" y="17894"/>
                      <a:pt x="8056" y="19522"/>
                    </a:cubicBezTo>
                    <a:cubicBezTo>
                      <a:pt x="10183" y="22136"/>
                      <a:pt x="9577" y="26004"/>
                      <a:pt x="8413" y="29169"/>
                    </a:cubicBezTo>
                    <a:cubicBezTo>
                      <a:pt x="7247" y="32332"/>
                      <a:pt x="5603" y="35532"/>
                      <a:pt x="6005" y="38881"/>
                    </a:cubicBezTo>
                    <a:cubicBezTo>
                      <a:pt x="6193" y="40459"/>
                      <a:pt x="6837" y="41956"/>
                      <a:pt x="7675" y="43307"/>
                    </a:cubicBezTo>
                    <a:cubicBezTo>
                      <a:pt x="8488" y="44615"/>
                      <a:pt x="9597" y="45873"/>
                      <a:pt x="11095" y="46235"/>
                    </a:cubicBezTo>
                    <a:cubicBezTo>
                      <a:pt x="11391" y="46306"/>
                      <a:pt x="11688" y="46339"/>
                      <a:pt x="11983" y="46339"/>
                    </a:cubicBezTo>
                    <a:cubicBezTo>
                      <a:pt x="13586" y="46339"/>
                      <a:pt x="15150" y="45367"/>
                      <a:pt x="16368" y="44250"/>
                    </a:cubicBezTo>
                    <a:cubicBezTo>
                      <a:pt x="17812" y="42927"/>
                      <a:pt x="19065" y="41325"/>
                      <a:pt x="20822" y="40465"/>
                    </a:cubicBezTo>
                    <a:cubicBezTo>
                      <a:pt x="23353" y="39224"/>
                      <a:pt x="26610" y="39686"/>
                      <a:pt x="28815" y="37929"/>
                    </a:cubicBezTo>
                    <a:cubicBezTo>
                      <a:pt x="31544" y="35754"/>
                      <a:pt x="31140" y="31606"/>
                      <a:pt x="31890" y="28199"/>
                    </a:cubicBezTo>
                    <a:cubicBezTo>
                      <a:pt x="33150" y="22476"/>
                      <a:pt x="38102" y="18249"/>
                      <a:pt x="40038" y="12718"/>
                    </a:cubicBezTo>
                    <a:cubicBezTo>
                      <a:pt x="40418" y="11636"/>
                      <a:pt x="40679" y="10499"/>
                      <a:pt x="40652" y="9352"/>
                    </a:cubicBezTo>
                    <a:cubicBezTo>
                      <a:pt x="40569" y="5649"/>
                      <a:pt x="37449" y="2571"/>
                      <a:pt x="33956" y="1339"/>
                    </a:cubicBezTo>
                    <a:cubicBezTo>
                      <a:pt x="31938" y="627"/>
                      <a:pt x="29911" y="457"/>
                      <a:pt x="27871" y="457"/>
                    </a:cubicBezTo>
                    <a:cubicBezTo>
                      <a:pt x="26007" y="457"/>
                      <a:pt x="24132" y="599"/>
                      <a:pt x="22245" y="599"/>
                    </a:cubicBezTo>
                    <a:cubicBezTo>
                      <a:pt x="21785" y="599"/>
                      <a:pt x="21325" y="591"/>
                      <a:pt x="20863" y="570"/>
                    </a:cubicBezTo>
                    <a:cubicBezTo>
                      <a:pt x="19225" y="496"/>
                      <a:pt x="17470" y="0"/>
                      <a:pt x="15780" y="0"/>
                    </a:cubicBezTo>
                    <a:close/>
                  </a:path>
                </a:pathLst>
              </a:custGeom>
              <a:solidFill>
                <a:srgbClr val="F6B1A1">
                  <a:alpha val="17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7" name="Google Shape;717;p39"/>
              <p:cNvSpPr/>
              <p:nvPr/>
            </p:nvSpPr>
            <p:spPr>
              <a:xfrm>
                <a:off x="3143325" y="1089650"/>
                <a:ext cx="4064350" cy="3503975"/>
              </a:xfrm>
              <a:custGeom>
                <a:avLst/>
                <a:gdLst/>
                <a:ahLst/>
                <a:cxnLst/>
                <a:rect l="l" t="t" r="r" b="b"/>
                <a:pathLst>
                  <a:path w="162574" h="140159" extrusionOk="0">
                    <a:moveTo>
                      <a:pt x="149391" y="0"/>
                    </a:moveTo>
                    <a:cubicBezTo>
                      <a:pt x="148360" y="0"/>
                      <a:pt x="147330" y="156"/>
                      <a:pt x="146349" y="477"/>
                    </a:cubicBezTo>
                    <a:cubicBezTo>
                      <a:pt x="145329" y="812"/>
                      <a:pt x="144363" y="1309"/>
                      <a:pt x="143326" y="1583"/>
                    </a:cubicBezTo>
                    <a:cubicBezTo>
                      <a:pt x="142494" y="1801"/>
                      <a:pt x="141638" y="1870"/>
                      <a:pt x="140776" y="1870"/>
                    </a:cubicBezTo>
                    <a:cubicBezTo>
                      <a:pt x="140050" y="1870"/>
                      <a:pt x="139319" y="1821"/>
                      <a:pt x="138596" y="1772"/>
                    </a:cubicBezTo>
                    <a:lnTo>
                      <a:pt x="130106" y="1191"/>
                    </a:lnTo>
                    <a:cubicBezTo>
                      <a:pt x="129237" y="1132"/>
                      <a:pt x="128350" y="1076"/>
                      <a:pt x="127469" y="1076"/>
                    </a:cubicBezTo>
                    <a:cubicBezTo>
                      <a:pt x="125783" y="1076"/>
                      <a:pt x="124119" y="1281"/>
                      <a:pt x="122644" y="2056"/>
                    </a:cubicBezTo>
                    <a:cubicBezTo>
                      <a:pt x="119360" y="3782"/>
                      <a:pt x="117499" y="8084"/>
                      <a:pt x="113816" y="8529"/>
                    </a:cubicBezTo>
                    <a:cubicBezTo>
                      <a:pt x="113611" y="8554"/>
                      <a:pt x="113408" y="8566"/>
                      <a:pt x="113207" y="8566"/>
                    </a:cubicBezTo>
                    <a:cubicBezTo>
                      <a:pt x="110853" y="8566"/>
                      <a:pt x="108715" y="6973"/>
                      <a:pt x="106473" y="6087"/>
                    </a:cubicBezTo>
                    <a:cubicBezTo>
                      <a:pt x="105100" y="5543"/>
                      <a:pt x="103627" y="5279"/>
                      <a:pt x="102152" y="5279"/>
                    </a:cubicBezTo>
                    <a:cubicBezTo>
                      <a:pt x="99404" y="5279"/>
                      <a:pt x="96647" y="6196"/>
                      <a:pt x="94512" y="7933"/>
                    </a:cubicBezTo>
                    <a:cubicBezTo>
                      <a:pt x="93279" y="7304"/>
                      <a:pt x="93660" y="5468"/>
                      <a:pt x="93225" y="4153"/>
                    </a:cubicBezTo>
                    <a:cubicBezTo>
                      <a:pt x="92771" y="2782"/>
                      <a:pt x="91297" y="1954"/>
                      <a:pt x="89858" y="1828"/>
                    </a:cubicBezTo>
                    <a:cubicBezTo>
                      <a:pt x="89687" y="1813"/>
                      <a:pt x="89517" y="1806"/>
                      <a:pt x="89348" y="1806"/>
                    </a:cubicBezTo>
                    <a:cubicBezTo>
                      <a:pt x="88082" y="1806"/>
                      <a:pt x="86834" y="2194"/>
                      <a:pt x="85623" y="2590"/>
                    </a:cubicBezTo>
                    <a:cubicBezTo>
                      <a:pt x="82664" y="3556"/>
                      <a:pt x="79224" y="5204"/>
                      <a:pt x="78950" y="8303"/>
                    </a:cubicBezTo>
                    <a:cubicBezTo>
                      <a:pt x="78873" y="9176"/>
                      <a:pt x="79068" y="10104"/>
                      <a:pt x="78702" y="10900"/>
                    </a:cubicBezTo>
                    <a:cubicBezTo>
                      <a:pt x="78178" y="12033"/>
                      <a:pt x="76762" y="12408"/>
                      <a:pt x="75881" y="13291"/>
                    </a:cubicBezTo>
                    <a:cubicBezTo>
                      <a:pt x="74831" y="14345"/>
                      <a:pt x="74664" y="15971"/>
                      <a:pt x="74621" y="17458"/>
                    </a:cubicBezTo>
                    <a:cubicBezTo>
                      <a:pt x="74577" y="18944"/>
                      <a:pt x="74563" y="20541"/>
                      <a:pt x="73703" y="21754"/>
                    </a:cubicBezTo>
                    <a:cubicBezTo>
                      <a:pt x="73148" y="22537"/>
                      <a:pt x="71069" y="23068"/>
                      <a:pt x="69376" y="23068"/>
                    </a:cubicBezTo>
                    <a:cubicBezTo>
                      <a:pt x="68445" y="23068"/>
                      <a:pt x="67630" y="22907"/>
                      <a:pt x="67252" y="22539"/>
                    </a:cubicBezTo>
                    <a:cubicBezTo>
                      <a:pt x="66636" y="21940"/>
                      <a:pt x="65905" y="21693"/>
                      <a:pt x="65124" y="21693"/>
                    </a:cubicBezTo>
                    <a:cubicBezTo>
                      <a:pt x="63293" y="21693"/>
                      <a:pt x="61194" y="23048"/>
                      <a:pt x="59696" y="24392"/>
                    </a:cubicBezTo>
                    <a:lnTo>
                      <a:pt x="53326" y="30110"/>
                    </a:lnTo>
                    <a:cubicBezTo>
                      <a:pt x="51731" y="31541"/>
                      <a:pt x="50013" y="33034"/>
                      <a:pt x="47899" y="33389"/>
                    </a:cubicBezTo>
                    <a:cubicBezTo>
                      <a:pt x="47672" y="33427"/>
                      <a:pt x="47440" y="33446"/>
                      <a:pt x="47206" y="33446"/>
                    </a:cubicBezTo>
                    <a:cubicBezTo>
                      <a:pt x="45267" y="33446"/>
                      <a:pt x="43232" y="32171"/>
                      <a:pt x="43155" y="30259"/>
                    </a:cubicBezTo>
                    <a:cubicBezTo>
                      <a:pt x="43563" y="29875"/>
                      <a:pt x="44085" y="29761"/>
                      <a:pt x="44655" y="29761"/>
                    </a:cubicBezTo>
                    <a:cubicBezTo>
                      <a:pt x="45498" y="29761"/>
                      <a:pt x="46445" y="30012"/>
                      <a:pt x="47276" y="30012"/>
                    </a:cubicBezTo>
                    <a:cubicBezTo>
                      <a:pt x="47872" y="30012"/>
                      <a:pt x="48409" y="29883"/>
                      <a:pt x="48805" y="29438"/>
                    </a:cubicBezTo>
                    <a:cubicBezTo>
                      <a:pt x="49977" y="28121"/>
                      <a:pt x="48243" y="26238"/>
                      <a:pt x="46718" y="25356"/>
                    </a:cubicBezTo>
                    <a:cubicBezTo>
                      <a:pt x="43929" y="23744"/>
                      <a:pt x="41047" y="22101"/>
                      <a:pt x="37854" y="21667"/>
                    </a:cubicBezTo>
                    <a:cubicBezTo>
                      <a:pt x="37395" y="21605"/>
                      <a:pt x="36928" y="21573"/>
                      <a:pt x="36459" y="21573"/>
                    </a:cubicBezTo>
                    <a:cubicBezTo>
                      <a:pt x="33662" y="21573"/>
                      <a:pt x="30804" y="22696"/>
                      <a:pt x="29384" y="25062"/>
                    </a:cubicBezTo>
                    <a:cubicBezTo>
                      <a:pt x="27966" y="27426"/>
                      <a:pt x="28225" y="30512"/>
                      <a:pt x="26820" y="32884"/>
                    </a:cubicBezTo>
                    <a:cubicBezTo>
                      <a:pt x="25941" y="34369"/>
                      <a:pt x="24491" y="35431"/>
                      <a:pt x="23493" y="36839"/>
                    </a:cubicBezTo>
                    <a:cubicBezTo>
                      <a:pt x="22495" y="38247"/>
                      <a:pt x="22067" y="40372"/>
                      <a:pt x="23291" y="41591"/>
                    </a:cubicBezTo>
                    <a:cubicBezTo>
                      <a:pt x="24277" y="42574"/>
                      <a:pt x="25957" y="42576"/>
                      <a:pt x="26934" y="43568"/>
                    </a:cubicBezTo>
                    <a:cubicBezTo>
                      <a:pt x="27686" y="44334"/>
                      <a:pt x="27942" y="45612"/>
                      <a:pt x="28928" y="46032"/>
                    </a:cubicBezTo>
                    <a:cubicBezTo>
                      <a:pt x="29116" y="46112"/>
                      <a:pt x="29308" y="46149"/>
                      <a:pt x="29499" y="46149"/>
                    </a:cubicBezTo>
                    <a:cubicBezTo>
                      <a:pt x="30453" y="46149"/>
                      <a:pt x="31375" y="45228"/>
                      <a:pt x="31599" y="44232"/>
                    </a:cubicBezTo>
                    <a:cubicBezTo>
                      <a:pt x="31870" y="43035"/>
                      <a:pt x="31491" y="41803"/>
                      <a:pt x="31294" y="40594"/>
                    </a:cubicBezTo>
                    <a:cubicBezTo>
                      <a:pt x="30707" y="36976"/>
                      <a:pt x="32524" y="32527"/>
                      <a:pt x="36153" y="32010"/>
                    </a:cubicBezTo>
                    <a:cubicBezTo>
                      <a:pt x="36979" y="32041"/>
                      <a:pt x="37253" y="33221"/>
                      <a:pt x="36881" y="33960"/>
                    </a:cubicBezTo>
                    <a:cubicBezTo>
                      <a:pt x="36512" y="34700"/>
                      <a:pt x="35790" y="35213"/>
                      <a:pt x="35400" y="35941"/>
                    </a:cubicBezTo>
                    <a:cubicBezTo>
                      <a:pt x="34663" y="37314"/>
                      <a:pt x="35518" y="39272"/>
                      <a:pt x="37026" y="39667"/>
                    </a:cubicBezTo>
                    <a:cubicBezTo>
                      <a:pt x="38598" y="40078"/>
                      <a:pt x="41223" y="39748"/>
                      <a:pt x="41017" y="41358"/>
                    </a:cubicBezTo>
                    <a:cubicBezTo>
                      <a:pt x="40797" y="43068"/>
                      <a:pt x="37630" y="41948"/>
                      <a:pt x="36606" y="43336"/>
                    </a:cubicBezTo>
                    <a:cubicBezTo>
                      <a:pt x="36002" y="44155"/>
                      <a:pt x="36537" y="45296"/>
                      <a:pt x="36521" y="46313"/>
                    </a:cubicBezTo>
                    <a:cubicBezTo>
                      <a:pt x="36494" y="48303"/>
                      <a:pt x="34299" y="49599"/>
                      <a:pt x="32313" y="49739"/>
                    </a:cubicBezTo>
                    <a:cubicBezTo>
                      <a:pt x="32097" y="49755"/>
                      <a:pt x="31880" y="49762"/>
                      <a:pt x="31663" y="49762"/>
                    </a:cubicBezTo>
                    <a:cubicBezTo>
                      <a:pt x="30164" y="49762"/>
                      <a:pt x="28664" y="49439"/>
                      <a:pt x="27166" y="49439"/>
                    </a:cubicBezTo>
                    <a:cubicBezTo>
                      <a:pt x="26898" y="49439"/>
                      <a:pt x="26629" y="49449"/>
                      <a:pt x="26361" y="49474"/>
                    </a:cubicBezTo>
                    <a:cubicBezTo>
                      <a:pt x="24379" y="49654"/>
                      <a:pt x="22222" y="51058"/>
                      <a:pt x="22312" y="53044"/>
                    </a:cubicBezTo>
                    <a:cubicBezTo>
                      <a:pt x="19567" y="54331"/>
                      <a:pt x="16715" y="55374"/>
                      <a:pt x="13788" y="56164"/>
                    </a:cubicBezTo>
                    <a:cubicBezTo>
                      <a:pt x="13912" y="58317"/>
                      <a:pt x="17975" y="58517"/>
                      <a:pt x="17960" y="60675"/>
                    </a:cubicBezTo>
                    <a:cubicBezTo>
                      <a:pt x="17949" y="61887"/>
                      <a:pt x="16542" y="62556"/>
                      <a:pt x="15302" y="62556"/>
                    </a:cubicBezTo>
                    <a:cubicBezTo>
                      <a:pt x="15219" y="62556"/>
                      <a:pt x="15137" y="62553"/>
                      <a:pt x="15056" y="62547"/>
                    </a:cubicBezTo>
                    <a:cubicBezTo>
                      <a:pt x="14072" y="62475"/>
                      <a:pt x="13082" y="62160"/>
                      <a:pt x="12113" y="62160"/>
                    </a:cubicBezTo>
                    <a:cubicBezTo>
                      <a:pt x="11810" y="62160"/>
                      <a:pt x="11508" y="62191"/>
                      <a:pt x="11210" y="62270"/>
                    </a:cubicBezTo>
                    <a:cubicBezTo>
                      <a:pt x="9047" y="62839"/>
                      <a:pt x="8290" y="65880"/>
                      <a:pt x="9487" y="67769"/>
                    </a:cubicBezTo>
                    <a:cubicBezTo>
                      <a:pt x="10572" y="69481"/>
                      <a:pt x="12694" y="70258"/>
                      <a:pt x="14741" y="70258"/>
                    </a:cubicBezTo>
                    <a:cubicBezTo>
                      <a:pt x="14954" y="70258"/>
                      <a:pt x="15165" y="70249"/>
                      <a:pt x="15375" y="70233"/>
                    </a:cubicBezTo>
                    <a:cubicBezTo>
                      <a:pt x="16269" y="70162"/>
                      <a:pt x="17225" y="69924"/>
                      <a:pt x="17785" y="69223"/>
                    </a:cubicBezTo>
                    <a:cubicBezTo>
                      <a:pt x="18318" y="68554"/>
                      <a:pt x="18362" y="67634"/>
                      <a:pt x="18586" y="66808"/>
                    </a:cubicBezTo>
                    <a:cubicBezTo>
                      <a:pt x="19089" y="64960"/>
                      <a:pt x="20667" y="63445"/>
                      <a:pt x="22534" y="63019"/>
                    </a:cubicBezTo>
                    <a:cubicBezTo>
                      <a:pt x="23588" y="62778"/>
                      <a:pt x="24878" y="62758"/>
                      <a:pt x="25444" y="61839"/>
                    </a:cubicBezTo>
                    <a:cubicBezTo>
                      <a:pt x="27854" y="63143"/>
                      <a:pt x="29550" y="65685"/>
                      <a:pt x="29826" y="68413"/>
                    </a:cubicBezTo>
                    <a:cubicBezTo>
                      <a:pt x="30020" y="68663"/>
                      <a:pt x="30274" y="68770"/>
                      <a:pt x="30543" y="68770"/>
                    </a:cubicBezTo>
                    <a:cubicBezTo>
                      <a:pt x="31347" y="68770"/>
                      <a:pt x="32287" y="67809"/>
                      <a:pt x="32159" y="66868"/>
                    </a:cubicBezTo>
                    <a:cubicBezTo>
                      <a:pt x="31991" y="65614"/>
                      <a:pt x="30882" y="64743"/>
                      <a:pt x="30003" y="63834"/>
                    </a:cubicBezTo>
                    <a:cubicBezTo>
                      <a:pt x="29122" y="62923"/>
                      <a:pt x="28387" y="61510"/>
                      <a:pt x="29078" y="60448"/>
                    </a:cubicBezTo>
                    <a:lnTo>
                      <a:pt x="29078" y="60448"/>
                    </a:lnTo>
                    <a:cubicBezTo>
                      <a:pt x="33197" y="61658"/>
                      <a:pt x="36527" y="65238"/>
                      <a:pt x="37435" y="69435"/>
                    </a:cubicBezTo>
                    <a:cubicBezTo>
                      <a:pt x="38871" y="69149"/>
                      <a:pt x="39664" y="67205"/>
                      <a:pt x="38838" y="65997"/>
                    </a:cubicBezTo>
                    <a:cubicBezTo>
                      <a:pt x="39003" y="65628"/>
                      <a:pt x="39328" y="65472"/>
                      <a:pt x="39697" y="65472"/>
                    </a:cubicBezTo>
                    <a:cubicBezTo>
                      <a:pt x="40331" y="65472"/>
                      <a:pt x="41094" y="65932"/>
                      <a:pt x="41391" y="66558"/>
                    </a:cubicBezTo>
                    <a:cubicBezTo>
                      <a:pt x="41862" y="67549"/>
                      <a:pt x="41819" y="68770"/>
                      <a:pt x="42492" y="69636"/>
                    </a:cubicBezTo>
                    <a:cubicBezTo>
                      <a:pt x="43175" y="70517"/>
                      <a:pt x="44261" y="70711"/>
                      <a:pt x="45451" y="70711"/>
                    </a:cubicBezTo>
                    <a:cubicBezTo>
                      <a:pt x="46388" y="70711"/>
                      <a:pt x="47390" y="70590"/>
                      <a:pt x="48312" y="70590"/>
                    </a:cubicBezTo>
                    <a:cubicBezTo>
                      <a:pt x="49551" y="70590"/>
                      <a:pt x="50643" y="70808"/>
                      <a:pt x="51235" y="71828"/>
                    </a:cubicBezTo>
                    <a:cubicBezTo>
                      <a:pt x="52336" y="73723"/>
                      <a:pt x="49909" y="75927"/>
                      <a:pt x="47711" y="75927"/>
                    </a:cubicBezTo>
                    <a:cubicBezTo>
                      <a:pt x="47678" y="75927"/>
                      <a:pt x="47645" y="75926"/>
                      <a:pt x="47613" y="75925"/>
                    </a:cubicBezTo>
                    <a:cubicBezTo>
                      <a:pt x="45391" y="75856"/>
                      <a:pt x="43361" y="74585"/>
                      <a:pt x="41147" y="74365"/>
                    </a:cubicBezTo>
                    <a:cubicBezTo>
                      <a:pt x="40897" y="74340"/>
                      <a:pt x="40647" y="74329"/>
                      <a:pt x="40397" y="74329"/>
                    </a:cubicBezTo>
                    <a:cubicBezTo>
                      <a:pt x="38218" y="74329"/>
                      <a:pt x="36082" y="75200"/>
                      <a:pt x="33896" y="75455"/>
                    </a:cubicBezTo>
                    <a:cubicBezTo>
                      <a:pt x="33619" y="75487"/>
                      <a:pt x="33335" y="75503"/>
                      <a:pt x="33048" y="75503"/>
                    </a:cubicBezTo>
                    <a:cubicBezTo>
                      <a:pt x="30807" y="75503"/>
                      <a:pt x="28395" y="74514"/>
                      <a:pt x="27939" y="72388"/>
                    </a:cubicBezTo>
                    <a:cubicBezTo>
                      <a:pt x="27802" y="71741"/>
                      <a:pt x="27855" y="71030"/>
                      <a:pt x="27514" y="70464"/>
                    </a:cubicBezTo>
                    <a:cubicBezTo>
                      <a:pt x="27109" y="69793"/>
                      <a:pt x="26279" y="69553"/>
                      <a:pt x="25473" y="69553"/>
                    </a:cubicBezTo>
                    <a:cubicBezTo>
                      <a:pt x="25313" y="69553"/>
                      <a:pt x="25154" y="69562"/>
                      <a:pt x="24999" y="69580"/>
                    </a:cubicBezTo>
                    <a:cubicBezTo>
                      <a:pt x="21817" y="69942"/>
                      <a:pt x="18598" y="72595"/>
                      <a:pt x="15740" y="72595"/>
                    </a:cubicBezTo>
                    <a:cubicBezTo>
                      <a:pt x="14956" y="72595"/>
                      <a:pt x="14199" y="72395"/>
                      <a:pt x="13478" y="71894"/>
                    </a:cubicBezTo>
                    <a:cubicBezTo>
                      <a:pt x="11337" y="76062"/>
                      <a:pt x="6101" y="77629"/>
                      <a:pt x="3179" y="81294"/>
                    </a:cubicBezTo>
                    <a:cubicBezTo>
                      <a:pt x="0" y="85282"/>
                      <a:pt x="268" y="91440"/>
                      <a:pt x="3354" y="95500"/>
                    </a:cubicBezTo>
                    <a:cubicBezTo>
                      <a:pt x="6050" y="99045"/>
                      <a:pt x="10552" y="100957"/>
                      <a:pt x="15019" y="100957"/>
                    </a:cubicBezTo>
                    <a:cubicBezTo>
                      <a:pt x="15667" y="100957"/>
                      <a:pt x="16314" y="100917"/>
                      <a:pt x="16954" y="100836"/>
                    </a:cubicBezTo>
                    <a:cubicBezTo>
                      <a:pt x="17630" y="100750"/>
                      <a:pt x="18327" y="100626"/>
                      <a:pt x="19005" y="100626"/>
                    </a:cubicBezTo>
                    <a:cubicBezTo>
                      <a:pt x="19489" y="100626"/>
                      <a:pt x="19963" y="100690"/>
                      <a:pt x="20413" y="100875"/>
                    </a:cubicBezTo>
                    <a:cubicBezTo>
                      <a:pt x="21482" y="101317"/>
                      <a:pt x="22166" y="102352"/>
                      <a:pt x="23058" y="103088"/>
                    </a:cubicBezTo>
                    <a:cubicBezTo>
                      <a:pt x="23580" y="103519"/>
                      <a:pt x="24303" y="103823"/>
                      <a:pt x="24961" y="103823"/>
                    </a:cubicBezTo>
                    <a:cubicBezTo>
                      <a:pt x="25427" y="103823"/>
                      <a:pt x="25861" y="103670"/>
                      <a:pt x="26168" y="103301"/>
                    </a:cubicBezTo>
                    <a:lnTo>
                      <a:pt x="26168" y="103301"/>
                    </a:lnTo>
                    <a:cubicBezTo>
                      <a:pt x="25321" y="105399"/>
                      <a:pt x="25557" y="107902"/>
                      <a:pt x="26779" y="109805"/>
                    </a:cubicBezTo>
                    <a:cubicBezTo>
                      <a:pt x="28099" y="111859"/>
                      <a:pt x="30559" y="113484"/>
                      <a:pt x="30509" y="115926"/>
                    </a:cubicBezTo>
                    <a:cubicBezTo>
                      <a:pt x="30482" y="117190"/>
                      <a:pt x="29748" y="118318"/>
                      <a:pt x="29403" y="119536"/>
                    </a:cubicBezTo>
                    <a:cubicBezTo>
                      <a:pt x="27829" y="125109"/>
                      <a:pt x="34415" y="129657"/>
                      <a:pt x="35455" y="135354"/>
                    </a:cubicBezTo>
                    <a:cubicBezTo>
                      <a:pt x="35736" y="136888"/>
                      <a:pt x="35735" y="138735"/>
                      <a:pt x="37029" y="139601"/>
                    </a:cubicBezTo>
                    <a:cubicBezTo>
                      <a:pt x="37625" y="139999"/>
                      <a:pt x="38374" y="140081"/>
                      <a:pt x="39090" y="140127"/>
                    </a:cubicBezTo>
                    <a:cubicBezTo>
                      <a:pt x="39409" y="140148"/>
                      <a:pt x="39736" y="140158"/>
                      <a:pt x="40067" y="140158"/>
                    </a:cubicBezTo>
                    <a:cubicBezTo>
                      <a:pt x="43538" y="140158"/>
                      <a:pt x="47454" y="138962"/>
                      <a:pt x="48151" y="135675"/>
                    </a:cubicBezTo>
                    <a:cubicBezTo>
                      <a:pt x="48366" y="134657"/>
                      <a:pt x="48212" y="133602"/>
                      <a:pt x="48243" y="132560"/>
                    </a:cubicBezTo>
                    <a:cubicBezTo>
                      <a:pt x="48336" y="129451"/>
                      <a:pt x="50239" y="126459"/>
                      <a:pt x="53017" y="125056"/>
                    </a:cubicBezTo>
                    <a:cubicBezTo>
                      <a:pt x="53771" y="124675"/>
                      <a:pt x="54600" y="124390"/>
                      <a:pt x="55202" y="123799"/>
                    </a:cubicBezTo>
                    <a:cubicBezTo>
                      <a:pt x="56528" y="122495"/>
                      <a:pt x="56234" y="120283"/>
                      <a:pt x="55553" y="118553"/>
                    </a:cubicBezTo>
                    <a:cubicBezTo>
                      <a:pt x="54872" y="116821"/>
                      <a:pt x="53881" y="115076"/>
                      <a:pt x="54120" y="113231"/>
                    </a:cubicBezTo>
                    <a:cubicBezTo>
                      <a:pt x="54502" y="110269"/>
                      <a:pt x="57681" y="108706"/>
                      <a:pt x="60090" y="106941"/>
                    </a:cubicBezTo>
                    <a:cubicBezTo>
                      <a:pt x="63716" y="104284"/>
                      <a:pt x="66206" y="100125"/>
                      <a:pt x="66835" y="95675"/>
                    </a:cubicBezTo>
                    <a:lnTo>
                      <a:pt x="66835" y="95675"/>
                    </a:lnTo>
                    <a:cubicBezTo>
                      <a:pt x="65061" y="96232"/>
                      <a:pt x="63075" y="96745"/>
                      <a:pt x="61220" y="96745"/>
                    </a:cubicBezTo>
                    <a:cubicBezTo>
                      <a:pt x="59581" y="96745"/>
                      <a:pt x="58045" y="96344"/>
                      <a:pt x="56849" y="95215"/>
                    </a:cubicBezTo>
                    <a:cubicBezTo>
                      <a:pt x="55965" y="94380"/>
                      <a:pt x="55421" y="93259"/>
                      <a:pt x="54897" y="92162"/>
                    </a:cubicBezTo>
                    <a:lnTo>
                      <a:pt x="50173" y="82291"/>
                    </a:lnTo>
                    <a:cubicBezTo>
                      <a:pt x="49966" y="81857"/>
                      <a:pt x="49755" y="81362"/>
                      <a:pt x="49925" y="80912"/>
                    </a:cubicBezTo>
                    <a:cubicBezTo>
                      <a:pt x="50074" y="80517"/>
                      <a:pt x="50366" y="80356"/>
                      <a:pt x="50717" y="80356"/>
                    </a:cubicBezTo>
                    <a:cubicBezTo>
                      <a:pt x="51453" y="80356"/>
                      <a:pt x="52449" y="81064"/>
                      <a:pt x="52928" y="81807"/>
                    </a:cubicBezTo>
                    <a:cubicBezTo>
                      <a:pt x="55452" y="85724"/>
                      <a:pt x="57718" y="89804"/>
                      <a:pt x="59707" y="94020"/>
                    </a:cubicBezTo>
                    <a:cubicBezTo>
                      <a:pt x="63791" y="93273"/>
                      <a:pt x="67648" y="91596"/>
                      <a:pt x="70980" y="89118"/>
                    </a:cubicBezTo>
                    <a:cubicBezTo>
                      <a:pt x="72037" y="88329"/>
                      <a:pt x="73088" y="87386"/>
                      <a:pt x="73445" y="86117"/>
                    </a:cubicBezTo>
                    <a:cubicBezTo>
                      <a:pt x="73802" y="84846"/>
                      <a:pt x="73146" y="83218"/>
                      <a:pt x="71846" y="82993"/>
                    </a:cubicBezTo>
                    <a:cubicBezTo>
                      <a:pt x="71723" y="82971"/>
                      <a:pt x="71600" y="82963"/>
                      <a:pt x="71476" y="82963"/>
                    </a:cubicBezTo>
                    <a:cubicBezTo>
                      <a:pt x="71093" y="82963"/>
                      <a:pt x="70708" y="83045"/>
                      <a:pt x="70324" y="83086"/>
                    </a:cubicBezTo>
                    <a:cubicBezTo>
                      <a:pt x="70133" y="83106"/>
                      <a:pt x="69943" y="83115"/>
                      <a:pt x="69755" y="83115"/>
                    </a:cubicBezTo>
                    <a:cubicBezTo>
                      <a:pt x="66927" y="83115"/>
                      <a:pt x="64468" y="80925"/>
                      <a:pt x="62588" y="78727"/>
                    </a:cubicBezTo>
                    <a:cubicBezTo>
                      <a:pt x="63132" y="78118"/>
                      <a:pt x="63852" y="77890"/>
                      <a:pt x="64640" y="77890"/>
                    </a:cubicBezTo>
                    <a:cubicBezTo>
                      <a:pt x="65842" y="77890"/>
                      <a:pt x="67201" y="78421"/>
                      <a:pt x="68334" y="78941"/>
                    </a:cubicBezTo>
                    <a:cubicBezTo>
                      <a:pt x="71699" y="80486"/>
                      <a:pt x="75249" y="81588"/>
                      <a:pt x="78895" y="82221"/>
                    </a:cubicBezTo>
                    <a:cubicBezTo>
                      <a:pt x="79803" y="82378"/>
                      <a:pt x="80736" y="82513"/>
                      <a:pt x="81554" y="82936"/>
                    </a:cubicBezTo>
                    <a:cubicBezTo>
                      <a:pt x="82126" y="83232"/>
                      <a:pt x="82622" y="83658"/>
                      <a:pt x="83095" y="84096"/>
                    </a:cubicBezTo>
                    <a:cubicBezTo>
                      <a:pt x="87298" y="87967"/>
                      <a:pt x="90407" y="93013"/>
                      <a:pt x="91975" y="98509"/>
                    </a:cubicBezTo>
                    <a:cubicBezTo>
                      <a:pt x="92104" y="98538"/>
                      <a:pt x="92231" y="98552"/>
                      <a:pt x="92354" y="98552"/>
                    </a:cubicBezTo>
                    <a:cubicBezTo>
                      <a:pt x="93754" y="98552"/>
                      <a:pt x="94717" y="96760"/>
                      <a:pt x="94833" y="95252"/>
                    </a:cubicBezTo>
                    <a:cubicBezTo>
                      <a:pt x="94960" y="93612"/>
                      <a:pt x="94769" y="91722"/>
                      <a:pt x="95948" y="90578"/>
                    </a:cubicBezTo>
                    <a:cubicBezTo>
                      <a:pt x="96875" y="89678"/>
                      <a:pt x="98399" y="89556"/>
                      <a:pt x="99214" y="88552"/>
                    </a:cubicBezTo>
                    <a:cubicBezTo>
                      <a:pt x="100238" y="87289"/>
                      <a:pt x="99703" y="85157"/>
                      <a:pt x="100900" y="84056"/>
                    </a:cubicBezTo>
                    <a:cubicBezTo>
                      <a:pt x="101284" y="83704"/>
                      <a:pt x="101728" y="83552"/>
                      <a:pt x="102190" y="83552"/>
                    </a:cubicBezTo>
                    <a:cubicBezTo>
                      <a:pt x="103537" y="83552"/>
                      <a:pt x="105034" y="84844"/>
                      <a:pt x="105630" y="86240"/>
                    </a:cubicBezTo>
                    <a:cubicBezTo>
                      <a:pt x="106431" y="88116"/>
                      <a:pt x="106723" y="90422"/>
                      <a:pt x="108410" y="91569"/>
                    </a:cubicBezTo>
                    <a:lnTo>
                      <a:pt x="111137" y="91176"/>
                    </a:lnTo>
                    <a:cubicBezTo>
                      <a:pt x="111152" y="95778"/>
                      <a:pt x="112750" y="100362"/>
                      <a:pt x="115602" y="103975"/>
                    </a:cubicBezTo>
                    <a:cubicBezTo>
                      <a:pt x="117157" y="103161"/>
                      <a:pt x="116453" y="100795"/>
                      <a:pt x="115480" y="99330"/>
                    </a:cubicBezTo>
                    <a:cubicBezTo>
                      <a:pt x="114508" y="97866"/>
                      <a:pt x="113554" y="95681"/>
                      <a:pt x="114936" y="94596"/>
                    </a:cubicBezTo>
                    <a:lnTo>
                      <a:pt x="114936" y="94596"/>
                    </a:lnTo>
                    <a:cubicBezTo>
                      <a:pt x="116854" y="94614"/>
                      <a:pt x="117747" y="97259"/>
                      <a:pt x="119611" y="97712"/>
                    </a:cubicBezTo>
                    <a:cubicBezTo>
                      <a:pt x="119777" y="97752"/>
                      <a:pt x="119940" y="97771"/>
                      <a:pt x="120101" y="97771"/>
                    </a:cubicBezTo>
                    <a:cubicBezTo>
                      <a:pt x="121744" y="97771"/>
                      <a:pt x="123089" y="95790"/>
                      <a:pt x="122784" y="94080"/>
                    </a:cubicBezTo>
                    <a:cubicBezTo>
                      <a:pt x="122451" y="92201"/>
                      <a:pt x="120835" y="90820"/>
                      <a:pt x="119169" y="89895"/>
                    </a:cubicBezTo>
                    <a:cubicBezTo>
                      <a:pt x="117675" y="88258"/>
                      <a:pt x="119833" y="85644"/>
                      <a:pt x="122018" y="85274"/>
                    </a:cubicBezTo>
                    <a:cubicBezTo>
                      <a:pt x="122730" y="85153"/>
                      <a:pt x="123464" y="85138"/>
                      <a:pt x="124199" y="85138"/>
                    </a:cubicBezTo>
                    <a:cubicBezTo>
                      <a:pt x="124443" y="85138"/>
                      <a:pt x="124686" y="85140"/>
                      <a:pt x="124930" y="85140"/>
                    </a:cubicBezTo>
                    <a:cubicBezTo>
                      <a:pt x="126201" y="85140"/>
                      <a:pt x="127452" y="85095"/>
                      <a:pt x="128573" y="84531"/>
                    </a:cubicBezTo>
                    <a:cubicBezTo>
                      <a:pt x="130946" y="83339"/>
                      <a:pt x="131739" y="80207"/>
                      <a:pt x="131200" y="77607"/>
                    </a:cubicBezTo>
                    <a:cubicBezTo>
                      <a:pt x="130659" y="75007"/>
                      <a:pt x="129117" y="72748"/>
                      <a:pt x="127857" y="70410"/>
                    </a:cubicBezTo>
                    <a:cubicBezTo>
                      <a:pt x="126781" y="68413"/>
                      <a:pt x="126249" y="65298"/>
                      <a:pt x="128341" y="64420"/>
                    </a:cubicBezTo>
                    <a:cubicBezTo>
                      <a:pt x="128900" y="64186"/>
                      <a:pt x="129528" y="64195"/>
                      <a:pt x="130135" y="64170"/>
                    </a:cubicBezTo>
                    <a:cubicBezTo>
                      <a:pt x="138047" y="63837"/>
                      <a:pt x="144592" y="55459"/>
                      <a:pt x="143005" y="47701"/>
                    </a:cubicBezTo>
                    <a:cubicBezTo>
                      <a:pt x="142706" y="46238"/>
                      <a:pt x="142140" y="44786"/>
                      <a:pt x="141097" y="43719"/>
                    </a:cubicBezTo>
                    <a:cubicBezTo>
                      <a:pt x="139216" y="41800"/>
                      <a:pt x="136024" y="41349"/>
                      <a:pt x="134619" y="39057"/>
                    </a:cubicBezTo>
                    <a:cubicBezTo>
                      <a:pt x="132900" y="36255"/>
                      <a:pt x="135025" y="32537"/>
                      <a:pt x="137778" y="30737"/>
                    </a:cubicBezTo>
                    <a:cubicBezTo>
                      <a:pt x="140529" y="28938"/>
                      <a:pt x="143891" y="28156"/>
                      <a:pt x="146461" y="26105"/>
                    </a:cubicBezTo>
                    <a:cubicBezTo>
                      <a:pt x="147145" y="26087"/>
                      <a:pt x="147512" y="25417"/>
                      <a:pt x="147638" y="24743"/>
                    </a:cubicBezTo>
                    <a:cubicBezTo>
                      <a:pt x="147716" y="24319"/>
                      <a:pt x="147611" y="23887"/>
                      <a:pt x="147608" y="23456"/>
                    </a:cubicBezTo>
                    <a:cubicBezTo>
                      <a:pt x="147598" y="22276"/>
                      <a:pt x="148442" y="21139"/>
                      <a:pt x="149574" y="20805"/>
                    </a:cubicBezTo>
                    <a:cubicBezTo>
                      <a:pt x="149811" y="20736"/>
                      <a:pt x="150056" y="20702"/>
                      <a:pt x="150302" y="20702"/>
                    </a:cubicBezTo>
                    <a:cubicBezTo>
                      <a:pt x="151231" y="20702"/>
                      <a:pt x="152165" y="21179"/>
                      <a:pt x="152664" y="21968"/>
                    </a:cubicBezTo>
                    <a:cubicBezTo>
                      <a:pt x="153442" y="23198"/>
                      <a:pt x="153129" y="24821"/>
                      <a:pt x="152563" y="26163"/>
                    </a:cubicBezTo>
                    <a:cubicBezTo>
                      <a:pt x="151998" y="27505"/>
                      <a:pt x="151199" y="28790"/>
                      <a:pt x="151051" y="30239"/>
                    </a:cubicBezTo>
                    <a:cubicBezTo>
                      <a:pt x="150905" y="31687"/>
                      <a:pt x="151726" y="33391"/>
                      <a:pt x="153173" y="33553"/>
                    </a:cubicBezTo>
                    <a:cubicBezTo>
                      <a:pt x="153252" y="33562"/>
                      <a:pt x="153330" y="33566"/>
                      <a:pt x="153406" y="33566"/>
                    </a:cubicBezTo>
                    <a:cubicBezTo>
                      <a:pt x="155043" y="33566"/>
                      <a:pt x="156090" y="31574"/>
                      <a:pt x="156201" y="29877"/>
                    </a:cubicBezTo>
                    <a:cubicBezTo>
                      <a:pt x="156318" y="28099"/>
                      <a:pt x="155972" y="26160"/>
                      <a:pt x="156925" y="24659"/>
                    </a:cubicBezTo>
                    <a:cubicBezTo>
                      <a:pt x="158377" y="22374"/>
                      <a:pt x="162385" y="21839"/>
                      <a:pt x="162490" y="19133"/>
                    </a:cubicBezTo>
                    <a:cubicBezTo>
                      <a:pt x="162574" y="16945"/>
                      <a:pt x="159821" y="15661"/>
                      <a:pt x="159327" y="13530"/>
                    </a:cubicBezTo>
                    <a:cubicBezTo>
                      <a:pt x="159129" y="12668"/>
                      <a:pt x="159325" y="11773"/>
                      <a:pt x="159405" y="10894"/>
                    </a:cubicBezTo>
                    <a:cubicBezTo>
                      <a:pt x="159709" y="7612"/>
                      <a:pt x="158263" y="4218"/>
                      <a:pt x="155688" y="2163"/>
                    </a:cubicBezTo>
                    <a:cubicBezTo>
                      <a:pt x="153919" y="751"/>
                      <a:pt x="151652" y="0"/>
                      <a:pt x="149391" y="0"/>
                    </a:cubicBezTo>
                    <a:close/>
                  </a:path>
                </a:pathLst>
              </a:custGeom>
              <a:solidFill>
                <a:srgbClr val="F6B1A1">
                  <a:alpha val="17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8" name="Google Shape;718;p39"/>
              <p:cNvSpPr/>
              <p:nvPr/>
            </p:nvSpPr>
            <p:spPr>
              <a:xfrm>
                <a:off x="6146600" y="3671525"/>
                <a:ext cx="342925" cy="189500"/>
              </a:xfrm>
              <a:custGeom>
                <a:avLst/>
                <a:gdLst/>
                <a:ahLst/>
                <a:cxnLst/>
                <a:rect l="l" t="t" r="r" b="b"/>
                <a:pathLst>
                  <a:path w="13717" h="7580" extrusionOk="0">
                    <a:moveTo>
                      <a:pt x="9951" y="0"/>
                    </a:moveTo>
                    <a:cubicBezTo>
                      <a:pt x="6355" y="0"/>
                      <a:pt x="1" y="1281"/>
                      <a:pt x="2486" y="4894"/>
                    </a:cubicBezTo>
                    <a:cubicBezTo>
                      <a:pt x="3169" y="5885"/>
                      <a:pt x="4297" y="6467"/>
                      <a:pt x="5404" y="6938"/>
                    </a:cubicBezTo>
                    <a:cubicBezTo>
                      <a:pt x="6217" y="7282"/>
                      <a:pt x="7136" y="7580"/>
                      <a:pt x="8003" y="7580"/>
                    </a:cubicBezTo>
                    <a:cubicBezTo>
                      <a:pt x="8565" y="7580"/>
                      <a:pt x="9106" y="7454"/>
                      <a:pt x="9581" y="7134"/>
                    </a:cubicBezTo>
                    <a:cubicBezTo>
                      <a:pt x="10406" y="6577"/>
                      <a:pt x="13156" y="2774"/>
                      <a:pt x="13348" y="1948"/>
                    </a:cubicBezTo>
                    <a:cubicBezTo>
                      <a:pt x="13716" y="358"/>
                      <a:pt x="13186" y="447"/>
                      <a:pt x="11597" y="126"/>
                    </a:cubicBezTo>
                    <a:cubicBezTo>
                      <a:pt x="11194" y="44"/>
                      <a:pt x="10620" y="0"/>
                      <a:pt x="9951" y="0"/>
                    </a:cubicBezTo>
                    <a:close/>
                  </a:path>
                </a:pathLst>
              </a:custGeom>
              <a:solidFill>
                <a:srgbClr val="F6B1A1">
                  <a:alpha val="17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9" name="Google Shape;719;p39"/>
              <p:cNvSpPr/>
              <p:nvPr/>
            </p:nvSpPr>
            <p:spPr>
              <a:xfrm>
                <a:off x="5901600" y="3652500"/>
                <a:ext cx="558700" cy="402875"/>
              </a:xfrm>
              <a:custGeom>
                <a:avLst/>
                <a:gdLst/>
                <a:ahLst/>
                <a:cxnLst/>
                <a:rect l="l" t="t" r="r" b="b"/>
                <a:pathLst>
                  <a:path w="22348" h="16115" extrusionOk="0">
                    <a:moveTo>
                      <a:pt x="946" y="1"/>
                    </a:moveTo>
                    <a:cubicBezTo>
                      <a:pt x="616" y="1"/>
                      <a:pt x="299" y="66"/>
                      <a:pt x="1" y="208"/>
                    </a:cubicBezTo>
                    <a:cubicBezTo>
                      <a:pt x="742" y="1762"/>
                      <a:pt x="2032" y="3475"/>
                      <a:pt x="2935" y="5119"/>
                    </a:cubicBezTo>
                    <a:cubicBezTo>
                      <a:pt x="6575" y="11745"/>
                      <a:pt x="13987" y="16115"/>
                      <a:pt x="21544" y="16115"/>
                    </a:cubicBezTo>
                    <a:cubicBezTo>
                      <a:pt x="21635" y="16115"/>
                      <a:pt x="21726" y="16114"/>
                      <a:pt x="21817" y="16113"/>
                    </a:cubicBezTo>
                    <a:cubicBezTo>
                      <a:pt x="22347" y="15571"/>
                      <a:pt x="21564" y="14744"/>
                      <a:pt x="20866" y="14448"/>
                    </a:cubicBezTo>
                    <a:cubicBezTo>
                      <a:pt x="18934" y="13634"/>
                      <a:pt x="16857" y="13226"/>
                      <a:pt x="14879" y="12532"/>
                    </a:cubicBezTo>
                    <a:cubicBezTo>
                      <a:pt x="12900" y="11839"/>
                      <a:pt x="10943" y="10790"/>
                      <a:pt x="9769" y="9051"/>
                    </a:cubicBezTo>
                    <a:cubicBezTo>
                      <a:pt x="9280" y="8326"/>
                      <a:pt x="8945" y="7508"/>
                      <a:pt x="8542" y="6731"/>
                    </a:cubicBezTo>
                    <a:cubicBezTo>
                      <a:pt x="7503" y="4729"/>
                      <a:pt x="3759" y="1"/>
                      <a:pt x="946" y="1"/>
                    </a:cubicBezTo>
                    <a:close/>
                  </a:path>
                </a:pathLst>
              </a:custGeom>
              <a:solidFill>
                <a:srgbClr val="F6B1A1">
                  <a:alpha val="17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20" name="Google Shape;720;p39"/>
              <p:cNvSpPr/>
              <p:nvPr/>
            </p:nvSpPr>
            <p:spPr>
              <a:xfrm>
                <a:off x="6249675" y="4061675"/>
                <a:ext cx="964575" cy="811125"/>
              </a:xfrm>
              <a:custGeom>
                <a:avLst/>
                <a:gdLst/>
                <a:ahLst/>
                <a:cxnLst/>
                <a:rect l="l" t="t" r="r" b="b"/>
                <a:pathLst>
                  <a:path w="38583" h="32445" extrusionOk="0">
                    <a:moveTo>
                      <a:pt x="17573" y="0"/>
                    </a:moveTo>
                    <a:cubicBezTo>
                      <a:pt x="14431" y="0"/>
                      <a:pt x="10968" y="2180"/>
                      <a:pt x="9011" y="4369"/>
                    </a:cubicBezTo>
                    <a:cubicBezTo>
                      <a:pt x="8028" y="5468"/>
                      <a:pt x="7111" y="6810"/>
                      <a:pt x="5676" y="7153"/>
                    </a:cubicBezTo>
                    <a:cubicBezTo>
                      <a:pt x="4830" y="7356"/>
                      <a:pt x="3925" y="7164"/>
                      <a:pt x="3076" y="7361"/>
                    </a:cubicBezTo>
                    <a:cubicBezTo>
                      <a:pt x="581" y="7938"/>
                      <a:pt x="1" y="11293"/>
                      <a:pt x="569" y="13791"/>
                    </a:cubicBezTo>
                    <a:cubicBezTo>
                      <a:pt x="1136" y="16289"/>
                      <a:pt x="2307" y="18910"/>
                      <a:pt x="1374" y="21296"/>
                    </a:cubicBezTo>
                    <a:cubicBezTo>
                      <a:pt x="1185" y="21776"/>
                      <a:pt x="913" y="22246"/>
                      <a:pt x="921" y="22762"/>
                    </a:cubicBezTo>
                    <a:cubicBezTo>
                      <a:pt x="932" y="23380"/>
                      <a:pt x="1355" y="23921"/>
                      <a:pt x="1849" y="24293"/>
                    </a:cubicBezTo>
                    <a:cubicBezTo>
                      <a:pt x="2646" y="24890"/>
                      <a:pt x="3559" y="25128"/>
                      <a:pt x="4517" y="25128"/>
                    </a:cubicBezTo>
                    <a:cubicBezTo>
                      <a:pt x="6301" y="25128"/>
                      <a:pt x="8239" y="24301"/>
                      <a:pt x="9868" y="23418"/>
                    </a:cubicBezTo>
                    <a:cubicBezTo>
                      <a:pt x="11665" y="22444"/>
                      <a:pt x="13735" y="21414"/>
                      <a:pt x="15685" y="21414"/>
                    </a:cubicBezTo>
                    <a:cubicBezTo>
                      <a:pt x="16453" y="21414"/>
                      <a:pt x="17203" y="21574"/>
                      <a:pt x="17910" y="21960"/>
                    </a:cubicBezTo>
                    <a:cubicBezTo>
                      <a:pt x="20585" y="23420"/>
                      <a:pt x="20837" y="27119"/>
                      <a:pt x="22486" y="29685"/>
                    </a:cubicBezTo>
                    <a:cubicBezTo>
                      <a:pt x="23522" y="31296"/>
                      <a:pt x="25450" y="32445"/>
                      <a:pt x="27291" y="32445"/>
                    </a:cubicBezTo>
                    <a:cubicBezTo>
                      <a:pt x="28027" y="32445"/>
                      <a:pt x="28749" y="32261"/>
                      <a:pt x="29394" y="31851"/>
                    </a:cubicBezTo>
                    <a:cubicBezTo>
                      <a:pt x="30163" y="31362"/>
                      <a:pt x="30731" y="30624"/>
                      <a:pt x="31285" y="29900"/>
                    </a:cubicBezTo>
                    <a:lnTo>
                      <a:pt x="34684" y="25460"/>
                    </a:lnTo>
                    <a:cubicBezTo>
                      <a:pt x="36183" y="23501"/>
                      <a:pt x="37736" y="21414"/>
                      <a:pt x="38025" y="18965"/>
                    </a:cubicBezTo>
                    <a:cubicBezTo>
                      <a:pt x="38582" y="14235"/>
                      <a:pt x="34390" y="10436"/>
                      <a:pt x="30609" y="7540"/>
                    </a:cubicBezTo>
                    <a:cubicBezTo>
                      <a:pt x="30407" y="6031"/>
                      <a:pt x="30190" y="4479"/>
                      <a:pt x="29421" y="3165"/>
                    </a:cubicBezTo>
                    <a:cubicBezTo>
                      <a:pt x="28683" y="1906"/>
                      <a:pt x="27576" y="1186"/>
                      <a:pt x="26718" y="1186"/>
                    </a:cubicBezTo>
                    <a:cubicBezTo>
                      <a:pt x="25783" y="1186"/>
                      <a:pt x="25141" y="2039"/>
                      <a:pt x="25589" y="3982"/>
                    </a:cubicBezTo>
                    <a:cubicBezTo>
                      <a:pt x="25561" y="3983"/>
                      <a:pt x="25533" y="3983"/>
                      <a:pt x="25505" y="3983"/>
                    </a:cubicBezTo>
                    <a:cubicBezTo>
                      <a:pt x="23077" y="3983"/>
                      <a:pt x="21095" y="399"/>
                      <a:pt x="18382" y="51"/>
                    </a:cubicBezTo>
                    <a:cubicBezTo>
                      <a:pt x="18115" y="17"/>
                      <a:pt x="17846" y="0"/>
                      <a:pt x="17573" y="0"/>
                    </a:cubicBezTo>
                    <a:close/>
                  </a:path>
                </a:pathLst>
              </a:custGeom>
              <a:solidFill>
                <a:srgbClr val="F6B1A1">
                  <a:alpha val="17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721" name="Google Shape;721;p39"/>
            <p:cNvSpPr/>
            <p:nvPr/>
          </p:nvSpPr>
          <p:spPr>
            <a:xfrm>
              <a:off x="6616200" y="1663249"/>
              <a:ext cx="276300" cy="276300"/>
            </a:xfrm>
            <a:prstGeom prst="ellipse">
              <a:avLst/>
            </a:prstGeom>
            <a:solidFill>
              <a:srgbClr val="E296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5" name="Google Shape;725;p39"/>
            <p:cNvSpPr txBox="1"/>
            <p:nvPr/>
          </p:nvSpPr>
          <p:spPr>
            <a:xfrm>
              <a:off x="6543422" y="1210148"/>
              <a:ext cx="866100" cy="4389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1600"/>
                </a:spcAft>
                <a:buNone/>
              </a:pPr>
              <a:r>
                <a:rPr lang="en" sz="2700" b="1" dirty="0">
                  <a:solidFill>
                    <a:srgbClr val="B4818B"/>
                  </a:solidFill>
                  <a:latin typeface="Playfair Display"/>
                  <a:ea typeface="Playfair Display"/>
                  <a:cs typeface="Playfair Display"/>
                  <a:sym typeface="Playfair Display"/>
                </a:rPr>
                <a:t>100%</a:t>
              </a:r>
              <a:endParaRPr sz="2700" b="1" dirty="0">
                <a:solidFill>
                  <a:srgbClr val="B4818B"/>
                </a:solidFill>
                <a:latin typeface="Playfair Display"/>
                <a:ea typeface="Playfair Display"/>
                <a:cs typeface="Playfair Display"/>
                <a:sym typeface="Playfair Display"/>
              </a:endParaRPr>
            </a:p>
          </p:txBody>
        </p:sp>
      </p:grpSp>
      <p:sp>
        <p:nvSpPr>
          <p:cNvPr id="63" name="Google Shape;688;p39">
            <a:extLst>
              <a:ext uri="{FF2B5EF4-FFF2-40B4-BE49-F238E27FC236}">
                <a16:creationId xmlns:a16="http://schemas.microsoft.com/office/drawing/2014/main" id="{1E60D033-74F5-BA4C-AC7F-02E5FFB3D3BE}"/>
              </a:ext>
            </a:extLst>
          </p:cNvPr>
          <p:cNvSpPr/>
          <p:nvPr/>
        </p:nvSpPr>
        <p:spPr>
          <a:xfrm rot="16200000">
            <a:off x="2209715" y="2681550"/>
            <a:ext cx="228919" cy="228919"/>
          </a:xfrm>
          <a:prstGeom prst="ellipse">
            <a:avLst/>
          </a:prstGeom>
          <a:noFill/>
          <a:ln w="9525" cap="flat" cmpd="sng">
            <a:solidFill>
              <a:srgbClr val="B4818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4" name="Google Shape;688;p39">
            <a:extLst>
              <a:ext uri="{FF2B5EF4-FFF2-40B4-BE49-F238E27FC236}">
                <a16:creationId xmlns:a16="http://schemas.microsoft.com/office/drawing/2014/main" id="{4BCA3206-71FD-EA4E-8EEF-4BE89080CBA3}"/>
              </a:ext>
            </a:extLst>
          </p:cNvPr>
          <p:cNvSpPr/>
          <p:nvPr/>
        </p:nvSpPr>
        <p:spPr>
          <a:xfrm rot="16200000">
            <a:off x="1863689" y="2674314"/>
            <a:ext cx="228919" cy="228919"/>
          </a:xfrm>
          <a:prstGeom prst="ellipse">
            <a:avLst/>
          </a:prstGeom>
          <a:noFill/>
          <a:ln w="9525" cap="flat" cmpd="sng">
            <a:solidFill>
              <a:srgbClr val="B4818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7EFEF82B-E479-7A48-8ABA-9990E2850FEB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 smtClean="0"/>
              <a:t>7</a:t>
            </a:fld>
            <a:endParaRPr lang="fr-CA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3" name="Google Shape;733;p40"/>
          <p:cNvSpPr txBox="1">
            <a:spLocks noGrp="1"/>
          </p:cNvSpPr>
          <p:nvPr>
            <p:ph type="title" idx="3"/>
          </p:nvPr>
        </p:nvSpPr>
        <p:spPr>
          <a:xfrm>
            <a:off x="5236700" y="1973500"/>
            <a:ext cx="3748200" cy="5727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highlight>
                  <a:schemeClr val="lt1"/>
                </a:highlight>
              </a:rPr>
              <a:t>MARKET</a:t>
            </a:r>
            <a:endParaRPr dirty="0">
              <a:highlight>
                <a:schemeClr val="lt1"/>
              </a:highlight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highlight>
                  <a:schemeClr val="lt1"/>
                </a:highlight>
              </a:rPr>
              <a:t>ANALYSIS AND</a:t>
            </a:r>
            <a:endParaRPr dirty="0">
              <a:highlight>
                <a:schemeClr val="lt1"/>
              </a:highlight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highlight>
                  <a:schemeClr val="lt1"/>
                </a:highlight>
              </a:rPr>
              <a:t>COMPETITION</a:t>
            </a:r>
            <a:endParaRPr dirty="0">
              <a:highlight>
                <a:schemeClr val="lt1"/>
              </a:highlight>
            </a:endParaRPr>
          </a:p>
        </p:txBody>
      </p:sp>
      <p:pic>
        <p:nvPicPr>
          <p:cNvPr id="734" name="Google Shape;734;p40"/>
          <p:cNvPicPr preferRelativeResize="0"/>
          <p:nvPr/>
        </p:nvPicPr>
        <p:blipFill rotWithShape="1">
          <a:blip r:embed="rId3">
            <a:alphaModFix/>
          </a:blip>
          <a:srcRect r="21309"/>
          <a:stretch/>
        </p:blipFill>
        <p:spPr>
          <a:xfrm>
            <a:off x="2106276" y="1973500"/>
            <a:ext cx="2823805" cy="2691300"/>
          </a:xfrm>
          <a:prstGeom prst="rect">
            <a:avLst/>
          </a:prstGeom>
          <a:noFill/>
          <a:ln>
            <a:noFill/>
          </a:ln>
        </p:spPr>
      </p:pic>
      <p:sp>
        <p:nvSpPr>
          <p:cNvPr id="735" name="Google Shape;735;p40"/>
          <p:cNvSpPr txBox="1">
            <a:spLocks noGrp="1"/>
          </p:cNvSpPr>
          <p:nvPr>
            <p:ph type="title"/>
          </p:nvPr>
        </p:nvSpPr>
        <p:spPr>
          <a:xfrm>
            <a:off x="-50" y="255600"/>
            <a:ext cx="4088700" cy="2277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02</a:t>
            </a:r>
            <a:endParaRPr/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463DC272-113D-BB4F-8EF3-B9088D6D9698}"/>
              </a:ext>
            </a:extLst>
          </p:cNvPr>
          <p:cNvSpPr txBox="1"/>
          <p:nvPr/>
        </p:nvSpPr>
        <p:spPr>
          <a:xfrm>
            <a:off x="8597665" y="4695825"/>
            <a:ext cx="2840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D43ACF68-2F34-8F40-AB76-B29996026F06}" type="slidenum">
              <a:rPr lang="fr-TN" dirty="0"/>
              <a:t>8</a:t>
            </a:fld>
            <a:endParaRPr lang="fr-TN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1" name="Google Shape;741;p41"/>
          <p:cNvSpPr txBox="1">
            <a:spLocks noGrp="1"/>
          </p:cNvSpPr>
          <p:nvPr>
            <p:ph type="title"/>
          </p:nvPr>
        </p:nvSpPr>
        <p:spPr>
          <a:xfrm>
            <a:off x="714600" y="434845"/>
            <a:ext cx="7714800" cy="552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/>
              <a:t>COMPETITION ANALYSIS</a:t>
            </a:r>
            <a:endParaRPr dirty="0"/>
          </a:p>
        </p:txBody>
      </p:sp>
      <p:graphicFrame>
        <p:nvGraphicFramePr>
          <p:cNvPr id="742" name="Google Shape;742;p41"/>
          <p:cNvGraphicFramePr/>
          <p:nvPr>
            <p:extLst>
              <p:ext uri="{D42A27DB-BD31-4B8C-83A1-F6EECF244321}">
                <p14:modId xmlns:p14="http://schemas.microsoft.com/office/powerpoint/2010/main" val="1089726196"/>
              </p:ext>
            </p:extLst>
          </p:nvPr>
        </p:nvGraphicFramePr>
        <p:xfrm>
          <a:off x="1192216" y="1469204"/>
          <a:ext cx="6759567" cy="3392309"/>
        </p:xfrm>
        <a:graphic>
          <a:graphicData uri="http://schemas.openxmlformats.org/drawingml/2006/table">
            <a:tbl>
              <a:tblPr>
                <a:noFill/>
                <a:tableStyleId>{05D1B0DA-3F71-4EC0-A44B-D53F32D22C23}</a:tableStyleId>
              </a:tblPr>
              <a:tblGrid>
                <a:gridCol w="25455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6082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5318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953273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3500" dirty="0">
                        <a:solidFill>
                          <a:srgbClr val="B4818B"/>
                        </a:solidFill>
                        <a:latin typeface="Playfair Display Black"/>
                        <a:ea typeface="Playfair Display Black"/>
                        <a:cs typeface="Playfair Display Black"/>
                        <a:sym typeface="Playfair Display Black"/>
                      </a:endParaRPr>
                    </a:p>
                  </a:txBody>
                  <a:tcPr marL="133509" marR="133509" marT="133509" marB="133509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FACAB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ACAB1">
                        <a:alpha val="593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000" dirty="0">
                          <a:solidFill>
                            <a:srgbClr val="B4818B"/>
                          </a:solidFill>
                          <a:latin typeface="Playfair Display Black"/>
                          <a:ea typeface="Playfair Display Black"/>
                          <a:cs typeface="Playfair Display Black"/>
                          <a:sym typeface="Playfair Display Black"/>
                        </a:rPr>
                        <a:t>Strength</a:t>
                      </a:r>
                      <a:endParaRPr sz="2000" dirty="0">
                        <a:solidFill>
                          <a:srgbClr val="B4818B"/>
                        </a:solidFill>
                        <a:latin typeface="Playfair Display Black"/>
                        <a:ea typeface="Playfair Display Black"/>
                        <a:cs typeface="Playfair Display Black"/>
                        <a:sym typeface="Playfair Display Black"/>
                      </a:endParaRPr>
                    </a:p>
                  </a:txBody>
                  <a:tcPr marL="133509" marR="133509" marT="133509" marB="133509" anchor="ctr">
                    <a:lnL w="9525" cap="flat" cmpd="sng" algn="ctr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rgbClr val="FACAB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ACAB1">
                        <a:alpha val="593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000" dirty="0">
                          <a:solidFill>
                            <a:srgbClr val="B4818B"/>
                          </a:solidFill>
                          <a:latin typeface="Playfair Display Black"/>
                          <a:ea typeface="Playfair Display Black"/>
                          <a:cs typeface="Playfair Display Black"/>
                          <a:sym typeface="Playfair Display Black"/>
                        </a:rPr>
                        <a:t>Weakness</a:t>
                      </a:r>
                      <a:endParaRPr sz="2000" dirty="0">
                        <a:solidFill>
                          <a:srgbClr val="B4818B"/>
                        </a:solidFill>
                        <a:latin typeface="Playfair Display Black"/>
                        <a:ea typeface="Playfair Display Black"/>
                        <a:cs typeface="Playfair Display Black"/>
                        <a:sym typeface="Playfair Display Black"/>
                      </a:endParaRPr>
                    </a:p>
                  </a:txBody>
                  <a:tcPr marL="133509" marR="133509" marT="133509" marB="133509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FACAB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ACAB1">
                        <a:alpha val="5938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47354">
                <a:tc>
                  <a:txBody>
                    <a:bodyPr/>
                    <a:lstStyle/>
                    <a:p>
                      <a:pPr algn="ctr"/>
                      <a:r>
                        <a:rPr lang="fr-CA" sz="2000" b="0" i="0" u="sng" strike="noStrike" cap="none" dirty="0" err="1">
                          <a:solidFill>
                            <a:schemeClr val="bg1"/>
                          </a:solidFill>
                          <a:effectLst/>
                          <a:latin typeface="Arial"/>
                          <a:ea typeface="Arial"/>
                          <a:cs typeface="Arial"/>
                          <a:sym typeface="Arial"/>
                        </a:rPr>
                        <a:t>Elexa</a:t>
                      </a:r>
                      <a:r>
                        <a:rPr lang="fr-CA" sz="2000" b="0" i="0" u="sng" strike="noStrike" cap="none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r>
                        <a:rPr lang="fr-CA" sz="2000" b="0" i="0" u="sng" strike="noStrike" cap="none" dirty="0" err="1">
                          <a:solidFill>
                            <a:schemeClr val="bg1"/>
                          </a:solidFill>
                          <a:effectLst/>
                          <a:latin typeface="Arial"/>
                          <a:ea typeface="Arial"/>
                          <a:cs typeface="Arial"/>
                          <a:sym typeface="Arial"/>
                        </a:rPr>
                        <a:t>Elegance</a:t>
                      </a:r>
                      <a:r>
                        <a:rPr lang="fr-CA" sz="2000" b="0" i="0" u="sng" strike="noStrike" cap="none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Arial"/>
                          <a:cs typeface="Arial"/>
                          <a:sym typeface="Arial"/>
                        </a:rPr>
                        <a:t> Beauty</a:t>
                      </a:r>
                    </a:p>
                  </a:txBody>
                  <a:tcPr marL="133509" marR="133509" marT="133509" marB="133509" anchor="ctr">
                    <a:lnL w="9525" cap="flat" cmpd="sng">
                      <a:solidFill>
                        <a:srgbClr val="FACAB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FACAB1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FACAB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FACAB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B4818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fr-CA" sz="1700" b="0" i="0" u="none" strike="noStrike" cap="none" dirty="0" err="1">
                          <a:solidFill>
                            <a:srgbClr val="6E6976"/>
                          </a:solidFill>
                          <a:latin typeface="Fira Sans"/>
                          <a:ea typeface="Arial"/>
                          <a:cs typeface="Arial"/>
                          <a:sym typeface="Arial"/>
                        </a:rPr>
                        <a:t>Affordable</a:t>
                      </a:r>
                      <a:r>
                        <a:rPr lang="fr-CA" sz="1700" b="0" i="0" u="none" strike="noStrike" cap="none" dirty="0">
                          <a:solidFill>
                            <a:srgbClr val="6E6976"/>
                          </a:solidFill>
                          <a:latin typeface="Fira Sans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r>
                        <a:rPr lang="fr-CA" sz="1700" b="0" i="0" u="none" strike="noStrike" cap="none" dirty="0" err="1">
                          <a:solidFill>
                            <a:srgbClr val="6E6976"/>
                          </a:solidFill>
                          <a:latin typeface="Fira Sans"/>
                          <a:ea typeface="Arial"/>
                          <a:cs typeface="Arial"/>
                          <a:sym typeface="Arial"/>
                        </a:rPr>
                        <a:t>hair</a:t>
                      </a:r>
                      <a:r>
                        <a:rPr lang="fr-CA" sz="1700" b="0" i="0" u="none" strike="noStrike" cap="none" dirty="0">
                          <a:solidFill>
                            <a:srgbClr val="6E6976"/>
                          </a:solidFill>
                          <a:latin typeface="Fira Sans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r>
                        <a:rPr lang="fr-CA" sz="1700" b="0" i="0" u="none" strike="noStrike" cap="none" dirty="0" err="1">
                          <a:solidFill>
                            <a:srgbClr val="6E6976"/>
                          </a:solidFill>
                          <a:latin typeface="Fira Sans"/>
                          <a:ea typeface="Arial"/>
                          <a:cs typeface="Arial"/>
                          <a:sym typeface="Arial"/>
                        </a:rPr>
                        <a:t>sevices</a:t>
                      </a:r>
                      <a:endParaRPr lang="fr-CA" sz="1700" b="0" i="0" u="none" strike="noStrike" cap="none" dirty="0">
                        <a:solidFill>
                          <a:srgbClr val="6E6976"/>
                        </a:solidFill>
                        <a:latin typeface="Fira Sans"/>
                        <a:sym typeface="Arial"/>
                      </a:endParaRPr>
                    </a:p>
                  </a:txBody>
                  <a:tcPr marL="133509" marR="133509" marT="133509" marB="133509" anchor="ctr">
                    <a:lnL w="9525" cap="flat" cmpd="sng" algn="ctr">
                      <a:solidFill>
                        <a:srgbClr val="FACAB1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FACAB1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rgbClr val="FACAB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rgbClr val="FACAB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6B1A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fr-CA" sz="1700" b="0" i="0" u="none" strike="noStrike" cap="none" dirty="0" err="1">
                          <a:solidFill>
                            <a:srgbClr val="6E6976"/>
                          </a:solidFill>
                          <a:latin typeface="Fira Sans"/>
                          <a:ea typeface="Arial"/>
                          <a:cs typeface="Arial"/>
                          <a:sym typeface="Arial"/>
                        </a:rPr>
                        <a:t>Unestablished</a:t>
                      </a:r>
                      <a:r>
                        <a:rPr lang="fr-CA" sz="1700" b="0" i="0" u="none" strike="noStrike" cap="none" dirty="0">
                          <a:solidFill>
                            <a:srgbClr val="6E6976"/>
                          </a:solidFill>
                          <a:latin typeface="Fira Sans"/>
                          <a:ea typeface="Arial"/>
                          <a:cs typeface="Arial"/>
                          <a:sym typeface="Arial"/>
                        </a:rPr>
                        <a:t> client base </a:t>
                      </a:r>
                      <a:endParaRPr lang="fr-CA" sz="1700" b="0" i="0" u="none" strike="noStrike" cap="none" dirty="0">
                        <a:solidFill>
                          <a:srgbClr val="6E6976"/>
                        </a:solidFill>
                        <a:latin typeface="Fira Sans"/>
                        <a:cs typeface="Arial"/>
                        <a:sym typeface="Arial"/>
                      </a:endParaRPr>
                    </a:p>
                  </a:txBody>
                  <a:tcPr marL="133509" marR="133509" marT="133509" marB="133509" anchor="ctr">
                    <a:lnL w="9525" cap="flat" cmpd="sng">
                      <a:solidFill>
                        <a:srgbClr val="FACAB1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FACAB1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FACAB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FACAB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296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55441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fr-CA" sz="2000" b="0" i="0" u="sng" strike="noStrike" cap="none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Arial"/>
                          <a:cs typeface="Arial"/>
                          <a:sym typeface="Arial"/>
                        </a:rPr>
                        <a:t>The Beauty Room Swansea</a:t>
                      </a:r>
                    </a:p>
                  </a:txBody>
                  <a:tcPr marL="133509" marR="133509" marT="133509" marB="133509" anchor="ctr">
                    <a:lnL w="9525" cap="flat" cmpd="sng">
                      <a:solidFill>
                        <a:srgbClr val="FACAB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FACAB1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FACAB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FACAB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B4818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fr-CA" sz="1700" b="0" i="0" u="none" strike="noStrike" cap="none" dirty="0">
                          <a:solidFill>
                            <a:srgbClr val="6E6976"/>
                          </a:solidFill>
                          <a:latin typeface="Fira Sans"/>
                          <a:ea typeface="Arial"/>
                          <a:cs typeface="Arial"/>
                          <a:sym typeface="Arial"/>
                        </a:rPr>
                        <a:t>Uses high-</a:t>
                      </a:r>
                      <a:r>
                        <a:rPr lang="fr-CA" sz="1700" b="0" i="0" u="none" strike="noStrike" cap="none" dirty="0" err="1">
                          <a:solidFill>
                            <a:srgbClr val="6E6976"/>
                          </a:solidFill>
                          <a:latin typeface="Fira Sans"/>
                          <a:ea typeface="Arial"/>
                          <a:cs typeface="Arial"/>
                          <a:sym typeface="Arial"/>
                        </a:rPr>
                        <a:t>quality</a:t>
                      </a:r>
                      <a:r>
                        <a:rPr lang="fr-CA" sz="1700" b="0" i="0" u="none" strike="noStrike" cap="none" dirty="0">
                          <a:solidFill>
                            <a:srgbClr val="6E6976"/>
                          </a:solidFill>
                          <a:latin typeface="Fira Sans"/>
                          <a:ea typeface="Arial"/>
                          <a:cs typeface="Arial"/>
                          <a:sym typeface="Arial"/>
                        </a:rPr>
                        <a:t> and </a:t>
                      </a:r>
                      <a:r>
                        <a:rPr lang="fr-CA" sz="1700" b="0" i="0" u="none" strike="noStrike" cap="none" dirty="0" err="1">
                          <a:solidFill>
                            <a:srgbClr val="6E6976"/>
                          </a:solidFill>
                          <a:latin typeface="Fira Sans"/>
                          <a:ea typeface="Arial"/>
                          <a:cs typeface="Arial"/>
                          <a:sym typeface="Arial"/>
                        </a:rPr>
                        <a:t>safe</a:t>
                      </a:r>
                      <a:r>
                        <a:rPr lang="fr-CA" sz="1700" b="0" i="0" u="none" strike="noStrike" cap="none" dirty="0">
                          <a:solidFill>
                            <a:srgbClr val="6E6976"/>
                          </a:solidFill>
                          <a:latin typeface="Fira Sans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r>
                        <a:rPr lang="fr-CA" sz="1700" b="0" i="0" u="none" strike="noStrike" cap="none" dirty="0" err="1">
                          <a:solidFill>
                            <a:srgbClr val="6E6976"/>
                          </a:solidFill>
                          <a:latin typeface="Fira Sans"/>
                          <a:ea typeface="Arial"/>
                          <a:cs typeface="Arial"/>
                          <a:sym typeface="Arial"/>
                        </a:rPr>
                        <a:t>hair</a:t>
                      </a:r>
                      <a:r>
                        <a:rPr lang="fr-CA" sz="1700" b="0" i="0" u="none" strike="noStrike" cap="none" dirty="0">
                          <a:solidFill>
                            <a:srgbClr val="6E6976"/>
                          </a:solidFill>
                          <a:latin typeface="Fira Sans"/>
                          <a:ea typeface="Arial"/>
                          <a:cs typeface="Arial"/>
                          <a:sym typeface="Arial"/>
                        </a:rPr>
                        <a:t> and </a:t>
                      </a:r>
                      <a:r>
                        <a:rPr lang="fr-CA" sz="1700" b="0" i="0" u="none" strike="noStrike" cap="none" dirty="0" err="1">
                          <a:solidFill>
                            <a:srgbClr val="6E6976"/>
                          </a:solidFill>
                          <a:latin typeface="Fira Sans"/>
                          <a:ea typeface="Arial"/>
                          <a:cs typeface="Arial"/>
                          <a:sym typeface="Arial"/>
                        </a:rPr>
                        <a:t>nail</a:t>
                      </a:r>
                      <a:r>
                        <a:rPr lang="fr-CA" sz="1700" b="0" i="0" u="none" strike="noStrike" cap="none" dirty="0">
                          <a:solidFill>
                            <a:srgbClr val="6E6976"/>
                          </a:solidFill>
                          <a:latin typeface="Fira Sans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r>
                        <a:rPr lang="fr-CA" sz="1700" b="0" i="0" u="none" strike="noStrike" cap="none" dirty="0" err="1">
                          <a:solidFill>
                            <a:srgbClr val="6E6976"/>
                          </a:solidFill>
                          <a:latin typeface="Fira Sans"/>
                          <a:ea typeface="Arial"/>
                          <a:cs typeface="Arial"/>
                          <a:sym typeface="Arial"/>
                        </a:rPr>
                        <a:t>products</a:t>
                      </a:r>
                      <a:r>
                        <a:rPr lang="fr-CA" sz="1700" b="0" i="0" u="none" strike="noStrike" cap="none" dirty="0">
                          <a:solidFill>
                            <a:srgbClr val="6E6976"/>
                          </a:solidFill>
                          <a:latin typeface="Fira Sans"/>
                          <a:ea typeface="Arial"/>
                          <a:cs typeface="Arial"/>
                          <a:sym typeface="Arial"/>
                        </a:rPr>
                        <a:t> and </a:t>
                      </a:r>
                      <a:r>
                        <a:rPr lang="fr-CA" sz="1700" b="0" i="0" u="none" strike="noStrike" cap="none" dirty="0" err="1">
                          <a:solidFill>
                            <a:srgbClr val="6E6976"/>
                          </a:solidFill>
                          <a:latin typeface="Fira Sans"/>
                          <a:ea typeface="Arial"/>
                          <a:cs typeface="Arial"/>
                          <a:sym typeface="Arial"/>
                        </a:rPr>
                        <a:t>materials</a:t>
                      </a:r>
                      <a:r>
                        <a:rPr lang="fr-CA" sz="1700" b="0" i="0" u="none" strike="noStrike" cap="none" dirty="0">
                          <a:solidFill>
                            <a:srgbClr val="6E6976"/>
                          </a:solidFill>
                          <a:latin typeface="Fira Sans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endParaRPr lang="fr-CA" sz="1700" b="0" i="0" u="none" strike="noStrike" cap="none" dirty="0">
                        <a:solidFill>
                          <a:srgbClr val="6E6976"/>
                        </a:solidFill>
                        <a:latin typeface="Fira Sans"/>
                        <a:cs typeface="Arial"/>
                        <a:sym typeface="Arial"/>
                      </a:endParaRPr>
                    </a:p>
                  </a:txBody>
                  <a:tcPr marL="133509" marR="133509" marT="133509" marB="133509" anchor="ctr">
                    <a:lnL w="9525" cap="flat" cmpd="sng" algn="ctr">
                      <a:solidFill>
                        <a:srgbClr val="FACAB1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FACAB1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rgbClr val="FACAB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rgbClr val="FACAB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6B1A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fr-CA" sz="1700" b="0" i="0" u="none" strike="noStrike" cap="none" dirty="0">
                          <a:solidFill>
                            <a:srgbClr val="6E6976"/>
                          </a:solidFill>
                          <a:latin typeface="Fira Sans"/>
                          <a:ea typeface="Arial"/>
                          <a:cs typeface="Arial"/>
                          <a:sym typeface="Arial"/>
                        </a:rPr>
                        <a:t>The slow </a:t>
                      </a:r>
                      <a:r>
                        <a:rPr lang="fr-CA" sz="1700" b="0" i="0" u="none" strike="noStrike" cap="none" dirty="0" err="1">
                          <a:solidFill>
                            <a:srgbClr val="6E6976"/>
                          </a:solidFill>
                          <a:latin typeface="Fira Sans"/>
                          <a:ea typeface="Arial"/>
                          <a:cs typeface="Arial"/>
                          <a:sym typeface="Arial"/>
                        </a:rPr>
                        <a:t>rollout</a:t>
                      </a:r>
                      <a:r>
                        <a:rPr lang="fr-CA" sz="1700" b="0" i="0" u="none" strike="noStrike" cap="none" dirty="0">
                          <a:solidFill>
                            <a:srgbClr val="6E6976"/>
                          </a:solidFill>
                          <a:latin typeface="Fira Sans"/>
                          <a:ea typeface="Arial"/>
                          <a:cs typeface="Arial"/>
                          <a:sym typeface="Arial"/>
                        </a:rPr>
                        <a:t> of </a:t>
                      </a:r>
                      <a:r>
                        <a:rPr lang="fr-CA" sz="1700" b="0" i="0" u="none" strike="noStrike" cap="none" dirty="0" err="1">
                          <a:solidFill>
                            <a:srgbClr val="6E6976"/>
                          </a:solidFill>
                          <a:latin typeface="Fira Sans"/>
                          <a:ea typeface="Arial"/>
                          <a:cs typeface="Arial"/>
                          <a:sym typeface="Arial"/>
                        </a:rPr>
                        <a:t>promotional</a:t>
                      </a:r>
                      <a:r>
                        <a:rPr lang="fr-CA" sz="1700" b="0" i="0" u="none" strike="noStrike" cap="none" dirty="0">
                          <a:solidFill>
                            <a:srgbClr val="6E6976"/>
                          </a:solidFill>
                          <a:latin typeface="Fira Sans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r>
                        <a:rPr lang="fr-CA" sz="1700" b="0" i="0" u="none" strike="noStrike" cap="none" dirty="0" err="1">
                          <a:solidFill>
                            <a:srgbClr val="6E6976"/>
                          </a:solidFill>
                          <a:latin typeface="Fira Sans"/>
                          <a:ea typeface="Arial"/>
                          <a:cs typeface="Arial"/>
                          <a:sym typeface="Arial"/>
                        </a:rPr>
                        <a:t>campaigns</a:t>
                      </a:r>
                      <a:r>
                        <a:rPr lang="fr-CA" sz="1700" b="0" i="0" u="none" strike="noStrike" cap="none" dirty="0">
                          <a:solidFill>
                            <a:srgbClr val="6E6976"/>
                          </a:solidFill>
                          <a:latin typeface="Fira Sans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endParaRPr lang="fr-CA" sz="1700" b="0" i="0" u="none" strike="noStrike" cap="none" dirty="0">
                        <a:solidFill>
                          <a:srgbClr val="6E6976"/>
                        </a:solidFill>
                        <a:latin typeface="Fira Sans"/>
                        <a:cs typeface="Arial"/>
                        <a:sym typeface="Arial"/>
                      </a:endParaRPr>
                    </a:p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700" dirty="0">
                        <a:solidFill>
                          <a:srgbClr val="6E6976"/>
                        </a:solidFill>
                        <a:latin typeface="Fira Sans"/>
                        <a:ea typeface="Fira Sans"/>
                        <a:cs typeface="Fira Sans"/>
                        <a:sym typeface="Fira Sans"/>
                      </a:endParaRPr>
                    </a:p>
                  </a:txBody>
                  <a:tcPr marL="133509" marR="133509" marT="133509" marB="133509" anchor="ctr">
                    <a:lnL w="9525" cap="flat" cmpd="sng">
                      <a:solidFill>
                        <a:srgbClr val="FACAB1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FACAB1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FACAB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FACAB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296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3" name="Espace réservé du numéro de diapositive 2">
            <a:extLst>
              <a:ext uri="{FF2B5EF4-FFF2-40B4-BE49-F238E27FC236}">
                <a16:creationId xmlns:a16="http://schemas.microsoft.com/office/drawing/2014/main" id="{C1008AF7-8874-6747-9716-B9DBCA40F3E4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 smtClean="0"/>
              <a:t>9</a:t>
            </a:fld>
            <a:endParaRPr lang="fr-CA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9" name="Google Shape;859;p44"/>
          <p:cNvSpPr txBox="1">
            <a:spLocks noGrp="1"/>
          </p:cNvSpPr>
          <p:nvPr>
            <p:ph type="title"/>
          </p:nvPr>
        </p:nvSpPr>
        <p:spPr>
          <a:xfrm>
            <a:off x="1139625" y="969700"/>
            <a:ext cx="2660700" cy="549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THEM</a:t>
            </a:r>
            <a:endParaRPr/>
          </a:p>
        </p:txBody>
      </p:sp>
      <p:sp>
        <p:nvSpPr>
          <p:cNvPr id="860" name="Google Shape;860;p44"/>
          <p:cNvSpPr txBox="1">
            <a:spLocks noGrp="1"/>
          </p:cNvSpPr>
          <p:nvPr>
            <p:ph type="subTitle" idx="1"/>
          </p:nvPr>
        </p:nvSpPr>
        <p:spPr>
          <a:xfrm>
            <a:off x="1139625" y="1472800"/>
            <a:ext cx="2626500" cy="54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r>
              <a:rPr lang="fr-CA" dirty="0"/>
              <a:t>The salons </a:t>
            </a:r>
            <a:r>
              <a:rPr lang="fr-CA" dirty="0" err="1"/>
              <a:t>provide</a:t>
            </a:r>
            <a:r>
              <a:rPr lang="fr-CA" dirty="0"/>
              <a:t> </a:t>
            </a:r>
            <a:r>
              <a:rPr lang="fr-CA" dirty="0" err="1"/>
              <a:t>hair</a:t>
            </a:r>
            <a:r>
              <a:rPr lang="fr-CA" dirty="0"/>
              <a:t> and </a:t>
            </a:r>
            <a:r>
              <a:rPr lang="fr-CA" dirty="0" err="1"/>
              <a:t>nail</a:t>
            </a:r>
            <a:r>
              <a:rPr lang="fr-CA" dirty="0"/>
              <a:t> services to </a:t>
            </a:r>
            <a:r>
              <a:rPr lang="fr-CA" dirty="0" err="1"/>
              <a:t>both</a:t>
            </a:r>
            <a:r>
              <a:rPr lang="fr-CA" dirty="0"/>
              <a:t> men and </a:t>
            </a:r>
            <a:r>
              <a:rPr lang="fr-CA" dirty="0" err="1"/>
              <a:t>women</a:t>
            </a:r>
            <a:r>
              <a:rPr lang="fr-CA" dirty="0"/>
              <a:t>, </a:t>
            </a:r>
            <a:r>
              <a:rPr lang="fr-CA" dirty="0" err="1"/>
              <a:t>both</a:t>
            </a:r>
            <a:r>
              <a:rPr lang="fr-CA" dirty="0"/>
              <a:t> salons </a:t>
            </a:r>
            <a:r>
              <a:rPr lang="fr-CA" dirty="0" err="1"/>
              <a:t>aren’t</a:t>
            </a:r>
            <a:r>
              <a:rPr lang="fr-CA" dirty="0"/>
              <a:t> </a:t>
            </a:r>
            <a:r>
              <a:rPr lang="fr-CA" dirty="0" err="1"/>
              <a:t>very</a:t>
            </a:r>
            <a:r>
              <a:rPr lang="fr-CA" dirty="0"/>
              <a:t> </a:t>
            </a:r>
            <a:r>
              <a:rPr lang="fr-CA" dirty="0" err="1"/>
              <a:t>reachable</a:t>
            </a:r>
            <a:r>
              <a:rPr lang="fr-CA" dirty="0"/>
              <a:t> (</a:t>
            </a:r>
            <a:r>
              <a:rPr lang="fr-CA" dirty="0" err="1"/>
              <a:t>websites</a:t>
            </a:r>
            <a:r>
              <a:rPr lang="fr-CA" dirty="0"/>
              <a:t> are </a:t>
            </a:r>
            <a:r>
              <a:rPr lang="fr-CA" dirty="0" err="1"/>
              <a:t>almost</a:t>
            </a:r>
            <a:r>
              <a:rPr lang="fr-CA" dirty="0"/>
              <a:t> </a:t>
            </a:r>
            <a:r>
              <a:rPr lang="fr-CA" dirty="0" err="1"/>
              <a:t>always</a:t>
            </a:r>
            <a:r>
              <a:rPr lang="fr-CA" dirty="0"/>
              <a:t> down or </a:t>
            </a:r>
            <a:r>
              <a:rPr lang="fr-CA" dirty="0" err="1"/>
              <a:t>under</a:t>
            </a:r>
            <a:r>
              <a:rPr lang="fr-CA" dirty="0"/>
              <a:t> </a:t>
            </a:r>
            <a:r>
              <a:rPr lang="fr-CA" dirty="0" err="1"/>
              <a:t>constraction</a:t>
            </a:r>
            <a:r>
              <a:rPr lang="fr-CA" dirty="0"/>
              <a:t>) </a:t>
            </a:r>
            <a:r>
              <a:rPr lang="fr-CA" dirty="0" err="1"/>
              <a:t>so</a:t>
            </a:r>
            <a:r>
              <a:rPr lang="fr-CA" dirty="0"/>
              <a:t> clients </a:t>
            </a:r>
            <a:r>
              <a:rPr lang="fr-CA" dirty="0" err="1"/>
              <a:t>can’t</a:t>
            </a:r>
            <a:r>
              <a:rPr lang="fr-CA" dirty="0"/>
              <a:t> book </a:t>
            </a:r>
            <a:r>
              <a:rPr lang="fr-CA" dirty="0" err="1"/>
              <a:t>appointments</a:t>
            </a:r>
            <a:r>
              <a:rPr lang="fr-CA" dirty="0"/>
              <a:t>  </a:t>
            </a:r>
            <a:endParaRPr lang="fr-CA" dirty="0">
              <a:effectLst/>
            </a:endParaRPr>
          </a:p>
        </p:txBody>
      </p:sp>
      <p:sp>
        <p:nvSpPr>
          <p:cNvPr id="861" name="Google Shape;861;p44"/>
          <p:cNvSpPr txBox="1">
            <a:spLocks noGrp="1"/>
          </p:cNvSpPr>
          <p:nvPr>
            <p:ph type="title" idx="2"/>
          </p:nvPr>
        </p:nvSpPr>
        <p:spPr>
          <a:xfrm>
            <a:off x="5356750" y="2779450"/>
            <a:ext cx="2628000" cy="550800"/>
          </a:xfrm>
          <a:prstGeom prst="rect">
            <a:avLst/>
          </a:prstGeom>
        </p:spPr>
        <p:txBody>
          <a:bodyPr spcFirstLastPara="1" wrap="square" lIns="91425" tIns="54000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US</a:t>
            </a:r>
            <a:endParaRPr dirty="0"/>
          </a:p>
        </p:txBody>
      </p:sp>
      <p:sp>
        <p:nvSpPr>
          <p:cNvPr id="862" name="Google Shape;862;p44"/>
          <p:cNvSpPr txBox="1">
            <a:spLocks noGrp="1"/>
          </p:cNvSpPr>
          <p:nvPr>
            <p:ph type="subTitle" idx="3"/>
          </p:nvPr>
        </p:nvSpPr>
        <p:spPr>
          <a:xfrm>
            <a:off x="5356750" y="3282550"/>
            <a:ext cx="2628000" cy="549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lt1"/>
                </a:solidFill>
              </a:rPr>
              <a:t>We offer more services with better </a:t>
            </a:r>
            <a:r>
              <a:rPr lang="en" dirty="0" err="1">
                <a:solidFill>
                  <a:schemeClr val="lt1"/>
                </a:solidFill>
              </a:rPr>
              <a:t>equipments</a:t>
            </a:r>
            <a:r>
              <a:rPr lang="en" dirty="0">
                <a:solidFill>
                  <a:schemeClr val="lt1"/>
                </a:solidFill>
              </a:rPr>
              <a:t> and products. </a:t>
            </a:r>
            <a:r>
              <a:rPr lang="fr-CA" dirty="0">
                <a:solidFill>
                  <a:schemeClr val="lt1"/>
                </a:solidFill>
              </a:rPr>
              <a:t>O</a:t>
            </a:r>
            <a:r>
              <a:rPr lang="en" dirty="0" err="1">
                <a:solidFill>
                  <a:schemeClr val="lt1"/>
                </a:solidFill>
              </a:rPr>
              <a:t>ur</a:t>
            </a:r>
            <a:r>
              <a:rPr lang="en" dirty="0">
                <a:solidFill>
                  <a:schemeClr val="lt1"/>
                </a:solidFill>
              </a:rPr>
              <a:t> website is fully functional and meets with all the client’s needs. Our prices are also more affordable.  </a:t>
            </a:r>
            <a:endParaRPr dirty="0"/>
          </a:p>
        </p:txBody>
      </p:sp>
      <p:pic>
        <p:nvPicPr>
          <p:cNvPr id="863" name="Google Shape;863;p44"/>
          <p:cNvPicPr preferRelativeResize="0"/>
          <p:nvPr/>
        </p:nvPicPr>
        <p:blipFill rotWithShape="1">
          <a:blip r:embed="rId3">
            <a:alphaModFix/>
          </a:blip>
          <a:srcRect l="44258" r="4042" b="27745"/>
          <a:stretch/>
        </p:blipFill>
        <p:spPr>
          <a:xfrm>
            <a:off x="6436668" y="720773"/>
            <a:ext cx="1985818" cy="1850256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864" name="Google Shape;864;p44"/>
          <p:cNvGrpSpPr/>
          <p:nvPr/>
        </p:nvGrpSpPr>
        <p:grpSpPr>
          <a:xfrm>
            <a:off x="707680" y="2956278"/>
            <a:ext cx="1990079" cy="1847470"/>
            <a:chOff x="713840" y="2576137"/>
            <a:chExt cx="1990079" cy="1847470"/>
          </a:xfrm>
        </p:grpSpPr>
        <p:pic>
          <p:nvPicPr>
            <p:cNvPr id="865" name="Google Shape;865;p44"/>
            <p:cNvPicPr preferRelativeResize="0"/>
            <p:nvPr/>
          </p:nvPicPr>
          <p:blipFill rotWithShape="1">
            <a:blip r:embed="rId3">
              <a:alphaModFix/>
            </a:blip>
            <a:srcRect l="3032" t="862" r="50238" b="33829"/>
            <a:stretch/>
          </p:blipFill>
          <p:spPr>
            <a:xfrm>
              <a:off x="721227" y="2576137"/>
              <a:ext cx="1982693" cy="184734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866" name="Google Shape;866;p44"/>
            <p:cNvSpPr/>
            <p:nvPr/>
          </p:nvSpPr>
          <p:spPr>
            <a:xfrm>
              <a:off x="713840" y="2581446"/>
              <a:ext cx="1980750" cy="1842161"/>
            </a:xfrm>
            <a:custGeom>
              <a:avLst/>
              <a:gdLst/>
              <a:ahLst/>
              <a:cxnLst/>
              <a:rect l="l" t="t" r="r" b="b"/>
              <a:pathLst>
                <a:path w="127564" h="160467" extrusionOk="0">
                  <a:moveTo>
                    <a:pt x="1" y="1"/>
                  </a:moveTo>
                  <a:lnTo>
                    <a:pt x="1" y="160467"/>
                  </a:lnTo>
                  <a:lnTo>
                    <a:pt x="127564" y="160467"/>
                  </a:lnTo>
                  <a:lnTo>
                    <a:pt x="127564" y="1"/>
                  </a:lnTo>
                  <a:close/>
                </a:path>
              </a:pathLst>
            </a:custGeom>
            <a:solidFill>
              <a:srgbClr val="F6B1A1">
                <a:alpha val="45540"/>
              </a:srgbClr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67" name="Google Shape;867;p44"/>
          <p:cNvSpPr/>
          <p:nvPr/>
        </p:nvSpPr>
        <p:spPr>
          <a:xfrm>
            <a:off x="6437610" y="720000"/>
            <a:ext cx="1983939" cy="1851789"/>
          </a:xfrm>
          <a:custGeom>
            <a:avLst/>
            <a:gdLst/>
            <a:ahLst/>
            <a:cxnLst/>
            <a:rect l="l" t="t" r="r" b="b"/>
            <a:pathLst>
              <a:path w="127564" h="160467" extrusionOk="0">
                <a:moveTo>
                  <a:pt x="1" y="1"/>
                </a:moveTo>
                <a:lnTo>
                  <a:pt x="1" y="160467"/>
                </a:lnTo>
                <a:lnTo>
                  <a:pt x="127564" y="160467"/>
                </a:lnTo>
                <a:lnTo>
                  <a:pt x="127564" y="1"/>
                </a:lnTo>
                <a:close/>
              </a:path>
            </a:pathLst>
          </a:custGeom>
          <a:solidFill>
            <a:srgbClr val="F6B1A1">
              <a:alpha val="45540"/>
            </a:srgbClr>
          </a:solidFill>
          <a:ln>
            <a:noFill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C10AF3F1-E7BA-4A4A-A474-8504E40461C9}"/>
              </a:ext>
            </a:extLst>
          </p:cNvPr>
          <p:cNvSpPr txBox="1"/>
          <p:nvPr/>
        </p:nvSpPr>
        <p:spPr>
          <a:xfrm>
            <a:off x="8597665" y="4695825"/>
            <a:ext cx="3834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B3A5C3F6-4670-7A4D-8FE0-501F990DE68A}" type="slidenum">
              <a:rPr lang="fr-TN" dirty="0"/>
              <a:t>10</a:t>
            </a:fld>
            <a:endParaRPr lang="fr-TN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5" name="Google Shape;895;p46"/>
          <p:cNvSpPr txBox="1">
            <a:spLocks noGrp="1"/>
          </p:cNvSpPr>
          <p:nvPr>
            <p:ph type="title" idx="3"/>
          </p:nvPr>
        </p:nvSpPr>
        <p:spPr>
          <a:xfrm>
            <a:off x="5236700" y="2121425"/>
            <a:ext cx="3748200" cy="5727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highlight>
                  <a:schemeClr val="lt1"/>
                </a:highlight>
              </a:rPr>
              <a:t>SALES AND</a:t>
            </a:r>
            <a:endParaRPr dirty="0">
              <a:highlight>
                <a:schemeClr val="lt1"/>
              </a:highlight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highlight>
                  <a:schemeClr val="lt1"/>
                </a:highlight>
              </a:rPr>
              <a:t>MARKETING</a:t>
            </a:r>
            <a:endParaRPr dirty="0">
              <a:highlight>
                <a:schemeClr val="lt1"/>
              </a:highlight>
            </a:endParaRPr>
          </a:p>
        </p:txBody>
      </p:sp>
      <p:pic>
        <p:nvPicPr>
          <p:cNvPr id="896" name="Google Shape;896;p46"/>
          <p:cNvPicPr preferRelativeResize="0"/>
          <p:nvPr/>
        </p:nvPicPr>
        <p:blipFill rotWithShape="1">
          <a:blip r:embed="rId3">
            <a:alphaModFix/>
          </a:blip>
          <a:srcRect l="6236" r="33329" b="13614"/>
          <a:stretch/>
        </p:blipFill>
        <p:spPr>
          <a:xfrm>
            <a:off x="2106276" y="1973500"/>
            <a:ext cx="2823801" cy="2691302"/>
          </a:xfrm>
          <a:prstGeom prst="rect">
            <a:avLst/>
          </a:prstGeom>
          <a:noFill/>
          <a:ln>
            <a:noFill/>
          </a:ln>
        </p:spPr>
      </p:pic>
      <p:sp>
        <p:nvSpPr>
          <p:cNvPr id="897" name="Google Shape;897;p46"/>
          <p:cNvSpPr txBox="1">
            <a:spLocks noGrp="1"/>
          </p:cNvSpPr>
          <p:nvPr>
            <p:ph type="title"/>
          </p:nvPr>
        </p:nvSpPr>
        <p:spPr>
          <a:xfrm>
            <a:off x="-50" y="255600"/>
            <a:ext cx="4088700" cy="2277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03</a:t>
            </a:r>
            <a:endParaRPr/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09D0735E-F7C6-A641-A326-6C32B5B6F7BC}"/>
              </a:ext>
            </a:extLst>
          </p:cNvPr>
          <p:cNvSpPr txBox="1"/>
          <p:nvPr/>
        </p:nvSpPr>
        <p:spPr>
          <a:xfrm>
            <a:off x="8597665" y="4695825"/>
            <a:ext cx="3834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EE569989-4185-D744-BBE6-B6C9AD305191}" type="slidenum">
              <a:rPr lang="fr-TN" dirty="0"/>
              <a:t>11</a:t>
            </a:fld>
            <a:endParaRPr lang="fr-TN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3" name="Google Shape;903;p47"/>
          <p:cNvSpPr txBox="1">
            <a:spLocks noGrp="1"/>
          </p:cNvSpPr>
          <p:nvPr>
            <p:ph type="title"/>
          </p:nvPr>
        </p:nvSpPr>
        <p:spPr>
          <a:xfrm>
            <a:off x="720000" y="681425"/>
            <a:ext cx="7714800" cy="552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ADVERTISING AND PROMOTION</a:t>
            </a:r>
            <a:endParaRPr/>
          </a:p>
        </p:txBody>
      </p:sp>
      <p:sp>
        <p:nvSpPr>
          <p:cNvPr id="904" name="Google Shape;904;p47"/>
          <p:cNvSpPr/>
          <p:nvPr/>
        </p:nvSpPr>
        <p:spPr>
          <a:xfrm>
            <a:off x="3415629" y="2934000"/>
            <a:ext cx="1489500" cy="1489500"/>
          </a:xfrm>
          <a:prstGeom prst="ellipse">
            <a:avLst/>
          </a:prstGeom>
          <a:solidFill>
            <a:srgbClr val="FACAB1">
              <a:alpha val="5938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05" name="Google Shape;905;p47"/>
          <p:cNvSpPr/>
          <p:nvPr/>
        </p:nvSpPr>
        <p:spPr>
          <a:xfrm>
            <a:off x="3825144" y="2226987"/>
            <a:ext cx="1489500" cy="1489500"/>
          </a:xfrm>
          <a:prstGeom prst="ellipse">
            <a:avLst/>
          </a:prstGeom>
          <a:solidFill>
            <a:srgbClr val="FACAB1">
              <a:alpha val="5938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06" name="Google Shape;906;p47"/>
          <p:cNvSpPr/>
          <p:nvPr/>
        </p:nvSpPr>
        <p:spPr>
          <a:xfrm>
            <a:off x="4257724" y="2934000"/>
            <a:ext cx="1489500" cy="1489500"/>
          </a:xfrm>
          <a:prstGeom prst="ellipse">
            <a:avLst/>
          </a:prstGeom>
          <a:solidFill>
            <a:srgbClr val="FACAB1">
              <a:alpha val="5938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07" name="Google Shape;907;p47"/>
          <p:cNvSpPr txBox="1"/>
          <p:nvPr/>
        </p:nvSpPr>
        <p:spPr>
          <a:xfrm>
            <a:off x="734475" y="3887463"/>
            <a:ext cx="2214000" cy="43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FR" dirty="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rPr>
              <a:t>Facebook, </a:t>
            </a:r>
            <a:r>
              <a:rPr lang="fr-FR" dirty="0" err="1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rPr>
              <a:t>instagram</a:t>
            </a:r>
            <a:r>
              <a:rPr lang="fr-FR" dirty="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rPr>
              <a:t> , social media </a:t>
            </a:r>
            <a:endParaRPr dirty="0">
              <a:solidFill>
                <a:srgbClr val="B4818B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908" name="Google Shape;908;p47"/>
          <p:cNvSpPr txBox="1"/>
          <p:nvPr/>
        </p:nvSpPr>
        <p:spPr>
          <a:xfrm>
            <a:off x="6220875" y="3878500"/>
            <a:ext cx="2214000" cy="44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rPr>
              <a:t>C</a:t>
            </a:r>
            <a:r>
              <a:rPr lang="en" dirty="0" err="1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rPr>
              <a:t>ommunity</a:t>
            </a:r>
            <a:r>
              <a:rPr lang="en" dirty="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rPr>
              <a:t> relations</a:t>
            </a:r>
            <a:endParaRPr dirty="0">
              <a:solidFill>
                <a:srgbClr val="B4818B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909" name="Google Shape;909;p47"/>
          <p:cNvSpPr txBox="1"/>
          <p:nvPr/>
        </p:nvSpPr>
        <p:spPr>
          <a:xfrm>
            <a:off x="3190680" y="1645200"/>
            <a:ext cx="2214000" cy="43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rPr>
              <a:t>Website </a:t>
            </a:r>
            <a:endParaRPr dirty="0">
              <a:solidFill>
                <a:srgbClr val="B4818B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910" name="Google Shape;910;p47"/>
          <p:cNvSpPr txBox="1"/>
          <p:nvPr/>
        </p:nvSpPr>
        <p:spPr>
          <a:xfrm>
            <a:off x="1249813" y="3488400"/>
            <a:ext cx="1672800" cy="39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" sz="1500" dirty="0">
                <a:solidFill>
                  <a:srgbClr val="F6B1A1"/>
                </a:solidFill>
                <a:latin typeface="Fira Sans"/>
                <a:ea typeface="Fira Sans"/>
                <a:cs typeface="Fira Sans"/>
                <a:sym typeface="Fira Sans"/>
              </a:rPr>
              <a:t>ADVERTISING</a:t>
            </a:r>
            <a:endParaRPr sz="1500" dirty="0">
              <a:solidFill>
                <a:srgbClr val="F6B1A1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911" name="Google Shape;911;p47"/>
          <p:cNvSpPr txBox="1"/>
          <p:nvPr/>
        </p:nvSpPr>
        <p:spPr>
          <a:xfrm>
            <a:off x="3731880" y="1245600"/>
            <a:ext cx="1672800" cy="39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" sz="1500" dirty="0">
                <a:solidFill>
                  <a:srgbClr val="F6B1A1"/>
                </a:solidFill>
                <a:latin typeface="Fira Sans"/>
                <a:ea typeface="Fira Sans"/>
                <a:cs typeface="Fira Sans"/>
                <a:sym typeface="Fira Sans"/>
              </a:rPr>
              <a:t>ONLINE</a:t>
            </a:r>
            <a:endParaRPr sz="1500" dirty="0">
              <a:solidFill>
                <a:srgbClr val="F6B1A1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912" name="Google Shape;912;p47"/>
          <p:cNvSpPr txBox="1"/>
          <p:nvPr/>
        </p:nvSpPr>
        <p:spPr>
          <a:xfrm>
            <a:off x="6220875" y="3488410"/>
            <a:ext cx="1672800" cy="39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" sz="1500" dirty="0">
                <a:solidFill>
                  <a:srgbClr val="F6B1A1"/>
                </a:solidFill>
                <a:latin typeface="Fira Sans"/>
                <a:ea typeface="Fira Sans"/>
                <a:cs typeface="Fira Sans"/>
                <a:sym typeface="Fira Sans"/>
              </a:rPr>
              <a:t>Public Relations</a:t>
            </a:r>
            <a:endParaRPr sz="1500" dirty="0">
              <a:solidFill>
                <a:srgbClr val="F6B1A1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913" name="Google Shape;913;p47"/>
          <p:cNvSpPr/>
          <p:nvPr/>
        </p:nvSpPr>
        <p:spPr>
          <a:xfrm>
            <a:off x="4232145" y="2900251"/>
            <a:ext cx="1964250" cy="985594"/>
          </a:xfrm>
          <a:custGeom>
            <a:avLst/>
            <a:gdLst/>
            <a:ahLst/>
            <a:cxnLst/>
            <a:rect l="l" t="t" r="r" b="b"/>
            <a:pathLst>
              <a:path w="125411" h="62927" fill="none" extrusionOk="0">
                <a:moveTo>
                  <a:pt x="254" y="62926"/>
                </a:moveTo>
                <a:cubicBezTo>
                  <a:pt x="1" y="28249"/>
                  <a:pt x="28028" y="0"/>
                  <a:pt x="62706" y="0"/>
                </a:cubicBezTo>
                <a:cubicBezTo>
                  <a:pt x="97383" y="0"/>
                  <a:pt x="125410" y="28249"/>
                  <a:pt x="125157" y="62926"/>
                </a:cubicBez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14" name="Google Shape;914;p47"/>
          <p:cNvSpPr/>
          <p:nvPr/>
        </p:nvSpPr>
        <p:spPr>
          <a:xfrm rot="8282335">
            <a:off x="3937929" y="2692480"/>
            <a:ext cx="1890190" cy="878262"/>
          </a:xfrm>
          <a:custGeom>
            <a:avLst/>
            <a:gdLst/>
            <a:ahLst/>
            <a:cxnLst/>
            <a:rect l="l" t="t" r="r" b="b"/>
            <a:pathLst>
              <a:path w="125411" h="62927" fill="none" extrusionOk="0">
                <a:moveTo>
                  <a:pt x="254" y="62926"/>
                </a:moveTo>
                <a:cubicBezTo>
                  <a:pt x="1" y="28249"/>
                  <a:pt x="28028" y="0"/>
                  <a:pt x="62706" y="0"/>
                </a:cubicBezTo>
                <a:cubicBezTo>
                  <a:pt x="97383" y="0"/>
                  <a:pt x="125410" y="28249"/>
                  <a:pt x="125157" y="62926"/>
                </a:cubicBez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15" name="Google Shape;915;p47"/>
          <p:cNvSpPr/>
          <p:nvPr/>
        </p:nvSpPr>
        <p:spPr>
          <a:xfrm>
            <a:off x="2972950" y="2900250"/>
            <a:ext cx="1964250" cy="985594"/>
          </a:xfrm>
          <a:custGeom>
            <a:avLst/>
            <a:gdLst/>
            <a:ahLst/>
            <a:cxnLst/>
            <a:rect l="l" t="t" r="r" b="b"/>
            <a:pathLst>
              <a:path w="125411" h="62927" fill="none" extrusionOk="0">
                <a:moveTo>
                  <a:pt x="254" y="62926"/>
                </a:moveTo>
                <a:cubicBezTo>
                  <a:pt x="1" y="28249"/>
                  <a:pt x="28028" y="0"/>
                  <a:pt x="62706" y="0"/>
                </a:cubicBezTo>
                <a:cubicBezTo>
                  <a:pt x="97383" y="0"/>
                  <a:pt x="125410" y="28249"/>
                  <a:pt x="125157" y="62926"/>
                </a:cubicBezTo>
              </a:path>
            </a:pathLst>
          </a:custGeom>
          <a:noFill/>
          <a:ln w="9525" cap="flat" cmpd="sng">
            <a:solidFill>
              <a:srgbClr val="B4818B"/>
            </a:solidFill>
            <a:prstDash val="solid"/>
            <a:miter lim="31669"/>
            <a:headEnd type="none" w="sm" len="sm"/>
            <a:tailEnd type="none" w="sm" len="sm"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916" name="Google Shape;916;p47"/>
          <p:cNvGrpSpPr/>
          <p:nvPr/>
        </p:nvGrpSpPr>
        <p:grpSpPr>
          <a:xfrm>
            <a:off x="4392352" y="2500399"/>
            <a:ext cx="355099" cy="355481"/>
            <a:chOff x="3539102" y="2427549"/>
            <a:chExt cx="355099" cy="355481"/>
          </a:xfrm>
        </p:grpSpPr>
        <p:sp>
          <p:nvSpPr>
            <p:cNvPr id="917" name="Google Shape;917;p47"/>
            <p:cNvSpPr/>
            <p:nvPr/>
          </p:nvSpPr>
          <p:spPr>
            <a:xfrm>
              <a:off x="3539102" y="2561320"/>
              <a:ext cx="355099" cy="221710"/>
            </a:xfrm>
            <a:custGeom>
              <a:avLst/>
              <a:gdLst/>
              <a:ahLst/>
              <a:cxnLst/>
              <a:rect l="l" t="t" r="r" b="b"/>
              <a:pathLst>
                <a:path w="11157" h="6966" extrusionOk="0">
                  <a:moveTo>
                    <a:pt x="2953" y="3131"/>
                  </a:moveTo>
                  <a:lnTo>
                    <a:pt x="2953" y="6644"/>
                  </a:lnTo>
                  <a:lnTo>
                    <a:pt x="1537" y="6644"/>
                  </a:lnTo>
                  <a:lnTo>
                    <a:pt x="1537" y="3131"/>
                  </a:lnTo>
                  <a:close/>
                  <a:moveTo>
                    <a:pt x="6263" y="2250"/>
                  </a:moveTo>
                  <a:lnTo>
                    <a:pt x="6263" y="6644"/>
                  </a:lnTo>
                  <a:lnTo>
                    <a:pt x="4858" y="6644"/>
                  </a:lnTo>
                  <a:lnTo>
                    <a:pt x="4858" y="2250"/>
                  </a:lnTo>
                  <a:close/>
                  <a:moveTo>
                    <a:pt x="9585" y="333"/>
                  </a:moveTo>
                  <a:lnTo>
                    <a:pt x="9585" y="6644"/>
                  </a:lnTo>
                  <a:lnTo>
                    <a:pt x="8168" y="6644"/>
                  </a:lnTo>
                  <a:lnTo>
                    <a:pt x="8168" y="333"/>
                  </a:lnTo>
                  <a:close/>
                  <a:moveTo>
                    <a:pt x="8025" y="0"/>
                  </a:moveTo>
                  <a:cubicBezTo>
                    <a:pt x="7930" y="0"/>
                    <a:pt x="7859" y="83"/>
                    <a:pt x="7859" y="167"/>
                  </a:cubicBezTo>
                  <a:lnTo>
                    <a:pt x="7859" y="6644"/>
                  </a:lnTo>
                  <a:lnTo>
                    <a:pt x="6609" y="6644"/>
                  </a:lnTo>
                  <a:lnTo>
                    <a:pt x="6609" y="2084"/>
                  </a:lnTo>
                  <a:cubicBezTo>
                    <a:pt x="6609" y="2000"/>
                    <a:pt x="6537" y="1917"/>
                    <a:pt x="6442" y="1917"/>
                  </a:cubicBezTo>
                  <a:lnTo>
                    <a:pt x="4704" y="1917"/>
                  </a:lnTo>
                  <a:cubicBezTo>
                    <a:pt x="4608" y="1917"/>
                    <a:pt x="4537" y="2000"/>
                    <a:pt x="4537" y="2084"/>
                  </a:cubicBezTo>
                  <a:lnTo>
                    <a:pt x="4537" y="6644"/>
                  </a:lnTo>
                  <a:lnTo>
                    <a:pt x="3287" y="6644"/>
                  </a:lnTo>
                  <a:lnTo>
                    <a:pt x="3287" y="2965"/>
                  </a:lnTo>
                  <a:cubicBezTo>
                    <a:pt x="3287" y="2881"/>
                    <a:pt x="3215" y="2798"/>
                    <a:pt x="3120" y="2798"/>
                  </a:cubicBezTo>
                  <a:lnTo>
                    <a:pt x="1382" y="2798"/>
                  </a:lnTo>
                  <a:cubicBezTo>
                    <a:pt x="1298" y="2798"/>
                    <a:pt x="1215" y="2881"/>
                    <a:pt x="1215" y="2965"/>
                  </a:cubicBezTo>
                  <a:lnTo>
                    <a:pt x="1215" y="6644"/>
                  </a:lnTo>
                  <a:lnTo>
                    <a:pt x="167" y="6644"/>
                  </a:lnTo>
                  <a:cubicBezTo>
                    <a:pt x="72" y="6644"/>
                    <a:pt x="1" y="6715"/>
                    <a:pt x="1" y="6810"/>
                  </a:cubicBezTo>
                  <a:cubicBezTo>
                    <a:pt x="1" y="6894"/>
                    <a:pt x="72" y="6965"/>
                    <a:pt x="167" y="6965"/>
                  </a:cubicBezTo>
                  <a:lnTo>
                    <a:pt x="11002" y="6965"/>
                  </a:lnTo>
                  <a:cubicBezTo>
                    <a:pt x="11085" y="6965"/>
                    <a:pt x="11157" y="6894"/>
                    <a:pt x="11157" y="6810"/>
                  </a:cubicBezTo>
                  <a:cubicBezTo>
                    <a:pt x="11145" y="6715"/>
                    <a:pt x="11073" y="6644"/>
                    <a:pt x="10990" y="6644"/>
                  </a:cubicBezTo>
                  <a:lnTo>
                    <a:pt x="9930" y="6644"/>
                  </a:lnTo>
                  <a:lnTo>
                    <a:pt x="9930" y="167"/>
                  </a:lnTo>
                  <a:cubicBezTo>
                    <a:pt x="9930" y="83"/>
                    <a:pt x="9859" y="0"/>
                    <a:pt x="976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8" name="Google Shape;918;p47"/>
            <p:cNvSpPr/>
            <p:nvPr/>
          </p:nvSpPr>
          <p:spPr>
            <a:xfrm>
              <a:off x="3544417" y="2427549"/>
              <a:ext cx="339568" cy="205415"/>
            </a:xfrm>
            <a:custGeom>
              <a:avLst/>
              <a:gdLst/>
              <a:ahLst/>
              <a:cxnLst/>
              <a:rect l="l" t="t" r="r" b="b"/>
              <a:pathLst>
                <a:path w="10669" h="6454" extrusionOk="0">
                  <a:moveTo>
                    <a:pt x="10157" y="0"/>
                  </a:moveTo>
                  <a:cubicBezTo>
                    <a:pt x="10125" y="0"/>
                    <a:pt x="10093" y="4"/>
                    <a:pt x="10061" y="12"/>
                  </a:cubicBezTo>
                  <a:lnTo>
                    <a:pt x="8656" y="191"/>
                  </a:lnTo>
                  <a:cubicBezTo>
                    <a:pt x="8382" y="214"/>
                    <a:pt x="8180" y="488"/>
                    <a:pt x="8216" y="762"/>
                  </a:cubicBezTo>
                  <a:cubicBezTo>
                    <a:pt x="8238" y="1032"/>
                    <a:pt x="8483" y="1217"/>
                    <a:pt x="8751" y="1217"/>
                  </a:cubicBezTo>
                  <a:cubicBezTo>
                    <a:pt x="8767" y="1217"/>
                    <a:pt x="8783" y="1216"/>
                    <a:pt x="8799" y="1215"/>
                  </a:cubicBezTo>
                  <a:lnTo>
                    <a:pt x="8906" y="1203"/>
                  </a:lnTo>
                  <a:lnTo>
                    <a:pt x="8906" y="1203"/>
                  </a:lnTo>
                  <a:cubicBezTo>
                    <a:pt x="7204" y="3191"/>
                    <a:pt x="5156" y="4215"/>
                    <a:pt x="3715" y="4727"/>
                  </a:cubicBezTo>
                  <a:cubicBezTo>
                    <a:pt x="1917" y="5370"/>
                    <a:pt x="524" y="5429"/>
                    <a:pt x="500" y="5429"/>
                  </a:cubicBezTo>
                  <a:cubicBezTo>
                    <a:pt x="227" y="5441"/>
                    <a:pt x="0" y="5679"/>
                    <a:pt x="12" y="5965"/>
                  </a:cubicBezTo>
                  <a:cubicBezTo>
                    <a:pt x="24" y="6239"/>
                    <a:pt x="250" y="6453"/>
                    <a:pt x="524" y="6453"/>
                  </a:cubicBezTo>
                  <a:lnTo>
                    <a:pt x="536" y="6453"/>
                  </a:lnTo>
                  <a:cubicBezTo>
                    <a:pt x="596" y="6453"/>
                    <a:pt x="2084" y="6394"/>
                    <a:pt x="4037" y="5703"/>
                  </a:cubicBezTo>
                  <a:cubicBezTo>
                    <a:pt x="5132" y="5322"/>
                    <a:pt x="6156" y="4798"/>
                    <a:pt x="7096" y="4167"/>
                  </a:cubicBezTo>
                  <a:cubicBezTo>
                    <a:pt x="7168" y="4120"/>
                    <a:pt x="7192" y="4013"/>
                    <a:pt x="7144" y="3941"/>
                  </a:cubicBezTo>
                  <a:cubicBezTo>
                    <a:pt x="7113" y="3895"/>
                    <a:pt x="7058" y="3869"/>
                    <a:pt x="7003" y="3869"/>
                  </a:cubicBezTo>
                  <a:cubicBezTo>
                    <a:pt x="6973" y="3869"/>
                    <a:pt x="6943" y="3877"/>
                    <a:pt x="6918" y="3893"/>
                  </a:cubicBezTo>
                  <a:cubicBezTo>
                    <a:pt x="5989" y="4513"/>
                    <a:pt x="5001" y="5025"/>
                    <a:pt x="3929" y="5394"/>
                  </a:cubicBezTo>
                  <a:cubicBezTo>
                    <a:pt x="2024" y="6084"/>
                    <a:pt x="596" y="6120"/>
                    <a:pt x="536" y="6120"/>
                  </a:cubicBezTo>
                  <a:cubicBezTo>
                    <a:pt x="429" y="6120"/>
                    <a:pt x="358" y="6049"/>
                    <a:pt x="358" y="5953"/>
                  </a:cubicBezTo>
                  <a:cubicBezTo>
                    <a:pt x="358" y="5846"/>
                    <a:pt x="429" y="5751"/>
                    <a:pt x="536" y="5751"/>
                  </a:cubicBezTo>
                  <a:cubicBezTo>
                    <a:pt x="548" y="5751"/>
                    <a:pt x="1989" y="5691"/>
                    <a:pt x="3834" y="5036"/>
                  </a:cubicBezTo>
                  <a:cubicBezTo>
                    <a:pt x="5406" y="4489"/>
                    <a:pt x="7632" y="3346"/>
                    <a:pt x="9454" y="1084"/>
                  </a:cubicBezTo>
                  <a:cubicBezTo>
                    <a:pt x="9534" y="969"/>
                    <a:pt x="9459" y="809"/>
                    <a:pt x="9315" y="809"/>
                  </a:cubicBezTo>
                  <a:cubicBezTo>
                    <a:pt x="9310" y="809"/>
                    <a:pt x="9304" y="809"/>
                    <a:pt x="9299" y="810"/>
                  </a:cubicBezTo>
                  <a:lnTo>
                    <a:pt x="8775" y="869"/>
                  </a:lnTo>
                  <a:cubicBezTo>
                    <a:pt x="8768" y="870"/>
                    <a:pt x="8761" y="871"/>
                    <a:pt x="8754" y="871"/>
                  </a:cubicBezTo>
                  <a:cubicBezTo>
                    <a:pt x="8676" y="871"/>
                    <a:pt x="8595" y="815"/>
                    <a:pt x="8573" y="738"/>
                  </a:cubicBezTo>
                  <a:cubicBezTo>
                    <a:pt x="8537" y="631"/>
                    <a:pt x="8620" y="512"/>
                    <a:pt x="8740" y="500"/>
                  </a:cubicBezTo>
                  <a:lnTo>
                    <a:pt x="10133" y="322"/>
                  </a:lnTo>
                  <a:cubicBezTo>
                    <a:pt x="10139" y="321"/>
                    <a:pt x="10146" y="320"/>
                    <a:pt x="10153" y="320"/>
                  </a:cubicBezTo>
                  <a:cubicBezTo>
                    <a:pt x="10253" y="320"/>
                    <a:pt x="10347" y="400"/>
                    <a:pt x="10347" y="500"/>
                  </a:cubicBezTo>
                  <a:lnTo>
                    <a:pt x="10347" y="1893"/>
                  </a:lnTo>
                  <a:cubicBezTo>
                    <a:pt x="10347" y="2000"/>
                    <a:pt x="10252" y="2072"/>
                    <a:pt x="10168" y="2072"/>
                  </a:cubicBezTo>
                  <a:cubicBezTo>
                    <a:pt x="10073" y="2072"/>
                    <a:pt x="9990" y="1988"/>
                    <a:pt x="9990" y="1893"/>
                  </a:cubicBezTo>
                  <a:lnTo>
                    <a:pt x="9990" y="1477"/>
                  </a:lnTo>
                  <a:cubicBezTo>
                    <a:pt x="9990" y="1417"/>
                    <a:pt x="9942" y="1346"/>
                    <a:pt x="9883" y="1334"/>
                  </a:cubicBezTo>
                  <a:cubicBezTo>
                    <a:pt x="9866" y="1324"/>
                    <a:pt x="9848" y="1319"/>
                    <a:pt x="9830" y="1319"/>
                  </a:cubicBezTo>
                  <a:cubicBezTo>
                    <a:pt x="9784" y="1319"/>
                    <a:pt x="9738" y="1347"/>
                    <a:pt x="9704" y="1381"/>
                  </a:cubicBezTo>
                  <a:cubicBezTo>
                    <a:pt x="9085" y="2119"/>
                    <a:pt x="8394" y="2810"/>
                    <a:pt x="7632" y="3382"/>
                  </a:cubicBezTo>
                  <a:cubicBezTo>
                    <a:pt x="7561" y="3441"/>
                    <a:pt x="7537" y="3548"/>
                    <a:pt x="7597" y="3608"/>
                  </a:cubicBezTo>
                  <a:cubicBezTo>
                    <a:pt x="7635" y="3646"/>
                    <a:pt x="7692" y="3674"/>
                    <a:pt x="7744" y="3674"/>
                  </a:cubicBezTo>
                  <a:cubicBezTo>
                    <a:pt x="7773" y="3674"/>
                    <a:pt x="7801" y="3665"/>
                    <a:pt x="7823" y="3643"/>
                  </a:cubicBezTo>
                  <a:cubicBezTo>
                    <a:pt x="8489" y="3131"/>
                    <a:pt x="9109" y="2548"/>
                    <a:pt x="9656" y="1917"/>
                  </a:cubicBezTo>
                  <a:cubicBezTo>
                    <a:pt x="9668" y="2179"/>
                    <a:pt x="9894" y="2405"/>
                    <a:pt x="10156" y="2405"/>
                  </a:cubicBezTo>
                  <a:cubicBezTo>
                    <a:pt x="10442" y="2405"/>
                    <a:pt x="10668" y="2179"/>
                    <a:pt x="10668" y="1893"/>
                  </a:cubicBezTo>
                  <a:lnTo>
                    <a:pt x="10668" y="500"/>
                  </a:lnTo>
                  <a:cubicBezTo>
                    <a:pt x="10621" y="369"/>
                    <a:pt x="10561" y="238"/>
                    <a:pt x="10466" y="131"/>
                  </a:cubicBezTo>
                  <a:cubicBezTo>
                    <a:pt x="10382" y="48"/>
                    <a:pt x="10270" y="0"/>
                    <a:pt x="1015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19" name="Google Shape;919;p47"/>
          <p:cNvGrpSpPr/>
          <p:nvPr/>
        </p:nvGrpSpPr>
        <p:grpSpPr>
          <a:xfrm>
            <a:off x="5063734" y="3716475"/>
            <a:ext cx="355098" cy="356952"/>
            <a:chOff x="3095745" y="3805393"/>
            <a:chExt cx="352840" cy="354717"/>
          </a:xfrm>
        </p:grpSpPr>
        <p:sp>
          <p:nvSpPr>
            <p:cNvPr id="920" name="Google Shape;920;p47"/>
            <p:cNvSpPr/>
            <p:nvPr/>
          </p:nvSpPr>
          <p:spPr>
            <a:xfrm>
              <a:off x="3095745" y="3805393"/>
              <a:ext cx="272093" cy="271711"/>
            </a:xfrm>
            <a:custGeom>
              <a:avLst/>
              <a:gdLst/>
              <a:ahLst/>
              <a:cxnLst/>
              <a:rect l="l" t="t" r="r" b="b"/>
              <a:pathLst>
                <a:path w="8549" h="8537" extrusionOk="0">
                  <a:moveTo>
                    <a:pt x="4025" y="0"/>
                  </a:moveTo>
                  <a:cubicBezTo>
                    <a:pt x="3763" y="0"/>
                    <a:pt x="3525" y="179"/>
                    <a:pt x="3489" y="441"/>
                  </a:cubicBezTo>
                  <a:lnTo>
                    <a:pt x="3322" y="1262"/>
                  </a:lnTo>
                  <a:cubicBezTo>
                    <a:pt x="3155" y="1322"/>
                    <a:pt x="2977" y="1381"/>
                    <a:pt x="2834" y="1465"/>
                  </a:cubicBezTo>
                  <a:lnTo>
                    <a:pt x="2132" y="1012"/>
                  </a:lnTo>
                  <a:cubicBezTo>
                    <a:pt x="2036" y="947"/>
                    <a:pt x="1929" y="915"/>
                    <a:pt x="1825" y="915"/>
                  </a:cubicBezTo>
                  <a:cubicBezTo>
                    <a:pt x="1683" y="915"/>
                    <a:pt x="1544" y="974"/>
                    <a:pt x="1441" y="1084"/>
                  </a:cubicBezTo>
                  <a:lnTo>
                    <a:pt x="1084" y="1441"/>
                  </a:lnTo>
                  <a:cubicBezTo>
                    <a:pt x="905" y="1619"/>
                    <a:pt x="881" y="1917"/>
                    <a:pt x="1012" y="2119"/>
                  </a:cubicBezTo>
                  <a:lnTo>
                    <a:pt x="1477" y="2822"/>
                  </a:lnTo>
                  <a:cubicBezTo>
                    <a:pt x="1381" y="2989"/>
                    <a:pt x="1322" y="3155"/>
                    <a:pt x="1262" y="3310"/>
                  </a:cubicBezTo>
                  <a:lnTo>
                    <a:pt x="453" y="3477"/>
                  </a:lnTo>
                  <a:cubicBezTo>
                    <a:pt x="191" y="3524"/>
                    <a:pt x="0" y="3763"/>
                    <a:pt x="0" y="4013"/>
                  </a:cubicBezTo>
                  <a:lnTo>
                    <a:pt x="0" y="4525"/>
                  </a:lnTo>
                  <a:cubicBezTo>
                    <a:pt x="0" y="4775"/>
                    <a:pt x="179" y="5013"/>
                    <a:pt x="453" y="5060"/>
                  </a:cubicBezTo>
                  <a:lnTo>
                    <a:pt x="1262" y="5215"/>
                  </a:lnTo>
                  <a:cubicBezTo>
                    <a:pt x="1322" y="5382"/>
                    <a:pt x="1381" y="5560"/>
                    <a:pt x="1477" y="5715"/>
                  </a:cubicBezTo>
                  <a:lnTo>
                    <a:pt x="1012" y="6406"/>
                  </a:lnTo>
                  <a:cubicBezTo>
                    <a:pt x="869" y="6632"/>
                    <a:pt x="893" y="6918"/>
                    <a:pt x="1084" y="7096"/>
                  </a:cubicBezTo>
                  <a:lnTo>
                    <a:pt x="1441" y="7453"/>
                  </a:lnTo>
                  <a:cubicBezTo>
                    <a:pt x="1544" y="7557"/>
                    <a:pt x="1687" y="7608"/>
                    <a:pt x="1830" y="7608"/>
                  </a:cubicBezTo>
                  <a:cubicBezTo>
                    <a:pt x="1935" y="7608"/>
                    <a:pt x="2041" y="7580"/>
                    <a:pt x="2132" y="7525"/>
                  </a:cubicBezTo>
                  <a:lnTo>
                    <a:pt x="2834" y="7061"/>
                  </a:lnTo>
                  <a:cubicBezTo>
                    <a:pt x="2989" y="7156"/>
                    <a:pt x="3155" y="7215"/>
                    <a:pt x="3322" y="7275"/>
                  </a:cubicBezTo>
                  <a:lnTo>
                    <a:pt x="3489" y="8096"/>
                  </a:lnTo>
                  <a:cubicBezTo>
                    <a:pt x="3525" y="8346"/>
                    <a:pt x="3763" y="8537"/>
                    <a:pt x="4025" y="8537"/>
                  </a:cubicBezTo>
                  <a:lnTo>
                    <a:pt x="4525" y="8537"/>
                  </a:lnTo>
                  <a:cubicBezTo>
                    <a:pt x="4775" y="8537"/>
                    <a:pt x="5013" y="8358"/>
                    <a:pt x="5060" y="8096"/>
                  </a:cubicBezTo>
                  <a:lnTo>
                    <a:pt x="5227" y="7275"/>
                  </a:lnTo>
                  <a:cubicBezTo>
                    <a:pt x="5358" y="7227"/>
                    <a:pt x="5489" y="7180"/>
                    <a:pt x="5632" y="7120"/>
                  </a:cubicBezTo>
                  <a:cubicBezTo>
                    <a:pt x="5692" y="7084"/>
                    <a:pt x="5727" y="6977"/>
                    <a:pt x="5692" y="6894"/>
                  </a:cubicBezTo>
                  <a:cubicBezTo>
                    <a:pt x="5655" y="6821"/>
                    <a:pt x="5584" y="6790"/>
                    <a:pt x="5515" y="6790"/>
                  </a:cubicBezTo>
                  <a:cubicBezTo>
                    <a:pt x="5494" y="6790"/>
                    <a:pt x="5473" y="6793"/>
                    <a:pt x="5453" y="6799"/>
                  </a:cubicBezTo>
                  <a:cubicBezTo>
                    <a:pt x="5299" y="6870"/>
                    <a:pt x="5156" y="6918"/>
                    <a:pt x="5001" y="6965"/>
                  </a:cubicBezTo>
                  <a:cubicBezTo>
                    <a:pt x="4941" y="6977"/>
                    <a:pt x="4882" y="7037"/>
                    <a:pt x="4882" y="7096"/>
                  </a:cubicBezTo>
                  <a:lnTo>
                    <a:pt x="4703" y="8025"/>
                  </a:lnTo>
                  <a:cubicBezTo>
                    <a:pt x="4691" y="8108"/>
                    <a:pt x="4596" y="8180"/>
                    <a:pt x="4513" y="8180"/>
                  </a:cubicBezTo>
                  <a:lnTo>
                    <a:pt x="4001" y="8180"/>
                  </a:lnTo>
                  <a:cubicBezTo>
                    <a:pt x="3917" y="8180"/>
                    <a:pt x="3822" y="8120"/>
                    <a:pt x="3810" y="8025"/>
                  </a:cubicBezTo>
                  <a:lnTo>
                    <a:pt x="3632" y="7096"/>
                  </a:lnTo>
                  <a:cubicBezTo>
                    <a:pt x="3620" y="7037"/>
                    <a:pt x="3572" y="6977"/>
                    <a:pt x="3513" y="6965"/>
                  </a:cubicBezTo>
                  <a:cubicBezTo>
                    <a:pt x="3310" y="6906"/>
                    <a:pt x="3096" y="6811"/>
                    <a:pt x="2905" y="6703"/>
                  </a:cubicBezTo>
                  <a:cubicBezTo>
                    <a:pt x="2876" y="6691"/>
                    <a:pt x="2843" y="6686"/>
                    <a:pt x="2812" y="6686"/>
                  </a:cubicBezTo>
                  <a:cubicBezTo>
                    <a:pt x="2780" y="6686"/>
                    <a:pt x="2751" y="6691"/>
                    <a:pt x="2727" y="6703"/>
                  </a:cubicBezTo>
                  <a:lnTo>
                    <a:pt x="1941" y="7227"/>
                  </a:lnTo>
                  <a:cubicBezTo>
                    <a:pt x="1904" y="7249"/>
                    <a:pt x="1864" y="7260"/>
                    <a:pt x="1824" y="7260"/>
                  </a:cubicBezTo>
                  <a:cubicBezTo>
                    <a:pt x="1774" y="7260"/>
                    <a:pt x="1725" y="7243"/>
                    <a:pt x="1679" y="7203"/>
                  </a:cubicBezTo>
                  <a:lnTo>
                    <a:pt x="1322" y="6846"/>
                  </a:lnTo>
                  <a:cubicBezTo>
                    <a:pt x="1262" y="6787"/>
                    <a:pt x="1250" y="6680"/>
                    <a:pt x="1298" y="6584"/>
                  </a:cubicBezTo>
                  <a:lnTo>
                    <a:pt x="1822" y="5799"/>
                  </a:lnTo>
                  <a:cubicBezTo>
                    <a:pt x="1846" y="5739"/>
                    <a:pt x="1858" y="5679"/>
                    <a:pt x="1822" y="5620"/>
                  </a:cubicBezTo>
                  <a:cubicBezTo>
                    <a:pt x="1715" y="5429"/>
                    <a:pt x="1620" y="5215"/>
                    <a:pt x="1560" y="5013"/>
                  </a:cubicBezTo>
                  <a:cubicBezTo>
                    <a:pt x="1548" y="4953"/>
                    <a:pt x="1489" y="4894"/>
                    <a:pt x="1429" y="4894"/>
                  </a:cubicBezTo>
                  <a:lnTo>
                    <a:pt x="512" y="4715"/>
                  </a:lnTo>
                  <a:cubicBezTo>
                    <a:pt x="417" y="4703"/>
                    <a:pt x="346" y="4608"/>
                    <a:pt x="346" y="4525"/>
                  </a:cubicBezTo>
                  <a:lnTo>
                    <a:pt x="346" y="4013"/>
                  </a:lnTo>
                  <a:cubicBezTo>
                    <a:pt x="346" y="3929"/>
                    <a:pt x="405" y="3834"/>
                    <a:pt x="512" y="3822"/>
                  </a:cubicBezTo>
                  <a:lnTo>
                    <a:pt x="1429" y="3643"/>
                  </a:lnTo>
                  <a:cubicBezTo>
                    <a:pt x="1489" y="3632"/>
                    <a:pt x="1548" y="3584"/>
                    <a:pt x="1560" y="3524"/>
                  </a:cubicBezTo>
                  <a:cubicBezTo>
                    <a:pt x="1620" y="3322"/>
                    <a:pt x="1715" y="3108"/>
                    <a:pt x="1822" y="2917"/>
                  </a:cubicBezTo>
                  <a:cubicBezTo>
                    <a:pt x="1846" y="2858"/>
                    <a:pt x="1846" y="2786"/>
                    <a:pt x="1822" y="2739"/>
                  </a:cubicBezTo>
                  <a:lnTo>
                    <a:pt x="1298" y="1941"/>
                  </a:lnTo>
                  <a:cubicBezTo>
                    <a:pt x="1250" y="1869"/>
                    <a:pt x="1250" y="1762"/>
                    <a:pt x="1322" y="1691"/>
                  </a:cubicBezTo>
                  <a:lnTo>
                    <a:pt x="1679" y="1334"/>
                  </a:lnTo>
                  <a:cubicBezTo>
                    <a:pt x="1714" y="1299"/>
                    <a:pt x="1765" y="1280"/>
                    <a:pt x="1820" y="1280"/>
                  </a:cubicBezTo>
                  <a:cubicBezTo>
                    <a:pt x="1859" y="1280"/>
                    <a:pt x="1901" y="1290"/>
                    <a:pt x="1941" y="1310"/>
                  </a:cubicBezTo>
                  <a:lnTo>
                    <a:pt x="2727" y="1822"/>
                  </a:lnTo>
                  <a:cubicBezTo>
                    <a:pt x="2759" y="1841"/>
                    <a:pt x="2791" y="1853"/>
                    <a:pt x="2822" y="1853"/>
                  </a:cubicBezTo>
                  <a:cubicBezTo>
                    <a:pt x="2850" y="1853"/>
                    <a:pt x="2878" y="1844"/>
                    <a:pt x="2905" y="1822"/>
                  </a:cubicBezTo>
                  <a:cubicBezTo>
                    <a:pt x="3096" y="1727"/>
                    <a:pt x="3310" y="1631"/>
                    <a:pt x="3513" y="1572"/>
                  </a:cubicBezTo>
                  <a:cubicBezTo>
                    <a:pt x="3572" y="1560"/>
                    <a:pt x="3632" y="1500"/>
                    <a:pt x="3632" y="1441"/>
                  </a:cubicBezTo>
                  <a:lnTo>
                    <a:pt x="3810" y="512"/>
                  </a:lnTo>
                  <a:cubicBezTo>
                    <a:pt x="3822" y="429"/>
                    <a:pt x="3917" y="357"/>
                    <a:pt x="4001" y="357"/>
                  </a:cubicBezTo>
                  <a:lnTo>
                    <a:pt x="4513" y="357"/>
                  </a:lnTo>
                  <a:cubicBezTo>
                    <a:pt x="4596" y="357"/>
                    <a:pt x="4691" y="417"/>
                    <a:pt x="4703" y="512"/>
                  </a:cubicBezTo>
                  <a:lnTo>
                    <a:pt x="4882" y="1441"/>
                  </a:lnTo>
                  <a:cubicBezTo>
                    <a:pt x="4894" y="1500"/>
                    <a:pt x="4941" y="1560"/>
                    <a:pt x="5001" y="1572"/>
                  </a:cubicBezTo>
                  <a:cubicBezTo>
                    <a:pt x="5215" y="1631"/>
                    <a:pt x="5418" y="1727"/>
                    <a:pt x="5608" y="1822"/>
                  </a:cubicBezTo>
                  <a:cubicBezTo>
                    <a:pt x="5638" y="1840"/>
                    <a:pt x="5674" y="1849"/>
                    <a:pt x="5706" y="1849"/>
                  </a:cubicBezTo>
                  <a:cubicBezTo>
                    <a:pt x="5739" y="1849"/>
                    <a:pt x="5769" y="1840"/>
                    <a:pt x="5787" y="1822"/>
                  </a:cubicBezTo>
                  <a:lnTo>
                    <a:pt x="6584" y="1310"/>
                  </a:lnTo>
                  <a:cubicBezTo>
                    <a:pt x="6617" y="1288"/>
                    <a:pt x="6656" y="1277"/>
                    <a:pt x="6696" y="1277"/>
                  </a:cubicBezTo>
                  <a:cubicBezTo>
                    <a:pt x="6745" y="1277"/>
                    <a:pt x="6795" y="1294"/>
                    <a:pt x="6835" y="1334"/>
                  </a:cubicBezTo>
                  <a:lnTo>
                    <a:pt x="7192" y="1691"/>
                  </a:lnTo>
                  <a:cubicBezTo>
                    <a:pt x="7251" y="1750"/>
                    <a:pt x="7263" y="1858"/>
                    <a:pt x="7216" y="1941"/>
                  </a:cubicBezTo>
                  <a:lnTo>
                    <a:pt x="6704" y="2739"/>
                  </a:lnTo>
                  <a:cubicBezTo>
                    <a:pt x="6668" y="2798"/>
                    <a:pt x="6656" y="2858"/>
                    <a:pt x="6704" y="2917"/>
                  </a:cubicBezTo>
                  <a:cubicBezTo>
                    <a:pt x="6799" y="3108"/>
                    <a:pt x="6894" y="3322"/>
                    <a:pt x="6954" y="3524"/>
                  </a:cubicBezTo>
                  <a:cubicBezTo>
                    <a:pt x="6965" y="3584"/>
                    <a:pt x="7025" y="3643"/>
                    <a:pt x="7085" y="3643"/>
                  </a:cubicBezTo>
                  <a:lnTo>
                    <a:pt x="8013" y="3822"/>
                  </a:lnTo>
                  <a:cubicBezTo>
                    <a:pt x="8097" y="3834"/>
                    <a:pt x="8168" y="3929"/>
                    <a:pt x="8168" y="4013"/>
                  </a:cubicBezTo>
                  <a:lnTo>
                    <a:pt x="8168" y="4525"/>
                  </a:lnTo>
                  <a:cubicBezTo>
                    <a:pt x="8168" y="4608"/>
                    <a:pt x="8108" y="4703"/>
                    <a:pt x="8013" y="4715"/>
                  </a:cubicBezTo>
                  <a:lnTo>
                    <a:pt x="7085" y="4894"/>
                  </a:lnTo>
                  <a:cubicBezTo>
                    <a:pt x="7025" y="4906"/>
                    <a:pt x="6965" y="4953"/>
                    <a:pt x="6954" y="5013"/>
                  </a:cubicBezTo>
                  <a:cubicBezTo>
                    <a:pt x="6906" y="5156"/>
                    <a:pt x="6846" y="5322"/>
                    <a:pt x="6787" y="5477"/>
                  </a:cubicBezTo>
                  <a:cubicBezTo>
                    <a:pt x="6739" y="5560"/>
                    <a:pt x="6787" y="5668"/>
                    <a:pt x="6882" y="5715"/>
                  </a:cubicBezTo>
                  <a:cubicBezTo>
                    <a:pt x="6903" y="5724"/>
                    <a:pt x="6926" y="5729"/>
                    <a:pt x="6949" y="5729"/>
                  </a:cubicBezTo>
                  <a:cubicBezTo>
                    <a:pt x="7016" y="5729"/>
                    <a:pt x="7085" y="5691"/>
                    <a:pt x="7120" y="5620"/>
                  </a:cubicBezTo>
                  <a:cubicBezTo>
                    <a:pt x="7180" y="5489"/>
                    <a:pt x="7239" y="5358"/>
                    <a:pt x="7275" y="5215"/>
                  </a:cubicBezTo>
                  <a:lnTo>
                    <a:pt x="8097" y="5060"/>
                  </a:lnTo>
                  <a:cubicBezTo>
                    <a:pt x="8347" y="5013"/>
                    <a:pt x="8549" y="4775"/>
                    <a:pt x="8549" y="4525"/>
                  </a:cubicBezTo>
                  <a:lnTo>
                    <a:pt x="8549" y="4013"/>
                  </a:lnTo>
                  <a:cubicBezTo>
                    <a:pt x="8549" y="3763"/>
                    <a:pt x="8370" y="3524"/>
                    <a:pt x="8097" y="3477"/>
                  </a:cubicBezTo>
                  <a:lnTo>
                    <a:pt x="7275" y="3310"/>
                  </a:lnTo>
                  <a:cubicBezTo>
                    <a:pt x="7216" y="3155"/>
                    <a:pt x="7156" y="2977"/>
                    <a:pt x="7073" y="2822"/>
                  </a:cubicBezTo>
                  <a:lnTo>
                    <a:pt x="7537" y="2119"/>
                  </a:lnTo>
                  <a:cubicBezTo>
                    <a:pt x="7680" y="1905"/>
                    <a:pt x="7656" y="1619"/>
                    <a:pt x="7454" y="1441"/>
                  </a:cubicBezTo>
                  <a:lnTo>
                    <a:pt x="7096" y="1084"/>
                  </a:lnTo>
                  <a:cubicBezTo>
                    <a:pt x="6992" y="980"/>
                    <a:pt x="6848" y="924"/>
                    <a:pt x="6705" y="924"/>
                  </a:cubicBezTo>
                  <a:cubicBezTo>
                    <a:pt x="6603" y="924"/>
                    <a:pt x="6502" y="953"/>
                    <a:pt x="6418" y="1012"/>
                  </a:cubicBezTo>
                  <a:lnTo>
                    <a:pt x="5715" y="1465"/>
                  </a:lnTo>
                  <a:cubicBezTo>
                    <a:pt x="5549" y="1381"/>
                    <a:pt x="5394" y="1322"/>
                    <a:pt x="5227" y="1262"/>
                  </a:cubicBezTo>
                  <a:lnTo>
                    <a:pt x="5060" y="441"/>
                  </a:lnTo>
                  <a:cubicBezTo>
                    <a:pt x="5013" y="191"/>
                    <a:pt x="4775" y="0"/>
                    <a:pt x="4525" y="0"/>
                  </a:cubicBez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1" name="Google Shape;921;p47"/>
            <p:cNvSpPr/>
            <p:nvPr/>
          </p:nvSpPr>
          <p:spPr>
            <a:xfrm>
              <a:off x="3184798" y="3878883"/>
              <a:ext cx="109550" cy="94018"/>
            </a:xfrm>
            <a:custGeom>
              <a:avLst/>
              <a:gdLst/>
              <a:ahLst/>
              <a:cxnLst/>
              <a:rect l="l" t="t" r="r" b="b"/>
              <a:pathLst>
                <a:path w="3442" h="2954" extrusionOk="0">
                  <a:moveTo>
                    <a:pt x="1465" y="1"/>
                  </a:moveTo>
                  <a:cubicBezTo>
                    <a:pt x="941" y="1"/>
                    <a:pt x="453" y="191"/>
                    <a:pt x="72" y="561"/>
                  </a:cubicBezTo>
                  <a:cubicBezTo>
                    <a:pt x="0" y="632"/>
                    <a:pt x="0" y="739"/>
                    <a:pt x="72" y="811"/>
                  </a:cubicBezTo>
                  <a:cubicBezTo>
                    <a:pt x="113" y="852"/>
                    <a:pt x="158" y="873"/>
                    <a:pt x="203" y="873"/>
                  </a:cubicBezTo>
                  <a:cubicBezTo>
                    <a:pt x="247" y="873"/>
                    <a:pt x="292" y="852"/>
                    <a:pt x="334" y="811"/>
                  </a:cubicBezTo>
                  <a:cubicBezTo>
                    <a:pt x="631" y="513"/>
                    <a:pt x="1024" y="358"/>
                    <a:pt x="1465" y="358"/>
                  </a:cubicBezTo>
                  <a:cubicBezTo>
                    <a:pt x="2358" y="358"/>
                    <a:pt x="3084" y="1084"/>
                    <a:pt x="3084" y="1977"/>
                  </a:cubicBezTo>
                  <a:cubicBezTo>
                    <a:pt x="3084" y="2227"/>
                    <a:pt x="3024" y="2477"/>
                    <a:pt x="2905" y="2716"/>
                  </a:cubicBezTo>
                  <a:cubicBezTo>
                    <a:pt x="2846" y="2799"/>
                    <a:pt x="2894" y="2894"/>
                    <a:pt x="2977" y="2942"/>
                  </a:cubicBezTo>
                  <a:cubicBezTo>
                    <a:pt x="3013" y="2954"/>
                    <a:pt x="3036" y="2954"/>
                    <a:pt x="3048" y="2954"/>
                  </a:cubicBezTo>
                  <a:cubicBezTo>
                    <a:pt x="3108" y="2954"/>
                    <a:pt x="3167" y="2930"/>
                    <a:pt x="3215" y="2870"/>
                  </a:cubicBezTo>
                  <a:cubicBezTo>
                    <a:pt x="3370" y="2585"/>
                    <a:pt x="3441" y="2287"/>
                    <a:pt x="3441" y="1977"/>
                  </a:cubicBezTo>
                  <a:cubicBezTo>
                    <a:pt x="3441" y="894"/>
                    <a:pt x="2560" y="1"/>
                    <a:pt x="1465" y="1"/>
                  </a:cubicBez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2" name="Google Shape;922;p47"/>
            <p:cNvSpPr/>
            <p:nvPr/>
          </p:nvSpPr>
          <p:spPr>
            <a:xfrm>
              <a:off x="3168120" y="3917331"/>
              <a:ext cx="102707" cy="87016"/>
            </a:xfrm>
            <a:custGeom>
              <a:avLst/>
              <a:gdLst/>
              <a:ahLst/>
              <a:cxnLst/>
              <a:rect l="l" t="t" r="r" b="b"/>
              <a:pathLst>
                <a:path w="3227" h="2734" extrusionOk="0">
                  <a:moveTo>
                    <a:pt x="277" y="0"/>
                  </a:moveTo>
                  <a:cubicBezTo>
                    <a:pt x="203" y="0"/>
                    <a:pt x="136" y="38"/>
                    <a:pt x="108" y="115"/>
                  </a:cubicBezTo>
                  <a:cubicBezTo>
                    <a:pt x="36" y="317"/>
                    <a:pt x="0" y="531"/>
                    <a:pt x="0" y="758"/>
                  </a:cubicBezTo>
                  <a:cubicBezTo>
                    <a:pt x="0" y="1841"/>
                    <a:pt x="881" y="2734"/>
                    <a:pt x="1977" y="2734"/>
                  </a:cubicBezTo>
                  <a:cubicBezTo>
                    <a:pt x="2394" y="2734"/>
                    <a:pt x="2798" y="2603"/>
                    <a:pt x="3144" y="2365"/>
                  </a:cubicBezTo>
                  <a:cubicBezTo>
                    <a:pt x="3215" y="2305"/>
                    <a:pt x="3227" y="2198"/>
                    <a:pt x="3191" y="2127"/>
                  </a:cubicBezTo>
                  <a:cubicBezTo>
                    <a:pt x="3162" y="2075"/>
                    <a:pt x="3106" y="2051"/>
                    <a:pt x="3050" y="2051"/>
                  </a:cubicBezTo>
                  <a:cubicBezTo>
                    <a:pt x="3015" y="2051"/>
                    <a:pt x="2981" y="2061"/>
                    <a:pt x="2953" y="2079"/>
                  </a:cubicBezTo>
                  <a:cubicBezTo>
                    <a:pt x="2667" y="2282"/>
                    <a:pt x="2334" y="2389"/>
                    <a:pt x="2001" y="2389"/>
                  </a:cubicBezTo>
                  <a:cubicBezTo>
                    <a:pt x="1108" y="2389"/>
                    <a:pt x="370" y="1662"/>
                    <a:pt x="370" y="769"/>
                  </a:cubicBezTo>
                  <a:cubicBezTo>
                    <a:pt x="370" y="591"/>
                    <a:pt x="405" y="412"/>
                    <a:pt x="465" y="246"/>
                  </a:cubicBezTo>
                  <a:cubicBezTo>
                    <a:pt x="465" y="138"/>
                    <a:pt x="417" y="43"/>
                    <a:pt x="334" y="7"/>
                  </a:cubicBezTo>
                  <a:cubicBezTo>
                    <a:pt x="315" y="3"/>
                    <a:pt x="296" y="0"/>
                    <a:pt x="277" y="0"/>
                  </a:cubicBez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3" name="Google Shape;923;p47"/>
            <p:cNvSpPr/>
            <p:nvPr/>
          </p:nvSpPr>
          <p:spPr>
            <a:xfrm>
              <a:off x="3264749" y="3976275"/>
              <a:ext cx="183836" cy="183836"/>
            </a:xfrm>
            <a:custGeom>
              <a:avLst/>
              <a:gdLst/>
              <a:ahLst/>
              <a:cxnLst/>
              <a:rect l="l" t="t" r="r" b="b"/>
              <a:pathLst>
                <a:path w="5776" h="5776" extrusionOk="0">
                  <a:moveTo>
                    <a:pt x="2739" y="1"/>
                  </a:moveTo>
                  <a:cubicBezTo>
                    <a:pt x="2548" y="1"/>
                    <a:pt x="2370" y="156"/>
                    <a:pt x="2322" y="346"/>
                  </a:cubicBezTo>
                  <a:lnTo>
                    <a:pt x="2215" y="846"/>
                  </a:lnTo>
                  <a:cubicBezTo>
                    <a:pt x="2132" y="882"/>
                    <a:pt x="2036" y="930"/>
                    <a:pt x="1953" y="953"/>
                  </a:cubicBezTo>
                  <a:lnTo>
                    <a:pt x="1525" y="668"/>
                  </a:lnTo>
                  <a:cubicBezTo>
                    <a:pt x="1454" y="627"/>
                    <a:pt x="1372" y="606"/>
                    <a:pt x="1291" y="606"/>
                  </a:cubicBezTo>
                  <a:cubicBezTo>
                    <a:pt x="1181" y="606"/>
                    <a:pt x="1071" y="645"/>
                    <a:pt x="989" y="727"/>
                  </a:cubicBezTo>
                  <a:lnTo>
                    <a:pt x="751" y="965"/>
                  </a:lnTo>
                  <a:cubicBezTo>
                    <a:pt x="620" y="1108"/>
                    <a:pt x="584" y="1322"/>
                    <a:pt x="691" y="1501"/>
                  </a:cubicBezTo>
                  <a:lnTo>
                    <a:pt x="977" y="1942"/>
                  </a:lnTo>
                  <a:cubicBezTo>
                    <a:pt x="917" y="2061"/>
                    <a:pt x="870" y="2180"/>
                    <a:pt x="822" y="2311"/>
                  </a:cubicBezTo>
                  <a:cubicBezTo>
                    <a:pt x="786" y="2394"/>
                    <a:pt x="858" y="2501"/>
                    <a:pt x="941" y="2537"/>
                  </a:cubicBezTo>
                  <a:cubicBezTo>
                    <a:pt x="954" y="2541"/>
                    <a:pt x="967" y="2542"/>
                    <a:pt x="980" y="2542"/>
                  </a:cubicBezTo>
                  <a:cubicBezTo>
                    <a:pt x="1055" y="2542"/>
                    <a:pt x="1137" y="2489"/>
                    <a:pt x="1167" y="2418"/>
                  </a:cubicBezTo>
                  <a:cubicBezTo>
                    <a:pt x="1203" y="2275"/>
                    <a:pt x="1251" y="2144"/>
                    <a:pt x="1322" y="2025"/>
                  </a:cubicBezTo>
                  <a:cubicBezTo>
                    <a:pt x="1358" y="1965"/>
                    <a:pt x="1358" y="1894"/>
                    <a:pt x="1322" y="1846"/>
                  </a:cubicBezTo>
                  <a:lnTo>
                    <a:pt x="989" y="1322"/>
                  </a:lnTo>
                  <a:cubicBezTo>
                    <a:pt x="977" y="1299"/>
                    <a:pt x="977" y="1263"/>
                    <a:pt x="1001" y="1239"/>
                  </a:cubicBezTo>
                  <a:lnTo>
                    <a:pt x="1239" y="1001"/>
                  </a:lnTo>
                  <a:cubicBezTo>
                    <a:pt x="1258" y="981"/>
                    <a:pt x="1274" y="973"/>
                    <a:pt x="1291" y="973"/>
                  </a:cubicBezTo>
                  <a:cubicBezTo>
                    <a:pt x="1304" y="973"/>
                    <a:pt x="1318" y="978"/>
                    <a:pt x="1334" y="989"/>
                  </a:cubicBezTo>
                  <a:lnTo>
                    <a:pt x="1846" y="1322"/>
                  </a:lnTo>
                  <a:cubicBezTo>
                    <a:pt x="1878" y="1342"/>
                    <a:pt x="1910" y="1354"/>
                    <a:pt x="1942" y="1354"/>
                  </a:cubicBezTo>
                  <a:cubicBezTo>
                    <a:pt x="1969" y="1354"/>
                    <a:pt x="1997" y="1345"/>
                    <a:pt x="2025" y="1322"/>
                  </a:cubicBezTo>
                  <a:cubicBezTo>
                    <a:pt x="2144" y="1251"/>
                    <a:pt x="2287" y="1203"/>
                    <a:pt x="2417" y="1156"/>
                  </a:cubicBezTo>
                  <a:cubicBezTo>
                    <a:pt x="2477" y="1144"/>
                    <a:pt x="2537" y="1084"/>
                    <a:pt x="2537" y="1025"/>
                  </a:cubicBezTo>
                  <a:lnTo>
                    <a:pt x="2656" y="418"/>
                  </a:lnTo>
                  <a:cubicBezTo>
                    <a:pt x="2656" y="382"/>
                    <a:pt x="2679" y="358"/>
                    <a:pt x="2727" y="358"/>
                  </a:cubicBezTo>
                  <a:lnTo>
                    <a:pt x="3060" y="358"/>
                  </a:lnTo>
                  <a:cubicBezTo>
                    <a:pt x="3084" y="358"/>
                    <a:pt x="3120" y="394"/>
                    <a:pt x="3132" y="418"/>
                  </a:cubicBezTo>
                  <a:lnTo>
                    <a:pt x="3251" y="1025"/>
                  </a:lnTo>
                  <a:cubicBezTo>
                    <a:pt x="3263" y="1084"/>
                    <a:pt x="3310" y="1144"/>
                    <a:pt x="3370" y="1156"/>
                  </a:cubicBezTo>
                  <a:cubicBezTo>
                    <a:pt x="3501" y="1203"/>
                    <a:pt x="3632" y="1251"/>
                    <a:pt x="3751" y="1322"/>
                  </a:cubicBezTo>
                  <a:cubicBezTo>
                    <a:pt x="3781" y="1340"/>
                    <a:pt x="3816" y="1349"/>
                    <a:pt x="3849" y="1349"/>
                  </a:cubicBezTo>
                  <a:cubicBezTo>
                    <a:pt x="3882" y="1349"/>
                    <a:pt x="3912" y="1340"/>
                    <a:pt x="3930" y="1322"/>
                  </a:cubicBezTo>
                  <a:lnTo>
                    <a:pt x="4453" y="989"/>
                  </a:lnTo>
                  <a:cubicBezTo>
                    <a:pt x="4469" y="978"/>
                    <a:pt x="4483" y="973"/>
                    <a:pt x="4497" y="973"/>
                  </a:cubicBezTo>
                  <a:cubicBezTo>
                    <a:pt x="4513" y="973"/>
                    <a:pt x="4529" y="981"/>
                    <a:pt x="4549" y="1001"/>
                  </a:cubicBezTo>
                  <a:lnTo>
                    <a:pt x="4787" y="1239"/>
                  </a:lnTo>
                  <a:cubicBezTo>
                    <a:pt x="4811" y="1263"/>
                    <a:pt x="4811" y="1299"/>
                    <a:pt x="4799" y="1322"/>
                  </a:cubicBezTo>
                  <a:lnTo>
                    <a:pt x="4453" y="1846"/>
                  </a:lnTo>
                  <a:cubicBezTo>
                    <a:pt x="4430" y="1906"/>
                    <a:pt x="4406" y="1965"/>
                    <a:pt x="4453" y="2025"/>
                  </a:cubicBezTo>
                  <a:cubicBezTo>
                    <a:pt x="4525" y="2144"/>
                    <a:pt x="4573" y="2275"/>
                    <a:pt x="4620" y="2418"/>
                  </a:cubicBezTo>
                  <a:cubicBezTo>
                    <a:pt x="4632" y="2477"/>
                    <a:pt x="4692" y="2537"/>
                    <a:pt x="4751" y="2537"/>
                  </a:cubicBezTo>
                  <a:lnTo>
                    <a:pt x="5358" y="2656"/>
                  </a:lnTo>
                  <a:cubicBezTo>
                    <a:pt x="5394" y="2656"/>
                    <a:pt x="5418" y="2680"/>
                    <a:pt x="5418" y="2727"/>
                  </a:cubicBezTo>
                  <a:lnTo>
                    <a:pt x="5418" y="3049"/>
                  </a:lnTo>
                  <a:cubicBezTo>
                    <a:pt x="5418" y="3085"/>
                    <a:pt x="5394" y="3108"/>
                    <a:pt x="5358" y="3132"/>
                  </a:cubicBezTo>
                  <a:lnTo>
                    <a:pt x="4751" y="3251"/>
                  </a:lnTo>
                  <a:cubicBezTo>
                    <a:pt x="4692" y="3263"/>
                    <a:pt x="4632" y="3311"/>
                    <a:pt x="4620" y="3370"/>
                  </a:cubicBezTo>
                  <a:cubicBezTo>
                    <a:pt x="4573" y="3501"/>
                    <a:pt x="4525" y="3632"/>
                    <a:pt x="4453" y="3751"/>
                  </a:cubicBezTo>
                  <a:cubicBezTo>
                    <a:pt x="4430" y="3811"/>
                    <a:pt x="4430" y="3882"/>
                    <a:pt x="4453" y="3930"/>
                  </a:cubicBezTo>
                  <a:lnTo>
                    <a:pt x="4799" y="4454"/>
                  </a:lnTo>
                  <a:cubicBezTo>
                    <a:pt x="4811" y="4478"/>
                    <a:pt x="4811" y="4513"/>
                    <a:pt x="4787" y="4537"/>
                  </a:cubicBezTo>
                  <a:lnTo>
                    <a:pt x="4549" y="4775"/>
                  </a:lnTo>
                  <a:cubicBezTo>
                    <a:pt x="4526" y="4798"/>
                    <a:pt x="4508" y="4806"/>
                    <a:pt x="4489" y="4806"/>
                  </a:cubicBezTo>
                  <a:cubicBezTo>
                    <a:pt x="4478" y="4806"/>
                    <a:pt x="4467" y="4803"/>
                    <a:pt x="4453" y="4799"/>
                  </a:cubicBezTo>
                  <a:lnTo>
                    <a:pt x="3930" y="4454"/>
                  </a:lnTo>
                  <a:cubicBezTo>
                    <a:pt x="3898" y="4435"/>
                    <a:pt x="3866" y="4422"/>
                    <a:pt x="3834" y="4422"/>
                  </a:cubicBezTo>
                  <a:cubicBezTo>
                    <a:pt x="3806" y="4422"/>
                    <a:pt x="3779" y="4432"/>
                    <a:pt x="3751" y="4454"/>
                  </a:cubicBezTo>
                  <a:cubicBezTo>
                    <a:pt x="3632" y="4525"/>
                    <a:pt x="3501" y="4573"/>
                    <a:pt x="3370" y="4621"/>
                  </a:cubicBezTo>
                  <a:cubicBezTo>
                    <a:pt x="3310" y="4632"/>
                    <a:pt x="3251" y="4692"/>
                    <a:pt x="3251" y="4751"/>
                  </a:cubicBezTo>
                  <a:lnTo>
                    <a:pt x="3132" y="5359"/>
                  </a:lnTo>
                  <a:cubicBezTo>
                    <a:pt x="3132" y="5394"/>
                    <a:pt x="3096" y="5418"/>
                    <a:pt x="3060" y="5418"/>
                  </a:cubicBezTo>
                  <a:lnTo>
                    <a:pt x="2727" y="5418"/>
                  </a:lnTo>
                  <a:cubicBezTo>
                    <a:pt x="2703" y="5418"/>
                    <a:pt x="2668" y="5394"/>
                    <a:pt x="2656" y="5359"/>
                  </a:cubicBezTo>
                  <a:lnTo>
                    <a:pt x="2537" y="4751"/>
                  </a:lnTo>
                  <a:cubicBezTo>
                    <a:pt x="2525" y="4692"/>
                    <a:pt x="2477" y="4632"/>
                    <a:pt x="2417" y="4621"/>
                  </a:cubicBezTo>
                  <a:cubicBezTo>
                    <a:pt x="2287" y="4573"/>
                    <a:pt x="2144" y="4525"/>
                    <a:pt x="2025" y="4454"/>
                  </a:cubicBezTo>
                  <a:cubicBezTo>
                    <a:pt x="1995" y="4436"/>
                    <a:pt x="1962" y="4427"/>
                    <a:pt x="1931" y="4427"/>
                  </a:cubicBezTo>
                  <a:cubicBezTo>
                    <a:pt x="1900" y="4427"/>
                    <a:pt x="1870" y="4436"/>
                    <a:pt x="1846" y="4454"/>
                  </a:cubicBezTo>
                  <a:lnTo>
                    <a:pt x="1334" y="4799"/>
                  </a:lnTo>
                  <a:cubicBezTo>
                    <a:pt x="1321" y="4803"/>
                    <a:pt x="1309" y="4806"/>
                    <a:pt x="1298" y="4806"/>
                  </a:cubicBezTo>
                  <a:cubicBezTo>
                    <a:pt x="1279" y="4806"/>
                    <a:pt x="1261" y="4798"/>
                    <a:pt x="1239" y="4775"/>
                  </a:cubicBezTo>
                  <a:lnTo>
                    <a:pt x="1001" y="4537"/>
                  </a:lnTo>
                  <a:cubicBezTo>
                    <a:pt x="977" y="4513"/>
                    <a:pt x="977" y="4478"/>
                    <a:pt x="989" y="4454"/>
                  </a:cubicBezTo>
                  <a:lnTo>
                    <a:pt x="1322" y="3930"/>
                  </a:lnTo>
                  <a:cubicBezTo>
                    <a:pt x="1358" y="3870"/>
                    <a:pt x="1370" y="3811"/>
                    <a:pt x="1322" y="3751"/>
                  </a:cubicBezTo>
                  <a:cubicBezTo>
                    <a:pt x="1251" y="3632"/>
                    <a:pt x="1215" y="3501"/>
                    <a:pt x="1167" y="3370"/>
                  </a:cubicBezTo>
                  <a:cubicBezTo>
                    <a:pt x="1144" y="3311"/>
                    <a:pt x="1084" y="3251"/>
                    <a:pt x="1024" y="3251"/>
                  </a:cubicBezTo>
                  <a:lnTo>
                    <a:pt x="417" y="3132"/>
                  </a:lnTo>
                  <a:cubicBezTo>
                    <a:pt x="393" y="3132"/>
                    <a:pt x="358" y="3097"/>
                    <a:pt x="358" y="3049"/>
                  </a:cubicBezTo>
                  <a:lnTo>
                    <a:pt x="358" y="2727"/>
                  </a:lnTo>
                  <a:cubicBezTo>
                    <a:pt x="358" y="2692"/>
                    <a:pt x="393" y="2668"/>
                    <a:pt x="417" y="2656"/>
                  </a:cubicBezTo>
                  <a:lnTo>
                    <a:pt x="465" y="2632"/>
                  </a:lnTo>
                  <a:cubicBezTo>
                    <a:pt x="548" y="2620"/>
                    <a:pt x="632" y="2525"/>
                    <a:pt x="596" y="2430"/>
                  </a:cubicBezTo>
                  <a:cubicBezTo>
                    <a:pt x="586" y="2352"/>
                    <a:pt x="520" y="2289"/>
                    <a:pt x="444" y="2289"/>
                  </a:cubicBezTo>
                  <a:cubicBezTo>
                    <a:pt x="428" y="2289"/>
                    <a:pt x="410" y="2292"/>
                    <a:pt x="393" y="2299"/>
                  </a:cubicBezTo>
                  <a:lnTo>
                    <a:pt x="346" y="2311"/>
                  </a:lnTo>
                  <a:cubicBezTo>
                    <a:pt x="155" y="2358"/>
                    <a:pt x="1" y="2513"/>
                    <a:pt x="1" y="2727"/>
                  </a:cubicBezTo>
                  <a:lnTo>
                    <a:pt x="1" y="3049"/>
                  </a:lnTo>
                  <a:cubicBezTo>
                    <a:pt x="1" y="3251"/>
                    <a:pt x="155" y="3430"/>
                    <a:pt x="346" y="3466"/>
                  </a:cubicBezTo>
                  <a:lnTo>
                    <a:pt x="846" y="3573"/>
                  </a:lnTo>
                  <a:cubicBezTo>
                    <a:pt x="882" y="3668"/>
                    <a:pt x="929" y="3751"/>
                    <a:pt x="953" y="3847"/>
                  </a:cubicBezTo>
                  <a:lnTo>
                    <a:pt x="679" y="4275"/>
                  </a:lnTo>
                  <a:cubicBezTo>
                    <a:pt x="572" y="4442"/>
                    <a:pt x="584" y="4656"/>
                    <a:pt x="727" y="4811"/>
                  </a:cubicBezTo>
                  <a:lnTo>
                    <a:pt x="977" y="5049"/>
                  </a:lnTo>
                  <a:cubicBezTo>
                    <a:pt x="1055" y="5127"/>
                    <a:pt x="1163" y="5172"/>
                    <a:pt x="1278" y="5172"/>
                  </a:cubicBezTo>
                  <a:cubicBezTo>
                    <a:pt x="1356" y="5172"/>
                    <a:pt x="1436" y="5152"/>
                    <a:pt x="1513" y="5109"/>
                  </a:cubicBezTo>
                  <a:lnTo>
                    <a:pt x="1941" y="4823"/>
                  </a:lnTo>
                  <a:cubicBezTo>
                    <a:pt x="2025" y="4871"/>
                    <a:pt x="2120" y="4894"/>
                    <a:pt x="2203" y="4930"/>
                  </a:cubicBezTo>
                  <a:lnTo>
                    <a:pt x="2310" y="5430"/>
                  </a:lnTo>
                  <a:cubicBezTo>
                    <a:pt x="2358" y="5633"/>
                    <a:pt x="2513" y="5775"/>
                    <a:pt x="2727" y="5775"/>
                  </a:cubicBezTo>
                  <a:lnTo>
                    <a:pt x="3060" y="5775"/>
                  </a:lnTo>
                  <a:cubicBezTo>
                    <a:pt x="3251" y="5775"/>
                    <a:pt x="3430" y="5633"/>
                    <a:pt x="3465" y="5430"/>
                  </a:cubicBezTo>
                  <a:lnTo>
                    <a:pt x="3572" y="4930"/>
                  </a:lnTo>
                  <a:cubicBezTo>
                    <a:pt x="3668" y="4894"/>
                    <a:pt x="3751" y="4859"/>
                    <a:pt x="3846" y="4823"/>
                  </a:cubicBezTo>
                  <a:lnTo>
                    <a:pt x="4275" y="5109"/>
                  </a:lnTo>
                  <a:cubicBezTo>
                    <a:pt x="4344" y="5153"/>
                    <a:pt x="4422" y="5175"/>
                    <a:pt x="4500" y="5175"/>
                  </a:cubicBezTo>
                  <a:cubicBezTo>
                    <a:pt x="4610" y="5175"/>
                    <a:pt x="4720" y="5132"/>
                    <a:pt x="4811" y="5049"/>
                  </a:cubicBezTo>
                  <a:lnTo>
                    <a:pt x="5049" y="4811"/>
                  </a:lnTo>
                  <a:cubicBezTo>
                    <a:pt x="5180" y="4680"/>
                    <a:pt x="5215" y="4454"/>
                    <a:pt x="5108" y="4275"/>
                  </a:cubicBezTo>
                  <a:lnTo>
                    <a:pt x="4823" y="3847"/>
                  </a:lnTo>
                  <a:cubicBezTo>
                    <a:pt x="4870" y="3751"/>
                    <a:pt x="4894" y="3668"/>
                    <a:pt x="4930" y="3573"/>
                  </a:cubicBezTo>
                  <a:lnTo>
                    <a:pt x="5442" y="3466"/>
                  </a:lnTo>
                  <a:cubicBezTo>
                    <a:pt x="5632" y="3430"/>
                    <a:pt x="5775" y="3263"/>
                    <a:pt x="5775" y="3049"/>
                  </a:cubicBezTo>
                  <a:lnTo>
                    <a:pt x="5775" y="2727"/>
                  </a:lnTo>
                  <a:cubicBezTo>
                    <a:pt x="5775" y="2513"/>
                    <a:pt x="5644" y="2358"/>
                    <a:pt x="5454" y="2311"/>
                  </a:cubicBezTo>
                  <a:lnTo>
                    <a:pt x="4942" y="2204"/>
                  </a:lnTo>
                  <a:cubicBezTo>
                    <a:pt x="4918" y="2120"/>
                    <a:pt x="4870" y="2025"/>
                    <a:pt x="4846" y="1942"/>
                  </a:cubicBezTo>
                  <a:lnTo>
                    <a:pt x="5120" y="1501"/>
                  </a:lnTo>
                  <a:cubicBezTo>
                    <a:pt x="5227" y="1346"/>
                    <a:pt x="5215" y="1120"/>
                    <a:pt x="5061" y="965"/>
                  </a:cubicBezTo>
                  <a:lnTo>
                    <a:pt x="4823" y="727"/>
                  </a:lnTo>
                  <a:cubicBezTo>
                    <a:pt x="4745" y="650"/>
                    <a:pt x="4634" y="610"/>
                    <a:pt x="4520" y="610"/>
                  </a:cubicBezTo>
                  <a:cubicBezTo>
                    <a:pt x="4441" y="610"/>
                    <a:pt x="4360" y="629"/>
                    <a:pt x="4287" y="668"/>
                  </a:cubicBezTo>
                  <a:lnTo>
                    <a:pt x="3858" y="953"/>
                  </a:lnTo>
                  <a:cubicBezTo>
                    <a:pt x="3763" y="906"/>
                    <a:pt x="3680" y="882"/>
                    <a:pt x="3596" y="846"/>
                  </a:cubicBezTo>
                  <a:lnTo>
                    <a:pt x="3489" y="346"/>
                  </a:lnTo>
                  <a:cubicBezTo>
                    <a:pt x="3441" y="156"/>
                    <a:pt x="3275" y="1"/>
                    <a:pt x="3072" y="1"/>
                  </a:cubicBez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4" name="Google Shape;924;p47"/>
            <p:cNvSpPr/>
            <p:nvPr/>
          </p:nvSpPr>
          <p:spPr>
            <a:xfrm>
              <a:off x="3326526" y="4036907"/>
              <a:ext cx="62541" cy="62573"/>
            </a:xfrm>
            <a:custGeom>
              <a:avLst/>
              <a:gdLst/>
              <a:ahLst/>
              <a:cxnLst/>
              <a:rect l="l" t="t" r="r" b="b"/>
              <a:pathLst>
                <a:path w="1965" h="1966" extrusionOk="0">
                  <a:moveTo>
                    <a:pt x="977" y="1"/>
                  </a:moveTo>
                  <a:cubicBezTo>
                    <a:pt x="441" y="1"/>
                    <a:pt x="0" y="453"/>
                    <a:pt x="0" y="989"/>
                  </a:cubicBezTo>
                  <a:cubicBezTo>
                    <a:pt x="0" y="1525"/>
                    <a:pt x="441" y="1965"/>
                    <a:pt x="977" y="1965"/>
                  </a:cubicBezTo>
                  <a:cubicBezTo>
                    <a:pt x="1203" y="1965"/>
                    <a:pt x="1417" y="1894"/>
                    <a:pt x="1572" y="1763"/>
                  </a:cubicBezTo>
                  <a:cubicBezTo>
                    <a:pt x="1655" y="1703"/>
                    <a:pt x="1667" y="1596"/>
                    <a:pt x="1608" y="1501"/>
                  </a:cubicBezTo>
                  <a:cubicBezTo>
                    <a:pt x="1574" y="1461"/>
                    <a:pt x="1525" y="1439"/>
                    <a:pt x="1473" y="1439"/>
                  </a:cubicBezTo>
                  <a:cubicBezTo>
                    <a:pt x="1434" y="1439"/>
                    <a:pt x="1394" y="1452"/>
                    <a:pt x="1358" y="1477"/>
                  </a:cubicBezTo>
                  <a:cubicBezTo>
                    <a:pt x="1250" y="1561"/>
                    <a:pt x="1119" y="1608"/>
                    <a:pt x="965" y="1608"/>
                  </a:cubicBezTo>
                  <a:cubicBezTo>
                    <a:pt x="619" y="1608"/>
                    <a:pt x="346" y="1322"/>
                    <a:pt x="346" y="977"/>
                  </a:cubicBezTo>
                  <a:cubicBezTo>
                    <a:pt x="346" y="644"/>
                    <a:pt x="619" y="358"/>
                    <a:pt x="977" y="358"/>
                  </a:cubicBezTo>
                  <a:cubicBezTo>
                    <a:pt x="1322" y="358"/>
                    <a:pt x="1608" y="644"/>
                    <a:pt x="1608" y="989"/>
                  </a:cubicBezTo>
                  <a:cubicBezTo>
                    <a:pt x="1608" y="1084"/>
                    <a:pt x="1679" y="1168"/>
                    <a:pt x="1786" y="1168"/>
                  </a:cubicBezTo>
                  <a:cubicBezTo>
                    <a:pt x="1893" y="1168"/>
                    <a:pt x="1965" y="1084"/>
                    <a:pt x="1965" y="989"/>
                  </a:cubicBezTo>
                  <a:cubicBezTo>
                    <a:pt x="1965" y="453"/>
                    <a:pt x="1512" y="1"/>
                    <a:pt x="977" y="1"/>
                  </a:cubicBez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5" name="Google Shape;925;p47"/>
            <p:cNvSpPr/>
            <p:nvPr/>
          </p:nvSpPr>
          <p:spPr>
            <a:xfrm>
              <a:off x="3196542" y="3907687"/>
              <a:ext cx="68238" cy="68238"/>
            </a:xfrm>
            <a:custGeom>
              <a:avLst/>
              <a:gdLst/>
              <a:ahLst/>
              <a:cxnLst/>
              <a:rect l="l" t="t" r="r" b="b"/>
              <a:pathLst>
                <a:path w="2144" h="2144" extrusionOk="0">
                  <a:moveTo>
                    <a:pt x="1072" y="358"/>
                  </a:moveTo>
                  <a:cubicBezTo>
                    <a:pt x="1477" y="358"/>
                    <a:pt x="1786" y="680"/>
                    <a:pt x="1786" y="1072"/>
                  </a:cubicBezTo>
                  <a:cubicBezTo>
                    <a:pt x="1786" y="1477"/>
                    <a:pt x="1465" y="1787"/>
                    <a:pt x="1072" y="1787"/>
                  </a:cubicBezTo>
                  <a:cubicBezTo>
                    <a:pt x="691" y="1787"/>
                    <a:pt x="358" y="1453"/>
                    <a:pt x="358" y="1072"/>
                  </a:cubicBezTo>
                  <a:cubicBezTo>
                    <a:pt x="358" y="668"/>
                    <a:pt x="691" y="358"/>
                    <a:pt x="1072" y="358"/>
                  </a:cubicBezTo>
                  <a:close/>
                  <a:moveTo>
                    <a:pt x="1072" y="1"/>
                  </a:moveTo>
                  <a:cubicBezTo>
                    <a:pt x="477" y="1"/>
                    <a:pt x="0" y="477"/>
                    <a:pt x="0" y="1072"/>
                  </a:cubicBezTo>
                  <a:cubicBezTo>
                    <a:pt x="0" y="1668"/>
                    <a:pt x="477" y="2144"/>
                    <a:pt x="1072" y="2144"/>
                  </a:cubicBezTo>
                  <a:cubicBezTo>
                    <a:pt x="1667" y="2144"/>
                    <a:pt x="2144" y="1656"/>
                    <a:pt x="2144" y="1072"/>
                  </a:cubicBezTo>
                  <a:cubicBezTo>
                    <a:pt x="2144" y="477"/>
                    <a:pt x="1667" y="1"/>
                    <a:pt x="1072" y="1"/>
                  </a:cubicBez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26" name="Google Shape;926;p47"/>
          <p:cNvGrpSpPr/>
          <p:nvPr/>
        </p:nvGrpSpPr>
        <p:grpSpPr>
          <a:xfrm>
            <a:off x="3731866" y="3727831"/>
            <a:ext cx="356627" cy="334252"/>
            <a:chOff x="6219391" y="3816756"/>
            <a:chExt cx="356627" cy="334252"/>
          </a:xfrm>
        </p:grpSpPr>
        <p:sp>
          <p:nvSpPr>
            <p:cNvPr id="927" name="Google Shape;927;p47"/>
            <p:cNvSpPr/>
            <p:nvPr/>
          </p:nvSpPr>
          <p:spPr>
            <a:xfrm>
              <a:off x="6219391" y="3816756"/>
              <a:ext cx="306594" cy="334252"/>
            </a:xfrm>
            <a:custGeom>
              <a:avLst/>
              <a:gdLst/>
              <a:ahLst/>
              <a:cxnLst/>
              <a:rect l="l" t="t" r="r" b="b"/>
              <a:pathLst>
                <a:path w="9633" h="10502" extrusionOk="0">
                  <a:moveTo>
                    <a:pt x="8394" y="4179"/>
                  </a:moveTo>
                  <a:cubicBezTo>
                    <a:pt x="8906" y="4251"/>
                    <a:pt x="9299" y="4703"/>
                    <a:pt x="9299" y="5239"/>
                  </a:cubicBezTo>
                  <a:cubicBezTo>
                    <a:pt x="9299" y="5775"/>
                    <a:pt x="8906" y="6215"/>
                    <a:pt x="8394" y="6299"/>
                  </a:cubicBezTo>
                  <a:lnTo>
                    <a:pt x="8394" y="4179"/>
                  </a:lnTo>
                  <a:close/>
                  <a:moveTo>
                    <a:pt x="1203" y="4013"/>
                  </a:moveTo>
                  <a:lnTo>
                    <a:pt x="1203" y="6489"/>
                  </a:lnTo>
                  <a:lnTo>
                    <a:pt x="846" y="6489"/>
                  </a:lnTo>
                  <a:cubicBezTo>
                    <a:pt x="548" y="6489"/>
                    <a:pt x="310" y="6251"/>
                    <a:pt x="310" y="5953"/>
                  </a:cubicBezTo>
                  <a:lnTo>
                    <a:pt x="310" y="4549"/>
                  </a:lnTo>
                  <a:cubicBezTo>
                    <a:pt x="310" y="4251"/>
                    <a:pt x="548" y="4013"/>
                    <a:pt x="846" y="4013"/>
                  </a:cubicBezTo>
                  <a:close/>
                  <a:moveTo>
                    <a:pt x="2596" y="4001"/>
                  </a:moveTo>
                  <a:lnTo>
                    <a:pt x="2596" y="6489"/>
                  </a:lnTo>
                  <a:lnTo>
                    <a:pt x="1525" y="6489"/>
                  </a:lnTo>
                  <a:lnTo>
                    <a:pt x="1525" y="4001"/>
                  </a:lnTo>
                  <a:close/>
                  <a:moveTo>
                    <a:pt x="2799" y="7692"/>
                  </a:moveTo>
                  <a:lnTo>
                    <a:pt x="2799" y="8418"/>
                  </a:lnTo>
                  <a:lnTo>
                    <a:pt x="2477" y="8418"/>
                  </a:lnTo>
                  <a:lnTo>
                    <a:pt x="2679" y="7692"/>
                  </a:lnTo>
                  <a:close/>
                  <a:moveTo>
                    <a:pt x="2560" y="6811"/>
                  </a:moveTo>
                  <a:lnTo>
                    <a:pt x="1941" y="9121"/>
                  </a:lnTo>
                  <a:lnTo>
                    <a:pt x="1525" y="9121"/>
                  </a:lnTo>
                  <a:lnTo>
                    <a:pt x="1525" y="6811"/>
                  </a:lnTo>
                  <a:close/>
                  <a:moveTo>
                    <a:pt x="8061" y="310"/>
                  </a:moveTo>
                  <a:lnTo>
                    <a:pt x="8061" y="10180"/>
                  </a:lnTo>
                  <a:lnTo>
                    <a:pt x="7335" y="10180"/>
                  </a:lnTo>
                  <a:lnTo>
                    <a:pt x="7335" y="3227"/>
                  </a:lnTo>
                  <a:cubicBezTo>
                    <a:pt x="7335" y="3132"/>
                    <a:pt x="7251" y="3060"/>
                    <a:pt x="7168" y="3060"/>
                  </a:cubicBezTo>
                  <a:cubicBezTo>
                    <a:pt x="7085" y="3060"/>
                    <a:pt x="7001" y="3132"/>
                    <a:pt x="7001" y="3227"/>
                  </a:cubicBezTo>
                  <a:lnTo>
                    <a:pt x="7001" y="9085"/>
                  </a:lnTo>
                  <a:cubicBezTo>
                    <a:pt x="6799" y="8811"/>
                    <a:pt x="6489" y="8406"/>
                    <a:pt x="6085" y="8013"/>
                  </a:cubicBezTo>
                  <a:cubicBezTo>
                    <a:pt x="5620" y="7573"/>
                    <a:pt x="5144" y="7216"/>
                    <a:pt x="4656" y="6966"/>
                  </a:cubicBezTo>
                  <a:cubicBezTo>
                    <a:pt x="4084" y="6668"/>
                    <a:pt x="3525" y="6501"/>
                    <a:pt x="2941" y="6489"/>
                  </a:cubicBezTo>
                  <a:lnTo>
                    <a:pt x="2941" y="4001"/>
                  </a:lnTo>
                  <a:cubicBezTo>
                    <a:pt x="3525" y="3965"/>
                    <a:pt x="4084" y="3810"/>
                    <a:pt x="4656" y="3525"/>
                  </a:cubicBezTo>
                  <a:cubicBezTo>
                    <a:pt x="5144" y="3275"/>
                    <a:pt x="5620" y="2917"/>
                    <a:pt x="6085" y="2465"/>
                  </a:cubicBezTo>
                  <a:cubicBezTo>
                    <a:pt x="6489" y="2084"/>
                    <a:pt x="6799" y="1679"/>
                    <a:pt x="7001" y="1393"/>
                  </a:cubicBezTo>
                  <a:lnTo>
                    <a:pt x="7001" y="2441"/>
                  </a:lnTo>
                  <a:cubicBezTo>
                    <a:pt x="7001" y="2524"/>
                    <a:pt x="7085" y="2596"/>
                    <a:pt x="7168" y="2596"/>
                  </a:cubicBezTo>
                  <a:cubicBezTo>
                    <a:pt x="7251" y="2596"/>
                    <a:pt x="7335" y="2524"/>
                    <a:pt x="7335" y="2441"/>
                  </a:cubicBezTo>
                  <a:lnTo>
                    <a:pt x="7335" y="310"/>
                  </a:lnTo>
                  <a:close/>
                  <a:moveTo>
                    <a:pt x="7168" y="0"/>
                  </a:moveTo>
                  <a:cubicBezTo>
                    <a:pt x="7085" y="0"/>
                    <a:pt x="7001" y="72"/>
                    <a:pt x="7001" y="167"/>
                  </a:cubicBezTo>
                  <a:lnTo>
                    <a:pt x="7001" y="822"/>
                  </a:lnTo>
                  <a:cubicBezTo>
                    <a:pt x="6906" y="977"/>
                    <a:pt x="6489" y="1620"/>
                    <a:pt x="5847" y="2251"/>
                  </a:cubicBezTo>
                  <a:cubicBezTo>
                    <a:pt x="5156" y="2905"/>
                    <a:pt x="4084" y="3691"/>
                    <a:pt x="2775" y="3691"/>
                  </a:cubicBezTo>
                  <a:lnTo>
                    <a:pt x="858" y="3691"/>
                  </a:lnTo>
                  <a:cubicBezTo>
                    <a:pt x="382" y="3691"/>
                    <a:pt x="1" y="4072"/>
                    <a:pt x="1" y="4549"/>
                  </a:cubicBezTo>
                  <a:lnTo>
                    <a:pt x="1" y="5953"/>
                  </a:lnTo>
                  <a:cubicBezTo>
                    <a:pt x="1" y="6430"/>
                    <a:pt x="382" y="6811"/>
                    <a:pt x="858" y="6811"/>
                  </a:cubicBezTo>
                  <a:lnTo>
                    <a:pt x="1215" y="6811"/>
                  </a:lnTo>
                  <a:lnTo>
                    <a:pt x="1215" y="9287"/>
                  </a:lnTo>
                  <a:cubicBezTo>
                    <a:pt x="1215" y="9371"/>
                    <a:pt x="1286" y="9454"/>
                    <a:pt x="1382" y="9454"/>
                  </a:cubicBezTo>
                  <a:lnTo>
                    <a:pt x="2084" y="9454"/>
                  </a:lnTo>
                  <a:cubicBezTo>
                    <a:pt x="2156" y="9454"/>
                    <a:pt x="2215" y="9406"/>
                    <a:pt x="2239" y="9335"/>
                  </a:cubicBezTo>
                  <a:lnTo>
                    <a:pt x="2394" y="8751"/>
                  </a:lnTo>
                  <a:lnTo>
                    <a:pt x="2953" y="8751"/>
                  </a:lnTo>
                  <a:cubicBezTo>
                    <a:pt x="3049" y="8751"/>
                    <a:pt x="3120" y="8680"/>
                    <a:pt x="3120" y="8585"/>
                  </a:cubicBezTo>
                  <a:lnTo>
                    <a:pt x="3120" y="7525"/>
                  </a:lnTo>
                  <a:cubicBezTo>
                    <a:pt x="3120" y="7442"/>
                    <a:pt x="3049" y="7370"/>
                    <a:pt x="2953" y="7370"/>
                  </a:cubicBezTo>
                  <a:lnTo>
                    <a:pt x="2763" y="7370"/>
                  </a:lnTo>
                  <a:lnTo>
                    <a:pt x="2918" y="6811"/>
                  </a:lnTo>
                  <a:cubicBezTo>
                    <a:pt x="4168" y="6858"/>
                    <a:pt x="5192" y="7620"/>
                    <a:pt x="5858" y="8263"/>
                  </a:cubicBezTo>
                  <a:cubicBezTo>
                    <a:pt x="6513" y="8882"/>
                    <a:pt x="6930" y="9525"/>
                    <a:pt x="7025" y="9692"/>
                  </a:cubicBezTo>
                  <a:lnTo>
                    <a:pt x="7025" y="10347"/>
                  </a:lnTo>
                  <a:cubicBezTo>
                    <a:pt x="7025" y="10430"/>
                    <a:pt x="7097" y="10502"/>
                    <a:pt x="7180" y="10502"/>
                  </a:cubicBezTo>
                  <a:lnTo>
                    <a:pt x="8240" y="10502"/>
                  </a:lnTo>
                  <a:cubicBezTo>
                    <a:pt x="8335" y="10502"/>
                    <a:pt x="8406" y="10430"/>
                    <a:pt x="8406" y="10347"/>
                  </a:cubicBezTo>
                  <a:lnTo>
                    <a:pt x="8406" y="6632"/>
                  </a:lnTo>
                  <a:cubicBezTo>
                    <a:pt x="9109" y="6549"/>
                    <a:pt x="9633" y="5965"/>
                    <a:pt x="9633" y="5251"/>
                  </a:cubicBezTo>
                  <a:cubicBezTo>
                    <a:pt x="9621" y="4537"/>
                    <a:pt x="9085" y="3941"/>
                    <a:pt x="8394" y="3870"/>
                  </a:cubicBezTo>
                  <a:lnTo>
                    <a:pt x="8394" y="167"/>
                  </a:lnTo>
                  <a:cubicBezTo>
                    <a:pt x="8394" y="72"/>
                    <a:pt x="8311" y="0"/>
                    <a:pt x="8228" y="0"/>
                  </a:cubicBez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8" name="Google Shape;928;p47"/>
            <p:cNvSpPr/>
            <p:nvPr/>
          </p:nvSpPr>
          <p:spPr>
            <a:xfrm>
              <a:off x="6549060" y="3978567"/>
              <a:ext cx="26958" cy="10630"/>
            </a:xfrm>
            <a:custGeom>
              <a:avLst/>
              <a:gdLst/>
              <a:ahLst/>
              <a:cxnLst/>
              <a:rect l="l" t="t" r="r" b="b"/>
              <a:pathLst>
                <a:path w="847" h="334" extrusionOk="0">
                  <a:moveTo>
                    <a:pt x="156" y="0"/>
                  </a:moveTo>
                  <a:cubicBezTo>
                    <a:pt x="72" y="0"/>
                    <a:pt x="1" y="84"/>
                    <a:pt x="1" y="167"/>
                  </a:cubicBezTo>
                  <a:cubicBezTo>
                    <a:pt x="1" y="262"/>
                    <a:pt x="72" y="334"/>
                    <a:pt x="156" y="334"/>
                  </a:cubicBezTo>
                  <a:lnTo>
                    <a:pt x="680" y="334"/>
                  </a:lnTo>
                  <a:cubicBezTo>
                    <a:pt x="763" y="334"/>
                    <a:pt x="846" y="262"/>
                    <a:pt x="846" y="167"/>
                  </a:cubicBezTo>
                  <a:cubicBezTo>
                    <a:pt x="846" y="84"/>
                    <a:pt x="775" y="0"/>
                    <a:pt x="680" y="0"/>
                  </a:cubicBez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9" name="Google Shape;929;p47"/>
            <p:cNvSpPr/>
            <p:nvPr/>
          </p:nvSpPr>
          <p:spPr>
            <a:xfrm>
              <a:off x="6525572" y="3915357"/>
              <a:ext cx="24666" cy="22311"/>
            </a:xfrm>
            <a:custGeom>
              <a:avLst/>
              <a:gdLst/>
              <a:ahLst/>
              <a:cxnLst/>
              <a:rect l="l" t="t" r="r" b="b"/>
              <a:pathLst>
                <a:path w="775" h="701" extrusionOk="0">
                  <a:moveTo>
                    <a:pt x="605" y="1"/>
                  </a:moveTo>
                  <a:cubicBezTo>
                    <a:pt x="563" y="1"/>
                    <a:pt x="519" y="16"/>
                    <a:pt x="477" y="46"/>
                  </a:cubicBezTo>
                  <a:lnTo>
                    <a:pt x="108" y="415"/>
                  </a:lnTo>
                  <a:cubicBezTo>
                    <a:pt x="1" y="522"/>
                    <a:pt x="84" y="700"/>
                    <a:pt x="227" y="700"/>
                  </a:cubicBezTo>
                  <a:cubicBezTo>
                    <a:pt x="275" y="700"/>
                    <a:pt x="322" y="677"/>
                    <a:pt x="346" y="653"/>
                  </a:cubicBezTo>
                  <a:lnTo>
                    <a:pt x="715" y="284"/>
                  </a:lnTo>
                  <a:cubicBezTo>
                    <a:pt x="775" y="224"/>
                    <a:pt x="775" y="117"/>
                    <a:pt x="715" y="46"/>
                  </a:cubicBezTo>
                  <a:cubicBezTo>
                    <a:pt x="685" y="16"/>
                    <a:pt x="647" y="1"/>
                    <a:pt x="605" y="1"/>
                  </a:cubicBez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0" name="Google Shape;930;p47"/>
            <p:cNvSpPr/>
            <p:nvPr/>
          </p:nvSpPr>
          <p:spPr>
            <a:xfrm>
              <a:off x="6527099" y="4030191"/>
              <a:ext cx="23139" cy="22661"/>
            </a:xfrm>
            <a:custGeom>
              <a:avLst/>
              <a:gdLst/>
              <a:ahLst/>
              <a:cxnLst/>
              <a:rect l="l" t="t" r="r" b="b"/>
              <a:pathLst>
                <a:path w="727" h="712" extrusionOk="0">
                  <a:moveTo>
                    <a:pt x="183" y="1"/>
                  </a:moveTo>
                  <a:cubicBezTo>
                    <a:pt x="140" y="1"/>
                    <a:pt x="96" y="15"/>
                    <a:pt x="60" y="45"/>
                  </a:cubicBezTo>
                  <a:cubicBezTo>
                    <a:pt x="0" y="105"/>
                    <a:pt x="0" y="212"/>
                    <a:pt x="60" y="283"/>
                  </a:cubicBezTo>
                  <a:lnTo>
                    <a:pt x="429" y="664"/>
                  </a:lnTo>
                  <a:cubicBezTo>
                    <a:pt x="466" y="696"/>
                    <a:pt x="505" y="711"/>
                    <a:pt x="543" y="711"/>
                  </a:cubicBezTo>
                  <a:cubicBezTo>
                    <a:pt x="590" y="711"/>
                    <a:pt x="634" y="687"/>
                    <a:pt x="667" y="641"/>
                  </a:cubicBezTo>
                  <a:cubicBezTo>
                    <a:pt x="727" y="569"/>
                    <a:pt x="727" y="486"/>
                    <a:pt x="667" y="426"/>
                  </a:cubicBezTo>
                  <a:lnTo>
                    <a:pt x="298" y="45"/>
                  </a:lnTo>
                  <a:cubicBezTo>
                    <a:pt x="268" y="15"/>
                    <a:pt x="227" y="1"/>
                    <a:pt x="183" y="1"/>
                  </a:cubicBezTo>
                  <a:close/>
                </a:path>
              </a:pathLst>
            </a:custGeom>
            <a:solidFill>
              <a:srgbClr val="B4818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" name="Espace réservé du numéro de diapositive 1">
            <a:extLst>
              <a:ext uri="{FF2B5EF4-FFF2-40B4-BE49-F238E27FC236}">
                <a16:creationId xmlns:a16="http://schemas.microsoft.com/office/drawing/2014/main" id="{FDDF9772-968E-0C4F-8BFA-05DF2FD4A5CA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 smtClean="0"/>
              <a:t>12</a:t>
            </a:fld>
            <a:endParaRPr lang="fr-CA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1" name="Google Shape;1381;p68"/>
          <p:cNvSpPr txBox="1">
            <a:spLocks noGrp="1"/>
          </p:cNvSpPr>
          <p:nvPr>
            <p:ph type="title"/>
          </p:nvPr>
        </p:nvSpPr>
        <p:spPr>
          <a:xfrm>
            <a:off x="1979250" y="280733"/>
            <a:ext cx="5185500" cy="552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Questionnaires: </a:t>
            </a:r>
            <a:endParaRPr dirty="0"/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30562A96-E453-7A44-9C50-7F29F8705DA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60" t="33159" r="43758" b="29888"/>
          <a:stretch/>
        </p:blipFill>
        <p:spPr>
          <a:xfrm>
            <a:off x="153304" y="833333"/>
            <a:ext cx="4500081" cy="1900719"/>
          </a:xfrm>
          <a:prstGeom prst="rect">
            <a:avLst/>
          </a:prstGeom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88436EB6-6144-7E47-89F7-1BB8E1C067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3304" y="2870676"/>
            <a:ext cx="4500081" cy="1914684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E066FC61-3572-A546-85E5-03322A42268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3385" y="1764372"/>
            <a:ext cx="4337311" cy="1939359"/>
          </a:xfrm>
          <a:prstGeom prst="rect">
            <a:avLst/>
          </a:prstGeom>
        </p:spPr>
      </p:pic>
      <p:sp>
        <p:nvSpPr>
          <p:cNvPr id="13" name="ZoneTexte 12">
            <a:extLst>
              <a:ext uri="{FF2B5EF4-FFF2-40B4-BE49-F238E27FC236}">
                <a16:creationId xmlns:a16="http://schemas.microsoft.com/office/drawing/2014/main" id="{4006E5DA-4BE8-3E43-BA1C-9A3DF68BE319}"/>
              </a:ext>
            </a:extLst>
          </p:cNvPr>
          <p:cNvSpPr txBox="1"/>
          <p:nvPr/>
        </p:nvSpPr>
        <p:spPr>
          <a:xfrm>
            <a:off x="8597665" y="4695825"/>
            <a:ext cx="3834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590C2B06-2DBE-5D40-BAE3-75290125473B}" type="slidenum">
              <a:rPr lang="fr-TN" dirty="0"/>
              <a:t>13</a:t>
            </a:fld>
            <a:endParaRPr lang="fr-TN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5" name="Google Shape;935;p48"/>
          <p:cNvSpPr/>
          <p:nvPr/>
        </p:nvSpPr>
        <p:spPr>
          <a:xfrm>
            <a:off x="-200375" y="1830625"/>
            <a:ext cx="9499200" cy="701400"/>
          </a:xfrm>
          <a:prstGeom prst="rect">
            <a:avLst/>
          </a:prstGeom>
          <a:solidFill>
            <a:srgbClr val="FACAB1">
              <a:alpha val="5938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36" name="Google Shape;936;p48"/>
          <p:cNvSpPr txBox="1">
            <a:spLocks noGrp="1"/>
          </p:cNvSpPr>
          <p:nvPr>
            <p:ph type="title"/>
          </p:nvPr>
        </p:nvSpPr>
        <p:spPr>
          <a:xfrm>
            <a:off x="44736" y="3054100"/>
            <a:ext cx="2056500" cy="864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20%</a:t>
            </a:r>
            <a:endParaRPr dirty="0"/>
          </a:p>
        </p:txBody>
      </p:sp>
      <p:sp>
        <p:nvSpPr>
          <p:cNvPr id="937" name="Google Shape;937;p48"/>
          <p:cNvSpPr txBox="1">
            <a:spLocks noGrp="1"/>
          </p:cNvSpPr>
          <p:nvPr>
            <p:ph type="title" idx="2"/>
          </p:nvPr>
        </p:nvSpPr>
        <p:spPr>
          <a:xfrm>
            <a:off x="2347229" y="3054100"/>
            <a:ext cx="2056500" cy="864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/>
              <a:t>30%</a:t>
            </a:r>
            <a:endParaRPr dirty="0"/>
          </a:p>
        </p:txBody>
      </p:sp>
      <p:sp>
        <p:nvSpPr>
          <p:cNvPr id="938" name="Google Shape;938;p48"/>
          <p:cNvSpPr txBox="1">
            <a:spLocks noGrp="1"/>
          </p:cNvSpPr>
          <p:nvPr>
            <p:ph type="title" idx="3"/>
          </p:nvPr>
        </p:nvSpPr>
        <p:spPr>
          <a:xfrm>
            <a:off x="4711023" y="3054100"/>
            <a:ext cx="2057100" cy="864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/>
              <a:t>40%</a:t>
            </a:r>
            <a:endParaRPr dirty="0"/>
          </a:p>
        </p:txBody>
      </p:sp>
      <p:pic>
        <p:nvPicPr>
          <p:cNvPr id="940" name="Google Shape;940;p48"/>
          <p:cNvPicPr preferRelativeResize="0"/>
          <p:nvPr/>
        </p:nvPicPr>
        <p:blipFill rotWithShape="1">
          <a:blip r:embed="rId3">
            <a:alphaModFix/>
          </a:blip>
          <a:srcRect l="25088" r="18772" b="9869"/>
          <a:stretch/>
        </p:blipFill>
        <p:spPr>
          <a:xfrm>
            <a:off x="5063884" y="1412659"/>
            <a:ext cx="1349994" cy="1627197"/>
          </a:xfrm>
          <a:prstGeom prst="rect">
            <a:avLst/>
          </a:prstGeom>
          <a:noFill/>
          <a:ln>
            <a:noFill/>
          </a:ln>
        </p:spPr>
      </p:pic>
      <p:pic>
        <p:nvPicPr>
          <p:cNvPr id="941" name="Google Shape;941;p48"/>
          <p:cNvPicPr preferRelativeResize="0"/>
          <p:nvPr/>
        </p:nvPicPr>
        <p:blipFill rotWithShape="1">
          <a:blip r:embed="rId4">
            <a:alphaModFix/>
          </a:blip>
          <a:srcRect t="4122" r="49408" b="9462"/>
          <a:stretch/>
        </p:blipFill>
        <p:spPr>
          <a:xfrm>
            <a:off x="2661008" y="1412658"/>
            <a:ext cx="1350000" cy="162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42" name="Google Shape;942;p48"/>
          <p:cNvPicPr preferRelativeResize="0"/>
          <p:nvPr/>
        </p:nvPicPr>
        <p:blipFill rotWithShape="1">
          <a:blip r:embed="rId5">
            <a:alphaModFix/>
          </a:blip>
          <a:srcRect t="23377"/>
          <a:stretch/>
        </p:blipFill>
        <p:spPr>
          <a:xfrm>
            <a:off x="397973" y="1412169"/>
            <a:ext cx="1350027" cy="1628178"/>
          </a:xfrm>
          <a:prstGeom prst="rect">
            <a:avLst/>
          </a:prstGeom>
          <a:noFill/>
          <a:ln>
            <a:noFill/>
          </a:ln>
        </p:spPr>
      </p:pic>
      <p:sp>
        <p:nvSpPr>
          <p:cNvPr id="943" name="Google Shape;943;p48"/>
          <p:cNvSpPr txBox="1">
            <a:spLocks noGrp="1"/>
          </p:cNvSpPr>
          <p:nvPr>
            <p:ph type="subTitle" idx="1"/>
          </p:nvPr>
        </p:nvSpPr>
        <p:spPr>
          <a:xfrm>
            <a:off x="-132714" y="3841575"/>
            <a:ext cx="2411400" cy="54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FR" dirty="0">
                <a:solidFill>
                  <a:schemeClr val="accent2"/>
                </a:solidFill>
              </a:rPr>
              <a:t>NAILS</a:t>
            </a:r>
            <a:endParaRPr dirty="0">
              <a:solidFill>
                <a:schemeClr val="accent2"/>
              </a:solidFill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944" name="Google Shape;944;p48"/>
          <p:cNvSpPr txBox="1">
            <a:spLocks noGrp="1"/>
          </p:cNvSpPr>
          <p:nvPr>
            <p:ph type="subTitle" idx="5"/>
          </p:nvPr>
        </p:nvSpPr>
        <p:spPr>
          <a:xfrm>
            <a:off x="4533873" y="3841575"/>
            <a:ext cx="2411400" cy="54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accent2"/>
                </a:solidFill>
              </a:rPr>
              <a:t>MAKEUP and FILLER</a:t>
            </a:r>
            <a:endParaRPr dirty="0"/>
          </a:p>
        </p:txBody>
      </p:sp>
      <p:sp>
        <p:nvSpPr>
          <p:cNvPr id="945" name="Google Shape;945;p48"/>
          <p:cNvSpPr txBox="1">
            <a:spLocks noGrp="1"/>
          </p:cNvSpPr>
          <p:nvPr>
            <p:ph type="subTitle" idx="6"/>
          </p:nvPr>
        </p:nvSpPr>
        <p:spPr>
          <a:xfrm>
            <a:off x="2169779" y="3841575"/>
            <a:ext cx="2411400" cy="54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accent2"/>
                </a:solidFill>
              </a:rPr>
              <a:t>HAIR</a:t>
            </a:r>
            <a:endParaRPr dirty="0"/>
          </a:p>
        </p:txBody>
      </p:sp>
      <p:sp>
        <p:nvSpPr>
          <p:cNvPr id="13" name="Google Shape;938;p48">
            <a:extLst>
              <a:ext uri="{FF2B5EF4-FFF2-40B4-BE49-F238E27FC236}">
                <a16:creationId xmlns:a16="http://schemas.microsoft.com/office/drawing/2014/main" id="{BAA4635F-0E17-CD4B-9E49-67A2CC62E514}"/>
              </a:ext>
            </a:extLst>
          </p:cNvPr>
          <p:cNvSpPr txBox="1">
            <a:spLocks/>
          </p:cNvSpPr>
          <p:nvPr/>
        </p:nvSpPr>
        <p:spPr>
          <a:xfrm>
            <a:off x="7064575" y="3053610"/>
            <a:ext cx="2057100" cy="864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5100"/>
              <a:buFont typeface="Playfair Display Black"/>
              <a:buNone/>
              <a:defRPr sz="5100" b="0" i="0" u="none" strike="noStrike" cap="none">
                <a:solidFill>
                  <a:srgbClr val="F6B1A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5100"/>
              <a:buFont typeface="Playfair Display Black"/>
              <a:buNone/>
              <a:defRPr sz="5100" b="0" i="0" u="none" strike="noStrike" cap="none">
                <a:solidFill>
                  <a:srgbClr val="F6B1A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5100"/>
              <a:buFont typeface="Playfair Display Black"/>
              <a:buNone/>
              <a:defRPr sz="5100" b="0" i="0" u="none" strike="noStrike" cap="none">
                <a:solidFill>
                  <a:srgbClr val="F6B1A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5100"/>
              <a:buFont typeface="Playfair Display Black"/>
              <a:buNone/>
              <a:defRPr sz="5100" b="0" i="0" u="none" strike="noStrike" cap="none">
                <a:solidFill>
                  <a:srgbClr val="F6B1A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5100"/>
              <a:buFont typeface="Playfair Display Black"/>
              <a:buNone/>
              <a:defRPr sz="5100" b="0" i="0" u="none" strike="noStrike" cap="none">
                <a:solidFill>
                  <a:srgbClr val="F6B1A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5100"/>
              <a:buFont typeface="Playfair Display Black"/>
              <a:buNone/>
              <a:defRPr sz="5100" b="0" i="0" u="none" strike="noStrike" cap="none">
                <a:solidFill>
                  <a:srgbClr val="F6B1A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5100"/>
              <a:buFont typeface="Playfair Display Black"/>
              <a:buNone/>
              <a:defRPr sz="5100" b="0" i="0" u="none" strike="noStrike" cap="none">
                <a:solidFill>
                  <a:srgbClr val="F6B1A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5100"/>
              <a:buFont typeface="Playfair Display Black"/>
              <a:buNone/>
              <a:defRPr sz="5100" b="0" i="0" u="none" strike="noStrike" cap="none">
                <a:solidFill>
                  <a:srgbClr val="F6B1A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5100"/>
              <a:buFont typeface="Playfair Display Black"/>
              <a:buNone/>
              <a:defRPr sz="5100" b="0" i="0" u="none" strike="noStrike" cap="none">
                <a:solidFill>
                  <a:srgbClr val="F6B1A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pPr>
              <a:buClr>
                <a:schemeClr val="dk1"/>
              </a:buClr>
              <a:buSzPts val="1100"/>
              <a:buFont typeface="Arial"/>
              <a:buNone/>
            </a:pPr>
            <a:r>
              <a:rPr lang="en" dirty="0"/>
              <a:t>10%</a:t>
            </a:r>
          </a:p>
        </p:txBody>
      </p:sp>
      <p:pic>
        <p:nvPicPr>
          <p:cNvPr id="14" name="Google Shape;940;p48">
            <a:extLst>
              <a:ext uri="{FF2B5EF4-FFF2-40B4-BE49-F238E27FC236}">
                <a16:creationId xmlns:a16="http://schemas.microsoft.com/office/drawing/2014/main" id="{52B6D6A7-8263-9B4E-9170-5F820E65BE4F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 l="25088" r="18772" b="9869"/>
          <a:stretch/>
        </p:blipFill>
        <p:spPr>
          <a:xfrm>
            <a:off x="7417436" y="1412169"/>
            <a:ext cx="1349994" cy="1627197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Google Shape;944;p48">
            <a:extLst>
              <a:ext uri="{FF2B5EF4-FFF2-40B4-BE49-F238E27FC236}">
                <a16:creationId xmlns:a16="http://schemas.microsoft.com/office/drawing/2014/main" id="{24C74259-5561-5148-97BA-240D6ED6006B}"/>
              </a:ext>
            </a:extLst>
          </p:cNvPr>
          <p:cNvSpPr txBox="1">
            <a:spLocks/>
          </p:cNvSpPr>
          <p:nvPr/>
        </p:nvSpPr>
        <p:spPr>
          <a:xfrm>
            <a:off x="6741097" y="3841575"/>
            <a:ext cx="2411400" cy="54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 b="0" i="0" u="none" strike="noStrike" cap="none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 b="0" i="0" u="none" strike="noStrike" cap="none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 b="0" i="0" u="none" strike="noStrike" cap="none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 b="0" i="0" u="none" strike="noStrike" cap="none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 b="0" i="0" u="none" strike="noStrike" cap="none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 b="0" i="0" u="none" strike="noStrike" cap="none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 b="0" i="0" u="none" strike="noStrike" cap="none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 b="0" i="0" u="none" strike="noStrike" cap="none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4818B"/>
              </a:buClr>
              <a:buSzPts val="1400"/>
              <a:buFont typeface="Fira Sans"/>
              <a:buNone/>
              <a:defRPr sz="1400" b="0" i="0" u="none" strike="noStrike" cap="none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defRPr>
            </a:lvl9pPr>
          </a:lstStyle>
          <a:p>
            <a:pPr marL="0" indent="0"/>
            <a:r>
              <a:rPr lang="fr-CA" dirty="0">
                <a:solidFill>
                  <a:schemeClr val="accent2"/>
                </a:solidFill>
              </a:rPr>
              <a:t>Body care</a:t>
            </a:r>
            <a:endParaRPr lang="fr-CA" dirty="0"/>
          </a:p>
        </p:txBody>
      </p:sp>
      <p:sp>
        <p:nvSpPr>
          <p:cNvPr id="18" name="ZoneTexte 17">
            <a:extLst>
              <a:ext uri="{FF2B5EF4-FFF2-40B4-BE49-F238E27FC236}">
                <a16:creationId xmlns:a16="http://schemas.microsoft.com/office/drawing/2014/main" id="{B37EBF15-DD0B-CF48-9624-BFF02918B2E4}"/>
              </a:ext>
            </a:extLst>
          </p:cNvPr>
          <p:cNvSpPr txBox="1"/>
          <p:nvPr/>
        </p:nvSpPr>
        <p:spPr>
          <a:xfrm>
            <a:off x="8597665" y="4695825"/>
            <a:ext cx="3834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ECC1FB75-D71D-F54A-AD97-D8972751051E}" type="slidenum">
              <a:rPr lang="fr-TN" dirty="0"/>
              <a:t>14</a:t>
            </a:fld>
            <a:endParaRPr lang="fr-TN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3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" name="Google Shape;1351;p66"/>
          <p:cNvSpPr txBox="1">
            <a:spLocks noGrp="1"/>
          </p:cNvSpPr>
          <p:nvPr>
            <p:ph type="title" idx="2"/>
          </p:nvPr>
        </p:nvSpPr>
        <p:spPr>
          <a:xfrm>
            <a:off x="720000" y="681425"/>
            <a:ext cx="5007600" cy="552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CA" dirty="0"/>
              <a:t>O</a:t>
            </a:r>
            <a:r>
              <a:rPr lang="en" dirty="0" err="1"/>
              <a:t>nline</a:t>
            </a:r>
            <a:r>
              <a:rPr lang="en" dirty="0"/>
              <a:t> </a:t>
            </a:r>
            <a:r>
              <a:rPr lang="en" dirty="0" err="1"/>
              <a:t>advertisin</a:t>
            </a:r>
            <a:r>
              <a:rPr lang="fr-CA" dirty="0"/>
              <a:t>g</a:t>
            </a:r>
            <a:r>
              <a:rPr lang="en" dirty="0"/>
              <a:t> costs</a:t>
            </a:r>
            <a:endParaRPr dirty="0"/>
          </a:p>
        </p:txBody>
      </p:sp>
      <p:pic>
        <p:nvPicPr>
          <p:cNvPr id="1352" name="Google Shape;1352;p66"/>
          <p:cNvPicPr preferRelativeResize="0"/>
          <p:nvPr/>
        </p:nvPicPr>
        <p:blipFill rotWithShape="1">
          <a:blip r:embed="rId3">
            <a:alphaModFix/>
          </a:blip>
          <a:srcRect l="3279" r="3279"/>
          <a:stretch/>
        </p:blipFill>
        <p:spPr>
          <a:xfrm>
            <a:off x="5563023" y="681425"/>
            <a:ext cx="3709964" cy="2732243"/>
          </a:xfrm>
          <a:prstGeom prst="rect">
            <a:avLst/>
          </a:prstGeom>
          <a:noFill/>
          <a:ln>
            <a:noFill/>
          </a:ln>
        </p:spPr>
      </p:pic>
      <p:pic>
        <p:nvPicPr>
          <p:cNvPr id="1353" name="Google Shape;1353;p66"/>
          <p:cNvPicPr preferRelativeResize="0"/>
          <p:nvPr/>
        </p:nvPicPr>
        <p:blipFill rotWithShape="1">
          <a:blip r:embed="rId4">
            <a:alphaModFix amt="81000"/>
          </a:blip>
          <a:srcRect/>
          <a:stretch/>
        </p:blipFill>
        <p:spPr>
          <a:xfrm>
            <a:off x="6240870" y="1187818"/>
            <a:ext cx="2354269" cy="1449281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D7F93450-43B6-2F42-BEDF-922D1D3675C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8219" y="1508205"/>
            <a:ext cx="1338020" cy="808506"/>
          </a:xfrm>
          <a:prstGeom prst="rect">
            <a:avLst/>
          </a:prstGeom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5A6FDE62-007C-B542-884D-E195A7BDCB2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1670" r="-122" b="50000"/>
          <a:stretch/>
        </p:blipFill>
        <p:spPr>
          <a:xfrm>
            <a:off x="410152" y="2750303"/>
            <a:ext cx="5239838" cy="1711772"/>
          </a:xfrm>
          <a:prstGeom prst="rect">
            <a:avLst/>
          </a:prstGeom>
        </p:spPr>
      </p:pic>
      <p:sp>
        <p:nvSpPr>
          <p:cNvPr id="12" name="ZoneTexte 11">
            <a:extLst>
              <a:ext uri="{FF2B5EF4-FFF2-40B4-BE49-F238E27FC236}">
                <a16:creationId xmlns:a16="http://schemas.microsoft.com/office/drawing/2014/main" id="{EEDAD536-1200-B24B-B570-63FC82BD48AA}"/>
              </a:ext>
            </a:extLst>
          </p:cNvPr>
          <p:cNvSpPr txBox="1"/>
          <p:nvPr/>
        </p:nvSpPr>
        <p:spPr>
          <a:xfrm>
            <a:off x="8597665" y="4695825"/>
            <a:ext cx="3834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A9C8AB1D-558F-824A-9B69-77801A7A6F1E}" type="slidenum">
              <a:rPr lang="fr-TN" dirty="0"/>
              <a:t>15</a:t>
            </a:fld>
            <a:endParaRPr lang="fr-TN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0" name="Google Shape;950;p49"/>
          <p:cNvSpPr txBox="1">
            <a:spLocks noGrp="1"/>
          </p:cNvSpPr>
          <p:nvPr>
            <p:ph type="title" idx="3"/>
          </p:nvPr>
        </p:nvSpPr>
        <p:spPr>
          <a:xfrm>
            <a:off x="5236700" y="2121425"/>
            <a:ext cx="3748200" cy="5727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FR" dirty="0">
                <a:solidFill>
                  <a:srgbClr val="6E6976"/>
                </a:solidFill>
                <a:highlight>
                  <a:srgbClr val="FFFFFF"/>
                </a:highlight>
              </a:rPr>
              <a:t>Physical and Financial ressources </a:t>
            </a:r>
            <a:endParaRPr dirty="0">
              <a:solidFill>
                <a:srgbClr val="6E6976"/>
              </a:solidFill>
              <a:highlight>
                <a:srgbClr val="FFFFFF"/>
              </a:highlight>
            </a:endParaRPr>
          </a:p>
        </p:txBody>
      </p:sp>
      <p:pic>
        <p:nvPicPr>
          <p:cNvPr id="951" name="Google Shape;951;p49"/>
          <p:cNvPicPr preferRelativeResize="0"/>
          <p:nvPr/>
        </p:nvPicPr>
        <p:blipFill rotWithShape="1">
          <a:blip r:embed="rId3">
            <a:alphaModFix/>
          </a:blip>
          <a:srcRect l="29750"/>
          <a:stretch/>
        </p:blipFill>
        <p:spPr>
          <a:xfrm>
            <a:off x="2106275" y="1985275"/>
            <a:ext cx="2823799" cy="2679523"/>
          </a:xfrm>
          <a:prstGeom prst="rect">
            <a:avLst/>
          </a:prstGeom>
          <a:noFill/>
          <a:ln>
            <a:noFill/>
          </a:ln>
        </p:spPr>
      </p:pic>
      <p:sp>
        <p:nvSpPr>
          <p:cNvPr id="952" name="Google Shape;952;p49"/>
          <p:cNvSpPr txBox="1">
            <a:spLocks noGrp="1"/>
          </p:cNvSpPr>
          <p:nvPr>
            <p:ph type="title"/>
          </p:nvPr>
        </p:nvSpPr>
        <p:spPr>
          <a:xfrm>
            <a:off x="-50" y="255600"/>
            <a:ext cx="4088700" cy="2277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04</a:t>
            </a:r>
            <a:endParaRPr/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E6B4AAA9-7930-E94F-8141-5104A6A3FA34}"/>
              </a:ext>
            </a:extLst>
          </p:cNvPr>
          <p:cNvSpPr txBox="1"/>
          <p:nvPr/>
        </p:nvSpPr>
        <p:spPr>
          <a:xfrm>
            <a:off x="8597665" y="4695825"/>
            <a:ext cx="3834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0D7CBB9A-9552-BF4A-9C47-EEC7E9071F87}" type="slidenum">
              <a:rPr lang="fr-TN" dirty="0"/>
              <a:t>16</a:t>
            </a:fld>
            <a:endParaRPr lang="fr-TN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1" name="Google Shape;1381;p68"/>
          <p:cNvSpPr txBox="1">
            <a:spLocks noGrp="1"/>
          </p:cNvSpPr>
          <p:nvPr>
            <p:ph type="title"/>
          </p:nvPr>
        </p:nvSpPr>
        <p:spPr>
          <a:xfrm>
            <a:off x="552220" y="639480"/>
            <a:ext cx="7906582" cy="552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My business will be based in Swansea. It’s a beauty salon so it will only be bricks venture. </a:t>
            </a:r>
            <a:endParaRPr dirty="0"/>
          </a:p>
        </p:txBody>
      </p:sp>
      <p:pic>
        <p:nvPicPr>
          <p:cNvPr id="4" name="Google Shape;1360;p67">
            <a:extLst>
              <a:ext uri="{FF2B5EF4-FFF2-40B4-BE49-F238E27FC236}">
                <a16:creationId xmlns:a16="http://schemas.microsoft.com/office/drawing/2014/main" id="{FBC78BC1-7FB4-644B-AC6B-8B21B454E603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 l="21309"/>
          <a:stretch/>
        </p:blipFill>
        <p:spPr>
          <a:xfrm>
            <a:off x="2910979" y="1723603"/>
            <a:ext cx="3204594" cy="3054207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ZoneTexte 4">
            <a:extLst>
              <a:ext uri="{FF2B5EF4-FFF2-40B4-BE49-F238E27FC236}">
                <a16:creationId xmlns:a16="http://schemas.microsoft.com/office/drawing/2014/main" id="{276C7AA9-08EB-B441-AE6E-567AB465DD84}"/>
              </a:ext>
            </a:extLst>
          </p:cNvPr>
          <p:cNvSpPr txBox="1"/>
          <p:nvPr/>
        </p:nvSpPr>
        <p:spPr>
          <a:xfrm>
            <a:off x="8597665" y="4695825"/>
            <a:ext cx="3834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F6EB36E5-B524-D24F-A60A-BF204BAAB0A7}" type="slidenum">
              <a:rPr lang="fr-TN" dirty="0"/>
              <a:t>17</a:t>
            </a:fld>
            <a:endParaRPr lang="fr-TN" dirty="0"/>
          </a:p>
        </p:txBody>
      </p:sp>
    </p:spTree>
    <p:extLst>
      <p:ext uri="{BB962C8B-B14F-4D97-AF65-F5344CB8AC3E}">
        <p14:creationId xmlns:p14="http://schemas.microsoft.com/office/powerpoint/2010/main" val="25325148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6" name="Google Shape;976;p51"/>
          <p:cNvSpPr/>
          <p:nvPr/>
        </p:nvSpPr>
        <p:spPr>
          <a:xfrm>
            <a:off x="2724946" y="2127294"/>
            <a:ext cx="1465500" cy="1465500"/>
          </a:xfrm>
          <a:prstGeom prst="ellipse">
            <a:avLst/>
          </a:prstGeom>
          <a:noFill/>
          <a:ln w="9525" cap="flat" cmpd="sng">
            <a:solidFill>
              <a:srgbClr val="E2969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7" name="Google Shape;977;p51"/>
          <p:cNvSpPr/>
          <p:nvPr/>
        </p:nvSpPr>
        <p:spPr>
          <a:xfrm>
            <a:off x="570275" y="2127294"/>
            <a:ext cx="1465500" cy="1465500"/>
          </a:xfrm>
          <a:prstGeom prst="ellipse">
            <a:avLst/>
          </a:prstGeom>
          <a:noFill/>
          <a:ln w="9525" cap="flat" cmpd="sng">
            <a:solidFill>
              <a:srgbClr val="E2969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8" name="Google Shape;978;p51"/>
          <p:cNvSpPr/>
          <p:nvPr/>
        </p:nvSpPr>
        <p:spPr>
          <a:xfrm>
            <a:off x="6889400" y="2127294"/>
            <a:ext cx="1465500" cy="1465500"/>
          </a:xfrm>
          <a:prstGeom prst="ellipse">
            <a:avLst/>
          </a:prstGeom>
          <a:noFill/>
          <a:ln w="9525" cap="flat" cmpd="sng">
            <a:solidFill>
              <a:srgbClr val="E2969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9" name="Google Shape;979;p51"/>
          <p:cNvSpPr txBox="1">
            <a:spLocks noGrp="1"/>
          </p:cNvSpPr>
          <p:nvPr>
            <p:ph type="title"/>
          </p:nvPr>
        </p:nvSpPr>
        <p:spPr>
          <a:xfrm>
            <a:off x="720000" y="681425"/>
            <a:ext cx="7714800" cy="552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Physical requirements:</a:t>
            </a:r>
            <a:endParaRPr dirty="0"/>
          </a:p>
        </p:txBody>
      </p:sp>
      <p:sp>
        <p:nvSpPr>
          <p:cNvPr id="980" name="Google Shape;980;p51"/>
          <p:cNvSpPr txBox="1"/>
          <p:nvPr/>
        </p:nvSpPr>
        <p:spPr>
          <a:xfrm>
            <a:off x="882175" y="1423100"/>
            <a:ext cx="841800" cy="35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670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rPr lang="en" sz="1600" dirty="0">
                <a:solidFill>
                  <a:srgbClr val="F6B1A1"/>
                </a:solidFill>
                <a:latin typeface="Fira Sans"/>
                <a:ea typeface="Fira Sans"/>
                <a:cs typeface="Fira Sans"/>
                <a:sym typeface="Fira Sans"/>
              </a:rPr>
              <a:t>rent</a:t>
            </a:r>
            <a:endParaRPr sz="1600" dirty="0">
              <a:solidFill>
                <a:srgbClr val="F6B1A1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981" name="Google Shape;981;p51"/>
          <p:cNvSpPr txBox="1"/>
          <p:nvPr/>
        </p:nvSpPr>
        <p:spPr>
          <a:xfrm>
            <a:off x="2724951" y="1423100"/>
            <a:ext cx="1465500" cy="35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670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 err="1">
                <a:solidFill>
                  <a:srgbClr val="F6B1A1"/>
                </a:solidFill>
                <a:latin typeface="Fira Sans"/>
                <a:ea typeface="Fira Sans"/>
                <a:cs typeface="Fira Sans"/>
                <a:sym typeface="Fira Sans"/>
              </a:rPr>
              <a:t>equiments</a:t>
            </a:r>
            <a:endParaRPr sz="1600" dirty="0">
              <a:solidFill>
                <a:srgbClr val="F6B1A1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982" name="Google Shape;982;p51"/>
          <p:cNvSpPr txBox="1"/>
          <p:nvPr/>
        </p:nvSpPr>
        <p:spPr>
          <a:xfrm>
            <a:off x="7027400" y="1423100"/>
            <a:ext cx="1189500" cy="35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670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 err="1">
                <a:solidFill>
                  <a:srgbClr val="F6B1A1"/>
                </a:solidFill>
                <a:latin typeface="Fira Sans"/>
                <a:ea typeface="Fira Sans"/>
                <a:cs typeface="Fira Sans"/>
                <a:sym typeface="Fira Sans"/>
              </a:rPr>
              <a:t>Elictricity</a:t>
            </a:r>
            <a:r>
              <a:rPr lang="en" sz="1600" dirty="0">
                <a:solidFill>
                  <a:srgbClr val="F6B1A1"/>
                </a:solidFill>
                <a:latin typeface="Fira Sans"/>
                <a:ea typeface="Fira Sans"/>
                <a:cs typeface="Fira Sans"/>
                <a:sym typeface="Fira Sans"/>
              </a:rPr>
              <a:t> and workers  </a:t>
            </a:r>
            <a:endParaRPr sz="1600" dirty="0">
              <a:solidFill>
                <a:srgbClr val="F6B1A1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983" name="Google Shape;983;p51"/>
          <p:cNvSpPr txBox="1"/>
          <p:nvPr/>
        </p:nvSpPr>
        <p:spPr>
          <a:xfrm>
            <a:off x="6712425" y="3931310"/>
            <a:ext cx="1800000" cy="64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6700" rIns="0" bIns="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fr-FR" dirty="0" err="1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rPr>
              <a:t>Each</a:t>
            </a:r>
            <a:r>
              <a:rPr lang="fr-FR" dirty="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rPr>
              <a:t> </a:t>
            </a:r>
            <a:r>
              <a:rPr lang="fr-FR" dirty="0" err="1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rPr>
              <a:t>month</a:t>
            </a:r>
            <a:r>
              <a:rPr lang="fr-FR" dirty="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rPr>
              <a:t> </a:t>
            </a:r>
            <a:endParaRPr dirty="0">
              <a:solidFill>
                <a:srgbClr val="B4818B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cxnSp>
        <p:nvCxnSpPr>
          <p:cNvPr id="986" name="Google Shape;986;p51"/>
          <p:cNvCxnSpPr>
            <a:cxnSpLocks/>
            <a:endCxn id="980" idx="2"/>
          </p:cNvCxnSpPr>
          <p:nvPr/>
        </p:nvCxnSpPr>
        <p:spPr>
          <a:xfrm rot="10800000">
            <a:off x="1303075" y="1775000"/>
            <a:ext cx="0" cy="352200"/>
          </a:xfrm>
          <a:prstGeom prst="straightConnector1">
            <a:avLst/>
          </a:prstGeom>
          <a:noFill/>
          <a:ln w="9525" cap="flat" cmpd="sng">
            <a:solidFill>
              <a:srgbClr val="E29699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988" name="Google Shape;988;p51"/>
          <p:cNvCxnSpPr>
            <a:cxnSpLocks/>
            <a:endCxn id="981" idx="2"/>
          </p:cNvCxnSpPr>
          <p:nvPr/>
        </p:nvCxnSpPr>
        <p:spPr>
          <a:xfrm rot="10800000">
            <a:off x="3457701" y="1775000"/>
            <a:ext cx="0" cy="352200"/>
          </a:xfrm>
          <a:prstGeom prst="straightConnector1">
            <a:avLst/>
          </a:prstGeom>
          <a:noFill/>
          <a:ln w="9525" cap="flat" cmpd="sng">
            <a:solidFill>
              <a:srgbClr val="E29699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990" name="Google Shape;990;p51"/>
          <p:cNvCxnSpPr>
            <a:cxnSpLocks/>
            <a:endCxn id="982" idx="2"/>
          </p:cNvCxnSpPr>
          <p:nvPr/>
        </p:nvCxnSpPr>
        <p:spPr>
          <a:xfrm rot="10800000">
            <a:off x="7622150" y="1775000"/>
            <a:ext cx="0" cy="352200"/>
          </a:xfrm>
          <a:prstGeom prst="straightConnector1">
            <a:avLst/>
          </a:prstGeom>
          <a:noFill/>
          <a:ln w="9525" cap="flat" cmpd="sng">
            <a:solidFill>
              <a:srgbClr val="E29699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992" name="Google Shape;992;p51"/>
          <p:cNvSpPr/>
          <p:nvPr/>
        </p:nvSpPr>
        <p:spPr>
          <a:xfrm>
            <a:off x="1060225" y="2617194"/>
            <a:ext cx="485700" cy="485700"/>
          </a:xfrm>
          <a:prstGeom prst="ellipse">
            <a:avLst/>
          </a:prstGeom>
          <a:solidFill>
            <a:srgbClr val="F6B1A1">
              <a:alpha val="1786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3" name="Google Shape;993;p51"/>
          <p:cNvSpPr/>
          <p:nvPr/>
        </p:nvSpPr>
        <p:spPr>
          <a:xfrm>
            <a:off x="3125596" y="2489844"/>
            <a:ext cx="740400" cy="740400"/>
          </a:xfrm>
          <a:prstGeom prst="ellipse">
            <a:avLst/>
          </a:prstGeom>
          <a:solidFill>
            <a:srgbClr val="F6B1A1">
              <a:alpha val="1786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4" name="Google Shape;994;p51"/>
          <p:cNvSpPr/>
          <p:nvPr/>
        </p:nvSpPr>
        <p:spPr>
          <a:xfrm>
            <a:off x="7325150" y="2511438"/>
            <a:ext cx="640500" cy="640500"/>
          </a:xfrm>
          <a:prstGeom prst="ellipse">
            <a:avLst/>
          </a:prstGeom>
          <a:solidFill>
            <a:srgbClr val="F6B1A1">
              <a:alpha val="1786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995" name="Google Shape;995;p51"/>
          <p:cNvGrpSpPr/>
          <p:nvPr/>
        </p:nvGrpSpPr>
        <p:grpSpPr>
          <a:xfrm flipH="1">
            <a:off x="7782025" y="789158"/>
            <a:ext cx="158374" cy="158374"/>
            <a:chOff x="8553236" y="3346783"/>
            <a:chExt cx="158374" cy="158374"/>
          </a:xfrm>
        </p:grpSpPr>
        <p:sp>
          <p:nvSpPr>
            <p:cNvPr id="996" name="Google Shape;996;p51"/>
            <p:cNvSpPr/>
            <p:nvPr/>
          </p:nvSpPr>
          <p:spPr>
            <a:xfrm>
              <a:off x="8632408" y="3346783"/>
              <a:ext cx="32" cy="53816"/>
            </a:xfrm>
            <a:custGeom>
              <a:avLst/>
              <a:gdLst/>
              <a:ahLst/>
              <a:cxnLst/>
              <a:rect l="l" t="t" r="r" b="b"/>
              <a:pathLst>
                <a:path w="1" h="1679" fill="none" extrusionOk="0">
                  <a:moveTo>
                    <a:pt x="1" y="0"/>
                  </a:moveTo>
                  <a:lnTo>
                    <a:pt x="1" y="1678"/>
                  </a:lnTo>
                </a:path>
              </a:pathLst>
            </a:custGeom>
            <a:noFill/>
            <a:ln w="9525" cap="flat" cmpd="sng">
              <a:solidFill>
                <a:srgbClr val="B4818B"/>
              </a:solidFill>
              <a:prstDash val="solid"/>
              <a:miter lim="31669"/>
              <a:headEnd type="none" w="sm" len="sm"/>
              <a:tailEnd type="none" w="sm" len="sm"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7" name="Google Shape;997;p51"/>
            <p:cNvSpPr/>
            <p:nvPr/>
          </p:nvSpPr>
          <p:spPr>
            <a:xfrm>
              <a:off x="8553236" y="3425955"/>
              <a:ext cx="53816" cy="32"/>
            </a:xfrm>
            <a:custGeom>
              <a:avLst/>
              <a:gdLst/>
              <a:ahLst/>
              <a:cxnLst/>
              <a:rect l="l" t="t" r="r" b="b"/>
              <a:pathLst>
                <a:path w="1679" h="1" fill="none" extrusionOk="0">
                  <a:moveTo>
                    <a:pt x="1" y="0"/>
                  </a:moveTo>
                  <a:lnTo>
                    <a:pt x="1679" y="0"/>
                  </a:lnTo>
                </a:path>
              </a:pathLst>
            </a:custGeom>
            <a:noFill/>
            <a:ln w="9525" cap="flat" cmpd="sng">
              <a:solidFill>
                <a:srgbClr val="B4818B"/>
              </a:solidFill>
              <a:prstDash val="solid"/>
              <a:miter lim="31669"/>
              <a:headEnd type="none" w="sm" len="sm"/>
              <a:tailEnd type="none" w="sm" len="sm"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8" name="Google Shape;998;p51"/>
            <p:cNvSpPr/>
            <p:nvPr/>
          </p:nvSpPr>
          <p:spPr>
            <a:xfrm>
              <a:off x="8632408" y="3451309"/>
              <a:ext cx="32" cy="53848"/>
            </a:xfrm>
            <a:custGeom>
              <a:avLst/>
              <a:gdLst/>
              <a:ahLst/>
              <a:cxnLst/>
              <a:rect l="l" t="t" r="r" b="b"/>
              <a:pathLst>
                <a:path w="1" h="1680" fill="none" extrusionOk="0">
                  <a:moveTo>
                    <a:pt x="1" y="1679"/>
                  </a:moveTo>
                  <a:lnTo>
                    <a:pt x="1" y="1"/>
                  </a:lnTo>
                </a:path>
              </a:pathLst>
            </a:custGeom>
            <a:noFill/>
            <a:ln w="9525" cap="flat" cmpd="sng">
              <a:solidFill>
                <a:srgbClr val="B4818B"/>
              </a:solidFill>
              <a:prstDash val="solid"/>
              <a:miter lim="31669"/>
              <a:headEnd type="none" w="sm" len="sm"/>
              <a:tailEnd type="none" w="sm" len="sm"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9" name="Google Shape;999;p51"/>
            <p:cNvSpPr/>
            <p:nvPr/>
          </p:nvSpPr>
          <p:spPr>
            <a:xfrm>
              <a:off x="8657794" y="3425955"/>
              <a:ext cx="53816" cy="32"/>
            </a:xfrm>
            <a:custGeom>
              <a:avLst/>
              <a:gdLst/>
              <a:ahLst/>
              <a:cxnLst/>
              <a:rect l="l" t="t" r="r" b="b"/>
              <a:pathLst>
                <a:path w="1679" h="1" fill="none" extrusionOk="0">
                  <a:moveTo>
                    <a:pt x="1679" y="0"/>
                  </a:moveTo>
                  <a:lnTo>
                    <a:pt x="0" y="0"/>
                  </a:lnTo>
                </a:path>
              </a:pathLst>
            </a:custGeom>
            <a:noFill/>
            <a:ln w="9525" cap="flat" cmpd="sng">
              <a:solidFill>
                <a:srgbClr val="B4818B"/>
              </a:solidFill>
              <a:prstDash val="solid"/>
              <a:miter lim="31669"/>
              <a:headEnd type="none" w="sm" len="sm"/>
              <a:tailEnd type="none" w="sm" len="sm"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00" name="Google Shape;1000;p51"/>
          <p:cNvGrpSpPr/>
          <p:nvPr/>
        </p:nvGrpSpPr>
        <p:grpSpPr>
          <a:xfrm flipH="1">
            <a:off x="8040856" y="1033863"/>
            <a:ext cx="159400" cy="158374"/>
            <a:chOff x="8293380" y="3515288"/>
            <a:chExt cx="159400" cy="158374"/>
          </a:xfrm>
        </p:grpSpPr>
        <p:sp>
          <p:nvSpPr>
            <p:cNvPr id="1001" name="Google Shape;1001;p51"/>
            <p:cNvSpPr/>
            <p:nvPr/>
          </p:nvSpPr>
          <p:spPr>
            <a:xfrm>
              <a:off x="8373577" y="3515288"/>
              <a:ext cx="32" cy="52790"/>
            </a:xfrm>
            <a:custGeom>
              <a:avLst/>
              <a:gdLst/>
              <a:ahLst/>
              <a:cxnLst/>
              <a:rect l="l" t="t" r="r" b="b"/>
              <a:pathLst>
                <a:path w="1" h="1647" fill="none" extrusionOk="0">
                  <a:moveTo>
                    <a:pt x="0" y="0"/>
                  </a:moveTo>
                  <a:lnTo>
                    <a:pt x="0" y="1647"/>
                  </a:lnTo>
                </a:path>
              </a:pathLst>
            </a:custGeom>
            <a:noFill/>
            <a:ln w="9525" cap="flat" cmpd="sng">
              <a:solidFill>
                <a:srgbClr val="B4818B"/>
              </a:solidFill>
              <a:prstDash val="solid"/>
              <a:miter lim="31669"/>
              <a:headEnd type="none" w="sm" len="sm"/>
              <a:tailEnd type="none" w="sm" len="sm"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2" name="Google Shape;1002;p51"/>
            <p:cNvSpPr/>
            <p:nvPr/>
          </p:nvSpPr>
          <p:spPr>
            <a:xfrm>
              <a:off x="8293380" y="3594459"/>
              <a:ext cx="53816" cy="32"/>
            </a:xfrm>
            <a:custGeom>
              <a:avLst/>
              <a:gdLst/>
              <a:ahLst/>
              <a:cxnLst/>
              <a:rect l="l" t="t" r="r" b="b"/>
              <a:pathLst>
                <a:path w="1679" h="1" fill="none" extrusionOk="0">
                  <a:moveTo>
                    <a:pt x="0" y="0"/>
                  </a:moveTo>
                  <a:lnTo>
                    <a:pt x="1679" y="0"/>
                  </a:lnTo>
                </a:path>
              </a:pathLst>
            </a:custGeom>
            <a:noFill/>
            <a:ln w="9525" cap="flat" cmpd="sng">
              <a:solidFill>
                <a:srgbClr val="B4818B"/>
              </a:solidFill>
              <a:prstDash val="solid"/>
              <a:miter lim="31669"/>
              <a:headEnd type="none" w="sm" len="sm"/>
              <a:tailEnd type="none" w="sm" len="sm"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3" name="Google Shape;1003;p51"/>
            <p:cNvSpPr/>
            <p:nvPr/>
          </p:nvSpPr>
          <p:spPr>
            <a:xfrm>
              <a:off x="8373577" y="3619813"/>
              <a:ext cx="32" cy="53848"/>
            </a:xfrm>
            <a:custGeom>
              <a:avLst/>
              <a:gdLst/>
              <a:ahLst/>
              <a:cxnLst/>
              <a:rect l="l" t="t" r="r" b="b"/>
              <a:pathLst>
                <a:path w="1" h="1680" fill="none" extrusionOk="0">
                  <a:moveTo>
                    <a:pt x="0" y="1679"/>
                  </a:moveTo>
                  <a:lnTo>
                    <a:pt x="0" y="1"/>
                  </a:lnTo>
                </a:path>
              </a:pathLst>
            </a:custGeom>
            <a:noFill/>
            <a:ln w="9525" cap="flat" cmpd="sng">
              <a:solidFill>
                <a:srgbClr val="B4818B"/>
              </a:solidFill>
              <a:prstDash val="solid"/>
              <a:miter lim="31669"/>
              <a:headEnd type="none" w="sm" len="sm"/>
              <a:tailEnd type="none" w="sm" len="sm"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4" name="Google Shape;1004;p51"/>
            <p:cNvSpPr/>
            <p:nvPr/>
          </p:nvSpPr>
          <p:spPr>
            <a:xfrm>
              <a:off x="8398931" y="3594459"/>
              <a:ext cx="53848" cy="32"/>
            </a:xfrm>
            <a:custGeom>
              <a:avLst/>
              <a:gdLst/>
              <a:ahLst/>
              <a:cxnLst/>
              <a:rect l="l" t="t" r="r" b="b"/>
              <a:pathLst>
                <a:path w="1680" h="1" fill="none" extrusionOk="0">
                  <a:moveTo>
                    <a:pt x="1679" y="0"/>
                  </a:moveTo>
                  <a:lnTo>
                    <a:pt x="1" y="0"/>
                  </a:lnTo>
                </a:path>
              </a:pathLst>
            </a:custGeom>
            <a:noFill/>
            <a:ln w="9525" cap="flat" cmpd="sng">
              <a:solidFill>
                <a:srgbClr val="B4818B"/>
              </a:solidFill>
              <a:prstDash val="solid"/>
              <a:miter lim="31669"/>
              <a:headEnd type="none" w="sm" len="sm"/>
              <a:tailEnd type="none" w="sm" len="sm"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05" name="Google Shape;1005;p51"/>
          <p:cNvGrpSpPr/>
          <p:nvPr/>
        </p:nvGrpSpPr>
        <p:grpSpPr>
          <a:xfrm>
            <a:off x="1263731" y="789158"/>
            <a:ext cx="158374" cy="158374"/>
            <a:chOff x="8553236" y="3346783"/>
            <a:chExt cx="158374" cy="158374"/>
          </a:xfrm>
        </p:grpSpPr>
        <p:sp>
          <p:nvSpPr>
            <p:cNvPr id="1006" name="Google Shape;1006;p51"/>
            <p:cNvSpPr/>
            <p:nvPr/>
          </p:nvSpPr>
          <p:spPr>
            <a:xfrm>
              <a:off x="8632408" y="3346783"/>
              <a:ext cx="32" cy="53816"/>
            </a:xfrm>
            <a:custGeom>
              <a:avLst/>
              <a:gdLst/>
              <a:ahLst/>
              <a:cxnLst/>
              <a:rect l="l" t="t" r="r" b="b"/>
              <a:pathLst>
                <a:path w="1" h="1679" fill="none" extrusionOk="0">
                  <a:moveTo>
                    <a:pt x="1" y="0"/>
                  </a:moveTo>
                  <a:lnTo>
                    <a:pt x="1" y="1678"/>
                  </a:lnTo>
                </a:path>
              </a:pathLst>
            </a:custGeom>
            <a:noFill/>
            <a:ln w="9525" cap="flat" cmpd="sng">
              <a:solidFill>
                <a:srgbClr val="B4818B"/>
              </a:solidFill>
              <a:prstDash val="solid"/>
              <a:miter lim="31669"/>
              <a:headEnd type="none" w="sm" len="sm"/>
              <a:tailEnd type="none" w="sm" len="sm"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7" name="Google Shape;1007;p51"/>
            <p:cNvSpPr/>
            <p:nvPr/>
          </p:nvSpPr>
          <p:spPr>
            <a:xfrm>
              <a:off x="8553236" y="3425955"/>
              <a:ext cx="53816" cy="32"/>
            </a:xfrm>
            <a:custGeom>
              <a:avLst/>
              <a:gdLst/>
              <a:ahLst/>
              <a:cxnLst/>
              <a:rect l="l" t="t" r="r" b="b"/>
              <a:pathLst>
                <a:path w="1679" h="1" fill="none" extrusionOk="0">
                  <a:moveTo>
                    <a:pt x="1" y="0"/>
                  </a:moveTo>
                  <a:lnTo>
                    <a:pt x="1679" y="0"/>
                  </a:lnTo>
                </a:path>
              </a:pathLst>
            </a:custGeom>
            <a:noFill/>
            <a:ln w="9525" cap="flat" cmpd="sng">
              <a:solidFill>
                <a:srgbClr val="B4818B"/>
              </a:solidFill>
              <a:prstDash val="solid"/>
              <a:miter lim="31669"/>
              <a:headEnd type="none" w="sm" len="sm"/>
              <a:tailEnd type="none" w="sm" len="sm"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8" name="Google Shape;1008;p51"/>
            <p:cNvSpPr/>
            <p:nvPr/>
          </p:nvSpPr>
          <p:spPr>
            <a:xfrm>
              <a:off x="8632408" y="3451309"/>
              <a:ext cx="32" cy="53848"/>
            </a:xfrm>
            <a:custGeom>
              <a:avLst/>
              <a:gdLst/>
              <a:ahLst/>
              <a:cxnLst/>
              <a:rect l="l" t="t" r="r" b="b"/>
              <a:pathLst>
                <a:path w="1" h="1680" fill="none" extrusionOk="0">
                  <a:moveTo>
                    <a:pt x="1" y="1679"/>
                  </a:moveTo>
                  <a:lnTo>
                    <a:pt x="1" y="1"/>
                  </a:lnTo>
                </a:path>
              </a:pathLst>
            </a:custGeom>
            <a:noFill/>
            <a:ln w="9525" cap="flat" cmpd="sng">
              <a:solidFill>
                <a:srgbClr val="B4818B"/>
              </a:solidFill>
              <a:prstDash val="solid"/>
              <a:miter lim="31669"/>
              <a:headEnd type="none" w="sm" len="sm"/>
              <a:tailEnd type="none" w="sm" len="sm"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9" name="Google Shape;1009;p51"/>
            <p:cNvSpPr/>
            <p:nvPr/>
          </p:nvSpPr>
          <p:spPr>
            <a:xfrm>
              <a:off x="8657794" y="3425955"/>
              <a:ext cx="53816" cy="32"/>
            </a:xfrm>
            <a:custGeom>
              <a:avLst/>
              <a:gdLst/>
              <a:ahLst/>
              <a:cxnLst/>
              <a:rect l="l" t="t" r="r" b="b"/>
              <a:pathLst>
                <a:path w="1679" h="1" fill="none" extrusionOk="0">
                  <a:moveTo>
                    <a:pt x="1679" y="0"/>
                  </a:moveTo>
                  <a:lnTo>
                    <a:pt x="0" y="0"/>
                  </a:lnTo>
                </a:path>
              </a:pathLst>
            </a:custGeom>
            <a:noFill/>
            <a:ln w="9525" cap="flat" cmpd="sng">
              <a:solidFill>
                <a:srgbClr val="B4818B"/>
              </a:solidFill>
              <a:prstDash val="solid"/>
              <a:miter lim="31669"/>
              <a:headEnd type="none" w="sm" len="sm"/>
              <a:tailEnd type="none" w="sm" len="sm"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10" name="Google Shape;1010;p51"/>
          <p:cNvGrpSpPr/>
          <p:nvPr/>
        </p:nvGrpSpPr>
        <p:grpSpPr>
          <a:xfrm>
            <a:off x="1003875" y="1033863"/>
            <a:ext cx="159400" cy="158374"/>
            <a:chOff x="8293380" y="3515288"/>
            <a:chExt cx="159400" cy="158374"/>
          </a:xfrm>
        </p:grpSpPr>
        <p:sp>
          <p:nvSpPr>
            <p:cNvPr id="1011" name="Google Shape;1011;p51"/>
            <p:cNvSpPr/>
            <p:nvPr/>
          </p:nvSpPr>
          <p:spPr>
            <a:xfrm>
              <a:off x="8373577" y="3515288"/>
              <a:ext cx="32" cy="52790"/>
            </a:xfrm>
            <a:custGeom>
              <a:avLst/>
              <a:gdLst/>
              <a:ahLst/>
              <a:cxnLst/>
              <a:rect l="l" t="t" r="r" b="b"/>
              <a:pathLst>
                <a:path w="1" h="1647" fill="none" extrusionOk="0">
                  <a:moveTo>
                    <a:pt x="0" y="0"/>
                  </a:moveTo>
                  <a:lnTo>
                    <a:pt x="0" y="1647"/>
                  </a:lnTo>
                </a:path>
              </a:pathLst>
            </a:custGeom>
            <a:noFill/>
            <a:ln w="9525" cap="flat" cmpd="sng">
              <a:solidFill>
                <a:srgbClr val="B4818B"/>
              </a:solidFill>
              <a:prstDash val="solid"/>
              <a:miter lim="31669"/>
              <a:headEnd type="none" w="sm" len="sm"/>
              <a:tailEnd type="none" w="sm" len="sm"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2" name="Google Shape;1012;p51"/>
            <p:cNvSpPr/>
            <p:nvPr/>
          </p:nvSpPr>
          <p:spPr>
            <a:xfrm>
              <a:off x="8293380" y="3594459"/>
              <a:ext cx="53816" cy="32"/>
            </a:xfrm>
            <a:custGeom>
              <a:avLst/>
              <a:gdLst/>
              <a:ahLst/>
              <a:cxnLst/>
              <a:rect l="l" t="t" r="r" b="b"/>
              <a:pathLst>
                <a:path w="1679" h="1" fill="none" extrusionOk="0">
                  <a:moveTo>
                    <a:pt x="0" y="0"/>
                  </a:moveTo>
                  <a:lnTo>
                    <a:pt x="1679" y="0"/>
                  </a:lnTo>
                </a:path>
              </a:pathLst>
            </a:custGeom>
            <a:noFill/>
            <a:ln w="9525" cap="flat" cmpd="sng">
              <a:solidFill>
                <a:srgbClr val="B4818B"/>
              </a:solidFill>
              <a:prstDash val="solid"/>
              <a:miter lim="31669"/>
              <a:headEnd type="none" w="sm" len="sm"/>
              <a:tailEnd type="none" w="sm" len="sm"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3" name="Google Shape;1013;p51"/>
            <p:cNvSpPr/>
            <p:nvPr/>
          </p:nvSpPr>
          <p:spPr>
            <a:xfrm>
              <a:off x="8373577" y="3619813"/>
              <a:ext cx="32" cy="53848"/>
            </a:xfrm>
            <a:custGeom>
              <a:avLst/>
              <a:gdLst/>
              <a:ahLst/>
              <a:cxnLst/>
              <a:rect l="l" t="t" r="r" b="b"/>
              <a:pathLst>
                <a:path w="1" h="1680" fill="none" extrusionOk="0">
                  <a:moveTo>
                    <a:pt x="0" y="1679"/>
                  </a:moveTo>
                  <a:lnTo>
                    <a:pt x="0" y="1"/>
                  </a:lnTo>
                </a:path>
              </a:pathLst>
            </a:custGeom>
            <a:noFill/>
            <a:ln w="9525" cap="flat" cmpd="sng">
              <a:solidFill>
                <a:srgbClr val="B4818B"/>
              </a:solidFill>
              <a:prstDash val="solid"/>
              <a:miter lim="31669"/>
              <a:headEnd type="none" w="sm" len="sm"/>
              <a:tailEnd type="none" w="sm" len="sm"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4" name="Google Shape;1014;p51"/>
            <p:cNvSpPr/>
            <p:nvPr/>
          </p:nvSpPr>
          <p:spPr>
            <a:xfrm>
              <a:off x="8398931" y="3594459"/>
              <a:ext cx="53848" cy="32"/>
            </a:xfrm>
            <a:custGeom>
              <a:avLst/>
              <a:gdLst/>
              <a:ahLst/>
              <a:cxnLst/>
              <a:rect l="l" t="t" r="r" b="b"/>
              <a:pathLst>
                <a:path w="1680" h="1" fill="none" extrusionOk="0">
                  <a:moveTo>
                    <a:pt x="1679" y="0"/>
                  </a:moveTo>
                  <a:lnTo>
                    <a:pt x="1" y="0"/>
                  </a:lnTo>
                </a:path>
              </a:pathLst>
            </a:custGeom>
            <a:noFill/>
            <a:ln w="9525" cap="flat" cmpd="sng">
              <a:solidFill>
                <a:srgbClr val="B4818B"/>
              </a:solidFill>
              <a:prstDash val="solid"/>
              <a:miter lim="31669"/>
              <a:headEnd type="none" w="sm" len="sm"/>
              <a:tailEnd type="none" w="sm" len="sm"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15" name="Google Shape;1015;p51"/>
          <p:cNvSpPr txBox="1"/>
          <p:nvPr/>
        </p:nvSpPr>
        <p:spPr>
          <a:xfrm>
            <a:off x="2862946" y="2539794"/>
            <a:ext cx="1327500" cy="64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6700" rIns="0" bIns="0" anchor="ctr" anchorCtr="0">
            <a:noAutofit/>
          </a:bodyPr>
          <a:lstStyle/>
          <a:p>
            <a:pPr lvl="0" algn="ctr">
              <a:buSzPts val="1100"/>
            </a:pPr>
            <a:r>
              <a:rPr lang="en" sz="3000" b="1" dirty="0">
                <a:solidFill>
                  <a:srgbClr val="E29699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6,000</a:t>
            </a:r>
            <a:r>
              <a:rPr lang="fr-TN" sz="3000" b="1" dirty="0">
                <a:solidFill>
                  <a:srgbClr val="E29699"/>
                </a:solidFill>
                <a:latin typeface="Playfair Display"/>
              </a:rPr>
              <a:t> £</a:t>
            </a:r>
            <a:endParaRPr sz="3000" b="1" dirty="0">
              <a:solidFill>
                <a:srgbClr val="E29699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  <p:sp>
        <p:nvSpPr>
          <p:cNvPr id="1016" name="Google Shape;1016;p51"/>
          <p:cNvSpPr txBox="1"/>
          <p:nvPr/>
        </p:nvSpPr>
        <p:spPr>
          <a:xfrm>
            <a:off x="708275" y="2539794"/>
            <a:ext cx="1189500" cy="64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6700" rIns="0" bIns="0" anchor="ctr" anchorCtr="0">
            <a:noAutofit/>
          </a:bodyPr>
          <a:lstStyle/>
          <a:p>
            <a:pPr lvl="0" algn="ctr">
              <a:buSzPts val="1100"/>
            </a:pPr>
            <a:r>
              <a:rPr lang="en" sz="3000" b="1" dirty="0">
                <a:solidFill>
                  <a:srgbClr val="E29699"/>
                </a:solidFill>
                <a:latin typeface="Playfair Display"/>
                <a:sym typeface="Playfair Display"/>
              </a:rPr>
              <a:t>600</a:t>
            </a:r>
            <a:r>
              <a:rPr lang="fr-TN" sz="3000" b="1" dirty="0">
                <a:solidFill>
                  <a:srgbClr val="E29699"/>
                </a:solidFill>
                <a:latin typeface="Playfair Display"/>
              </a:rPr>
              <a:t>£</a:t>
            </a:r>
            <a:endParaRPr sz="3000" b="1" dirty="0">
              <a:solidFill>
                <a:srgbClr val="E29699"/>
              </a:solidFill>
              <a:latin typeface="Playfair Display"/>
              <a:sym typeface="Playfair Display"/>
            </a:endParaRPr>
          </a:p>
        </p:txBody>
      </p:sp>
      <p:sp>
        <p:nvSpPr>
          <p:cNvPr id="1017" name="Google Shape;1017;p51"/>
          <p:cNvSpPr txBox="1"/>
          <p:nvPr/>
        </p:nvSpPr>
        <p:spPr>
          <a:xfrm>
            <a:off x="7027400" y="2511219"/>
            <a:ext cx="1189500" cy="64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6700" rIns="0" bIns="0" anchor="ctr" anchorCtr="0">
            <a:noAutofit/>
          </a:bodyPr>
          <a:lstStyle/>
          <a:p>
            <a:pPr lvl="0" algn="ctr">
              <a:buSzPts val="1100"/>
            </a:pPr>
            <a:r>
              <a:rPr lang="en" sz="3000" b="1" dirty="0">
                <a:solidFill>
                  <a:srgbClr val="E29699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4,000</a:t>
            </a:r>
            <a:r>
              <a:rPr lang="fr-TN" sz="3000" b="1" dirty="0">
                <a:solidFill>
                  <a:srgbClr val="E29699"/>
                </a:solidFill>
                <a:latin typeface="Playfair Display"/>
              </a:rPr>
              <a:t> £</a:t>
            </a:r>
            <a:endParaRPr sz="3000" b="1" dirty="0">
              <a:solidFill>
                <a:srgbClr val="E29699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  <p:sp>
        <p:nvSpPr>
          <p:cNvPr id="41" name="Google Shape;983;p51">
            <a:extLst>
              <a:ext uri="{FF2B5EF4-FFF2-40B4-BE49-F238E27FC236}">
                <a16:creationId xmlns:a16="http://schemas.microsoft.com/office/drawing/2014/main" id="{1EF54A55-7F91-FD4A-99B9-80B17EBF866E}"/>
              </a:ext>
            </a:extLst>
          </p:cNvPr>
          <p:cNvSpPr txBox="1"/>
          <p:nvPr/>
        </p:nvSpPr>
        <p:spPr>
          <a:xfrm>
            <a:off x="421980" y="3945088"/>
            <a:ext cx="1800000" cy="64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6700" rIns="0" bIns="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rPr>
              <a:t>Each month</a:t>
            </a:r>
            <a:endParaRPr dirty="0">
              <a:solidFill>
                <a:srgbClr val="B4818B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42" name="Google Shape;983;p51">
            <a:extLst>
              <a:ext uri="{FF2B5EF4-FFF2-40B4-BE49-F238E27FC236}">
                <a16:creationId xmlns:a16="http://schemas.microsoft.com/office/drawing/2014/main" id="{BE2F538F-443C-8446-99EB-96EFB1F1D0FD}"/>
              </a:ext>
            </a:extLst>
          </p:cNvPr>
          <p:cNvSpPr txBox="1"/>
          <p:nvPr/>
        </p:nvSpPr>
        <p:spPr>
          <a:xfrm>
            <a:off x="2509950" y="3945088"/>
            <a:ext cx="1800000" cy="64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6700" rIns="0" bIns="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rPr>
              <a:t>The first month</a:t>
            </a:r>
            <a:endParaRPr dirty="0">
              <a:solidFill>
                <a:srgbClr val="B4818B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44" name="Google Shape;961;p50">
            <a:extLst>
              <a:ext uri="{FF2B5EF4-FFF2-40B4-BE49-F238E27FC236}">
                <a16:creationId xmlns:a16="http://schemas.microsoft.com/office/drawing/2014/main" id="{C235CC80-EFA1-2A48-855D-3B524F7F3093}"/>
              </a:ext>
            </a:extLst>
          </p:cNvPr>
          <p:cNvSpPr txBox="1">
            <a:spLocks/>
          </p:cNvSpPr>
          <p:nvPr/>
        </p:nvSpPr>
        <p:spPr>
          <a:xfrm>
            <a:off x="762346" y="4486063"/>
            <a:ext cx="7714800" cy="5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Font typeface="Playfair Display Black"/>
              <a:buNone/>
              <a:defRPr sz="2800" b="0" i="0" u="none" strike="noStrike" cap="none">
                <a:solidFill>
                  <a:srgbClr val="6E6976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Font typeface="Arial"/>
              <a:buNone/>
              <a:defRPr sz="2800" b="0" i="0" u="none" strike="noStrike" cap="none">
                <a:solidFill>
                  <a:srgbClr val="6E6976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Font typeface="Arial"/>
              <a:buNone/>
              <a:defRPr sz="2800" b="0" i="0" u="none" strike="noStrike" cap="none">
                <a:solidFill>
                  <a:srgbClr val="6E6976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Font typeface="Arial"/>
              <a:buNone/>
              <a:defRPr sz="2800" b="0" i="0" u="none" strike="noStrike" cap="none">
                <a:solidFill>
                  <a:srgbClr val="6E6976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Font typeface="Arial"/>
              <a:buNone/>
              <a:defRPr sz="2800" b="0" i="0" u="none" strike="noStrike" cap="none">
                <a:solidFill>
                  <a:srgbClr val="6E6976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Font typeface="Arial"/>
              <a:buNone/>
              <a:defRPr sz="2800" b="0" i="0" u="none" strike="noStrike" cap="none">
                <a:solidFill>
                  <a:srgbClr val="6E6976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Font typeface="Arial"/>
              <a:buNone/>
              <a:defRPr sz="2800" b="0" i="0" u="none" strike="noStrike" cap="none">
                <a:solidFill>
                  <a:srgbClr val="6E6976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Font typeface="Arial"/>
              <a:buNone/>
              <a:defRPr sz="2800" b="0" i="0" u="none" strike="noStrike" cap="none">
                <a:solidFill>
                  <a:srgbClr val="6E6976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2800"/>
              <a:buFont typeface="Arial"/>
              <a:buNone/>
              <a:defRPr sz="2800" b="0" i="0" u="none" strike="noStrike" cap="none">
                <a:solidFill>
                  <a:srgbClr val="6E6976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fr-CA" sz="1600" dirty="0"/>
              <a:t>In </a:t>
            </a:r>
            <a:r>
              <a:rPr lang="fr-CA" sz="1600" dirty="0" err="1"/>
              <a:t>order</a:t>
            </a:r>
            <a:r>
              <a:rPr lang="fr-CA" sz="1600" dirty="0"/>
              <a:t> to </a:t>
            </a:r>
            <a:r>
              <a:rPr lang="fr-CA" sz="1600" dirty="0" err="1"/>
              <a:t>pay</a:t>
            </a:r>
            <a:r>
              <a:rPr lang="fr-CA" sz="1600" dirty="0"/>
              <a:t> for </a:t>
            </a:r>
            <a:r>
              <a:rPr lang="fr-CA" sz="1600" dirty="0" err="1"/>
              <a:t>this</a:t>
            </a:r>
            <a:r>
              <a:rPr lang="fr-CA" sz="1600" dirty="0"/>
              <a:t>, I </a:t>
            </a:r>
            <a:r>
              <a:rPr lang="fr-CA" sz="1600" dirty="0" err="1"/>
              <a:t>will</a:t>
            </a:r>
            <a:r>
              <a:rPr lang="fr-CA" sz="1600" dirty="0"/>
              <a:t> have </a:t>
            </a:r>
            <a:r>
              <a:rPr lang="fr-CA" sz="1600" dirty="0" err="1"/>
              <a:t>my</a:t>
            </a:r>
            <a:r>
              <a:rPr lang="fr-CA" sz="1600" dirty="0"/>
              <a:t> </a:t>
            </a:r>
            <a:r>
              <a:rPr lang="fr-CA" sz="1600" dirty="0" err="1"/>
              <a:t>savings</a:t>
            </a:r>
            <a:r>
              <a:rPr lang="fr-CA" sz="1600" dirty="0"/>
              <a:t> and </a:t>
            </a:r>
            <a:r>
              <a:rPr lang="fr-CA" sz="1600" dirty="0" err="1"/>
              <a:t>also</a:t>
            </a:r>
            <a:r>
              <a:rPr lang="fr-CA" sz="1600" dirty="0"/>
              <a:t> a </a:t>
            </a:r>
            <a:r>
              <a:rPr lang="fr-CA" sz="1600" dirty="0" err="1"/>
              <a:t>loan</a:t>
            </a:r>
            <a:endParaRPr lang="fr-CA" sz="1600" dirty="0"/>
          </a:p>
        </p:txBody>
      </p:sp>
      <p:sp>
        <p:nvSpPr>
          <p:cNvPr id="45" name="Google Shape;982;p51">
            <a:extLst>
              <a:ext uri="{FF2B5EF4-FFF2-40B4-BE49-F238E27FC236}">
                <a16:creationId xmlns:a16="http://schemas.microsoft.com/office/drawing/2014/main" id="{634C41F4-A0DD-924E-B775-0B0927E509DA}"/>
              </a:ext>
            </a:extLst>
          </p:cNvPr>
          <p:cNvSpPr txBox="1"/>
          <p:nvPr/>
        </p:nvSpPr>
        <p:spPr>
          <a:xfrm>
            <a:off x="4846524" y="1436878"/>
            <a:ext cx="1189500" cy="35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670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>
                <a:solidFill>
                  <a:srgbClr val="F6B1A1"/>
                </a:solidFill>
                <a:latin typeface="Fira Sans"/>
                <a:ea typeface="Fira Sans"/>
                <a:cs typeface="Fira Sans"/>
                <a:sym typeface="Fira Sans"/>
              </a:rPr>
              <a:t>Stock of products </a:t>
            </a:r>
            <a:endParaRPr sz="1600" dirty="0">
              <a:solidFill>
                <a:srgbClr val="F6B1A1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46" name="Google Shape;976;p51">
            <a:extLst>
              <a:ext uri="{FF2B5EF4-FFF2-40B4-BE49-F238E27FC236}">
                <a16:creationId xmlns:a16="http://schemas.microsoft.com/office/drawing/2014/main" id="{A0548366-6747-E343-AFBC-538264000E27}"/>
              </a:ext>
            </a:extLst>
          </p:cNvPr>
          <p:cNvSpPr/>
          <p:nvPr/>
        </p:nvSpPr>
        <p:spPr>
          <a:xfrm>
            <a:off x="4677046" y="2209101"/>
            <a:ext cx="1465500" cy="1465500"/>
          </a:xfrm>
          <a:prstGeom prst="ellipse">
            <a:avLst/>
          </a:prstGeom>
          <a:noFill/>
          <a:ln w="9525" cap="flat" cmpd="sng">
            <a:solidFill>
              <a:srgbClr val="E2969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47" name="Google Shape;988;p51">
            <a:extLst>
              <a:ext uri="{FF2B5EF4-FFF2-40B4-BE49-F238E27FC236}">
                <a16:creationId xmlns:a16="http://schemas.microsoft.com/office/drawing/2014/main" id="{9EAD367D-2E6C-A042-99BA-CAEAEB0C25FA}"/>
              </a:ext>
            </a:extLst>
          </p:cNvPr>
          <p:cNvCxnSpPr>
            <a:cxnSpLocks/>
          </p:cNvCxnSpPr>
          <p:nvPr/>
        </p:nvCxnSpPr>
        <p:spPr>
          <a:xfrm rot="10800000">
            <a:off x="5409801" y="1856807"/>
            <a:ext cx="0" cy="352200"/>
          </a:xfrm>
          <a:prstGeom prst="straightConnector1">
            <a:avLst/>
          </a:prstGeom>
          <a:noFill/>
          <a:ln w="9525" cap="flat" cmpd="sng">
            <a:solidFill>
              <a:srgbClr val="E29699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48" name="Google Shape;1015;p51">
            <a:extLst>
              <a:ext uri="{FF2B5EF4-FFF2-40B4-BE49-F238E27FC236}">
                <a16:creationId xmlns:a16="http://schemas.microsoft.com/office/drawing/2014/main" id="{B6334BE9-FBA3-9E41-A26D-8E1E8F79651E}"/>
              </a:ext>
            </a:extLst>
          </p:cNvPr>
          <p:cNvSpPr txBox="1"/>
          <p:nvPr/>
        </p:nvSpPr>
        <p:spPr>
          <a:xfrm>
            <a:off x="4815046" y="2621601"/>
            <a:ext cx="1327500" cy="64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6700" rIns="0" bIns="0" anchor="ctr" anchorCtr="0">
            <a:noAutofit/>
          </a:bodyPr>
          <a:lstStyle/>
          <a:p>
            <a:pPr lvl="0" algn="ctr">
              <a:buSzPts val="1100"/>
            </a:pPr>
            <a:r>
              <a:rPr lang="en" sz="3000" b="1" dirty="0">
                <a:solidFill>
                  <a:srgbClr val="E29699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4,000</a:t>
            </a:r>
            <a:r>
              <a:rPr lang="fr-TN" sz="3000" b="1" dirty="0">
                <a:solidFill>
                  <a:srgbClr val="E29699"/>
                </a:solidFill>
                <a:latin typeface="Playfair Display"/>
              </a:rPr>
              <a:t> £</a:t>
            </a:r>
            <a:endParaRPr sz="3000" b="1" dirty="0">
              <a:solidFill>
                <a:srgbClr val="E29699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  <p:sp>
        <p:nvSpPr>
          <p:cNvPr id="49" name="Google Shape;994;p51">
            <a:extLst>
              <a:ext uri="{FF2B5EF4-FFF2-40B4-BE49-F238E27FC236}">
                <a16:creationId xmlns:a16="http://schemas.microsoft.com/office/drawing/2014/main" id="{B8939FEF-26A5-E740-BC3E-388139AA44A6}"/>
              </a:ext>
            </a:extLst>
          </p:cNvPr>
          <p:cNvSpPr/>
          <p:nvPr/>
        </p:nvSpPr>
        <p:spPr>
          <a:xfrm>
            <a:off x="5089546" y="2570694"/>
            <a:ext cx="640500" cy="640500"/>
          </a:xfrm>
          <a:prstGeom prst="ellipse">
            <a:avLst/>
          </a:prstGeom>
          <a:solidFill>
            <a:srgbClr val="F6B1A1">
              <a:alpha val="1786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50" name="Google Shape;983;p51">
            <a:extLst>
              <a:ext uri="{FF2B5EF4-FFF2-40B4-BE49-F238E27FC236}">
                <a16:creationId xmlns:a16="http://schemas.microsoft.com/office/drawing/2014/main" id="{4343CB86-F787-974A-9A02-8C0E975F9007}"/>
              </a:ext>
            </a:extLst>
          </p:cNvPr>
          <p:cNvSpPr txBox="1"/>
          <p:nvPr/>
        </p:nvSpPr>
        <p:spPr>
          <a:xfrm>
            <a:off x="4509796" y="3909104"/>
            <a:ext cx="1800000" cy="64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6700" rIns="0" bIns="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rgbClr val="B4818B"/>
                </a:solidFill>
                <a:latin typeface="Fira Sans"/>
                <a:ea typeface="Fira Sans"/>
                <a:cs typeface="Fira Sans"/>
                <a:sym typeface="Fira Sans"/>
              </a:rPr>
              <a:t>Each month</a:t>
            </a:r>
            <a:endParaRPr dirty="0">
              <a:solidFill>
                <a:srgbClr val="B4818B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2" name="Espace réservé du numéro de diapositive 1">
            <a:extLst>
              <a:ext uri="{FF2B5EF4-FFF2-40B4-BE49-F238E27FC236}">
                <a16:creationId xmlns:a16="http://schemas.microsoft.com/office/drawing/2014/main" id="{B0CDCC03-6AE7-3849-83C0-EADBD9FE93C2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 smtClean="0"/>
              <a:t>18</a:t>
            </a:fld>
            <a:endParaRPr lang="fr-CA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9" name="Google Shape;1079;p53"/>
          <p:cNvSpPr txBox="1">
            <a:spLocks noGrp="1"/>
          </p:cNvSpPr>
          <p:nvPr>
            <p:ph type="title" idx="3"/>
          </p:nvPr>
        </p:nvSpPr>
        <p:spPr>
          <a:xfrm>
            <a:off x="5236700" y="2121425"/>
            <a:ext cx="3748200" cy="5727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FR" dirty="0" err="1"/>
              <a:t>Human</a:t>
            </a:r>
            <a:r>
              <a:rPr lang="fr-FR" dirty="0"/>
              <a:t> Ressources</a:t>
            </a:r>
            <a:endParaRPr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rgbClr val="6E6976"/>
              </a:solidFill>
              <a:highlight>
                <a:srgbClr val="FFFFFF"/>
              </a:highlight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rgbClr val="6E6976"/>
              </a:solidFill>
              <a:highlight>
                <a:srgbClr val="FFFFFF"/>
              </a:highlight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>
              <a:solidFill>
                <a:srgbClr val="6E6976"/>
              </a:solidFill>
              <a:highlight>
                <a:srgbClr val="FFFFFF"/>
              </a:highlight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300" dirty="0">
              <a:solidFill>
                <a:srgbClr val="6E6976"/>
              </a:solidFill>
              <a:highlight>
                <a:srgbClr val="FFFFFF"/>
              </a:highlight>
              <a:latin typeface="Playfair Display Black"/>
              <a:ea typeface="Playfair Display Black"/>
              <a:cs typeface="Playfair Display Black"/>
              <a:sym typeface="Playfair Display Black"/>
            </a:endParaRPr>
          </a:p>
        </p:txBody>
      </p:sp>
      <p:pic>
        <p:nvPicPr>
          <p:cNvPr id="1080" name="Google Shape;1080;p53"/>
          <p:cNvPicPr preferRelativeResize="0"/>
          <p:nvPr/>
        </p:nvPicPr>
        <p:blipFill rotWithShape="1">
          <a:blip r:embed="rId3">
            <a:alphaModFix/>
          </a:blip>
          <a:srcRect t="2622" r="6733" b="19106"/>
          <a:stretch/>
        </p:blipFill>
        <p:spPr>
          <a:xfrm>
            <a:off x="2106275" y="1973501"/>
            <a:ext cx="2823800" cy="2691297"/>
          </a:xfrm>
          <a:prstGeom prst="rect">
            <a:avLst/>
          </a:prstGeom>
          <a:noFill/>
          <a:ln>
            <a:noFill/>
          </a:ln>
        </p:spPr>
      </p:pic>
      <p:sp>
        <p:nvSpPr>
          <p:cNvPr id="1081" name="Google Shape;1081;p53"/>
          <p:cNvSpPr txBox="1">
            <a:spLocks noGrp="1"/>
          </p:cNvSpPr>
          <p:nvPr>
            <p:ph type="title"/>
          </p:nvPr>
        </p:nvSpPr>
        <p:spPr>
          <a:xfrm>
            <a:off x="-50" y="255600"/>
            <a:ext cx="4088700" cy="2277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05</a:t>
            </a:r>
            <a:endParaRPr/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A5C97C16-81A6-E343-A6A3-F608888C27EE}"/>
              </a:ext>
            </a:extLst>
          </p:cNvPr>
          <p:cNvSpPr txBox="1"/>
          <p:nvPr/>
        </p:nvSpPr>
        <p:spPr>
          <a:xfrm>
            <a:off x="8597665" y="4695825"/>
            <a:ext cx="3834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C84F31CD-9570-9841-A206-822B9A1CAB93}" type="slidenum">
              <a:rPr lang="fr-TN" dirty="0"/>
              <a:t>19</a:t>
            </a:fld>
            <a:endParaRPr lang="fr-TN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2" name="Google Shape;1022;p52"/>
          <p:cNvSpPr txBox="1">
            <a:spLocks noGrp="1"/>
          </p:cNvSpPr>
          <p:nvPr>
            <p:ph type="title"/>
          </p:nvPr>
        </p:nvSpPr>
        <p:spPr>
          <a:xfrm>
            <a:off x="713999" y="462345"/>
            <a:ext cx="7714800" cy="552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The skills </a:t>
            </a:r>
            <a:r>
              <a:rPr lang="fr-CA" dirty="0"/>
              <a:t>I</a:t>
            </a:r>
            <a:r>
              <a:rPr lang="en" dirty="0"/>
              <a:t> will need:</a:t>
            </a:r>
            <a:endParaRPr dirty="0"/>
          </a:p>
        </p:txBody>
      </p:sp>
      <p:sp>
        <p:nvSpPr>
          <p:cNvPr id="1024" name="Google Shape;1024;p52"/>
          <p:cNvSpPr txBox="1"/>
          <p:nvPr/>
        </p:nvSpPr>
        <p:spPr>
          <a:xfrm>
            <a:off x="5946502" y="2360608"/>
            <a:ext cx="1032600" cy="17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670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rPr lang="en" dirty="0">
                <a:solidFill>
                  <a:srgbClr val="F6B1A1"/>
                </a:solidFill>
                <a:latin typeface="Fira Sans"/>
                <a:ea typeface="Fira Sans"/>
                <a:cs typeface="Fira Sans"/>
                <a:sym typeface="Fira Sans"/>
              </a:rPr>
              <a:t>Receptionist</a:t>
            </a:r>
            <a:endParaRPr dirty="0">
              <a:solidFill>
                <a:srgbClr val="F6B1A1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1025" name="Google Shape;1025;p52"/>
          <p:cNvSpPr txBox="1"/>
          <p:nvPr/>
        </p:nvSpPr>
        <p:spPr>
          <a:xfrm>
            <a:off x="4922282" y="1202400"/>
            <a:ext cx="1527586" cy="17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670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rgbClr val="F6B1A1"/>
                </a:solidFill>
                <a:latin typeface="Fira Sans"/>
                <a:ea typeface="Fira Sans"/>
                <a:cs typeface="Fira Sans"/>
                <a:sym typeface="Fira Sans"/>
              </a:rPr>
              <a:t>Marketing team</a:t>
            </a:r>
            <a:endParaRPr dirty="0">
              <a:solidFill>
                <a:srgbClr val="F6B1A1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1026" name="Google Shape;1026;p52"/>
          <p:cNvSpPr txBox="1"/>
          <p:nvPr/>
        </p:nvSpPr>
        <p:spPr>
          <a:xfrm>
            <a:off x="2858701" y="3794400"/>
            <a:ext cx="1032600" cy="17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670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rgbClr val="F6B1A1"/>
                </a:solidFill>
                <a:latin typeface="Fira Sans"/>
                <a:ea typeface="Fira Sans"/>
                <a:cs typeface="Fira Sans"/>
                <a:sym typeface="Fira Sans"/>
              </a:rPr>
              <a:t>Stylist</a:t>
            </a:r>
            <a:endParaRPr dirty="0">
              <a:solidFill>
                <a:srgbClr val="F6B1A1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1027" name="Google Shape;1027;p52"/>
          <p:cNvSpPr txBox="1"/>
          <p:nvPr/>
        </p:nvSpPr>
        <p:spPr>
          <a:xfrm>
            <a:off x="1839495" y="2313589"/>
            <a:ext cx="1359256" cy="17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670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rgbClr val="F6B1A1"/>
                </a:solidFill>
                <a:latin typeface="Fira Sans"/>
                <a:ea typeface="Fira Sans"/>
                <a:cs typeface="Fira Sans"/>
                <a:sym typeface="Fira Sans"/>
              </a:rPr>
              <a:t>Beauty experts </a:t>
            </a:r>
            <a:endParaRPr dirty="0">
              <a:solidFill>
                <a:srgbClr val="F6B1A1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1031" name="Google Shape;1031;p52"/>
          <p:cNvSpPr txBox="1"/>
          <p:nvPr/>
        </p:nvSpPr>
        <p:spPr>
          <a:xfrm>
            <a:off x="5267156" y="3794400"/>
            <a:ext cx="1267323" cy="17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670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rPr lang="en" dirty="0">
                <a:solidFill>
                  <a:srgbClr val="F6B1A1"/>
                </a:solidFill>
                <a:latin typeface="Fira Sans"/>
                <a:ea typeface="Fira Sans"/>
                <a:cs typeface="Fira Sans"/>
                <a:sym typeface="Fira Sans"/>
              </a:rPr>
              <a:t>Web Engineer </a:t>
            </a:r>
            <a:endParaRPr dirty="0">
              <a:solidFill>
                <a:srgbClr val="F6B1A1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grpSp>
        <p:nvGrpSpPr>
          <p:cNvPr id="1032" name="Google Shape;1032;p52"/>
          <p:cNvGrpSpPr/>
          <p:nvPr/>
        </p:nvGrpSpPr>
        <p:grpSpPr>
          <a:xfrm>
            <a:off x="3315727" y="1350255"/>
            <a:ext cx="2513021" cy="2908408"/>
            <a:chOff x="3241587" y="1264171"/>
            <a:chExt cx="2628408" cy="3041950"/>
          </a:xfrm>
        </p:grpSpPr>
        <p:cxnSp>
          <p:nvCxnSpPr>
            <p:cNvPr id="1033" name="Google Shape;1033;p52"/>
            <p:cNvCxnSpPr>
              <a:stCxn id="1034" idx="2"/>
            </p:cNvCxnSpPr>
            <p:nvPr/>
          </p:nvCxnSpPr>
          <p:spPr>
            <a:xfrm rot="10800000">
              <a:off x="3241587" y="2676490"/>
              <a:ext cx="356400" cy="0"/>
            </a:xfrm>
            <a:prstGeom prst="straightConnector1">
              <a:avLst/>
            </a:prstGeom>
            <a:noFill/>
            <a:ln w="9525" cap="flat" cmpd="sng">
              <a:solidFill>
                <a:srgbClr val="E29699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1035" name="Google Shape;1035;p52"/>
            <p:cNvSpPr/>
            <p:nvPr/>
          </p:nvSpPr>
          <p:spPr>
            <a:xfrm>
              <a:off x="4143400" y="1638875"/>
              <a:ext cx="825000" cy="825000"/>
            </a:xfrm>
            <a:prstGeom prst="ellipse">
              <a:avLst/>
            </a:prstGeom>
            <a:solidFill>
              <a:srgbClr val="FACAB1">
                <a:alpha val="665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6" name="Google Shape;1036;p52"/>
            <p:cNvSpPr/>
            <p:nvPr/>
          </p:nvSpPr>
          <p:spPr>
            <a:xfrm>
              <a:off x="3464944" y="2239272"/>
              <a:ext cx="772500" cy="772500"/>
            </a:xfrm>
            <a:prstGeom prst="ellipse">
              <a:avLst/>
            </a:prstGeom>
            <a:solidFill>
              <a:srgbClr val="B4818B">
                <a:alpha val="4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7" name="Google Shape;1037;p52"/>
            <p:cNvSpPr/>
            <p:nvPr/>
          </p:nvSpPr>
          <p:spPr>
            <a:xfrm>
              <a:off x="4875384" y="2199979"/>
              <a:ext cx="811800" cy="811800"/>
            </a:xfrm>
            <a:prstGeom prst="ellipse">
              <a:avLst/>
            </a:prstGeom>
            <a:solidFill>
              <a:srgbClr val="E29699">
                <a:alpha val="580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8" name="Google Shape;1038;p52"/>
            <p:cNvSpPr/>
            <p:nvPr/>
          </p:nvSpPr>
          <p:spPr>
            <a:xfrm>
              <a:off x="3775738" y="3076472"/>
              <a:ext cx="723900" cy="723900"/>
            </a:xfrm>
            <a:prstGeom prst="ellipse">
              <a:avLst/>
            </a:prstGeom>
            <a:solidFill>
              <a:srgbClr val="E29699">
                <a:alpha val="580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9" name="Google Shape;1039;p52"/>
            <p:cNvSpPr/>
            <p:nvPr/>
          </p:nvSpPr>
          <p:spPr>
            <a:xfrm>
              <a:off x="4607630" y="3080788"/>
              <a:ext cx="772500" cy="772500"/>
            </a:xfrm>
            <a:prstGeom prst="ellipse">
              <a:avLst/>
            </a:prstGeom>
            <a:solidFill>
              <a:srgbClr val="FACAB1">
                <a:alpha val="477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4" name="Google Shape;1034;p52"/>
            <p:cNvSpPr/>
            <p:nvPr/>
          </p:nvSpPr>
          <p:spPr>
            <a:xfrm>
              <a:off x="3597987" y="2266690"/>
              <a:ext cx="820800" cy="819600"/>
            </a:xfrm>
            <a:prstGeom prst="ellipse">
              <a:avLst/>
            </a:prstGeom>
            <a:noFill/>
            <a:ln w="9525" cap="flat" cmpd="sng">
              <a:solidFill>
                <a:srgbClr val="E2969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68575" tIns="34275" rIns="68575" bIns="34275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C3B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40" name="Google Shape;1040;p52"/>
            <p:cNvSpPr/>
            <p:nvPr/>
          </p:nvSpPr>
          <p:spPr>
            <a:xfrm>
              <a:off x="3800627" y="2926904"/>
              <a:ext cx="820800" cy="819600"/>
            </a:xfrm>
            <a:prstGeom prst="ellipse">
              <a:avLst/>
            </a:prstGeom>
            <a:noFill/>
            <a:ln w="9525" cap="flat" cmpd="sng">
              <a:solidFill>
                <a:srgbClr val="E2969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68575" tIns="34275" rIns="68575" bIns="34275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C3B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cxnSp>
          <p:nvCxnSpPr>
            <p:cNvPr id="1041" name="Google Shape;1041;p52"/>
            <p:cNvCxnSpPr/>
            <p:nvPr/>
          </p:nvCxnSpPr>
          <p:spPr>
            <a:xfrm rot="10800000">
              <a:off x="4210761" y="3746021"/>
              <a:ext cx="0" cy="560100"/>
            </a:xfrm>
            <a:prstGeom prst="straightConnector1">
              <a:avLst/>
            </a:prstGeom>
            <a:noFill/>
            <a:ln w="9525" cap="flat" cmpd="sng">
              <a:solidFill>
                <a:srgbClr val="E29699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1042" name="Google Shape;1042;p52"/>
            <p:cNvSpPr/>
            <p:nvPr/>
          </p:nvSpPr>
          <p:spPr>
            <a:xfrm>
              <a:off x="4496073" y="2926904"/>
              <a:ext cx="820800" cy="819600"/>
            </a:xfrm>
            <a:prstGeom prst="ellipse">
              <a:avLst/>
            </a:prstGeom>
            <a:noFill/>
            <a:ln w="9525" cap="flat" cmpd="sng">
              <a:solidFill>
                <a:srgbClr val="E2969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68575" tIns="34275" rIns="68575" bIns="34275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C3B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cxnSp>
          <p:nvCxnSpPr>
            <p:cNvPr id="1043" name="Google Shape;1043;p52"/>
            <p:cNvCxnSpPr/>
            <p:nvPr/>
          </p:nvCxnSpPr>
          <p:spPr>
            <a:xfrm rot="10800000">
              <a:off x="4906233" y="3746021"/>
              <a:ext cx="0" cy="560100"/>
            </a:xfrm>
            <a:prstGeom prst="straightConnector1">
              <a:avLst/>
            </a:prstGeom>
            <a:noFill/>
            <a:ln w="9525" cap="flat" cmpd="sng">
              <a:solidFill>
                <a:srgbClr val="E29699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1044" name="Google Shape;1044;p52"/>
            <p:cNvSpPr/>
            <p:nvPr/>
          </p:nvSpPr>
          <p:spPr>
            <a:xfrm>
              <a:off x="4695478" y="2258598"/>
              <a:ext cx="820800" cy="819600"/>
            </a:xfrm>
            <a:prstGeom prst="ellipse">
              <a:avLst/>
            </a:prstGeom>
            <a:noFill/>
            <a:ln w="9525" cap="flat" cmpd="sng">
              <a:solidFill>
                <a:srgbClr val="E2969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68575" tIns="34275" rIns="68575" bIns="34275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C3B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cxnSp>
          <p:nvCxnSpPr>
            <p:cNvPr id="1045" name="Google Shape;1045;p52"/>
            <p:cNvCxnSpPr/>
            <p:nvPr/>
          </p:nvCxnSpPr>
          <p:spPr>
            <a:xfrm rot="10800000">
              <a:off x="5515995" y="2676145"/>
              <a:ext cx="354000" cy="0"/>
            </a:xfrm>
            <a:prstGeom prst="straightConnector1">
              <a:avLst/>
            </a:prstGeom>
            <a:noFill/>
            <a:ln w="9525" cap="flat" cmpd="sng">
              <a:solidFill>
                <a:srgbClr val="E29699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1046" name="Google Shape;1046;p52"/>
            <p:cNvSpPr/>
            <p:nvPr/>
          </p:nvSpPr>
          <p:spPr>
            <a:xfrm>
              <a:off x="4134574" y="1831348"/>
              <a:ext cx="820800" cy="819600"/>
            </a:xfrm>
            <a:prstGeom prst="ellipse">
              <a:avLst/>
            </a:prstGeom>
            <a:noFill/>
            <a:ln w="9525" cap="flat" cmpd="sng">
              <a:solidFill>
                <a:srgbClr val="E2969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68575" tIns="34275" rIns="68575" bIns="34275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cxnSp>
          <p:nvCxnSpPr>
            <p:cNvPr id="1047" name="Google Shape;1047;p52"/>
            <p:cNvCxnSpPr/>
            <p:nvPr/>
          </p:nvCxnSpPr>
          <p:spPr>
            <a:xfrm rot="10800000" flipH="1">
              <a:off x="4544714" y="1264171"/>
              <a:ext cx="10200" cy="560100"/>
            </a:xfrm>
            <a:prstGeom prst="straightConnector1">
              <a:avLst/>
            </a:prstGeom>
            <a:noFill/>
            <a:ln w="9525" cap="flat" cmpd="sng">
              <a:solidFill>
                <a:srgbClr val="E29699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1048" name="Google Shape;1048;p52"/>
            <p:cNvSpPr/>
            <p:nvPr/>
          </p:nvSpPr>
          <p:spPr>
            <a:xfrm>
              <a:off x="5320488" y="2693699"/>
              <a:ext cx="15133" cy="15132"/>
            </a:xfrm>
            <a:custGeom>
              <a:avLst/>
              <a:gdLst/>
              <a:ahLst/>
              <a:cxnLst/>
              <a:rect l="l" t="t" r="r" b="b"/>
              <a:pathLst>
                <a:path w="477" h="477" extrusionOk="0">
                  <a:moveTo>
                    <a:pt x="238" y="1"/>
                  </a:moveTo>
                  <a:cubicBezTo>
                    <a:pt x="107" y="1"/>
                    <a:pt x="0" y="108"/>
                    <a:pt x="0" y="239"/>
                  </a:cubicBezTo>
                  <a:cubicBezTo>
                    <a:pt x="0" y="382"/>
                    <a:pt x="107" y="477"/>
                    <a:pt x="238" y="477"/>
                  </a:cubicBezTo>
                  <a:cubicBezTo>
                    <a:pt x="369" y="477"/>
                    <a:pt x="476" y="382"/>
                    <a:pt x="476" y="239"/>
                  </a:cubicBezTo>
                  <a:cubicBezTo>
                    <a:pt x="476" y="108"/>
                    <a:pt x="369" y="1"/>
                    <a:pt x="238" y="1"/>
                  </a:cubicBezTo>
                  <a:close/>
                </a:path>
              </a:pathLst>
            </a:custGeom>
            <a:solidFill>
              <a:srgbClr val="6E69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4818B"/>
                </a:solidFill>
              </a:endParaRPr>
            </a:p>
          </p:txBody>
        </p:sp>
        <p:sp>
          <p:nvSpPr>
            <p:cNvPr id="1049" name="Google Shape;1049;p52"/>
            <p:cNvSpPr/>
            <p:nvPr/>
          </p:nvSpPr>
          <p:spPr>
            <a:xfrm>
              <a:off x="5282703" y="2749976"/>
              <a:ext cx="13261" cy="13260"/>
            </a:xfrm>
            <a:custGeom>
              <a:avLst/>
              <a:gdLst/>
              <a:ahLst/>
              <a:cxnLst/>
              <a:rect l="l" t="t" r="r" b="b"/>
              <a:pathLst>
                <a:path w="418" h="418" extrusionOk="0">
                  <a:moveTo>
                    <a:pt x="203" y="1"/>
                  </a:moveTo>
                  <a:cubicBezTo>
                    <a:pt x="84" y="1"/>
                    <a:pt x="0" y="96"/>
                    <a:pt x="0" y="215"/>
                  </a:cubicBezTo>
                  <a:cubicBezTo>
                    <a:pt x="0" y="322"/>
                    <a:pt x="84" y="417"/>
                    <a:pt x="203" y="417"/>
                  </a:cubicBezTo>
                  <a:cubicBezTo>
                    <a:pt x="334" y="417"/>
                    <a:pt x="417" y="334"/>
                    <a:pt x="417" y="215"/>
                  </a:cubicBezTo>
                  <a:cubicBezTo>
                    <a:pt x="417" y="96"/>
                    <a:pt x="334" y="1"/>
                    <a:pt x="203" y="1"/>
                  </a:cubicBezTo>
                  <a:close/>
                </a:path>
              </a:pathLst>
            </a:custGeom>
            <a:solidFill>
              <a:srgbClr val="6E69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4818B"/>
                </a:solidFill>
              </a:endParaRPr>
            </a:p>
          </p:txBody>
        </p:sp>
        <p:sp>
          <p:nvSpPr>
            <p:cNvPr id="1050" name="Google Shape;1050;p52"/>
            <p:cNvSpPr/>
            <p:nvPr/>
          </p:nvSpPr>
          <p:spPr>
            <a:xfrm>
              <a:off x="5174677" y="2685007"/>
              <a:ext cx="13229" cy="12879"/>
            </a:xfrm>
            <a:custGeom>
              <a:avLst/>
              <a:gdLst/>
              <a:ahLst/>
              <a:cxnLst/>
              <a:rect l="l" t="t" r="r" b="b"/>
              <a:pathLst>
                <a:path w="417" h="406" extrusionOk="0">
                  <a:moveTo>
                    <a:pt x="203" y="1"/>
                  </a:moveTo>
                  <a:cubicBezTo>
                    <a:pt x="84" y="1"/>
                    <a:pt x="0" y="84"/>
                    <a:pt x="0" y="203"/>
                  </a:cubicBezTo>
                  <a:cubicBezTo>
                    <a:pt x="0" y="322"/>
                    <a:pt x="84" y="406"/>
                    <a:pt x="203" y="406"/>
                  </a:cubicBezTo>
                  <a:cubicBezTo>
                    <a:pt x="322" y="406"/>
                    <a:pt x="417" y="322"/>
                    <a:pt x="417" y="203"/>
                  </a:cubicBezTo>
                  <a:cubicBezTo>
                    <a:pt x="417" y="84"/>
                    <a:pt x="322" y="1"/>
                    <a:pt x="203" y="1"/>
                  </a:cubicBezTo>
                  <a:close/>
                </a:path>
              </a:pathLst>
            </a:custGeom>
            <a:solidFill>
              <a:srgbClr val="6E69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4818B"/>
                </a:solidFill>
              </a:endParaRPr>
            </a:p>
          </p:txBody>
        </p:sp>
        <p:sp>
          <p:nvSpPr>
            <p:cNvPr id="1051" name="Google Shape;1051;p52"/>
            <p:cNvSpPr/>
            <p:nvPr/>
          </p:nvSpPr>
          <p:spPr>
            <a:xfrm>
              <a:off x="5196567" y="2749976"/>
              <a:ext cx="13642" cy="13260"/>
            </a:xfrm>
            <a:custGeom>
              <a:avLst/>
              <a:gdLst/>
              <a:ahLst/>
              <a:cxnLst/>
              <a:rect l="l" t="t" r="r" b="b"/>
              <a:pathLst>
                <a:path w="430" h="418" extrusionOk="0">
                  <a:moveTo>
                    <a:pt x="215" y="1"/>
                  </a:moveTo>
                  <a:cubicBezTo>
                    <a:pt x="96" y="1"/>
                    <a:pt x="1" y="96"/>
                    <a:pt x="1" y="215"/>
                  </a:cubicBezTo>
                  <a:cubicBezTo>
                    <a:pt x="1" y="322"/>
                    <a:pt x="96" y="417"/>
                    <a:pt x="215" y="417"/>
                  </a:cubicBezTo>
                  <a:cubicBezTo>
                    <a:pt x="334" y="417"/>
                    <a:pt x="429" y="334"/>
                    <a:pt x="429" y="215"/>
                  </a:cubicBezTo>
                  <a:cubicBezTo>
                    <a:pt x="429" y="96"/>
                    <a:pt x="334" y="1"/>
                    <a:pt x="215" y="1"/>
                  </a:cubicBezTo>
                  <a:close/>
                </a:path>
              </a:pathLst>
            </a:custGeom>
            <a:solidFill>
              <a:srgbClr val="6E69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4818B"/>
                </a:solidFill>
              </a:endParaRPr>
            </a:p>
          </p:txBody>
        </p:sp>
        <p:sp>
          <p:nvSpPr>
            <p:cNvPr id="1052" name="Google Shape;1052;p52"/>
            <p:cNvSpPr/>
            <p:nvPr/>
          </p:nvSpPr>
          <p:spPr>
            <a:xfrm>
              <a:off x="5235495" y="2698616"/>
              <a:ext cx="16275" cy="15893"/>
            </a:xfrm>
            <a:custGeom>
              <a:avLst/>
              <a:gdLst/>
              <a:ahLst/>
              <a:cxnLst/>
              <a:rect l="l" t="t" r="r" b="b"/>
              <a:pathLst>
                <a:path w="513" h="501" extrusionOk="0">
                  <a:moveTo>
                    <a:pt x="250" y="0"/>
                  </a:moveTo>
                  <a:cubicBezTo>
                    <a:pt x="119" y="0"/>
                    <a:pt x="0" y="119"/>
                    <a:pt x="0" y="250"/>
                  </a:cubicBezTo>
                  <a:cubicBezTo>
                    <a:pt x="0" y="381"/>
                    <a:pt x="119" y="500"/>
                    <a:pt x="250" y="500"/>
                  </a:cubicBezTo>
                  <a:cubicBezTo>
                    <a:pt x="393" y="500"/>
                    <a:pt x="512" y="381"/>
                    <a:pt x="512" y="250"/>
                  </a:cubicBezTo>
                  <a:cubicBezTo>
                    <a:pt x="512" y="119"/>
                    <a:pt x="405" y="0"/>
                    <a:pt x="250" y="0"/>
                  </a:cubicBezTo>
                  <a:close/>
                </a:path>
              </a:pathLst>
            </a:custGeom>
            <a:solidFill>
              <a:srgbClr val="6E69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4818B"/>
                </a:solidFill>
              </a:endParaRPr>
            </a:p>
          </p:txBody>
        </p:sp>
        <p:sp>
          <p:nvSpPr>
            <p:cNvPr id="1053" name="Google Shape;1053;p52"/>
            <p:cNvSpPr/>
            <p:nvPr/>
          </p:nvSpPr>
          <p:spPr>
            <a:xfrm>
              <a:off x="5096092" y="2451968"/>
              <a:ext cx="284097" cy="343745"/>
            </a:xfrm>
            <a:custGeom>
              <a:avLst/>
              <a:gdLst/>
              <a:ahLst/>
              <a:cxnLst/>
              <a:rect l="l" t="t" r="r" b="b"/>
              <a:pathLst>
                <a:path w="8955" h="10836" extrusionOk="0">
                  <a:moveTo>
                    <a:pt x="2983" y="6406"/>
                  </a:moveTo>
                  <a:cubicBezTo>
                    <a:pt x="3566" y="6406"/>
                    <a:pt x="4114" y="6556"/>
                    <a:pt x="4632" y="6871"/>
                  </a:cubicBezTo>
                  <a:cubicBezTo>
                    <a:pt x="5211" y="7197"/>
                    <a:pt x="5769" y="7306"/>
                    <a:pt x="6260" y="7306"/>
                  </a:cubicBezTo>
                  <a:cubicBezTo>
                    <a:pt x="6628" y="7306"/>
                    <a:pt x="6957" y="7245"/>
                    <a:pt x="7228" y="7168"/>
                  </a:cubicBezTo>
                  <a:cubicBezTo>
                    <a:pt x="7645" y="7049"/>
                    <a:pt x="7966" y="6871"/>
                    <a:pt x="8145" y="6751"/>
                  </a:cubicBezTo>
                  <a:lnTo>
                    <a:pt x="8145" y="6751"/>
                  </a:lnTo>
                  <a:cubicBezTo>
                    <a:pt x="8514" y="7954"/>
                    <a:pt x="8204" y="9276"/>
                    <a:pt x="7299" y="10216"/>
                  </a:cubicBezTo>
                  <a:cubicBezTo>
                    <a:pt x="7109" y="10407"/>
                    <a:pt x="6835" y="10526"/>
                    <a:pt x="6561" y="10526"/>
                  </a:cubicBezTo>
                  <a:lnTo>
                    <a:pt x="2906" y="10526"/>
                  </a:lnTo>
                  <a:cubicBezTo>
                    <a:pt x="2644" y="10526"/>
                    <a:pt x="2370" y="10407"/>
                    <a:pt x="2180" y="10228"/>
                  </a:cubicBezTo>
                  <a:cubicBezTo>
                    <a:pt x="1346" y="9383"/>
                    <a:pt x="941" y="8133"/>
                    <a:pt x="1275" y="6823"/>
                  </a:cubicBezTo>
                  <a:cubicBezTo>
                    <a:pt x="1406" y="6751"/>
                    <a:pt x="1775" y="6573"/>
                    <a:pt x="2263" y="6478"/>
                  </a:cubicBezTo>
                  <a:cubicBezTo>
                    <a:pt x="2509" y="6430"/>
                    <a:pt x="2748" y="6406"/>
                    <a:pt x="2983" y="6406"/>
                  </a:cubicBezTo>
                  <a:close/>
                  <a:moveTo>
                    <a:pt x="3239" y="1"/>
                  </a:moveTo>
                  <a:cubicBezTo>
                    <a:pt x="3001" y="1"/>
                    <a:pt x="2823" y="191"/>
                    <a:pt x="2823" y="417"/>
                  </a:cubicBezTo>
                  <a:lnTo>
                    <a:pt x="2823" y="786"/>
                  </a:lnTo>
                  <a:cubicBezTo>
                    <a:pt x="2823" y="1036"/>
                    <a:pt x="3013" y="1203"/>
                    <a:pt x="3239" y="1203"/>
                  </a:cubicBezTo>
                  <a:lnTo>
                    <a:pt x="3454" y="1203"/>
                  </a:lnTo>
                  <a:lnTo>
                    <a:pt x="3454" y="2525"/>
                  </a:lnTo>
                  <a:cubicBezTo>
                    <a:pt x="3454" y="2608"/>
                    <a:pt x="3537" y="2680"/>
                    <a:pt x="3620" y="2680"/>
                  </a:cubicBezTo>
                  <a:cubicBezTo>
                    <a:pt x="3704" y="2680"/>
                    <a:pt x="3787" y="2608"/>
                    <a:pt x="3787" y="2525"/>
                  </a:cubicBezTo>
                  <a:lnTo>
                    <a:pt x="3787" y="1203"/>
                  </a:lnTo>
                  <a:lnTo>
                    <a:pt x="5692" y="1203"/>
                  </a:lnTo>
                  <a:lnTo>
                    <a:pt x="5692" y="3858"/>
                  </a:lnTo>
                  <a:cubicBezTo>
                    <a:pt x="5692" y="4096"/>
                    <a:pt x="5835" y="4311"/>
                    <a:pt x="6049" y="4394"/>
                  </a:cubicBezTo>
                  <a:cubicBezTo>
                    <a:pt x="6978" y="4763"/>
                    <a:pt x="7692" y="5513"/>
                    <a:pt x="8049" y="6418"/>
                  </a:cubicBezTo>
                  <a:cubicBezTo>
                    <a:pt x="7907" y="6525"/>
                    <a:pt x="7573" y="6716"/>
                    <a:pt x="7133" y="6847"/>
                  </a:cubicBezTo>
                  <a:cubicBezTo>
                    <a:pt x="6830" y="6934"/>
                    <a:pt x="6535" y="6978"/>
                    <a:pt x="6245" y="6978"/>
                  </a:cubicBezTo>
                  <a:cubicBezTo>
                    <a:pt x="5748" y="6978"/>
                    <a:pt x="5270" y="6848"/>
                    <a:pt x="4811" y="6585"/>
                  </a:cubicBezTo>
                  <a:cubicBezTo>
                    <a:pt x="4225" y="6246"/>
                    <a:pt x="3592" y="6086"/>
                    <a:pt x="2961" y="6086"/>
                  </a:cubicBezTo>
                  <a:cubicBezTo>
                    <a:pt x="2437" y="6086"/>
                    <a:pt x="1914" y="6196"/>
                    <a:pt x="1418" y="6406"/>
                  </a:cubicBezTo>
                  <a:cubicBezTo>
                    <a:pt x="1775" y="5501"/>
                    <a:pt x="2477" y="4763"/>
                    <a:pt x="3430" y="4394"/>
                  </a:cubicBezTo>
                  <a:cubicBezTo>
                    <a:pt x="3656" y="4311"/>
                    <a:pt x="3787" y="4096"/>
                    <a:pt x="3787" y="3858"/>
                  </a:cubicBezTo>
                  <a:lnTo>
                    <a:pt x="3787" y="3322"/>
                  </a:lnTo>
                  <a:cubicBezTo>
                    <a:pt x="3787" y="3239"/>
                    <a:pt x="3716" y="3156"/>
                    <a:pt x="3620" y="3156"/>
                  </a:cubicBezTo>
                  <a:cubicBezTo>
                    <a:pt x="3537" y="3156"/>
                    <a:pt x="3454" y="3239"/>
                    <a:pt x="3454" y="3322"/>
                  </a:cubicBezTo>
                  <a:lnTo>
                    <a:pt x="3454" y="3858"/>
                  </a:lnTo>
                  <a:cubicBezTo>
                    <a:pt x="3454" y="3965"/>
                    <a:pt x="3394" y="4049"/>
                    <a:pt x="3299" y="4096"/>
                  </a:cubicBezTo>
                  <a:cubicBezTo>
                    <a:pt x="703" y="5120"/>
                    <a:pt x="1" y="8478"/>
                    <a:pt x="1942" y="10442"/>
                  </a:cubicBezTo>
                  <a:cubicBezTo>
                    <a:pt x="2192" y="10692"/>
                    <a:pt x="2537" y="10835"/>
                    <a:pt x="2894" y="10835"/>
                  </a:cubicBezTo>
                  <a:lnTo>
                    <a:pt x="6549" y="10835"/>
                  </a:lnTo>
                  <a:cubicBezTo>
                    <a:pt x="6906" y="10835"/>
                    <a:pt x="7252" y="10692"/>
                    <a:pt x="7502" y="10442"/>
                  </a:cubicBezTo>
                  <a:cubicBezTo>
                    <a:pt x="8907" y="9026"/>
                    <a:pt x="8954" y="6930"/>
                    <a:pt x="7907" y="5466"/>
                  </a:cubicBezTo>
                  <a:cubicBezTo>
                    <a:pt x="7478" y="4858"/>
                    <a:pt x="6871" y="4370"/>
                    <a:pt x="6168" y="4096"/>
                  </a:cubicBezTo>
                  <a:cubicBezTo>
                    <a:pt x="6061" y="4049"/>
                    <a:pt x="6002" y="3965"/>
                    <a:pt x="6002" y="3858"/>
                  </a:cubicBezTo>
                  <a:lnTo>
                    <a:pt x="6002" y="1203"/>
                  </a:lnTo>
                  <a:lnTo>
                    <a:pt x="6228" y="1203"/>
                  </a:lnTo>
                  <a:cubicBezTo>
                    <a:pt x="6466" y="1203"/>
                    <a:pt x="6644" y="1013"/>
                    <a:pt x="6644" y="786"/>
                  </a:cubicBezTo>
                  <a:lnTo>
                    <a:pt x="6644" y="417"/>
                  </a:lnTo>
                  <a:cubicBezTo>
                    <a:pt x="6644" y="179"/>
                    <a:pt x="6454" y="1"/>
                    <a:pt x="6228" y="1"/>
                  </a:cubicBezTo>
                  <a:lnTo>
                    <a:pt x="5394" y="1"/>
                  </a:lnTo>
                  <a:cubicBezTo>
                    <a:pt x="5299" y="1"/>
                    <a:pt x="5228" y="72"/>
                    <a:pt x="5228" y="167"/>
                  </a:cubicBezTo>
                  <a:cubicBezTo>
                    <a:pt x="5228" y="263"/>
                    <a:pt x="5299" y="334"/>
                    <a:pt x="5394" y="334"/>
                  </a:cubicBezTo>
                  <a:lnTo>
                    <a:pt x="6228" y="334"/>
                  </a:lnTo>
                  <a:cubicBezTo>
                    <a:pt x="6287" y="334"/>
                    <a:pt x="6335" y="382"/>
                    <a:pt x="6335" y="441"/>
                  </a:cubicBezTo>
                  <a:lnTo>
                    <a:pt x="6335" y="810"/>
                  </a:lnTo>
                  <a:cubicBezTo>
                    <a:pt x="6335" y="870"/>
                    <a:pt x="6287" y="905"/>
                    <a:pt x="6228" y="905"/>
                  </a:cubicBezTo>
                  <a:lnTo>
                    <a:pt x="3239" y="905"/>
                  </a:lnTo>
                  <a:cubicBezTo>
                    <a:pt x="3168" y="905"/>
                    <a:pt x="3132" y="870"/>
                    <a:pt x="3132" y="810"/>
                  </a:cubicBezTo>
                  <a:lnTo>
                    <a:pt x="3132" y="441"/>
                  </a:lnTo>
                  <a:cubicBezTo>
                    <a:pt x="3132" y="382"/>
                    <a:pt x="3168" y="334"/>
                    <a:pt x="3239" y="334"/>
                  </a:cubicBezTo>
                  <a:lnTo>
                    <a:pt x="4609" y="334"/>
                  </a:lnTo>
                  <a:cubicBezTo>
                    <a:pt x="4692" y="334"/>
                    <a:pt x="4763" y="263"/>
                    <a:pt x="4763" y="167"/>
                  </a:cubicBezTo>
                  <a:cubicBezTo>
                    <a:pt x="4763" y="72"/>
                    <a:pt x="4692" y="1"/>
                    <a:pt x="4609" y="1"/>
                  </a:cubicBezTo>
                  <a:close/>
                </a:path>
              </a:pathLst>
            </a:custGeom>
            <a:solidFill>
              <a:srgbClr val="6E69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4818B"/>
                </a:solidFill>
              </a:endParaRPr>
            </a:p>
          </p:txBody>
        </p:sp>
        <p:sp>
          <p:nvSpPr>
            <p:cNvPr id="1054" name="Google Shape;1054;p52"/>
            <p:cNvSpPr/>
            <p:nvPr/>
          </p:nvSpPr>
          <p:spPr>
            <a:xfrm>
              <a:off x="3992030" y="3333549"/>
              <a:ext cx="291312" cy="209740"/>
            </a:xfrm>
            <a:custGeom>
              <a:avLst/>
              <a:gdLst/>
              <a:ahLst/>
              <a:cxnLst/>
              <a:rect l="l" t="t" r="r" b="b"/>
              <a:pathLst>
                <a:path w="11478" h="8264" extrusionOk="0">
                  <a:moveTo>
                    <a:pt x="1965" y="345"/>
                  </a:moveTo>
                  <a:cubicBezTo>
                    <a:pt x="2024" y="345"/>
                    <a:pt x="2072" y="393"/>
                    <a:pt x="2072" y="453"/>
                  </a:cubicBezTo>
                  <a:lnTo>
                    <a:pt x="2072" y="810"/>
                  </a:lnTo>
                  <a:lnTo>
                    <a:pt x="1346" y="810"/>
                  </a:lnTo>
                  <a:lnTo>
                    <a:pt x="1346" y="453"/>
                  </a:lnTo>
                  <a:cubicBezTo>
                    <a:pt x="1346" y="393"/>
                    <a:pt x="1381" y="345"/>
                    <a:pt x="1441" y="345"/>
                  </a:cubicBezTo>
                  <a:close/>
                  <a:moveTo>
                    <a:pt x="10311" y="1191"/>
                  </a:moveTo>
                  <a:cubicBezTo>
                    <a:pt x="10371" y="1191"/>
                    <a:pt x="10418" y="1238"/>
                    <a:pt x="10418" y="1298"/>
                  </a:cubicBezTo>
                  <a:lnTo>
                    <a:pt x="10418" y="1631"/>
                  </a:lnTo>
                  <a:lnTo>
                    <a:pt x="9037" y="1631"/>
                  </a:lnTo>
                  <a:lnTo>
                    <a:pt x="9037" y="1298"/>
                  </a:lnTo>
                  <a:cubicBezTo>
                    <a:pt x="9037" y="1238"/>
                    <a:pt x="9085" y="1191"/>
                    <a:pt x="9144" y="1191"/>
                  </a:cubicBezTo>
                  <a:close/>
                  <a:moveTo>
                    <a:pt x="1453" y="0"/>
                  </a:moveTo>
                  <a:cubicBezTo>
                    <a:pt x="1215" y="0"/>
                    <a:pt x="1012" y="203"/>
                    <a:pt x="1012" y="453"/>
                  </a:cubicBezTo>
                  <a:lnTo>
                    <a:pt x="1012" y="810"/>
                  </a:lnTo>
                  <a:lnTo>
                    <a:pt x="858" y="810"/>
                  </a:lnTo>
                  <a:cubicBezTo>
                    <a:pt x="667" y="810"/>
                    <a:pt x="477" y="881"/>
                    <a:pt x="322" y="1000"/>
                  </a:cubicBezTo>
                  <a:cubicBezTo>
                    <a:pt x="250" y="1060"/>
                    <a:pt x="238" y="1167"/>
                    <a:pt x="298" y="1238"/>
                  </a:cubicBezTo>
                  <a:cubicBezTo>
                    <a:pt x="334" y="1282"/>
                    <a:pt x="388" y="1308"/>
                    <a:pt x="441" y="1308"/>
                  </a:cubicBezTo>
                  <a:cubicBezTo>
                    <a:pt x="475" y="1308"/>
                    <a:pt x="508" y="1297"/>
                    <a:pt x="536" y="1274"/>
                  </a:cubicBezTo>
                  <a:cubicBezTo>
                    <a:pt x="663" y="1170"/>
                    <a:pt x="790" y="1154"/>
                    <a:pt x="914" y="1154"/>
                  </a:cubicBezTo>
                  <a:cubicBezTo>
                    <a:pt x="966" y="1154"/>
                    <a:pt x="1018" y="1157"/>
                    <a:pt x="1070" y="1157"/>
                  </a:cubicBezTo>
                  <a:cubicBezTo>
                    <a:pt x="1090" y="1157"/>
                    <a:pt x="1111" y="1156"/>
                    <a:pt x="1131" y="1155"/>
                  </a:cubicBezTo>
                  <a:lnTo>
                    <a:pt x="2560" y="1155"/>
                  </a:lnTo>
                  <a:cubicBezTo>
                    <a:pt x="2846" y="1155"/>
                    <a:pt x="3060" y="1369"/>
                    <a:pt x="3060" y="1655"/>
                  </a:cubicBezTo>
                  <a:lnTo>
                    <a:pt x="3060" y="2310"/>
                  </a:lnTo>
                  <a:cubicBezTo>
                    <a:pt x="3060" y="2405"/>
                    <a:pt x="3144" y="2477"/>
                    <a:pt x="3227" y="2477"/>
                  </a:cubicBezTo>
                  <a:cubicBezTo>
                    <a:pt x="3322" y="2477"/>
                    <a:pt x="3394" y="2405"/>
                    <a:pt x="3394" y="2310"/>
                  </a:cubicBezTo>
                  <a:lnTo>
                    <a:pt x="3394" y="1965"/>
                  </a:lnTo>
                  <a:lnTo>
                    <a:pt x="10656" y="1965"/>
                  </a:lnTo>
                  <a:cubicBezTo>
                    <a:pt x="10918" y="1988"/>
                    <a:pt x="11133" y="2203"/>
                    <a:pt x="11133" y="2477"/>
                  </a:cubicBezTo>
                  <a:lnTo>
                    <a:pt x="11133" y="2679"/>
                  </a:lnTo>
                  <a:lnTo>
                    <a:pt x="10835" y="2679"/>
                  </a:lnTo>
                  <a:cubicBezTo>
                    <a:pt x="10740" y="2679"/>
                    <a:pt x="10668" y="2762"/>
                    <a:pt x="10668" y="2846"/>
                  </a:cubicBezTo>
                  <a:cubicBezTo>
                    <a:pt x="10668" y="2941"/>
                    <a:pt x="10740" y="3012"/>
                    <a:pt x="10835" y="3012"/>
                  </a:cubicBezTo>
                  <a:lnTo>
                    <a:pt x="11133" y="3012"/>
                  </a:lnTo>
                  <a:lnTo>
                    <a:pt x="11133" y="7072"/>
                  </a:lnTo>
                  <a:lnTo>
                    <a:pt x="10347" y="7072"/>
                  </a:lnTo>
                  <a:cubicBezTo>
                    <a:pt x="10085" y="7072"/>
                    <a:pt x="9882" y="6870"/>
                    <a:pt x="9882" y="6608"/>
                  </a:cubicBezTo>
                  <a:lnTo>
                    <a:pt x="9882" y="3489"/>
                  </a:lnTo>
                  <a:cubicBezTo>
                    <a:pt x="9882" y="3274"/>
                    <a:pt x="10013" y="3096"/>
                    <a:pt x="10216" y="3036"/>
                  </a:cubicBezTo>
                  <a:cubicBezTo>
                    <a:pt x="10299" y="3012"/>
                    <a:pt x="10347" y="2917"/>
                    <a:pt x="10323" y="2834"/>
                  </a:cubicBezTo>
                  <a:cubicBezTo>
                    <a:pt x="10302" y="2750"/>
                    <a:pt x="10235" y="2713"/>
                    <a:pt x="10155" y="2713"/>
                  </a:cubicBezTo>
                  <a:cubicBezTo>
                    <a:pt x="10144" y="2713"/>
                    <a:pt x="10132" y="2713"/>
                    <a:pt x="10121" y="2715"/>
                  </a:cubicBezTo>
                  <a:cubicBezTo>
                    <a:pt x="9787" y="2822"/>
                    <a:pt x="9561" y="3131"/>
                    <a:pt x="9561" y="3489"/>
                  </a:cubicBezTo>
                  <a:lnTo>
                    <a:pt x="9561" y="6608"/>
                  </a:lnTo>
                  <a:cubicBezTo>
                    <a:pt x="9561" y="7061"/>
                    <a:pt x="9918" y="7418"/>
                    <a:pt x="10359" y="7418"/>
                  </a:cubicBezTo>
                  <a:lnTo>
                    <a:pt x="11145" y="7418"/>
                  </a:lnTo>
                  <a:cubicBezTo>
                    <a:pt x="11145" y="7703"/>
                    <a:pt x="10918" y="7918"/>
                    <a:pt x="10644" y="7918"/>
                  </a:cubicBezTo>
                  <a:lnTo>
                    <a:pt x="3239" y="7918"/>
                  </a:lnTo>
                  <a:cubicBezTo>
                    <a:pt x="3322" y="7823"/>
                    <a:pt x="3382" y="7715"/>
                    <a:pt x="3394" y="7584"/>
                  </a:cubicBezTo>
                  <a:cubicBezTo>
                    <a:pt x="3405" y="7489"/>
                    <a:pt x="3346" y="7406"/>
                    <a:pt x="3263" y="7370"/>
                  </a:cubicBezTo>
                  <a:cubicBezTo>
                    <a:pt x="3254" y="7369"/>
                    <a:pt x="3246" y="7369"/>
                    <a:pt x="3238" y="7369"/>
                  </a:cubicBezTo>
                  <a:cubicBezTo>
                    <a:pt x="3153" y="7369"/>
                    <a:pt x="3081" y="7425"/>
                    <a:pt x="3048" y="7501"/>
                  </a:cubicBezTo>
                  <a:cubicBezTo>
                    <a:pt x="3013" y="7739"/>
                    <a:pt x="2798" y="7906"/>
                    <a:pt x="2548" y="7906"/>
                  </a:cubicBezTo>
                  <a:lnTo>
                    <a:pt x="762" y="7906"/>
                  </a:lnTo>
                  <a:cubicBezTo>
                    <a:pt x="500" y="7882"/>
                    <a:pt x="322" y="7656"/>
                    <a:pt x="322" y="7406"/>
                  </a:cubicBezTo>
                  <a:lnTo>
                    <a:pt x="322" y="2619"/>
                  </a:lnTo>
                  <a:lnTo>
                    <a:pt x="322" y="1727"/>
                  </a:lnTo>
                  <a:cubicBezTo>
                    <a:pt x="322" y="1643"/>
                    <a:pt x="250" y="1572"/>
                    <a:pt x="167" y="1572"/>
                  </a:cubicBezTo>
                  <a:cubicBezTo>
                    <a:pt x="72" y="1572"/>
                    <a:pt x="0" y="1643"/>
                    <a:pt x="0" y="1727"/>
                  </a:cubicBezTo>
                  <a:lnTo>
                    <a:pt x="0" y="7418"/>
                  </a:lnTo>
                  <a:cubicBezTo>
                    <a:pt x="0" y="7834"/>
                    <a:pt x="310" y="8192"/>
                    <a:pt x="703" y="8251"/>
                  </a:cubicBezTo>
                  <a:cubicBezTo>
                    <a:pt x="715" y="8251"/>
                    <a:pt x="738" y="8251"/>
                    <a:pt x="762" y="8263"/>
                  </a:cubicBezTo>
                  <a:lnTo>
                    <a:pt x="10633" y="8263"/>
                  </a:lnTo>
                  <a:cubicBezTo>
                    <a:pt x="11109" y="8263"/>
                    <a:pt x="11478" y="7882"/>
                    <a:pt x="11478" y="7418"/>
                  </a:cubicBezTo>
                  <a:lnTo>
                    <a:pt x="11478" y="2477"/>
                  </a:lnTo>
                  <a:cubicBezTo>
                    <a:pt x="11478" y="2060"/>
                    <a:pt x="11168" y="1703"/>
                    <a:pt x="10764" y="1643"/>
                  </a:cubicBezTo>
                  <a:lnTo>
                    <a:pt x="10764" y="1298"/>
                  </a:lnTo>
                  <a:cubicBezTo>
                    <a:pt x="10764" y="1060"/>
                    <a:pt x="10573" y="857"/>
                    <a:pt x="10311" y="857"/>
                  </a:cubicBezTo>
                  <a:lnTo>
                    <a:pt x="9144" y="857"/>
                  </a:lnTo>
                  <a:cubicBezTo>
                    <a:pt x="8906" y="857"/>
                    <a:pt x="8692" y="1048"/>
                    <a:pt x="8692" y="1298"/>
                  </a:cubicBezTo>
                  <a:lnTo>
                    <a:pt x="8692" y="1631"/>
                  </a:lnTo>
                  <a:lnTo>
                    <a:pt x="8216" y="1631"/>
                  </a:lnTo>
                  <a:lnTo>
                    <a:pt x="7858" y="857"/>
                  </a:lnTo>
                  <a:cubicBezTo>
                    <a:pt x="7727" y="584"/>
                    <a:pt x="7454" y="405"/>
                    <a:pt x="7156" y="405"/>
                  </a:cubicBezTo>
                  <a:lnTo>
                    <a:pt x="5775" y="405"/>
                  </a:lnTo>
                  <a:cubicBezTo>
                    <a:pt x="5525" y="405"/>
                    <a:pt x="5287" y="524"/>
                    <a:pt x="5132" y="738"/>
                  </a:cubicBezTo>
                  <a:cubicBezTo>
                    <a:pt x="5072" y="810"/>
                    <a:pt x="5108" y="917"/>
                    <a:pt x="5179" y="976"/>
                  </a:cubicBezTo>
                  <a:cubicBezTo>
                    <a:pt x="5205" y="997"/>
                    <a:pt x="5234" y="1006"/>
                    <a:pt x="5264" y="1006"/>
                  </a:cubicBezTo>
                  <a:cubicBezTo>
                    <a:pt x="5320" y="1006"/>
                    <a:pt x="5379" y="975"/>
                    <a:pt x="5418" y="929"/>
                  </a:cubicBezTo>
                  <a:cubicBezTo>
                    <a:pt x="5489" y="810"/>
                    <a:pt x="5632" y="750"/>
                    <a:pt x="5775" y="750"/>
                  </a:cubicBezTo>
                  <a:lnTo>
                    <a:pt x="7156" y="750"/>
                  </a:lnTo>
                  <a:cubicBezTo>
                    <a:pt x="7323" y="750"/>
                    <a:pt x="7489" y="857"/>
                    <a:pt x="7561" y="1000"/>
                  </a:cubicBezTo>
                  <a:lnTo>
                    <a:pt x="7858" y="1631"/>
                  </a:lnTo>
                  <a:lnTo>
                    <a:pt x="5096" y="1631"/>
                  </a:lnTo>
                  <a:lnTo>
                    <a:pt x="5156" y="1512"/>
                  </a:lnTo>
                  <a:cubicBezTo>
                    <a:pt x="5191" y="1417"/>
                    <a:pt x="5156" y="1310"/>
                    <a:pt x="5060" y="1286"/>
                  </a:cubicBezTo>
                  <a:cubicBezTo>
                    <a:pt x="5034" y="1273"/>
                    <a:pt x="5008" y="1267"/>
                    <a:pt x="4984" y="1267"/>
                  </a:cubicBezTo>
                  <a:cubicBezTo>
                    <a:pt x="4918" y="1267"/>
                    <a:pt x="4860" y="1309"/>
                    <a:pt x="4834" y="1369"/>
                  </a:cubicBezTo>
                  <a:lnTo>
                    <a:pt x="4715" y="1631"/>
                  </a:lnTo>
                  <a:lnTo>
                    <a:pt x="3417" y="1631"/>
                  </a:lnTo>
                  <a:cubicBezTo>
                    <a:pt x="3405" y="1179"/>
                    <a:pt x="3036" y="810"/>
                    <a:pt x="2572" y="810"/>
                  </a:cubicBezTo>
                  <a:lnTo>
                    <a:pt x="2429" y="810"/>
                  </a:lnTo>
                  <a:lnTo>
                    <a:pt x="2429" y="453"/>
                  </a:lnTo>
                  <a:cubicBezTo>
                    <a:pt x="2429" y="214"/>
                    <a:pt x="2227" y="0"/>
                    <a:pt x="1977" y="0"/>
                  </a:cubicBezTo>
                  <a:close/>
                </a:path>
              </a:pathLst>
            </a:custGeom>
            <a:solidFill>
              <a:srgbClr val="6E69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4818B"/>
                </a:solidFill>
              </a:endParaRPr>
            </a:p>
          </p:txBody>
        </p:sp>
        <p:sp>
          <p:nvSpPr>
            <p:cNvPr id="1055" name="Google Shape;1055;p52"/>
            <p:cNvSpPr/>
            <p:nvPr/>
          </p:nvSpPr>
          <p:spPr>
            <a:xfrm>
              <a:off x="4070000" y="3405148"/>
              <a:ext cx="8477" cy="106698"/>
            </a:xfrm>
            <a:custGeom>
              <a:avLst/>
              <a:gdLst/>
              <a:ahLst/>
              <a:cxnLst/>
              <a:rect l="l" t="t" r="r" b="b"/>
              <a:pathLst>
                <a:path w="334" h="4204" extrusionOk="0">
                  <a:moveTo>
                    <a:pt x="155" y="1"/>
                  </a:moveTo>
                  <a:cubicBezTo>
                    <a:pt x="72" y="1"/>
                    <a:pt x="0" y="72"/>
                    <a:pt x="0" y="156"/>
                  </a:cubicBezTo>
                  <a:lnTo>
                    <a:pt x="0" y="4049"/>
                  </a:lnTo>
                  <a:cubicBezTo>
                    <a:pt x="0" y="4132"/>
                    <a:pt x="72" y="4204"/>
                    <a:pt x="155" y="4204"/>
                  </a:cubicBezTo>
                  <a:cubicBezTo>
                    <a:pt x="250" y="4204"/>
                    <a:pt x="322" y="4132"/>
                    <a:pt x="322" y="4049"/>
                  </a:cubicBezTo>
                  <a:lnTo>
                    <a:pt x="322" y="156"/>
                  </a:lnTo>
                  <a:cubicBezTo>
                    <a:pt x="333" y="84"/>
                    <a:pt x="250" y="1"/>
                    <a:pt x="155" y="1"/>
                  </a:cubicBezTo>
                  <a:close/>
                </a:path>
              </a:pathLst>
            </a:custGeom>
            <a:solidFill>
              <a:srgbClr val="6E69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4818B"/>
                </a:solidFill>
              </a:endParaRPr>
            </a:p>
          </p:txBody>
        </p:sp>
        <p:sp>
          <p:nvSpPr>
            <p:cNvPr id="1056" name="Google Shape;1056;p52"/>
            <p:cNvSpPr/>
            <p:nvPr/>
          </p:nvSpPr>
          <p:spPr>
            <a:xfrm>
              <a:off x="4211116" y="3390631"/>
              <a:ext cx="32055" cy="24517"/>
            </a:xfrm>
            <a:custGeom>
              <a:avLst/>
              <a:gdLst/>
              <a:ahLst/>
              <a:cxnLst/>
              <a:rect l="l" t="t" r="r" b="b"/>
              <a:pathLst>
                <a:path w="1263" h="966" extrusionOk="0">
                  <a:moveTo>
                    <a:pt x="760" y="0"/>
                  </a:moveTo>
                  <a:cubicBezTo>
                    <a:pt x="704" y="0"/>
                    <a:pt x="646" y="27"/>
                    <a:pt x="608" y="73"/>
                  </a:cubicBezTo>
                  <a:cubicBezTo>
                    <a:pt x="548" y="144"/>
                    <a:pt x="584" y="251"/>
                    <a:pt x="655" y="311"/>
                  </a:cubicBezTo>
                  <a:cubicBezTo>
                    <a:pt x="786" y="406"/>
                    <a:pt x="715" y="621"/>
                    <a:pt x="548" y="621"/>
                  </a:cubicBezTo>
                  <a:cubicBezTo>
                    <a:pt x="441" y="621"/>
                    <a:pt x="357" y="537"/>
                    <a:pt x="381" y="418"/>
                  </a:cubicBezTo>
                  <a:cubicBezTo>
                    <a:pt x="405" y="323"/>
                    <a:pt x="346" y="240"/>
                    <a:pt x="250" y="228"/>
                  </a:cubicBezTo>
                  <a:cubicBezTo>
                    <a:pt x="243" y="227"/>
                    <a:pt x="236" y="226"/>
                    <a:pt x="229" y="226"/>
                  </a:cubicBezTo>
                  <a:cubicBezTo>
                    <a:pt x="151" y="226"/>
                    <a:pt x="71" y="282"/>
                    <a:pt x="60" y="359"/>
                  </a:cubicBezTo>
                  <a:cubicBezTo>
                    <a:pt x="0" y="692"/>
                    <a:pt x="238" y="966"/>
                    <a:pt x="560" y="966"/>
                  </a:cubicBezTo>
                  <a:cubicBezTo>
                    <a:pt x="1060" y="954"/>
                    <a:pt x="1262" y="323"/>
                    <a:pt x="846" y="25"/>
                  </a:cubicBezTo>
                  <a:cubicBezTo>
                    <a:pt x="820" y="8"/>
                    <a:pt x="791" y="0"/>
                    <a:pt x="760" y="0"/>
                  </a:cubicBezTo>
                  <a:close/>
                </a:path>
              </a:pathLst>
            </a:custGeom>
            <a:solidFill>
              <a:srgbClr val="6E69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4818B"/>
                </a:solidFill>
              </a:endParaRPr>
            </a:p>
          </p:txBody>
        </p:sp>
        <p:sp>
          <p:nvSpPr>
            <p:cNvPr id="1057" name="Google Shape;1057;p52"/>
            <p:cNvSpPr/>
            <p:nvPr/>
          </p:nvSpPr>
          <p:spPr>
            <a:xfrm>
              <a:off x="4084187" y="3385961"/>
              <a:ext cx="146595" cy="145529"/>
            </a:xfrm>
            <a:custGeom>
              <a:avLst/>
              <a:gdLst/>
              <a:ahLst/>
              <a:cxnLst/>
              <a:rect l="l" t="t" r="r" b="b"/>
              <a:pathLst>
                <a:path w="5776" h="5734" extrusionOk="0">
                  <a:moveTo>
                    <a:pt x="2879" y="1"/>
                  </a:moveTo>
                  <a:cubicBezTo>
                    <a:pt x="2275" y="1"/>
                    <a:pt x="1659" y="191"/>
                    <a:pt x="1120" y="614"/>
                  </a:cubicBezTo>
                  <a:cubicBezTo>
                    <a:pt x="1048" y="674"/>
                    <a:pt x="1025" y="781"/>
                    <a:pt x="1084" y="852"/>
                  </a:cubicBezTo>
                  <a:cubicBezTo>
                    <a:pt x="1119" y="901"/>
                    <a:pt x="1170" y="925"/>
                    <a:pt x="1220" y="925"/>
                  </a:cubicBezTo>
                  <a:cubicBezTo>
                    <a:pt x="1257" y="925"/>
                    <a:pt x="1292" y="913"/>
                    <a:pt x="1322" y="888"/>
                  </a:cubicBezTo>
                  <a:cubicBezTo>
                    <a:pt x="1801" y="509"/>
                    <a:pt x="2346" y="339"/>
                    <a:pt x="2879" y="339"/>
                  </a:cubicBezTo>
                  <a:cubicBezTo>
                    <a:pt x="4191" y="339"/>
                    <a:pt x="5430" y="1370"/>
                    <a:pt x="5430" y="2876"/>
                  </a:cubicBezTo>
                  <a:cubicBezTo>
                    <a:pt x="5430" y="3472"/>
                    <a:pt x="5228" y="4055"/>
                    <a:pt x="4835" y="4507"/>
                  </a:cubicBezTo>
                  <a:cubicBezTo>
                    <a:pt x="4346" y="5079"/>
                    <a:pt x="3644" y="5412"/>
                    <a:pt x="2894" y="5412"/>
                  </a:cubicBezTo>
                  <a:cubicBezTo>
                    <a:pt x="1489" y="5412"/>
                    <a:pt x="346" y="4269"/>
                    <a:pt x="346" y="2864"/>
                  </a:cubicBezTo>
                  <a:cubicBezTo>
                    <a:pt x="346" y="2305"/>
                    <a:pt x="525" y="1769"/>
                    <a:pt x="870" y="1316"/>
                  </a:cubicBezTo>
                  <a:cubicBezTo>
                    <a:pt x="929" y="1245"/>
                    <a:pt x="906" y="1138"/>
                    <a:pt x="834" y="1078"/>
                  </a:cubicBezTo>
                  <a:cubicBezTo>
                    <a:pt x="804" y="1054"/>
                    <a:pt x="768" y="1041"/>
                    <a:pt x="732" y="1041"/>
                  </a:cubicBezTo>
                  <a:cubicBezTo>
                    <a:pt x="682" y="1041"/>
                    <a:pt x="631" y="1065"/>
                    <a:pt x="596" y="1114"/>
                  </a:cubicBezTo>
                  <a:cubicBezTo>
                    <a:pt x="203" y="1614"/>
                    <a:pt x="1" y="2221"/>
                    <a:pt x="1" y="2852"/>
                  </a:cubicBezTo>
                  <a:cubicBezTo>
                    <a:pt x="1" y="4448"/>
                    <a:pt x="1298" y="5734"/>
                    <a:pt x="2882" y="5734"/>
                  </a:cubicBezTo>
                  <a:cubicBezTo>
                    <a:pt x="3751" y="5734"/>
                    <a:pt x="4549" y="5365"/>
                    <a:pt x="5108" y="4698"/>
                  </a:cubicBezTo>
                  <a:cubicBezTo>
                    <a:pt x="5537" y="4174"/>
                    <a:pt x="5775" y="3519"/>
                    <a:pt x="5775" y="2852"/>
                  </a:cubicBezTo>
                  <a:cubicBezTo>
                    <a:pt x="5775" y="1158"/>
                    <a:pt x="4365" y="1"/>
                    <a:pt x="2879" y="1"/>
                  </a:cubicBezTo>
                  <a:close/>
                </a:path>
              </a:pathLst>
            </a:custGeom>
            <a:solidFill>
              <a:srgbClr val="6E69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4818B"/>
                </a:solidFill>
              </a:endParaRPr>
            </a:p>
          </p:txBody>
        </p:sp>
        <p:sp>
          <p:nvSpPr>
            <p:cNvPr id="1058" name="Google Shape;1058;p52"/>
            <p:cNvSpPr/>
            <p:nvPr/>
          </p:nvSpPr>
          <p:spPr>
            <a:xfrm>
              <a:off x="4108071" y="3413321"/>
              <a:ext cx="110327" cy="91647"/>
            </a:xfrm>
            <a:custGeom>
              <a:avLst/>
              <a:gdLst/>
              <a:ahLst/>
              <a:cxnLst/>
              <a:rect l="l" t="t" r="r" b="b"/>
              <a:pathLst>
                <a:path w="4347" h="3611" extrusionOk="0">
                  <a:moveTo>
                    <a:pt x="1965" y="0"/>
                  </a:moveTo>
                  <a:cubicBezTo>
                    <a:pt x="846" y="0"/>
                    <a:pt x="0" y="1000"/>
                    <a:pt x="179" y="2096"/>
                  </a:cubicBezTo>
                  <a:cubicBezTo>
                    <a:pt x="190" y="2183"/>
                    <a:pt x="270" y="2240"/>
                    <a:pt x="348" y="2240"/>
                  </a:cubicBezTo>
                  <a:cubicBezTo>
                    <a:pt x="355" y="2240"/>
                    <a:pt x="362" y="2240"/>
                    <a:pt x="369" y="2239"/>
                  </a:cubicBezTo>
                  <a:cubicBezTo>
                    <a:pt x="465" y="2215"/>
                    <a:pt x="524" y="2132"/>
                    <a:pt x="500" y="2036"/>
                  </a:cubicBezTo>
                  <a:cubicBezTo>
                    <a:pt x="347" y="1083"/>
                    <a:pt x="1112" y="331"/>
                    <a:pt x="1952" y="331"/>
                  </a:cubicBezTo>
                  <a:cubicBezTo>
                    <a:pt x="2288" y="331"/>
                    <a:pt x="2635" y="451"/>
                    <a:pt x="2941" y="727"/>
                  </a:cubicBezTo>
                  <a:cubicBezTo>
                    <a:pt x="3525" y="1262"/>
                    <a:pt x="3572" y="2191"/>
                    <a:pt x="3013" y="2798"/>
                  </a:cubicBezTo>
                  <a:cubicBezTo>
                    <a:pt x="2727" y="3116"/>
                    <a:pt x="2334" y="3271"/>
                    <a:pt x="1942" y="3271"/>
                  </a:cubicBezTo>
                  <a:cubicBezTo>
                    <a:pt x="1468" y="3271"/>
                    <a:pt x="995" y="3045"/>
                    <a:pt x="715" y="2608"/>
                  </a:cubicBezTo>
                  <a:cubicBezTo>
                    <a:pt x="684" y="2561"/>
                    <a:pt x="623" y="2530"/>
                    <a:pt x="564" y="2530"/>
                  </a:cubicBezTo>
                  <a:cubicBezTo>
                    <a:pt x="533" y="2530"/>
                    <a:pt x="502" y="2539"/>
                    <a:pt x="477" y="2560"/>
                  </a:cubicBezTo>
                  <a:cubicBezTo>
                    <a:pt x="393" y="2608"/>
                    <a:pt x="369" y="2727"/>
                    <a:pt x="429" y="2798"/>
                  </a:cubicBezTo>
                  <a:cubicBezTo>
                    <a:pt x="780" y="3337"/>
                    <a:pt x="1353" y="3611"/>
                    <a:pt x="1934" y="3611"/>
                  </a:cubicBezTo>
                  <a:cubicBezTo>
                    <a:pt x="2418" y="3611"/>
                    <a:pt x="2906" y="3421"/>
                    <a:pt x="3274" y="3036"/>
                  </a:cubicBezTo>
                  <a:cubicBezTo>
                    <a:pt x="4346" y="1882"/>
                    <a:pt x="3525" y="0"/>
                    <a:pt x="1965" y="0"/>
                  </a:cubicBezTo>
                  <a:close/>
                </a:path>
              </a:pathLst>
            </a:custGeom>
            <a:solidFill>
              <a:srgbClr val="6E69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4818B"/>
                </a:solidFill>
              </a:endParaRPr>
            </a:p>
          </p:txBody>
        </p:sp>
        <p:sp>
          <p:nvSpPr>
            <p:cNvPr id="1059" name="Google Shape;1059;p52"/>
            <p:cNvSpPr/>
            <p:nvPr/>
          </p:nvSpPr>
          <p:spPr>
            <a:xfrm>
              <a:off x="4143121" y="3435630"/>
              <a:ext cx="40811" cy="34593"/>
            </a:xfrm>
            <a:custGeom>
              <a:avLst/>
              <a:gdLst/>
              <a:ahLst/>
              <a:cxnLst/>
              <a:rect l="l" t="t" r="r" b="b"/>
              <a:pathLst>
                <a:path w="1608" h="1363" extrusionOk="0">
                  <a:moveTo>
                    <a:pt x="772" y="1"/>
                  </a:moveTo>
                  <a:cubicBezTo>
                    <a:pt x="765" y="1"/>
                    <a:pt x="758" y="1"/>
                    <a:pt x="750" y="2"/>
                  </a:cubicBezTo>
                  <a:cubicBezTo>
                    <a:pt x="215" y="110"/>
                    <a:pt x="0" y="776"/>
                    <a:pt x="393" y="1157"/>
                  </a:cubicBezTo>
                  <a:cubicBezTo>
                    <a:pt x="524" y="1294"/>
                    <a:pt x="697" y="1363"/>
                    <a:pt x="871" y="1363"/>
                  </a:cubicBezTo>
                  <a:cubicBezTo>
                    <a:pt x="1045" y="1363"/>
                    <a:pt x="1221" y="1294"/>
                    <a:pt x="1358" y="1157"/>
                  </a:cubicBezTo>
                  <a:cubicBezTo>
                    <a:pt x="1560" y="919"/>
                    <a:pt x="1608" y="610"/>
                    <a:pt x="1489" y="360"/>
                  </a:cubicBezTo>
                  <a:cubicBezTo>
                    <a:pt x="1457" y="296"/>
                    <a:pt x="1404" y="264"/>
                    <a:pt x="1348" y="264"/>
                  </a:cubicBezTo>
                  <a:cubicBezTo>
                    <a:pt x="1319" y="264"/>
                    <a:pt x="1290" y="272"/>
                    <a:pt x="1262" y="288"/>
                  </a:cubicBezTo>
                  <a:cubicBezTo>
                    <a:pt x="1179" y="324"/>
                    <a:pt x="1143" y="431"/>
                    <a:pt x="1191" y="502"/>
                  </a:cubicBezTo>
                  <a:cubicBezTo>
                    <a:pt x="1251" y="633"/>
                    <a:pt x="1239" y="788"/>
                    <a:pt x="1120" y="907"/>
                  </a:cubicBezTo>
                  <a:cubicBezTo>
                    <a:pt x="1054" y="973"/>
                    <a:pt x="965" y="1006"/>
                    <a:pt x="875" y="1006"/>
                  </a:cubicBezTo>
                  <a:cubicBezTo>
                    <a:pt x="786" y="1006"/>
                    <a:pt x="697" y="973"/>
                    <a:pt x="631" y="907"/>
                  </a:cubicBezTo>
                  <a:cubicBezTo>
                    <a:pt x="429" y="717"/>
                    <a:pt x="536" y="372"/>
                    <a:pt x="810" y="324"/>
                  </a:cubicBezTo>
                  <a:cubicBezTo>
                    <a:pt x="893" y="312"/>
                    <a:pt x="953" y="229"/>
                    <a:pt x="941" y="133"/>
                  </a:cubicBezTo>
                  <a:cubicBezTo>
                    <a:pt x="930" y="57"/>
                    <a:pt x="850" y="1"/>
                    <a:pt x="772" y="1"/>
                  </a:cubicBezTo>
                  <a:close/>
                </a:path>
              </a:pathLst>
            </a:custGeom>
            <a:solidFill>
              <a:srgbClr val="6E69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4818B"/>
                </a:solidFill>
              </a:endParaRPr>
            </a:p>
          </p:txBody>
        </p:sp>
        <p:sp>
          <p:nvSpPr>
            <p:cNvPr id="1060" name="Google Shape;1060;p52"/>
            <p:cNvSpPr/>
            <p:nvPr/>
          </p:nvSpPr>
          <p:spPr>
            <a:xfrm>
              <a:off x="3709183" y="2494878"/>
              <a:ext cx="284078" cy="261338"/>
            </a:xfrm>
            <a:custGeom>
              <a:avLst/>
              <a:gdLst/>
              <a:ahLst/>
              <a:cxnLst/>
              <a:rect l="l" t="t" r="r" b="b"/>
              <a:pathLst>
                <a:path w="11193" h="10297" extrusionOk="0">
                  <a:moveTo>
                    <a:pt x="6014" y="2129"/>
                  </a:moveTo>
                  <a:lnTo>
                    <a:pt x="6014" y="3034"/>
                  </a:lnTo>
                  <a:lnTo>
                    <a:pt x="5097" y="3034"/>
                  </a:lnTo>
                  <a:lnTo>
                    <a:pt x="5097" y="2129"/>
                  </a:lnTo>
                  <a:close/>
                  <a:moveTo>
                    <a:pt x="8704" y="347"/>
                  </a:moveTo>
                  <a:cubicBezTo>
                    <a:pt x="8745" y="347"/>
                    <a:pt x="8785" y="350"/>
                    <a:pt x="8824" y="355"/>
                  </a:cubicBezTo>
                  <a:cubicBezTo>
                    <a:pt x="9133" y="403"/>
                    <a:pt x="9371" y="617"/>
                    <a:pt x="9550" y="1058"/>
                  </a:cubicBezTo>
                  <a:cubicBezTo>
                    <a:pt x="9824" y="1689"/>
                    <a:pt x="9847" y="2201"/>
                    <a:pt x="9645" y="2558"/>
                  </a:cubicBezTo>
                  <a:cubicBezTo>
                    <a:pt x="9419" y="2939"/>
                    <a:pt x="8966" y="3034"/>
                    <a:pt x="8907" y="3046"/>
                  </a:cubicBezTo>
                  <a:lnTo>
                    <a:pt x="6335" y="3046"/>
                  </a:lnTo>
                  <a:lnTo>
                    <a:pt x="6335" y="2034"/>
                  </a:lnTo>
                  <a:cubicBezTo>
                    <a:pt x="6442" y="1903"/>
                    <a:pt x="6764" y="1498"/>
                    <a:pt x="7204" y="1141"/>
                  </a:cubicBezTo>
                  <a:cubicBezTo>
                    <a:pt x="7798" y="612"/>
                    <a:pt x="8304" y="347"/>
                    <a:pt x="8704" y="347"/>
                  </a:cubicBezTo>
                  <a:close/>
                  <a:moveTo>
                    <a:pt x="4585" y="3356"/>
                  </a:moveTo>
                  <a:lnTo>
                    <a:pt x="4585" y="4653"/>
                  </a:lnTo>
                  <a:lnTo>
                    <a:pt x="299" y="4653"/>
                  </a:lnTo>
                  <a:lnTo>
                    <a:pt x="299" y="3356"/>
                  </a:lnTo>
                  <a:close/>
                  <a:moveTo>
                    <a:pt x="6204" y="3356"/>
                  </a:moveTo>
                  <a:lnTo>
                    <a:pt x="6204" y="9987"/>
                  </a:lnTo>
                  <a:lnTo>
                    <a:pt x="4906" y="9987"/>
                  </a:lnTo>
                  <a:lnTo>
                    <a:pt x="4906" y="3356"/>
                  </a:lnTo>
                  <a:close/>
                  <a:moveTo>
                    <a:pt x="10812" y="3356"/>
                  </a:moveTo>
                  <a:lnTo>
                    <a:pt x="10812" y="4653"/>
                  </a:lnTo>
                  <a:lnTo>
                    <a:pt x="9074" y="4653"/>
                  </a:lnTo>
                  <a:cubicBezTo>
                    <a:pt x="8990" y="4653"/>
                    <a:pt x="8907" y="4725"/>
                    <a:pt x="8907" y="4820"/>
                  </a:cubicBezTo>
                  <a:cubicBezTo>
                    <a:pt x="8907" y="4903"/>
                    <a:pt x="8990" y="4987"/>
                    <a:pt x="9074" y="4987"/>
                  </a:cubicBezTo>
                  <a:lnTo>
                    <a:pt x="10002" y="4987"/>
                  </a:lnTo>
                  <a:lnTo>
                    <a:pt x="10002" y="9594"/>
                  </a:lnTo>
                  <a:cubicBezTo>
                    <a:pt x="10002" y="9809"/>
                    <a:pt x="9824" y="9987"/>
                    <a:pt x="9609" y="9987"/>
                  </a:cubicBezTo>
                  <a:lnTo>
                    <a:pt x="6526" y="9987"/>
                  </a:lnTo>
                  <a:lnTo>
                    <a:pt x="6526" y="4987"/>
                  </a:lnTo>
                  <a:lnTo>
                    <a:pt x="8419" y="4987"/>
                  </a:lnTo>
                  <a:cubicBezTo>
                    <a:pt x="8514" y="4987"/>
                    <a:pt x="8585" y="4903"/>
                    <a:pt x="8585" y="4820"/>
                  </a:cubicBezTo>
                  <a:cubicBezTo>
                    <a:pt x="8585" y="4725"/>
                    <a:pt x="8514" y="4653"/>
                    <a:pt x="8419" y="4653"/>
                  </a:cubicBezTo>
                  <a:lnTo>
                    <a:pt x="6526" y="4653"/>
                  </a:lnTo>
                  <a:lnTo>
                    <a:pt x="6526" y="3356"/>
                  </a:lnTo>
                  <a:close/>
                  <a:moveTo>
                    <a:pt x="2416" y="1"/>
                  </a:moveTo>
                  <a:cubicBezTo>
                    <a:pt x="2282" y="1"/>
                    <a:pt x="2156" y="24"/>
                    <a:pt x="2037" y="69"/>
                  </a:cubicBezTo>
                  <a:cubicBezTo>
                    <a:pt x="1727" y="188"/>
                    <a:pt x="1465" y="474"/>
                    <a:pt x="1287" y="903"/>
                  </a:cubicBezTo>
                  <a:cubicBezTo>
                    <a:pt x="977" y="1653"/>
                    <a:pt x="965" y="2248"/>
                    <a:pt x="1215" y="2689"/>
                  </a:cubicBezTo>
                  <a:cubicBezTo>
                    <a:pt x="1287" y="2820"/>
                    <a:pt x="1382" y="2927"/>
                    <a:pt x="1489" y="3022"/>
                  </a:cubicBezTo>
                  <a:lnTo>
                    <a:pt x="156" y="3022"/>
                  </a:lnTo>
                  <a:cubicBezTo>
                    <a:pt x="72" y="3022"/>
                    <a:pt x="1" y="3094"/>
                    <a:pt x="1" y="3177"/>
                  </a:cubicBezTo>
                  <a:lnTo>
                    <a:pt x="1" y="4808"/>
                  </a:lnTo>
                  <a:cubicBezTo>
                    <a:pt x="1" y="4891"/>
                    <a:pt x="72" y="4963"/>
                    <a:pt x="156" y="4963"/>
                  </a:cubicBezTo>
                  <a:lnTo>
                    <a:pt x="834" y="4963"/>
                  </a:lnTo>
                  <a:lnTo>
                    <a:pt x="834" y="9583"/>
                  </a:lnTo>
                  <a:cubicBezTo>
                    <a:pt x="834" y="9964"/>
                    <a:pt x="1156" y="10297"/>
                    <a:pt x="1549" y="10297"/>
                  </a:cubicBezTo>
                  <a:lnTo>
                    <a:pt x="2656" y="10297"/>
                  </a:lnTo>
                  <a:cubicBezTo>
                    <a:pt x="2751" y="10297"/>
                    <a:pt x="2823" y="10225"/>
                    <a:pt x="2823" y="10130"/>
                  </a:cubicBezTo>
                  <a:cubicBezTo>
                    <a:pt x="2823" y="10047"/>
                    <a:pt x="2751" y="9964"/>
                    <a:pt x="2656" y="9964"/>
                  </a:cubicBezTo>
                  <a:lnTo>
                    <a:pt x="1549" y="9964"/>
                  </a:lnTo>
                  <a:cubicBezTo>
                    <a:pt x="1334" y="9964"/>
                    <a:pt x="1156" y="9785"/>
                    <a:pt x="1156" y="9583"/>
                  </a:cubicBezTo>
                  <a:lnTo>
                    <a:pt x="1156" y="4963"/>
                  </a:lnTo>
                  <a:lnTo>
                    <a:pt x="4609" y="4963"/>
                  </a:lnTo>
                  <a:lnTo>
                    <a:pt x="4609" y="9964"/>
                  </a:lnTo>
                  <a:lnTo>
                    <a:pt x="3311" y="9964"/>
                  </a:lnTo>
                  <a:cubicBezTo>
                    <a:pt x="3228" y="9964"/>
                    <a:pt x="3156" y="10047"/>
                    <a:pt x="3156" y="10130"/>
                  </a:cubicBezTo>
                  <a:cubicBezTo>
                    <a:pt x="3156" y="10225"/>
                    <a:pt x="3228" y="10297"/>
                    <a:pt x="3311" y="10297"/>
                  </a:cubicBezTo>
                  <a:lnTo>
                    <a:pt x="9645" y="10297"/>
                  </a:lnTo>
                  <a:cubicBezTo>
                    <a:pt x="10026" y="10297"/>
                    <a:pt x="10359" y="9964"/>
                    <a:pt x="10359" y="9583"/>
                  </a:cubicBezTo>
                  <a:lnTo>
                    <a:pt x="10359" y="4963"/>
                  </a:lnTo>
                  <a:lnTo>
                    <a:pt x="11026" y="4963"/>
                  </a:lnTo>
                  <a:cubicBezTo>
                    <a:pt x="11110" y="4963"/>
                    <a:pt x="11193" y="4891"/>
                    <a:pt x="11193" y="4808"/>
                  </a:cubicBezTo>
                  <a:lnTo>
                    <a:pt x="11193" y="3177"/>
                  </a:lnTo>
                  <a:cubicBezTo>
                    <a:pt x="11145" y="3106"/>
                    <a:pt x="11074" y="3034"/>
                    <a:pt x="10979" y="3034"/>
                  </a:cubicBezTo>
                  <a:lnTo>
                    <a:pt x="9657" y="3034"/>
                  </a:lnTo>
                  <a:cubicBezTo>
                    <a:pt x="9752" y="2939"/>
                    <a:pt x="9847" y="2844"/>
                    <a:pt x="9919" y="2701"/>
                  </a:cubicBezTo>
                  <a:cubicBezTo>
                    <a:pt x="10181" y="2260"/>
                    <a:pt x="10157" y="1641"/>
                    <a:pt x="9847" y="915"/>
                  </a:cubicBezTo>
                  <a:cubicBezTo>
                    <a:pt x="9621" y="379"/>
                    <a:pt x="9300" y="81"/>
                    <a:pt x="8871" y="22"/>
                  </a:cubicBezTo>
                  <a:cubicBezTo>
                    <a:pt x="8824" y="16"/>
                    <a:pt x="8776" y="13"/>
                    <a:pt x="8728" y="13"/>
                  </a:cubicBezTo>
                  <a:cubicBezTo>
                    <a:pt x="7648" y="13"/>
                    <a:pt x="6371" y="1489"/>
                    <a:pt x="6097" y="1808"/>
                  </a:cubicBezTo>
                  <a:lnTo>
                    <a:pt x="5025" y="1808"/>
                  </a:lnTo>
                  <a:cubicBezTo>
                    <a:pt x="4859" y="1617"/>
                    <a:pt x="4359" y="1022"/>
                    <a:pt x="3751" y="581"/>
                  </a:cubicBezTo>
                  <a:cubicBezTo>
                    <a:pt x="3715" y="556"/>
                    <a:pt x="3677" y="543"/>
                    <a:pt x="3642" y="543"/>
                  </a:cubicBezTo>
                  <a:cubicBezTo>
                    <a:pt x="3595" y="543"/>
                    <a:pt x="3552" y="565"/>
                    <a:pt x="3525" y="605"/>
                  </a:cubicBezTo>
                  <a:cubicBezTo>
                    <a:pt x="3466" y="677"/>
                    <a:pt x="3478" y="784"/>
                    <a:pt x="3549" y="831"/>
                  </a:cubicBezTo>
                  <a:cubicBezTo>
                    <a:pt x="4144" y="1260"/>
                    <a:pt x="4656" y="1855"/>
                    <a:pt x="4787" y="2022"/>
                  </a:cubicBezTo>
                  <a:lnTo>
                    <a:pt x="4787" y="3034"/>
                  </a:lnTo>
                  <a:lnTo>
                    <a:pt x="2216" y="3034"/>
                  </a:lnTo>
                  <a:cubicBezTo>
                    <a:pt x="2144" y="3022"/>
                    <a:pt x="1692" y="2927"/>
                    <a:pt x="1489" y="2546"/>
                  </a:cubicBezTo>
                  <a:cubicBezTo>
                    <a:pt x="1275" y="2189"/>
                    <a:pt x="1323" y="1677"/>
                    <a:pt x="1573" y="1034"/>
                  </a:cubicBezTo>
                  <a:cubicBezTo>
                    <a:pt x="1727" y="700"/>
                    <a:pt x="1906" y="474"/>
                    <a:pt x="2144" y="379"/>
                  </a:cubicBezTo>
                  <a:cubicBezTo>
                    <a:pt x="2224" y="348"/>
                    <a:pt x="2314" y="332"/>
                    <a:pt x="2413" y="332"/>
                  </a:cubicBezTo>
                  <a:cubicBezTo>
                    <a:pt x="2578" y="332"/>
                    <a:pt x="2769" y="377"/>
                    <a:pt x="2978" y="474"/>
                  </a:cubicBezTo>
                  <a:cubicBezTo>
                    <a:pt x="3001" y="488"/>
                    <a:pt x="3025" y="493"/>
                    <a:pt x="3049" y="493"/>
                  </a:cubicBezTo>
                  <a:cubicBezTo>
                    <a:pt x="3109" y="493"/>
                    <a:pt x="3166" y="454"/>
                    <a:pt x="3192" y="403"/>
                  </a:cubicBezTo>
                  <a:cubicBezTo>
                    <a:pt x="3239" y="308"/>
                    <a:pt x="3192" y="224"/>
                    <a:pt x="3120" y="177"/>
                  </a:cubicBezTo>
                  <a:cubicBezTo>
                    <a:pt x="2864" y="59"/>
                    <a:pt x="2630" y="1"/>
                    <a:pt x="2416" y="1"/>
                  </a:cubicBezTo>
                  <a:close/>
                </a:path>
              </a:pathLst>
            </a:custGeom>
            <a:solidFill>
              <a:srgbClr val="6E69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4818B"/>
                </a:solidFill>
              </a:endParaRPr>
            </a:p>
          </p:txBody>
        </p:sp>
        <p:sp>
          <p:nvSpPr>
            <p:cNvPr id="1061" name="Google Shape;1061;p52"/>
            <p:cNvSpPr/>
            <p:nvPr/>
          </p:nvSpPr>
          <p:spPr>
            <a:xfrm>
              <a:off x="4817869" y="3322534"/>
              <a:ext cx="352071" cy="231796"/>
            </a:xfrm>
            <a:custGeom>
              <a:avLst/>
              <a:gdLst/>
              <a:ahLst/>
              <a:cxnLst/>
              <a:rect l="l" t="t" r="r" b="b"/>
              <a:pathLst>
                <a:path w="13872" h="9133" extrusionOk="0">
                  <a:moveTo>
                    <a:pt x="13145" y="4465"/>
                  </a:moveTo>
                  <a:lnTo>
                    <a:pt x="13145" y="4870"/>
                  </a:lnTo>
                  <a:lnTo>
                    <a:pt x="12752" y="4870"/>
                  </a:lnTo>
                  <a:lnTo>
                    <a:pt x="12752" y="4465"/>
                  </a:lnTo>
                  <a:close/>
                  <a:moveTo>
                    <a:pt x="1275" y="3941"/>
                  </a:moveTo>
                  <a:lnTo>
                    <a:pt x="1275" y="4430"/>
                  </a:lnTo>
                  <a:cubicBezTo>
                    <a:pt x="1275" y="4775"/>
                    <a:pt x="1013" y="5049"/>
                    <a:pt x="668" y="5049"/>
                  </a:cubicBezTo>
                  <a:lnTo>
                    <a:pt x="418" y="5049"/>
                  </a:lnTo>
                  <a:cubicBezTo>
                    <a:pt x="501" y="4549"/>
                    <a:pt x="810" y="4120"/>
                    <a:pt x="1275" y="3941"/>
                  </a:cubicBezTo>
                  <a:close/>
                  <a:moveTo>
                    <a:pt x="9121" y="417"/>
                  </a:moveTo>
                  <a:cubicBezTo>
                    <a:pt x="9562" y="417"/>
                    <a:pt x="9978" y="620"/>
                    <a:pt x="10252" y="977"/>
                  </a:cubicBezTo>
                  <a:lnTo>
                    <a:pt x="12205" y="3584"/>
                  </a:lnTo>
                  <a:cubicBezTo>
                    <a:pt x="12240" y="3632"/>
                    <a:pt x="12300" y="3656"/>
                    <a:pt x="12360" y="3656"/>
                  </a:cubicBezTo>
                  <a:lnTo>
                    <a:pt x="13312" y="3656"/>
                  </a:lnTo>
                  <a:cubicBezTo>
                    <a:pt x="13431" y="3656"/>
                    <a:pt x="13514" y="3775"/>
                    <a:pt x="13467" y="3882"/>
                  </a:cubicBezTo>
                  <a:lnTo>
                    <a:pt x="13372" y="4060"/>
                  </a:lnTo>
                  <a:lnTo>
                    <a:pt x="12574" y="4060"/>
                  </a:lnTo>
                  <a:cubicBezTo>
                    <a:pt x="12455" y="4060"/>
                    <a:pt x="12360" y="4156"/>
                    <a:pt x="12360" y="4275"/>
                  </a:cubicBezTo>
                  <a:lnTo>
                    <a:pt x="12360" y="5084"/>
                  </a:lnTo>
                  <a:cubicBezTo>
                    <a:pt x="12360" y="5203"/>
                    <a:pt x="12455" y="5299"/>
                    <a:pt x="12574" y="5299"/>
                  </a:cubicBezTo>
                  <a:lnTo>
                    <a:pt x="13181" y="5299"/>
                  </a:lnTo>
                  <a:lnTo>
                    <a:pt x="13181" y="5596"/>
                  </a:lnTo>
                  <a:cubicBezTo>
                    <a:pt x="13181" y="5787"/>
                    <a:pt x="13252" y="5977"/>
                    <a:pt x="13395" y="6096"/>
                  </a:cubicBezTo>
                  <a:cubicBezTo>
                    <a:pt x="13455" y="6156"/>
                    <a:pt x="13479" y="6227"/>
                    <a:pt x="13479" y="6323"/>
                  </a:cubicBezTo>
                  <a:lnTo>
                    <a:pt x="13479" y="6692"/>
                  </a:lnTo>
                  <a:lnTo>
                    <a:pt x="13443" y="6692"/>
                  </a:lnTo>
                  <a:cubicBezTo>
                    <a:pt x="13443" y="7037"/>
                    <a:pt x="13181" y="7311"/>
                    <a:pt x="12836" y="7311"/>
                  </a:cubicBezTo>
                  <a:lnTo>
                    <a:pt x="12526" y="7311"/>
                  </a:lnTo>
                  <a:cubicBezTo>
                    <a:pt x="12419" y="6501"/>
                    <a:pt x="11740" y="5894"/>
                    <a:pt x="10919" y="5894"/>
                  </a:cubicBezTo>
                  <a:cubicBezTo>
                    <a:pt x="10097" y="5894"/>
                    <a:pt x="9419" y="6513"/>
                    <a:pt x="9312" y="7311"/>
                  </a:cubicBezTo>
                  <a:lnTo>
                    <a:pt x="4061" y="7311"/>
                  </a:lnTo>
                  <a:cubicBezTo>
                    <a:pt x="3954" y="6501"/>
                    <a:pt x="3275" y="5894"/>
                    <a:pt x="2454" y="5894"/>
                  </a:cubicBezTo>
                  <a:cubicBezTo>
                    <a:pt x="1632" y="5894"/>
                    <a:pt x="965" y="6501"/>
                    <a:pt x="846" y="7275"/>
                  </a:cubicBezTo>
                  <a:cubicBezTo>
                    <a:pt x="608" y="7204"/>
                    <a:pt x="429" y="6966"/>
                    <a:pt x="429" y="6692"/>
                  </a:cubicBezTo>
                  <a:lnTo>
                    <a:pt x="429" y="5465"/>
                  </a:lnTo>
                  <a:lnTo>
                    <a:pt x="691" y="5465"/>
                  </a:lnTo>
                  <a:cubicBezTo>
                    <a:pt x="1263" y="5465"/>
                    <a:pt x="1703" y="5001"/>
                    <a:pt x="1703" y="4453"/>
                  </a:cubicBezTo>
                  <a:lnTo>
                    <a:pt x="1703" y="3822"/>
                  </a:lnTo>
                  <a:lnTo>
                    <a:pt x="2406" y="3644"/>
                  </a:lnTo>
                  <a:cubicBezTo>
                    <a:pt x="2465" y="3632"/>
                    <a:pt x="2513" y="3596"/>
                    <a:pt x="2525" y="3560"/>
                  </a:cubicBezTo>
                  <a:lnTo>
                    <a:pt x="3954" y="1120"/>
                  </a:lnTo>
                  <a:cubicBezTo>
                    <a:pt x="4204" y="679"/>
                    <a:pt x="4680" y="417"/>
                    <a:pt x="5180" y="417"/>
                  </a:cubicBezTo>
                  <a:close/>
                  <a:moveTo>
                    <a:pt x="2430" y="6275"/>
                  </a:moveTo>
                  <a:cubicBezTo>
                    <a:pt x="3108" y="6275"/>
                    <a:pt x="3656" y="6823"/>
                    <a:pt x="3656" y="7501"/>
                  </a:cubicBezTo>
                  <a:cubicBezTo>
                    <a:pt x="3656" y="8168"/>
                    <a:pt x="3108" y="8716"/>
                    <a:pt x="2430" y="8716"/>
                  </a:cubicBezTo>
                  <a:cubicBezTo>
                    <a:pt x="1763" y="8716"/>
                    <a:pt x="1215" y="8168"/>
                    <a:pt x="1215" y="7501"/>
                  </a:cubicBezTo>
                  <a:cubicBezTo>
                    <a:pt x="1215" y="6823"/>
                    <a:pt x="1763" y="6275"/>
                    <a:pt x="2430" y="6275"/>
                  </a:cubicBezTo>
                  <a:close/>
                  <a:moveTo>
                    <a:pt x="10919" y="6275"/>
                  </a:moveTo>
                  <a:cubicBezTo>
                    <a:pt x="11586" y="6275"/>
                    <a:pt x="12145" y="6823"/>
                    <a:pt x="12145" y="7501"/>
                  </a:cubicBezTo>
                  <a:cubicBezTo>
                    <a:pt x="12145" y="8168"/>
                    <a:pt x="11586" y="8716"/>
                    <a:pt x="10919" y="8716"/>
                  </a:cubicBezTo>
                  <a:cubicBezTo>
                    <a:pt x="10252" y="8716"/>
                    <a:pt x="9693" y="8168"/>
                    <a:pt x="9693" y="7501"/>
                  </a:cubicBezTo>
                  <a:cubicBezTo>
                    <a:pt x="9693" y="6823"/>
                    <a:pt x="10252" y="6275"/>
                    <a:pt x="10919" y="6275"/>
                  </a:cubicBezTo>
                  <a:close/>
                  <a:moveTo>
                    <a:pt x="5144" y="0"/>
                  </a:moveTo>
                  <a:cubicBezTo>
                    <a:pt x="4501" y="0"/>
                    <a:pt x="3894" y="334"/>
                    <a:pt x="3573" y="905"/>
                  </a:cubicBezTo>
                  <a:lnTo>
                    <a:pt x="2180" y="3275"/>
                  </a:lnTo>
                  <a:lnTo>
                    <a:pt x="1430" y="3465"/>
                  </a:lnTo>
                  <a:cubicBezTo>
                    <a:pt x="489" y="3703"/>
                    <a:pt x="1" y="4477"/>
                    <a:pt x="1" y="5251"/>
                  </a:cubicBezTo>
                  <a:lnTo>
                    <a:pt x="1" y="6692"/>
                  </a:lnTo>
                  <a:cubicBezTo>
                    <a:pt x="1" y="7180"/>
                    <a:pt x="358" y="7608"/>
                    <a:pt x="810" y="7692"/>
                  </a:cubicBezTo>
                  <a:cubicBezTo>
                    <a:pt x="906" y="8501"/>
                    <a:pt x="1584" y="9132"/>
                    <a:pt x="2418" y="9132"/>
                  </a:cubicBezTo>
                  <a:cubicBezTo>
                    <a:pt x="3251" y="9132"/>
                    <a:pt x="3930" y="8513"/>
                    <a:pt x="4025" y="7728"/>
                  </a:cubicBezTo>
                  <a:lnTo>
                    <a:pt x="9300" y="7728"/>
                  </a:lnTo>
                  <a:cubicBezTo>
                    <a:pt x="9407" y="8525"/>
                    <a:pt x="10085" y="9132"/>
                    <a:pt x="10907" y="9132"/>
                  </a:cubicBezTo>
                  <a:cubicBezTo>
                    <a:pt x="11740" y="9132"/>
                    <a:pt x="12407" y="8513"/>
                    <a:pt x="12514" y="7728"/>
                  </a:cubicBezTo>
                  <a:lnTo>
                    <a:pt x="12824" y="7728"/>
                  </a:lnTo>
                  <a:cubicBezTo>
                    <a:pt x="13395" y="7728"/>
                    <a:pt x="13836" y="7263"/>
                    <a:pt x="13836" y="6716"/>
                  </a:cubicBezTo>
                  <a:lnTo>
                    <a:pt x="13836" y="6299"/>
                  </a:lnTo>
                  <a:cubicBezTo>
                    <a:pt x="13848" y="6096"/>
                    <a:pt x="13776" y="5918"/>
                    <a:pt x="13645" y="5787"/>
                  </a:cubicBezTo>
                  <a:cubicBezTo>
                    <a:pt x="13586" y="5727"/>
                    <a:pt x="13550" y="5656"/>
                    <a:pt x="13550" y="5561"/>
                  </a:cubicBezTo>
                  <a:lnTo>
                    <a:pt x="13550" y="4572"/>
                  </a:lnTo>
                  <a:lnTo>
                    <a:pt x="13788" y="4037"/>
                  </a:lnTo>
                  <a:cubicBezTo>
                    <a:pt x="13872" y="3846"/>
                    <a:pt x="13872" y="3656"/>
                    <a:pt x="13764" y="3501"/>
                  </a:cubicBezTo>
                  <a:cubicBezTo>
                    <a:pt x="13657" y="3334"/>
                    <a:pt x="13479" y="3239"/>
                    <a:pt x="13288" y="3239"/>
                  </a:cubicBezTo>
                  <a:lnTo>
                    <a:pt x="12443" y="3239"/>
                  </a:lnTo>
                  <a:lnTo>
                    <a:pt x="10550" y="727"/>
                  </a:lnTo>
                  <a:cubicBezTo>
                    <a:pt x="10204" y="262"/>
                    <a:pt x="9657" y="0"/>
                    <a:pt x="9085" y="0"/>
                  </a:cubicBezTo>
                  <a:close/>
                </a:path>
              </a:pathLst>
            </a:custGeom>
            <a:solidFill>
              <a:srgbClr val="6E69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4818B"/>
                </a:solidFill>
              </a:endParaRPr>
            </a:p>
          </p:txBody>
        </p:sp>
        <p:sp>
          <p:nvSpPr>
            <p:cNvPr id="1062" name="Google Shape;1062;p52"/>
            <p:cNvSpPr/>
            <p:nvPr/>
          </p:nvSpPr>
          <p:spPr>
            <a:xfrm>
              <a:off x="4859570" y="3491747"/>
              <a:ext cx="41725" cy="41141"/>
            </a:xfrm>
            <a:custGeom>
              <a:avLst/>
              <a:gdLst/>
              <a:ahLst/>
              <a:cxnLst/>
              <a:rect l="l" t="t" r="r" b="b"/>
              <a:pathLst>
                <a:path w="1644" h="1621" extrusionOk="0">
                  <a:moveTo>
                    <a:pt x="811" y="1"/>
                  </a:moveTo>
                  <a:cubicBezTo>
                    <a:pt x="584" y="1"/>
                    <a:pt x="394" y="84"/>
                    <a:pt x="239" y="239"/>
                  </a:cubicBezTo>
                  <a:cubicBezTo>
                    <a:pt x="96" y="382"/>
                    <a:pt x="1" y="596"/>
                    <a:pt x="1" y="799"/>
                  </a:cubicBezTo>
                  <a:cubicBezTo>
                    <a:pt x="1" y="1263"/>
                    <a:pt x="382" y="1620"/>
                    <a:pt x="822" y="1620"/>
                  </a:cubicBezTo>
                  <a:cubicBezTo>
                    <a:pt x="1275" y="1620"/>
                    <a:pt x="1644" y="1263"/>
                    <a:pt x="1644" y="799"/>
                  </a:cubicBezTo>
                  <a:cubicBezTo>
                    <a:pt x="1644" y="739"/>
                    <a:pt x="1632" y="668"/>
                    <a:pt x="1608" y="608"/>
                  </a:cubicBezTo>
                  <a:cubicBezTo>
                    <a:pt x="1557" y="546"/>
                    <a:pt x="1478" y="484"/>
                    <a:pt x="1389" y="484"/>
                  </a:cubicBezTo>
                  <a:cubicBezTo>
                    <a:pt x="1375" y="484"/>
                    <a:pt x="1361" y="486"/>
                    <a:pt x="1346" y="489"/>
                  </a:cubicBezTo>
                  <a:cubicBezTo>
                    <a:pt x="1239" y="525"/>
                    <a:pt x="1168" y="620"/>
                    <a:pt x="1192" y="727"/>
                  </a:cubicBezTo>
                  <a:cubicBezTo>
                    <a:pt x="1203" y="763"/>
                    <a:pt x="1203" y="787"/>
                    <a:pt x="1203" y="822"/>
                  </a:cubicBezTo>
                  <a:cubicBezTo>
                    <a:pt x="1203" y="1037"/>
                    <a:pt x="1025" y="1215"/>
                    <a:pt x="811" y="1215"/>
                  </a:cubicBezTo>
                  <a:cubicBezTo>
                    <a:pt x="584" y="1215"/>
                    <a:pt x="406" y="1037"/>
                    <a:pt x="406" y="822"/>
                  </a:cubicBezTo>
                  <a:cubicBezTo>
                    <a:pt x="406" y="596"/>
                    <a:pt x="584" y="418"/>
                    <a:pt x="811" y="418"/>
                  </a:cubicBezTo>
                  <a:cubicBezTo>
                    <a:pt x="930" y="418"/>
                    <a:pt x="1013" y="322"/>
                    <a:pt x="1013" y="203"/>
                  </a:cubicBezTo>
                  <a:cubicBezTo>
                    <a:pt x="1013" y="84"/>
                    <a:pt x="930" y="1"/>
                    <a:pt x="811" y="1"/>
                  </a:cubicBezTo>
                  <a:close/>
                </a:path>
              </a:pathLst>
            </a:custGeom>
            <a:solidFill>
              <a:srgbClr val="6E69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4818B"/>
                </a:solidFill>
              </a:endParaRPr>
            </a:p>
          </p:txBody>
        </p:sp>
        <p:sp>
          <p:nvSpPr>
            <p:cNvPr id="1063" name="Google Shape;1063;p52"/>
            <p:cNvSpPr/>
            <p:nvPr/>
          </p:nvSpPr>
          <p:spPr>
            <a:xfrm>
              <a:off x="5074442" y="3491747"/>
              <a:ext cx="41725" cy="41446"/>
            </a:xfrm>
            <a:custGeom>
              <a:avLst/>
              <a:gdLst/>
              <a:ahLst/>
              <a:cxnLst/>
              <a:rect l="l" t="t" r="r" b="b"/>
              <a:pathLst>
                <a:path w="1644" h="1633" extrusionOk="0">
                  <a:moveTo>
                    <a:pt x="822" y="1"/>
                  </a:moveTo>
                  <a:cubicBezTo>
                    <a:pt x="596" y="1"/>
                    <a:pt x="405" y="84"/>
                    <a:pt x="238" y="239"/>
                  </a:cubicBezTo>
                  <a:cubicBezTo>
                    <a:pt x="95" y="382"/>
                    <a:pt x="0" y="596"/>
                    <a:pt x="0" y="822"/>
                  </a:cubicBezTo>
                  <a:cubicBezTo>
                    <a:pt x="0" y="1263"/>
                    <a:pt x="381" y="1632"/>
                    <a:pt x="822" y="1632"/>
                  </a:cubicBezTo>
                  <a:cubicBezTo>
                    <a:pt x="1274" y="1632"/>
                    <a:pt x="1643" y="1275"/>
                    <a:pt x="1643" y="822"/>
                  </a:cubicBezTo>
                  <a:cubicBezTo>
                    <a:pt x="1643" y="763"/>
                    <a:pt x="1631" y="680"/>
                    <a:pt x="1608" y="620"/>
                  </a:cubicBezTo>
                  <a:cubicBezTo>
                    <a:pt x="1577" y="548"/>
                    <a:pt x="1492" y="484"/>
                    <a:pt x="1400" y="484"/>
                  </a:cubicBezTo>
                  <a:cubicBezTo>
                    <a:pt x="1386" y="484"/>
                    <a:pt x="1372" y="486"/>
                    <a:pt x="1358" y="489"/>
                  </a:cubicBezTo>
                  <a:cubicBezTo>
                    <a:pt x="1250" y="525"/>
                    <a:pt x="1179" y="620"/>
                    <a:pt x="1215" y="727"/>
                  </a:cubicBezTo>
                  <a:cubicBezTo>
                    <a:pt x="1227" y="763"/>
                    <a:pt x="1227" y="787"/>
                    <a:pt x="1227" y="822"/>
                  </a:cubicBezTo>
                  <a:cubicBezTo>
                    <a:pt x="1227" y="1037"/>
                    <a:pt x="1048" y="1215"/>
                    <a:pt x="822" y="1215"/>
                  </a:cubicBezTo>
                  <a:cubicBezTo>
                    <a:pt x="596" y="1215"/>
                    <a:pt x="417" y="1037"/>
                    <a:pt x="417" y="822"/>
                  </a:cubicBezTo>
                  <a:cubicBezTo>
                    <a:pt x="417" y="596"/>
                    <a:pt x="596" y="418"/>
                    <a:pt x="822" y="418"/>
                  </a:cubicBezTo>
                  <a:cubicBezTo>
                    <a:pt x="941" y="418"/>
                    <a:pt x="1036" y="322"/>
                    <a:pt x="1036" y="203"/>
                  </a:cubicBezTo>
                  <a:cubicBezTo>
                    <a:pt x="1036" y="84"/>
                    <a:pt x="941" y="1"/>
                    <a:pt x="822" y="1"/>
                  </a:cubicBezTo>
                  <a:close/>
                </a:path>
              </a:pathLst>
            </a:custGeom>
            <a:solidFill>
              <a:srgbClr val="6E69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4818B"/>
                </a:solidFill>
              </a:endParaRPr>
            </a:p>
          </p:txBody>
        </p:sp>
        <p:sp>
          <p:nvSpPr>
            <p:cNvPr id="1064" name="Google Shape;1064;p52"/>
            <p:cNvSpPr/>
            <p:nvPr/>
          </p:nvSpPr>
          <p:spPr>
            <a:xfrm>
              <a:off x="5036371" y="3450960"/>
              <a:ext cx="98221" cy="46369"/>
            </a:xfrm>
            <a:custGeom>
              <a:avLst/>
              <a:gdLst/>
              <a:ahLst/>
              <a:cxnLst/>
              <a:rect l="l" t="t" r="r" b="b"/>
              <a:pathLst>
                <a:path w="3870" h="1827" extrusionOk="0">
                  <a:moveTo>
                    <a:pt x="2310" y="1"/>
                  </a:moveTo>
                  <a:cubicBezTo>
                    <a:pt x="1810" y="1"/>
                    <a:pt x="1334" y="143"/>
                    <a:pt x="929" y="429"/>
                  </a:cubicBezTo>
                  <a:cubicBezTo>
                    <a:pt x="524" y="715"/>
                    <a:pt x="226" y="1096"/>
                    <a:pt x="48" y="1548"/>
                  </a:cubicBezTo>
                  <a:cubicBezTo>
                    <a:pt x="0" y="1656"/>
                    <a:pt x="60" y="1775"/>
                    <a:pt x="167" y="1810"/>
                  </a:cubicBezTo>
                  <a:cubicBezTo>
                    <a:pt x="192" y="1822"/>
                    <a:pt x="218" y="1827"/>
                    <a:pt x="244" y="1827"/>
                  </a:cubicBezTo>
                  <a:cubicBezTo>
                    <a:pt x="326" y="1827"/>
                    <a:pt x="404" y="1773"/>
                    <a:pt x="441" y="1691"/>
                  </a:cubicBezTo>
                  <a:cubicBezTo>
                    <a:pt x="738" y="917"/>
                    <a:pt x="1488" y="405"/>
                    <a:pt x="2322" y="405"/>
                  </a:cubicBezTo>
                  <a:cubicBezTo>
                    <a:pt x="2774" y="405"/>
                    <a:pt x="3191" y="536"/>
                    <a:pt x="3548" y="798"/>
                  </a:cubicBezTo>
                  <a:cubicBezTo>
                    <a:pt x="3581" y="831"/>
                    <a:pt x="3624" y="846"/>
                    <a:pt x="3667" y="846"/>
                  </a:cubicBezTo>
                  <a:cubicBezTo>
                    <a:pt x="3732" y="846"/>
                    <a:pt x="3798" y="813"/>
                    <a:pt x="3834" y="763"/>
                  </a:cubicBezTo>
                  <a:cubicBezTo>
                    <a:pt x="3870" y="679"/>
                    <a:pt x="3858" y="560"/>
                    <a:pt x="3774" y="489"/>
                  </a:cubicBezTo>
                  <a:cubicBezTo>
                    <a:pt x="3334" y="179"/>
                    <a:pt x="2846" y="1"/>
                    <a:pt x="2310" y="1"/>
                  </a:cubicBezTo>
                  <a:close/>
                </a:path>
              </a:pathLst>
            </a:custGeom>
            <a:solidFill>
              <a:srgbClr val="6E69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4818B"/>
                </a:solidFill>
              </a:endParaRPr>
            </a:p>
          </p:txBody>
        </p:sp>
        <p:sp>
          <p:nvSpPr>
            <p:cNvPr id="1065" name="Google Shape;1065;p52"/>
            <p:cNvSpPr/>
            <p:nvPr/>
          </p:nvSpPr>
          <p:spPr>
            <a:xfrm>
              <a:off x="4889189" y="3342788"/>
              <a:ext cx="99743" cy="154742"/>
            </a:xfrm>
            <a:custGeom>
              <a:avLst/>
              <a:gdLst/>
              <a:ahLst/>
              <a:cxnLst/>
              <a:rect l="l" t="t" r="r" b="b"/>
              <a:pathLst>
                <a:path w="3930" h="6097" extrusionOk="0">
                  <a:moveTo>
                    <a:pt x="3513" y="417"/>
                  </a:moveTo>
                  <a:lnTo>
                    <a:pt x="3513" y="2441"/>
                  </a:lnTo>
                  <a:lnTo>
                    <a:pt x="822" y="2441"/>
                  </a:lnTo>
                  <a:lnTo>
                    <a:pt x="1834" y="714"/>
                  </a:lnTo>
                  <a:cubicBezTo>
                    <a:pt x="1930" y="524"/>
                    <a:pt x="2144" y="417"/>
                    <a:pt x="2346" y="417"/>
                  </a:cubicBezTo>
                  <a:close/>
                  <a:moveTo>
                    <a:pt x="2346" y="0"/>
                  </a:moveTo>
                  <a:cubicBezTo>
                    <a:pt x="1989" y="0"/>
                    <a:pt x="1644" y="203"/>
                    <a:pt x="1465" y="512"/>
                  </a:cubicBezTo>
                  <a:lnTo>
                    <a:pt x="60" y="2917"/>
                  </a:lnTo>
                  <a:cubicBezTo>
                    <a:pt x="1" y="3024"/>
                    <a:pt x="25" y="3143"/>
                    <a:pt x="132" y="3203"/>
                  </a:cubicBezTo>
                  <a:cubicBezTo>
                    <a:pt x="155" y="3215"/>
                    <a:pt x="203" y="3239"/>
                    <a:pt x="239" y="3239"/>
                  </a:cubicBezTo>
                  <a:cubicBezTo>
                    <a:pt x="310" y="3239"/>
                    <a:pt x="370" y="3203"/>
                    <a:pt x="417" y="3131"/>
                  </a:cubicBezTo>
                  <a:lnTo>
                    <a:pt x="572" y="2846"/>
                  </a:lnTo>
                  <a:lnTo>
                    <a:pt x="3513" y="2846"/>
                  </a:lnTo>
                  <a:lnTo>
                    <a:pt x="3513" y="5882"/>
                  </a:lnTo>
                  <a:cubicBezTo>
                    <a:pt x="3513" y="6001"/>
                    <a:pt x="3596" y="6096"/>
                    <a:pt x="3715" y="6096"/>
                  </a:cubicBezTo>
                  <a:cubicBezTo>
                    <a:pt x="3835" y="6096"/>
                    <a:pt x="3930" y="6001"/>
                    <a:pt x="3930" y="5882"/>
                  </a:cubicBezTo>
                  <a:lnTo>
                    <a:pt x="3930" y="203"/>
                  </a:lnTo>
                  <a:cubicBezTo>
                    <a:pt x="3918" y="95"/>
                    <a:pt x="3823" y="0"/>
                    <a:pt x="3715" y="0"/>
                  </a:cubicBezTo>
                  <a:close/>
                </a:path>
              </a:pathLst>
            </a:custGeom>
            <a:solidFill>
              <a:srgbClr val="6E69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4818B"/>
                </a:solidFill>
              </a:endParaRPr>
            </a:p>
          </p:txBody>
        </p:sp>
        <p:sp>
          <p:nvSpPr>
            <p:cNvPr id="1066" name="Google Shape;1066;p52"/>
            <p:cNvSpPr/>
            <p:nvPr/>
          </p:nvSpPr>
          <p:spPr>
            <a:xfrm>
              <a:off x="4999188" y="3342788"/>
              <a:ext cx="96114" cy="82206"/>
            </a:xfrm>
            <a:custGeom>
              <a:avLst/>
              <a:gdLst/>
              <a:ahLst/>
              <a:cxnLst/>
              <a:rect l="l" t="t" r="r" b="b"/>
              <a:pathLst>
                <a:path w="3787" h="3239" extrusionOk="0">
                  <a:moveTo>
                    <a:pt x="203" y="0"/>
                  </a:moveTo>
                  <a:cubicBezTo>
                    <a:pt x="84" y="0"/>
                    <a:pt x="1" y="95"/>
                    <a:pt x="1" y="214"/>
                  </a:cubicBezTo>
                  <a:lnTo>
                    <a:pt x="1" y="3024"/>
                  </a:lnTo>
                  <a:cubicBezTo>
                    <a:pt x="1" y="3143"/>
                    <a:pt x="84" y="3239"/>
                    <a:pt x="203" y="3239"/>
                  </a:cubicBezTo>
                  <a:cubicBezTo>
                    <a:pt x="322" y="3239"/>
                    <a:pt x="417" y="3143"/>
                    <a:pt x="417" y="3024"/>
                  </a:cubicBezTo>
                  <a:lnTo>
                    <a:pt x="417" y="405"/>
                  </a:lnTo>
                  <a:lnTo>
                    <a:pt x="1977" y="405"/>
                  </a:lnTo>
                  <a:cubicBezTo>
                    <a:pt x="2132" y="405"/>
                    <a:pt x="2322" y="512"/>
                    <a:pt x="2429" y="655"/>
                  </a:cubicBezTo>
                  <a:lnTo>
                    <a:pt x="3287" y="1786"/>
                  </a:lnTo>
                  <a:cubicBezTo>
                    <a:pt x="3346" y="1869"/>
                    <a:pt x="3358" y="1941"/>
                    <a:pt x="3358" y="2024"/>
                  </a:cubicBezTo>
                  <a:cubicBezTo>
                    <a:pt x="3358" y="2250"/>
                    <a:pt x="3180" y="2429"/>
                    <a:pt x="2953" y="2429"/>
                  </a:cubicBezTo>
                  <a:lnTo>
                    <a:pt x="1013" y="2429"/>
                  </a:lnTo>
                  <a:cubicBezTo>
                    <a:pt x="894" y="2429"/>
                    <a:pt x="798" y="2524"/>
                    <a:pt x="798" y="2643"/>
                  </a:cubicBezTo>
                  <a:cubicBezTo>
                    <a:pt x="798" y="2762"/>
                    <a:pt x="882" y="2846"/>
                    <a:pt x="1013" y="2846"/>
                  </a:cubicBezTo>
                  <a:lnTo>
                    <a:pt x="2977" y="2846"/>
                  </a:lnTo>
                  <a:cubicBezTo>
                    <a:pt x="3418" y="2846"/>
                    <a:pt x="3787" y="2489"/>
                    <a:pt x="3787" y="2024"/>
                  </a:cubicBezTo>
                  <a:cubicBezTo>
                    <a:pt x="3787" y="1846"/>
                    <a:pt x="3727" y="1691"/>
                    <a:pt x="3632" y="1536"/>
                  </a:cubicBezTo>
                  <a:lnTo>
                    <a:pt x="2775" y="405"/>
                  </a:lnTo>
                  <a:cubicBezTo>
                    <a:pt x="2584" y="155"/>
                    <a:pt x="2287" y="0"/>
                    <a:pt x="1965" y="0"/>
                  </a:cubicBezTo>
                  <a:close/>
                </a:path>
              </a:pathLst>
            </a:custGeom>
            <a:solidFill>
              <a:srgbClr val="6E69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4818B"/>
                </a:solidFill>
              </a:endParaRPr>
            </a:p>
          </p:txBody>
        </p:sp>
        <p:sp>
          <p:nvSpPr>
            <p:cNvPr id="1067" name="Google Shape;1067;p52"/>
            <p:cNvSpPr/>
            <p:nvPr/>
          </p:nvSpPr>
          <p:spPr>
            <a:xfrm>
              <a:off x="4936625" y="3425275"/>
              <a:ext cx="31471" cy="10609"/>
            </a:xfrm>
            <a:custGeom>
              <a:avLst/>
              <a:gdLst/>
              <a:ahLst/>
              <a:cxnLst/>
              <a:rect l="l" t="t" r="r" b="b"/>
              <a:pathLst>
                <a:path w="1240" h="418" extrusionOk="0">
                  <a:moveTo>
                    <a:pt x="215" y="1"/>
                  </a:moveTo>
                  <a:cubicBezTo>
                    <a:pt x="96" y="1"/>
                    <a:pt x="1" y="84"/>
                    <a:pt x="1" y="203"/>
                  </a:cubicBezTo>
                  <a:cubicBezTo>
                    <a:pt x="1" y="322"/>
                    <a:pt x="96" y="417"/>
                    <a:pt x="215" y="417"/>
                  </a:cubicBezTo>
                  <a:lnTo>
                    <a:pt x="1025" y="417"/>
                  </a:lnTo>
                  <a:cubicBezTo>
                    <a:pt x="1144" y="417"/>
                    <a:pt x="1239" y="322"/>
                    <a:pt x="1239" y="203"/>
                  </a:cubicBezTo>
                  <a:cubicBezTo>
                    <a:pt x="1239" y="84"/>
                    <a:pt x="1156" y="1"/>
                    <a:pt x="1025" y="1"/>
                  </a:cubicBezTo>
                  <a:close/>
                </a:path>
              </a:pathLst>
            </a:custGeom>
            <a:solidFill>
              <a:srgbClr val="6E69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4818B"/>
                </a:solidFill>
              </a:endParaRPr>
            </a:p>
          </p:txBody>
        </p:sp>
        <p:sp>
          <p:nvSpPr>
            <p:cNvPr id="1068" name="Google Shape;1068;p52"/>
            <p:cNvSpPr/>
            <p:nvPr/>
          </p:nvSpPr>
          <p:spPr>
            <a:xfrm>
              <a:off x="5019137" y="3425275"/>
              <a:ext cx="31446" cy="10609"/>
            </a:xfrm>
            <a:custGeom>
              <a:avLst/>
              <a:gdLst/>
              <a:ahLst/>
              <a:cxnLst/>
              <a:rect l="l" t="t" r="r" b="b"/>
              <a:pathLst>
                <a:path w="1239" h="418" extrusionOk="0">
                  <a:moveTo>
                    <a:pt x="203" y="1"/>
                  </a:moveTo>
                  <a:cubicBezTo>
                    <a:pt x="84" y="1"/>
                    <a:pt x="0" y="84"/>
                    <a:pt x="0" y="203"/>
                  </a:cubicBezTo>
                  <a:cubicBezTo>
                    <a:pt x="0" y="322"/>
                    <a:pt x="84" y="417"/>
                    <a:pt x="203" y="417"/>
                  </a:cubicBezTo>
                  <a:lnTo>
                    <a:pt x="1024" y="417"/>
                  </a:lnTo>
                  <a:cubicBezTo>
                    <a:pt x="1143" y="417"/>
                    <a:pt x="1239" y="322"/>
                    <a:pt x="1239" y="203"/>
                  </a:cubicBezTo>
                  <a:cubicBezTo>
                    <a:pt x="1239" y="84"/>
                    <a:pt x="1143" y="1"/>
                    <a:pt x="1024" y="1"/>
                  </a:cubicBezTo>
                  <a:close/>
                </a:path>
              </a:pathLst>
            </a:custGeom>
            <a:solidFill>
              <a:srgbClr val="6E69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4818B"/>
                </a:solidFill>
              </a:endParaRPr>
            </a:p>
          </p:txBody>
        </p:sp>
        <p:sp>
          <p:nvSpPr>
            <p:cNvPr id="1069" name="Google Shape;1069;p52"/>
            <p:cNvSpPr/>
            <p:nvPr/>
          </p:nvSpPr>
          <p:spPr>
            <a:xfrm>
              <a:off x="4405187" y="2067704"/>
              <a:ext cx="303113" cy="218496"/>
            </a:xfrm>
            <a:custGeom>
              <a:avLst/>
              <a:gdLst/>
              <a:ahLst/>
              <a:cxnLst/>
              <a:rect l="l" t="t" r="r" b="b"/>
              <a:pathLst>
                <a:path w="11943" h="8609" extrusionOk="0">
                  <a:moveTo>
                    <a:pt x="11740" y="0"/>
                  </a:moveTo>
                  <a:cubicBezTo>
                    <a:pt x="11645" y="0"/>
                    <a:pt x="11562" y="72"/>
                    <a:pt x="11562" y="179"/>
                  </a:cubicBezTo>
                  <a:lnTo>
                    <a:pt x="11562" y="2667"/>
                  </a:lnTo>
                  <a:cubicBezTo>
                    <a:pt x="11562" y="3393"/>
                    <a:pt x="10966" y="3989"/>
                    <a:pt x="10240" y="3989"/>
                  </a:cubicBezTo>
                  <a:lnTo>
                    <a:pt x="9085" y="3989"/>
                  </a:lnTo>
                  <a:cubicBezTo>
                    <a:pt x="8954" y="3989"/>
                    <a:pt x="8823" y="4084"/>
                    <a:pt x="8776" y="4203"/>
                  </a:cubicBezTo>
                  <a:cubicBezTo>
                    <a:pt x="8573" y="4703"/>
                    <a:pt x="8549" y="5167"/>
                    <a:pt x="8752" y="5537"/>
                  </a:cubicBezTo>
                  <a:cubicBezTo>
                    <a:pt x="8823" y="5703"/>
                    <a:pt x="8942" y="5834"/>
                    <a:pt x="9049" y="5941"/>
                  </a:cubicBezTo>
                  <a:cubicBezTo>
                    <a:pt x="8752" y="5929"/>
                    <a:pt x="8514" y="5822"/>
                    <a:pt x="8359" y="5656"/>
                  </a:cubicBezTo>
                  <a:cubicBezTo>
                    <a:pt x="8240" y="5537"/>
                    <a:pt x="7978" y="5167"/>
                    <a:pt x="8073" y="4358"/>
                  </a:cubicBezTo>
                  <a:cubicBezTo>
                    <a:pt x="8109" y="4155"/>
                    <a:pt x="7942" y="3977"/>
                    <a:pt x="7740" y="3977"/>
                  </a:cubicBezTo>
                  <a:lnTo>
                    <a:pt x="5954" y="3977"/>
                  </a:lnTo>
                  <a:cubicBezTo>
                    <a:pt x="5859" y="3977"/>
                    <a:pt x="5775" y="4048"/>
                    <a:pt x="5775" y="4155"/>
                  </a:cubicBezTo>
                  <a:cubicBezTo>
                    <a:pt x="5775" y="4263"/>
                    <a:pt x="5847" y="4334"/>
                    <a:pt x="5954" y="4334"/>
                  </a:cubicBezTo>
                  <a:lnTo>
                    <a:pt x="6847" y="4334"/>
                  </a:lnTo>
                  <a:lnTo>
                    <a:pt x="6847" y="5691"/>
                  </a:lnTo>
                  <a:cubicBezTo>
                    <a:pt x="6847" y="6430"/>
                    <a:pt x="6228" y="7037"/>
                    <a:pt x="5490" y="7037"/>
                  </a:cubicBezTo>
                  <a:lnTo>
                    <a:pt x="4704" y="7037"/>
                  </a:lnTo>
                  <a:cubicBezTo>
                    <a:pt x="4561" y="7037"/>
                    <a:pt x="4466" y="7144"/>
                    <a:pt x="4466" y="7275"/>
                  </a:cubicBezTo>
                  <a:cubicBezTo>
                    <a:pt x="4442" y="7834"/>
                    <a:pt x="4239" y="8215"/>
                    <a:pt x="3668" y="8251"/>
                  </a:cubicBezTo>
                  <a:cubicBezTo>
                    <a:pt x="3930" y="7977"/>
                    <a:pt x="3954" y="7573"/>
                    <a:pt x="3882" y="7239"/>
                  </a:cubicBezTo>
                  <a:cubicBezTo>
                    <a:pt x="3846" y="7120"/>
                    <a:pt x="3763" y="7037"/>
                    <a:pt x="3644" y="7037"/>
                  </a:cubicBezTo>
                  <a:lnTo>
                    <a:pt x="1703" y="7037"/>
                  </a:lnTo>
                  <a:cubicBezTo>
                    <a:pt x="965" y="7037"/>
                    <a:pt x="358" y="6430"/>
                    <a:pt x="358" y="5691"/>
                  </a:cubicBezTo>
                  <a:lnTo>
                    <a:pt x="358" y="5310"/>
                  </a:lnTo>
                  <a:cubicBezTo>
                    <a:pt x="358" y="5227"/>
                    <a:pt x="275" y="5132"/>
                    <a:pt x="179" y="5132"/>
                  </a:cubicBezTo>
                  <a:cubicBezTo>
                    <a:pt x="84" y="5132"/>
                    <a:pt x="1" y="5215"/>
                    <a:pt x="1" y="5310"/>
                  </a:cubicBezTo>
                  <a:lnTo>
                    <a:pt x="1" y="5691"/>
                  </a:lnTo>
                  <a:cubicBezTo>
                    <a:pt x="1" y="6620"/>
                    <a:pt x="751" y="7394"/>
                    <a:pt x="1703" y="7394"/>
                  </a:cubicBezTo>
                  <a:lnTo>
                    <a:pt x="3573" y="7394"/>
                  </a:lnTo>
                  <a:cubicBezTo>
                    <a:pt x="3596" y="7620"/>
                    <a:pt x="3596" y="8025"/>
                    <a:pt x="3215" y="8144"/>
                  </a:cubicBezTo>
                  <a:cubicBezTo>
                    <a:pt x="2989" y="8215"/>
                    <a:pt x="3001" y="8525"/>
                    <a:pt x="3239" y="8573"/>
                  </a:cubicBezTo>
                  <a:cubicBezTo>
                    <a:pt x="3370" y="8608"/>
                    <a:pt x="3489" y="8608"/>
                    <a:pt x="3596" y="8608"/>
                  </a:cubicBezTo>
                  <a:cubicBezTo>
                    <a:pt x="4299" y="8608"/>
                    <a:pt x="4763" y="8204"/>
                    <a:pt x="4823" y="7394"/>
                  </a:cubicBezTo>
                  <a:lnTo>
                    <a:pt x="5513" y="7394"/>
                  </a:lnTo>
                  <a:cubicBezTo>
                    <a:pt x="6454" y="7394"/>
                    <a:pt x="7228" y="6644"/>
                    <a:pt x="7228" y="5691"/>
                  </a:cubicBezTo>
                  <a:lnTo>
                    <a:pt x="7228" y="4334"/>
                  </a:lnTo>
                  <a:lnTo>
                    <a:pt x="7764" y="4334"/>
                  </a:lnTo>
                  <a:cubicBezTo>
                    <a:pt x="7716" y="4715"/>
                    <a:pt x="7704" y="5429"/>
                    <a:pt x="8157" y="5894"/>
                  </a:cubicBezTo>
                  <a:cubicBezTo>
                    <a:pt x="8407" y="6168"/>
                    <a:pt x="8764" y="6299"/>
                    <a:pt x="9240" y="6299"/>
                  </a:cubicBezTo>
                  <a:cubicBezTo>
                    <a:pt x="9311" y="6299"/>
                    <a:pt x="9383" y="6299"/>
                    <a:pt x="9478" y="6287"/>
                  </a:cubicBezTo>
                  <a:cubicBezTo>
                    <a:pt x="9704" y="6263"/>
                    <a:pt x="9776" y="5965"/>
                    <a:pt x="9561" y="5846"/>
                  </a:cubicBezTo>
                  <a:cubicBezTo>
                    <a:pt x="8847" y="5429"/>
                    <a:pt x="9002" y="4715"/>
                    <a:pt x="9145" y="4334"/>
                  </a:cubicBezTo>
                  <a:lnTo>
                    <a:pt x="10276" y="4334"/>
                  </a:lnTo>
                  <a:cubicBezTo>
                    <a:pt x="11205" y="4334"/>
                    <a:pt x="11943" y="3584"/>
                    <a:pt x="11943" y="2667"/>
                  </a:cubicBezTo>
                  <a:lnTo>
                    <a:pt x="11943" y="179"/>
                  </a:lnTo>
                  <a:cubicBezTo>
                    <a:pt x="11919" y="95"/>
                    <a:pt x="11847" y="0"/>
                    <a:pt x="11740" y="0"/>
                  </a:cubicBezTo>
                  <a:close/>
                </a:path>
              </a:pathLst>
            </a:custGeom>
            <a:solidFill>
              <a:srgbClr val="6E69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4818B"/>
                </a:solidFill>
              </a:endParaRPr>
            </a:p>
          </p:txBody>
        </p:sp>
        <p:sp>
          <p:nvSpPr>
            <p:cNvPr id="1070" name="Google Shape;1070;p52"/>
            <p:cNvSpPr/>
            <p:nvPr/>
          </p:nvSpPr>
          <p:spPr>
            <a:xfrm>
              <a:off x="4404578" y="2005445"/>
              <a:ext cx="303722" cy="182533"/>
            </a:xfrm>
            <a:custGeom>
              <a:avLst/>
              <a:gdLst/>
              <a:ahLst/>
              <a:cxnLst/>
              <a:rect l="l" t="t" r="r" b="b"/>
              <a:pathLst>
                <a:path w="11967" h="7192" extrusionOk="0">
                  <a:moveTo>
                    <a:pt x="3144" y="0"/>
                  </a:moveTo>
                  <a:cubicBezTo>
                    <a:pt x="2227" y="0"/>
                    <a:pt x="1477" y="739"/>
                    <a:pt x="1477" y="1667"/>
                  </a:cubicBezTo>
                  <a:lnTo>
                    <a:pt x="1477" y="4132"/>
                  </a:lnTo>
                  <a:cubicBezTo>
                    <a:pt x="1108" y="4191"/>
                    <a:pt x="751" y="4358"/>
                    <a:pt x="477" y="4644"/>
                  </a:cubicBezTo>
                  <a:cubicBezTo>
                    <a:pt x="168" y="4965"/>
                    <a:pt x="1" y="5382"/>
                    <a:pt x="1" y="5823"/>
                  </a:cubicBezTo>
                  <a:lnTo>
                    <a:pt x="1" y="7013"/>
                  </a:lnTo>
                  <a:cubicBezTo>
                    <a:pt x="1" y="7097"/>
                    <a:pt x="84" y="7192"/>
                    <a:pt x="180" y="7192"/>
                  </a:cubicBezTo>
                  <a:cubicBezTo>
                    <a:pt x="275" y="7192"/>
                    <a:pt x="358" y="7108"/>
                    <a:pt x="358" y="7013"/>
                  </a:cubicBezTo>
                  <a:lnTo>
                    <a:pt x="358" y="5823"/>
                  </a:lnTo>
                  <a:cubicBezTo>
                    <a:pt x="358" y="5465"/>
                    <a:pt x="501" y="5132"/>
                    <a:pt x="751" y="4882"/>
                  </a:cubicBezTo>
                  <a:cubicBezTo>
                    <a:pt x="953" y="4668"/>
                    <a:pt x="1203" y="4537"/>
                    <a:pt x="1489" y="4477"/>
                  </a:cubicBezTo>
                  <a:lnTo>
                    <a:pt x="1489" y="5084"/>
                  </a:lnTo>
                  <a:cubicBezTo>
                    <a:pt x="1489" y="6013"/>
                    <a:pt x="2239" y="6751"/>
                    <a:pt x="3156" y="6751"/>
                  </a:cubicBezTo>
                  <a:lnTo>
                    <a:pt x="5240" y="6751"/>
                  </a:lnTo>
                  <a:cubicBezTo>
                    <a:pt x="5335" y="6751"/>
                    <a:pt x="5418" y="6680"/>
                    <a:pt x="5418" y="6573"/>
                  </a:cubicBezTo>
                  <a:cubicBezTo>
                    <a:pt x="5418" y="6489"/>
                    <a:pt x="5347" y="6394"/>
                    <a:pt x="5240" y="6394"/>
                  </a:cubicBezTo>
                  <a:lnTo>
                    <a:pt x="3156" y="6394"/>
                  </a:lnTo>
                  <a:cubicBezTo>
                    <a:pt x="2430" y="6394"/>
                    <a:pt x="1834" y="5799"/>
                    <a:pt x="1834" y="5073"/>
                  </a:cubicBezTo>
                  <a:lnTo>
                    <a:pt x="1834" y="1620"/>
                  </a:lnTo>
                  <a:cubicBezTo>
                    <a:pt x="1834" y="893"/>
                    <a:pt x="2430" y="298"/>
                    <a:pt x="3156" y="298"/>
                  </a:cubicBezTo>
                  <a:lnTo>
                    <a:pt x="10288" y="298"/>
                  </a:lnTo>
                  <a:cubicBezTo>
                    <a:pt x="11014" y="298"/>
                    <a:pt x="11610" y="893"/>
                    <a:pt x="11610" y="1620"/>
                  </a:cubicBezTo>
                  <a:lnTo>
                    <a:pt x="11610" y="1846"/>
                  </a:lnTo>
                  <a:cubicBezTo>
                    <a:pt x="11610" y="1929"/>
                    <a:pt x="11693" y="2025"/>
                    <a:pt x="11788" y="2025"/>
                  </a:cubicBezTo>
                  <a:cubicBezTo>
                    <a:pt x="11883" y="2025"/>
                    <a:pt x="11967" y="1953"/>
                    <a:pt x="11967" y="1846"/>
                  </a:cubicBezTo>
                  <a:lnTo>
                    <a:pt x="11967" y="1620"/>
                  </a:lnTo>
                  <a:cubicBezTo>
                    <a:pt x="11943" y="762"/>
                    <a:pt x="11193" y="0"/>
                    <a:pt x="10276" y="0"/>
                  </a:cubicBezTo>
                  <a:close/>
                </a:path>
              </a:pathLst>
            </a:custGeom>
            <a:solidFill>
              <a:srgbClr val="6E69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B4818B"/>
                </a:solidFill>
              </a:endParaRPr>
            </a:p>
          </p:txBody>
        </p:sp>
      </p:grpSp>
      <p:sp>
        <p:nvSpPr>
          <p:cNvPr id="1071" name="Google Shape;1071;p52"/>
          <p:cNvSpPr/>
          <p:nvPr/>
        </p:nvSpPr>
        <p:spPr>
          <a:xfrm>
            <a:off x="4521842" y="2120355"/>
            <a:ext cx="28927" cy="28927"/>
          </a:xfrm>
          <a:custGeom>
            <a:avLst/>
            <a:gdLst/>
            <a:ahLst/>
            <a:cxnLst/>
            <a:rect l="l" t="t" r="r" b="b"/>
            <a:pathLst>
              <a:path w="1192" h="1192" extrusionOk="0">
                <a:moveTo>
                  <a:pt x="596" y="358"/>
                </a:moveTo>
                <a:cubicBezTo>
                  <a:pt x="739" y="358"/>
                  <a:pt x="834" y="465"/>
                  <a:pt x="834" y="596"/>
                </a:cubicBezTo>
                <a:cubicBezTo>
                  <a:pt x="834" y="739"/>
                  <a:pt x="739" y="834"/>
                  <a:pt x="596" y="834"/>
                </a:cubicBezTo>
                <a:cubicBezTo>
                  <a:pt x="465" y="834"/>
                  <a:pt x="358" y="739"/>
                  <a:pt x="358" y="596"/>
                </a:cubicBezTo>
                <a:cubicBezTo>
                  <a:pt x="358" y="465"/>
                  <a:pt x="465" y="358"/>
                  <a:pt x="596" y="358"/>
                </a:cubicBezTo>
                <a:close/>
                <a:moveTo>
                  <a:pt x="596" y="1"/>
                </a:moveTo>
                <a:cubicBezTo>
                  <a:pt x="274" y="1"/>
                  <a:pt x="0" y="274"/>
                  <a:pt x="0" y="596"/>
                </a:cubicBezTo>
                <a:cubicBezTo>
                  <a:pt x="0" y="929"/>
                  <a:pt x="274" y="1191"/>
                  <a:pt x="596" y="1191"/>
                </a:cubicBezTo>
                <a:cubicBezTo>
                  <a:pt x="929" y="1191"/>
                  <a:pt x="1191" y="929"/>
                  <a:pt x="1191" y="596"/>
                </a:cubicBezTo>
                <a:cubicBezTo>
                  <a:pt x="1191" y="274"/>
                  <a:pt x="929" y="1"/>
                  <a:pt x="596" y="1"/>
                </a:cubicBezTo>
                <a:close/>
              </a:path>
            </a:pathLst>
          </a:custGeom>
          <a:solidFill>
            <a:srgbClr val="6E697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B4818B"/>
              </a:solidFill>
            </a:endParaRPr>
          </a:p>
        </p:txBody>
      </p:sp>
      <p:sp>
        <p:nvSpPr>
          <p:cNvPr id="1072" name="Google Shape;1072;p52"/>
          <p:cNvSpPr/>
          <p:nvPr/>
        </p:nvSpPr>
        <p:spPr>
          <a:xfrm>
            <a:off x="4572416" y="2120355"/>
            <a:ext cx="28903" cy="28927"/>
          </a:xfrm>
          <a:custGeom>
            <a:avLst/>
            <a:gdLst/>
            <a:ahLst/>
            <a:cxnLst/>
            <a:rect l="l" t="t" r="r" b="b"/>
            <a:pathLst>
              <a:path w="1191" h="1192" extrusionOk="0">
                <a:moveTo>
                  <a:pt x="595" y="358"/>
                </a:moveTo>
                <a:cubicBezTo>
                  <a:pt x="738" y="358"/>
                  <a:pt x="833" y="465"/>
                  <a:pt x="833" y="596"/>
                </a:cubicBezTo>
                <a:cubicBezTo>
                  <a:pt x="833" y="739"/>
                  <a:pt x="738" y="834"/>
                  <a:pt x="595" y="834"/>
                </a:cubicBezTo>
                <a:cubicBezTo>
                  <a:pt x="464" y="834"/>
                  <a:pt x="357" y="739"/>
                  <a:pt x="357" y="596"/>
                </a:cubicBezTo>
                <a:cubicBezTo>
                  <a:pt x="357" y="465"/>
                  <a:pt x="464" y="358"/>
                  <a:pt x="595" y="358"/>
                </a:cubicBezTo>
                <a:close/>
                <a:moveTo>
                  <a:pt x="595" y="1"/>
                </a:moveTo>
                <a:cubicBezTo>
                  <a:pt x="274" y="1"/>
                  <a:pt x="0" y="274"/>
                  <a:pt x="0" y="596"/>
                </a:cubicBezTo>
                <a:cubicBezTo>
                  <a:pt x="0" y="929"/>
                  <a:pt x="274" y="1191"/>
                  <a:pt x="595" y="1191"/>
                </a:cubicBezTo>
                <a:cubicBezTo>
                  <a:pt x="929" y="1191"/>
                  <a:pt x="1191" y="929"/>
                  <a:pt x="1191" y="596"/>
                </a:cubicBezTo>
                <a:cubicBezTo>
                  <a:pt x="1191" y="274"/>
                  <a:pt x="929" y="1"/>
                  <a:pt x="595" y="1"/>
                </a:cubicBezTo>
                <a:close/>
              </a:path>
            </a:pathLst>
          </a:custGeom>
          <a:solidFill>
            <a:srgbClr val="6E697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B4818B"/>
              </a:solidFill>
            </a:endParaRPr>
          </a:p>
        </p:txBody>
      </p:sp>
      <p:sp>
        <p:nvSpPr>
          <p:cNvPr id="1073" name="Google Shape;1073;p52"/>
          <p:cNvSpPr/>
          <p:nvPr/>
        </p:nvSpPr>
        <p:spPr>
          <a:xfrm>
            <a:off x="4623549" y="2120355"/>
            <a:ext cx="28927" cy="28927"/>
          </a:xfrm>
          <a:custGeom>
            <a:avLst/>
            <a:gdLst/>
            <a:ahLst/>
            <a:cxnLst/>
            <a:rect l="l" t="t" r="r" b="b"/>
            <a:pathLst>
              <a:path w="1192" h="1192" extrusionOk="0">
                <a:moveTo>
                  <a:pt x="596" y="358"/>
                </a:moveTo>
                <a:cubicBezTo>
                  <a:pt x="727" y="358"/>
                  <a:pt x="834" y="465"/>
                  <a:pt x="834" y="596"/>
                </a:cubicBezTo>
                <a:cubicBezTo>
                  <a:pt x="834" y="739"/>
                  <a:pt x="727" y="834"/>
                  <a:pt x="596" y="834"/>
                </a:cubicBezTo>
                <a:cubicBezTo>
                  <a:pt x="453" y="834"/>
                  <a:pt x="358" y="739"/>
                  <a:pt x="358" y="596"/>
                </a:cubicBezTo>
                <a:cubicBezTo>
                  <a:pt x="334" y="465"/>
                  <a:pt x="453" y="358"/>
                  <a:pt x="596" y="358"/>
                </a:cubicBezTo>
                <a:close/>
                <a:moveTo>
                  <a:pt x="596" y="1"/>
                </a:moveTo>
                <a:cubicBezTo>
                  <a:pt x="262" y="1"/>
                  <a:pt x="0" y="274"/>
                  <a:pt x="0" y="596"/>
                </a:cubicBezTo>
                <a:cubicBezTo>
                  <a:pt x="0" y="929"/>
                  <a:pt x="262" y="1191"/>
                  <a:pt x="596" y="1191"/>
                </a:cubicBezTo>
                <a:cubicBezTo>
                  <a:pt x="917" y="1191"/>
                  <a:pt x="1191" y="929"/>
                  <a:pt x="1191" y="596"/>
                </a:cubicBezTo>
                <a:cubicBezTo>
                  <a:pt x="1191" y="274"/>
                  <a:pt x="917" y="1"/>
                  <a:pt x="596" y="1"/>
                </a:cubicBezTo>
                <a:close/>
              </a:path>
            </a:pathLst>
          </a:custGeom>
          <a:solidFill>
            <a:srgbClr val="6E697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B4818B"/>
              </a:solidFill>
            </a:endParaRPr>
          </a:p>
        </p:txBody>
      </p:sp>
      <p:sp>
        <p:nvSpPr>
          <p:cNvPr id="2" name="Espace réservé du numéro de diapositive 1">
            <a:extLst>
              <a:ext uri="{FF2B5EF4-FFF2-40B4-BE49-F238E27FC236}">
                <a16:creationId xmlns:a16="http://schemas.microsoft.com/office/drawing/2014/main" id="{6510B3B7-9D55-1447-B362-30674781E76D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fr-CA" smtClean="0"/>
              <a:t>20</a:t>
            </a:fld>
            <a:endParaRPr lang="fr-CA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8" name="Google Shape;548;p36"/>
          <p:cNvSpPr txBox="1">
            <a:spLocks noGrp="1"/>
          </p:cNvSpPr>
          <p:nvPr>
            <p:ph type="title" idx="3"/>
          </p:nvPr>
        </p:nvSpPr>
        <p:spPr>
          <a:xfrm>
            <a:off x="5946579" y="2375885"/>
            <a:ext cx="3748200" cy="1294437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100"/>
              <a:buFont typeface="Arial"/>
              <a:buNone/>
            </a:pPr>
            <a:r>
              <a:rPr lang="fr-FR" dirty="0">
                <a:highlight>
                  <a:schemeClr val="lt1"/>
                </a:highlight>
              </a:rPr>
              <a:t>SWOT </a:t>
            </a:r>
            <a:r>
              <a:rPr lang="fr-FR" dirty="0" err="1">
                <a:highlight>
                  <a:schemeClr val="lt1"/>
                </a:highlight>
              </a:rPr>
              <a:t>analysis</a:t>
            </a:r>
            <a:r>
              <a:rPr lang="fr-FR" dirty="0">
                <a:highlight>
                  <a:schemeClr val="lt1"/>
                </a:highlight>
              </a:rPr>
              <a:t> and cashflow:</a:t>
            </a:r>
            <a:endParaRPr dirty="0">
              <a:highlight>
                <a:schemeClr val="lt1"/>
              </a:highlight>
            </a:endParaRPr>
          </a:p>
        </p:txBody>
      </p:sp>
      <p:pic>
        <p:nvPicPr>
          <p:cNvPr id="549" name="Google Shape;549;p36"/>
          <p:cNvPicPr preferRelativeResize="0"/>
          <p:nvPr/>
        </p:nvPicPr>
        <p:blipFill rotWithShape="1">
          <a:blip r:embed="rId3">
            <a:alphaModFix/>
          </a:blip>
          <a:srcRect l="29462" r="587"/>
          <a:stretch/>
        </p:blipFill>
        <p:spPr>
          <a:xfrm flipH="1">
            <a:off x="2106278" y="1973506"/>
            <a:ext cx="2823797" cy="2691245"/>
          </a:xfrm>
          <a:prstGeom prst="rect">
            <a:avLst/>
          </a:prstGeom>
          <a:noFill/>
          <a:ln>
            <a:noFill/>
          </a:ln>
        </p:spPr>
      </p:pic>
      <p:sp>
        <p:nvSpPr>
          <p:cNvPr id="550" name="Google Shape;550;p36"/>
          <p:cNvSpPr txBox="1">
            <a:spLocks noGrp="1"/>
          </p:cNvSpPr>
          <p:nvPr>
            <p:ph type="title"/>
          </p:nvPr>
        </p:nvSpPr>
        <p:spPr>
          <a:xfrm>
            <a:off x="-50" y="255600"/>
            <a:ext cx="4088700" cy="2277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05</a:t>
            </a:r>
            <a:endParaRPr dirty="0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5F0AA2A4-D9D1-AE4A-85CB-3A3E87C77D17}"/>
              </a:ext>
            </a:extLst>
          </p:cNvPr>
          <p:cNvSpPr txBox="1"/>
          <p:nvPr/>
        </p:nvSpPr>
        <p:spPr>
          <a:xfrm>
            <a:off x="8597665" y="4695825"/>
            <a:ext cx="3834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6149F04E-41BD-1940-9B59-2A6CE36F9F6F}" type="slidenum">
              <a:rPr lang="fr-TN" dirty="0"/>
              <a:t>21</a:t>
            </a:fld>
            <a:endParaRPr lang="fr-TN" dirty="0"/>
          </a:p>
        </p:txBody>
      </p:sp>
    </p:spTree>
    <p:extLst>
      <p:ext uri="{BB962C8B-B14F-4D97-AF65-F5344CB8AC3E}">
        <p14:creationId xmlns:p14="http://schemas.microsoft.com/office/powerpoint/2010/main" val="196851749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2" name="Google Shape;1122;p55"/>
          <p:cNvSpPr txBox="1">
            <a:spLocks noGrp="1"/>
          </p:cNvSpPr>
          <p:nvPr>
            <p:ph type="title"/>
          </p:nvPr>
        </p:nvSpPr>
        <p:spPr>
          <a:xfrm>
            <a:off x="720000" y="681425"/>
            <a:ext cx="7714800" cy="552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SWOT:</a:t>
            </a:r>
            <a:endParaRPr dirty="0"/>
          </a:p>
        </p:txBody>
      </p:sp>
      <p:pic>
        <p:nvPicPr>
          <p:cNvPr id="13" name="Image 12">
            <a:extLst>
              <a:ext uri="{FF2B5EF4-FFF2-40B4-BE49-F238E27FC236}">
                <a16:creationId xmlns:a16="http://schemas.microsoft.com/office/drawing/2014/main" id="{17850CF7-90C5-9940-A97A-DAA39A0C326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7767" y="1234025"/>
            <a:ext cx="3728466" cy="3750407"/>
          </a:xfrm>
          <a:prstGeom prst="rect">
            <a:avLst/>
          </a:prstGeom>
        </p:spPr>
      </p:pic>
      <p:sp>
        <p:nvSpPr>
          <p:cNvPr id="18" name="Sous-titre 17">
            <a:extLst>
              <a:ext uri="{FF2B5EF4-FFF2-40B4-BE49-F238E27FC236}">
                <a16:creationId xmlns:a16="http://schemas.microsoft.com/office/drawing/2014/main" id="{4449CDAE-E13E-A341-A0D7-488554BD3B78}"/>
              </a:ext>
            </a:extLst>
          </p:cNvPr>
          <p:cNvSpPr>
            <a:spLocks noGrp="1"/>
          </p:cNvSpPr>
          <p:nvPr>
            <p:ph type="subTitle" idx="8"/>
          </p:nvPr>
        </p:nvSpPr>
        <p:spPr>
          <a:xfrm>
            <a:off x="2934783" y="1427075"/>
            <a:ext cx="1468609" cy="268375"/>
          </a:xfrm>
          <a:solidFill>
            <a:schemeClr val="bg1"/>
          </a:solidFill>
        </p:spPr>
        <p:txBody>
          <a:bodyPr/>
          <a:lstStyle/>
          <a:p>
            <a:r>
              <a:rPr lang="fr-TN" dirty="0"/>
              <a:t>Strengths </a:t>
            </a:r>
          </a:p>
        </p:txBody>
      </p:sp>
      <p:sp>
        <p:nvSpPr>
          <p:cNvPr id="28" name="Sous-titre 17">
            <a:extLst>
              <a:ext uri="{FF2B5EF4-FFF2-40B4-BE49-F238E27FC236}">
                <a16:creationId xmlns:a16="http://schemas.microsoft.com/office/drawing/2014/main" id="{43BAD50C-36B1-504C-AAEA-21292B896E60}"/>
              </a:ext>
            </a:extLst>
          </p:cNvPr>
          <p:cNvSpPr txBox="1">
            <a:spLocks/>
          </p:cNvSpPr>
          <p:nvPr/>
        </p:nvSpPr>
        <p:spPr>
          <a:xfrm>
            <a:off x="4685508" y="1428450"/>
            <a:ext cx="1468609" cy="2683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 i="0" u="none" strike="noStrike" cap="none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 i="0" u="none" strike="noStrike" cap="none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 i="0" u="none" strike="noStrike" cap="none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 i="0" u="none" strike="noStrike" cap="none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 i="0" u="none" strike="noStrike" cap="none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 i="0" u="none" strike="noStrike" cap="none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 i="0" u="none" strike="noStrike" cap="none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 i="0" u="none" strike="noStrike" cap="none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 i="0" u="none" strike="noStrike" cap="none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9pPr>
          </a:lstStyle>
          <a:p>
            <a:r>
              <a:rPr lang="fr-TN" dirty="0"/>
              <a:t>Weaknesses </a:t>
            </a:r>
          </a:p>
        </p:txBody>
      </p:sp>
      <p:sp>
        <p:nvSpPr>
          <p:cNvPr id="29" name="Sous-titre 17">
            <a:extLst>
              <a:ext uri="{FF2B5EF4-FFF2-40B4-BE49-F238E27FC236}">
                <a16:creationId xmlns:a16="http://schemas.microsoft.com/office/drawing/2014/main" id="{C37B5FDA-65CE-B446-8BBF-74C80F173B88}"/>
              </a:ext>
            </a:extLst>
          </p:cNvPr>
          <p:cNvSpPr txBox="1">
            <a:spLocks/>
          </p:cNvSpPr>
          <p:nvPr/>
        </p:nvSpPr>
        <p:spPr>
          <a:xfrm>
            <a:off x="2838450" y="3313863"/>
            <a:ext cx="1564941" cy="2683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 i="0" u="none" strike="noStrike" cap="none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 i="0" u="none" strike="noStrike" cap="none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 i="0" u="none" strike="noStrike" cap="none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 i="0" u="none" strike="noStrike" cap="none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 i="0" u="none" strike="noStrike" cap="none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 i="0" u="none" strike="noStrike" cap="none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 i="0" u="none" strike="noStrike" cap="none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 i="0" u="none" strike="noStrike" cap="none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 i="0" u="none" strike="noStrike" cap="none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9pPr>
          </a:lstStyle>
          <a:p>
            <a:r>
              <a:rPr lang="fr-TN" dirty="0"/>
              <a:t>Opportunities </a:t>
            </a:r>
          </a:p>
        </p:txBody>
      </p:sp>
      <p:sp>
        <p:nvSpPr>
          <p:cNvPr id="30" name="Sous-titre 17">
            <a:extLst>
              <a:ext uri="{FF2B5EF4-FFF2-40B4-BE49-F238E27FC236}">
                <a16:creationId xmlns:a16="http://schemas.microsoft.com/office/drawing/2014/main" id="{640DDF57-A382-DC41-B3D6-9F9288DD3F38}"/>
              </a:ext>
            </a:extLst>
          </p:cNvPr>
          <p:cNvSpPr txBox="1">
            <a:spLocks/>
          </p:cNvSpPr>
          <p:nvPr/>
        </p:nvSpPr>
        <p:spPr>
          <a:xfrm>
            <a:off x="4668796" y="3431851"/>
            <a:ext cx="1564941" cy="2683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 i="0" u="none" strike="noStrike" cap="none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 i="0" u="none" strike="noStrike" cap="none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 i="0" u="none" strike="noStrike" cap="none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 i="0" u="none" strike="noStrike" cap="none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 i="0" u="none" strike="noStrike" cap="none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 i="0" u="none" strike="noStrike" cap="none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 i="0" u="none" strike="noStrike" cap="none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 i="0" u="none" strike="noStrike" cap="none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6B1A1"/>
              </a:buClr>
              <a:buSzPts val="1500"/>
              <a:buFont typeface="Trebuchet MS"/>
              <a:buNone/>
              <a:defRPr sz="1500" b="1" i="0" u="none" strike="noStrike" cap="none">
                <a:solidFill>
                  <a:srgbClr val="F6B1A1"/>
                </a:solidFill>
                <a:latin typeface="Trebuchet MS"/>
                <a:ea typeface="Trebuchet MS"/>
                <a:cs typeface="Trebuchet MS"/>
                <a:sym typeface="Trebuchet MS"/>
              </a:defRPr>
            </a:lvl9pPr>
          </a:lstStyle>
          <a:p>
            <a:r>
              <a:rPr lang="fr-TN" b="0" dirty="0"/>
              <a:t>Threats  </a:t>
            </a:r>
          </a:p>
        </p:txBody>
      </p:sp>
      <p:sp>
        <p:nvSpPr>
          <p:cNvPr id="31" name="ZoneTexte 30">
            <a:extLst>
              <a:ext uri="{FF2B5EF4-FFF2-40B4-BE49-F238E27FC236}">
                <a16:creationId xmlns:a16="http://schemas.microsoft.com/office/drawing/2014/main" id="{138785C5-1421-F644-9A02-1158D583AD7B}"/>
              </a:ext>
            </a:extLst>
          </p:cNvPr>
          <p:cNvSpPr txBox="1"/>
          <p:nvPr/>
        </p:nvSpPr>
        <p:spPr>
          <a:xfrm>
            <a:off x="8597665" y="4695825"/>
            <a:ext cx="3834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322159A8-08E8-FB47-AA48-FE5D6943D1BB}" type="slidenum">
              <a:rPr lang="fr-TN" dirty="0"/>
              <a:t>22</a:t>
            </a:fld>
            <a:endParaRPr lang="fr-TN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1" name="Google Shape;1381;p68"/>
          <p:cNvSpPr txBox="1">
            <a:spLocks noGrp="1"/>
          </p:cNvSpPr>
          <p:nvPr>
            <p:ph type="title"/>
          </p:nvPr>
        </p:nvSpPr>
        <p:spPr>
          <a:xfrm>
            <a:off x="196125" y="2019150"/>
            <a:ext cx="5185500" cy="552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Cash</a:t>
            </a:r>
            <a:br>
              <a:rPr lang="en" dirty="0"/>
            </a:br>
            <a:r>
              <a:rPr lang="en" dirty="0"/>
              <a:t> Flow: </a:t>
            </a:r>
            <a:endParaRPr dirty="0"/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BD1DA881-7D7B-FC4B-87BC-5A643FE76D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0415" y="180343"/>
            <a:ext cx="7823585" cy="4795882"/>
          </a:xfrm>
          <a:prstGeom prst="rect">
            <a:avLst/>
          </a:prstGeom>
        </p:spPr>
      </p:pic>
      <p:sp>
        <p:nvSpPr>
          <p:cNvPr id="6" name="ZoneTexte 5">
            <a:extLst>
              <a:ext uri="{FF2B5EF4-FFF2-40B4-BE49-F238E27FC236}">
                <a16:creationId xmlns:a16="http://schemas.microsoft.com/office/drawing/2014/main" id="{6E0BE9E2-3CA2-A140-B03B-C8B8EDEE8B2C}"/>
              </a:ext>
            </a:extLst>
          </p:cNvPr>
          <p:cNvSpPr txBox="1"/>
          <p:nvPr/>
        </p:nvSpPr>
        <p:spPr>
          <a:xfrm>
            <a:off x="8597665" y="4695825"/>
            <a:ext cx="3834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5C6B65EA-4545-AD4F-9AB6-B91574FEF991}" type="slidenum">
              <a:rPr lang="fr-TN" dirty="0"/>
              <a:t>23</a:t>
            </a:fld>
            <a:endParaRPr lang="fr-TN" dirty="0"/>
          </a:p>
        </p:txBody>
      </p:sp>
    </p:spTree>
    <p:extLst>
      <p:ext uri="{BB962C8B-B14F-4D97-AF65-F5344CB8AC3E}">
        <p14:creationId xmlns:p14="http://schemas.microsoft.com/office/powerpoint/2010/main" val="37979699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5" name="Google Shape;1135;p56"/>
          <p:cNvSpPr txBox="1">
            <a:spLocks noGrp="1"/>
          </p:cNvSpPr>
          <p:nvPr>
            <p:ph type="title"/>
          </p:nvPr>
        </p:nvSpPr>
        <p:spPr>
          <a:xfrm>
            <a:off x="5114925" y="549400"/>
            <a:ext cx="3862675" cy="850775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fr-FR" dirty="0" err="1"/>
              <a:t>References</a:t>
            </a:r>
            <a:r>
              <a:rPr lang="fr-FR" dirty="0"/>
              <a:t>: </a:t>
            </a:r>
            <a:endParaRPr dirty="0"/>
          </a:p>
        </p:txBody>
      </p:sp>
      <p:sp>
        <p:nvSpPr>
          <p:cNvPr id="3" name="Google Shape;860;p44">
            <a:extLst>
              <a:ext uri="{FF2B5EF4-FFF2-40B4-BE49-F238E27FC236}">
                <a16:creationId xmlns:a16="http://schemas.microsoft.com/office/drawing/2014/main" id="{DDD3A00A-221B-D349-B8C4-8F0D57965092}"/>
              </a:ext>
            </a:extLst>
          </p:cNvPr>
          <p:cNvSpPr txBox="1">
            <a:spLocks/>
          </p:cNvSpPr>
          <p:nvPr/>
        </p:nvSpPr>
        <p:spPr>
          <a:xfrm>
            <a:off x="5463974" y="1663300"/>
            <a:ext cx="3356175" cy="2930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cap="small" dirty="0">
                <a:latin typeface="Avenir Book" panose="02000503020000020003" pitchFamily="2" charset="0"/>
              </a:rPr>
              <a:t>Yorke, M. (2004), Employability in higher education: what it is – what it is not, The Higher Education Academy/ESECT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CA" dirty="0">
                <a:latin typeface="Avenir Book" panose="02000503020000020003" pitchFamily="2" charset="0"/>
              </a:rPr>
              <a:t>GURL, E. (2017). SWOT </a:t>
            </a:r>
            <a:r>
              <a:rPr lang="fr-CA" dirty="0" err="1">
                <a:latin typeface="Avenir Book" panose="02000503020000020003" pitchFamily="2" charset="0"/>
              </a:rPr>
              <a:t>analysis</a:t>
            </a:r>
            <a:r>
              <a:rPr lang="fr-CA" dirty="0">
                <a:latin typeface="Avenir Book" panose="02000503020000020003" pitchFamily="2" charset="0"/>
              </a:rPr>
              <a:t>: A </a:t>
            </a:r>
            <a:r>
              <a:rPr lang="fr-CA" dirty="0" err="1">
                <a:latin typeface="Avenir Book" panose="02000503020000020003" pitchFamily="2" charset="0"/>
              </a:rPr>
              <a:t>theoretical</a:t>
            </a:r>
            <a:r>
              <a:rPr lang="fr-CA" dirty="0">
                <a:latin typeface="Avenir Book" panose="02000503020000020003" pitchFamily="2" charset="0"/>
              </a:rPr>
              <a:t> </a:t>
            </a:r>
            <a:r>
              <a:rPr lang="fr-CA" dirty="0" err="1">
                <a:latin typeface="Avenir Book" panose="02000503020000020003" pitchFamily="2" charset="0"/>
              </a:rPr>
              <a:t>review</a:t>
            </a:r>
            <a:r>
              <a:rPr lang="fr-CA" dirty="0">
                <a:latin typeface="Avenir Book" panose="02000503020000020003" pitchFamily="2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CA" dirty="0">
                <a:latin typeface="Avenir Book" panose="02000503020000020003" pitchFamily="2" charset="0"/>
              </a:rPr>
              <a:t>Anderson, D. (2003). BUSINESS PLAN.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CA" dirty="0" err="1">
                <a:latin typeface="Avenir Book" panose="02000503020000020003" pitchFamily="2" charset="0"/>
              </a:rPr>
              <a:t>Sedláček</a:t>
            </a:r>
            <a:r>
              <a:rPr lang="fr-CA" dirty="0">
                <a:latin typeface="Avenir Book" panose="02000503020000020003" pitchFamily="2" charset="0"/>
              </a:rPr>
              <a:t>, J. (2010). </a:t>
            </a:r>
            <a:r>
              <a:rPr lang="fr-CA" i="1" dirty="0">
                <a:latin typeface="Avenir Book" panose="02000503020000020003" pitchFamily="2" charset="0"/>
              </a:rPr>
              <a:t>Cash flow</a:t>
            </a:r>
            <a:r>
              <a:rPr lang="fr-CA" dirty="0">
                <a:latin typeface="Avenir Book" panose="02000503020000020003" pitchFamily="2" charset="0"/>
              </a:rPr>
              <a:t>. Computer </a:t>
            </a:r>
            <a:r>
              <a:rPr lang="fr-CA" dirty="0" err="1">
                <a:latin typeface="Avenir Book" panose="02000503020000020003" pitchFamily="2" charset="0"/>
              </a:rPr>
              <a:t>press</a:t>
            </a:r>
            <a:r>
              <a:rPr lang="fr-CA" dirty="0">
                <a:latin typeface="Avenir Book" panose="02000503020000020003" pitchFamily="2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CA" dirty="0" err="1">
                <a:latin typeface="Avenir Book" panose="02000503020000020003" pitchFamily="2" charset="0"/>
              </a:rPr>
              <a:t>Ference</a:t>
            </a:r>
            <a:r>
              <a:rPr lang="fr-CA" dirty="0">
                <a:latin typeface="Avenir Book" panose="02000503020000020003" pitchFamily="2" charset="0"/>
              </a:rPr>
              <a:t>, E. A. (1982). </a:t>
            </a:r>
            <a:r>
              <a:rPr lang="fr-CA" dirty="0" err="1">
                <a:latin typeface="Avenir Book" panose="02000503020000020003" pitchFamily="2" charset="0"/>
              </a:rPr>
              <a:t>Human</a:t>
            </a:r>
            <a:r>
              <a:rPr lang="fr-CA" dirty="0">
                <a:latin typeface="Avenir Book" panose="02000503020000020003" pitchFamily="2" charset="0"/>
              </a:rPr>
              <a:t>-Ressources </a:t>
            </a:r>
            <a:r>
              <a:rPr lang="fr-CA" dirty="0" err="1">
                <a:latin typeface="Avenir Book" panose="02000503020000020003" pitchFamily="2" charset="0"/>
              </a:rPr>
              <a:t>Development</a:t>
            </a:r>
            <a:r>
              <a:rPr lang="fr-CA" dirty="0">
                <a:latin typeface="Avenir Book" panose="02000503020000020003" pitchFamily="2" charset="0"/>
              </a:rPr>
              <a:t>: </a:t>
            </a:r>
            <a:r>
              <a:rPr lang="fr-CA" dirty="0" err="1">
                <a:latin typeface="Avenir Book" panose="02000503020000020003" pitchFamily="2" charset="0"/>
              </a:rPr>
              <a:t>Toward</a:t>
            </a:r>
            <a:r>
              <a:rPr lang="fr-CA" dirty="0">
                <a:latin typeface="Avenir Book" panose="02000503020000020003" pitchFamily="2" charset="0"/>
              </a:rPr>
              <a:t> a </a:t>
            </a:r>
            <a:r>
              <a:rPr lang="fr-CA" dirty="0" err="1">
                <a:latin typeface="Avenir Book" panose="02000503020000020003" pitchFamily="2" charset="0"/>
              </a:rPr>
              <a:t>Definition</a:t>
            </a:r>
            <a:r>
              <a:rPr lang="fr-CA" dirty="0">
                <a:latin typeface="Avenir Book" panose="02000503020000020003" pitchFamily="2" charset="0"/>
              </a:rPr>
              <a:t> of Training. </a:t>
            </a:r>
            <a:r>
              <a:rPr lang="fr-CA" i="1" dirty="0">
                <a:latin typeface="Avenir Book" panose="02000503020000020003" pitchFamily="2" charset="0"/>
              </a:rPr>
              <a:t>Cornell </a:t>
            </a:r>
            <a:r>
              <a:rPr lang="fr-CA" i="1" dirty="0" err="1">
                <a:latin typeface="Avenir Book" panose="02000503020000020003" pitchFamily="2" charset="0"/>
              </a:rPr>
              <a:t>Hotel</a:t>
            </a:r>
            <a:r>
              <a:rPr lang="fr-CA" i="1" dirty="0">
                <a:latin typeface="Avenir Book" panose="02000503020000020003" pitchFamily="2" charset="0"/>
              </a:rPr>
              <a:t> and Restaurant Administration </a:t>
            </a:r>
            <a:r>
              <a:rPr lang="fr-CA" i="1" dirty="0" err="1">
                <a:latin typeface="Avenir Book" panose="02000503020000020003" pitchFamily="2" charset="0"/>
              </a:rPr>
              <a:t>Quarterly</a:t>
            </a:r>
            <a:r>
              <a:rPr lang="fr-CA" dirty="0">
                <a:latin typeface="Avenir Book" panose="02000503020000020003" pitchFamily="2" charset="0"/>
              </a:rPr>
              <a:t>, </a:t>
            </a:r>
            <a:r>
              <a:rPr lang="fr-CA" i="1" dirty="0">
                <a:latin typeface="Avenir Book" panose="02000503020000020003" pitchFamily="2" charset="0"/>
              </a:rPr>
              <a:t>23</a:t>
            </a:r>
            <a:r>
              <a:rPr lang="fr-CA" dirty="0">
                <a:latin typeface="Avenir Book" panose="02000503020000020003" pitchFamily="2" charset="0"/>
              </a:rPr>
              <a:t>(3), 25-31.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fr-CA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fr-TN" dirty="0"/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28F69BBF-0ECF-F54A-B62F-557283B59DAD}"/>
              </a:ext>
            </a:extLst>
          </p:cNvPr>
          <p:cNvSpPr txBox="1"/>
          <p:nvPr/>
        </p:nvSpPr>
        <p:spPr>
          <a:xfrm>
            <a:off x="8597665" y="4695825"/>
            <a:ext cx="3834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6FAA15E5-B8BF-BD45-991D-4CAA388D3BBA}" type="slidenum">
              <a:rPr lang="fr-TN" dirty="0"/>
              <a:t>24</a:t>
            </a:fld>
            <a:endParaRPr lang="fr-TN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8" name="Google Shape;548;p36"/>
          <p:cNvSpPr txBox="1">
            <a:spLocks noGrp="1"/>
          </p:cNvSpPr>
          <p:nvPr>
            <p:ph type="title" idx="3"/>
          </p:nvPr>
        </p:nvSpPr>
        <p:spPr>
          <a:xfrm>
            <a:off x="1452685" y="2305051"/>
            <a:ext cx="7318169" cy="628649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6E6976"/>
              </a:buClr>
              <a:buSzPts val="1100"/>
              <a:buFont typeface="Arial"/>
              <a:buNone/>
            </a:pPr>
            <a:r>
              <a:rPr lang="fr-FR" dirty="0" err="1">
                <a:highlight>
                  <a:schemeClr val="lt1"/>
                </a:highlight>
              </a:rPr>
              <a:t>Thank</a:t>
            </a:r>
            <a:r>
              <a:rPr lang="fr-FR" dirty="0">
                <a:highlight>
                  <a:schemeClr val="lt1"/>
                </a:highlight>
              </a:rPr>
              <a:t> </a:t>
            </a:r>
            <a:r>
              <a:rPr lang="fr-FR" dirty="0" err="1">
                <a:highlight>
                  <a:schemeClr val="lt1"/>
                </a:highlight>
              </a:rPr>
              <a:t>you</a:t>
            </a:r>
            <a:r>
              <a:rPr lang="fr-FR" dirty="0">
                <a:highlight>
                  <a:schemeClr val="lt1"/>
                </a:highlight>
              </a:rPr>
              <a:t> for </a:t>
            </a:r>
            <a:r>
              <a:rPr lang="fr-FR" dirty="0" err="1">
                <a:highlight>
                  <a:schemeClr val="lt1"/>
                </a:highlight>
              </a:rPr>
              <a:t>your</a:t>
            </a:r>
            <a:r>
              <a:rPr lang="fr-FR" dirty="0">
                <a:highlight>
                  <a:schemeClr val="lt1"/>
                </a:highlight>
              </a:rPr>
              <a:t> attention !</a:t>
            </a:r>
            <a:endParaRPr dirty="0">
              <a:highlight>
                <a:schemeClr val="lt1"/>
              </a:highlight>
            </a:endParaRPr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91A5F990-2C90-824F-8A4D-CEA9EB7FCA0C}"/>
              </a:ext>
            </a:extLst>
          </p:cNvPr>
          <p:cNvSpPr txBox="1"/>
          <p:nvPr/>
        </p:nvSpPr>
        <p:spPr>
          <a:xfrm>
            <a:off x="8597665" y="4695825"/>
            <a:ext cx="3834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485B638E-8295-E64E-B3BB-5FB8ABD5B781}" type="slidenum">
              <a:rPr lang="fr-TN" dirty="0"/>
              <a:t>25</a:t>
            </a:fld>
            <a:endParaRPr lang="fr-TN" dirty="0"/>
          </a:p>
        </p:txBody>
      </p:sp>
    </p:spTree>
    <p:extLst>
      <p:ext uri="{BB962C8B-B14F-4D97-AF65-F5344CB8AC3E}">
        <p14:creationId xmlns:p14="http://schemas.microsoft.com/office/powerpoint/2010/main" val="2588347812"/>
      </p:ext>
    </p:extLst>
  </p:cSld>
  <p:clrMapOvr>
    <a:masterClrMapping/>
  </p:clrMapOvr>
</p:sld>
</file>

<file path=ppt/theme/theme1.xml><?xml version="1.0" encoding="utf-8"?>
<a:theme xmlns:a="http://schemas.openxmlformats.org/drawingml/2006/main" name="Beauty Salon Business Plan by Slidesgo">
  <a:themeElements>
    <a:clrScheme name="Simple Light">
      <a:dk1>
        <a:srgbClr val="6E6976"/>
      </a:dk1>
      <a:lt1>
        <a:srgbClr val="FFFFFF"/>
      </a:lt1>
      <a:dk2>
        <a:srgbClr val="595959"/>
      </a:dk2>
      <a:lt2>
        <a:srgbClr val="EEEEEE"/>
      </a:lt2>
      <a:accent1>
        <a:srgbClr val="E29699"/>
      </a:accent1>
      <a:accent2>
        <a:srgbClr val="B4818B"/>
      </a:accent2>
      <a:accent3>
        <a:srgbClr val="F6B1A1"/>
      </a:accent3>
      <a:accent4>
        <a:srgbClr val="BF939C"/>
      </a:accent4>
      <a:accent5>
        <a:srgbClr val="FACAB1"/>
      </a:accent5>
      <a:accent6>
        <a:srgbClr val="FCE0D1"/>
      </a:accent6>
      <a:hlink>
        <a:srgbClr val="FCDCCB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354</TotalTime>
  <Words>1246</Words>
  <Application>Microsoft Office PowerPoint</Application>
  <PresentationFormat>On-screen Show (16:9)</PresentationFormat>
  <Paragraphs>162</Paragraphs>
  <Slides>25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7" baseType="lpstr">
      <vt:lpstr>Arial</vt:lpstr>
      <vt:lpstr>Calibri</vt:lpstr>
      <vt:lpstr>Source Sans Pro</vt:lpstr>
      <vt:lpstr>Avenir Book</vt:lpstr>
      <vt:lpstr>Fira Sans</vt:lpstr>
      <vt:lpstr>Nunito SemiBold</vt:lpstr>
      <vt:lpstr>Playfair Display</vt:lpstr>
      <vt:lpstr>Playfair Display Black</vt:lpstr>
      <vt:lpstr>Georgia</vt:lpstr>
      <vt:lpstr>Playfair Display ExtraBold</vt:lpstr>
      <vt:lpstr>Trebuchet MS</vt:lpstr>
      <vt:lpstr>Beauty Salon Business Plan by Slidesgo</vt:lpstr>
      <vt:lpstr>“All About Be auty”   BUSINESS PLAN</vt:lpstr>
      <vt:lpstr>To supply services and products that enhance our clients' physical appearance and mental relaxation.</vt:lpstr>
      <vt:lpstr>Physical and financial ressources </vt:lpstr>
      <vt:lpstr>Sole Proprietorship: «  ALL ABOUT BEAUTY» offering a wide range of cosmetic services. Located in Swansea, UK. </vt:lpstr>
      <vt:lpstr>BUSINESS OVERVIEW</vt:lpstr>
      <vt:lpstr>OUR SERVICES</vt:lpstr>
      <vt:lpstr>TARGET</vt:lpstr>
      <vt:lpstr>MARKET ANALYSIS AND COMPETITION</vt:lpstr>
      <vt:lpstr>COMPETITION ANALYSIS</vt:lpstr>
      <vt:lpstr>THEM</vt:lpstr>
      <vt:lpstr>SALES AND MARKETING</vt:lpstr>
      <vt:lpstr>ADVERTISING AND PROMOTION</vt:lpstr>
      <vt:lpstr>Questionnaires: </vt:lpstr>
      <vt:lpstr>20%</vt:lpstr>
      <vt:lpstr>Online advertising costs</vt:lpstr>
      <vt:lpstr>Physical and Financial ressources </vt:lpstr>
      <vt:lpstr>My business will be based in Swansea. It’s a beauty salon so it will only be bricks venture. </vt:lpstr>
      <vt:lpstr>Physical requirements:</vt:lpstr>
      <vt:lpstr>Human Ressources     </vt:lpstr>
      <vt:lpstr>The skills I will need:</vt:lpstr>
      <vt:lpstr>SWOT analysis and cashflow:</vt:lpstr>
      <vt:lpstr>SWOT:</vt:lpstr>
      <vt:lpstr>Cash  Flow: </vt:lpstr>
      <vt:lpstr>References: </vt:lpstr>
      <vt:lpstr>Thank you for your attention 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“All About Be auty”   BUSINESS PLAN</dc:title>
  <dc:creator>Magdalena Grabowska</dc:creator>
  <cp:lastModifiedBy>Magdalena Grabowska</cp:lastModifiedBy>
  <cp:revision>7</cp:revision>
  <dcterms:modified xsi:type="dcterms:W3CDTF">2022-02-27T21:57:33Z</dcterms:modified>
</cp:coreProperties>
</file>