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6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35"/>
    <p:restoredTop sz="94710"/>
  </p:normalViewPr>
  <p:slideViewPr>
    <p:cSldViewPr snapToGrid="0">
      <p:cViewPr>
        <p:scale>
          <a:sx n="114" d="100"/>
          <a:sy n="114" d="100"/>
        </p:scale>
        <p:origin x="248" y="9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Relationship Id="rId14" Type="http://schemas.openxmlformats.org/officeDocument/2006/relationships/image" Target="../media/image2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Relationship Id="rId1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D85183-B85C-4555-AB84-BEAA77C28B9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DEA45AC-1F0A-4C0B-BE4A-F961DEE8554B}">
      <dgm:prSet/>
      <dgm:spPr/>
      <dgm:t>
        <a:bodyPr/>
        <a:lstStyle/>
        <a:p>
          <a:r>
            <a:rPr lang="en-GB"/>
            <a:t>Business Need</a:t>
          </a:r>
          <a:endParaRPr lang="en-US"/>
        </a:p>
      </dgm:t>
    </dgm:pt>
    <dgm:pt modelId="{71822185-03E3-489B-A8DC-4571F3D48C51}" type="parTrans" cxnId="{F3741E7B-400D-4E6C-9518-AA5620D64DF5}">
      <dgm:prSet/>
      <dgm:spPr/>
      <dgm:t>
        <a:bodyPr/>
        <a:lstStyle/>
        <a:p>
          <a:endParaRPr lang="en-US"/>
        </a:p>
      </dgm:t>
    </dgm:pt>
    <dgm:pt modelId="{EEBF4DC1-2E22-4F2F-A57B-3015DC74AEDC}" type="sibTrans" cxnId="{F3741E7B-400D-4E6C-9518-AA5620D64DF5}">
      <dgm:prSet/>
      <dgm:spPr/>
      <dgm:t>
        <a:bodyPr/>
        <a:lstStyle/>
        <a:p>
          <a:endParaRPr lang="en-US"/>
        </a:p>
      </dgm:t>
    </dgm:pt>
    <dgm:pt modelId="{F993269B-727D-49D0-B18D-0442B31C91F8}">
      <dgm:prSet/>
      <dgm:spPr/>
      <dgm:t>
        <a:bodyPr/>
        <a:lstStyle/>
        <a:p>
          <a:r>
            <a:rPr lang="en-GB"/>
            <a:t>Job analysis</a:t>
          </a:r>
          <a:endParaRPr lang="en-US"/>
        </a:p>
      </dgm:t>
    </dgm:pt>
    <dgm:pt modelId="{EA638D66-B480-480D-A571-6B93606A7B27}" type="parTrans" cxnId="{35D3B440-2C91-45DF-8DF5-418A08E8EF69}">
      <dgm:prSet/>
      <dgm:spPr/>
      <dgm:t>
        <a:bodyPr/>
        <a:lstStyle/>
        <a:p>
          <a:endParaRPr lang="en-US"/>
        </a:p>
      </dgm:t>
    </dgm:pt>
    <dgm:pt modelId="{F54CB175-50D6-485D-86FD-F69AF8342ED0}" type="sibTrans" cxnId="{35D3B440-2C91-45DF-8DF5-418A08E8EF69}">
      <dgm:prSet/>
      <dgm:spPr/>
      <dgm:t>
        <a:bodyPr/>
        <a:lstStyle/>
        <a:p>
          <a:endParaRPr lang="en-US"/>
        </a:p>
      </dgm:t>
    </dgm:pt>
    <dgm:pt modelId="{8A23D58C-4582-4E7D-8254-CC18F340690B}">
      <dgm:prSet/>
      <dgm:spPr/>
      <dgm:t>
        <a:bodyPr/>
        <a:lstStyle/>
        <a:p>
          <a:r>
            <a:rPr lang="en-GB" dirty="0"/>
            <a:t>Job Description</a:t>
          </a:r>
          <a:endParaRPr lang="en-US" dirty="0"/>
        </a:p>
      </dgm:t>
    </dgm:pt>
    <dgm:pt modelId="{AE7FB98E-9AE1-42D2-B716-954E2082F1B1}" type="parTrans" cxnId="{387BE187-94F1-48F7-A2CF-55DF0B180A89}">
      <dgm:prSet/>
      <dgm:spPr/>
      <dgm:t>
        <a:bodyPr/>
        <a:lstStyle/>
        <a:p>
          <a:endParaRPr lang="en-US"/>
        </a:p>
      </dgm:t>
    </dgm:pt>
    <dgm:pt modelId="{312F71CA-9130-4FAF-BFBF-FCF09AEEA4EF}" type="sibTrans" cxnId="{387BE187-94F1-48F7-A2CF-55DF0B180A89}">
      <dgm:prSet/>
      <dgm:spPr/>
      <dgm:t>
        <a:bodyPr/>
        <a:lstStyle/>
        <a:p>
          <a:endParaRPr lang="en-US"/>
        </a:p>
      </dgm:t>
    </dgm:pt>
    <dgm:pt modelId="{B9BC4B5C-2C81-4B97-9C9D-94925D850CF7}">
      <dgm:prSet/>
      <dgm:spPr/>
      <dgm:t>
        <a:bodyPr/>
        <a:lstStyle/>
        <a:p>
          <a:r>
            <a:rPr lang="en-GB"/>
            <a:t>Person Specification</a:t>
          </a:r>
          <a:endParaRPr lang="en-US"/>
        </a:p>
      </dgm:t>
    </dgm:pt>
    <dgm:pt modelId="{FBA85FD5-1EC4-4B58-A5FE-36E1DFCDBDAC}" type="parTrans" cxnId="{2D227EF6-4BE5-46E9-95E6-CBDA105DBCDA}">
      <dgm:prSet/>
      <dgm:spPr/>
      <dgm:t>
        <a:bodyPr/>
        <a:lstStyle/>
        <a:p>
          <a:endParaRPr lang="en-US"/>
        </a:p>
      </dgm:t>
    </dgm:pt>
    <dgm:pt modelId="{F8E63F10-054F-41F7-B1CD-9C3A554C2252}" type="sibTrans" cxnId="{2D227EF6-4BE5-46E9-95E6-CBDA105DBCDA}">
      <dgm:prSet/>
      <dgm:spPr/>
      <dgm:t>
        <a:bodyPr/>
        <a:lstStyle/>
        <a:p>
          <a:endParaRPr lang="en-US"/>
        </a:p>
      </dgm:t>
    </dgm:pt>
    <dgm:pt modelId="{7288DB29-99E1-4482-823A-5E2FB3B32DE7}">
      <dgm:prSet/>
      <dgm:spPr/>
      <dgm:t>
        <a:bodyPr/>
        <a:lstStyle/>
        <a:p>
          <a:r>
            <a:rPr lang="en-GB"/>
            <a:t>Advertise Vacancy</a:t>
          </a:r>
          <a:endParaRPr lang="en-US"/>
        </a:p>
      </dgm:t>
    </dgm:pt>
    <dgm:pt modelId="{53A08D7D-54C9-4063-9D9C-6825C7EC8107}" type="parTrans" cxnId="{23C957E4-424D-4C5A-8355-388D136C3943}">
      <dgm:prSet/>
      <dgm:spPr/>
      <dgm:t>
        <a:bodyPr/>
        <a:lstStyle/>
        <a:p>
          <a:endParaRPr lang="en-US"/>
        </a:p>
      </dgm:t>
    </dgm:pt>
    <dgm:pt modelId="{CDE66486-E42A-4750-82AA-685F912E2A57}" type="sibTrans" cxnId="{23C957E4-424D-4C5A-8355-388D136C3943}">
      <dgm:prSet/>
      <dgm:spPr/>
      <dgm:t>
        <a:bodyPr/>
        <a:lstStyle/>
        <a:p>
          <a:endParaRPr lang="en-US"/>
        </a:p>
      </dgm:t>
    </dgm:pt>
    <dgm:pt modelId="{CD7B735D-B675-4CAB-A40D-74ADEBE983D8}">
      <dgm:prSet/>
      <dgm:spPr/>
      <dgm:t>
        <a:bodyPr/>
        <a:lstStyle/>
        <a:p>
          <a:r>
            <a:rPr lang="en-GB"/>
            <a:t>Receive Application</a:t>
          </a:r>
          <a:endParaRPr lang="en-US"/>
        </a:p>
      </dgm:t>
    </dgm:pt>
    <dgm:pt modelId="{064496FC-DD8E-40F9-9CE5-AA5DD43C464D}" type="parTrans" cxnId="{64F5CAD3-0D03-486A-A18C-CA368C7DE5E0}">
      <dgm:prSet/>
      <dgm:spPr/>
      <dgm:t>
        <a:bodyPr/>
        <a:lstStyle/>
        <a:p>
          <a:endParaRPr lang="en-US"/>
        </a:p>
      </dgm:t>
    </dgm:pt>
    <dgm:pt modelId="{692E3752-638B-414C-A213-147A568C7F11}" type="sibTrans" cxnId="{64F5CAD3-0D03-486A-A18C-CA368C7DE5E0}">
      <dgm:prSet/>
      <dgm:spPr/>
      <dgm:t>
        <a:bodyPr/>
        <a:lstStyle/>
        <a:p>
          <a:endParaRPr lang="en-US"/>
        </a:p>
      </dgm:t>
    </dgm:pt>
    <dgm:pt modelId="{65380659-C0E4-49F7-BF7C-A9360209FED3}">
      <dgm:prSet/>
      <dgm:spPr/>
      <dgm:t>
        <a:bodyPr/>
        <a:lstStyle/>
        <a:p>
          <a:r>
            <a:rPr lang="en-GB"/>
            <a:t>Shortlisting</a:t>
          </a:r>
          <a:endParaRPr lang="en-US"/>
        </a:p>
      </dgm:t>
    </dgm:pt>
    <dgm:pt modelId="{D5294FC4-6AE2-40AA-A01C-04E9B56723D2}" type="parTrans" cxnId="{6C285881-8F1A-4AB1-AD7D-E2B61D38411C}">
      <dgm:prSet/>
      <dgm:spPr/>
      <dgm:t>
        <a:bodyPr/>
        <a:lstStyle/>
        <a:p>
          <a:endParaRPr lang="en-US"/>
        </a:p>
      </dgm:t>
    </dgm:pt>
    <dgm:pt modelId="{33C9E43B-45D3-45D2-9A5C-B7F5318191B7}" type="sibTrans" cxnId="{6C285881-8F1A-4AB1-AD7D-E2B61D38411C}">
      <dgm:prSet/>
      <dgm:spPr/>
      <dgm:t>
        <a:bodyPr/>
        <a:lstStyle/>
        <a:p>
          <a:endParaRPr lang="en-US"/>
        </a:p>
      </dgm:t>
    </dgm:pt>
    <dgm:pt modelId="{C5FB8284-F7AB-49ED-8117-34C39DDD2FFE}">
      <dgm:prSet/>
      <dgm:spPr/>
      <dgm:t>
        <a:bodyPr/>
        <a:lstStyle/>
        <a:p>
          <a:r>
            <a:rPr lang="en-GB"/>
            <a:t>Interview</a:t>
          </a:r>
          <a:endParaRPr lang="en-US"/>
        </a:p>
      </dgm:t>
    </dgm:pt>
    <dgm:pt modelId="{30B9A064-D92D-4DCF-AF11-D3136496611A}" type="parTrans" cxnId="{57E0A9D2-24E5-42FF-B9B6-A17287593135}">
      <dgm:prSet/>
      <dgm:spPr/>
      <dgm:t>
        <a:bodyPr/>
        <a:lstStyle/>
        <a:p>
          <a:endParaRPr lang="en-US"/>
        </a:p>
      </dgm:t>
    </dgm:pt>
    <dgm:pt modelId="{18A529C1-9A71-43A7-9E1E-AAB5F8835759}" type="sibTrans" cxnId="{57E0A9D2-24E5-42FF-B9B6-A17287593135}">
      <dgm:prSet/>
      <dgm:spPr/>
      <dgm:t>
        <a:bodyPr/>
        <a:lstStyle/>
        <a:p>
          <a:endParaRPr lang="en-US"/>
        </a:p>
      </dgm:t>
    </dgm:pt>
    <dgm:pt modelId="{7D306E68-DE14-4ECB-8EFD-DD953F725EB4}">
      <dgm:prSet/>
      <dgm:spPr/>
      <dgm:t>
        <a:bodyPr/>
        <a:lstStyle/>
        <a:p>
          <a:r>
            <a:rPr lang="en-GB"/>
            <a:t>Selection</a:t>
          </a:r>
          <a:endParaRPr lang="en-US"/>
        </a:p>
      </dgm:t>
    </dgm:pt>
    <dgm:pt modelId="{1B2AA61B-5C79-4C1C-B0D2-FE8D9BFA234F}" type="parTrans" cxnId="{9676B0F4-9607-4501-8C09-F3601A53E75A}">
      <dgm:prSet/>
      <dgm:spPr/>
      <dgm:t>
        <a:bodyPr/>
        <a:lstStyle/>
        <a:p>
          <a:endParaRPr lang="en-US"/>
        </a:p>
      </dgm:t>
    </dgm:pt>
    <dgm:pt modelId="{701F5148-6103-47E4-83E2-0CEC255CF29F}" type="sibTrans" cxnId="{9676B0F4-9607-4501-8C09-F3601A53E75A}">
      <dgm:prSet/>
      <dgm:spPr/>
      <dgm:t>
        <a:bodyPr/>
        <a:lstStyle/>
        <a:p>
          <a:endParaRPr lang="en-US"/>
        </a:p>
      </dgm:t>
    </dgm:pt>
    <dgm:pt modelId="{D9EE35FC-607F-42D2-BD38-00BBE1A186A4}">
      <dgm:prSet/>
      <dgm:spPr/>
      <dgm:t>
        <a:bodyPr/>
        <a:lstStyle/>
        <a:p>
          <a:r>
            <a:rPr lang="en-GB"/>
            <a:t>Job Offer</a:t>
          </a:r>
          <a:endParaRPr lang="en-US"/>
        </a:p>
      </dgm:t>
    </dgm:pt>
    <dgm:pt modelId="{83C8C737-A211-4103-BE23-7BBEB20FD48F}" type="parTrans" cxnId="{6F732800-180E-4F82-9E02-41956B21C2C7}">
      <dgm:prSet/>
      <dgm:spPr/>
      <dgm:t>
        <a:bodyPr/>
        <a:lstStyle/>
        <a:p>
          <a:endParaRPr lang="en-US"/>
        </a:p>
      </dgm:t>
    </dgm:pt>
    <dgm:pt modelId="{3C1CA8AD-0A32-4410-B6F0-323711D3FC15}" type="sibTrans" cxnId="{6F732800-180E-4F82-9E02-41956B21C2C7}">
      <dgm:prSet/>
      <dgm:spPr/>
      <dgm:t>
        <a:bodyPr/>
        <a:lstStyle/>
        <a:p>
          <a:endParaRPr lang="en-US"/>
        </a:p>
      </dgm:t>
    </dgm:pt>
    <dgm:pt modelId="{65683ECB-BA44-47B3-A920-F181939A08EC}">
      <dgm:prSet/>
      <dgm:spPr/>
      <dgm:t>
        <a:bodyPr/>
        <a:lstStyle/>
        <a:p>
          <a:r>
            <a:rPr lang="en-GB"/>
            <a:t>Induction</a:t>
          </a:r>
          <a:endParaRPr lang="en-US"/>
        </a:p>
      </dgm:t>
    </dgm:pt>
    <dgm:pt modelId="{F38DBB6F-CDAE-4410-9928-07DE6CDC37C3}" type="parTrans" cxnId="{32A186EA-84DF-4A48-8312-E0A33B1B1C03}">
      <dgm:prSet/>
      <dgm:spPr/>
      <dgm:t>
        <a:bodyPr/>
        <a:lstStyle/>
        <a:p>
          <a:endParaRPr lang="en-US"/>
        </a:p>
      </dgm:t>
    </dgm:pt>
    <dgm:pt modelId="{3495D119-A29B-4EC5-BD1A-E9294B8B9388}" type="sibTrans" cxnId="{32A186EA-84DF-4A48-8312-E0A33B1B1C03}">
      <dgm:prSet/>
      <dgm:spPr/>
      <dgm:t>
        <a:bodyPr/>
        <a:lstStyle/>
        <a:p>
          <a:endParaRPr lang="en-US"/>
        </a:p>
      </dgm:t>
    </dgm:pt>
    <dgm:pt modelId="{2F41FD3D-6E13-1341-9C58-CA03C50EBED7}" type="pres">
      <dgm:prSet presAssocID="{99D85183-B85C-4555-AB84-BEAA77C28B99}" presName="Name0" presStyleCnt="0">
        <dgm:presLayoutVars>
          <dgm:dir/>
          <dgm:resizeHandles val="exact"/>
        </dgm:presLayoutVars>
      </dgm:prSet>
      <dgm:spPr/>
    </dgm:pt>
    <dgm:pt modelId="{5E60982C-C1F0-7E4F-A495-D350D66EEB6A}" type="pres">
      <dgm:prSet presAssocID="{4DEA45AC-1F0A-4C0B-BE4A-F961DEE8554B}" presName="node" presStyleLbl="node1" presStyleIdx="0" presStyleCnt="11">
        <dgm:presLayoutVars>
          <dgm:bulletEnabled val="1"/>
        </dgm:presLayoutVars>
      </dgm:prSet>
      <dgm:spPr/>
    </dgm:pt>
    <dgm:pt modelId="{9F8E0D98-267C-1F45-A23E-2B6B358525C2}" type="pres">
      <dgm:prSet presAssocID="{EEBF4DC1-2E22-4F2F-A57B-3015DC74AEDC}" presName="sibTrans" presStyleLbl="sibTrans1D1" presStyleIdx="0" presStyleCnt="10"/>
      <dgm:spPr/>
    </dgm:pt>
    <dgm:pt modelId="{2C1EC204-01EF-3D48-9816-39D2693261EC}" type="pres">
      <dgm:prSet presAssocID="{EEBF4DC1-2E22-4F2F-A57B-3015DC74AEDC}" presName="connectorText" presStyleLbl="sibTrans1D1" presStyleIdx="0" presStyleCnt="10"/>
      <dgm:spPr/>
    </dgm:pt>
    <dgm:pt modelId="{BA40CE2A-6F1D-D94E-B4B2-97D3F78757D9}" type="pres">
      <dgm:prSet presAssocID="{F993269B-727D-49D0-B18D-0442B31C91F8}" presName="node" presStyleLbl="node1" presStyleIdx="1" presStyleCnt="11">
        <dgm:presLayoutVars>
          <dgm:bulletEnabled val="1"/>
        </dgm:presLayoutVars>
      </dgm:prSet>
      <dgm:spPr/>
    </dgm:pt>
    <dgm:pt modelId="{11D2295C-1ABA-0845-978A-827E11EBBCFF}" type="pres">
      <dgm:prSet presAssocID="{F54CB175-50D6-485D-86FD-F69AF8342ED0}" presName="sibTrans" presStyleLbl="sibTrans1D1" presStyleIdx="1" presStyleCnt="10"/>
      <dgm:spPr/>
    </dgm:pt>
    <dgm:pt modelId="{AB51D603-12F7-1C43-B5D2-A254079E434B}" type="pres">
      <dgm:prSet presAssocID="{F54CB175-50D6-485D-86FD-F69AF8342ED0}" presName="connectorText" presStyleLbl="sibTrans1D1" presStyleIdx="1" presStyleCnt="10"/>
      <dgm:spPr/>
    </dgm:pt>
    <dgm:pt modelId="{08362C24-2A11-3344-993B-AC53B8F40004}" type="pres">
      <dgm:prSet presAssocID="{8A23D58C-4582-4E7D-8254-CC18F340690B}" presName="node" presStyleLbl="node1" presStyleIdx="2" presStyleCnt="11">
        <dgm:presLayoutVars>
          <dgm:bulletEnabled val="1"/>
        </dgm:presLayoutVars>
      </dgm:prSet>
      <dgm:spPr/>
    </dgm:pt>
    <dgm:pt modelId="{39DC9654-6E32-5344-9DB6-7B9D560A805E}" type="pres">
      <dgm:prSet presAssocID="{312F71CA-9130-4FAF-BFBF-FCF09AEEA4EF}" presName="sibTrans" presStyleLbl="sibTrans1D1" presStyleIdx="2" presStyleCnt="10"/>
      <dgm:spPr/>
    </dgm:pt>
    <dgm:pt modelId="{D2CAEE28-FA0A-7343-BAA4-ED02BE0F3D0E}" type="pres">
      <dgm:prSet presAssocID="{312F71CA-9130-4FAF-BFBF-FCF09AEEA4EF}" presName="connectorText" presStyleLbl="sibTrans1D1" presStyleIdx="2" presStyleCnt="10"/>
      <dgm:spPr/>
    </dgm:pt>
    <dgm:pt modelId="{CB0E3449-662A-BD49-89E2-8FC58A792603}" type="pres">
      <dgm:prSet presAssocID="{B9BC4B5C-2C81-4B97-9C9D-94925D850CF7}" presName="node" presStyleLbl="node1" presStyleIdx="3" presStyleCnt="11">
        <dgm:presLayoutVars>
          <dgm:bulletEnabled val="1"/>
        </dgm:presLayoutVars>
      </dgm:prSet>
      <dgm:spPr/>
    </dgm:pt>
    <dgm:pt modelId="{15AEA410-F4A2-D341-9477-69C23F675FBC}" type="pres">
      <dgm:prSet presAssocID="{F8E63F10-054F-41F7-B1CD-9C3A554C2252}" presName="sibTrans" presStyleLbl="sibTrans1D1" presStyleIdx="3" presStyleCnt="10"/>
      <dgm:spPr/>
    </dgm:pt>
    <dgm:pt modelId="{8D094F52-FD32-5C4A-94C1-65EB4567C437}" type="pres">
      <dgm:prSet presAssocID="{F8E63F10-054F-41F7-B1CD-9C3A554C2252}" presName="connectorText" presStyleLbl="sibTrans1D1" presStyleIdx="3" presStyleCnt="10"/>
      <dgm:spPr/>
    </dgm:pt>
    <dgm:pt modelId="{2C4C9DFB-99D0-3046-8F73-FE1BE9B901A7}" type="pres">
      <dgm:prSet presAssocID="{7288DB29-99E1-4482-823A-5E2FB3B32DE7}" presName="node" presStyleLbl="node1" presStyleIdx="4" presStyleCnt="11">
        <dgm:presLayoutVars>
          <dgm:bulletEnabled val="1"/>
        </dgm:presLayoutVars>
      </dgm:prSet>
      <dgm:spPr/>
    </dgm:pt>
    <dgm:pt modelId="{459AD57C-575D-344D-B02B-FE0046F8169C}" type="pres">
      <dgm:prSet presAssocID="{CDE66486-E42A-4750-82AA-685F912E2A57}" presName="sibTrans" presStyleLbl="sibTrans1D1" presStyleIdx="4" presStyleCnt="10"/>
      <dgm:spPr/>
    </dgm:pt>
    <dgm:pt modelId="{71D5727E-96BD-4D4C-AE2A-BFFBC25FC000}" type="pres">
      <dgm:prSet presAssocID="{CDE66486-E42A-4750-82AA-685F912E2A57}" presName="connectorText" presStyleLbl="sibTrans1D1" presStyleIdx="4" presStyleCnt="10"/>
      <dgm:spPr/>
    </dgm:pt>
    <dgm:pt modelId="{A6055FAF-E827-024D-95EE-C13FC3A2916A}" type="pres">
      <dgm:prSet presAssocID="{CD7B735D-B675-4CAB-A40D-74ADEBE983D8}" presName="node" presStyleLbl="node1" presStyleIdx="5" presStyleCnt="11">
        <dgm:presLayoutVars>
          <dgm:bulletEnabled val="1"/>
        </dgm:presLayoutVars>
      </dgm:prSet>
      <dgm:spPr/>
    </dgm:pt>
    <dgm:pt modelId="{FDC44729-F3F9-B144-AD1F-36B6408D8DD0}" type="pres">
      <dgm:prSet presAssocID="{692E3752-638B-414C-A213-147A568C7F11}" presName="sibTrans" presStyleLbl="sibTrans1D1" presStyleIdx="5" presStyleCnt="10"/>
      <dgm:spPr/>
    </dgm:pt>
    <dgm:pt modelId="{B4728BF1-CBD0-C24B-AFF5-E5E7FDCE2C61}" type="pres">
      <dgm:prSet presAssocID="{692E3752-638B-414C-A213-147A568C7F11}" presName="connectorText" presStyleLbl="sibTrans1D1" presStyleIdx="5" presStyleCnt="10"/>
      <dgm:spPr/>
    </dgm:pt>
    <dgm:pt modelId="{70C7EB8F-8E97-4B43-9E2C-EDB40371AEE4}" type="pres">
      <dgm:prSet presAssocID="{65380659-C0E4-49F7-BF7C-A9360209FED3}" presName="node" presStyleLbl="node1" presStyleIdx="6" presStyleCnt="11">
        <dgm:presLayoutVars>
          <dgm:bulletEnabled val="1"/>
        </dgm:presLayoutVars>
      </dgm:prSet>
      <dgm:spPr/>
    </dgm:pt>
    <dgm:pt modelId="{B9389ABC-587E-7142-AB45-2FDB856A49B7}" type="pres">
      <dgm:prSet presAssocID="{33C9E43B-45D3-45D2-9A5C-B7F5318191B7}" presName="sibTrans" presStyleLbl="sibTrans1D1" presStyleIdx="6" presStyleCnt="10"/>
      <dgm:spPr/>
    </dgm:pt>
    <dgm:pt modelId="{5C2FF553-4A8B-C242-B162-E371970D8A69}" type="pres">
      <dgm:prSet presAssocID="{33C9E43B-45D3-45D2-9A5C-B7F5318191B7}" presName="connectorText" presStyleLbl="sibTrans1D1" presStyleIdx="6" presStyleCnt="10"/>
      <dgm:spPr/>
    </dgm:pt>
    <dgm:pt modelId="{F4167C17-FEF7-C94D-B88A-3F67DAA06F11}" type="pres">
      <dgm:prSet presAssocID="{C5FB8284-F7AB-49ED-8117-34C39DDD2FFE}" presName="node" presStyleLbl="node1" presStyleIdx="7" presStyleCnt="11">
        <dgm:presLayoutVars>
          <dgm:bulletEnabled val="1"/>
        </dgm:presLayoutVars>
      </dgm:prSet>
      <dgm:spPr/>
    </dgm:pt>
    <dgm:pt modelId="{923D5613-C501-504F-8F1B-17D020CEDC8D}" type="pres">
      <dgm:prSet presAssocID="{18A529C1-9A71-43A7-9E1E-AAB5F8835759}" presName="sibTrans" presStyleLbl="sibTrans1D1" presStyleIdx="7" presStyleCnt="10"/>
      <dgm:spPr/>
    </dgm:pt>
    <dgm:pt modelId="{6CCFBFCE-F5E4-5B44-B00B-57D1E80CB157}" type="pres">
      <dgm:prSet presAssocID="{18A529C1-9A71-43A7-9E1E-AAB5F8835759}" presName="connectorText" presStyleLbl="sibTrans1D1" presStyleIdx="7" presStyleCnt="10"/>
      <dgm:spPr/>
    </dgm:pt>
    <dgm:pt modelId="{AB1590DA-1F72-484F-BAFF-47BF0784CA29}" type="pres">
      <dgm:prSet presAssocID="{7D306E68-DE14-4ECB-8EFD-DD953F725EB4}" presName="node" presStyleLbl="node1" presStyleIdx="8" presStyleCnt="11">
        <dgm:presLayoutVars>
          <dgm:bulletEnabled val="1"/>
        </dgm:presLayoutVars>
      </dgm:prSet>
      <dgm:spPr/>
    </dgm:pt>
    <dgm:pt modelId="{080B74AE-3720-4744-B0F8-FF54F0896D56}" type="pres">
      <dgm:prSet presAssocID="{701F5148-6103-47E4-83E2-0CEC255CF29F}" presName="sibTrans" presStyleLbl="sibTrans1D1" presStyleIdx="8" presStyleCnt="10"/>
      <dgm:spPr/>
    </dgm:pt>
    <dgm:pt modelId="{77E5DE15-B9E3-D047-B68E-CBA9074CBCE8}" type="pres">
      <dgm:prSet presAssocID="{701F5148-6103-47E4-83E2-0CEC255CF29F}" presName="connectorText" presStyleLbl="sibTrans1D1" presStyleIdx="8" presStyleCnt="10"/>
      <dgm:spPr/>
    </dgm:pt>
    <dgm:pt modelId="{CF14B37A-D851-D44C-BF03-8C7E28706BF7}" type="pres">
      <dgm:prSet presAssocID="{D9EE35FC-607F-42D2-BD38-00BBE1A186A4}" presName="node" presStyleLbl="node1" presStyleIdx="9" presStyleCnt="11">
        <dgm:presLayoutVars>
          <dgm:bulletEnabled val="1"/>
        </dgm:presLayoutVars>
      </dgm:prSet>
      <dgm:spPr/>
    </dgm:pt>
    <dgm:pt modelId="{13C3C0A3-F7DA-3F40-92FA-D1E8A51A48D2}" type="pres">
      <dgm:prSet presAssocID="{3C1CA8AD-0A32-4410-B6F0-323711D3FC15}" presName="sibTrans" presStyleLbl="sibTrans1D1" presStyleIdx="9" presStyleCnt="10"/>
      <dgm:spPr/>
    </dgm:pt>
    <dgm:pt modelId="{5E97FB4C-60FA-DD43-9A00-A31B1CB47DC9}" type="pres">
      <dgm:prSet presAssocID="{3C1CA8AD-0A32-4410-B6F0-323711D3FC15}" presName="connectorText" presStyleLbl="sibTrans1D1" presStyleIdx="9" presStyleCnt="10"/>
      <dgm:spPr/>
    </dgm:pt>
    <dgm:pt modelId="{B96DAC3F-3173-8448-B926-1C9D2D33654B}" type="pres">
      <dgm:prSet presAssocID="{65683ECB-BA44-47B3-A920-F181939A08EC}" presName="node" presStyleLbl="node1" presStyleIdx="10" presStyleCnt="11">
        <dgm:presLayoutVars>
          <dgm:bulletEnabled val="1"/>
        </dgm:presLayoutVars>
      </dgm:prSet>
      <dgm:spPr/>
    </dgm:pt>
  </dgm:ptLst>
  <dgm:cxnLst>
    <dgm:cxn modelId="{6F732800-180E-4F82-9E02-41956B21C2C7}" srcId="{99D85183-B85C-4555-AB84-BEAA77C28B99}" destId="{D9EE35FC-607F-42D2-BD38-00BBE1A186A4}" srcOrd="9" destOrd="0" parTransId="{83C8C737-A211-4103-BE23-7BBEB20FD48F}" sibTransId="{3C1CA8AD-0A32-4410-B6F0-323711D3FC15}"/>
    <dgm:cxn modelId="{1A5A2E02-AD57-7345-A838-3B3EEF9D4D2F}" type="presOf" srcId="{701F5148-6103-47E4-83E2-0CEC255CF29F}" destId="{080B74AE-3720-4744-B0F8-FF54F0896D56}" srcOrd="0" destOrd="0" presId="urn:microsoft.com/office/officeart/2016/7/layout/RepeatingBendingProcessNew"/>
    <dgm:cxn modelId="{FB3A8608-14B1-DC42-8D6E-FA5A1F124999}" type="presOf" srcId="{65380659-C0E4-49F7-BF7C-A9360209FED3}" destId="{70C7EB8F-8E97-4B43-9E2C-EDB40371AEE4}" srcOrd="0" destOrd="0" presId="urn:microsoft.com/office/officeart/2016/7/layout/RepeatingBendingProcessNew"/>
    <dgm:cxn modelId="{2555D60A-EBCA-374A-9543-524FBB818F75}" type="presOf" srcId="{CDE66486-E42A-4750-82AA-685F912E2A57}" destId="{459AD57C-575D-344D-B02B-FE0046F8169C}" srcOrd="0" destOrd="0" presId="urn:microsoft.com/office/officeart/2016/7/layout/RepeatingBendingProcessNew"/>
    <dgm:cxn modelId="{9A71D60F-845D-BD43-BFD3-1507BAE85CC4}" type="presOf" srcId="{18A529C1-9A71-43A7-9E1E-AAB5F8835759}" destId="{923D5613-C501-504F-8F1B-17D020CEDC8D}" srcOrd="0" destOrd="0" presId="urn:microsoft.com/office/officeart/2016/7/layout/RepeatingBendingProcessNew"/>
    <dgm:cxn modelId="{0AFDA21A-AC90-1A4C-8CD0-FF6622429CA1}" type="presOf" srcId="{B9BC4B5C-2C81-4B97-9C9D-94925D850CF7}" destId="{CB0E3449-662A-BD49-89E2-8FC58A792603}" srcOrd="0" destOrd="0" presId="urn:microsoft.com/office/officeart/2016/7/layout/RepeatingBendingProcessNew"/>
    <dgm:cxn modelId="{18AB481F-0FC3-0546-853F-B73441C3358D}" type="presOf" srcId="{3C1CA8AD-0A32-4410-B6F0-323711D3FC15}" destId="{5E97FB4C-60FA-DD43-9A00-A31B1CB47DC9}" srcOrd="1" destOrd="0" presId="urn:microsoft.com/office/officeart/2016/7/layout/RepeatingBendingProcessNew"/>
    <dgm:cxn modelId="{1C2A2A2B-EB66-824E-BF5C-F66C68C4F12A}" type="presOf" srcId="{312F71CA-9130-4FAF-BFBF-FCF09AEEA4EF}" destId="{D2CAEE28-FA0A-7343-BAA4-ED02BE0F3D0E}" srcOrd="1" destOrd="0" presId="urn:microsoft.com/office/officeart/2016/7/layout/RepeatingBendingProcessNew"/>
    <dgm:cxn modelId="{0EA70E3D-292A-7541-9C34-6953BBA289A4}" type="presOf" srcId="{F993269B-727D-49D0-B18D-0442B31C91F8}" destId="{BA40CE2A-6F1D-D94E-B4B2-97D3F78757D9}" srcOrd="0" destOrd="0" presId="urn:microsoft.com/office/officeart/2016/7/layout/RepeatingBendingProcessNew"/>
    <dgm:cxn modelId="{35D3B440-2C91-45DF-8DF5-418A08E8EF69}" srcId="{99D85183-B85C-4555-AB84-BEAA77C28B99}" destId="{F993269B-727D-49D0-B18D-0442B31C91F8}" srcOrd="1" destOrd="0" parTransId="{EA638D66-B480-480D-A571-6B93606A7B27}" sibTransId="{F54CB175-50D6-485D-86FD-F69AF8342ED0}"/>
    <dgm:cxn modelId="{06BFF352-28EC-FE46-BB3F-271A1B25992C}" type="presOf" srcId="{692E3752-638B-414C-A213-147A568C7F11}" destId="{FDC44729-F3F9-B144-AD1F-36B6408D8DD0}" srcOrd="0" destOrd="0" presId="urn:microsoft.com/office/officeart/2016/7/layout/RepeatingBendingProcessNew"/>
    <dgm:cxn modelId="{8B50E353-319A-D34B-A158-C821DC7B9E1E}" type="presOf" srcId="{33C9E43B-45D3-45D2-9A5C-B7F5318191B7}" destId="{B9389ABC-587E-7142-AB45-2FDB856A49B7}" srcOrd="0" destOrd="0" presId="urn:microsoft.com/office/officeart/2016/7/layout/RepeatingBendingProcessNew"/>
    <dgm:cxn modelId="{8CFFB860-5EFC-E041-8CA4-3432D011619B}" type="presOf" srcId="{C5FB8284-F7AB-49ED-8117-34C39DDD2FFE}" destId="{F4167C17-FEF7-C94D-B88A-3F67DAA06F11}" srcOrd="0" destOrd="0" presId="urn:microsoft.com/office/officeart/2016/7/layout/RepeatingBendingProcessNew"/>
    <dgm:cxn modelId="{AC822B6F-9742-E045-8C88-BD509D7B4FBB}" type="presOf" srcId="{3C1CA8AD-0A32-4410-B6F0-323711D3FC15}" destId="{13C3C0A3-F7DA-3F40-92FA-D1E8A51A48D2}" srcOrd="0" destOrd="0" presId="urn:microsoft.com/office/officeart/2016/7/layout/RepeatingBendingProcessNew"/>
    <dgm:cxn modelId="{757DE46F-213A-2F41-9BE5-4C819A01AC49}" type="presOf" srcId="{8A23D58C-4582-4E7D-8254-CC18F340690B}" destId="{08362C24-2A11-3344-993B-AC53B8F40004}" srcOrd="0" destOrd="0" presId="urn:microsoft.com/office/officeart/2016/7/layout/RepeatingBendingProcessNew"/>
    <dgm:cxn modelId="{4388B777-4455-0544-8082-3250A441918A}" type="presOf" srcId="{CD7B735D-B675-4CAB-A40D-74ADEBE983D8}" destId="{A6055FAF-E827-024D-95EE-C13FC3A2916A}" srcOrd="0" destOrd="0" presId="urn:microsoft.com/office/officeart/2016/7/layout/RepeatingBendingProcessNew"/>
    <dgm:cxn modelId="{F3741E7B-400D-4E6C-9518-AA5620D64DF5}" srcId="{99D85183-B85C-4555-AB84-BEAA77C28B99}" destId="{4DEA45AC-1F0A-4C0B-BE4A-F961DEE8554B}" srcOrd="0" destOrd="0" parTransId="{71822185-03E3-489B-A8DC-4571F3D48C51}" sibTransId="{EEBF4DC1-2E22-4F2F-A57B-3015DC74AEDC}"/>
    <dgm:cxn modelId="{6C285881-8F1A-4AB1-AD7D-E2B61D38411C}" srcId="{99D85183-B85C-4555-AB84-BEAA77C28B99}" destId="{65380659-C0E4-49F7-BF7C-A9360209FED3}" srcOrd="6" destOrd="0" parTransId="{D5294FC4-6AE2-40AA-A01C-04E9B56723D2}" sibTransId="{33C9E43B-45D3-45D2-9A5C-B7F5318191B7}"/>
    <dgm:cxn modelId="{83C6E284-EA66-ED48-A438-1965EA99306B}" type="presOf" srcId="{7D306E68-DE14-4ECB-8EFD-DD953F725EB4}" destId="{AB1590DA-1F72-484F-BAFF-47BF0784CA29}" srcOrd="0" destOrd="0" presId="urn:microsoft.com/office/officeart/2016/7/layout/RepeatingBendingProcessNew"/>
    <dgm:cxn modelId="{387BE187-94F1-48F7-A2CF-55DF0B180A89}" srcId="{99D85183-B85C-4555-AB84-BEAA77C28B99}" destId="{8A23D58C-4582-4E7D-8254-CC18F340690B}" srcOrd="2" destOrd="0" parTransId="{AE7FB98E-9AE1-42D2-B716-954E2082F1B1}" sibTransId="{312F71CA-9130-4FAF-BFBF-FCF09AEEA4EF}"/>
    <dgm:cxn modelId="{D5A53C91-D70D-9D43-A817-CAACD0E9213B}" type="presOf" srcId="{D9EE35FC-607F-42D2-BD38-00BBE1A186A4}" destId="{CF14B37A-D851-D44C-BF03-8C7E28706BF7}" srcOrd="0" destOrd="0" presId="urn:microsoft.com/office/officeart/2016/7/layout/RepeatingBendingProcessNew"/>
    <dgm:cxn modelId="{035A2199-6F07-3843-A60E-F958E13411F4}" type="presOf" srcId="{4DEA45AC-1F0A-4C0B-BE4A-F961DEE8554B}" destId="{5E60982C-C1F0-7E4F-A495-D350D66EEB6A}" srcOrd="0" destOrd="0" presId="urn:microsoft.com/office/officeart/2016/7/layout/RepeatingBendingProcessNew"/>
    <dgm:cxn modelId="{D2D6AB9D-EA0D-0A44-B728-B9FAA6FCFB83}" type="presOf" srcId="{F54CB175-50D6-485D-86FD-F69AF8342ED0}" destId="{AB51D603-12F7-1C43-B5D2-A254079E434B}" srcOrd="1" destOrd="0" presId="urn:microsoft.com/office/officeart/2016/7/layout/RepeatingBendingProcessNew"/>
    <dgm:cxn modelId="{DA1D119E-E067-A343-9A5B-D97419D8147E}" type="presOf" srcId="{692E3752-638B-414C-A213-147A568C7F11}" destId="{B4728BF1-CBD0-C24B-AFF5-E5E7FDCE2C61}" srcOrd="1" destOrd="0" presId="urn:microsoft.com/office/officeart/2016/7/layout/RepeatingBendingProcessNew"/>
    <dgm:cxn modelId="{9F09E3AB-E36A-994C-A8BA-74B107ED1B81}" type="presOf" srcId="{EEBF4DC1-2E22-4F2F-A57B-3015DC74AEDC}" destId="{9F8E0D98-267C-1F45-A23E-2B6B358525C2}" srcOrd="0" destOrd="0" presId="urn:microsoft.com/office/officeart/2016/7/layout/RepeatingBendingProcessNew"/>
    <dgm:cxn modelId="{EDB38CB1-2B06-2540-994B-CD9DD255F63E}" type="presOf" srcId="{F54CB175-50D6-485D-86FD-F69AF8342ED0}" destId="{11D2295C-1ABA-0845-978A-827E11EBBCFF}" srcOrd="0" destOrd="0" presId="urn:microsoft.com/office/officeart/2016/7/layout/RepeatingBendingProcessNew"/>
    <dgm:cxn modelId="{556E44B6-6694-7F44-AAF7-286BB0815EDF}" type="presOf" srcId="{CDE66486-E42A-4750-82AA-685F912E2A57}" destId="{71D5727E-96BD-4D4C-AE2A-BFFBC25FC000}" srcOrd="1" destOrd="0" presId="urn:microsoft.com/office/officeart/2016/7/layout/RepeatingBendingProcessNew"/>
    <dgm:cxn modelId="{452AD7B6-0825-774C-ADD9-BB93028F1B94}" type="presOf" srcId="{33C9E43B-45D3-45D2-9A5C-B7F5318191B7}" destId="{5C2FF553-4A8B-C242-B162-E371970D8A69}" srcOrd="1" destOrd="0" presId="urn:microsoft.com/office/officeart/2016/7/layout/RepeatingBendingProcessNew"/>
    <dgm:cxn modelId="{362150BA-6165-5544-8F64-C5B8B3309862}" type="presOf" srcId="{312F71CA-9130-4FAF-BFBF-FCF09AEEA4EF}" destId="{39DC9654-6E32-5344-9DB6-7B9D560A805E}" srcOrd="0" destOrd="0" presId="urn:microsoft.com/office/officeart/2016/7/layout/RepeatingBendingProcessNew"/>
    <dgm:cxn modelId="{F546B8CC-04BA-5C4B-A938-F3D96487153B}" type="presOf" srcId="{7288DB29-99E1-4482-823A-5E2FB3B32DE7}" destId="{2C4C9DFB-99D0-3046-8F73-FE1BE9B901A7}" srcOrd="0" destOrd="0" presId="urn:microsoft.com/office/officeart/2016/7/layout/RepeatingBendingProcessNew"/>
    <dgm:cxn modelId="{57E0A9D2-24E5-42FF-B9B6-A17287593135}" srcId="{99D85183-B85C-4555-AB84-BEAA77C28B99}" destId="{C5FB8284-F7AB-49ED-8117-34C39DDD2FFE}" srcOrd="7" destOrd="0" parTransId="{30B9A064-D92D-4DCF-AF11-D3136496611A}" sibTransId="{18A529C1-9A71-43A7-9E1E-AAB5F8835759}"/>
    <dgm:cxn modelId="{64F5CAD3-0D03-486A-A18C-CA368C7DE5E0}" srcId="{99D85183-B85C-4555-AB84-BEAA77C28B99}" destId="{CD7B735D-B675-4CAB-A40D-74ADEBE983D8}" srcOrd="5" destOrd="0" parTransId="{064496FC-DD8E-40F9-9CE5-AA5DD43C464D}" sibTransId="{692E3752-638B-414C-A213-147A568C7F11}"/>
    <dgm:cxn modelId="{006ADED3-2494-0848-9758-EF8EC040BAF3}" type="presOf" srcId="{99D85183-B85C-4555-AB84-BEAA77C28B99}" destId="{2F41FD3D-6E13-1341-9C58-CA03C50EBED7}" srcOrd="0" destOrd="0" presId="urn:microsoft.com/office/officeart/2016/7/layout/RepeatingBendingProcessNew"/>
    <dgm:cxn modelId="{CB2A45D4-FC87-BF4D-983F-5B37828A79BB}" type="presOf" srcId="{65683ECB-BA44-47B3-A920-F181939A08EC}" destId="{B96DAC3F-3173-8448-B926-1C9D2D33654B}" srcOrd="0" destOrd="0" presId="urn:microsoft.com/office/officeart/2016/7/layout/RepeatingBendingProcessNew"/>
    <dgm:cxn modelId="{551BB1D8-6C96-0F4D-BABD-CD6A15D51E63}" type="presOf" srcId="{EEBF4DC1-2E22-4F2F-A57B-3015DC74AEDC}" destId="{2C1EC204-01EF-3D48-9816-39D2693261EC}" srcOrd="1" destOrd="0" presId="urn:microsoft.com/office/officeart/2016/7/layout/RepeatingBendingProcessNew"/>
    <dgm:cxn modelId="{355718E3-EB2E-4D42-A112-50CC2A3BF427}" type="presOf" srcId="{F8E63F10-054F-41F7-B1CD-9C3A554C2252}" destId="{15AEA410-F4A2-D341-9477-69C23F675FBC}" srcOrd="0" destOrd="0" presId="urn:microsoft.com/office/officeart/2016/7/layout/RepeatingBendingProcessNew"/>
    <dgm:cxn modelId="{23C957E4-424D-4C5A-8355-388D136C3943}" srcId="{99D85183-B85C-4555-AB84-BEAA77C28B99}" destId="{7288DB29-99E1-4482-823A-5E2FB3B32DE7}" srcOrd="4" destOrd="0" parTransId="{53A08D7D-54C9-4063-9D9C-6825C7EC8107}" sibTransId="{CDE66486-E42A-4750-82AA-685F912E2A57}"/>
    <dgm:cxn modelId="{32A186EA-84DF-4A48-8312-E0A33B1B1C03}" srcId="{99D85183-B85C-4555-AB84-BEAA77C28B99}" destId="{65683ECB-BA44-47B3-A920-F181939A08EC}" srcOrd="10" destOrd="0" parTransId="{F38DBB6F-CDAE-4410-9928-07DE6CDC37C3}" sibTransId="{3495D119-A29B-4EC5-BD1A-E9294B8B9388}"/>
    <dgm:cxn modelId="{AE9167ED-364D-8F40-95FE-9EE58C046CFB}" type="presOf" srcId="{701F5148-6103-47E4-83E2-0CEC255CF29F}" destId="{77E5DE15-B9E3-D047-B68E-CBA9074CBCE8}" srcOrd="1" destOrd="0" presId="urn:microsoft.com/office/officeart/2016/7/layout/RepeatingBendingProcessNew"/>
    <dgm:cxn modelId="{9676B0F4-9607-4501-8C09-F3601A53E75A}" srcId="{99D85183-B85C-4555-AB84-BEAA77C28B99}" destId="{7D306E68-DE14-4ECB-8EFD-DD953F725EB4}" srcOrd="8" destOrd="0" parTransId="{1B2AA61B-5C79-4C1C-B0D2-FE8D9BFA234F}" sibTransId="{701F5148-6103-47E4-83E2-0CEC255CF29F}"/>
    <dgm:cxn modelId="{5DC84EF6-2120-C244-BC0E-8FF6BCC50264}" type="presOf" srcId="{18A529C1-9A71-43A7-9E1E-AAB5F8835759}" destId="{6CCFBFCE-F5E4-5B44-B00B-57D1E80CB157}" srcOrd="1" destOrd="0" presId="urn:microsoft.com/office/officeart/2016/7/layout/RepeatingBendingProcessNew"/>
    <dgm:cxn modelId="{2D227EF6-4BE5-46E9-95E6-CBDA105DBCDA}" srcId="{99D85183-B85C-4555-AB84-BEAA77C28B99}" destId="{B9BC4B5C-2C81-4B97-9C9D-94925D850CF7}" srcOrd="3" destOrd="0" parTransId="{FBA85FD5-1EC4-4B58-A5FE-36E1DFCDBDAC}" sibTransId="{F8E63F10-054F-41F7-B1CD-9C3A554C2252}"/>
    <dgm:cxn modelId="{F631FDFB-F302-A14E-BC10-B5BC722E8573}" type="presOf" srcId="{F8E63F10-054F-41F7-B1CD-9C3A554C2252}" destId="{8D094F52-FD32-5C4A-94C1-65EB4567C437}" srcOrd="1" destOrd="0" presId="urn:microsoft.com/office/officeart/2016/7/layout/RepeatingBendingProcessNew"/>
    <dgm:cxn modelId="{4D460130-8960-3C41-9CB7-11E7E5A4EB65}" type="presParOf" srcId="{2F41FD3D-6E13-1341-9C58-CA03C50EBED7}" destId="{5E60982C-C1F0-7E4F-A495-D350D66EEB6A}" srcOrd="0" destOrd="0" presId="urn:microsoft.com/office/officeart/2016/7/layout/RepeatingBendingProcessNew"/>
    <dgm:cxn modelId="{3CC72525-A9A6-5042-A7DF-5C625752D2B9}" type="presParOf" srcId="{2F41FD3D-6E13-1341-9C58-CA03C50EBED7}" destId="{9F8E0D98-267C-1F45-A23E-2B6B358525C2}" srcOrd="1" destOrd="0" presId="urn:microsoft.com/office/officeart/2016/7/layout/RepeatingBendingProcessNew"/>
    <dgm:cxn modelId="{700E0C8B-917A-1B42-9C72-EF4C1EDC50AD}" type="presParOf" srcId="{9F8E0D98-267C-1F45-A23E-2B6B358525C2}" destId="{2C1EC204-01EF-3D48-9816-39D2693261EC}" srcOrd="0" destOrd="0" presId="urn:microsoft.com/office/officeart/2016/7/layout/RepeatingBendingProcessNew"/>
    <dgm:cxn modelId="{27970C84-2B58-094A-8455-EE5FDFADA93E}" type="presParOf" srcId="{2F41FD3D-6E13-1341-9C58-CA03C50EBED7}" destId="{BA40CE2A-6F1D-D94E-B4B2-97D3F78757D9}" srcOrd="2" destOrd="0" presId="urn:microsoft.com/office/officeart/2016/7/layout/RepeatingBendingProcessNew"/>
    <dgm:cxn modelId="{553073B9-5A1C-BB45-BDF7-5A4BFDB4827F}" type="presParOf" srcId="{2F41FD3D-6E13-1341-9C58-CA03C50EBED7}" destId="{11D2295C-1ABA-0845-978A-827E11EBBCFF}" srcOrd="3" destOrd="0" presId="urn:microsoft.com/office/officeart/2016/7/layout/RepeatingBendingProcessNew"/>
    <dgm:cxn modelId="{6310F196-D88D-C34B-9A78-E10DA53D605E}" type="presParOf" srcId="{11D2295C-1ABA-0845-978A-827E11EBBCFF}" destId="{AB51D603-12F7-1C43-B5D2-A254079E434B}" srcOrd="0" destOrd="0" presId="urn:microsoft.com/office/officeart/2016/7/layout/RepeatingBendingProcessNew"/>
    <dgm:cxn modelId="{DC08A60B-B599-534A-AB50-C3CF38EA923E}" type="presParOf" srcId="{2F41FD3D-6E13-1341-9C58-CA03C50EBED7}" destId="{08362C24-2A11-3344-993B-AC53B8F40004}" srcOrd="4" destOrd="0" presId="urn:microsoft.com/office/officeart/2016/7/layout/RepeatingBendingProcessNew"/>
    <dgm:cxn modelId="{B05A360E-6242-7A4E-A03A-AF83BF177660}" type="presParOf" srcId="{2F41FD3D-6E13-1341-9C58-CA03C50EBED7}" destId="{39DC9654-6E32-5344-9DB6-7B9D560A805E}" srcOrd="5" destOrd="0" presId="urn:microsoft.com/office/officeart/2016/7/layout/RepeatingBendingProcessNew"/>
    <dgm:cxn modelId="{D9D387C8-8539-7841-9CFE-DFD7E7B02981}" type="presParOf" srcId="{39DC9654-6E32-5344-9DB6-7B9D560A805E}" destId="{D2CAEE28-FA0A-7343-BAA4-ED02BE0F3D0E}" srcOrd="0" destOrd="0" presId="urn:microsoft.com/office/officeart/2016/7/layout/RepeatingBendingProcessNew"/>
    <dgm:cxn modelId="{DD77991E-F099-F846-8F8F-7ECE6D90E6F5}" type="presParOf" srcId="{2F41FD3D-6E13-1341-9C58-CA03C50EBED7}" destId="{CB0E3449-662A-BD49-89E2-8FC58A792603}" srcOrd="6" destOrd="0" presId="urn:microsoft.com/office/officeart/2016/7/layout/RepeatingBendingProcessNew"/>
    <dgm:cxn modelId="{785D5449-8B5D-EA47-B856-F7A7597187B3}" type="presParOf" srcId="{2F41FD3D-6E13-1341-9C58-CA03C50EBED7}" destId="{15AEA410-F4A2-D341-9477-69C23F675FBC}" srcOrd="7" destOrd="0" presId="urn:microsoft.com/office/officeart/2016/7/layout/RepeatingBendingProcessNew"/>
    <dgm:cxn modelId="{A113AA5C-2EA2-F44F-8090-717D9AF69714}" type="presParOf" srcId="{15AEA410-F4A2-D341-9477-69C23F675FBC}" destId="{8D094F52-FD32-5C4A-94C1-65EB4567C437}" srcOrd="0" destOrd="0" presId="urn:microsoft.com/office/officeart/2016/7/layout/RepeatingBendingProcessNew"/>
    <dgm:cxn modelId="{A9F16F0D-21F7-9F4B-8732-DDF1449BFC35}" type="presParOf" srcId="{2F41FD3D-6E13-1341-9C58-CA03C50EBED7}" destId="{2C4C9DFB-99D0-3046-8F73-FE1BE9B901A7}" srcOrd="8" destOrd="0" presId="urn:microsoft.com/office/officeart/2016/7/layout/RepeatingBendingProcessNew"/>
    <dgm:cxn modelId="{5891B4BC-81D4-EF4A-8D4B-B1EF37724F9A}" type="presParOf" srcId="{2F41FD3D-6E13-1341-9C58-CA03C50EBED7}" destId="{459AD57C-575D-344D-B02B-FE0046F8169C}" srcOrd="9" destOrd="0" presId="urn:microsoft.com/office/officeart/2016/7/layout/RepeatingBendingProcessNew"/>
    <dgm:cxn modelId="{AD33714F-9642-894A-A7DC-8C80C4350660}" type="presParOf" srcId="{459AD57C-575D-344D-B02B-FE0046F8169C}" destId="{71D5727E-96BD-4D4C-AE2A-BFFBC25FC000}" srcOrd="0" destOrd="0" presId="urn:microsoft.com/office/officeart/2016/7/layout/RepeatingBendingProcessNew"/>
    <dgm:cxn modelId="{2E20ADDE-39A6-C648-A3B1-406B1E5BA357}" type="presParOf" srcId="{2F41FD3D-6E13-1341-9C58-CA03C50EBED7}" destId="{A6055FAF-E827-024D-95EE-C13FC3A2916A}" srcOrd="10" destOrd="0" presId="urn:microsoft.com/office/officeart/2016/7/layout/RepeatingBendingProcessNew"/>
    <dgm:cxn modelId="{ADED28B3-7F71-654A-8CDA-FC1D547F2457}" type="presParOf" srcId="{2F41FD3D-6E13-1341-9C58-CA03C50EBED7}" destId="{FDC44729-F3F9-B144-AD1F-36B6408D8DD0}" srcOrd="11" destOrd="0" presId="urn:microsoft.com/office/officeart/2016/7/layout/RepeatingBendingProcessNew"/>
    <dgm:cxn modelId="{0AB25C87-F295-7541-AE32-D841B73324B7}" type="presParOf" srcId="{FDC44729-F3F9-B144-AD1F-36B6408D8DD0}" destId="{B4728BF1-CBD0-C24B-AFF5-E5E7FDCE2C61}" srcOrd="0" destOrd="0" presId="urn:microsoft.com/office/officeart/2016/7/layout/RepeatingBendingProcessNew"/>
    <dgm:cxn modelId="{4CCD738B-2640-F64A-AD81-00D7B7C7E927}" type="presParOf" srcId="{2F41FD3D-6E13-1341-9C58-CA03C50EBED7}" destId="{70C7EB8F-8E97-4B43-9E2C-EDB40371AEE4}" srcOrd="12" destOrd="0" presId="urn:microsoft.com/office/officeart/2016/7/layout/RepeatingBendingProcessNew"/>
    <dgm:cxn modelId="{1737764F-59F6-B84E-8288-B2ABC30FD46E}" type="presParOf" srcId="{2F41FD3D-6E13-1341-9C58-CA03C50EBED7}" destId="{B9389ABC-587E-7142-AB45-2FDB856A49B7}" srcOrd="13" destOrd="0" presId="urn:microsoft.com/office/officeart/2016/7/layout/RepeatingBendingProcessNew"/>
    <dgm:cxn modelId="{F7A690D4-B786-1F41-8B95-06A0432645DF}" type="presParOf" srcId="{B9389ABC-587E-7142-AB45-2FDB856A49B7}" destId="{5C2FF553-4A8B-C242-B162-E371970D8A69}" srcOrd="0" destOrd="0" presId="urn:microsoft.com/office/officeart/2016/7/layout/RepeatingBendingProcessNew"/>
    <dgm:cxn modelId="{857FB6A7-FDCE-D04A-9F82-45C77F4F19FD}" type="presParOf" srcId="{2F41FD3D-6E13-1341-9C58-CA03C50EBED7}" destId="{F4167C17-FEF7-C94D-B88A-3F67DAA06F11}" srcOrd="14" destOrd="0" presId="urn:microsoft.com/office/officeart/2016/7/layout/RepeatingBendingProcessNew"/>
    <dgm:cxn modelId="{E9F2F154-27AD-B545-B62A-76DFD4321F33}" type="presParOf" srcId="{2F41FD3D-6E13-1341-9C58-CA03C50EBED7}" destId="{923D5613-C501-504F-8F1B-17D020CEDC8D}" srcOrd="15" destOrd="0" presId="urn:microsoft.com/office/officeart/2016/7/layout/RepeatingBendingProcessNew"/>
    <dgm:cxn modelId="{7A932662-06FE-C642-A666-83FBC558BBC3}" type="presParOf" srcId="{923D5613-C501-504F-8F1B-17D020CEDC8D}" destId="{6CCFBFCE-F5E4-5B44-B00B-57D1E80CB157}" srcOrd="0" destOrd="0" presId="urn:microsoft.com/office/officeart/2016/7/layout/RepeatingBendingProcessNew"/>
    <dgm:cxn modelId="{CF2656BB-E6C2-1A49-A936-0CDB82296817}" type="presParOf" srcId="{2F41FD3D-6E13-1341-9C58-CA03C50EBED7}" destId="{AB1590DA-1F72-484F-BAFF-47BF0784CA29}" srcOrd="16" destOrd="0" presId="urn:microsoft.com/office/officeart/2016/7/layout/RepeatingBendingProcessNew"/>
    <dgm:cxn modelId="{03CE9F4C-2CAD-584A-A044-F649061D6D1C}" type="presParOf" srcId="{2F41FD3D-6E13-1341-9C58-CA03C50EBED7}" destId="{080B74AE-3720-4744-B0F8-FF54F0896D56}" srcOrd="17" destOrd="0" presId="urn:microsoft.com/office/officeart/2016/7/layout/RepeatingBendingProcessNew"/>
    <dgm:cxn modelId="{1135C15F-64EE-9A44-A817-525E0E67E1D3}" type="presParOf" srcId="{080B74AE-3720-4744-B0F8-FF54F0896D56}" destId="{77E5DE15-B9E3-D047-B68E-CBA9074CBCE8}" srcOrd="0" destOrd="0" presId="urn:microsoft.com/office/officeart/2016/7/layout/RepeatingBendingProcessNew"/>
    <dgm:cxn modelId="{59FEF6B0-9789-C845-922C-D8D3E96804F3}" type="presParOf" srcId="{2F41FD3D-6E13-1341-9C58-CA03C50EBED7}" destId="{CF14B37A-D851-D44C-BF03-8C7E28706BF7}" srcOrd="18" destOrd="0" presId="urn:microsoft.com/office/officeart/2016/7/layout/RepeatingBendingProcessNew"/>
    <dgm:cxn modelId="{A3FB2B91-9505-C84F-9E36-3A9C0FC9A24D}" type="presParOf" srcId="{2F41FD3D-6E13-1341-9C58-CA03C50EBED7}" destId="{13C3C0A3-F7DA-3F40-92FA-D1E8A51A48D2}" srcOrd="19" destOrd="0" presId="urn:microsoft.com/office/officeart/2016/7/layout/RepeatingBendingProcessNew"/>
    <dgm:cxn modelId="{48929C3B-8B19-FE41-930F-FE427100CEB6}" type="presParOf" srcId="{13C3C0A3-F7DA-3F40-92FA-D1E8A51A48D2}" destId="{5E97FB4C-60FA-DD43-9A00-A31B1CB47DC9}" srcOrd="0" destOrd="0" presId="urn:microsoft.com/office/officeart/2016/7/layout/RepeatingBendingProcessNew"/>
    <dgm:cxn modelId="{CB7F7EE4-B496-5E4F-AEA7-CEFFD362083A}" type="presParOf" srcId="{2F41FD3D-6E13-1341-9C58-CA03C50EBED7}" destId="{B96DAC3F-3173-8448-B926-1C9D2D33654B}" srcOrd="2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AA9EE9-7616-4DA6-95ED-C29535229E3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8FF5BD0-75E3-4CCF-9CA7-FDC3A5381D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Recruitment is essential during organisational transformation.</a:t>
          </a:r>
          <a:endParaRPr lang="en-US"/>
        </a:p>
      </dgm:t>
    </dgm:pt>
    <dgm:pt modelId="{7FE54200-D063-4E84-A431-B1E583009F08}" type="parTrans" cxnId="{179B0410-A995-498A-A6C8-3CE84CE89650}">
      <dgm:prSet/>
      <dgm:spPr/>
      <dgm:t>
        <a:bodyPr/>
        <a:lstStyle/>
        <a:p>
          <a:endParaRPr lang="en-US"/>
        </a:p>
      </dgm:t>
    </dgm:pt>
    <dgm:pt modelId="{23B7B604-AE32-416B-8296-52F7A404C645}" type="sibTrans" cxnId="{179B0410-A995-498A-A6C8-3CE84CE89650}">
      <dgm:prSet/>
      <dgm:spPr/>
      <dgm:t>
        <a:bodyPr/>
        <a:lstStyle/>
        <a:p>
          <a:endParaRPr lang="en-US"/>
        </a:p>
      </dgm:t>
    </dgm:pt>
    <dgm:pt modelId="{393360FA-0AD5-4BB0-BDA4-F79A762CAF8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Effective job analysis improves hiring accuracy.</a:t>
          </a:r>
          <a:endParaRPr lang="en-US"/>
        </a:p>
      </dgm:t>
    </dgm:pt>
    <dgm:pt modelId="{D445402D-A8FF-4ED7-8CEA-3BF3802D31F3}" type="parTrans" cxnId="{DB11F879-B7C5-49DD-8F2D-26F9351809DA}">
      <dgm:prSet/>
      <dgm:spPr/>
      <dgm:t>
        <a:bodyPr/>
        <a:lstStyle/>
        <a:p>
          <a:endParaRPr lang="en-US"/>
        </a:p>
      </dgm:t>
    </dgm:pt>
    <dgm:pt modelId="{CAA4957C-C717-45F9-8D24-E7C01B567BDF}" type="sibTrans" cxnId="{DB11F879-B7C5-49DD-8F2D-26F9351809DA}">
      <dgm:prSet/>
      <dgm:spPr/>
      <dgm:t>
        <a:bodyPr/>
        <a:lstStyle/>
        <a:p>
          <a:endParaRPr lang="en-US"/>
        </a:p>
      </dgm:t>
    </dgm:pt>
    <dgm:pt modelId="{D4670D01-61D1-4DC1-8CFE-B1FEC0C14E9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Clear job description attract suitable candidates</a:t>
          </a:r>
          <a:endParaRPr lang="en-US"/>
        </a:p>
      </dgm:t>
    </dgm:pt>
    <dgm:pt modelId="{EBF298AB-9375-4A4F-8CEF-062351BDCC0C}" type="parTrans" cxnId="{2AAD16AD-84A9-44A6-B4E1-ACE608250AD9}">
      <dgm:prSet/>
      <dgm:spPr/>
      <dgm:t>
        <a:bodyPr/>
        <a:lstStyle/>
        <a:p>
          <a:endParaRPr lang="en-US"/>
        </a:p>
      </dgm:t>
    </dgm:pt>
    <dgm:pt modelId="{D2B9EB1E-4F62-4A7F-901E-788978FBFE3E}" type="sibTrans" cxnId="{2AAD16AD-84A9-44A6-B4E1-ACE608250AD9}">
      <dgm:prSet/>
      <dgm:spPr/>
      <dgm:t>
        <a:bodyPr/>
        <a:lstStyle/>
        <a:p>
          <a:endParaRPr lang="en-US"/>
        </a:p>
      </dgm:t>
    </dgm:pt>
    <dgm:pt modelId="{74EBB9C2-2DA9-423D-B47F-703A7CD00CE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Structured, panel, and assessment centre interviews each have advantages</a:t>
          </a:r>
          <a:endParaRPr lang="en-US"/>
        </a:p>
      </dgm:t>
    </dgm:pt>
    <dgm:pt modelId="{252F61C5-6722-4A02-A5A3-4BF2F10727DC}" type="parTrans" cxnId="{11D105FD-7C9C-4FA5-81E6-48AD5605DB72}">
      <dgm:prSet/>
      <dgm:spPr/>
      <dgm:t>
        <a:bodyPr/>
        <a:lstStyle/>
        <a:p>
          <a:endParaRPr lang="en-US"/>
        </a:p>
      </dgm:t>
    </dgm:pt>
    <dgm:pt modelId="{5D3C3457-B145-427E-A23B-EAE3718A5B0D}" type="sibTrans" cxnId="{11D105FD-7C9C-4FA5-81E6-48AD5605DB72}">
      <dgm:prSet/>
      <dgm:spPr/>
      <dgm:t>
        <a:bodyPr/>
        <a:lstStyle/>
        <a:p>
          <a:endParaRPr lang="en-US"/>
        </a:p>
      </dgm:t>
    </dgm:pt>
    <dgm:pt modelId="{211143B1-42D0-45C3-B573-4ED14FA41F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Behavioural, competency, and situational questioning identify candidates capable of managing change.</a:t>
          </a:r>
          <a:endParaRPr lang="en-US"/>
        </a:p>
      </dgm:t>
    </dgm:pt>
    <dgm:pt modelId="{912E6405-63EA-49F1-B5F9-2311939B230E}" type="parTrans" cxnId="{CB057775-3AE9-415B-9E39-470525CBAD45}">
      <dgm:prSet/>
      <dgm:spPr/>
      <dgm:t>
        <a:bodyPr/>
        <a:lstStyle/>
        <a:p>
          <a:endParaRPr lang="en-US"/>
        </a:p>
      </dgm:t>
    </dgm:pt>
    <dgm:pt modelId="{63E3C320-2877-4E13-867F-DA1E4788568E}" type="sibTrans" cxnId="{CB057775-3AE9-415B-9E39-470525CBAD45}">
      <dgm:prSet/>
      <dgm:spPr/>
      <dgm:t>
        <a:bodyPr/>
        <a:lstStyle/>
        <a:p>
          <a:endParaRPr lang="en-US"/>
        </a:p>
      </dgm:t>
    </dgm:pt>
    <dgm:pt modelId="{6D8BC217-9CE9-4A6E-ABFB-016611507A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Combining virtual and face-to-face interviews provides flexibility while maintaining recruitment quality. </a:t>
          </a:r>
          <a:endParaRPr lang="en-US"/>
        </a:p>
      </dgm:t>
    </dgm:pt>
    <dgm:pt modelId="{2002E810-518F-434A-943C-EABC90098B6B}" type="parTrans" cxnId="{465783DD-156B-4BA8-B181-8DBEA15F98DF}">
      <dgm:prSet/>
      <dgm:spPr/>
      <dgm:t>
        <a:bodyPr/>
        <a:lstStyle/>
        <a:p>
          <a:endParaRPr lang="en-US"/>
        </a:p>
      </dgm:t>
    </dgm:pt>
    <dgm:pt modelId="{D57FB066-18B8-4682-BA72-ACCA86A72D7D}" type="sibTrans" cxnId="{465783DD-156B-4BA8-B181-8DBEA15F98DF}">
      <dgm:prSet/>
      <dgm:spPr/>
      <dgm:t>
        <a:bodyPr/>
        <a:lstStyle/>
        <a:p>
          <a:endParaRPr lang="en-US"/>
        </a:p>
      </dgm:t>
    </dgm:pt>
    <dgm:pt modelId="{5E0C3118-B75F-3941-B0E7-725DF562E7F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u="none" dirty="0"/>
            <a:t>Clear job description helps attract suitable candidates, clarifies job expectations, and supports fair and effective recruitment (Armstrong and Taylor, 2023).</a:t>
          </a:r>
          <a:endParaRPr lang="en-GB" dirty="0"/>
        </a:p>
      </dgm:t>
    </dgm:pt>
    <dgm:pt modelId="{0E3A70DC-7D29-7449-91BF-D7A9E36AD252}" type="parTrans" cxnId="{5CF0EAA8-AAB8-5C4F-B56E-9D431B67C4F5}">
      <dgm:prSet/>
      <dgm:spPr/>
      <dgm:t>
        <a:bodyPr/>
        <a:lstStyle/>
        <a:p>
          <a:endParaRPr lang="en-GB"/>
        </a:p>
      </dgm:t>
    </dgm:pt>
    <dgm:pt modelId="{308DA98E-EEEF-724D-B87D-F5F8A590BCF0}" type="sibTrans" cxnId="{5CF0EAA8-AAB8-5C4F-B56E-9D431B67C4F5}">
      <dgm:prSet/>
      <dgm:spPr/>
      <dgm:t>
        <a:bodyPr/>
        <a:lstStyle/>
        <a:p>
          <a:endParaRPr lang="en-GB"/>
        </a:p>
      </dgm:t>
    </dgm:pt>
    <dgm:pt modelId="{FCA74521-E6C0-428E-AF96-3503D71DBF97}" type="pres">
      <dgm:prSet presAssocID="{EBAA9EE9-7616-4DA6-95ED-C29535229E3A}" presName="root" presStyleCnt="0">
        <dgm:presLayoutVars>
          <dgm:dir/>
          <dgm:resizeHandles val="exact"/>
        </dgm:presLayoutVars>
      </dgm:prSet>
      <dgm:spPr/>
    </dgm:pt>
    <dgm:pt modelId="{8B6630F4-EF95-4C51-8753-92C3DE7C4D6E}" type="pres">
      <dgm:prSet presAssocID="{E8FF5BD0-75E3-4CCF-9CA7-FDC3A5381DDB}" presName="compNode" presStyleCnt="0"/>
      <dgm:spPr/>
    </dgm:pt>
    <dgm:pt modelId="{7FD4CF34-6720-482A-9D3B-03259AFFE9C9}" type="pres">
      <dgm:prSet presAssocID="{E8FF5BD0-75E3-4CCF-9CA7-FDC3A5381DDB}" presName="bgRect" presStyleLbl="bgShp" presStyleIdx="0" presStyleCnt="7"/>
      <dgm:spPr/>
    </dgm:pt>
    <dgm:pt modelId="{1B85FC8E-F471-4C65-B52B-D7B19AD648AF}" type="pres">
      <dgm:prSet presAssocID="{E8FF5BD0-75E3-4CCF-9CA7-FDC3A5381DDB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D3D8F51-8F2C-4BFB-8877-5B29B973C9B1}" type="pres">
      <dgm:prSet presAssocID="{E8FF5BD0-75E3-4CCF-9CA7-FDC3A5381DDB}" presName="spaceRect" presStyleCnt="0"/>
      <dgm:spPr/>
    </dgm:pt>
    <dgm:pt modelId="{09389A0F-5D3A-443B-951D-49776420FD81}" type="pres">
      <dgm:prSet presAssocID="{E8FF5BD0-75E3-4CCF-9CA7-FDC3A5381DDB}" presName="parTx" presStyleLbl="revTx" presStyleIdx="0" presStyleCnt="7">
        <dgm:presLayoutVars>
          <dgm:chMax val="0"/>
          <dgm:chPref val="0"/>
        </dgm:presLayoutVars>
      </dgm:prSet>
      <dgm:spPr/>
    </dgm:pt>
    <dgm:pt modelId="{819E428D-9461-47B6-A12D-C3F5F3D976F7}" type="pres">
      <dgm:prSet presAssocID="{23B7B604-AE32-416B-8296-52F7A404C645}" presName="sibTrans" presStyleCnt="0"/>
      <dgm:spPr/>
    </dgm:pt>
    <dgm:pt modelId="{CFC23DC0-EFA7-4DCB-A975-FF7E38DF3157}" type="pres">
      <dgm:prSet presAssocID="{393360FA-0AD5-4BB0-BDA4-F79A762CAF82}" presName="compNode" presStyleCnt="0"/>
      <dgm:spPr/>
    </dgm:pt>
    <dgm:pt modelId="{C2CC69AF-B778-4720-AC95-F56EB872A84B}" type="pres">
      <dgm:prSet presAssocID="{393360FA-0AD5-4BB0-BDA4-F79A762CAF82}" presName="bgRect" presStyleLbl="bgShp" presStyleIdx="1" presStyleCnt="7"/>
      <dgm:spPr/>
    </dgm:pt>
    <dgm:pt modelId="{291442CF-03B9-4C10-B484-3211623589E0}" type="pres">
      <dgm:prSet presAssocID="{393360FA-0AD5-4BB0-BDA4-F79A762CAF82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2EE2873E-31EC-4C6A-AC27-D5D1E38C605E}" type="pres">
      <dgm:prSet presAssocID="{393360FA-0AD5-4BB0-BDA4-F79A762CAF82}" presName="spaceRect" presStyleCnt="0"/>
      <dgm:spPr/>
    </dgm:pt>
    <dgm:pt modelId="{951388B5-C1F6-4AE3-933B-FF7AB720C6EA}" type="pres">
      <dgm:prSet presAssocID="{393360FA-0AD5-4BB0-BDA4-F79A762CAF82}" presName="parTx" presStyleLbl="revTx" presStyleIdx="1" presStyleCnt="7">
        <dgm:presLayoutVars>
          <dgm:chMax val="0"/>
          <dgm:chPref val="0"/>
        </dgm:presLayoutVars>
      </dgm:prSet>
      <dgm:spPr/>
    </dgm:pt>
    <dgm:pt modelId="{54FCAC9C-7889-48AF-851E-7B98CB860106}" type="pres">
      <dgm:prSet presAssocID="{CAA4957C-C717-45F9-8D24-E7C01B567BDF}" presName="sibTrans" presStyleCnt="0"/>
      <dgm:spPr/>
    </dgm:pt>
    <dgm:pt modelId="{5C9E8BD2-E33E-4DCD-A9FC-C368A070DCCE}" type="pres">
      <dgm:prSet presAssocID="{D4670D01-61D1-4DC1-8CFE-B1FEC0C14E9C}" presName="compNode" presStyleCnt="0"/>
      <dgm:spPr/>
    </dgm:pt>
    <dgm:pt modelId="{79A32F74-1DF4-48D1-AA70-849977CCD69C}" type="pres">
      <dgm:prSet presAssocID="{D4670D01-61D1-4DC1-8CFE-B1FEC0C14E9C}" presName="bgRect" presStyleLbl="bgShp" presStyleIdx="2" presStyleCnt="7"/>
      <dgm:spPr/>
    </dgm:pt>
    <dgm:pt modelId="{9925507D-28A9-4CBB-BD65-4A4A497578EB}" type="pres">
      <dgm:prSet presAssocID="{D4670D01-61D1-4DC1-8CFE-B1FEC0C14E9C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4638974-6E98-44D1-937F-D8D106D41EAE}" type="pres">
      <dgm:prSet presAssocID="{D4670D01-61D1-4DC1-8CFE-B1FEC0C14E9C}" presName="spaceRect" presStyleCnt="0"/>
      <dgm:spPr/>
    </dgm:pt>
    <dgm:pt modelId="{7ECF9FD9-9D5E-4F13-AED0-DB6FD7C38156}" type="pres">
      <dgm:prSet presAssocID="{D4670D01-61D1-4DC1-8CFE-B1FEC0C14E9C}" presName="parTx" presStyleLbl="revTx" presStyleIdx="2" presStyleCnt="7">
        <dgm:presLayoutVars>
          <dgm:chMax val="0"/>
          <dgm:chPref val="0"/>
        </dgm:presLayoutVars>
      </dgm:prSet>
      <dgm:spPr/>
    </dgm:pt>
    <dgm:pt modelId="{2932CCE3-3E06-4C97-B55B-47C8F28BEB5A}" type="pres">
      <dgm:prSet presAssocID="{D2B9EB1E-4F62-4A7F-901E-788978FBFE3E}" presName="sibTrans" presStyleCnt="0"/>
      <dgm:spPr/>
    </dgm:pt>
    <dgm:pt modelId="{D4A09A57-8CA5-404A-802C-DD28A766E8EE}" type="pres">
      <dgm:prSet presAssocID="{74EBB9C2-2DA9-423D-B47F-703A7CD00CE6}" presName="compNode" presStyleCnt="0"/>
      <dgm:spPr/>
    </dgm:pt>
    <dgm:pt modelId="{B732D82B-68AF-4192-8BD4-26DC7FA9E1F0}" type="pres">
      <dgm:prSet presAssocID="{74EBB9C2-2DA9-423D-B47F-703A7CD00CE6}" presName="bgRect" presStyleLbl="bgShp" presStyleIdx="3" presStyleCnt="7"/>
      <dgm:spPr/>
    </dgm:pt>
    <dgm:pt modelId="{30BE8F36-F4B7-4083-B513-6B8548F8FAED}" type="pres">
      <dgm:prSet presAssocID="{74EBB9C2-2DA9-423D-B47F-703A7CD00CE6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5691811-4C28-4CFC-A473-F005C4C60576}" type="pres">
      <dgm:prSet presAssocID="{74EBB9C2-2DA9-423D-B47F-703A7CD00CE6}" presName="spaceRect" presStyleCnt="0"/>
      <dgm:spPr/>
    </dgm:pt>
    <dgm:pt modelId="{F1E3487F-D1F8-4CA4-8C02-8EDB619F6FF9}" type="pres">
      <dgm:prSet presAssocID="{74EBB9C2-2DA9-423D-B47F-703A7CD00CE6}" presName="parTx" presStyleLbl="revTx" presStyleIdx="3" presStyleCnt="7">
        <dgm:presLayoutVars>
          <dgm:chMax val="0"/>
          <dgm:chPref val="0"/>
        </dgm:presLayoutVars>
      </dgm:prSet>
      <dgm:spPr/>
    </dgm:pt>
    <dgm:pt modelId="{05F37E6A-0DB3-4AF2-9B56-D013EAFA0323}" type="pres">
      <dgm:prSet presAssocID="{5D3C3457-B145-427E-A23B-EAE3718A5B0D}" presName="sibTrans" presStyleCnt="0"/>
      <dgm:spPr/>
    </dgm:pt>
    <dgm:pt modelId="{7F8D9CA6-9BD4-4B72-8339-CC41883F4224}" type="pres">
      <dgm:prSet presAssocID="{211143B1-42D0-45C3-B573-4ED14FA41F7B}" presName="compNode" presStyleCnt="0"/>
      <dgm:spPr/>
    </dgm:pt>
    <dgm:pt modelId="{8D9243BF-B5E5-49DB-A422-85FFBFEFD9BB}" type="pres">
      <dgm:prSet presAssocID="{211143B1-42D0-45C3-B573-4ED14FA41F7B}" presName="bgRect" presStyleLbl="bgShp" presStyleIdx="4" presStyleCnt="7"/>
      <dgm:spPr/>
    </dgm:pt>
    <dgm:pt modelId="{BF449C99-03FE-4986-BEA5-A2983B8895C4}" type="pres">
      <dgm:prSet presAssocID="{211143B1-42D0-45C3-B573-4ED14FA41F7B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9D5655A-F5E0-4CB0-BE5D-F3692CBB4FA6}" type="pres">
      <dgm:prSet presAssocID="{211143B1-42D0-45C3-B573-4ED14FA41F7B}" presName="spaceRect" presStyleCnt="0"/>
      <dgm:spPr/>
    </dgm:pt>
    <dgm:pt modelId="{022F2533-E7C5-4519-AD77-A5682D2E14C2}" type="pres">
      <dgm:prSet presAssocID="{211143B1-42D0-45C3-B573-4ED14FA41F7B}" presName="parTx" presStyleLbl="revTx" presStyleIdx="4" presStyleCnt="7">
        <dgm:presLayoutVars>
          <dgm:chMax val="0"/>
          <dgm:chPref val="0"/>
        </dgm:presLayoutVars>
      </dgm:prSet>
      <dgm:spPr/>
    </dgm:pt>
    <dgm:pt modelId="{73D199A5-8745-4D0F-9D77-3AC65C17E85E}" type="pres">
      <dgm:prSet presAssocID="{63E3C320-2877-4E13-867F-DA1E4788568E}" presName="sibTrans" presStyleCnt="0"/>
      <dgm:spPr/>
    </dgm:pt>
    <dgm:pt modelId="{6F2A2955-D332-4645-A5C0-0A016A0654F0}" type="pres">
      <dgm:prSet presAssocID="{6D8BC217-9CE9-4A6E-ABFB-016611507A96}" presName="compNode" presStyleCnt="0"/>
      <dgm:spPr/>
    </dgm:pt>
    <dgm:pt modelId="{5AEE0A19-979A-4852-8C56-41AA6C042E5E}" type="pres">
      <dgm:prSet presAssocID="{6D8BC217-9CE9-4A6E-ABFB-016611507A96}" presName="bgRect" presStyleLbl="bgShp" presStyleIdx="5" presStyleCnt="7"/>
      <dgm:spPr/>
    </dgm:pt>
    <dgm:pt modelId="{A29D01E5-A10B-427D-A2BB-8B862D7A746D}" type="pres">
      <dgm:prSet presAssocID="{6D8BC217-9CE9-4A6E-ABFB-016611507A96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2E1DBFB5-C5AF-450A-A963-E206F80E863A}" type="pres">
      <dgm:prSet presAssocID="{6D8BC217-9CE9-4A6E-ABFB-016611507A96}" presName="spaceRect" presStyleCnt="0"/>
      <dgm:spPr/>
    </dgm:pt>
    <dgm:pt modelId="{28CED502-DE6F-49D7-9249-EA962135EE4E}" type="pres">
      <dgm:prSet presAssocID="{6D8BC217-9CE9-4A6E-ABFB-016611507A96}" presName="parTx" presStyleLbl="revTx" presStyleIdx="5" presStyleCnt="7">
        <dgm:presLayoutVars>
          <dgm:chMax val="0"/>
          <dgm:chPref val="0"/>
        </dgm:presLayoutVars>
      </dgm:prSet>
      <dgm:spPr/>
    </dgm:pt>
    <dgm:pt modelId="{0CE57455-4E97-3849-B43B-AEEB58F2C59D}" type="pres">
      <dgm:prSet presAssocID="{D57FB066-18B8-4682-BA72-ACCA86A72D7D}" presName="sibTrans" presStyleCnt="0"/>
      <dgm:spPr/>
    </dgm:pt>
    <dgm:pt modelId="{BA501D3E-539D-E84A-93AD-DFA31D6A8487}" type="pres">
      <dgm:prSet presAssocID="{5E0C3118-B75F-3941-B0E7-725DF562E7F0}" presName="compNode" presStyleCnt="0"/>
      <dgm:spPr/>
    </dgm:pt>
    <dgm:pt modelId="{74103EBF-F970-EB4D-A84D-93B0244D49E6}" type="pres">
      <dgm:prSet presAssocID="{5E0C3118-B75F-3941-B0E7-725DF562E7F0}" presName="bgRect" presStyleLbl="bgShp" presStyleIdx="6" presStyleCnt="7"/>
      <dgm:spPr/>
    </dgm:pt>
    <dgm:pt modelId="{4A766F21-5399-7545-B236-C1DA3869D3F2}" type="pres">
      <dgm:prSet presAssocID="{5E0C3118-B75F-3941-B0E7-725DF562E7F0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ddress Book with solid fill"/>
        </a:ext>
      </dgm:extLst>
    </dgm:pt>
    <dgm:pt modelId="{35E057BB-BBF7-AE4E-8409-78D66821933D}" type="pres">
      <dgm:prSet presAssocID="{5E0C3118-B75F-3941-B0E7-725DF562E7F0}" presName="spaceRect" presStyleCnt="0"/>
      <dgm:spPr/>
    </dgm:pt>
    <dgm:pt modelId="{8B288E61-FA2A-8E46-AC5A-AB49DEDBBCC3}" type="pres">
      <dgm:prSet presAssocID="{5E0C3118-B75F-3941-B0E7-725DF562E7F0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179B0410-A995-498A-A6C8-3CE84CE89650}" srcId="{EBAA9EE9-7616-4DA6-95ED-C29535229E3A}" destId="{E8FF5BD0-75E3-4CCF-9CA7-FDC3A5381DDB}" srcOrd="0" destOrd="0" parTransId="{7FE54200-D063-4E84-A431-B1E583009F08}" sibTransId="{23B7B604-AE32-416B-8296-52F7A404C645}"/>
    <dgm:cxn modelId="{B71D6B12-F075-4D75-9FD3-6BB7402ED881}" type="presOf" srcId="{E8FF5BD0-75E3-4CCF-9CA7-FDC3A5381DDB}" destId="{09389A0F-5D3A-443B-951D-49776420FD81}" srcOrd="0" destOrd="0" presId="urn:microsoft.com/office/officeart/2018/2/layout/IconVerticalSolidList"/>
    <dgm:cxn modelId="{222F4931-0FFE-40E4-93B4-C09EA39CDE3B}" type="presOf" srcId="{393360FA-0AD5-4BB0-BDA4-F79A762CAF82}" destId="{951388B5-C1F6-4AE3-933B-FF7AB720C6EA}" srcOrd="0" destOrd="0" presId="urn:microsoft.com/office/officeart/2018/2/layout/IconVerticalSolidList"/>
    <dgm:cxn modelId="{5D707E5B-2258-4B16-9B3F-70C3464D7E69}" type="presOf" srcId="{D4670D01-61D1-4DC1-8CFE-B1FEC0C14E9C}" destId="{7ECF9FD9-9D5E-4F13-AED0-DB6FD7C38156}" srcOrd="0" destOrd="0" presId="urn:microsoft.com/office/officeart/2018/2/layout/IconVerticalSolidList"/>
    <dgm:cxn modelId="{2A3D1B71-6ACF-4EEA-95A5-278F7A7E406B}" type="presOf" srcId="{74EBB9C2-2DA9-423D-B47F-703A7CD00CE6}" destId="{F1E3487F-D1F8-4CA4-8C02-8EDB619F6FF9}" srcOrd="0" destOrd="0" presId="urn:microsoft.com/office/officeart/2018/2/layout/IconVerticalSolidList"/>
    <dgm:cxn modelId="{81F02E75-061B-3A47-9C17-25DA72309E78}" type="presOf" srcId="{5E0C3118-B75F-3941-B0E7-725DF562E7F0}" destId="{8B288E61-FA2A-8E46-AC5A-AB49DEDBBCC3}" srcOrd="0" destOrd="0" presId="urn:microsoft.com/office/officeart/2018/2/layout/IconVerticalSolidList"/>
    <dgm:cxn modelId="{CB057775-3AE9-415B-9E39-470525CBAD45}" srcId="{EBAA9EE9-7616-4DA6-95ED-C29535229E3A}" destId="{211143B1-42D0-45C3-B573-4ED14FA41F7B}" srcOrd="4" destOrd="0" parTransId="{912E6405-63EA-49F1-B5F9-2311939B230E}" sibTransId="{63E3C320-2877-4E13-867F-DA1E4788568E}"/>
    <dgm:cxn modelId="{DB11F879-B7C5-49DD-8F2D-26F9351809DA}" srcId="{EBAA9EE9-7616-4DA6-95ED-C29535229E3A}" destId="{393360FA-0AD5-4BB0-BDA4-F79A762CAF82}" srcOrd="1" destOrd="0" parTransId="{D445402D-A8FF-4ED7-8CEA-3BF3802D31F3}" sibTransId="{CAA4957C-C717-45F9-8D24-E7C01B567BDF}"/>
    <dgm:cxn modelId="{129BE37B-DE26-4818-B1DF-AA6DBC104A59}" type="presOf" srcId="{6D8BC217-9CE9-4A6E-ABFB-016611507A96}" destId="{28CED502-DE6F-49D7-9249-EA962135EE4E}" srcOrd="0" destOrd="0" presId="urn:microsoft.com/office/officeart/2018/2/layout/IconVerticalSolidList"/>
    <dgm:cxn modelId="{5CF0EAA8-AAB8-5C4F-B56E-9D431B67C4F5}" srcId="{EBAA9EE9-7616-4DA6-95ED-C29535229E3A}" destId="{5E0C3118-B75F-3941-B0E7-725DF562E7F0}" srcOrd="6" destOrd="0" parTransId="{0E3A70DC-7D29-7449-91BF-D7A9E36AD252}" sibTransId="{308DA98E-EEEF-724D-B87D-F5F8A590BCF0}"/>
    <dgm:cxn modelId="{2AAD16AD-84A9-44A6-B4E1-ACE608250AD9}" srcId="{EBAA9EE9-7616-4DA6-95ED-C29535229E3A}" destId="{D4670D01-61D1-4DC1-8CFE-B1FEC0C14E9C}" srcOrd="2" destOrd="0" parTransId="{EBF298AB-9375-4A4F-8CEF-062351BDCC0C}" sibTransId="{D2B9EB1E-4F62-4A7F-901E-788978FBFE3E}"/>
    <dgm:cxn modelId="{CC065BBB-F207-4DBF-980F-27D8BA1B7C8C}" type="presOf" srcId="{EBAA9EE9-7616-4DA6-95ED-C29535229E3A}" destId="{FCA74521-E6C0-428E-AF96-3503D71DBF97}" srcOrd="0" destOrd="0" presId="urn:microsoft.com/office/officeart/2018/2/layout/IconVerticalSolidList"/>
    <dgm:cxn modelId="{A0ADCDBC-0F03-4605-82A2-11CBB26573AB}" type="presOf" srcId="{211143B1-42D0-45C3-B573-4ED14FA41F7B}" destId="{022F2533-E7C5-4519-AD77-A5682D2E14C2}" srcOrd="0" destOrd="0" presId="urn:microsoft.com/office/officeart/2018/2/layout/IconVerticalSolidList"/>
    <dgm:cxn modelId="{465783DD-156B-4BA8-B181-8DBEA15F98DF}" srcId="{EBAA9EE9-7616-4DA6-95ED-C29535229E3A}" destId="{6D8BC217-9CE9-4A6E-ABFB-016611507A96}" srcOrd="5" destOrd="0" parTransId="{2002E810-518F-434A-943C-EABC90098B6B}" sibTransId="{D57FB066-18B8-4682-BA72-ACCA86A72D7D}"/>
    <dgm:cxn modelId="{11D105FD-7C9C-4FA5-81E6-48AD5605DB72}" srcId="{EBAA9EE9-7616-4DA6-95ED-C29535229E3A}" destId="{74EBB9C2-2DA9-423D-B47F-703A7CD00CE6}" srcOrd="3" destOrd="0" parTransId="{252F61C5-6722-4A02-A5A3-4BF2F10727DC}" sibTransId="{5D3C3457-B145-427E-A23B-EAE3718A5B0D}"/>
    <dgm:cxn modelId="{D4FA039C-CA4C-481E-860D-59567AF3CA44}" type="presParOf" srcId="{FCA74521-E6C0-428E-AF96-3503D71DBF97}" destId="{8B6630F4-EF95-4C51-8753-92C3DE7C4D6E}" srcOrd="0" destOrd="0" presId="urn:microsoft.com/office/officeart/2018/2/layout/IconVerticalSolidList"/>
    <dgm:cxn modelId="{4B37614F-9524-4E4F-BFB0-1B7969862816}" type="presParOf" srcId="{8B6630F4-EF95-4C51-8753-92C3DE7C4D6E}" destId="{7FD4CF34-6720-482A-9D3B-03259AFFE9C9}" srcOrd="0" destOrd="0" presId="urn:microsoft.com/office/officeart/2018/2/layout/IconVerticalSolidList"/>
    <dgm:cxn modelId="{CFD7814A-13DA-4200-BFDA-90A49B7D74B0}" type="presParOf" srcId="{8B6630F4-EF95-4C51-8753-92C3DE7C4D6E}" destId="{1B85FC8E-F471-4C65-B52B-D7B19AD648AF}" srcOrd="1" destOrd="0" presId="urn:microsoft.com/office/officeart/2018/2/layout/IconVerticalSolidList"/>
    <dgm:cxn modelId="{AAF865DC-7E9F-40FC-A3D9-E9FB54F3CEE3}" type="presParOf" srcId="{8B6630F4-EF95-4C51-8753-92C3DE7C4D6E}" destId="{9D3D8F51-8F2C-4BFB-8877-5B29B973C9B1}" srcOrd="2" destOrd="0" presId="urn:microsoft.com/office/officeart/2018/2/layout/IconVerticalSolidList"/>
    <dgm:cxn modelId="{701862E2-9787-45C7-92E6-015BCFEE4C40}" type="presParOf" srcId="{8B6630F4-EF95-4C51-8753-92C3DE7C4D6E}" destId="{09389A0F-5D3A-443B-951D-49776420FD81}" srcOrd="3" destOrd="0" presId="urn:microsoft.com/office/officeart/2018/2/layout/IconVerticalSolidList"/>
    <dgm:cxn modelId="{D7E8ECF4-9B59-4D48-966D-08FA17323436}" type="presParOf" srcId="{FCA74521-E6C0-428E-AF96-3503D71DBF97}" destId="{819E428D-9461-47B6-A12D-C3F5F3D976F7}" srcOrd="1" destOrd="0" presId="urn:microsoft.com/office/officeart/2018/2/layout/IconVerticalSolidList"/>
    <dgm:cxn modelId="{5A445CC5-8A39-44AF-A19F-EBB5D1B1EACB}" type="presParOf" srcId="{FCA74521-E6C0-428E-AF96-3503D71DBF97}" destId="{CFC23DC0-EFA7-4DCB-A975-FF7E38DF3157}" srcOrd="2" destOrd="0" presId="urn:microsoft.com/office/officeart/2018/2/layout/IconVerticalSolidList"/>
    <dgm:cxn modelId="{80F2A5C2-AAC9-4480-BBF9-4D09F3E74E65}" type="presParOf" srcId="{CFC23DC0-EFA7-4DCB-A975-FF7E38DF3157}" destId="{C2CC69AF-B778-4720-AC95-F56EB872A84B}" srcOrd="0" destOrd="0" presId="urn:microsoft.com/office/officeart/2018/2/layout/IconVerticalSolidList"/>
    <dgm:cxn modelId="{5575D28B-AC5C-4BCD-9A90-5224F7BD1AC3}" type="presParOf" srcId="{CFC23DC0-EFA7-4DCB-A975-FF7E38DF3157}" destId="{291442CF-03B9-4C10-B484-3211623589E0}" srcOrd="1" destOrd="0" presId="urn:microsoft.com/office/officeart/2018/2/layout/IconVerticalSolidList"/>
    <dgm:cxn modelId="{F974B180-38D3-4EB0-9752-F5F31E9E0E74}" type="presParOf" srcId="{CFC23DC0-EFA7-4DCB-A975-FF7E38DF3157}" destId="{2EE2873E-31EC-4C6A-AC27-D5D1E38C605E}" srcOrd="2" destOrd="0" presId="urn:microsoft.com/office/officeart/2018/2/layout/IconVerticalSolidList"/>
    <dgm:cxn modelId="{0A22AADC-87A4-48C6-B19E-84E187DBBF82}" type="presParOf" srcId="{CFC23DC0-EFA7-4DCB-A975-FF7E38DF3157}" destId="{951388B5-C1F6-4AE3-933B-FF7AB720C6EA}" srcOrd="3" destOrd="0" presId="urn:microsoft.com/office/officeart/2018/2/layout/IconVerticalSolidList"/>
    <dgm:cxn modelId="{F8283C4F-3FBD-4150-8B46-7E381220405A}" type="presParOf" srcId="{FCA74521-E6C0-428E-AF96-3503D71DBF97}" destId="{54FCAC9C-7889-48AF-851E-7B98CB860106}" srcOrd="3" destOrd="0" presId="urn:microsoft.com/office/officeart/2018/2/layout/IconVerticalSolidList"/>
    <dgm:cxn modelId="{E947EE40-764C-4982-BBEB-9C9058A4DFA0}" type="presParOf" srcId="{FCA74521-E6C0-428E-AF96-3503D71DBF97}" destId="{5C9E8BD2-E33E-4DCD-A9FC-C368A070DCCE}" srcOrd="4" destOrd="0" presId="urn:microsoft.com/office/officeart/2018/2/layout/IconVerticalSolidList"/>
    <dgm:cxn modelId="{552C60A6-46B4-412E-B019-03830968BD8B}" type="presParOf" srcId="{5C9E8BD2-E33E-4DCD-A9FC-C368A070DCCE}" destId="{79A32F74-1DF4-48D1-AA70-849977CCD69C}" srcOrd="0" destOrd="0" presId="urn:microsoft.com/office/officeart/2018/2/layout/IconVerticalSolidList"/>
    <dgm:cxn modelId="{DBCD23E8-2533-47B9-8EBD-3251759BC66F}" type="presParOf" srcId="{5C9E8BD2-E33E-4DCD-A9FC-C368A070DCCE}" destId="{9925507D-28A9-4CBB-BD65-4A4A497578EB}" srcOrd="1" destOrd="0" presId="urn:microsoft.com/office/officeart/2018/2/layout/IconVerticalSolidList"/>
    <dgm:cxn modelId="{4995D39B-861E-446A-A814-30D6BDB1DBE0}" type="presParOf" srcId="{5C9E8BD2-E33E-4DCD-A9FC-C368A070DCCE}" destId="{B4638974-6E98-44D1-937F-D8D106D41EAE}" srcOrd="2" destOrd="0" presId="urn:microsoft.com/office/officeart/2018/2/layout/IconVerticalSolidList"/>
    <dgm:cxn modelId="{581B14C9-CF84-4468-998A-0B2CF6A38C04}" type="presParOf" srcId="{5C9E8BD2-E33E-4DCD-A9FC-C368A070DCCE}" destId="{7ECF9FD9-9D5E-4F13-AED0-DB6FD7C38156}" srcOrd="3" destOrd="0" presId="urn:microsoft.com/office/officeart/2018/2/layout/IconVerticalSolidList"/>
    <dgm:cxn modelId="{59C52D79-C182-424A-9E5D-AC88461E10E9}" type="presParOf" srcId="{FCA74521-E6C0-428E-AF96-3503D71DBF97}" destId="{2932CCE3-3E06-4C97-B55B-47C8F28BEB5A}" srcOrd="5" destOrd="0" presId="urn:microsoft.com/office/officeart/2018/2/layout/IconVerticalSolidList"/>
    <dgm:cxn modelId="{363DE7F5-7C28-4A51-851C-49EFCB636E6D}" type="presParOf" srcId="{FCA74521-E6C0-428E-AF96-3503D71DBF97}" destId="{D4A09A57-8CA5-404A-802C-DD28A766E8EE}" srcOrd="6" destOrd="0" presId="urn:microsoft.com/office/officeart/2018/2/layout/IconVerticalSolidList"/>
    <dgm:cxn modelId="{3FEAE39B-816E-4EF3-86F8-72396D65733C}" type="presParOf" srcId="{D4A09A57-8CA5-404A-802C-DD28A766E8EE}" destId="{B732D82B-68AF-4192-8BD4-26DC7FA9E1F0}" srcOrd="0" destOrd="0" presId="urn:microsoft.com/office/officeart/2018/2/layout/IconVerticalSolidList"/>
    <dgm:cxn modelId="{D94F9824-A338-4F4E-BFB5-577AF10AAC1D}" type="presParOf" srcId="{D4A09A57-8CA5-404A-802C-DD28A766E8EE}" destId="{30BE8F36-F4B7-4083-B513-6B8548F8FAED}" srcOrd="1" destOrd="0" presId="urn:microsoft.com/office/officeart/2018/2/layout/IconVerticalSolidList"/>
    <dgm:cxn modelId="{93586AEC-54FA-4719-B1F2-E56AB2B20492}" type="presParOf" srcId="{D4A09A57-8CA5-404A-802C-DD28A766E8EE}" destId="{35691811-4C28-4CFC-A473-F005C4C60576}" srcOrd="2" destOrd="0" presId="urn:microsoft.com/office/officeart/2018/2/layout/IconVerticalSolidList"/>
    <dgm:cxn modelId="{6465BB37-4624-4F2D-88D3-0B4FCB45F696}" type="presParOf" srcId="{D4A09A57-8CA5-404A-802C-DD28A766E8EE}" destId="{F1E3487F-D1F8-4CA4-8C02-8EDB619F6FF9}" srcOrd="3" destOrd="0" presId="urn:microsoft.com/office/officeart/2018/2/layout/IconVerticalSolidList"/>
    <dgm:cxn modelId="{0237AE02-B5F9-4B5A-AF71-D4B80EA99949}" type="presParOf" srcId="{FCA74521-E6C0-428E-AF96-3503D71DBF97}" destId="{05F37E6A-0DB3-4AF2-9B56-D013EAFA0323}" srcOrd="7" destOrd="0" presId="urn:microsoft.com/office/officeart/2018/2/layout/IconVerticalSolidList"/>
    <dgm:cxn modelId="{C98F66DE-6D28-4B5A-8863-D1EE703F3358}" type="presParOf" srcId="{FCA74521-E6C0-428E-AF96-3503D71DBF97}" destId="{7F8D9CA6-9BD4-4B72-8339-CC41883F4224}" srcOrd="8" destOrd="0" presId="urn:microsoft.com/office/officeart/2018/2/layout/IconVerticalSolidList"/>
    <dgm:cxn modelId="{7448494F-0337-4E0E-8E51-06294DB7A618}" type="presParOf" srcId="{7F8D9CA6-9BD4-4B72-8339-CC41883F4224}" destId="{8D9243BF-B5E5-49DB-A422-85FFBFEFD9BB}" srcOrd="0" destOrd="0" presId="urn:microsoft.com/office/officeart/2018/2/layout/IconVerticalSolidList"/>
    <dgm:cxn modelId="{30EFEBBF-2AA8-4A1F-B82A-4DFE93A3FB91}" type="presParOf" srcId="{7F8D9CA6-9BD4-4B72-8339-CC41883F4224}" destId="{BF449C99-03FE-4986-BEA5-A2983B8895C4}" srcOrd="1" destOrd="0" presId="urn:microsoft.com/office/officeart/2018/2/layout/IconVerticalSolidList"/>
    <dgm:cxn modelId="{054D6F42-C604-4002-8A83-D05765DC5488}" type="presParOf" srcId="{7F8D9CA6-9BD4-4B72-8339-CC41883F4224}" destId="{E9D5655A-F5E0-4CB0-BE5D-F3692CBB4FA6}" srcOrd="2" destOrd="0" presId="urn:microsoft.com/office/officeart/2018/2/layout/IconVerticalSolidList"/>
    <dgm:cxn modelId="{BE65BDEE-1430-46F8-AF34-6244A88E1E6A}" type="presParOf" srcId="{7F8D9CA6-9BD4-4B72-8339-CC41883F4224}" destId="{022F2533-E7C5-4519-AD77-A5682D2E14C2}" srcOrd="3" destOrd="0" presId="urn:microsoft.com/office/officeart/2018/2/layout/IconVerticalSolidList"/>
    <dgm:cxn modelId="{20E71582-EF96-42AD-9B01-35F445897085}" type="presParOf" srcId="{FCA74521-E6C0-428E-AF96-3503D71DBF97}" destId="{73D199A5-8745-4D0F-9D77-3AC65C17E85E}" srcOrd="9" destOrd="0" presId="urn:microsoft.com/office/officeart/2018/2/layout/IconVerticalSolidList"/>
    <dgm:cxn modelId="{85BE129E-6DBD-4E04-ADB7-F06A270F8614}" type="presParOf" srcId="{FCA74521-E6C0-428E-AF96-3503D71DBF97}" destId="{6F2A2955-D332-4645-A5C0-0A016A0654F0}" srcOrd="10" destOrd="0" presId="urn:microsoft.com/office/officeart/2018/2/layout/IconVerticalSolidList"/>
    <dgm:cxn modelId="{0602E637-D8AE-41B5-AB85-35AD772C7295}" type="presParOf" srcId="{6F2A2955-D332-4645-A5C0-0A016A0654F0}" destId="{5AEE0A19-979A-4852-8C56-41AA6C042E5E}" srcOrd="0" destOrd="0" presId="urn:microsoft.com/office/officeart/2018/2/layout/IconVerticalSolidList"/>
    <dgm:cxn modelId="{93081AD4-37DD-44C2-BB37-918C1F38C74A}" type="presParOf" srcId="{6F2A2955-D332-4645-A5C0-0A016A0654F0}" destId="{A29D01E5-A10B-427D-A2BB-8B862D7A746D}" srcOrd="1" destOrd="0" presId="urn:microsoft.com/office/officeart/2018/2/layout/IconVerticalSolidList"/>
    <dgm:cxn modelId="{071EC75B-BD9C-4CC7-8C4C-B3FA49D9D6C1}" type="presParOf" srcId="{6F2A2955-D332-4645-A5C0-0A016A0654F0}" destId="{2E1DBFB5-C5AF-450A-A963-E206F80E863A}" srcOrd="2" destOrd="0" presId="urn:microsoft.com/office/officeart/2018/2/layout/IconVerticalSolidList"/>
    <dgm:cxn modelId="{3A3012EE-A824-4A74-9E63-663B80F7998A}" type="presParOf" srcId="{6F2A2955-D332-4645-A5C0-0A016A0654F0}" destId="{28CED502-DE6F-49D7-9249-EA962135EE4E}" srcOrd="3" destOrd="0" presId="urn:microsoft.com/office/officeart/2018/2/layout/IconVerticalSolidList"/>
    <dgm:cxn modelId="{627A6862-B8E4-C34D-8800-278BC389E1D4}" type="presParOf" srcId="{FCA74521-E6C0-428E-AF96-3503D71DBF97}" destId="{0CE57455-4E97-3849-B43B-AEEB58F2C59D}" srcOrd="11" destOrd="0" presId="urn:microsoft.com/office/officeart/2018/2/layout/IconVerticalSolidList"/>
    <dgm:cxn modelId="{2EAD882A-148E-DB42-85F7-EDDEFA2F9CBA}" type="presParOf" srcId="{FCA74521-E6C0-428E-AF96-3503D71DBF97}" destId="{BA501D3E-539D-E84A-93AD-DFA31D6A8487}" srcOrd="12" destOrd="0" presId="urn:microsoft.com/office/officeart/2018/2/layout/IconVerticalSolidList"/>
    <dgm:cxn modelId="{730AAB30-6557-D647-AB3A-AE86D560A053}" type="presParOf" srcId="{BA501D3E-539D-E84A-93AD-DFA31D6A8487}" destId="{74103EBF-F970-EB4D-A84D-93B0244D49E6}" srcOrd="0" destOrd="0" presId="urn:microsoft.com/office/officeart/2018/2/layout/IconVerticalSolidList"/>
    <dgm:cxn modelId="{377D2F32-F99D-2C40-8878-17BDB8E8A6A9}" type="presParOf" srcId="{BA501D3E-539D-E84A-93AD-DFA31D6A8487}" destId="{4A766F21-5399-7545-B236-C1DA3869D3F2}" srcOrd="1" destOrd="0" presId="urn:microsoft.com/office/officeart/2018/2/layout/IconVerticalSolidList"/>
    <dgm:cxn modelId="{491E3DD3-8014-4244-8066-8ACFFD3DC78E}" type="presParOf" srcId="{BA501D3E-539D-E84A-93AD-DFA31D6A8487}" destId="{35E057BB-BBF7-AE4E-8409-78D66821933D}" srcOrd="2" destOrd="0" presId="urn:microsoft.com/office/officeart/2018/2/layout/IconVerticalSolidList"/>
    <dgm:cxn modelId="{39B6A6BE-A563-6047-8BF2-CC4EDC376E0A}" type="presParOf" srcId="{BA501D3E-539D-E84A-93AD-DFA31D6A8487}" destId="{8B288E61-FA2A-8E46-AC5A-AB49DEDBBC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8E0D98-267C-1F45-A23E-2B6B358525C2}">
      <dsp:nvSpPr>
        <dsp:cNvPr id="0" name=""/>
        <dsp:cNvSpPr/>
      </dsp:nvSpPr>
      <dsp:spPr>
        <a:xfrm>
          <a:off x="1981275" y="444981"/>
          <a:ext cx="3447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4737" y="45720"/>
              </a:lnTo>
            </a:path>
          </a:pathLst>
        </a:custGeom>
        <a:noFill/>
        <a:ln w="6350" cap="flat" cmpd="sng" algn="in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44260" y="488824"/>
        <a:ext cx="18766" cy="3753"/>
      </dsp:txXfrm>
    </dsp:sp>
    <dsp:sp modelId="{5E60982C-C1F0-7E4F-A495-D350D66EEB6A}">
      <dsp:nvSpPr>
        <dsp:cNvPr id="0" name=""/>
        <dsp:cNvSpPr/>
      </dsp:nvSpPr>
      <dsp:spPr>
        <a:xfrm>
          <a:off x="351174" y="1131"/>
          <a:ext cx="1631900" cy="97914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964" tIns="83937" rIns="79964" bIns="83937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Business Need</a:t>
          </a:r>
          <a:endParaRPr lang="en-US" sz="2300" kern="1200"/>
        </a:p>
      </dsp:txBody>
      <dsp:txXfrm>
        <a:off x="351174" y="1131"/>
        <a:ext cx="1631900" cy="979140"/>
      </dsp:txXfrm>
    </dsp:sp>
    <dsp:sp modelId="{11D2295C-1ABA-0845-978A-827E11EBBCFF}">
      <dsp:nvSpPr>
        <dsp:cNvPr id="0" name=""/>
        <dsp:cNvSpPr/>
      </dsp:nvSpPr>
      <dsp:spPr>
        <a:xfrm>
          <a:off x="3988512" y="444981"/>
          <a:ext cx="3447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4737" y="45720"/>
              </a:lnTo>
            </a:path>
          </a:pathLst>
        </a:custGeom>
        <a:noFill/>
        <a:ln w="6350" cap="flat" cmpd="sng" algn="in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51497" y="488824"/>
        <a:ext cx="18766" cy="3753"/>
      </dsp:txXfrm>
    </dsp:sp>
    <dsp:sp modelId="{BA40CE2A-6F1D-D94E-B4B2-97D3F78757D9}">
      <dsp:nvSpPr>
        <dsp:cNvPr id="0" name=""/>
        <dsp:cNvSpPr/>
      </dsp:nvSpPr>
      <dsp:spPr>
        <a:xfrm>
          <a:off x="2358412" y="1131"/>
          <a:ext cx="1631900" cy="97914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964" tIns="83937" rIns="79964" bIns="83937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Job analysis</a:t>
          </a:r>
          <a:endParaRPr lang="en-US" sz="2300" kern="1200"/>
        </a:p>
      </dsp:txBody>
      <dsp:txXfrm>
        <a:off x="2358412" y="1131"/>
        <a:ext cx="1631900" cy="979140"/>
      </dsp:txXfrm>
    </dsp:sp>
    <dsp:sp modelId="{39DC9654-6E32-5344-9DB6-7B9D560A805E}">
      <dsp:nvSpPr>
        <dsp:cNvPr id="0" name=""/>
        <dsp:cNvSpPr/>
      </dsp:nvSpPr>
      <dsp:spPr>
        <a:xfrm>
          <a:off x="5995750" y="444981"/>
          <a:ext cx="3447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4737" y="45720"/>
              </a:lnTo>
            </a:path>
          </a:pathLst>
        </a:custGeom>
        <a:noFill/>
        <a:ln w="6350" cap="flat" cmpd="sng" algn="in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158735" y="488824"/>
        <a:ext cx="18766" cy="3753"/>
      </dsp:txXfrm>
    </dsp:sp>
    <dsp:sp modelId="{08362C24-2A11-3344-993B-AC53B8F40004}">
      <dsp:nvSpPr>
        <dsp:cNvPr id="0" name=""/>
        <dsp:cNvSpPr/>
      </dsp:nvSpPr>
      <dsp:spPr>
        <a:xfrm>
          <a:off x="4365649" y="1131"/>
          <a:ext cx="1631900" cy="97914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964" tIns="83937" rIns="79964" bIns="83937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Job Description</a:t>
          </a:r>
          <a:endParaRPr lang="en-US" sz="2300" kern="1200" dirty="0"/>
        </a:p>
      </dsp:txBody>
      <dsp:txXfrm>
        <a:off x="4365649" y="1131"/>
        <a:ext cx="1631900" cy="979140"/>
      </dsp:txXfrm>
    </dsp:sp>
    <dsp:sp modelId="{15AEA410-F4A2-D341-9477-69C23F675FBC}">
      <dsp:nvSpPr>
        <dsp:cNvPr id="0" name=""/>
        <dsp:cNvSpPr/>
      </dsp:nvSpPr>
      <dsp:spPr>
        <a:xfrm>
          <a:off x="8002987" y="444981"/>
          <a:ext cx="3447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4737" y="45720"/>
              </a:lnTo>
            </a:path>
          </a:pathLst>
        </a:custGeom>
        <a:noFill/>
        <a:ln w="6350" cap="flat" cmpd="sng" algn="in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165972" y="488824"/>
        <a:ext cx="18766" cy="3753"/>
      </dsp:txXfrm>
    </dsp:sp>
    <dsp:sp modelId="{CB0E3449-662A-BD49-89E2-8FC58A792603}">
      <dsp:nvSpPr>
        <dsp:cNvPr id="0" name=""/>
        <dsp:cNvSpPr/>
      </dsp:nvSpPr>
      <dsp:spPr>
        <a:xfrm>
          <a:off x="6372887" y="1131"/>
          <a:ext cx="1631900" cy="97914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964" tIns="83937" rIns="79964" bIns="83937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Person Specification</a:t>
          </a:r>
          <a:endParaRPr lang="en-US" sz="2300" kern="1200"/>
        </a:p>
      </dsp:txBody>
      <dsp:txXfrm>
        <a:off x="6372887" y="1131"/>
        <a:ext cx="1631900" cy="979140"/>
      </dsp:txXfrm>
    </dsp:sp>
    <dsp:sp modelId="{459AD57C-575D-344D-B02B-FE0046F8169C}">
      <dsp:nvSpPr>
        <dsp:cNvPr id="0" name=""/>
        <dsp:cNvSpPr/>
      </dsp:nvSpPr>
      <dsp:spPr>
        <a:xfrm>
          <a:off x="1167125" y="978471"/>
          <a:ext cx="8028949" cy="344737"/>
        </a:xfrm>
        <a:custGeom>
          <a:avLst/>
          <a:gdLst/>
          <a:ahLst/>
          <a:cxnLst/>
          <a:rect l="0" t="0" r="0" b="0"/>
          <a:pathLst>
            <a:path>
              <a:moveTo>
                <a:pt x="8028949" y="0"/>
              </a:moveTo>
              <a:lnTo>
                <a:pt x="8028949" y="189468"/>
              </a:lnTo>
              <a:lnTo>
                <a:pt x="0" y="189468"/>
              </a:lnTo>
              <a:lnTo>
                <a:pt x="0" y="344737"/>
              </a:lnTo>
            </a:path>
          </a:pathLst>
        </a:custGeom>
        <a:noFill/>
        <a:ln w="6350" cap="flat" cmpd="sng" algn="in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80657" y="1148963"/>
        <a:ext cx="401885" cy="3753"/>
      </dsp:txXfrm>
    </dsp:sp>
    <dsp:sp modelId="{2C4C9DFB-99D0-3046-8F73-FE1BE9B901A7}">
      <dsp:nvSpPr>
        <dsp:cNvPr id="0" name=""/>
        <dsp:cNvSpPr/>
      </dsp:nvSpPr>
      <dsp:spPr>
        <a:xfrm>
          <a:off x="8380124" y="1131"/>
          <a:ext cx="1631900" cy="97914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964" tIns="83937" rIns="79964" bIns="83937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Advertise Vacancy</a:t>
          </a:r>
          <a:endParaRPr lang="en-US" sz="2300" kern="1200"/>
        </a:p>
      </dsp:txBody>
      <dsp:txXfrm>
        <a:off x="8380124" y="1131"/>
        <a:ext cx="1631900" cy="979140"/>
      </dsp:txXfrm>
    </dsp:sp>
    <dsp:sp modelId="{FDC44729-F3F9-B144-AD1F-36B6408D8DD0}">
      <dsp:nvSpPr>
        <dsp:cNvPr id="0" name=""/>
        <dsp:cNvSpPr/>
      </dsp:nvSpPr>
      <dsp:spPr>
        <a:xfrm>
          <a:off x="1981275" y="1799458"/>
          <a:ext cx="3447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4737" y="45720"/>
              </a:lnTo>
            </a:path>
          </a:pathLst>
        </a:custGeom>
        <a:noFill/>
        <a:ln w="6350" cap="flat" cmpd="sng" algn="in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44260" y="1843301"/>
        <a:ext cx="18766" cy="3753"/>
      </dsp:txXfrm>
    </dsp:sp>
    <dsp:sp modelId="{A6055FAF-E827-024D-95EE-C13FC3A2916A}">
      <dsp:nvSpPr>
        <dsp:cNvPr id="0" name=""/>
        <dsp:cNvSpPr/>
      </dsp:nvSpPr>
      <dsp:spPr>
        <a:xfrm>
          <a:off x="351174" y="1355608"/>
          <a:ext cx="1631900" cy="97914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964" tIns="83937" rIns="79964" bIns="83937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Receive Application</a:t>
          </a:r>
          <a:endParaRPr lang="en-US" sz="2300" kern="1200"/>
        </a:p>
      </dsp:txBody>
      <dsp:txXfrm>
        <a:off x="351174" y="1355608"/>
        <a:ext cx="1631900" cy="979140"/>
      </dsp:txXfrm>
    </dsp:sp>
    <dsp:sp modelId="{B9389ABC-587E-7142-AB45-2FDB856A49B7}">
      <dsp:nvSpPr>
        <dsp:cNvPr id="0" name=""/>
        <dsp:cNvSpPr/>
      </dsp:nvSpPr>
      <dsp:spPr>
        <a:xfrm>
          <a:off x="3988512" y="1799458"/>
          <a:ext cx="3447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4737" y="45720"/>
              </a:lnTo>
            </a:path>
          </a:pathLst>
        </a:custGeom>
        <a:noFill/>
        <a:ln w="6350" cap="flat" cmpd="sng" algn="in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51497" y="1843301"/>
        <a:ext cx="18766" cy="3753"/>
      </dsp:txXfrm>
    </dsp:sp>
    <dsp:sp modelId="{70C7EB8F-8E97-4B43-9E2C-EDB40371AEE4}">
      <dsp:nvSpPr>
        <dsp:cNvPr id="0" name=""/>
        <dsp:cNvSpPr/>
      </dsp:nvSpPr>
      <dsp:spPr>
        <a:xfrm>
          <a:off x="2358412" y="1355608"/>
          <a:ext cx="1631900" cy="97914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964" tIns="83937" rIns="79964" bIns="83937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Shortlisting</a:t>
          </a:r>
          <a:endParaRPr lang="en-US" sz="2300" kern="1200"/>
        </a:p>
      </dsp:txBody>
      <dsp:txXfrm>
        <a:off x="2358412" y="1355608"/>
        <a:ext cx="1631900" cy="979140"/>
      </dsp:txXfrm>
    </dsp:sp>
    <dsp:sp modelId="{923D5613-C501-504F-8F1B-17D020CEDC8D}">
      <dsp:nvSpPr>
        <dsp:cNvPr id="0" name=""/>
        <dsp:cNvSpPr/>
      </dsp:nvSpPr>
      <dsp:spPr>
        <a:xfrm>
          <a:off x="5995750" y="1799458"/>
          <a:ext cx="3447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4737" y="45720"/>
              </a:lnTo>
            </a:path>
          </a:pathLst>
        </a:custGeom>
        <a:noFill/>
        <a:ln w="6350" cap="flat" cmpd="sng" algn="in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158735" y="1843301"/>
        <a:ext cx="18766" cy="3753"/>
      </dsp:txXfrm>
    </dsp:sp>
    <dsp:sp modelId="{F4167C17-FEF7-C94D-B88A-3F67DAA06F11}">
      <dsp:nvSpPr>
        <dsp:cNvPr id="0" name=""/>
        <dsp:cNvSpPr/>
      </dsp:nvSpPr>
      <dsp:spPr>
        <a:xfrm>
          <a:off x="4365649" y="1355608"/>
          <a:ext cx="1631900" cy="97914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964" tIns="83937" rIns="79964" bIns="83937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Interview</a:t>
          </a:r>
          <a:endParaRPr lang="en-US" sz="2300" kern="1200"/>
        </a:p>
      </dsp:txBody>
      <dsp:txXfrm>
        <a:off x="4365649" y="1355608"/>
        <a:ext cx="1631900" cy="979140"/>
      </dsp:txXfrm>
    </dsp:sp>
    <dsp:sp modelId="{080B74AE-3720-4744-B0F8-FF54F0896D56}">
      <dsp:nvSpPr>
        <dsp:cNvPr id="0" name=""/>
        <dsp:cNvSpPr/>
      </dsp:nvSpPr>
      <dsp:spPr>
        <a:xfrm>
          <a:off x="8002987" y="1799458"/>
          <a:ext cx="3447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4737" y="45720"/>
              </a:lnTo>
            </a:path>
          </a:pathLst>
        </a:custGeom>
        <a:noFill/>
        <a:ln w="6350" cap="flat" cmpd="sng" algn="in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165972" y="1843301"/>
        <a:ext cx="18766" cy="3753"/>
      </dsp:txXfrm>
    </dsp:sp>
    <dsp:sp modelId="{AB1590DA-1F72-484F-BAFF-47BF0784CA29}">
      <dsp:nvSpPr>
        <dsp:cNvPr id="0" name=""/>
        <dsp:cNvSpPr/>
      </dsp:nvSpPr>
      <dsp:spPr>
        <a:xfrm>
          <a:off x="6372887" y="1355608"/>
          <a:ext cx="1631900" cy="97914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964" tIns="83937" rIns="79964" bIns="83937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Selection</a:t>
          </a:r>
          <a:endParaRPr lang="en-US" sz="2300" kern="1200"/>
        </a:p>
      </dsp:txBody>
      <dsp:txXfrm>
        <a:off x="6372887" y="1355608"/>
        <a:ext cx="1631900" cy="979140"/>
      </dsp:txXfrm>
    </dsp:sp>
    <dsp:sp modelId="{13C3C0A3-F7DA-3F40-92FA-D1E8A51A48D2}">
      <dsp:nvSpPr>
        <dsp:cNvPr id="0" name=""/>
        <dsp:cNvSpPr/>
      </dsp:nvSpPr>
      <dsp:spPr>
        <a:xfrm>
          <a:off x="1167125" y="2332948"/>
          <a:ext cx="8028949" cy="344737"/>
        </a:xfrm>
        <a:custGeom>
          <a:avLst/>
          <a:gdLst/>
          <a:ahLst/>
          <a:cxnLst/>
          <a:rect l="0" t="0" r="0" b="0"/>
          <a:pathLst>
            <a:path>
              <a:moveTo>
                <a:pt x="8028949" y="0"/>
              </a:moveTo>
              <a:lnTo>
                <a:pt x="8028949" y="189468"/>
              </a:lnTo>
              <a:lnTo>
                <a:pt x="0" y="189468"/>
              </a:lnTo>
              <a:lnTo>
                <a:pt x="0" y="344737"/>
              </a:lnTo>
            </a:path>
          </a:pathLst>
        </a:custGeom>
        <a:noFill/>
        <a:ln w="6350" cap="flat" cmpd="sng" algn="in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80657" y="2503440"/>
        <a:ext cx="401885" cy="3753"/>
      </dsp:txXfrm>
    </dsp:sp>
    <dsp:sp modelId="{CF14B37A-D851-D44C-BF03-8C7E28706BF7}">
      <dsp:nvSpPr>
        <dsp:cNvPr id="0" name=""/>
        <dsp:cNvSpPr/>
      </dsp:nvSpPr>
      <dsp:spPr>
        <a:xfrm>
          <a:off x="8380124" y="1355608"/>
          <a:ext cx="1631900" cy="97914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964" tIns="83937" rIns="79964" bIns="83937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Job Offer</a:t>
          </a:r>
          <a:endParaRPr lang="en-US" sz="2300" kern="1200"/>
        </a:p>
      </dsp:txBody>
      <dsp:txXfrm>
        <a:off x="8380124" y="1355608"/>
        <a:ext cx="1631900" cy="979140"/>
      </dsp:txXfrm>
    </dsp:sp>
    <dsp:sp modelId="{B96DAC3F-3173-8448-B926-1C9D2D33654B}">
      <dsp:nvSpPr>
        <dsp:cNvPr id="0" name=""/>
        <dsp:cNvSpPr/>
      </dsp:nvSpPr>
      <dsp:spPr>
        <a:xfrm>
          <a:off x="351174" y="2710085"/>
          <a:ext cx="1631900" cy="97914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964" tIns="83937" rIns="79964" bIns="83937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Induction</a:t>
          </a:r>
          <a:endParaRPr lang="en-US" sz="2300" kern="1200"/>
        </a:p>
      </dsp:txBody>
      <dsp:txXfrm>
        <a:off x="351174" y="2710085"/>
        <a:ext cx="1631900" cy="9791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D4CF34-6720-482A-9D3B-03259AFFE9C9}">
      <dsp:nvSpPr>
        <dsp:cNvPr id="0" name=""/>
        <dsp:cNvSpPr/>
      </dsp:nvSpPr>
      <dsp:spPr>
        <a:xfrm>
          <a:off x="0" y="436"/>
          <a:ext cx="7216416" cy="6012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85FC8E-F471-4C65-B52B-D7B19AD648AF}">
      <dsp:nvSpPr>
        <dsp:cNvPr id="0" name=""/>
        <dsp:cNvSpPr/>
      </dsp:nvSpPr>
      <dsp:spPr>
        <a:xfrm>
          <a:off x="181869" y="135711"/>
          <a:ext cx="330672" cy="3306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389A0F-5D3A-443B-951D-49776420FD81}">
      <dsp:nvSpPr>
        <dsp:cNvPr id="0" name=""/>
        <dsp:cNvSpPr/>
      </dsp:nvSpPr>
      <dsp:spPr>
        <a:xfrm>
          <a:off x="694411" y="436"/>
          <a:ext cx="6522004" cy="601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29" tIns="63629" rIns="63629" bIns="6362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Recruitment is essential during organisational transformation.</a:t>
          </a:r>
          <a:endParaRPr lang="en-US" sz="1500" kern="1200"/>
        </a:p>
      </dsp:txBody>
      <dsp:txXfrm>
        <a:off x="694411" y="436"/>
        <a:ext cx="6522004" cy="601221"/>
      </dsp:txXfrm>
    </dsp:sp>
    <dsp:sp modelId="{C2CC69AF-B778-4720-AC95-F56EB872A84B}">
      <dsp:nvSpPr>
        <dsp:cNvPr id="0" name=""/>
        <dsp:cNvSpPr/>
      </dsp:nvSpPr>
      <dsp:spPr>
        <a:xfrm>
          <a:off x="0" y="751964"/>
          <a:ext cx="7216416" cy="6012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1442CF-03B9-4C10-B484-3211623589E0}">
      <dsp:nvSpPr>
        <dsp:cNvPr id="0" name=""/>
        <dsp:cNvSpPr/>
      </dsp:nvSpPr>
      <dsp:spPr>
        <a:xfrm>
          <a:off x="181869" y="887239"/>
          <a:ext cx="330672" cy="3306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1388B5-C1F6-4AE3-933B-FF7AB720C6EA}">
      <dsp:nvSpPr>
        <dsp:cNvPr id="0" name=""/>
        <dsp:cNvSpPr/>
      </dsp:nvSpPr>
      <dsp:spPr>
        <a:xfrm>
          <a:off x="694411" y="751964"/>
          <a:ext cx="6522004" cy="601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29" tIns="63629" rIns="63629" bIns="6362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Effective job analysis improves hiring accuracy.</a:t>
          </a:r>
          <a:endParaRPr lang="en-US" sz="1500" kern="1200"/>
        </a:p>
      </dsp:txBody>
      <dsp:txXfrm>
        <a:off x="694411" y="751964"/>
        <a:ext cx="6522004" cy="601221"/>
      </dsp:txXfrm>
    </dsp:sp>
    <dsp:sp modelId="{79A32F74-1DF4-48D1-AA70-849977CCD69C}">
      <dsp:nvSpPr>
        <dsp:cNvPr id="0" name=""/>
        <dsp:cNvSpPr/>
      </dsp:nvSpPr>
      <dsp:spPr>
        <a:xfrm>
          <a:off x="0" y="1503491"/>
          <a:ext cx="7216416" cy="6012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25507D-28A9-4CBB-BD65-4A4A497578EB}">
      <dsp:nvSpPr>
        <dsp:cNvPr id="0" name=""/>
        <dsp:cNvSpPr/>
      </dsp:nvSpPr>
      <dsp:spPr>
        <a:xfrm>
          <a:off x="181869" y="1638766"/>
          <a:ext cx="330672" cy="3306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CF9FD9-9D5E-4F13-AED0-DB6FD7C38156}">
      <dsp:nvSpPr>
        <dsp:cNvPr id="0" name=""/>
        <dsp:cNvSpPr/>
      </dsp:nvSpPr>
      <dsp:spPr>
        <a:xfrm>
          <a:off x="694411" y="1503491"/>
          <a:ext cx="6522004" cy="601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29" tIns="63629" rIns="63629" bIns="6362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Clear job description attract suitable candidates</a:t>
          </a:r>
          <a:endParaRPr lang="en-US" sz="1500" kern="1200"/>
        </a:p>
      </dsp:txBody>
      <dsp:txXfrm>
        <a:off x="694411" y="1503491"/>
        <a:ext cx="6522004" cy="601221"/>
      </dsp:txXfrm>
    </dsp:sp>
    <dsp:sp modelId="{B732D82B-68AF-4192-8BD4-26DC7FA9E1F0}">
      <dsp:nvSpPr>
        <dsp:cNvPr id="0" name=""/>
        <dsp:cNvSpPr/>
      </dsp:nvSpPr>
      <dsp:spPr>
        <a:xfrm>
          <a:off x="0" y="2255019"/>
          <a:ext cx="7216416" cy="6012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BE8F36-F4B7-4083-B513-6B8548F8FAED}">
      <dsp:nvSpPr>
        <dsp:cNvPr id="0" name=""/>
        <dsp:cNvSpPr/>
      </dsp:nvSpPr>
      <dsp:spPr>
        <a:xfrm>
          <a:off x="181869" y="2390293"/>
          <a:ext cx="330672" cy="33067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E3487F-D1F8-4CA4-8C02-8EDB619F6FF9}">
      <dsp:nvSpPr>
        <dsp:cNvPr id="0" name=""/>
        <dsp:cNvSpPr/>
      </dsp:nvSpPr>
      <dsp:spPr>
        <a:xfrm>
          <a:off x="694411" y="2255019"/>
          <a:ext cx="6522004" cy="601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29" tIns="63629" rIns="63629" bIns="6362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Structured, panel, and assessment centre interviews each have advantages</a:t>
          </a:r>
          <a:endParaRPr lang="en-US" sz="1500" kern="1200"/>
        </a:p>
      </dsp:txBody>
      <dsp:txXfrm>
        <a:off x="694411" y="2255019"/>
        <a:ext cx="6522004" cy="601221"/>
      </dsp:txXfrm>
    </dsp:sp>
    <dsp:sp modelId="{8D9243BF-B5E5-49DB-A422-85FFBFEFD9BB}">
      <dsp:nvSpPr>
        <dsp:cNvPr id="0" name=""/>
        <dsp:cNvSpPr/>
      </dsp:nvSpPr>
      <dsp:spPr>
        <a:xfrm>
          <a:off x="0" y="3006546"/>
          <a:ext cx="7216416" cy="6012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449C99-03FE-4986-BEA5-A2983B8895C4}">
      <dsp:nvSpPr>
        <dsp:cNvPr id="0" name=""/>
        <dsp:cNvSpPr/>
      </dsp:nvSpPr>
      <dsp:spPr>
        <a:xfrm>
          <a:off x="181869" y="3141821"/>
          <a:ext cx="330672" cy="33067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2F2533-E7C5-4519-AD77-A5682D2E14C2}">
      <dsp:nvSpPr>
        <dsp:cNvPr id="0" name=""/>
        <dsp:cNvSpPr/>
      </dsp:nvSpPr>
      <dsp:spPr>
        <a:xfrm>
          <a:off x="694411" y="3006546"/>
          <a:ext cx="6522004" cy="601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29" tIns="63629" rIns="63629" bIns="6362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Behavioural, competency, and situational questioning identify candidates capable of managing change.</a:t>
          </a:r>
          <a:endParaRPr lang="en-US" sz="1500" kern="1200"/>
        </a:p>
      </dsp:txBody>
      <dsp:txXfrm>
        <a:off x="694411" y="3006546"/>
        <a:ext cx="6522004" cy="601221"/>
      </dsp:txXfrm>
    </dsp:sp>
    <dsp:sp modelId="{5AEE0A19-979A-4852-8C56-41AA6C042E5E}">
      <dsp:nvSpPr>
        <dsp:cNvPr id="0" name=""/>
        <dsp:cNvSpPr/>
      </dsp:nvSpPr>
      <dsp:spPr>
        <a:xfrm>
          <a:off x="0" y="3758073"/>
          <a:ext cx="7216416" cy="6012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9D01E5-A10B-427D-A2BB-8B862D7A746D}">
      <dsp:nvSpPr>
        <dsp:cNvPr id="0" name=""/>
        <dsp:cNvSpPr/>
      </dsp:nvSpPr>
      <dsp:spPr>
        <a:xfrm>
          <a:off x="181869" y="3893348"/>
          <a:ext cx="330672" cy="33067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CED502-DE6F-49D7-9249-EA962135EE4E}">
      <dsp:nvSpPr>
        <dsp:cNvPr id="0" name=""/>
        <dsp:cNvSpPr/>
      </dsp:nvSpPr>
      <dsp:spPr>
        <a:xfrm>
          <a:off x="694411" y="3758073"/>
          <a:ext cx="6522004" cy="601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29" tIns="63629" rIns="63629" bIns="6362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Combining virtual and face-to-face interviews provides flexibility while maintaining recruitment quality. </a:t>
          </a:r>
          <a:endParaRPr lang="en-US" sz="1500" kern="1200"/>
        </a:p>
      </dsp:txBody>
      <dsp:txXfrm>
        <a:off x="694411" y="3758073"/>
        <a:ext cx="6522004" cy="601221"/>
      </dsp:txXfrm>
    </dsp:sp>
    <dsp:sp modelId="{74103EBF-F970-EB4D-A84D-93B0244D49E6}">
      <dsp:nvSpPr>
        <dsp:cNvPr id="0" name=""/>
        <dsp:cNvSpPr/>
      </dsp:nvSpPr>
      <dsp:spPr>
        <a:xfrm>
          <a:off x="0" y="4509601"/>
          <a:ext cx="7216416" cy="6012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766F21-5399-7545-B236-C1DA3869D3F2}">
      <dsp:nvSpPr>
        <dsp:cNvPr id="0" name=""/>
        <dsp:cNvSpPr/>
      </dsp:nvSpPr>
      <dsp:spPr>
        <a:xfrm>
          <a:off x="181869" y="4644876"/>
          <a:ext cx="330672" cy="33067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a:blipFill>
        <a:ln w="12700" cap="flat" cmpd="sng" algn="in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288E61-FA2A-8E46-AC5A-AB49DEDBBCC3}">
      <dsp:nvSpPr>
        <dsp:cNvPr id="0" name=""/>
        <dsp:cNvSpPr/>
      </dsp:nvSpPr>
      <dsp:spPr>
        <a:xfrm>
          <a:off x="694411" y="4509601"/>
          <a:ext cx="6522004" cy="601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29" tIns="63629" rIns="63629" bIns="6362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u="none" kern="1200" dirty="0"/>
            <a:t>Clear job description helps attract suitable candidates, clarifies job expectations, and supports fair and effective recruitment (Armstrong and Taylor, 2023).</a:t>
          </a:r>
          <a:endParaRPr lang="en-GB" sz="1500" kern="1200" dirty="0"/>
        </a:p>
      </dsp:txBody>
      <dsp:txXfrm>
        <a:off x="694411" y="4509601"/>
        <a:ext cx="6522004" cy="6012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444479B-705B-4489-957E-7E8A228BDFA0}" type="datetime1">
              <a:rPr lang="en-US" smtClean="0"/>
              <a:t>7/10/26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7188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7/10/26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905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9504452-5DCC-4FE2-A5C9-8A5EF6714D65}" type="datetime1">
              <a:rPr lang="en-US" smtClean="0"/>
              <a:t>7/10/26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40976127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7/10/26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75237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7/10/26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282336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7/10/26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878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7/10/26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6415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558E7897-33C5-4F1A-9307-D068E37F3DC7}" type="datetime1">
              <a:rPr lang="en-US" smtClean="0"/>
              <a:t>7/10/26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471393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82E171BA-CC09-47C8-A6DF-F5C5CB59CEEC}" type="datetime1">
              <a:rPr lang="en-US" smtClean="0"/>
              <a:t>7/10/26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9484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7/10/26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343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7/10/26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602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7/10/26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027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corporate.sainsburys.co.uk/news/press-releases/preliminary-results-for-the-52-weeks-ended-28-february-2026/?utm_source=chatgpt.com" TargetMode="External"/><Relationship Id="rId2" Type="http://schemas.openxmlformats.org/officeDocument/2006/relationships/hyperlink" Target="https://www.google.com/url?sa=t&amp;source=web&amp;rct=j&amp;url=https%3A%2F%2Fwww.neighbourly.com%2FSainsburys&amp;ved=0CBkQjhxqFwoTCPi7i5iJypUDFQAAAAAdAAAAABBw&amp;opi=89978449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ipd.org/uk/knowledge/factsheets/job-design-factsheet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C3C97E8-20C0-F988-9BC8-4CC263FE65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779" b="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72D289C-3FA2-4E6E-964E-B52C692AA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4464" y="0"/>
            <a:ext cx="10777537" cy="6858000"/>
          </a:xfrm>
          <a:custGeom>
            <a:avLst/>
            <a:gdLst>
              <a:gd name="connsiteX0" fmla="*/ 0 w 10777537"/>
              <a:gd name="connsiteY0" fmla="*/ 0 h 6858000"/>
              <a:gd name="connsiteX1" fmla="*/ 10777537 w 10777537"/>
              <a:gd name="connsiteY1" fmla="*/ 0 h 6858000"/>
              <a:gd name="connsiteX2" fmla="*/ 10777537 w 10777537"/>
              <a:gd name="connsiteY2" fmla="*/ 6858000 h 6858000"/>
              <a:gd name="connsiteX3" fmla="*/ 0 w 10777537"/>
              <a:gd name="connsiteY3" fmla="*/ 6858000 h 6858000"/>
              <a:gd name="connsiteX4" fmla="*/ 23812 w 10777537"/>
              <a:gd name="connsiteY4" fmla="*/ 6769100 h 6858000"/>
              <a:gd name="connsiteX5" fmla="*/ 47625 w 10777537"/>
              <a:gd name="connsiteY5" fmla="*/ 6681788 h 6858000"/>
              <a:gd name="connsiteX6" fmla="*/ 74612 w 10777537"/>
              <a:gd name="connsiteY6" fmla="*/ 6596063 h 6858000"/>
              <a:gd name="connsiteX7" fmla="*/ 104775 w 10777537"/>
              <a:gd name="connsiteY7" fmla="*/ 6513513 h 6858000"/>
              <a:gd name="connsiteX8" fmla="*/ 141287 w 10777537"/>
              <a:gd name="connsiteY8" fmla="*/ 6435725 h 6858000"/>
              <a:gd name="connsiteX9" fmla="*/ 184150 w 10777537"/>
              <a:gd name="connsiteY9" fmla="*/ 6362700 h 6858000"/>
              <a:gd name="connsiteX10" fmla="*/ 230188 w 10777537"/>
              <a:gd name="connsiteY10" fmla="*/ 6300788 h 6858000"/>
              <a:gd name="connsiteX11" fmla="*/ 282575 w 10777537"/>
              <a:gd name="connsiteY11" fmla="*/ 6243638 h 6858000"/>
              <a:gd name="connsiteX12" fmla="*/ 339725 w 10777537"/>
              <a:gd name="connsiteY12" fmla="*/ 6188075 h 6858000"/>
              <a:gd name="connsiteX13" fmla="*/ 403225 w 10777537"/>
              <a:gd name="connsiteY13" fmla="*/ 6134100 h 6858000"/>
              <a:gd name="connsiteX14" fmla="*/ 466725 w 10777537"/>
              <a:gd name="connsiteY14" fmla="*/ 6084888 h 6858000"/>
              <a:gd name="connsiteX15" fmla="*/ 533400 w 10777537"/>
              <a:gd name="connsiteY15" fmla="*/ 6032500 h 6858000"/>
              <a:gd name="connsiteX16" fmla="*/ 601663 w 10777537"/>
              <a:gd name="connsiteY16" fmla="*/ 5983288 h 6858000"/>
              <a:gd name="connsiteX17" fmla="*/ 666750 w 10777537"/>
              <a:gd name="connsiteY17" fmla="*/ 5930900 h 6858000"/>
              <a:gd name="connsiteX18" fmla="*/ 731838 w 10777537"/>
              <a:gd name="connsiteY18" fmla="*/ 5878513 h 6858000"/>
              <a:gd name="connsiteX19" fmla="*/ 792163 w 10777537"/>
              <a:gd name="connsiteY19" fmla="*/ 5824538 h 6858000"/>
              <a:gd name="connsiteX20" fmla="*/ 847725 w 10777537"/>
              <a:gd name="connsiteY20" fmla="*/ 5767388 h 6858000"/>
              <a:gd name="connsiteX21" fmla="*/ 896938 w 10777537"/>
              <a:gd name="connsiteY21" fmla="*/ 5707063 h 6858000"/>
              <a:gd name="connsiteX22" fmla="*/ 941388 w 10777537"/>
              <a:gd name="connsiteY22" fmla="*/ 5643563 h 6858000"/>
              <a:gd name="connsiteX23" fmla="*/ 974725 w 10777537"/>
              <a:gd name="connsiteY23" fmla="*/ 5575300 h 6858000"/>
              <a:gd name="connsiteX24" fmla="*/ 1000125 w 10777537"/>
              <a:gd name="connsiteY24" fmla="*/ 5499100 h 6858000"/>
              <a:gd name="connsiteX25" fmla="*/ 1014413 w 10777537"/>
              <a:gd name="connsiteY25" fmla="*/ 5418138 h 6858000"/>
              <a:gd name="connsiteX26" fmla="*/ 1020763 w 10777537"/>
              <a:gd name="connsiteY26" fmla="*/ 5334000 h 6858000"/>
              <a:gd name="connsiteX27" fmla="*/ 1020763 w 10777537"/>
              <a:gd name="connsiteY27" fmla="*/ 5249863 h 6858000"/>
              <a:gd name="connsiteX28" fmla="*/ 1014413 w 10777537"/>
              <a:gd name="connsiteY28" fmla="*/ 5162550 h 6858000"/>
              <a:gd name="connsiteX29" fmla="*/ 1003300 w 10777537"/>
              <a:gd name="connsiteY29" fmla="*/ 5072063 h 6858000"/>
              <a:gd name="connsiteX30" fmla="*/ 990600 w 10777537"/>
              <a:gd name="connsiteY30" fmla="*/ 4983163 h 6858000"/>
              <a:gd name="connsiteX31" fmla="*/ 979488 w 10777537"/>
              <a:gd name="connsiteY31" fmla="*/ 4894263 h 6858000"/>
              <a:gd name="connsiteX32" fmla="*/ 968375 w 10777537"/>
              <a:gd name="connsiteY32" fmla="*/ 4805363 h 6858000"/>
              <a:gd name="connsiteX33" fmla="*/ 960438 w 10777537"/>
              <a:gd name="connsiteY33" fmla="*/ 4714875 h 6858000"/>
              <a:gd name="connsiteX34" fmla="*/ 957263 w 10777537"/>
              <a:gd name="connsiteY34" fmla="*/ 4627563 h 6858000"/>
              <a:gd name="connsiteX35" fmla="*/ 962025 w 10777537"/>
              <a:gd name="connsiteY35" fmla="*/ 4543425 h 6858000"/>
              <a:gd name="connsiteX36" fmla="*/ 973138 w 10777537"/>
              <a:gd name="connsiteY36" fmla="*/ 4459288 h 6858000"/>
              <a:gd name="connsiteX37" fmla="*/ 993775 w 10777537"/>
              <a:gd name="connsiteY37" fmla="*/ 4381500 h 6858000"/>
              <a:gd name="connsiteX38" fmla="*/ 1022350 w 10777537"/>
              <a:gd name="connsiteY38" fmla="*/ 4302125 h 6858000"/>
              <a:gd name="connsiteX39" fmla="*/ 1057275 w 10777537"/>
              <a:gd name="connsiteY39" fmla="*/ 4224338 h 6858000"/>
              <a:gd name="connsiteX40" fmla="*/ 1098550 w 10777537"/>
              <a:gd name="connsiteY40" fmla="*/ 4146550 h 6858000"/>
              <a:gd name="connsiteX41" fmla="*/ 1143000 w 10777537"/>
              <a:gd name="connsiteY41" fmla="*/ 4068763 h 6858000"/>
              <a:gd name="connsiteX42" fmla="*/ 1189038 w 10777537"/>
              <a:gd name="connsiteY42" fmla="*/ 3989388 h 6858000"/>
              <a:gd name="connsiteX43" fmla="*/ 1235075 w 10777537"/>
              <a:gd name="connsiteY43" fmla="*/ 3913188 h 6858000"/>
              <a:gd name="connsiteX44" fmla="*/ 1277938 w 10777537"/>
              <a:gd name="connsiteY44" fmla="*/ 3833813 h 6858000"/>
              <a:gd name="connsiteX45" fmla="*/ 1317625 w 10777537"/>
              <a:gd name="connsiteY45" fmla="*/ 3756025 h 6858000"/>
              <a:gd name="connsiteX46" fmla="*/ 1350963 w 10777537"/>
              <a:gd name="connsiteY46" fmla="*/ 3673475 h 6858000"/>
              <a:gd name="connsiteX47" fmla="*/ 1377950 w 10777537"/>
              <a:gd name="connsiteY47" fmla="*/ 3592513 h 6858000"/>
              <a:gd name="connsiteX48" fmla="*/ 1393825 w 10777537"/>
              <a:gd name="connsiteY48" fmla="*/ 3511550 h 6858000"/>
              <a:gd name="connsiteX49" fmla="*/ 1400175 w 10777537"/>
              <a:gd name="connsiteY49" fmla="*/ 3429000 h 6858000"/>
              <a:gd name="connsiteX50" fmla="*/ 1393825 w 10777537"/>
              <a:gd name="connsiteY50" fmla="*/ 3346450 h 6858000"/>
              <a:gd name="connsiteX51" fmla="*/ 1377950 w 10777537"/>
              <a:gd name="connsiteY51" fmla="*/ 3265488 h 6858000"/>
              <a:gd name="connsiteX52" fmla="*/ 1350963 w 10777537"/>
              <a:gd name="connsiteY52" fmla="*/ 3184525 h 6858000"/>
              <a:gd name="connsiteX53" fmla="*/ 1317625 w 10777537"/>
              <a:gd name="connsiteY53" fmla="*/ 3101975 h 6858000"/>
              <a:gd name="connsiteX54" fmla="*/ 1277938 w 10777537"/>
              <a:gd name="connsiteY54" fmla="*/ 3024188 h 6858000"/>
              <a:gd name="connsiteX55" fmla="*/ 1235075 w 10777537"/>
              <a:gd name="connsiteY55" fmla="*/ 2944813 h 6858000"/>
              <a:gd name="connsiteX56" fmla="*/ 1189038 w 10777537"/>
              <a:gd name="connsiteY56" fmla="*/ 2868613 h 6858000"/>
              <a:gd name="connsiteX57" fmla="*/ 1143000 w 10777537"/>
              <a:gd name="connsiteY57" fmla="*/ 2789238 h 6858000"/>
              <a:gd name="connsiteX58" fmla="*/ 1098550 w 10777537"/>
              <a:gd name="connsiteY58" fmla="*/ 2711450 h 6858000"/>
              <a:gd name="connsiteX59" fmla="*/ 1057275 w 10777537"/>
              <a:gd name="connsiteY59" fmla="*/ 2633663 h 6858000"/>
              <a:gd name="connsiteX60" fmla="*/ 1022350 w 10777537"/>
              <a:gd name="connsiteY60" fmla="*/ 2555875 h 6858000"/>
              <a:gd name="connsiteX61" fmla="*/ 993775 w 10777537"/>
              <a:gd name="connsiteY61" fmla="*/ 2476500 h 6858000"/>
              <a:gd name="connsiteX62" fmla="*/ 973138 w 10777537"/>
              <a:gd name="connsiteY62" fmla="*/ 2398713 h 6858000"/>
              <a:gd name="connsiteX63" fmla="*/ 962025 w 10777537"/>
              <a:gd name="connsiteY63" fmla="*/ 2314575 h 6858000"/>
              <a:gd name="connsiteX64" fmla="*/ 957263 w 10777537"/>
              <a:gd name="connsiteY64" fmla="*/ 2230438 h 6858000"/>
              <a:gd name="connsiteX65" fmla="*/ 960438 w 10777537"/>
              <a:gd name="connsiteY65" fmla="*/ 2143125 h 6858000"/>
              <a:gd name="connsiteX66" fmla="*/ 968375 w 10777537"/>
              <a:gd name="connsiteY66" fmla="*/ 2052638 h 6858000"/>
              <a:gd name="connsiteX67" fmla="*/ 979488 w 10777537"/>
              <a:gd name="connsiteY67" fmla="*/ 1963738 h 6858000"/>
              <a:gd name="connsiteX68" fmla="*/ 990600 w 10777537"/>
              <a:gd name="connsiteY68" fmla="*/ 1874838 h 6858000"/>
              <a:gd name="connsiteX69" fmla="*/ 1003300 w 10777537"/>
              <a:gd name="connsiteY69" fmla="*/ 1785938 h 6858000"/>
              <a:gd name="connsiteX70" fmla="*/ 1014413 w 10777537"/>
              <a:gd name="connsiteY70" fmla="*/ 1695450 h 6858000"/>
              <a:gd name="connsiteX71" fmla="*/ 1020763 w 10777537"/>
              <a:gd name="connsiteY71" fmla="*/ 1608138 h 6858000"/>
              <a:gd name="connsiteX72" fmla="*/ 1020763 w 10777537"/>
              <a:gd name="connsiteY72" fmla="*/ 1524000 h 6858000"/>
              <a:gd name="connsiteX73" fmla="*/ 1014413 w 10777537"/>
              <a:gd name="connsiteY73" fmla="*/ 1439863 h 6858000"/>
              <a:gd name="connsiteX74" fmla="*/ 1000125 w 10777537"/>
              <a:gd name="connsiteY74" fmla="*/ 1358900 h 6858000"/>
              <a:gd name="connsiteX75" fmla="*/ 974725 w 10777537"/>
              <a:gd name="connsiteY75" fmla="*/ 1282700 h 6858000"/>
              <a:gd name="connsiteX76" fmla="*/ 941388 w 10777537"/>
              <a:gd name="connsiteY76" fmla="*/ 1214438 h 6858000"/>
              <a:gd name="connsiteX77" fmla="*/ 896938 w 10777537"/>
              <a:gd name="connsiteY77" fmla="*/ 1150938 h 6858000"/>
              <a:gd name="connsiteX78" fmla="*/ 847725 w 10777537"/>
              <a:gd name="connsiteY78" fmla="*/ 1090613 h 6858000"/>
              <a:gd name="connsiteX79" fmla="*/ 792163 w 10777537"/>
              <a:gd name="connsiteY79" fmla="*/ 1033463 h 6858000"/>
              <a:gd name="connsiteX80" fmla="*/ 731838 w 10777537"/>
              <a:gd name="connsiteY80" fmla="*/ 979488 h 6858000"/>
              <a:gd name="connsiteX81" fmla="*/ 666750 w 10777537"/>
              <a:gd name="connsiteY81" fmla="*/ 927100 h 6858000"/>
              <a:gd name="connsiteX82" fmla="*/ 601663 w 10777537"/>
              <a:gd name="connsiteY82" fmla="*/ 874713 h 6858000"/>
              <a:gd name="connsiteX83" fmla="*/ 533400 w 10777537"/>
              <a:gd name="connsiteY83" fmla="*/ 825500 h 6858000"/>
              <a:gd name="connsiteX84" fmla="*/ 466725 w 10777537"/>
              <a:gd name="connsiteY84" fmla="*/ 773113 h 6858000"/>
              <a:gd name="connsiteX85" fmla="*/ 403225 w 10777537"/>
              <a:gd name="connsiteY85" fmla="*/ 723900 h 6858000"/>
              <a:gd name="connsiteX86" fmla="*/ 339725 w 10777537"/>
              <a:gd name="connsiteY86" fmla="*/ 669925 h 6858000"/>
              <a:gd name="connsiteX87" fmla="*/ 282575 w 10777537"/>
              <a:gd name="connsiteY87" fmla="*/ 614363 h 6858000"/>
              <a:gd name="connsiteX88" fmla="*/ 230188 w 10777537"/>
              <a:gd name="connsiteY88" fmla="*/ 557213 h 6858000"/>
              <a:gd name="connsiteX89" fmla="*/ 184150 w 10777537"/>
              <a:gd name="connsiteY89" fmla="*/ 495300 h 6858000"/>
              <a:gd name="connsiteX90" fmla="*/ 141287 w 10777537"/>
              <a:gd name="connsiteY90" fmla="*/ 422275 h 6858000"/>
              <a:gd name="connsiteX91" fmla="*/ 104775 w 10777537"/>
              <a:gd name="connsiteY91" fmla="*/ 344488 h 6858000"/>
              <a:gd name="connsiteX92" fmla="*/ 74612 w 10777537"/>
              <a:gd name="connsiteY92" fmla="*/ 261938 h 6858000"/>
              <a:gd name="connsiteX93" fmla="*/ 47625 w 10777537"/>
              <a:gd name="connsiteY93" fmla="*/ 176213 h 6858000"/>
              <a:gd name="connsiteX94" fmla="*/ 23812 w 10777537"/>
              <a:gd name="connsiteY94" fmla="*/ 889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10777537" h="6858000">
                <a:moveTo>
                  <a:pt x="0" y="0"/>
                </a:moveTo>
                <a:lnTo>
                  <a:pt x="10777537" y="0"/>
                </a:lnTo>
                <a:lnTo>
                  <a:pt x="10777537" y="6858000"/>
                </a:lnTo>
                <a:lnTo>
                  <a:pt x="0" y="6858000"/>
                </a:lnTo>
                <a:lnTo>
                  <a:pt x="23812" y="6769100"/>
                </a:lnTo>
                <a:lnTo>
                  <a:pt x="47625" y="6681788"/>
                </a:lnTo>
                <a:lnTo>
                  <a:pt x="74612" y="6596063"/>
                </a:lnTo>
                <a:lnTo>
                  <a:pt x="104775" y="6513513"/>
                </a:lnTo>
                <a:lnTo>
                  <a:pt x="141287" y="6435725"/>
                </a:lnTo>
                <a:lnTo>
                  <a:pt x="184150" y="6362700"/>
                </a:lnTo>
                <a:lnTo>
                  <a:pt x="230188" y="6300788"/>
                </a:lnTo>
                <a:lnTo>
                  <a:pt x="282575" y="6243638"/>
                </a:lnTo>
                <a:lnTo>
                  <a:pt x="339725" y="6188075"/>
                </a:lnTo>
                <a:lnTo>
                  <a:pt x="403225" y="6134100"/>
                </a:lnTo>
                <a:lnTo>
                  <a:pt x="466725" y="6084888"/>
                </a:lnTo>
                <a:lnTo>
                  <a:pt x="533400" y="6032500"/>
                </a:lnTo>
                <a:lnTo>
                  <a:pt x="601663" y="5983288"/>
                </a:lnTo>
                <a:lnTo>
                  <a:pt x="666750" y="5930900"/>
                </a:lnTo>
                <a:lnTo>
                  <a:pt x="731838" y="5878513"/>
                </a:lnTo>
                <a:lnTo>
                  <a:pt x="792163" y="5824538"/>
                </a:lnTo>
                <a:lnTo>
                  <a:pt x="847725" y="5767388"/>
                </a:lnTo>
                <a:lnTo>
                  <a:pt x="896938" y="5707063"/>
                </a:lnTo>
                <a:lnTo>
                  <a:pt x="941388" y="5643563"/>
                </a:lnTo>
                <a:lnTo>
                  <a:pt x="974725" y="5575300"/>
                </a:lnTo>
                <a:lnTo>
                  <a:pt x="1000125" y="5499100"/>
                </a:lnTo>
                <a:lnTo>
                  <a:pt x="1014413" y="5418138"/>
                </a:lnTo>
                <a:lnTo>
                  <a:pt x="1020763" y="5334000"/>
                </a:lnTo>
                <a:lnTo>
                  <a:pt x="1020763" y="5249863"/>
                </a:lnTo>
                <a:lnTo>
                  <a:pt x="1014413" y="5162550"/>
                </a:lnTo>
                <a:lnTo>
                  <a:pt x="1003300" y="5072063"/>
                </a:lnTo>
                <a:lnTo>
                  <a:pt x="990600" y="4983163"/>
                </a:lnTo>
                <a:lnTo>
                  <a:pt x="979488" y="4894263"/>
                </a:lnTo>
                <a:lnTo>
                  <a:pt x="968375" y="4805363"/>
                </a:lnTo>
                <a:lnTo>
                  <a:pt x="960438" y="4714875"/>
                </a:lnTo>
                <a:lnTo>
                  <a:pt x="957263" y="4627563"/>
                </a:lnTo>
                <a:lnTo>
                  <a:pt x="962025" y="4543425"/>
                </a:lnTo>
                <a:lnTo>
                  <a:pt x="973138" y="4459288"/>
                </a:lnTo>
                <a:lnTo>
                  <a:pt x="993775" y="4381500"/>
                </a:lnTo>
                <a:lnTo>
                  <a:pt x="1022350" y="4302125"/>
                </a:lnTo>
                <a:lnTo>
                  <a:pt x="1057275" y="4224338"/>
                </a:lnTo>
                <a:lnTo>
                  <a:pt x="1098550" y="4146550"/>
                </a:lnTo>
                <a:lnTo>
                  <a:pt x="1143000" y="4068763"/>
                </a:lnTo>
                <a:lnTo>
                  <a:pt x="1189038" y="3989388"/>
                </a:lnTo>
                <a:lnTo>
                  <a:pt x="1235075" y="3913188"/>
                </a:lnTo>
                <a:lnTo>
                  <a:pt x="1277938" y="3833813"/>
                </a:lnTo>
                <a:lnTo>
                  <a:pt x="1317625" y="3756025"/>
                </a:lnTo>
                <a:lnTo>
                  <a:pt x="1350963" y="3673475"/>
                </a:lnTo>
                <a:lnTo>
                  <a:pt x="1377950" y="3592513"/>
                </a:lnTo>
                <a:lnTo>
                  <a:pt x="1393825" y="3511550"/>
                </a:lnTo>
                <a:lnTo>
                  <a:pt x="1400175" y="3429000"/>
                </a:lnTo>
                <a:lnTo>
                  <a:pt x="1393825" y="3346450"/>
                </a:lnTo>
                <a:lnTo>
                  <a:pt x="1377950" y="3265488"/>
                </a:lnTo>
                <a:lnTo>
                  <a:pt x="1350963" y="3184525"/>
                </a:lnTo>
                <a:lnTo>
                  <a:pt x="1317625" y="3101975"/>
                </a:lnTo>
                <a:lnTo>
                  <a:pt x="1277938" y="3024188"/>
                </a:lnTo>
                <a:lnTo>
                  <a:pt x="1235075" y="2944813"/>
                </a:lnTo>
                <a:lnTo>
                  <a:pt x="1189038" y="2868613"/>
                </a:lnTo>
                <a:lnTo>
                  <a:pt x="1143000" y="2789238"/>
                </a:lnTo>
                <a:lnTo>
                  <a:pt x="1098550" y="2711450"/>
                </a:lnTo>
                <a:lnTo>
                  <a:pt x="1057275" y="2633663"/>
                </a:lnTo>
                <a:lnTo>
                  <a:pt x="1022350" y="2555875"/>
                </a:lnTo>
                <a:lnTo>
                  <a:pt x="993775" y="2476500"/>
                </a:lnTo>
                <a:lnTo>
                  <a:pt x="973138" y="2398713"/>
                </a:lnTo>
                <a:lnTo>
                  <a:pt x="962025" y="2314575"/>
                </a:lnTo>
                <a:lnTo>
                  <a:pt x="957263" y="2230438"/>
                </a:lnTo>
                <a:lnTo>
                  <a:pt x="960438" y="2143125"/>
                </a:lnTo>
                <a:lnTo>
                  <a:pt x="968375" y="2052638"/>
                </a:lnTo>
                <a:lnTo>
                  <a:pt x="979488" y="1963738"/>
                </a:lnTo>
                <a:lnTo>
                  <a:pt x="990600" y="1874838"/>
                </a:lnTo>
                <a:lnTo>
                  <a:pt x="1003300" y="1785938"/>
                </a:lnTo>
                <a:lnTo>
                  <a:pt x="1014413" y="1695450"/>
                </a:lnTo>
                <a:lnTo>
                  <a:pt x="1020763" y="1608138"/>
                </a:lnTo>
                <a:lnTo>
                  <a:pt x="1020763" y="1524000"/>
                </a:lnTo>
                <a:lnTo>
                  <a:pt x="1014413" y="1439863"/>
                </a:lnTo>
                <a:lnTo>
                  <a:pt x="1000125" y="1358900"/>
                </a:lnTo>
                <a:lnTo>
                  <a:pt x="974725" y="1282700"/>
                </a:lnTo>
                <a:lnTo>
                  <a:pt x="941388" y="1214438"/>
                </a:lnTo>
                <a:lnTo>
                  <a:pt x="896938" y="1150938"/>
                </a:lnTo>
                <a:lnTo>
                  <a:pt x="847725" y="1090613"/>
                </a:lnTo>
                <a:lnTo>
                  <a:pt x="792163" y="1033463"/>
                </a:lnTo>
                <a:lnTo>
                  <a:pt x="731838" y="979488"/>
                </a:lnTo>
                <a:lnTo>
                  <a:pt x="666750" y="927100"/>
                </a:lnTo>
                <a:lnTo>
                  <a:pt x="601663" y="874713"/>
                </a:lnTo>
                <a:lnTo>
                  <a:pt x="533400" y="825500"/>
                </a:lnTo>
                <a:lnTo>
                  <a:pt x="466725" y="773113"/>
                </a:lnTo>
                <a:lnTo>
                  <a:pt x="403225" y="723900"/>
                </a:lnTo>
                <a:lnTo>
                  <a:pt x="339725" y="669925"/>
                </a:lnTo>
                <a:lnTo>
                  <a:pt x="282575" y="614363"/>
                </a:lnTo>
                <a:lnTo>
                  <a:pt x="230188" y="557213"/>
                </a:lnTo>
                <a:lnTo>
                  <a:pt x="184150" y="495300"/>
                </a:lnTo>
                <a:lnTo>
                  <a:pt x="141287" y="422275"/>
                </a:lnTo>
                <a:lnTo>
                  <a:pt x="104775" y="344488"/>
                </a:lnTo>
                <a:lnTo>
                  <a:pt x="74612" y="261938"/>
                </a:lnTo>
                <a:lnTo>
                  <a:pt x="47625" y="176213"/>
                </a:lnTo>
                <a:lnTo>
                  <a:pt x="23812" y="88900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0B9A91-A25B-D16D-EBFB-1B60E517E5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33623" y="0"/>
            <a:ext cx="8045373" cy="4394988"/>
          </a:xfrm>
        </p:spPr>
        <p:txBody>
          <a:bodyPr>
            <a:normAutofit/>
          </a:bodyPr>
          <a:lstStyle/>
          <a:p>
            <a:pPr algn="l"/>
            <a:r>
              <a:rPr lang="en-GB" sz="7100" dirty="0"/>
              <a:t>Sainsbury’s Digital transformation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0EAA6B-02DD-DB24-CB4C-3EDAABFC9E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80367" y="3891777"/>
            <a:ext cx="6908851" cy="2693920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1"/>
                </a:solidFill>
              </a:rPr>
              <a:t>Name: </a:t>
            </a:r>
            <a:r>
              <a:rPr lang="en-GB" dirty="0" err="1">
                <a:solidFill>
                  <a:schemeClr val="tx1"/>
                </a:solidFill>
              </a:rPr>
              <a:t>ricses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martinez</a:t>
            </a:r>
            <a:r>
              <a:rPr lang="en-GB" dirty="0">
                <a:solidFill>
                  <a:schemeClr val="tx1"/>
                </a:solidFill>
              </a:rPr>
              <a:t> Dacuyan</a:t>
            </a:r>
          </a:p>
          <a:p>
            <a:pPr algn="l"/>
            <a:r>
              <a:rPr lang="en-GB" dirty="0">
                <a:solidFill>
                  <a:schemeClr val="tx1"/>
                </a:solidFill>
              </a:rPr>
              <a:t>Student id: 2438233</a:t>
            </a:r>
          </a:p>
          <a:p>
            <a:pPr algn="l"/>
            <a:r>
              <a:rPr lang="en-GB" dirty="0">
                <a:solidFill>
                  <a:schemeClr val="tx1"/>
                </a:solidFill>
              </a:rPr>
              <a:t>Module code: lclm5002</a:t>
            </a:r>
          </a:p>
          <a:p>
            <a:pPr algn="l"/>
            <a:r>
              <a:rPr lang="en-GB" dirty="0">
                <a:solidFill>
                  <a:schemeClr val="tx1"/>
                </a:solidFill>
              </a:rPr>
              <a:t>Module: developing and managing individuals and teams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EABA7E7F-0502-421C-8626-3B630F27C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74382" y="0"/>
            <a:ext cx="1646238" cy="6858000"/>
          </a:xfrm>
          <a:custGeom>
            <a:avLst/>
            <a:gdLst/>
            <a:ahLst/>
            <a:cxnLst/>
            <a:rect l="0" t="0" r="r" b="b"/>
            <a:pathLst>
              <a:path w="1037" h="4320">
                <a:moveTo>
                  <a:pt x="0" y="0"/>
                </a:moveTo>
                <a:lnTo>
                  <a:pt x="171" y="0"/>
                </a:lnTo>
                <a:lnTo>
                  <a:pt x="188" y="55"/>
                </a:lnTo>
                <a:lnTo>
                  <a:pt x="204" y="110"/>
                </a:lnTo>
                <a:lnTo>
                  <a:pt x="220" y="166"/>
                </a:lnTo>
                <a:lnTo>
                  <a:pt x="234" y="223"/>
                </a:lnTo>
                <a:lnTo>
                  <a:pt x="251" y="278"/>
                </a:lnTo>
                <a:lnTo>
                  <a:pt x="269" y="331"/>
                </a:lnTo>
                <a:lnTo>
                  <a:pt x="292" y="381"/>
                </a:lnTo>
                <a:lnTo>
                  <a:pt x="319" y="427"/>
                </a:lnTo>
                <a:lnTo>
                  <a:pt x="349" y="466"/>
                </a:lnTo>
                <a:lnTo>
                  <a:pt x="382" y="503"/>
                </a:lnTo>
                <a:lnTo>
                  <a:pt x="420" y="537"/>
                </a:lnTo>
                <a:lnTo>
                  <a:pt x="460" y="571"/>
                </a:lnTo>
                <a:lnTo>
                  <a:pt x="502" y="603"/>
                </a:lnTo>
                <a:lnTo>
                  <a:pt x="544" y="635"/>
                </a:lnTo>
                <a:lnTo>
                  <a:pt x="587" y="668"/>
                </a:lnTo>
                <a:lnTo>
                  <a:pt x="628" y="700"/>
                </a:lnTo>
                <a:lnTo>
                  <a:pt x="667" y="734"/>
                </a:lnTo>
                <a:lnTo>
                  <a:pt x="703" y="771"/>
                </a:lnTo>
                <a:lnTo>
                  <a:pt x="736" y="808"/>
                </a:lnTo>
                <a:lnTo>
                  <a:pt x="763" y="848"/>
                </a:lnTo>
                <a:lnTo>
                  <a:pt x="786" y="893"/>
                </a:lnTo>
                <a:lnTo>
                  <a:pt x="800" y="937"/>
                </a:lnTo>
                <a:lnTo>
                  <a:pt x="809" y="986"/>
                </a:lnTo>
                <a:lnTo>
                  <a:pt x="813" y="1034"/>
                </a:lnTo>
                <a:lnTo>
                  <a:pt x="812" y="1085"/>
                </a:lnTo>
                <a:lnTo>
                  <a:pt x="808" y="1136"/>
                </a:lnTo>
                <a:lnTo>
                  <a:pt x="803" y="1189"/>
                </a:lnTo>
                <a:lnTo>
                  <a:pt x="796" y="1242"/>
                </a:lnTo>
                <a:lnTo>
                  <a:pt x="788" y="1295"/>
                </a:lnTo>
                <a:lnTo>
                  <a:pt x="782" y="1348"/>
                </a:lnTo>
                <a:lnTo>
                  <a:pt x="778" y="1401"/>
                </a:lnTo>
                <a:lnTo>
                  <a:pt x="775" y="1452"/>
                </a:lnTo>
                <a:lnTo>
                  <a:pt x="778" y="1502"/>
                </a:lnTo>
                <a:lnTo>
                  <a:pt x="784" y="1551"/>
                </a:lnTo>
                <a:lnTo>
                  <a:pt x="797" y="1602"/>
                </a:lnTo>
                <a:lnTo>
                  <a:pt x="817" y="1652"/>
                </a:lnTo>
                <a:lnTo>
                  <a:pt x="841" y="1702"/>
                </a:lnTo>
                <a:lnTo>
                  <a:pt x="868" y="1752"/>
                </a:lnTo>
                <a:lnTo>
                  <a:pt x="896" y="1801"/>
                </a:lnTo>
                <a:lnTo>
                  <a:pt x="926" y="1851"/>
                </a:lnTo>
                <a:lnTo>
                  <a:pt x="953" y="1901"/>
                </a:lnTo>
                <a:lnTo>
                  <a:pt x="980" y="1952"/>
                </a:lnTo>
                <a:lnTo>
                  <a:pt x="1003" y="2003"/>
                </a:lnTo>
                <a:lnTo>
                  <a:pt x="1021" y="2054"/>
                </a:lnTo>
                <a:lnTo>
                  <a:pt x="1031" y="2106"/>
                </a:lnTo>
                <a:lnTo>
                  <a:pt x="1037" y="2160"/>
                </a:lnTo>
                <a:lnTo>
                  <a:pt x="1031" y="2214"/>
                </a:lnTo>
                <a:lnTo>
                  <a:pt x="1021" y="2266"/>
                </a:lnTo>
                <a:lnTo>
                  <a:pt x="1003" y="2317"/>
                </a:lnTo>
                <a:lnTo>
                  <a:pt x="980" y="2368"/>
                </a:lnTo>
                <a:lnTo>
                  <a:pt x="953" y="2419"/>
                </a:lnTo>
                <a:lnTo>
                  <a:pt x="926" y="2469"/>
                </a:lnTo>
                <a:lnTo>
                  <a:pt x="896" y="2519"/>
                </a:lnTo>
                <a:lnTo>
                  <a:pt x="868" y="2568"/>
                </a:lnTo>
                <a:lnTo>
                  <a:pt x="841" y="2618"/>
                </a:lnTo>
                <a:lnTo>
                  <a:pt x="817" y="2668"/>
                </a:lnTo>
                <a:lnTo>
                  <a:pt x="797" y="2718"/>
                </a:lnTo>
                <a:lnTo>
                  <a:pt x="784" y="2769"/>
                </a:lnTo>
                <a:lnTo>
                  <a:pt x="778" y="2818"/>
                </a:lnTo>
                <a:lnTo>
                  <a:pt x="775" y="2868"/>
                </a:lnTo>
                <a:lnTo>
                  <a:pt x="778" y="2919"/>
                </a:lnTo>
                <a:lnTo>
                  <a:pt x="782" y="2972"/>
                </a:lnTo>
                <a:lnTo>
                  <a:pt x="788" y="3025"/>
                </a:lnTo>
                <a:lnTo>
                  <a:pt x="796" y="3078"/>
                </a:lnTo>
                <a:lnTo>
                  <a:pt x="803" y="3131"/>
                </a:lnTo>
                <a:lnTo>
                  <a:pt x="808" y="3184"/>
                </a:lnTo>
                <a:lnTo>
                  <a:pt x="812" y="3235"/>
                </a:lnTo>
                <a:lnTo>
                  <a:pt x="813" y="3286"/>
                </a:lnTo>
                <a:lnTo>
                  <a:pt x="809" y="3334"/>
                </a:lnTo>
                <a:lnTo>
                  <a:pt x="800" y="3383"/>
                </a:lnTo>
                <a:lnTo>
                  <a:pt x="786" y="3427"/>
                </a:lnTo>
                <a:lnTo>
                  <a:pt x="763" y="3472"/>
                </a:lnTo>
                <a:lnTo>
                  <a:pt x="736" y="3512"/>
                </a:lnTo>
                <a:lnTo>
                  <a:pt x="703" y="3549"/>
                </a:lnTo>
                <a:lnTo>
                  <a:pt x="667" y="3586"/>
                </a:lnTo>
                <a:lnTo>
                  <a:pt x="628" y="3620"/>
                </a:lnTo>
                <a:lnTo>
                  <a:pt x="587" y="3652"/>
                </a:lnTo>
                <a:lnTo>
                  <a:pt x="544" y="3685"/>
                </a:lnTo>
                <a:lnTo>
                  <a:pt x="502" y="3717"/>
                </a:lnTo>
                <a:lnTo>
                  <a:pt x="460" y="3749"/>
                </a:lnTo>
                <a:lnTo>
                  <a:pt x="420" y="3783"/>
                </a:lnTo>
                <a:lnTo>
                  <a:pt x="382" y="3817"/>
                </a:lnTo>
                <a:lnTo>
                  <a:pt x="349" y="3854"/>
                </a:lnTo>
                <a:lnTo>
                  <a:pt x="319" y="3893"/>
                </a:lnTo>
                <a:lnTo>
                  <a:pt x="292" y="3939"/>
                </a:lnTo>
                <a:lnTo>
                  <a:pt x="269" y="3989"/>
                </a:lnTo>
                <a:lnTo>
                  <a:pt x="251" y="4042"/>
                </a:lnTo>
                <a:lnTo>
                  <a:pt x="234" y="4097"/>
                </a:lnTo>
                <a:lnTo>
                  <a:pt x="220" y="4154"/>
                </a:lnTo>
                <a:lnTo>
                  <a:pt x="204" y="4210"/>
                </a:lnTo>
                <a:lnTo>
                  <a:pt x="188" y="4265"/>
                </a:lnTo>
                <a:lnTo>
                  <a:pt x="171" y="4320"/>
                </a:lnTo>
                <a:lnTo>
                  <a:pt x="0" y="4320"/>
                </a:lnTo>
                <a:lnTo>
                  <a:pt x="17" y="4278"/>
                </a:lnTo>
                <a:lnTo>
                  <a:pt x="33" y="4232"/>
                </a:lnTo>
                <a:lnTo>
                  <a:pt x="46" y="4183"/>
                </a:lnTo>
                <a:lnTo>
                  <a:pt x="60" y="4131"/>
                </a:lnTo>
                <a:lnTo>
                  <a:pt x="75" y="4075"/>
                </a:lnTo>
                <a:lnTo>
                  <a:pt x="90" y="4019"/>
                </a:lnTo>
                <a:lnTo>
                  <a:pt x="109" y="3964"/>
                </a:lnTo>
                <a:lnTo>
                  <a:pt x="129" y="3909"/>
                </a:lnTo>
                <a:lnTo>
                  <a:pt x="156" y="3855"/>
                </a:lnTo>
                <a:lnTo>
                  <a:pt x="186" y="3804"/>
                </a:lnTo>
                <a:lnTo>
                  <a:pt x="222" y="3756"/>
                </a:lnTo>
                <a:lnTo>
                  <a:pt x="261" y="3713"/>
                </a:lnTo>
                <a:lnTo>
                  <a:pt x="303" y="3672"/>
                </a:lnTo>
                <a:lnTo>
                  <a:pt x="348" y="3634"/>
                </a:lnTo>
                <a:lnTo>
                  <a:pt x="392" y="3599"/>
                </a:lnTo>
                <a:lnTo>
                  <a:pt x="438" y="3565"/>
                </a:lnTo>
                <a:lnTo>
                  <a:pt x="482" y="3531"/>
                </a:lnTo>
                <a:lnTo>
                  <a:pt x="523" y="3499"/>
                </a:lnTo>
                <a:lnTo>
                  <a:pt x="561" y="3466"/>
                </a:lnTo>
                <a:lnTo>
                  <a:pt x="594" y="3434"/>
                </a:lnTo>
                <a:lnTo>
                  <a:pt x="620" y="3400"/>
                </a:lnTo>
                <a:lnTo>
                  <a:pt x="638" y="3367"/>
                </a:lnTo>
                <a:lnTo>
                  <a:pt x="647" y="3336"/>
                </a:lnTo>
                <a:lnTo>
                  <a:pt x="652" y="3302"/>
                </a:lnTo>
                <a:lnTo>
                  <a:pt x="654" y="3265"/>
                </a:lnTo>
                <a:lnTo>
                  <a:pt x="651" y="3224"/>
                </a:lnTo>
                <a:lnTo>
                  <a:pt x="647" y="3181"/>
                </a:lnTo>
                <a:lnTo>
                  <a:pt x="642" y="3137"/>
                </a:lnTo>
                <a:lnTo>
                  <a:pt x="637" y="3091"/>
                </a:lnTo>
                <a:lnTo>
                  <a:pt x="626" y="3021"/>
                </a:lnTo>
                <a:lnTo>
                  <a:pt x="620" y="2952"/>
                </a:lnTo>
                <a:lnTo>
                  <a:pt x="616" y="2881"/>
                </a:lnTo>
                <a:lnTo>
                  <a:pt x="618" y="2809"/>
                </a:lnTo>
                <a:lnTo>
                  <a:pt x="628" y="2737"/>
                </a:lnTo>
                <a:lnTo>
                  <a:pt x="642" y="2681"/>
                </a:lnTo>
                <a:lnTo>
                  <a:pt x="661" y="2626"/>
                </a:lnTo>
                <a:lnTo>
                  <a:pt x="685" y="2574"/>
                </a:lnTo>
                <a:lnTo>
                  <a:pt x="711" y="2521"/>
                </a:lnTo>
                <a:lnTo>
                  <a:pt x="739" y="2472"/>
                </a:lnTo>
                <a:lnTo>
                  <a:pt x="767" y="2423"/>
                </a:lnTo>
                <a:lnTo>
                  <a:pt x="791" y="2381"/>
                </a:lnTo>
                <a:lnTo>
                  <a:pt x="813" y="2342"/>
                </a:lnTo>
                <a:lnTo>
                  <a:pt x="834" y="2303"/>
                </a:lnTo>
                <a:lnTo>
                  <a:pt x="851" y="2265"/>
                </a:lnTo>
                <a:lnTo>
                  <a:pt x="864" y="2228"/>
                </a:lnTo>
                <a:lnTo>
                  <a:pt x="873" y="2194"/>
                </a:lnTo>
                <a:lnTo>
                  <a:pt x="876" y="2160"/>
                </a:lnTo>
                <a:lnTo>
                  <a:pt x="873" y="2126"/>
                </a:lnTo>
                <a:lnTo>
                  <a:pt x="864" y="2092"/>
                </a:lnTo>
                <a:lnTo>
                  <a:pt x="851" y="2055"/>
                </a:lnTo>
                <a:lnTo>
                  <a:pt x="834" y="2017"/>
                </a:lnTo>
                <a:lnTo>
                  <a:pt x="813" y="1978"/>
                </a:lnTo>
                <a:lnTo>
                  <a:pt x="791" y="1939"/>
                </a:lnTo>
                <a:lnTo>
                  <a:pt x="767" y="1897"/>
                </a:lnTo>
                <a:lnTo>
                  <a:pt x="739" y="1848"/>
                </a:lnTo>
                <a:lnTo>
                  <a:pt x="711" y="1799"/>
                </a:lnTo>
                <a:lnTo>
                  <a:pt x="685" y="1746"/>
                </a:lnTo>
                <a:lnTo>
                  <a:pt x="661" y="1694"/>
                </a:lnTo>
                <a:lnTo>
                  <a:pt x="642" y="1639"/>
                </a:lnTo>
                <a:lnTo>
                  <a:pt x="628" y="1583"/>
                </a:lnTo>
                <a:lnTo>
                  <a:pt x="618" y="1511"/>
                </a:lnTo>
                <a:lnTo>
                  <a:pt x="616" y="1439"/>
                </a:lnTo>
                <a:lnTo>
                  <a:pt x="620" y="1368"/>
                </a:lnTo>
                <a:lnTo>
                  <a:pt x="626" y="1299"/>
                </a:lnTo>
                <a:lnTo>
                  <a:pt x="637" y="1229"/>
                </a:lnTo>
                <a:lnTo>
                  <a:pt x="642" y="1183"/>
                </a:lnTo>
                <a:lnTo>
                  <a:pt x="647" y="1139"/>
                </a:lnTo>
                <a:lnTo>
                  <a:pt x="651" y="1096"/>
                </a:lnTo>
                <a:lnTo>
                  <a:pt x="654" y="1055"/>
                </a:lnTo>
                <a:lnTo>
                  <a:pt x="652" y="1018"/>
                </a:lnTo>
                <a:lnTo>
                  <a:pt x="647" y="984"/>
                </a:lnTo>
                <a:lnTo>
                  <a:pt x="638" y="953"/>
                </a:lnTo>
                <a:lnTo>
                  <a:pt x="620" y="920"/>
                </a:lnTo>
                <a:lnTo>
                  <a:pt x="594" y="886"/>
                </a:lnTo>
                <a:lnTo>
                  <a:pt x="561" y="854"/>
                </a:lnTo>
                <a:lnTo>
                  <a:pt x="523" y="822"/>
                </a:lnTo>
                <a:lnTo>
                  <a:pt x="482" y="789"/>
                </a:lnTo>
                <a:lnTo>
                  <a:pt x="438" y="755"/>
                </a:lnTo>
                <a:lnTo>
                  <a:pt x="392" y="721"/>
                </a:lnTo>
                <a:lnTo>
                  <a:pt x="348" y="686"/>
                </a:lnTo>
                <a:lnTo>
                  <a:pt x="303" y="648"/>
                </a:lnTo>
                <a:lnTo>
                  <a:pt x="261" y="607"/>
                </a:lnTo>
                <a:lnTo>
                  <a:pt x="222" y="564"/>
                </a:lnTo>
                <a:lnTo>
                  <a:pt x="186" y="516"/>
                </a:lnTo>
                <a:lnTo>
                  <a:pt x="156" y="465"/>
                </a:lnTo>
                <a:lnTo>
                  <a:pt x="129" y="411"/>
                </a:lnTo>
                <a:lnTo>
                  <a:pt x="109" y="356"/>
                </a:lnTo>
                <a:lnTo>
                  <a:pt x="90" y="301"/>
                </a:lnTo>
                <a:lnTo>
                  <a:pt x="75" y="245"/>
                </a:lnTo>
                <a:lnTo>
                  <a:pt x="60" y="189"/>
                </a:lnTo>
                <a:lnTo>
                  <a:pt x="46" y="137"/>
                </a:lnTo>
                <a:lnTo>
                  <a:pt x="33" y="88"/>
                </a:lnTo>
                <a:lnTo>
                  <a:pt x="17" y="42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0391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A3604624-5AFA-6C3A-1E6C-E163E9753C6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21861" r="21860" b="-1"/>
          <a:stretch>
            <a:fillRect/>
          </a:stretch>
        </p:blipFill>
        <p:spPr>
          <a:xfrm>
            <a:off x="1" y="0"/>
            <a:ext cx="569671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5DA7EF-9084-9761-044A-67BADD7F7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125" y="1382111"/>
            <a:ext cx="4959495" cy="26714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56C6C1-3197-9B9E-278B-13ED7E28EB78}"/>
              </a:ext>
            </a:extLst>
          </p:cNvPr>
          <p:cNvSpPr txBox="1"/>
          <p:nvPr/>
        </p:nvSpPr>
        <p:spPr>
          <a:xfrm>
            <a:off x="5921338" y="313862"/>
            <a:ext cx="6490582" cy="671945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400" b="1" dirty="0"/>
              <a:t>Introduction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400" b="1" dirty="0"/>
              <a:t>Company Transformation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400" b="1" dirty="0"/>
              <a:t>Recruitment &amp; Selection Process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400" b="1" dirty="0"/>
              <a:t>Job Analysis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400" b="1" dirty="0"/>
              <a:t>Job Description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400" b="1" dirty="0"/>
              <a:t>Person Specification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400" b="1" dirty="0"/>
              <a:t>Recruitment Advertisement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400" b="1" dirty="0"/>
              <a:t>Structured Interview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400" b="1" dirty="0"/>
              <a:t>Panel Interview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400" b="1" dirty="0"/>
              <a:t>Assessment Centre 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400" b="1" dirty="0"/>
              <a:t>Questioning Techniques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400" b="1" dirty="0"/>
              <a:t>Face-to-face vs Virtual Interview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400" b="1" dirty="0"/>
              <a:t>Conclusion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400" b="1" dirty="0"/>
              <a:t>References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2215657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D6CE9D5-28BB-4329-B5E2-B06131F27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9F7D40-5D59-4F59-A331-D8F7710AC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 11">
            <a:extLst>
              <a:ext uri="{FF2B5EF4-FFF2-40B4-BE49-F238E27FC236}">
                <a16:creationId xmlns:a16="http://schemas.microsoft.com/office/drawing/2014/main" id="{E2B1BC2F-AEBF-4990-A7F9-197AAF28B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48664" y="0"/>
            <a:ext cx="4643336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A37C81-BD03-4D53-AA7E-F34C9CB63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3996" y="228601"/>
            <a:ext cx="3852672" cy="11978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dirty="0">
                <a:solidFill>
                  <a:schemeClr val="accent1"/>
                </a:solidFill>
              </a:rPr>
              <a:t>About Sainsbury’s</a:t>
            </a:r>
          </a:p>
        </p:txBody>
      </p:sp>
      <p:pic>
        <p:nvPicPr>
          <p:cNvPr id="5" name="Content Placeholder 4" descr="A close up of a logo&#10;&#10;AI-generated content may be incorrect.">
            <a:extLst>
              <a:ext uri="{FF2B5EF4-FFF2-40B4-BE49-F238E27FC236}">
                <a16:creationId xmlns:a16="http://schemas.microsoft.com/office/drawing/2014/main" id="{3F32A78E-9AB9-D029-D590-30466C7FF0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0095" r="-1" b="9488"/>
          <a:stretch>
            <a:fillRect/>
          </a:stretch>
        </p:blipFill>
        <p:spPr>
          <a:xfrm>
            <a:off x="926927" y="869908"/>
            <a:ext cx="5978273" cy="480750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74808D8-78AF-5604-CC45-58E6B15D6149}"/>
              </a:ext>
            </a:extLst>
          </p:cNvPr>
          <p:cNvSpPr txBox="1"/>
          <p:nvPr/>
        </p:nvSpPr>
        <p:spPr>
          <a:xfrm>
            <a:off x="8339328" y="1655065"/>
            <a:ext cx="3090672" cy="4224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 defTabSz="914400">
              <a:lnSpc>
                <a:spcPct val="110000"/>
              </a:lnSpc>
              <a:spcBef>
                <a:spcPts val="700"/>
              </a:spcBef>
              <a:spcAft>
                <a:spcPts val="600"/>
              </a:spcAft>
              <a:buClr>
                <a:schemeClr val="tx2"/>
              </a:buClr>
              <a:buSzPct val="87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One of the UK’s largest supermarket Retailers</a:t>
            </a:r>
          </a:p>
          <a:p>
            <a:pPr marL="285750" indent="-228600" defTabSz="914400">
              <a:lnSpc>
                <a:spcPct val="110000"/>
              </a:lnSpc>
              <a:spcBef>
                <a:spcPts val="700"/>
              </a:spcBef>
              <a:spcAft>
                <a:spcPts val="600"/>
              </a:spcAft>
              <a:buClr>
                <a:schemeClr val="tx2"/>
              </a:buClr>
              <a:buSzPct val="87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Over 140,000 Retailers</a:t>
            </a:r>
          </a:p>
          <a:p>
            <a:pPr marL="285750" indent="-228600" defTabSz="914400">
              <a:lnSpc>
                <a:spcPct val="110000"/>
              </a:lnSpc>
              <a:spcBef>
                <a:spcPts val="700"/>
              </a:spcBef>
              <a:spcAft>
                <a:spcPts val="600"/>
              </a:spcAft>
              <a:buClr>
                <a:schemeClr val="tx2"/>
              </a:buClr>
              <a:buSzPct val="87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Operates supermarkets, convenience stores and inline shopping</a:t>
            </a:r>
          </a:p>
          <a:p>
            <a:pPr marL="285750" indent="-228600" defTabSz="914400">
              <a:lnSpc>
                <a:spcPct val="110000"/>
              </a:lnSpc>
              <a:spcBef>
                <a:spcPts val="700"/>
              </a:spcBef>
              <a:spcAft>
                <a:spcPts val="600"/>
              </a:spcAft>
              <a:buClr>
                <a:schemeClr val="tx2"/>
              </a:buClr>
              <a:buSzPct val="87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Facing increased competition from Tesco, Aldi, and Lidl</a:t>
            </a:r>
          </a:p>
          <a:p>
            <a:pPr marL="285750" indent="-228600" defTabSz="914400">
              <a:lnSpc>
                <a:spcPct val="110000"/>
              </a:lnSpc>
              <a:spcBef>
                <a:spcPts val="700"/>
              </a:spcBef>
              <a:spcAft>
                <a:spcPts val="600"/>
              </a:spcAft>
              <a:buClr>
                <a:schemeClr val="tx2"/>
              </a:buClr>
              <a:buSzPct val="87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Investing heavily in digital technology and AI</a:t>
            </a:r>
          </a:p>
        </p:txBody>
      </p:sp>
    </p:spTree>
    <p:extLst>
      <p:ext uri="{BB962C8B-B14F-4D97-AF65-F5344CB8AC3E}">
        <p14:creationId xmlns:p14="http://schemas.microsoft.com/office/powerpoint/2010/main" val="3002769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961BB-5FD9-E5A4-C202-CE596436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7" y="645105"/>
            <a:ext cx="4357499" cy="13208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100" dirty="0"/>
              <a:t>Transformation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40ED89-8CD0-3862-68D3-E9EB96E0C0D0}"/>
              </a:ext>
            </a:extLst>
          </p:cNvPr>
          <p:cNvSpPr txBox="1"/>
          <p:nvPr/>
        </p:nvSpPr>
        <p:spPr>
          <a:xfrm>
            <a:off x="802888" y="2286001"/>
            <a:ext cx="577633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spcBef>
                <a:spcPts val="700"/>
              </a:spcBef>
              <a:buClr>
                <a:schemeClr val="tx2"/>
              </a:buClr>
            </a:pPr>
            <a:r>
              <a:rPr lang="en-GB" sz="17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Sainsbury’s is Introducing:</a:t>
            </a:r>
          </a:p>
          <a:p>
            <a:pPr marL="342900" indent="-228600" defTabSz="914400"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</a:pPr>
            <a:r>
              <a:rPr lang="en-GB" sz="17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AI-powered customer experience</a:t>
            </a:r>
          </a:p>
          <a:p>
            <a:pPr marL="342900" indent="-228600" defTabSz="914400"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</a:pPr>
            <a:r>
              <a:rPr lang="en-GB" sz="17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Digital supply chain</a:t>
            </a:r>
          </a:p>
          <a:p>
            <a:pPr marL="342900" indent="-228600" defTabSz="914400"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</a:pPr>
            <a:r>
              <a:rPr lang="en-GB" sz="17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Automation (J Sainsbury plc, 2026)</a:t>
            </a:r>
          </a:p>
          <a:p>
            <a:pPr marL="342900" indent="-228600" defTabSz="914400"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</a:pPr>
            <a:r>
              <a:rPr lang="en-GB" sz="17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Smart Inventory systems</a:t>
            </a:r>
          </a:p>
          <a:p>
            <a:pPr marL="342900" indent="-228600" defTabSz="914400"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</a:pPr>
            <a:r>
              <a:rPr lang="en-GB" sz="17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Expansion of online shopping (J Sainsbury plc, 2025)</a:t>
            </a:r>
          </a:p>
          <a:p>
            <a:pPr marL="342900" indent="-228600" defTabSz="914400"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</a:pPr>
            <a:endParaRPr lang="en-GB" sz="17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228600" defTabSz="914400">
              <a:spcBef>
                <a:spcPts val="700"/>
              </a:spcBef>
              <a:buClr>
                <a:schemeClr val="tx2"/>
              </a:buClr>
            </a:pPr>
            <a:r>
              <a:rPr lang="en-GB" sz="17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Therefore, the company needs talented employees to manage organisational change.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11E182-18F4-03EE-C186-9F3A5C94C6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16" r="5894" b="1"/>
          <a:stretch>
            <a:fillRect/>
          </a:stretch>
        </p:blipFill>
        <p:spPr>
          <a:xfrm>
            <a:off x="6456556" y="471855"/>
            <a:ext cx="5414304" cy="5407737"/>
          </a:xfrm>
          <a:custGeom>
            <a:avLst/>
            <a:gdLst/>
            <a:ahLst/>
            <a:cxnLst/>
            <a:rect l="l" t="t" r="r" b="b"/>
            <a:pathLst>
              <a:path w="3860171" h="3855489">
                <a:moveTo>
                  <a:pt x="1930086" y="0"/>
                </a:moveTo>
                <a:lnTo>
                  <a:pt x="1967540" y="3511"/>
                </a:lnTo>
                <a:lnTo>
                  <a:pt x="2003824" y="12875"/>
                </a:lnTo>
                <a:lnTo>
                  <a:pt x="2038938" y="26920"/>
                </a:lnTo>
                <a:lnTo>
                  <a:pt x="2075222" y="44477"/>
                </a:lnTo>
                <a:lnTo>
                  <a:pt x="2109166" y="64375"/>
                </a:lnTo>
                <a:lnTo>
                  <a:pt x="2144279" y="85443"/>
                </a:lnTo>
                <a:lnTo>
                  <a:pt x="2179393" y="104171"/>
                </a:lnTo>
                <a:lnTo>
                  <a:pt x="2214507" y="122898"/>
                </a:lnTo>
                <a:lnTo>
                  <a:pt x="2248450" y="136943"/>
                </a:lnTo>
                <a:lnTo>
                  <a:pt x="2285905" y="146307"/>
                </a:lnTo>
                <a:lnTo>
                  <a:pt x="2322189" y="150989"/>
                </a:lnTo>
                <a:lnTo>
                  <a:pt x="2360814" y="150989"/>
                </a:lnTo>
                <a:lnTo>
                  <a:pt x="2400610" y="148648"/>
                </a:lnTo>
                <a:lnTo>
                  <a:pt x="2440405" y="143966"/>
                </a:lnTo>
                <a:lnTo>
                  <a:pt x="2480201" y="138114"/>
                </a:lnTo>
                <a:lnTo>
                  <a:pt x="2519996" y="133432"/>
                </a:lnTo>
                <a:lnTo>
                  <a:pt x="2559792" y="129921"/>
                </a:lnTo>
                <a:lnTo>
                  <a:pt x="2597247" y="131091"/>
                </a:lnTo>
                <a:lnTo>
                  <a:pt x="2633531" y="135773"/>
                </a:lnTo>
                <a:lnTo>
                  <a:pt x="2668644" y="146307"/>
                </a:lnTo>
                <a:lnTo>
                  <a:pt x="2697906" y="161523"/>
                </a:lnTo>
                <a:lnTo>
                  <a:pt x="2725997" y="181421"/>
                </a:lnTo>
                <a:lnTo>
                  <a:pt x="2750577" y="204830"/>
                </a:lnTo>
                <a:lnTo>
                  <a:pt x="2775156" y="231750"/>
                </a:lnTo>
                <a:lnTo>
                  <a:pt x="2797395" y="259841"/>
                </a:lnTo>
                <a:lnTo>
                  <a:pt x="2819634" y="289103"/>
                </a:lnTo>
                <a:lnTo>
                  <a:pt x="2841872" y="318364"/>
                </a:lnTo>
                <a:lnTo>
                  <a:pt x="2864111" y="346455"/>
                </a:lnTo>
                <a:lnTo>
                  <a:pt x="2887520" y="373376"/>
                </a:lnTo>
                <a:lnTo>
                  <a:pt x="2914441" y="396785"/>
                </a:lnTo>
                <a:lnTo>
                  <a:pt x="2940191" y="417853"/>
                </a:lnTo>
                <a:lnTo>
                  <a:pt x="2969452" y="434240"/>
                </a:lnTo>
                <a:lnTo>
                  <a:pt x="3001055" y="448285"/>
                </a:lnTo>
                <a:lnTo>
                  <a:pt x="3034998" y="459990"/>
                </a:lnTo>
                <a:lnTo>
                  <a:pt x="3070112" y="470524"/>
                </a:lnTo>
                <a:lnTo>
                  <a:pt x="3105226" y="479888"/>
                </a:lnTo>
                <a:lnTo>
                  <a:pt x="3141510" y="489251"/>
                </a:lnTo>
                <a:lnTo>
                  <a:pt x="3175453" y="499785"/>
                </a:lnTo>
                <a:lnTo>
                  <a:pt x="3209396" y="511490"/>
                </a:lnTo>
                <a:lnTo>
                  <a:pt x="3240999" y="525535"/>
                </a:lnTo>
                <a:lnTo>
                  <a:pt x="3269090" y="543092"/>
                </a:lnTo>
                <a:lnTo>
                  <a:pt x="3294840" y="564161"/>
                </a:lnTo>
                <a:lnTo>
                  <a:pt x="3315908" y="589911"/>
                </a:lnTo>
                <a:lnTo>
                  <a:pt x="3333465" y="618002"/>
                </a:lnTo>
                <a:lnTo>
                  <a:pt x="3347510" y="649604"/>
                </a:lnTo>
                <a:lnTo>
                  <a:pt x="3359215" y="683547"/>
                </a:lnTo>
                <a:lnTo>
                  <a:pt x="3369749" y="717491"/>
                </a:lnTo>
                <a:lnTo>
                  <a:pt x="3379113" y="753775"/>
                </a:lnTo>
                <a:lnTo>
                  <a:pt x="3388476" y="788889"/>
                </a:lnTo>
                <a:lnTo>
                  <a:pt x="3399010" y="824002"/>
                </a:lnTo>
                <a:lnTo>
                  <a:pt x="3410715" y="857946"/>
                </a:lnTo>
                <a:lnTo>
                  <a:pt x="3424760" y="889548"/>
                </a:lnTo>
                <a:lnTo>
                  <a:pt x="3441147" y="918809"/>
                </a:lnTo>
                <a:lnTo>
                  <a:pt x="3462215" y="944560"/>
                </a:lnTo>
                <a:lnTo>
                  <a:pt x="3485624" y="971480"/>
                </a:lnTo>
                <a:lnTo>
                  <a:pt x="3512545" y="994889"/>
                </a:lnTo>
                <a:lnTo>
                  <a:pt x="3540636" y="1017128"/>
                </a:lnTo>
                <a:lnTo>
                  <a:pt x="3571068" y="1039367"/>
                </a:lnTo>
                <a:lnTo>
                  <a:pt x="3600329" y="1061605"/>
                </a:lnTo>
                <a:lnTo>
                  <a:pt x="3628420" y="1083844"/>
                </a:lnTo>
                <a:lnTo>
                  <a:pt x="3655341" y="1108424"/>
                </a:lnTo>
                <a:lnTo>
                  <a:pt x="3678750" y="1133003"/>
                </a:lnTo>
                <a:lnTo>
                  <a:pt x="3698648" y="1161094"/>
                </a:lnTo>
                <a:lnTo>
                  <a:pt x="3713864" y="1190356"/>
                </a:lnTo>
                <a:lnTo>
                  <a:pt x="3724398" y="1225469"/>
                </a:lnTo>
                <a:lnTo>
                  <a:pt x="3729080" y="1261754"/>
                </a:lnTo>
                <a:lnTo>
                  <a:pt x="3730250" y="1299208"/>
                </a:lnTo>
                <a:lnTo>
                  <a:pt x="3726739" y="1339004"/>
                </a:lnTo>
                <a:lnTo>
                  <a:pt x="3722057" y="1378799"/>
                </a:lnTo>
                <a:lnTo>
                  <a:pt x="3716205" y="1418595"/>
                </a:lnTo>
                <a:lnTo>
                  <a:pt x="3711523" y="1458391"/>
                </a:lnTo>
                <a:lnTo>
                  <a:pt x="3709182" y="1498186"/>
                </a:lnTo>
                <a:lnTo>
                  <a:pt x="3709182" y="1536811"/>
                </a:lnTo>
                <a:lnTo>
                  <a:pt x="3713864" y="1573096"/>
                </a:lnTo>
                <a:lnTo>
                  <a:pt x="3723228" y="1609380"/>
                </a:lnTo>
                <a:lnTo>
                  <a:pt x="3737273" y="1643323"/>
                </a:lnTo>
                <a:lnTo>
                  <a:pt x="3756000" y="1678437"/>
                </a:lnTo>
                <a:lnTo>
                  <a:pt x="3774728" y="1713550"/>
                </a:lnTo>
                <a:lnTo>
                  <a:pt x="3795796" y="1748664"/>
                </a:lnTo>
                <a:lnTo>
                  <a:pt x="3815694" y="1782608"/>
                </a:lnTo>
                <a:lnTo>
                  <a:pt x="3833250" y="1818892"/>
                </a:lnTo>
                <a:lnTo>
                  <a:pt x="3847296" y="1854005"/>
                </a:lnTo>
                <a:lnTo>
                  <a:pt x="3856660" y="1890290"/>
                </a:lnTo>
                <a:lnTo>
                  <a:pt x="3860171" y="1927744"/>
                </a:lnTo>
                <a:lnTo>
                  <a:pt x="3856660" y="1965199"/>
                </a:lnTo>
                <a:lnTo>
                  <a:pt x="3847296" y="2001483"/>
                </a:lnTo>
                <a:lnTo>
                  <a:pt x="3833250" y="2036597"/>
                </a:lnTo>
                <a:lnTo>
                  <a:pt x="3815694" y="2072881"/>
                </a:lnTo>
                <a:lnTo>
                  <a:pt x="3795796" y="2106824"/>
                </a:lnTo>
                <a:lnTo>
                  <a:pt x="3774728" y="2141938"/>
                </a:lnTo>
                <a:lnTo>
                  <a:pt x="3756000" y="2177052"/>
                </a:lnTo>
                <a:lnTo>
                  <a:pt x="3737273" y="2212166"/>
                </a:lnTo>
                <a:lnTo>
                  <a:pt x="3723228" y="2246109"/>
                </a:lnTo>
                <a:lnTo>
                  <a:pt x="3713864" y="2282393"/>
                </a:lnTo>
                <a:lnTo>
                  <a:pt x="3709182" y="2318677"/>
                </a:lnTo>
                <a:lnTo>
                  <a:pt x="3709182" y="2357302"/>
                </a:lnTo>
                <a:lnTo>
                  <a:pt x="3711523" y="2397098"/>
                </a:lnTo>
                <a:lnTo>
                  <a:pt x="3716205" y="2436894"/>
                </a:lnTo>
                <a:lnTo>
                  <a:pt x="3722057" y="2476689"/>
                </a:lnTo>
                <a:lnTo>
                  <a:pt x="3726739" y="2516485"/>
                </a:lnTo>
                <a:lnTo>
                  <a:pt x="3730250" y="2556280"/>
                </a:lnTo>
                <a:lnTo>
                  <a:pt x="3729080" y="2593735"/>
                </a:lnTo>
                <a:lnTo>
                  <a:pt x="3724398" y="2630019"/>
                </a:lnTo>
                <a:lnTo>
                  <a:pt x="3713864" y="2665133"/>
                </a:lnTo>
                <a:lnTo>
                  <a:pt x="3698648" y="2694394"/>
                </a:lnTo>
                <a:lnTo>
                  <a:pt x="3678750" y="2722485"/>
                </a:lnTo>
                <a:lnTo>
                  <a:pt x="3655341" y="2747065"/>
                </a:lnTo>
                <a:lnTo>
                  <a:pt x="3628420" y="2771645"/>
                </a:lnTo>
                <a:lnTo>
                  <a:pt x="3600329" y="2793883"/>
                </a:lnTo>
                <a:lnTo>
                  <a:pt x="3571068" y="2816122"/>
                </a:lnTo>
                <a:lnTo>
                  <a:pt x="3540636" y="2838361"/>
                </a:lnTo>
                <a:lnTo>
                  <a:pt x="3512545" y="2860599"/>
                </a:lnTo>
                <a:lnTo>
                  <a:pt x="3485624" y="2884009"/>
                </a:lnTo>
                <a:lnTo>
                  <a:pt x="3462215" y="2910929"/>
                </a:lnTo>
                <a:lnTo>
                  <a:pt x="3441147" y="2936679"/>
                </a:lnTo>
                <a:lnTo>
                  <a:pt x="3424760" y="2965941"/>
                </a:lnTo>
                <a:lnTo>
                  <a:pt x="3410715" y="2997543"/>
                </a:lnTo>
                <a:lnTo>
                  <a:pt x="3399010" y="3031486"/>
                </a:lnTo>
                <a:lnTo>
                  <a:pt x="3388476" y="3066600"/>
                </a:lnTo>
                <a:lnTo>
                  <a:pt x="3379113" y="3101714"/>
                </a:lnTo>
                <a:lnTo>
                  <a:pt x="3369749" y="3137998"/>
                </a:lnTo>
                <a:lnTo>
                  <a:pt x="3359215" y="3171941"/>
                </a:lnTo>
                <a:lnTo>
                  <a:pt x="3347510" y="3205885"/>
                </a:lnTo>
                <a:lnTo>
                  <a:pt x="3333465" y="3237487"/>
                </a:lnTo>
                <a:lnTo>
                  <a:pt x="3315908" y="3265578"/>
                </a:lnTo>
                <a:lnTo>
                  <a:pt x="3294840" y="3291328"/>
                </a:lnTo>
                <a:lnTo>
                  <a:pt x="3269090" y="3312396"/>
                </a:lnTo>
                <a:lnTo>
                  <a:pt x="3240999" y="3329953"/>
                </a:lnTo>
                <a:lnTo>
                  <a:pt x="3209396" y="3343999"/>
                </a:lnTo>
                <a:lnTo>
                  <a:pt x="3175453" y="3355703"/>
                </a:lnTo>
                <a:lnTo>
                  <a:pt x="3141510" y="3366237"/>
                </a:lnTo>
                <a:lnTo>
                  <a:pt x="3105226" y="3375601"/>
                </a:lnTo>
                <a:lnTo>
                  <a:pt x="3070112" y="3384965"/>
                </a:lnTo>
                <a:lnTo>
                  <a:pt x="3034998" y="3395499"/>
                </a:lnTo>
                <a:lnTo>
                  <a:pt x="3001055" y="3407203"/>
                </a:lnTo>
                <a:lnTo>
                  <a:pt x="2969452" y="3421249"/>
                </a:lnTo>
                <a:lnTo>
                  <a:pt x="2940191" y="3437635"/>
                </a:lnTo>
                <a:lnTo>
                  <a:pt x="2914441" y="3458704"/>
                </a:lnTo>
                <a:lnTo>
                  <a:pt x="2887520" y="3482113"/>
                </a:lnTo>
                <a:lnTo>
                  <a:pt x="2864111" y="3509033"/>
                </a:lnTo>
                <a:lnTo>
                  <a:pt x="2841872" y="3537124"/>
                </a:lnTo>
                <a:lnTo>
                  <a:pt x="2819634" y="3566386"/>
                </a:lnTo>
                <a:lnTo>
                  <a:pt x="2797395" y="3595647"/>
                </a:lnTo>
                <a:lnTo>
                  <a:pt x="2775156" y="3623738"/>
                </a:lnTo>
                <a:lnTo>
                  <a:pt x="2750577" y="3650659"/>
                </a:lnTo>
                <a:lnTo>
                  <a:pt x="2725997" y="3674068"/>
                </a:lnTo>
                <a:lnTo>
                  <a:pt x="2697906" y="3693966"/>
                </a:lnTo>
                <a:lnTo>
                  <a:pt x="2668644" y="3709182"/>
                </a:lnTo>
                <a:lnTo>
                  <a:pt x="2633531" y="3719716"/>
                </a:lnTo>
                <a:lnTo>
                  <a:pt x="2597247" y="3724398"/>
                </a:lnTo>
                <a:lnTo>
                  <a:pt x="2559792" y="3725568"/>
                </a:lnTo>
                <a:lnTo>
                  <a:pt x="2519996" y="3722057"/>
                </a:lnTo>
                <a:lnTo>
                  <a:pt x="2480201" y="3717375"/>
                </a:lnTo>
                <a:lnTo>
                  <a:pt x="2440405" y="3711523"/>
                </a:lnTo>
                <a:lnTo>
                  <a:pt x="2400610" y="3706841"/>
                </a:lnTo>
                <a:lnTo>
                  <a:pt x="2360814" y="3704500"/>
                </a:lnTo>
                <a:lnTo>
                  <a:pt x="2322189" y="3704500"/>
                </a:lnTo>
                <a:lnTo>
                  <a:pt x="2285905" y="3709182"/>
                </a:lnTo>
                <a:lnTo>
                  <a:pt x="2248450" y="3718545"/>
                </a:lnTo>
                <a:lnTo>
                  <a:pt x="2214507" y="3732591"/>
                </a:lnTo>
                <a:lnTo>
                  <a:pt x="2179393" y="3751318"/>
                </a:lnTo>
                <a:lnTo>
                  <a:pt x="2144279" y="3770045"/>
                </a:lnTo>
                <a:lnTo>
                  <a:pt x="2109166" y="3791114"/>
                </a:lnTo>
                <a:lnTo>
                  <a:pt x="2075222" y="3811011"/>
                </a:lnTo>
                <a:lnTo>
                  <a:pt x="2038938" y="3828568"/>
                </a:lnTo>
                <a:lnTo>
                  <a:pt x="2003824" y="3842614"/>
                </a:lnTo>
                <a:lnTo>
                  <a:pt x="1967540" y="3851978"/>
                </a:lnTo>
                <a:lnTo>
                  <a:pt x="1930086" y="3855489"/>
                </a:lnTo>
                <a:lnTo>
                  <a:pt x="1892631" y="3851978"/>
                </a:lnTo>
                <a:lnTo>
                  <a:pt x="1856347" y="3842614"/>
                </a:lnTo>
                <a:lnTo>
                  <a:pt x="1821233" y="3828568"/>
                </a:lnTo>
                <a:lnTo>
                  <a:pt x="1784949" y="3811011"/>
                </a:lnTo>
                <a:lnTo>
                  <a:pt x="1751005" y="3791114"/>
                </a:lnTo>
                <a:lnTo>
                  <a:pt x="1715892" y="3770045"/>
                </a:lnTo>
                <a:lnTo>
                  <a:pt x="1680778" y="3751318"/>
                </a:lnTo>
                <a:lnTo>
                  <a:pt x="1645664" y="3732591"/>
                </a:lnTo>
                <a:lnTo>
                  <a:pt x="1610550" y="3718545"/>
                </a:lnTo>
                <a:lnTo>
                  <a:pt x="1574266" y="3709182"/>
                </a:lnTo>
                <a:lnTo>
                  <a:pt x="1537982" y="3704500"/>
                </a:lnTo>
                <a:lnTo>
                  <a:pt x="1499357" y="3704500"/>
                </a:lnTo>
                <a:lnTo>
                  <a:pt x="1459561" y="3706841"/>
                </a:lnTo>
                <a:lnTo>
                  <a:pt x="1419766" y="3711523"/>
                </a:lnTo>
                <a:lnTo>
                  <a:pt x="1379970" y="3717375"/>
                </a:lnTo>
                <a:lnTo>
                  <a:pt x="1340175" y="3722057"/>
                </a:lnTo>
                <a:lnTo>
                  <a:pt x="1300379" y="3725568"/>
                </a:lnTo>
                <a:lnTo>
                  <a:pt x="1262924" y="3724398"/>
                </a:lnTo>
                <a:lnTo>
                  <a:pt x="1226640" y="3719716"/>
                </a:lnTo>
                <a:lnTo>
                  <a:pt x="1191526" y="3709182"/>
                </a:lnTo>
                <a:lnTo>
                  <a:pt x="1162265" y="3693966"/>
                </a:lnTo>
                <a:lnTo>
                  <a:pt x="1134174" y="3674068"/>
                </a:lnTo>
                <a:lnTo>
                  <a:pt x="1109594" y="3650659"/>
                </a:lnTo>
                <a:lnTo>
                  <a:pt x="1085015" y="3623738"/>
                </a:lnTo>
                <a:lnTo>
                  <a:pt x="1062776" y="3595647"/>
                </a:lnTo>
                <a:lnTo>
                  <a:pt x="1040537" y="3566386"/>
                </a:lnTo>
                <a:lnTo>
                  <a:pt x="1018299" y="3537124"/>
                </a:lnTo>
                <a:lnTo>
                  <a:pt x="996060" y="3509033"/>
                </a:lnTo>
                <a:lnTo>
                  <a:pt x="972651" y="3482113"/>
                </a:lnTo>
                <a:lnTo>
                  <a:pt x="945730" y="3458704"/>
                </a:lnTo>
                <a:lnTo>
                  <a:pt x="919980" y="3437635"/>
                </a:lnTo>
                <a:lnTo>
                  <a:pt x="890719" y="3421249"/>
                </a:lnTo>
                <a:lnTo>
                  <a:pt x="859116" y="3407203"/>
                </a:lnTo>
                <a:lnTo>
                  <a:pt x="825173" y="3395499"/>
                </a:lnTo>
                <a:lnTo>
                  <a:pt x="790059" y="3384965"/>
                </a:lnTo>
                <a:lnTo>
                  <a:pt x="754946" y="3375601"/>
                </a:lnTo>
                <a:lnTo>
                  <a:pt x="718662" y="3366237"/>
                </a:lnTo>
                <a:lnTo>
                  <a:pt x="684718" y="3355703"/>
                </a:lnTo>
                <a:lnTo>
                  <a:pt x="650775" y="3343999"/>
                </a:lnTo>
                <a:lnTo>
                  <a:pt x="619173" y="3329953"/>
                </a:lnTo>
                <a:lnTo>
                  <a:pt x="591082" y="3312396"/>
                </a:lnTo>
                <a:lnTo>
                  <a:pt x="565332" y="3291328"/>
                </a:lnTo>
                <a:lnTo>
                  <a:pt x="544263" y="3265578"/>
                </a:lnTo>
                <a:lnTo>
                  <a:pt x="526706" y="3237487"/>
                </a:lnTo>
                <a:lnTo>
                  <a:pt x="512661" y="3205885"/>
                </a:lnTo>
                <a:lnTo>
                  <a:pt x="500956" y="3171941"/>
                </a:lnTo>
                <a:lnTo>
                  <a:pt x="490422" y="3137998"/>
                </a:lnTo>
                <a:lnTo>
                  <a:pt x="481059" y="3101714"/>
                </a:lnTo>
                <a:lnTo>
                  <a:pt x="471695" y="3066600"/>
                </a:lnTo>
                <a:lnTo>
                  <a:pt x="461161" y="3031486"/>
                </a:lnTo>
                <a:lnTo>
                  <a:pt x="449456" y="2997543"/>
                </a:lnTo>
                <a:lnTo>
                  <a:pt x="435411" y="2965941"/>
                </a:lnTo>
                <a:lnTo>
                  <a:pt x="419024" y="2936679"/>
                </a:lnTo>
                <a:lnTo>
                  <a:pt x="397956" y="2910929"/>
                </a:lnTo>
                <a:lnTo>
                  <a:pt x="374547" y="2884009"/>
                </a:lnTo>
                <a:lnTo>
                  <a:pt x="347626" y="2860599"/>
                </a:lnTo>
                <a:lnTo>
                  <a:pt x="318365" y="2838361"/>
                </a:lnTo>
                <a:lnTo>
                  <a:pt x="289103" y="2816122"/>
                </a:lnTo>
                <a:lnTo>
                  <a:pt x="259842" y="2793883"/>
                </a:lnTo>
                <a:lnTo>
                  <a:pt x="231751" y="2771645"/>
                </a:lnTo>
                <a:lnTo>
                  <a:pt x="204830" y="2747065"/>
                </a:lnTo>
                <a:lnTo>
                  <a:pt x="181421" y="2722485"/>
                </a:lnTo>
                <a:lnTo>
                  <a:pt x="161523" y="2694394"/>
                </a:lnTo>
                <a:lnTo>
                  <a:pt x="146308" y="2665133"/>
                </a:lnTo>
                <a:lnTo>
                  <a:pt x="135773" y="2630019"/>
                </a:lnTo>
                <a:lnTo>
                  <a:pt x="131092" y="2593735"/>
                </a:lnTo>
                <a:lnTo>
                  <a:pt x="129921" y="2556280"/>
                </a:lnTo>
                <a:lnTo>
                  <a:pt x="133432" y="2516485"/>
                </a:lnTo>
                <a:lnTo>
                  <a:pt x="138114" y="2476689"/>
                </a:lnTo>
                <a:lnTo>
                  <a:pt x="143967" y="2436894"/>
                </a:lnTo>
                <a:lnTo>
                  <a:pt x="148648" y="2397098"/>
                </a:lnTo>
                <a:lnTo>
                  <a:pt x="150989" y="2357302"/>
                </a:lnTo>
                <a:lnTo>
                  <a:pt x="150989" y="2318677"/>
                </a:lnTo>
                <a:lnTo>
                  <a:pt x="146308" y="2282393"/>
                </a:lnTo>
                <a:lnTo>
                  <a:pt x="136944" y="2246109"/>
                </a:lnTo>
                <a:lnTo>
                  <a:pt x="122898" y="2212166"/>
                </a:lnTo>
                <a:lnTo>
                  <a:pt x="105341" y="2177052"/>
                </a:lnTo>
                <a:lnTo>
                  <a:pt x="85444" y="2141938"/>
                </a:lnTo>
                <a:lnTo>
                  <a:pt x="64375" y="2106824"/>
                </a:lnTo>
                <a:lnTo>
                  <a:pt x="44478" y="2072881"/>
                </a:lnTo>
                <a:lnTo>
                  <a:pt x="26921" y="2036597"/>
                </a:lnTo>
                <a:lnTo>
                  <a:pt x="12875" y="2001483"/>
                </a:lnTo>
                <a:lnTo>
                  <a:pt x="3512" y="1965199"/>
                </a:lnTo>
                <a:lnTo>
                  <a:pt x="0" y="1927744"/>
                </a:lnTo>
                <a:lnTo>
                  <a:pt x="3512" y="1890290"/>
                </a:lnTo>
                <a:lnTo>
                  <a:pt x="12875" y="1854005"/>
                </a:lnTo>
                <a:lnTo>
                  <a:pt x="26921" y="1818892"/>
                </a:lnTo>
                <a:lnTo>
                  <a:pt x="44478" y="1782608"/>
                </a:lnTo>
                <a:lnTo>
                  <a:pt x="64375" y="1748664"/>
                </a:lnTo>
                <a:lnTo>
                  <a:pt x="85444" y="1713550"/>
                </a:lnTo>
                <a:lnTo>
                  <a:pt x="105341" y="1678437"/>
                </a:lnTo>
                <a:lnTo>
                  <a:pt x="122898" y="1643323"/>
                </a:lnTo>
                <a:lnTo>
                  <a:pt x="136944" y="1609380"/>
                </a:lnTo>
                <a:lnTo>
                  <a:pt x="146308" y="1573096"/>
                </a:lnTo>
                <a:lnTo>
                  <a:pt x="150989" y="1536811"/>
                </a:lnTo>
                <a:lnTo>
                  <a:pt x="150989" y="1498186"/>
                </a:lnTo>
                <a:lnTo>
                  <a:pt x="148648" y="1458391"/>
                </a:lnTo>
                <a:lnTo>
                  <a:pt x="143967" y="1418595"/>
                </a:lnTo>
                <a:lnTo>
                  <a:pt x="138114" y="1378799"/>
                </a:lnTo>
                <a:lnTo>
                  <a:pt x="133432" y="1339004"/>
                </a:lnTo>
                <a:lnTo>
                  <a:pt x="129921" y="1299208"/>
                </a:lnTo>
                <a:lnTo>
                  <a:pt x="131092" y="1261754"/>
                </a:lnTo>
                <a:lnTo>
                  <a:pt x="135773" y="1225469"/>
                </a:lnTo>
                <a:lnTo>
                  <a:pt x="146308" y="1190356"/>
                </a:lnTo>
                <a:lnTo>
                  <a:pt x="161523" y="1161094"/>
                </a:lnTo>
                <a:lnTo>
                  <a:pt x="181421" y="1133003"/>
                </a:lnTo>
                <a:lnTo>
                  <a:pt x="204830" y="1108424"/>
                </a:lnTo>
                <a:lnTo>
                  <a:pt x="231751" y="1083844"/>
                </a:lnTo>
                <a:lnTo>
                  <a:pt x="259842" y="1061605"/>
                </a:lnTo>
                <a:lnTo>
                  <a:pt x="289103" y="1039367"/>
                </a:lnTo>
                <a:lnTo>
                  <a:pt x="318365" y="1017128"/>
                </a:lnTo>
                <a:lnTo>
                  <a:pt x="347626" y="994889"/>
                </a:lnTo>
                <a:lnTo>
                  <a:pt x="374547" y="971480"/>
                </a:lnTo>
                <a:lnTo>
                  <a:pt x="397956" y="944560"/>
                </a:lnTo>
                <a:lnTo>
                  <a:pt x="419024" y="918809"/>
                </a:lnTo>
                <a:lnTo>
                  <a:pt x="435411" y="889548"/>
                </a:lnTo>
                <a:lnTo>
                  <a:pt x="449456" y="857946"/>
                </a:lnTo>
                <a:lnTo>
                  <a:pt x="461161" y="824002"/>
                </a:lnTo>
                <a:lnTo>
                  <a:pt x="471695" y="788889"/>
                </a:lnTo>
                <a:lnTo>
                  <a:pt x="481059" y="753775"/>
                </a:lnTo>
                <a:lnTo>
                  <a:pt x="490422" y="717491"/>
                </a:lnTo>
                <a:lnTo>
                  <a:pt x="500956" y="683547"/>
                </a:lnTo>
                <a:lnTo>
                  <a:pt x="512661" y="649604"/>
                </a:lnTo>
                <a:lnTo>
                  <a:pt x="526706" y="618002"/>
                </a:lnTo>
                <a:lnTo>
                  <a:pt x="544263" y="589911"/>
                </a:lnTo>
                <a:lnTo>
                  <a:pt x="565332" y="564161"/>
                </a:lnTo>
                <a:lnTo>
                  <a:pt x="591082" y="543092"/>
                </a:lnTo>
                <a:lnTo>
                  <a:pt x="619173" y="525535"/>
                </a:lnTo>
                <a:lnTo>
                  <a:pt x="650775" y="511490"/>
                </a:lnTo>
                <a:lnTo>
                  <a:pt x="684718" y="499785"/>
                </a:lnTo>
                <a:lnTo>
                  <a:pt x="718662" y="489251"/>
                </a:lnTo>
                <a:lnTo>
                  <a:pt x="754946" y="479888"/>
                </a:lnTo>
                <a:lnTo>
                  <a:pt x="790059" y="470524"/>
                </a:lnTo>
                <a:lnTo>
                  <a:pt x="825173" y="459990"/>
                </a:lnTo>
                <a:lnTo>
                  <a:pt x="859116" y="448285"/>
                </a:lnTo>
                <a:lnTo>
                  <a:pt x="890719" y="434240"/>
                </a:lnTo>
                <a:lnTo>
                  <a:pt x="919980" y="417853"/>
                </a:lnTo>
                <a:lnTo>
                  <a:pt x="945730" y="396785"/>
                </a:lnTo>
                <a:lnTo>
                  <a:pt x="972651" y="373376"/>
                </a:lnTo>
                <a:lnTo>
                  <a:pt x="996060" y="346455"/>
                </a:lnTo>
                <a:lnTo>
                  <a:pt x="1018299" y="318364"/>
                </a:lnTo>
                <a:lnTo>
                  <a:pt x="1040537" y="289103"/>
                </a:lnTo>
                <a:lnTo>
                  <a:pt x="1062776" y="259841"/>
                </a:lnTo>
                <a:lnTo>
                  <a:pt x="1085015" y="231750"/>
                </a:lnTo>
                <a:lnTo>
                  <a:pt x="1109594" y="204830"/>
                </a:lnTo>
                <a:lnTo>
                  <a:pt x="1134174" y="181421"/>
                </a:lnTo>
                <a:lnTo>
                  <a:pt x="1162265" y="161523"/>
                </a:lnTo>
                <a:lnTo>
                  <a:pt x="1191526" y="146307"/>
                </a:lnTo>
                <a:lnTo>
                  <a:pt x="1226640" y="135773"/>
                </a:lnTo>
                <a:lnTo>
                  <a:pt x="1262924" y="131091"/>
                </a:lnTo>
                <a:lnTo>
                  <a:pt x="1300379" y="129921"/>
                </a:lnTo>
                <a:lnTo>
                  <a:pt x="1340175" y="133432"/>
                </a:lnTo>
                <a:lnTo>
                  <a:pt x="1379970" y="138114"/>
                </a:lnTo>
                <a:lnTo>
                  <a:pt x="1419766" y="143966"/>
                </a:lnTo>
                <a:lnTo>
                  <a:pt x="1459561" y="148648"/>
                </a:lnTo>
                <a:lnTo>
                  <a:pt x="1499357" y="150989"/>
                </a:lnTo>
                <a:lnTo>
                  <a:pt x="1537982" y="150989"/>
                </a:lnTo>
                <a:lnTo>
                  <a:pt x="1574266" y="146307"/>
                </a:lnTo>
                <a:lnTo>
                  <a:pt x="1610550" y="136943"/>
                </a:lnTo>
                <a:lnTo>
                  <a:pt x="1645664" y="122898"/>
                </a:lnTo>
                <a:lnTo>
                  <a:pt x="1680778" y="104171"/>
                </a:lnTo>
                <a:lnTo>
                  <a:pt x="1715892" y="85443"/>
                </a:lnTo>
                <a:lnTo>
                  <a:pt x="1751005" y="64375"/>
                </a:lnTo>
                <a:lnTo>
                  <a:pt x="1784949" y="44477"/>
                </a:lnTo>
                <a:lnTo>
                  <a:pt x="1821233" y="26920"/>
                </a:lnTo>
                <a:lnTo>
                  <a:pt x="1856347" y="12875"/>
                </a:lnTo>
                <a:lnTo>
                  <a:pt x="1892631" y="351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51887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CC6F2-ACE8-7110-FF3D-672836B1D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390" y="82010"/>
            <a:ext cx="10360152" cy="1139911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Recruitment &amp; selection Process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39326C-96DC-DD3F-B2E4-56B2C0862F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2393477"/>
              </p:ext>
            </p:extLst>
          </p:nvPr>
        </p:nvGraphicFramePr>
        <p:xfrm>
          <a:off x="911352" y="1543706"/>
          <a:ext cx="10363200" cy="369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A16A1D2-5D49-CA21-3A4F-3FEE3509CD4F}"/>
              </a:ext>
            </a:extLst>
          </p:cNvPr>
          <p:cNvSpPr txBox="1"/>
          <p:nvPr/>
        </p:nvSpPr>
        <p:spPr>
          <a:xfrm>
            <a:off x="1388962" y="5555848"/>
            <a:ext cx="93639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Recruitment ensures the organisation hires qualified employees who possess the knowledge, skills and behaviours required to support organisational transformation</a:t>
            </a:r>
            <a:r>
              <a:rPr lang="en-GB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23565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3E1BC80-B26C-0228-45F2-C445F45143F8}"/>
              </a:ext>
            </a:extLst>
          </p:cNvPr>
          <p:cNvSpPr txBox="1"/>
          <p:nvPr/>
        </p:nvSpPr>
        <p:spPr>
          <a:xfrm>
            <a:off x="981307" y="234176"/>
            <a:ext cx="105713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Job Analysis : Digital Transformation Project Manager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0B86D4-812B-0A7E-224B-66ADD89DCF40}"/>
              </a:ext>
            </a:extLst>
          </p:cNvPr>
          <p:cNvSpPr txBox="1"/>
          <p:nvPr/>
        </p:nvSpPr>
        <p:spPr>
          <a:xfrm>
            <a:off x="1159727" y="1159727"/>
            <a:ext cx="6921125" cy="1477328"/>
          </a:xfrm>
          <a:custGeom>
            <a:avLst/>
            <a:gdLst>
              <a:gd name="csX0" fmla="*/ 0 w 6921125"/>
              <a:gd name="csY0" fmla="*/ 0 h 1477328"/>
              <a:gd name="csX1" fmla="*/ 715183 w 6921125"/>
              <a:gd name="csY1" fmla="*/ 0 h 1477328"/>
              <a:gd name="csX2" fmla="*/ 1084310 w 6921125"/>
              <a:gd name="csY2" fmla="*/ 0 h 1477328"/>
              <a:gd name="csX3" fmla="*/ 1591859 w 6921125"/>
              <a:gd name="csY3" fmla="*/ 0 h 1477328"/>
              <a:gd name="csX4" fmla="*/ 2099408 w 6921125"/>
              <a:gd name="csY4" fmla="*/ 0 h 1477328"/>
              <a:gd name="csX5" fmla="*/ 2468535 w 6921125"/>
              <a:gd name="csY5" fmla="*/ 0 h 1477328"/>
              <a:gd name="csX6" fmla="*/ 3114506 w 6921125"/>
              <a:gd name="csY6" fmla="*/ 0 h 1477328"/>
              <a:gd name="csX7" fmla="*/ 3691267 w 6921125"/>
              <a:gd name="csY7" fmla="*/ 0 h 1477328"/>
              <a:gd name="csX8" fmla="*/ 4406450 w 6921125"/>
              <a:gd name="csY8" fmla="*/ 0 h 1477328"/>
              <a:gd name="csX9" fmla="*/ 4775576 w 6921125"/>
              <a:gd name="csY9" fmla="*/ 0 h 1477328"/>
              <a:gd name="csX10" fmla="*/ 5490759 w 6921125"/>
              <a:gd name="csY10" fmla="*/ 0 h 1477328"/>
              <a:gd name="csX11" fmla="*/ 5998308 w 6921125"/>
              <a:gd name="csY11" fmla="*/ 0 h 1477328"/>
              <a:gd name="csX12" fmla="*/ 6921125 w 6921125"/>
              <a:gd name="csY12" fmla="*/ 0 h 1477328"/>
              <a:gd name="csX13" fmla="*/ 6921125 w 6921125"/>
              <a:gd name="csY13" fmla="*/ 477669 h 1477328"/>
              <a:gd name="csX14" fmla="*/ 6921125 w 6921125"/>
              <a:gd name="csY14" fmla="*/ 955339 h 1477328"/>
              <a:gd name="csX15" fmla="*/ 6921125 w 6921125"/>
              <a:gd name="csY15" fmla="*/ 1477328 h 1477328"/>
              <a:gd name="csX16" fmla="*/ 6344365 w 6921125"/>
              <a:gd name="csY16" fmla="*/ 1477328 h 1477328"/>
              <a:gd name="csX17" fmla="*/ 5836815 w 6921125"/>
              <a:gd name="csY17" fmla="*/ 1477328 h 1477328"/>
              <a:gd name="csX18" fmla="*/ 5398478 w 6921125"/>
              <a:gd name="csY18" fmla="*/ 1477328 h 1477328"/>
              <a:gd name="csX19" fmla="*/ 4890928 w 6921125"/>
              <a:gd name="csY19" fmla="*/ 1477328 h 1477328"/>
              <a:gd name="csX20" fmla="*/ 4314168 w 6921125"/>
              <a:gd name="csY20" fmla="*/ 1477328 h 1477328"/>
              <a:gd name="csX21" fmla="*/ 3737408 w 6921125"/>
              <a:gd name="csY21" fmla="*/ 1477328 h 1477328"/>
              <a:gd name="csX22" fmla="*/ 3022225 w 6921125"/>
              <a:gd name="csY22" fmla="*/ 1477328 h 1477328"/>
              <a:gd name="csX23" fmla="*/ 2307042 w 6921125"/>
              <a:gd name="csY23" fmla="*/ 1477328 h 1477328"/>
              <a:gd name="csX24" fmla="*/ 1868704 w 6921125"/>
              <a:gd name="csY24" fmla="*/ 1477328 h 1477328"/>
              <a:gd name="csX25" fmla="*/ 1430366 w 6921125"/>
              <a:gd name="csY25" fmla="*/ 1477328 h 1477328"/>
              <a:gd name="csX26" fmla="*/ 922817 w 6921125"/>
              <a:gd name="csY26" fmla="*/ 1477328 h 1477328"/>
              <a:gd name="csX27" fmla="*/ 0 w 6921125"/>
              <a:gd name="csY27" fmla="*/ 1477328 h 1477328"/>
              <a:gd name="csX28" fmla="*/ 0 w 6921125"/>
              <a:gd name="csY28" fmla="*/ 970112 h 1477328"/>
              <a:gd name="csX29" fmla="*/ 0 w 6921125"/>
              <a:gd name="csY29" fmla="*/ 462896 h 1477328"/>
              <a:gd name="csX30" fmla="*/ 0 w 6921125"/>
              <a:gd name="csY30" fmla="*/ 0 h 14773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</a:cxnLst>
            <a:rect l="l" t="t" r="r" b="b"/>
            <a:pathLst>
              <a:path w="6921125" h="1477328" extrusionOk="0">
                <a:moveTo>
                  <a:pt x="0" y="0"/>
                </a:moveTo>
                <a:cubicBezTo>
                  <a:pt x="160725" y="-13734"/>
                  <a:pt x="561110" y="45169"/>
                  <a:pt x="715183" y="0"/>
                </a:cubicBezTo>
                <a:cubicBezTo>
                  <a:pt x="869256" y="-45169"/>
                  <a:pt x="1001463" y="28116"/>
                  <a:pt x="1084310" y="0"/>
                </a:cubicBezTo>
                <a:cubicBezTo>
                  <a:pt x="1167157" y="-28116"/>
                  <a:pt x="1369888" y="24595"/>
                  <a:pt x="1591859" y="0"/>
                </a:cubicBezTo>
                <a:cubicBezTo>
                  <a:pt x="1813830" y="-24595"/>
                  <a:pt x="1924933" y="12632"/>
                  <a:pt x="2099408" y="0"/>
                </a:cubicBezTo>
                <a:cubicBezTo>
                  <a:pt x="2273883" y="-12632"/>
                  <a:pt x="2378400" y="23723"/>
                  <a:pt x="2468535" y="0"/>
                </a:cubicBezTo>
                <a:cubicBezTo>
                  <a:pt x="2558670" y="-23723"/>
                  <a:pt x="2928910" y="8432"/>
                  <a:pt x="3114506" y="0"/>
                </a:cubicBezTo>
                <a:cubicBezTo>
                  <a:pt x="3300102" y="-8432"/>
                  <a:pt x="3438280" y="55961"/>
                  <a:pt x="3691267" y="0"/>
                </a:cubicBezTo>
                <a:cubicBezTo>
                  <a:pt x="3944254" y="-55961"/>
                  <a:pt x="4181630" y="23679"/>
                  <a:pt x="4406450" y="0"/>
                </a:cubicBezTo>
                <a:cubicBezTo>
                  <a:pt x="4631270" y="-23679"/>
                  <a:pt x="4614683" y="11174"/>
                  <a:pt x="4775576" y="0"/>
                </a:cubicBezTo>
                <a:cubicBezTo>
                  <a:pt x="4936469" y="-11174"/>
                  <a:pt x="5237781" y="40532"/>
                  <a:pt x="5490759" y="0"/>
                </a:cubicBezTo>
                <a:cubicBezTo>
                  <a:pt x="5743737" y="-40532"/>
                  <a:pt x="5807594" y="25524"/>
                  <a:pt x="5998308" y="0"/>
                </a:cubicBezTo>
                <a:cubicBezTo>
                  <a:pt x="6189022" y="-25524"/>
                  <a:pt x="6531555" y="83755"/>
                  <a:pt x="6921125" y="0"/>
                </a:cubicBezTo>
                <a:cubicBezTo>
                  <a:pt x="6952374" y="121912"/>
                  <a:pt x="6878240" y="353813"/>
                  <a:pt x="6921125" y="477669"/>
                </a:cubicBezTo>
                <a:cubicBezTo>
                  <a:pt x="6964010" y="601525"/>
                  <a:pt x="6874370" y="720965"/>
                  <a:pt x="6921125" y="955339"/>
                </a:cubicBezTo>
                <a:cubicBezTo>
                  <a:pt x="6967880" y="1189713"/>
                  <a:pt x="6901968" y="1281184"/>
                  <a:pt x="6921125" y="1477328"/>
                </a:cubicBezTo>
                <a:cubicBezTo>
                  <a:pt x="6680764" y="1499292"/>
                  <a:pt x="6601583" y="1414296"/>
                  <a:pt x="6344365" y="1477328"/>
                </a:cubicBezTo>
                <a:cubicBezTo>
                  <a:pt x="6087147" y="1540360"/>
                  <a:pt x="5947006" y="1431166"/>
                  <a:pt x="5836815" y="1477328"/>
                </a:cubicBezTo>
                <a:cubicBezTo>
                  <a:pt x="5726624" y="1523490"/>
                  <a:pt x="5600791" y="1464787"/>
                  <a:pt x="5398478" y="1477328"/>
                </a:cubicBezTo>
                <a:cubicBezTo>
                  <a:pt x="5196165" y="1489869"/>
                  <a:pt x="5082356" y="1420504"/>
                  <a:pt x="4890928" y="1477328"/>
                </a:cubicBezTo>
                <a:cubicBezTo>
                  <a:pt x="4699500" y="1534152"/>
                  <a:pt x="4482607" y="1428395"/>
                  <a:pt x="4314168" y="1477328"/>
                </a:cubicBezTo>
                <a:cubicBezTo>
                  <a:pt x="4145729" y="1526261"/>
                  <a:pt x="3869584" y="1461014"/>
                  <a:pt x="3737408" y="1477328"/>
                </a:cubicBezTo>
                <a:cubicBezTo>
                  <a:pt x="3605232" y="1493642"/>
                  <a:pt x="3269013" y="1414007"/>
                  <a:pt x="3022225" y="1477328"/>
                </a:cubicBezTo>
                <a:cubicBezTo>
                  <a:pt x="2775437" y="1540649"/>
                  <a:pt x="2487797" y="1436415"/>
                  <a:pt x="2307042" y="1477328"/>
                </a:cubicBezTo>
                <a:cubicBezTo>
                  <a:pt x="2126287" y="1518241"/>
                  <a:pt x="2035888" y="1474555"/>
                  <a:pt x="1868704" y="1477328"/>
                </a:cubicBezTo>
                <a:cubicBezTo>
                  <a:pt x="1701520" y="1480101"/>
                  <a:pt x="1525404" y="1451701"/>
                  <a:pt x="1430366" y="1477328"/>
                </a:cubicBezTo>
                <a:cubicBezTo>
                  <a:pt x="1335328" y="1502955"/>
                  <a:pt x="1125249" y="1428436"/>
                  <a:pt x="922817" y="1477328"/>
                </a:cubicBezTo>
                <a:cubicBezTo>
                  <a:pt x="720385" y="1526220"/>
                  <a:pt x="261556" y="1375009"/>
                  <a:pt x="0" y="1477328"/>
                </a:cubicBezTo>
                <a:cubicBezTo>
                  <a:pt x="-31713" y="1345090"/>
                  <a:pt x="10541" y="1193387"/>
                  <a:pt x="0" y="970112"/>
                </a:cubicBezTo>
                <a:cubicBezTo>
                  <a:pt x="-10541" y="746837"/>
                  <a:pt x="34421" y="603810"/>
                  <a:pt x="0" y="462896"/>
                </a:cubicBezTo>
                <a:cubicBezTo>
                  <a:pt x="-34421" y="321982"/>
                  <a:pt x="55301" y="100019"/>
                  <a:pt x="0" y="0"/>
                </a:cubicBezTo>
                <a:close/>
              </a:path>
            </a:pathLst>
          </a:custGeom>
          <a:noFill/>
          <a:ln w="76200">
            <a:solidFill>
              <a:schemeClr val="tx2">
                <a:lumMod val="50000"/>
                <a:lumOff val="50000"/>
              </a:schemeClr>
            </a:solidFill>
            <a:prstDash val="sysDot"/>
            <a:extLst>
              <a:ext uri="{C807C97D-BFC1-408E-A445-0C87EB9F89A2}">
                <ask:lineSketchStyleProps xmlns:ask="http://schemas.microsoft.com/office/drawing/2018/sketchyshapes" sd="414578267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none" rtlCol="0">
            <a:spAutoFit/>
          </a:bodyPr>
          <a:lstStyle/>
          <a:p>
            <a:r>
              <a:rPr lang="en-GB" dirty="0"/>
              <a:t>Main Duties: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Lead digital Transformation projects from planning to implementation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Coordinates cross-functional teams across IT, operations, and retail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Monitor project progress, budgets, and deadlines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1BC933F-9B86-83D2-4979-8F440C5BBF10}"/>
              </a:ext>
            </a:extLst>
          </p:cNvPr>
          <p:cNvSpPr txBox="1"/>
          <p:nvPr/>
        </p:nvSpPr>
        <p:spPr>
          <a:xfrm>
            <a:off x="1159727" y="3033132"/>
            <a:ext cx="4755341" cy="1477328"/>
          </a:xfrm>
          <a:custGeom>
            <a:avLst/>
            <a:gdLst>
              <a:gd name="csX0" fmla="*/ 0 w 4755341"/>
              <a:gd name="csY0" fmla="*/ 0 h 1477328"/>
              <a:gd name="csX1" fmla="*/ 546864 w 4755341"/>
              <a:gd name="csY1" fmla="*/ 0 h 1477328"/>
              <a:gd name="csX2" fmla="*/ 998622 w 4755341"/>
              <a:gd name="csY2" fmla="*/ 0 h 1477328"/>
              <a:gd name="csX3" fmla="*/ 1688146 w 4755341"/>
              <a:gd name="csY3" fmla="*/ 0 h 1477328"/>
              <a:gd name="csX4" fmla="*/ 2235010 w 4755341"/>
              <a:gd name="csY4" fmla="*/ 0 h 1477328"/>
              <a:gd name="csX5" fmla="*/ 2781874 w 4755341"/>
              <a:gd name="csY5" fmla="*/ 0 h 1477328"/>
              <a:gd name="csX6" fmla="*/ 3471399 w 4755341"/>
              <a:gd name="csY6" fmla="*/ 0 h 1477328"/>
              <a:gd name="csX7" fmla="*/ 3970710 w 4755341"/>
              <a:gd name="csY7" fmla="*/ 0 h 1477328"/>
              <a:gd name="csX8" fmla="*/ 4755341 w 4755341"/>
              <a:gd name="csY8" fmla="*/ 0 h 1477328"/>
              <a:gd name="csX9" fmla="*/ 4755341 w 4755341"/>
              <a:gd name="csY9" fmla="*/ 521989 h 1477328"/>
              <a:gd name="csX10" fmla="*/ 4755341 w 4755341"/>
              <a:gd name="csY10" fmla="*/ 984885 h 1477328"/>
              <a:gd name="csX11" fmla="*/ 4755341 w 4755341"/>
              <a:gd name="csY11" fmla="*/ 1477328 h 1477328"/>
              <a:gd name="csX12" fmla="*/ 4113370 w 4755341"/>
              <a:gd name="csY12" fmla="*/ 1477328 h 1477328"/>
              <a:gd name="csX13" fmla="*/ 3423846 w 4755341"/>
              <a:gd name="csY13" fmla="*/ 1477328 h 1477328"/>
              <a:gd name="csX14" fmla="*/ 2734321 w 4755341"/>
              <a:gd name="csY14" fmla="*/ 1477328 h 1477328"/>
              <a:gd name="csX15" fmla="*/ 2235010 w 4755341"/>
              <a:gd name="csY15" fmla="*/ 1477328 h 1477328"/>
              <a:gd name="csX16" fmla="*/ 1640593 w 4755341"/>
              <a:gd name="csY16" fmla="*/ 1477328 h 1477328"/>
              <a:gd name="csX17" fmla="*/ 951068 w 4755341"/>
              <a:gd name="csY17" fmla="*/ 1477328 h 1477328"/>
              <a:gd name="csX18" fmla="*/ 0 w 4755341"/>
              <a:gd name="csY18" fmla="*/ 1477328 h 1477328"/>
              <a:gd name="csX19" fmla="*/ 0 w 4755341"/>
              <a:gd name="csY19" fmla="*/ 1029205 h 1477328"/>
              <a:gd name="csX20" fmla="*/ 0 w 4755341"/>
              <a:gd name="csY20" fmla="*/ 566309 h 1477328"/>
              <a:gd name="csX21" fmla="*/ 0 w 4755341"/>
              <a:gd name="csY21" fmla="*/ 0 h 147732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</a:cxnLst>
            <a:rect l="l" t="t" r="r" b="b"/>
            <a:pathLst>
              <a:path w="4755341" h="1477328" extrusionOk="0">
                <a:moveTo>
                  <a:pt x="0" y="0"/>
                </a:moveTo>
                <a:cubicBezTo>
                  <a:pt x="180197" y="-26065"/>
                  <a:pt x="329631" y="58399"/>
                  <a:pt x="546864" y="0"/>
                </a:cubicBezTo>
                <a:cubicBezTo>
                  <a:pt x="764097" y="-58399"/>
                  <a:pt x="862063" y="32327"/>
                  <a:pt x="998622" y="0"/>
                </a:cubicBezTo>
                <a:cubicBezTo>
                  <a:pt x="1135181" y="-32327"/>
                  <a:pt x="1514962" y="20055"/>
                  <a:pt x="1688146" y="0"/>
                </a:cubicBezTo>
                <a:cubicBezTo>
                  <a:pt x="1861330" y="-20055"/>
                  <a:pt x="2117829" y="58777"/>
                  <a:pt x="2235010" y="0"/>
                </a:cubicBezTo>
                <a:cubicBezTo>
                  <a:pt x="2352191" y="-58777"/>
                  <a:pt x="2611217" y="4676"/>
                  <a:pt x="2781874" y="0"/>
                </a:cubicBezTo>
                <a:cubicBezTo>
                  <a:pt x="2952531" y="-4676"/>
                  <a:pt x="3196432" y="25108"/>
                  <a:pt x="3471399" y="0"/>
                </a:cubicBezTo>
                <a:cubicBezTo>
                  <a:pt x="3746366" y="-25108"/>
                  <a:pt x="3795687" y="44190"/>
                  <a:pt x="3970710" y="0"/>
                </a:cubicBezTo>
                <a:cubicBezTo>
                  <a:pt x="4145733" y="-44190"/>
                  <a:pt x="4403992" y="86722"/>
                  <a:pt x="4755341" y="0"/>
                </a:cubicBezTo>
                <a:cubicBezTo>
                  <a:pt x="4759938" y="229263"/>
                  <a:pt x="4699099" y="296514"/>
                  <a:pt x="4755341" y="521989"/>
                </a:cubicBezTo>
                <a:cubicBezTo>
                  <a:pt x="4811583" y="747464"/>
                  <a:pt x="4738220" y="848528"/>
                  <a:pt x="4755341" y="984885"/>
                </a:cubicBezTo>
                <a:cubicBezTo>
                  <a:pt x="4772462" y="1121242"/>
                  <a:pt x="4698659" y="1238928"/>
                  <a:pt x="4755341" y="1477328"/>
                </a:cubicBezTo>
                <a:cubicBezTo>
                  <a:pt x="4517448" y="1483661"/>
                  <a:pt x="4384835" y="1418155"/>
                  <a:pt x="4113370" y="1477328"/>
                </a:cubicBezTo>
                <a:cubicBezTo>
                  <a:pt x="3841905" y="1536501"/>
                  <a:pt x="3704638" y="1418472"/>
                  <a:pt x="3423846" y="1477328"/>
                </a:cubicBezTo>
                <a:cubicBezTo>
                  <a:pt x="3143054" y="1536184"/>
                  <a:pt x="3035235" y="1473408"/>
                  <a:pt x="2734321" y="1477328"/>
                </a:cubicBezTo>
                <a:cubicBezTo>
                  <a:pt x="2433408" y="1481248"/>
                  <a:pt x="2395825" y="1422116"/>
                  <a:pt x="2235010" y="1477328"/>
                </a:cubicBezTo>
                <a:cubicBezTo>
                  <a:pt x="2074195" y="1532540"/>
                  <a:pt x="1840695" y="1470689"/>
                  <a:pt x="1640593" y="1477328"/>
                </a:cubicBezTo>
                <a:cubicBezTo>
                  <a:pt x="1440491" y="1483967"/>
                  <a:pt x="1174291" y="1442277"/>
                  <a:pt x="951068" y="1477328"/>
                </a:cubicBezTo>
                <a:cubicBezTo>
                  <a:pt x="727845" y="1512379"/>
                  <a:pt x="272538" y="1397608"/>
                  <a:pt x="0" y="1477328"/>
                </a:cubicBezTo>
                <a:cubicBezTo>
                  <a:pt x="-30539" y="1269635"/>
                  <a:pt x="40770" y="1152372"/>
                  <a:pt x="0" y="1029205"/>
                </a:cubicBezTo>
                <a:cubicBezTo>
                  <a:pt x="-40770" y="906038"/>
                  <a:pt x="34596" y="780406"/>
                  <a:pt x="0" y="566309"/>
                </a:cubicBezTo>
                <a:cubicBezTo>
                  <a:pt x="-34596" y="352212"/>
                  <a:pt x="39633" y="145311"/>
                  <a:pt x="0" y="0"/>
                </a:cubicBezTo>
                <a:close/>
              </a:path>
            </a:pathLst>
          </a:custGeom>
          <a:noFill/>
          <a:ln w="76200">
            <a:solidFill>
              <a:schemeClr val="tx2">
                <a:lumMod val="90000"/>
                <a:lumOff val="1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none" rtlCol="0">
            <a:spAutoFit/>
          </a:bodyPr>
          <a:lstStyle/>
          <a:p>
            <a:r>
              <a:rPr lang="en-GB" dirty="0"/>
              <a:t>Skills required: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Project management (PRINCE2/Agile)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Leadership and team management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Communication and stakeholder engagement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Digital and Technology Knowledge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C790AA7-5106-DA5F-53EB-B31AE7CFBF4E}"/>
              </a:ext>
            </a:extLst>
          </p:cNvPr>
          <p:cNvSpPr txBox="1"/>
          <p:nvPr/>
        </p:nvSpPr>
        <p:spPr>
          <a:xfrm>
            <a:off x="1159727" y="4906537"/>
            <a:ext cx="6373861" cy="1200329"/>
          </a:xfrm>
          <a:prstGeom prst="rect">
            <a:avLst/>
          </a:prstGeom>
          <a:noFill/>
          <a:ln w="76200">
            <a:solidFill>
              <a:schemeClr val="tx2">
                <a:lumMod val="50000"/>
                <a:lumOff val="50000"/>
              </a:schemeClr>
            </a:solidFill>
            <a:prstDash val="lgDashDot"/>
          </a:ln>
        </p:spPr>
        <p:txBody>
          <a:bodyPr wrap="none" rtlCol="0">
            <a:spAutoFit/>
          </a:bodyPr>
          <a:lstStyle/>
          <a:p>
            <a:r>
              <a:rPr lang="en-GB" dirty="0"/>
              <a:t>Working conditions: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Hybrid office and remote working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Occasional travel to Sainsbury’s stores and distribution centres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Fast-paced environment with strict project deadlines </a:t>
            </a:r>
          </a:p>
        </p:txBody>
      </p:sp>
    </p:spTree>
    <p:extLst>
      <p:ext uri="{BB962C8B-B14F-4D97-AF65-F5344CB8AC3E}">
        <p14:creationId xmlns:p14="http://schemas.microsoft.com/office/powerpoint/2010/main" val="12733518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DFF0A-B88F-17F2-2217-96453DA02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542" y="0"/>
            <a:ext cx="10890929" cy="1097280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DESCRIPTION &amp; PERSON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63E6F-C487-FD7E-557A-42E2528FC7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9550" y="1323531"/>
            <a:ext cx="5501456" cy="5336160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 Project Manager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Reports to –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Head of IT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Responsibilities: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 digital projects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 project budgets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Coordinate stakeholders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Deliver transformation programme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DCBADF-430E-F5B5-AE36-F8F2CC7C6042}"/>
              </a:ext>
            </a:extLst>
          </p:cNvPr>
          <p:cNvSpPr txBox="1"/>
          <p:nvPr/>
        </p:nvSpPr>
        <p:spPr>
          <a:xfrm>
            <a:off x="6521006" y="1323531"/>
            <a:ext cx="5999544" cy="538609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Qualifications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Degree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Agile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PRINCE2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Leadership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Project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Data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Attributes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Adaptable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Innovative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Team Player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1283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13BC3FD-2867-B0DC-7EB2-01FE3C68D277}"/>
              </a:ext>
            </a:extLst>
          </p:cNvPr>
          <p:cNvSpPr/>
          <p:nvPr/>
        </p:nvSpPr>
        <p:spPr>
          <a:xfrm>
            <a:off x="566285" y="276988"/>
            <a:ext cx="4844322" cy="1427356"/>
          </a:xfrm>
          <a:prstGeom prst="rect">
            <a:avLst/>
          </a:prstGeom>
          <a:solidFill>
            <a:schemeClr val="tx2">
              <a:lumMod val="90000"/>
              <a:lumOff val="10000"/>
              <a:alpha val="0"/>
            </a:schemeClr>
          </a:solidFill>
          <a:ln>
            <a:solidFill>
              <a:schemeClr val="tx2">
                <a:lumMod val="90000"/>
                <a:lumOff val="1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3B3D315-2706-4149-873C-331EDFAFE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D04E398-086D-467C-B390-9F9079FA7A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77D6A4-3766-9953-2F1C-92926C9FD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1514" y="2133897"/>
            <a:ext cx="5468626" cy="4322219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Where should Sainsbury’s advertise?</a:t>
            </a:r>
          </a:p>
          <a:p>
            <a:pPr>
              <a:lnSpc>
                <a:spcPct val="100000"/>
              </a:lnSpc>
            </a:pPr>
            <a:endParaRPr lang="en-GB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lnSpc>
                <a:spcPct val="100000"/>
              </a:lnSpc>
            </a:pPr>
            <a:endParaRPr lang="en-GB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lnSpc>
                <a:spcPct val="100000"/>
              </a:lnSpc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LinkedIn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Indeed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Sainsbury’s Careers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Glassdoor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Graduate recruitment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Internal recruitment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Using multiple recruitment platforms increases the likelihood of attracting diverse and highly skilled candidates while supporting equality and inclusion.</a:t>
            </a:r>
          </a:p>
        </p:txBody>
      </p:sp>
      <p:sp>
        <p:nvSpPr>
          <p:cNvPr id="14" name="Freeform 6">
            <a:extLst>
              <a:ext uri="{FF2B5EF4-FFF2-40B4-BE49-F238E27FC236}">
                <a16:creationId xmlns:a16="http://schemas.microsoft.com/office/drawing/2014/main" id="{20E344BB-E23E-4198-B2C7-8E752C6A9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90140" y="61344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7FC93F21-EDFC-D055-22F8-9231EB0298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99261" y="1619392"/>
            <a:ext cx="3217333" cy="3217333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E016FF2-01FA-DE22-C7B5-1D1627FD4C8A}"/>
              </a:ext>
            </a:extLst>
          </p:cNvPr>
          <p:cNvSpPr/>
          <p:nvPr/>
        </p:nvSpPr>
        <p:spPr>
          <a:xfrm>
            <a:off x="921514" y="189571"/>
            <a:ext cx="5107258" cy="142982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09EF73-0729-44B1-D328-57E067E86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350" y="316831"/>
            <a:ext cx="4882422" cy="1492132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Advertisement </a:t>
            </a:r>
          </a:p>
        </p:txBody>
      </p:sp>
    </p:spTree>
    <p:extLst>
      <p:ext uri="{BB962C8B-B14F-4D97-AF65-F5344CB8AC3E}">
        <p14:creationId xmlns:p14="http://schemas.microsoft.com/office/powerpoint/2010/main" val="19489639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loud 6">
            <a:extLst>
              <a:ext uri="{FF2B5EF4-FFF2-40B4-BE49-F238E27FC236}">
                <a16:creationId xmlns:a16="http://schemas.microsoft.com/office/drawing/2014/main" id="{C85BE203-8580-56B0-8417-7DC422D30D0F}"/>
              </a:ext>
            </a:extLst>
          </p:cNvPr>
          <p:cNvSpPr/>
          <p:nvPr/>
        </p:nvSpPr>
        <p:spPr>
          <a:xfrm>
            <a:off x="1226634" y="1672683"/>
            <a:ext cx="4237464" cy="3490332"/>
          </a:xfrm>
          <a:prstGeom prst="cloud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31FC6F-85A0-D126-9B13-55C3B905C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772" y="11151"/>
            <a:ext cx="10890929" cy="109728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Structured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C1911-2460-FBCB-FDE0-652E76C8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2110" y="748916"/>
            <a:ext cx="10890928" cy="52232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 structured Interview asks every candidate identical questions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8F0415-B4AB-770A-EF1D-9A5B463F9F35}"/>
              </a:ext>
            </a:extLst>
          </p:cNvPr>
          <p:cNvSpPr txBox="1"/>
          <p:nvPr/>
        </p:nvSpPr>
        <p:spPr>
          <a:xfrm>
            <a:off x="2230891" y="2540686"/>
            <a:ext cx="4081346" cy="175432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Advantages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Fair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Reliable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Easy comparison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Reduces bias </a:t>
            </a:r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13044511-D439-0EB0-18AA-CDB53256BAA6}"/>
              </a:ext>
            </a:extLst>
          </p:cNvPr>
          <p:cNvSpPr/>
          <p:nvPr/>
        </p:nvSpPr>
        <p:spPr>
          <a:xfrm>
            <a:off x="6999248" y="1683834"/>
            <a:ext cx="4237464" cy="3490332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B54C860-F995-123E-BC2E-101A5849AF23}"/>
              </a:ext>
            </a:extLst>
          </p:cNvPr>
          <p:cNvSpPr txBox="1"/>
          <p:nvPr/>
        </p:nvSpPr>
        <p:spPr>
          <a:xfrm>
            <a:off x="8118088" y="2540686"/>
            <a:ext cx="255362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Disadvantages</a:t>
            </a:r>
          </a:p>
          <a:p>
            <a:endParaRPr lang="en-GB" dirty="0"/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Less Flexible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Candidates cannot elaborate freely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73F3DB-9927-EE0C-207C-098650884BFA}"/>
              </a:ext>
            </a:extLst>
          </p:cNvPr>
          <p:cNvSpPr txBox="1"/>
          <p:nvPr/>
        </p:nvSpPr>
        <p:spPr>
          <a:xfrm>
            <a:off x="1449659" y="5352585"/>
            <a:ext cx="95788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ensures fairness and consistency by asking all candidates the same questions, making them ideal for objectively comparing applicants for transformational roles. (Armstrong &amp; Taylor, 2023) </a:t>
            </a:r>
          </a:p>
        </p:txBody>
      </p:sp>
    </p:spTree>
    <p:extLst>
      <p:ext uri="{BB962C8B-B14F-4D97-AF65-F5344CB8AC3E}">
        <p14:creationId xmlns:p14="http://schemas.microsoft.com/office/powerpoint/2010/main" val="38704510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6B2C4-206A-FAA0-F0CE-7C8224E3F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464" y="92556"/>
            <a:ext cx="10890929" cy="1097280"/>
          </a:xfrm>
        </p:spPr>
        <p:txBody>
          <a:bodyPr/>
          <a:lstStyle/>
          <a:p>
            <a:r>
              <a:rPr lang="en-GB" dirty="0"/>
              <a:t>Panel Interview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C064FD-364A-CC2A-ED2E-32E66AEC8BE7}"/>
              </a:ext>
            </a:extLst>
          </p:cNvPr>
          <p:cNvSpPr txBox="1"/>
          <p:nvPr/>
        </p:nvSpPr>
        <p:spPr>
          <a:xfrm>
            <a:off x="1906859" y="947854"/>
            <a:ext cx="70587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Several interviewers assess one candidate simultaneously</a:t>
            </a:r>
          </a:p>
        </p:txBody>
      </p:sp>
      <p:sp>
        <p:nvSpPr>
          <p:cNvPr id="7" name="Cloud 6">
            <a:extLst>
              <a:ext uri="{FF2B5EF4-FFF2-40B4-BE49-F238E27FC236}">
                <a16:creationId xmlns:a16="http://schemas.microsoft.com/office/drawing/2014/main" id="{490C86BF-F881-4B6B-5786-5F6A8678D03F}"/>
              </a:ext>
            </a:extLst>
          </p:cNvPr>
          <p:cNvSpPr/>
          <p:nvPr/>
        </p:nvSpPr>
        <p:spPr>
          <a:xfrm>
            <a:off x="847492" y="1773044"/>
            <a:ext cx="4237464" cy="3490332"/>
          </a:xfrm>
          <a:prstGeom prst="cloud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20C85702-91F7-A46C-1263-601274E7C953}"/>
              </a:ext>
            </a:extLst>
          </p:cNvPr>
          <p:cNvSpPr/>
          <p:nvPr/>
        </p:nvSpPr>
        <p:spPr>
          <a:xfrm>
            <a:off x="6846848" y="1750741"/>
            <a:ext cx="4237464" cy="3490332"/>
          </a:xfrm>
          <a:prstGeom prst="cloud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43EF56-783C-C8BA-C7ED-D3D7E441D13E}"/>
              </a:ext>
            </a:extLst>
          </p:cNvPr>
          <p:cNvSpPr txBox="1"/>
          <p:nvPr/>
        </p:nvSpPr>
        <p:spPr>
          <a:xfrm>
            <a:off x="1784195" y="2386361"/>
            <a:ext cx="270974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Advantages</a:t>
            </a:r>
          </a:p>
          <a:p>
            <a:endParaRPr lang="en-GB" dirty="0"/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Different Perspectives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Reduces interview bias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Better Hiring Decisions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8E952D-884E-99A3-F170-9D22D0328AA4}"/>
              </a:ext>
            </a:extLst>
          </p:cNvPr>
          <p:cNvSpPr txBox="1"/>
          <p:nvPr/>
        </p:nvSpPr>
        <p:spPr>
          <a:xfrm>
            <a:off x="7939668" y="2531327"/>
            <a:ext cx="259823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Disadvantages</a:t>
            </a:r>
          </a:p>
          <a:p>
            <a:endParaRPr lang="en-GB" dirty="0"/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Can intimidate candidates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Requires scheduling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1865A0F-CCB9-52A0-3C9E-8239E946509A}"/>
              </a:ext>
            </a:extLst>
          </p:cNvPr>
          <p:cNvSpPr txBox="1"/>
          <p:nvPr/>
        </p:nvSpPr>
        <p:spPr>
          <a:xfrm>
            <a:off x="1550020" y="5698273"/>
            <a:ext cx="95342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provides a balanced evaluation by involving multiple interviewers, reducing individual bias and improving recruitment decisions for senior and leadership positions. (Bratton &amp; Gold, 2023)</a:t>
            </a:r>
          </a:p>
        </p:txBody>
      </p:sp>
    </p:spTree>
    <p:extLst>
      <p:ext uri="{BB962C8B-B14F-4D97-AF65-F5344CB8AC3E}">
        <p14:creationId xmlns:p14="http://schemas.microsoft.com/office/powerpoint/2010/main" val="2380187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543373-700B-C0D3-CACF-71448F6A88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2970E-68B6-BC14-AD78-F827CD8BD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492" y="171285"/>
            <a:ext cx="10890929" cy="1097280"/>
          </a:xfrm>
        </p:spPr>
        <p:txBody>
          <a:bodyPr/>
          <a:lstStyle/>
          <a:p>
            <a:r>
              <a:rPr lang="en-GB" dirty="0"/>
              <a:t>Assessment Centre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473B39-14A3-BE4C-C542-DB591776E1E1}"/>
              </a:ext>
            </a:extLst>
          </p:cNvPr>
          <p:cNvSpPr txBox="1"/>
          <p:nvPr/>
        </p:nvSpPr>
        <p:spPr>
          <a:xfrm>
            <a:off x="1555595" y="966806"/>
            <a:ext cx="70587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Candidates complete practical exercises</a:t>
            </a:r>
          </a:p>
        </p:txBody>
      </p:sp>
      <p:sp>
        <p:nvSpPr>
          <p:cNvPr id="7" name="Cloud 6">
            <a:extLst>
              <a:ext uri="{FF2B5EF4-FFF2-40B4-BE49-F238E27FC236}">
                <a16:creationId xmlns:a16="http://schemas.microsoft.com/office/drawing/2014/main" id="{F11D5095-235C-E2F0-4F71-0E12240B01D9}"/>
              </a:ext>
            </a:extLst>
          </p:cNvPr>
          <p:cNvSpPr/>
          <p:nvPr/>
        </p:nvSpPr>
        <p:spPr>
          <a:xfrm>
            <a:off x="847492" y="1773044"/>
            <a:ext cx="4237464" cy="3490332"/>
          </a:xfrm>
          <a:prstGeom prst="cloud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078E7E68-7FD9-863B-63FD-A643E550BB7E}"/>
              </a:ext>
            </a:extLst>
          </p:cNvPr>
          <p:cNvSpPr/>
          <p:nvPr/>
        </p:nvSpPr>
        <p:spPr>
          <a:xfrm>
            <a:off x="7136783" y="1773044"/>
            <a:ext cx="4237464" cy="3490332"/>
          </a:xfrm>
          <a:prstGeom prst="cloud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03340-495C-4C0E-7929-53A258BB921E}"/>
              </a:ext>
            </a:extLst>
          </p:cNvPr>
          <p:cNvSpPr txBox="1"/>
          <p:nvPr/>
        </p:nvSpPr>
        <p:spPr>
          <a:xfrm>
            <a:off x="1739590" y="2536902"/>
            <a:ext cx="24532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Advantages </a:t>
            </a:r>
          </a:p>
          <a:p>
            <a:endParaRPr lang="en-GB" dirty="0"/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Measures real performance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Excellent predictor of job success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Tests leadership and teamwork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588FDD-855B-D7B7-326D-2A3321606E9D}"/>
              </a:ext>
            </a:extLst>
          </p:cNvPr>
          <p:cNvSpPr txBox="1"/>
          <p:nvPr/>
        </p:nvSpPr>
        <p:spPr>
          <a:xfrm>
            <a:off x="8162693" y="2620537"/>
            <a:ext cx="26093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Disadvantages</a:t>
            </a:r>
          </a:p>
          <a:p>
            <a:endParaRPr lang="en-GB" dirty="0"/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Expensive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Time consuming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12B8C5-2C65-F518-34FA-200BF97CF31B}"/>
              </a:ext>
            </a:extLst>
          </p:cNvPr>
          <p:cNvSpPr txBox="1"/>
          <p:nvPr/>
        </p:nvSpPr>
        <p:spPr>
          <a:xfrm>
            <a:off x="1555595" y="5430644"/>
            <a:ext cx="97071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assesses candidates through practical exercises, providing a realistic evaluation of leadership, teamwork, and problem-solving skills needed during organisational transformation. (CIPD, 2025) </a:t>
            </a:r>
          </a:p>
        </p:txBody>
      </p:sp>
    </p:spTree>
    <p:extLst>
      <p:ext uri="{BB962C8B-B14F-4D97-AF65-F5344CB8AC3E}">
        <p14:creationId xmlns:p14="http://schemas.microsoft.com/office/powerpoint/2010/main" val="24048422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D215C-92D3-4175-4B8C-785BF64FB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576" y="109728"/>
            <a:ext cx="10890929" cy="1097280"/>
          </a:xfrm>
        </p:spPr>
        <p:txBody>
          <a:bodyPr/>
          <a:lstStyle/>
          <a:p>
            <a:r>
              <a:rPr lang="en-GB" dirty="0"/>
              <a:t>Questioning Techniques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7E2F78C-6ECF-7E62-98C2-77E960BF31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670261"/>
              </p:ext>
            </p:extLst>
          </p:nvPr>
        </p:nvGraphicFramePr>
        <p:xfrm>
          <a:off x="1017997" y="1357312"/>
          <a:ext cx="10891836" cy="24993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45918">
                  <a:extLst>
                    <a:ext uri="{9D8B030D-6E8A-4147-A177-3AD203B41FA5}">
                      <a16:colId xmlns:a16="http://schemas.microsoft.com/office/drawing/2014/main" val="1921645136"/>
                    </a:ext>
                  </a:extLst>
                </a:gridCol>
                <a:gridCol w="5445918">
                  <a:extLst>
                    <a:ext uri="{9D8B030D-6E8A-4147-A177-3AD203B41FA5}">
                      <a16:colId xmlns:a16="http://schemas.microsoft.com/office/drawing/2014/main" val="3361217409"/>
                    </a:ext>
                  </a:extLst>
                </a:gridCol>
              </a:tblGrid>
              <a:tr h="375952">
                <a:tc>
                  <a:txBody>
                    <a:bodyPr/>
                    <a:lstStyle/>
                    <a:p>
                      <a:r>
                        <a:rPr lang="en-GB" dirty="0"/>
                        <a:t>Technique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Sample Questions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40834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Behavioural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Tell me about the time you managed organisational change?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14408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Situational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would you do if staff resisted digital transform?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61677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Competency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Describe your leadership experience?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91824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Probing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Can you explain your decision further?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86892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Socratic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do you believe this approach would succeed?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417679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6FADF0C-ABAF-BEFE-5B69-66FC1FA9C26D}"/>
              </a:ext>
            </a:extLst>
          </p:cNvPr>
          <p:cNvSpPr txBox="1"/>
          <p:nvPr/>
        </p:nvSpPr>
        <p:spPr>
          <a:xfrm>
            <a:off x="931464" y="4375292"/>
            <a:ext cx="108918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Behavioural and competency questions are the most appropriate because past behaviour is considered a strong predictor of future performance, while situational questions assess how candidates would respond to future transformation challenges. </a:t>
            </a:r>
          </a:p>
        </p:txBody>
      </p:sp>
    </p:spTree>
    <p:extLst>
      <p:ext uri="{BB962C8B-B14F-4D97-AF65-F5344CB8AC3E}">
        <p14:creationId xmlns:p14="http://schemas.microsoft.com/office/powerpoint/2010/main" val="9508999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AF0BA-AC99-8520-75A7-9EE862D14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728" y="109728"/>
            <a:ext cx="10890929" cy="1097280"/>
          </a:xfrm>
        </p:spPr>
        <p:txBody>
          <a:bodyPr/>
          <a:lstStyle/>
          <a:p>
            <a:r>
              <a:rPr lang="en-GB"/>
              <a:t>Face-to-face vs Virtual Interviews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54D831-61CD-3F89-2690-21EB0CBD7138}"/>
              </a:ext>
            </a:extLst>
          </p:cNvPr>
          <p:cNvSpPr txBox="1"/>
          <p:nvPr/>
        </p:nvSpPr>
        <p:spPr>
          <a:xfrm>
            <a:off x="1828800" y="1542871"/>
            <a:ext cx="491768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Face-to-face</a:t>
            </a:r>
          </a:p>
          <a:p>
            <a:endParaRPr lang="en-GB"/>
          </a:p>
          <a:p>
            <a:pPr marL="285750" indent="-285750">
              <a:buFont typeface="Wingdings" pitchFamily="2" charset="2"/>
              <a:buChar char="v"/>
            </a:pPr>
            <a:r>
              <a:rPr lang="en-GB"/>
              <a:t>Better Rapport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/>
              <a:t>Observe body language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/>
              <a:t>Higher travel cost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/>
              <a:t>Better for senior roles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/>
              <a:t>Less technology risk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DB9CD3-F2D3-D328-4EA6-E4E35F107ECF}"/>
              </a:ext>
            </a:extLst>
          </p:cNvPr>
          <p:cNvSpPr txBox="1"/>
          <p:nvPr/>
        </p:nvSpPr>
        <p:spPr>
          <a:xfrm>
            <a:off x="6400799" y="1535722"/>
            <a:ext cx="450509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Virtual</a:t>
            </a:r>
          </a:p>
          <a:p>
            <a:endParaRPr lang="en-GB" dirty="0"/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Convenient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Wider candidate pool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Lower recruitment cost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Better for first-stage interviews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Internet issues possible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303F32-718F-2655-DB47-97F23A8E4787}"/>
              </a:ext>
            </a:extLst>
          </p:cNvPr>
          <p:cNvSpPr txBox="1"/>
          <p:nvPr/>
        </p:nvSpPr>
        <p:spPr>
          <a:xfrm>
            <a:off x="936702" y="4114800"/>
            <a:ext cx="101259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Recommendation:</a:t>
            </a:r>
          </a:p>
          <a:p>
            <a:endParaRPr lang="en-GB" dirty="0"/>
          </a:p>
          <a:p>
            <a:r>
              <a:rPr lang="en-GB" dirty="0"/>
              <a:t>Use virtual interviews for initial screening and face-to face interviews final-stage recruitment of key transformation roles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5E561C1-C3BE-6D6A-0EFD-0A400F1AB7CB}"/>
              </a:ext>
            </a:extLst>
          </p:cNvPr>
          <p:cNvCxnSpPr/>
          <p:nvPr/>
        </p:nvCxnSpPr>
        <p:spPr>
          <a:xfrm>
            <a:off x="5408341" y="1427356"/>
            <a:ext cx="0" cy="2687444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99292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40FB3-4877-3A34-8F4E-469434F30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9221" y="891606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 dirty="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EF6204-13E8-D589-DF21-2B05F25455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7863353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45110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EF594-8339-6354-7B41-1DFB7FB3B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224" y="109728"/>
            <a:ext cx="10890929" cy="109728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304E8-301D-BAEC-5BE8-14138D24A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341" y="1207008"/>
            <a:ext cx="10978811" cy="4992624"/>
          </a:xfrm>
        </p:spPr>
        <p:txBody>
          <a:bodyPr/>
          <a:lstStyle/>
          <a:p>
            <a:r>
              <a:rPr lang="en-GB" sz="1600" dirty="0"/>
              <a:t>Smartshop link  Available at: </a:t>
            </a:r>
            <a:r>
              <a:rPr lang="en-GB" sz="1600" i="1" dirty="0"/>
              <a:t>https://</a:t>
            </a:r>
            <a:r>
              <a:rPr lang="en-GB" sz="1600" i="1" dirty="0" err="1"/>
              <a:t>www.google.com</a:t>
            </a:r>
            <a:r>
              <a:rPr lang="en-GB" sz="1600" i="1" dirty="0"/>
              <a:t>/</a:t>
            </a:r>
            <a:r>
              <a:rPr lang="en-GB" sz="1600" i="1" dirty="0" err="1"/>
              <a:t>url?sa</a:t>
            </a:r>
            <a:r>
              <a:rPr lang="en-GB" sz="1600" i="1" dirty="0"/>
              <a:t>=</a:t>
            </a:r>
            <a:r>
              <a:rPr lang="en-GB" sz="1600" i="1" dirty="0" err="1"/>
              <a:t>t&amp;source</a:t>
            </a:r>
            <a:r>
              <a:rPr lang="en-GB" sz="1600" i="1" dirty="0"/>
              <a:t>=</a:t>
            </a:r>
            <a:r>
              <a:rPr lang="en-GB" sz="1600" i="1" dirty="0" err="1"/>
              <a:t>web&amp;rct</a:t>
            </a:r>
            <a:r>
              <a:rPr lang="en-GB" sz="1600" i="1" dirty="0"/>
              <a:t>=</a:t>
            </a:r>
            <a:r>
              <a:rPr lang="en-GB" sz="1600" i="1" dirty="0" err="1"/>
              <a:t>j&amp;url</a:t>
            </a:r>
            <a:r>
              <a:rPr lang="en-GB" sz="1600" i="1" dirty="0"/>
              <a:t>=https%3A%2F%2Fwww.markwilson.co.uk%2Fblog%2F2024%2F09%2Fself-scan-stress-in-sainsburys-and-why-dont-uk-supermarkets-use-electronic-shelf-edge-tickets.htm&amp;ved=0CBkQjhxqFwoTCJiPyP-RypUDFQAAAAAdAAAAABA3&amp;opi=89978449 </a:t>
            </a:r>
            <a:r>
              <a:rPr lang="en-GB" sz="1600" dirty="0"/>
              <a:t>(Accessed on Jul 10 2026)</a:t>
            </a:r>
          </a:p>
          <a:p>
            <a:r>
              <a:rPr lang="en-GB" sz="1600" dirty="0"/>
              <a:t>Sainsbury’s logo link available at: </a:t>
            </a:r>
            <a:r>
              <a:rPr lang="en-GB" sz="1600" i="1" dirty="0">
                <a:hlinkClick r:id="rId2"/>
              </a:rPr>
              <a:t>https://www.google.com/url?sa=t&amp;source=web&amp;rct=j&amp;url=https%3A%2F%2Fwww.neighbourly.com%2FSainsburys&amp;ved=0CBkQjhxqFwoTCPi7i5iJypUDFQAAAAAdAAAAABBw&amp;opi=89978449</a:t>
            </a:r>
            <a:r>
              <a:rPr lang="en-GB" sz="1600" dirty="0"/>
              <a:t> (Accessed on Jul 10 2026) </a:t>
            </a:r>
          </a:p>
          <a:p>
            <a:r>
              <a:rPr lang="en-GB" sz="1600" dirty="0"/>
              <a:t>Armstrong, M. Taylor, S. (2023) </a:t>
            </a:r>
            <a:r>
              <a:rPr lang="en-GB" sz="1600" i="1" dirty="0"/>
              <a:t>Armstrong’s handbook of Human Resources Management Practice. </a:t>
            </a:r>
            <a:r>
              <a:rPr lang="en-GB" sz="1600" dirty="0"/>
              <a:t>16</a:t>
            </a:r>
            <a:r>
              <a:rPr lang="en-GB" sz="1600" baseline="30000" dirty="0"/>
              <a:t>th</a:t>
            </a:r>
            <a:r>
              <a:rPr lang="en-GB" sz="1600" dirty="0"/>
              <a:t> </a:t>
            </a:r>
            <a:r>
              <a:rPr lang="en-GB" sz="1600" dirty="0" err="1"/>
              <a:t>edn</a:t>
            </a:r>
            <a:r>
              <a:rPr lang="en-GB" sz="1600" dirty="0"/>
              <a:t>. London: Kogan Page</a:t>
            </a:r>
          </a:p>
          <a:p>
            <a:r>
              <a:rPr lang="en-GB" sz="1600" dirty="0"/>
              <a:t>J Sainsbury plc (2026) </a:t>
            </a:r>
            <a:r>
              <a:rPr lang="en-GB" sz="1600" i="1" dirty="0"/>
              <a:t>Preliminary results for the 52 weeks ended 28n February 2026 </a:t>
            </a:r>
            <a:r>
              <a:rPr lang="en-GB" sz="1600" dirty="0"/>
              <a:t>available at: </a:t>
            </a:r>
            <a:r>
              <a:rPr lang="en-GB" sz="1600" dirty="0">
                <a:hlinkClick r:id="rId3"/>
              </a:rPr>
              <a:t>https://corporate.sainsburys.co.uk/news/press-releases/preliminary-results-for-the-52-weeks-ended-28-february-2026/?utm_source=chatgpt.com</a:t>
            </a:r>
            <a:r>
              <a:rPr lang="en-GB" sz="1600" dirty="0"/>
              <a:t> (Accessed on Jul 9 2026)</a:t>
            </a:r>
          </a:p>
          <a:p>
            <a:r>
              <a:rPr lang="en-GB" sz="1600" dirty="0"/>
              <a:t>Bratton, J., Gold, J. (2023) </a:t>
            </a:r>
            <a:r>
              <a:rPr lang="en-GB" sz="1600" i="1" dirty="0"/>
              <a:t>Human Resource Management: Theory and Practice. </a:t>
            </a:r>
            <a:r>
              <a:rPr lang="en-GB" sz="1600" dirty="0"/>
              <a:t>8</a:t>
            </a:r>
            <a:r>
              <a:rPr lang="en-GB" sz="1600" baseline="30000" dirty="0"/>
              <a:t>th</a:t>
            </a:r>
            <a:r>
              <a:rPr lang="en-GB" sz="1600" dirty="0"/>
              <a:t> </a:t>
            </a:r>
            <a:r>
              <a:rPr lang="en-GB" sz="1600" dirty="0" err="1"/>
              <a:t>edn</a:t>
            </a:r>
            <a:r>
              <a:rPr lang="en-GB" sz="1600" dirty="0"/>
              <a:t>. London: Palgrave Macmillan.</a:t>
            </a:r>
          </a:p>
          <a:p>
            <a:r>
              <a:rPr lang="en-GB" sz="1600" dirty="0"/>
              <a:t>Chartered Institute of Personal and Development (CIPD), (2025) </a:t>
            </a:r>
            <a:r>
              <a:rPr lang="en-GB" sz="1600" i="1" dirty="0"/>
              <a:t>Job design. </a:t>
            </a:r>
            <a:r>
              <a:rPr lang="en-GB" sz="1600" dirty="0"/>
              <a:t>Available at: </a:t>
            </a:r>
            <a:r>
              <a:rPr lang="en-GB" sz="1600" i="1" dirty="0">
                <a:hlinkClick r:id="rId4"/>
              </a:rPr>
              <a:t>https://www.cipd.org/uk/knowledge/factsheets/job-design-factsheet/?utm_source=chatgpt.com</a:t>
            </a:r>
            <a:r>
              <a:rPr lang="en-GB" sz="1600" i="1" dirty="0"/>
              <a:t> (</a:t>
            </a:r>
            <a:r>
              <a:rPr lang="en-GB" sz="1600" dirty="0"/>
              <a:t>Accessed on Jul 10 2026)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96978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Badge</Template>
  <TotalTime>3048</TotalTime>
  <Words>999</Words>
  <Application>Microsoft Macintosh PowerPoint</Application>
  <PresentationFormat>Widescreen</PresentationFormat>
  <Paragraphs>187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Gill Sans MT</vt:lpstr>
      <vt:lpstr>Impact</vt:lpstr>
      <vt:lpstr>Wingdings</vt:lpstr>
      <vt:lpstr>Badge</vt:lpstr>
      <vt:lpstr>Sainsbury’s Digital transformation</vt:lpstr>
      <vt:lpstr>Table of Contents</vt:lpstr>
      <vt:lpstr>About Sainsbury’s</vt:lpstr>
      <vt:lpstr>Transformation</vt:lpstr>
      <vt:lpstr>Recruitment &amp; selection Process</vt:lpstr>
      <vt:lpstr>PowerPoint Presentation</vt:lpstr>
      <vt:lpstr>JOB DESCRIPTION &amp; PERSON SPECIFICATION</vt:lpstr>
      <vt:lpstr>Recruitment Advertisement </vt:lpstr>
      <vt:lpstr>Structured Interview</vt:lpstr>
      <vt:lpstr>Panel Interview</vt:lpstr>
      <vt:lpstr>Assessment Centre</vt:lpstr>
      <vt:lpstr>Questioning Techniques</vt:lpstr>
      <vt:lpstr>Face-to-face vs Virtual Interviews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Ricses Martinez Dacuyan (2438233)</dc:creator>
  <cp:lastModifiedBy>Ricses Martinez Dacuyan (2438233)</cp:lastModifiedBy>
  <cp:revision>1</cp:revision>
  <dcterms:created xsi:type="dcterms:W3CDTF">2026-07-10T20:01:15Z</dcterms:created>
  <dcterms:modified xsi:type="dcterms:W3CDTF">2026-07-12T22:49:53Z</dcterms:modified>
</cp:coreProperties>
</file>