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0" r:id="rId3"/>
    <p:sldId id="257" r:id="rId4"/>
    <p:sldId id="263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79"/>
    <p:restoredTop sz="96208"/>
  </p:normalViewPr>
  <p:slideViewPr>
    <p:cSldViewPr snapToGrid="0" snapToObjects="1">
      <p:cViewPr varScale="1">
        <p:scale>
          <a:sx n="140" d="100"/>
          <a:sy n="140" d="100"/>
        </p:scale>
        <p:origin x="232" y="6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2E287-F4E8-EA46-B402-AA20C9C5B0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169616-10D4-404B-A146-7CFA5D049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45D6F-B56B-DB45-BF78-5FA6D9D9A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DE-3B09-0042-B23C-E71FEEEB40E6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B8452-3D2F-D140-A749-DB99209D1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08545-6A8A-8047-8E85-6247796A0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515D6-C411-EC43-980D-B18D55EA90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606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C8D2D-0ED4-8448-980E-4FFDCB108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330BD-184E-6F4F-ADB8-653443D499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7688F-D9ED-F645-A098-C07F58A20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DE-3B09-0042-B23C-E71FEEEB40E6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C704A-B22A-704F-A8CA-DE36625C1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24701-D803-134A-8C4A-69A207C16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515D6-C411-EC43-980D-B18D55EA90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308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FC8DD-2E12-B543-8898-EDFC43118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F1AE25-ED85-4F48-8257-DAFCE42960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FE967B-FFF4-804A-8DBE-BAFF76675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DE-3B09-0042-B23C-E71FEEEB40E6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2ED15-60CC-9E4C-B6F4-F6EEAE8726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3BB702-4BD5-2643-82A3-F9886C290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515D6-C411-EC43-980D-B18D55EA90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685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F952C-CECF-E54A-A687-6E52DDDA9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60FE2-9ABA-6C4A-BE66-C82A346749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9D880F-64A0-7642-B9A6-150F9FDE5E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456876-0CDB-9A44-A9DD-48A317355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DE-3B09-0042-B23C-E71FEEEB40E6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BC91C6-321D-8C4B-85EC-C2E690415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74D24F-797D-4D40-81A0-9DB9A7A9E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515D6-C411-EC43-980D-B18D55EA90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424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5C2D7-20FF-C34F-9D36-F205CB14F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A93481-2AAF-484B-BFD2-0E25A15A42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3B9048-25E2-B94C-959F-BC83AF7157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F52F2C-D31E-A144-BEAD-52A5A55393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9AFE11-E85B-C441-BB6E-8087C801D0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F1CBBA-5FE5-0142-8AFC-714590AF96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DE-3B09-0042-B23C-E71FEEEB40E6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CA94E7-4204-E24D-98F0-23584679A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6D3593-D465-4946-BC86-1D2E40DA2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515D6-C411-EC43-980D-B18D55EA90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191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8BB96-3B29-C14E-ADCC-CE507FD10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DA8996-16D8-BB4C-969C-10BF8A5A3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DE-3B09-0042-B23C-E71FEEEB40E6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9698B2-C1BD-DF46-90A1-0D949A2D0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D72CD4-3592-CB42-BD9E-458AFF652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515D6-C411-EC43-980D-B18D55EA90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805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027FC1-2A1D-9D4E-A81F-228BE72DF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DE-3B09-0042-B23C-E71FEEEB40E6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2830EB-E7A0-614A-BD34-348CF3131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5375D4-284B-C946-96BE-AF89BFF0C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515D6-C411-EC43-980D-B18D55EA90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620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463C5-9410-9645-8679-7347B5A9B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A8D17-8973-0542-BCA4-C36F79765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5B465B-388F-D34F-918F-D1967072B8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6398AD-1833-2C45-93DA-D1CE1AC4A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DE-3B09-0042-B23C-E71FEEEB40E6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51255D-0CAC-9F41-AD10-FF292A03C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C6AF3-6E2E-DC4E-BFC5-7DD5B1244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515D6-C411-EC43-980D-B18D55EA90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938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2FC77-18AE-D947-BB68-1E01AFE24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9F1B8A-84C3-A14D-A3AF-03469AF55A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B5250C-5533-FD48-BD41-DD0431E42C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A609D0-89C7-9C45-972D-6355BD058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DE-3B09-0042-B23C-E71FEEEB40E6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5C1963-CE6B-674A-B096-6EE171823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A8A92D-B73A-A243-9D71-A83E558B3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515D6-C411-EC43-980D-B18D55EA90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002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825A6-482D-C747-B849-CAB1BF454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1E0620-9BD1-F24E-95C5-BF6B7D7777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6C0C29-FCAF-3245-8F43-1E2869BA8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DE-3B09-0042-B23C-E71FEEEB40E6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B2C299-F47B-9B45-9587-BBA767523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BB8E3B-AB07-A942-BBD6-87F572A1D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515D6-C411-EC43-980D-B18D55EA90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392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5D15CF-370B-5943-901C-7B1D3F472F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67CDD2-8093-4342-8DA6-FC1135126C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A9F42-2E9C-BF4B-A31F-13CB188F5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DE-3B09-0042-B23C-E71FEEEB40E6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8624F2-2E8A-384F-95CF-09D2CDF29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444C3-B051-CC43-8FAD-BB846DB2E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515D6-C411-EC43-980D-B18D55EA90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796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86C130-495A-1A4D-8733-26617EFE2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094AE-259E-6948-9C83-FDC39AE6B6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92D77-A2CF-514B-BBA0-8B9C18EC82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5E2BDE-3B09-0042-B23C-E71FEEEB40E6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F496E-939A-504E-8FFA-992599CDC1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C6384-E757-294B-A951-BA9310DBD4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8515D6-C411-EC43-980D-B18D55EA90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805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E2189F-AE42-6743-8295-6600CDE718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US" sz="4100">
                <a:solidFill>
                  <a:srgbClr val="000000"/>
                </a:solidFill>
              </a:rPr>
              <a:t>Energy Systems – the basics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800746-0278-1747-A888-2A4AD67D10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14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High Voltage">
            <a:extLst>
              <a:ext uri="{FF2B5EF4-FFF2-40B4-BE49-F238E27FC236}">
                <a16:creationId xmlns:a16="http://schemas.microsoft.com/office/drawing/2014/main" id="{B534AF0B-5474-4457-985E-2DCAA268AF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2922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280D5-9EA4-1948-A234-7C9FCD865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9B189945-C681-7147-A8FF-6B2DE858D0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5155" y="365125"/>
            <a:ext cx="9901689" cy="5591175"/>
          </a:xfrm>
        </p:spPr>
      </p:pic>
    </p:spTree>
    <p:extLst>
      <p:ext uri="{BB962C8B-B14F-4D97-AF65-F5344CB8AC3E}">
        <p14:creationId xmlns:p14="http://schemas.microsoft.com/office/powerpoint/2010/main" val="4086765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69BC4-7A27-E74C-98AE-8C33E9BA3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Chart, bar chart&#10;&#10;Description automatically generated">
            <a:extLst>
              <a:ext uri="{FF2B5EF4-FFF2-40B4-BE49-F238E27FC236}">
                <a16:creationId xmlns:a16="http://schemas.microsoft.com/office/drawing/2014/main" id="{54A67A85-C8A3-E54F-840B-97C1E78154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28938" y="774321"/>
            <a:ext cx="6975475" cy="5309358"/>
          </a:xfrm>
        </p:spPr>
      </p:pic>
    </p:spTree>
    <p:extLst>
      <p:ext uri="{BB962C8B-B14F-4D97-AF65-F5344CB8AC3E}">
        <p14:creationId xmlns:p14="http://schemas.microsoft.com/office/powerpoint/2010/main" val="477407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927AE-AC04-7A42-81DF-71BE51066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Chart, bar chart&#10;&#10;Description automatically generated">
            <a:extLst>
              <a:ext uri="{FF2B5EF4-FFF2-40B4-BE49-F238E27FC236}">
                <a16:creationId xmlns:a16="http://schemas.microsoft.com/office/drawing/2014/main" id="{B472D3C5-3517-EA4D-8F88-6FA736FD21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43151" y="393700"/>
            <a:ext cx="7881937" cy="6005286"/>
          </a:xfrm>
        </p:spPr>
      </p:pic>
    </p:spTree>
    <p:extLst>
      <p:ext uri="{BB962C8B-B14F-4D97-AF65-F5344CB8AC3E}">
        <p14:creationId xmlns:p14="http://schemas.microsoft.com/office/powerpoint/2010/main" val="2552470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432AD-5B8F-C44B-808A-DD6591F20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Chart, line chart&#10;&#10;Description automatically generated">
            <a:extLst>
              <a:ext uri="{FF2B5EF4-FFF2-40B4-BE49-F238E27FC236}">
                <a16:creationId xmlns:a16="http://schemas.microsoft.com/office/drawing/2014/main" id="{EE15A616-0F3A-4645-9062-5F145C0326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5863" y="314339"/>
            <a:ext cx="9920287" cy="5691968"/>
          </a:xfrm>
        </p:spPr>
      </p:pic>
    </p:spTree>
    <p:extLst>
      <p:ext uri="{BB962C8B-B14F-4D97-AF65-F5344CB8AC3E}">
        <p14:creationId xmlns:p14="http://schemas.microsoft.com/office/powerpoint/2010/main" val="755842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125C1-55B7-ED40-A03D-0C7EB1A5C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CB818B3C-FA7E-C24D-85CD-9581AFDB10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43163" y="428814"/>
            <a:ext cx="7607299" cy="5691793"/>
          </a:xfrm>
        </p:spPr>
      </p:pic>
    </p:spTree>
    <p:extLst>
      <p:ext uri="{BB962C8B-B14F-4D97-AF65-F5344CB8AC3E}">
        <p14:creationId xmlns:p14="http://schemas.microsoft.com/office/powerpoint/2010/main" val="25385293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</Words>
  <Application>Microsoft Macintosh PowerPoint</Application>
  <PresentationFormat>Widescreen</PresentationFormat>
  <Paragraphs>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Energy Systems – the basics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Energy Systems – the basics</dc:title>
  <dc:creator>Geraint Forster</dc:creator>
  <cp:lastModifiedBy>Geraint Forster</cp:lastModifiedBy>
  <cp:revision>1</cp:revision>
  <dcterms:created xsi:type="dcterms:W3CDTF">2020-11-23T09:54:06Z</dcterms:created>
  <dcterms:modified xsi:type="dcterms:W3CDTF">2020-11-23T09:54:59Z</dcterms:modified>
</cp:coreProperties>
</file>