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0"/>
  </p:notesMasterIdLst>
  <p:sldIdLst>
    <p:sldId id="280" r:id="rId5"/>
    <p:sldId id="278" r:id="rId6"/>
    <p:sldId id="279" r:id="rId7"/>
    <p:sldId id="281" r:id="rId8"/>
    <p:sldId id="28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p:scale>
          <a:sx n="66" d="100"/>
          <a:sy n="66" d="100"/>
        </p:scale>
        <p:origin x="174"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8/8/2022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8/8/2022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8/8/2022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8/8/2022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8/8/2022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8/8/2022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8/8/2022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8/8/2022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7C392-2EED-B525-A188-3D722F5669D7}"/>
              </a:ext>
            </a:extLst>
          </p:cNvPr>
          <p:cNvSpPr>
            <a:spLocks noGrp="1"/>
          </p:cNvSpPr>
          <p:nvPr>
            <p:ph type="ctrTitle"/>
          </p:nvPr>
        </p:nvSpPr>
        <p:spPr>
          <a:xfrm>
            <a:off x="1375983" y="1358723"/>
            <a:ext cx="9440034" cy="2219365"/>
          </a:xfrm>
        </p:spPr>
        <p:txBody>
          <a:bodyPr>
            <a:normAutofit/>
          </a:bodyPr>
          <a:lstStyle/>
          <a:p>
            <a:r>
              <a:rPr lang="en-GB" sz="2000" dirty="0">
                <a:latin typeface="Arial" panose="020B0604020202020204" pitchFamily="34" charset="0"/>
                <a:cs typeface="Arial" panose="020B0604020202020204" pitchFamily="34" charset="0"/>
              </a:rPr>
              <a:t>Why is psychology important when working as a social worker?</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Poppy Tina Violet Wagstaffe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2026246</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BMHP4003_(BIRM)</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Rebecca Kavanagh</a:t>
            </a:r>
          </a:p>
        </p:txBody>
      </p:sp>
    </p:spTree>
    <p:extLst>
      <p:ext uri="{BB962C8B-B14F-4D97-AF65-F5344CB8AC3E}">
        <p14:creationId xmlns:p14="http://schemas.microsoft.com/office/powerpoint/2010/main" val="113688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7196"/>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5747657" y="1406102"/>
            <a:ext cx="5907314" cy="2420504"/>
          </a:xfrm>
        </p:spPr>
        <p:txBody>
          <a:bodyPr>
            <a:normAutofit/>
          </a:bodyPr>
          <a:lstStyle/>
          <a:p>
            <a:pPr algn="l"/>
            <a:r>
              <a:rPr lang="en-US" sz="4000" dirty="0">
                <a:solidFill>
                  <a:schemeClr val="tx1">
                    <a:lumMod val="85000"/>
                  </a:schemeClr>
                </a:solidFill>
              </a:rPr>
              <a:t>Why is psychology important when working as a social worker?</a:t>
            </a:r>
          </a:p>
        </p:txBody>
      </p:sp>
    </p:spTree>
    <p:extLst>
      <p:ext uri="{BB962C8B-B14F-4D97-AF65-F5344CB8AC3E}">
        <p14:creationId xmlns:p14="http://schemas.microsoft.com/office/powerpoint/2010/main" val="4167884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399455"/>
            <a:ext cx="4538124" cy="970450"/>
          </a:xfrm>
        </p:spPr>
        <p:txBody>
          <a:bodyPr anchor="b">
            <a:normAutofit fontScale="90000"/>
          </a:bodyPr>
          <a:lstStyle/>
          <a:p>
            <a:pPr algn="l"/>
            <a:r>
              <a:rPr lang="en-US" sz="4000" dirty="0"/>
              <a:t>Life span development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767806" y="85770"/>
            <a:ext cx="4403596" cy="4058751"/>
          </a:xfrm>
        </p:spPr>
        <p:txBody>
          <a:bodyPr anchor="t">
            <a:normAutofit fontScale="92500" lnSpcReduction="20000"/>
          </a:bodyPr>
          <a:lstStyle/>
          <a:p>
            <a:pPr algn="l"/>
            <a:r>
              <a:rPr lang="en-GB" sz="2000" b="0" i="0" dirty="0">
                <a:solidFill>
                  <a:schemeClr val="bg1"/>
                </a:solidFill>
                <a:effectLst/>
                <a:latin typeface="arial" panose="020B0604020202020204" pitchFamily="34" charset="0"/>
              </a:rPr>
              <a:t>What is lifespan development theory psychology?</a:t>
            </a:r>
          </a:p>
          <a:p>
            <a:pPr algn="l"/>
            <a:r>
              <a:rPr lang="en-GB" sz="2000" b="0" i="0" dirty="0">
                <a:solidFill>
                  <a:schemeClr val="bg1"/>
                </a:solidFill>
                <a:effectLst/>
                <a:latin typeface="arial" panose="020B0604020202020204" pitchFamily="34" charset="0"/>
              </a:rPr>
              <a:t>Lifespan development </a:t>
            </a:r>
            <a:r>
              <a:rPr lang="en-GB" sz="2000" b="1" i="0" dirty="0">
                <a:solidFill>
                  <a:schemeClr val="bg1"/>
                </a:solidFill>
                <a:effectLst/>
                <a:latin typeface="arial" panose="020B0604020202020204" pitchFamily="34" charset="0"/>
              </a:rPr>
              <a:t>explores how we change and grow from conception to death</a:t>
            </a:r>
            <a:r>
              <a:rPr lang="en-GB" sz="2000" b="0" i="0" dirty="0">
                <a:solidFill>
                  <a:schemeClr val="bg1"/>
                </a:solidFill>
                <a:effectLst/>
                <a:latin typeface="arial" panose="020B0604020202020204" pitchFamily="34" charset="0"/>
              </a:rPr>
              <a:t>. This field of psychology is studied by developmental psychologists. They view development as a lifelong process that can be studied scientifically across three developmental domains: physical, cognitive development, and psychosocial.</a:t>
            </a:r>
          </a:p>
          <a:p>
            <a:pPr marL="36900" lvl="0" indent="0">
              <a:buNone/>
            </a:pPr>
            <a:endParaRPr lang="en-US" sz="2400" dirty="0"/>
          </a:p>
          <a:p>
            <a:endParaRPr lang="en-US" sz="2400" dirty="0"/>
          </a:p>
        </p:txBody>
      </p:sp>
      <p:sp>
        <p:nvSpPr>
          <p:cNvPr id="5" name="TextBox 4">
            <a:extLst>
              <a:ext uri="{FF2B5EF4-FFF2-40B4-BE49-F238E27FC236}">
                <a16:creationId xmlns:a16="http://schemas.microsoft.com/office/drawing/2014/main" id="{747A907C-B1F5-9D37-8CE1-38511CB351BA}"/>
              </a:ext>
            </a:extLst>
          </p:cNvPr>
          <p:cNvSpPr txBox="1"/>
          <p:nvPr/>
        </p:nvSpPr>
        <p:spPr>
          <a:xfrm>
            <a:off x="964149" y="4408908"/>
            <a:ext cx="4796207" cy="1200329"/>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(Thyer,2014) “advance social and behavioural science knowledge and more are applied in this profession which finds solutions to psychological problems.”</a:t>
            </a:r>
          </a:p>
        </p:txBody>
      </p:sp>
      <p:sp>
        <p:nvSpPr>
          <p:cNvPr id="6" name="TextBox 5">
            <a:extLst>
              <a:ext uri="{FF2B5EF4-FFF2-40B4-BE49-F238E27FC236}">
                <a16:creationId xmlns:a16="http://schemas.microsoft.com/office/drawing/2014/main" id="{EA7101A6-BE63-51F7-5746-F98D206AF697}"/>
              </a:ext>
            </a:extLst>
          </p:cNvPr>
          <p:cNvSpPr txBox="1"/>
          <p:nvPr/>
        </p:nvSpPr>
        <p:spPr>
          <a:xfrm>
            <a:off x="6390821" y="824412"/>
            <a:ext cx="375285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 a social worker the duties of exploring a families/individuals needs are all about making a plan of action and helping someone progress and grow by making changes within their life. </a:t>
            </a:r>
          </a:p>
        </p:txBody>
      </p:sp>
      <p:sp>
        <p:nvSpPr>
          <p:cNvPr id="7" name="TextBox 6">
            <a:extLst>
              <a:ext uri="{FF2B5EF4-FFF2-40B4-BE49-F238E27FC236}">
                <a16:creationId xmlns:a16="http://schemas.microsoft.com/office/drawing/2014/main" id="{0FE71D0D-5D77-55A9-7560-E59E866F878B}"/>
              </a:ext>
            </a:extLst>
          </p:cNvPr>
          <p:cNvSpPr txBox="1"/>
          <p:nvPr/>
        </p:nvSpPr>
        <p:spPr>
          <a:xfrm>
            <a:off x="6900493" y="2578738"/>
            <a:ext cx="4538124" cy="3970318"/>
          </a:xfrm>
          <a:prstGeom prst="rect">
            <a:avLst/>
          </a:prstGeom>
          <a:noFill/>
        </p:spPr>
        <p:txBody>
          <a:bodyPr wrap="square" rtlCol="0">
            <a:spAutoFit/>
          </a:bodyPr>
          <a:lstStyle/>
          <a:p>
            <a:r>
              <a:rPr lang="en-GB" dirty="0"/>
              <a:t>(Egan, Barnes, Combs-Orme, 2013)</a:t>
            </a:r>
          </a:p>
          <a:p>
            <a:r>
              <a:rPr lang="en-GB" dirty="0"/>
              <a:t>Suggests integrating neuroscience knowledge as in psychological theories into social work can improve our vas knowledge of understanding human behaviour within someone and within their social environment. </a:t>
            </a:r>
          </a:p>
          <a:p>
            <a:endParaRPr lang="en-GB" dirty="0"/>
          </a:p>
          <a:p>
            <a:r>
              <a:rPr lang="en-GB" dirty="0"/>
              <a:t>Key subjects such as: brain development, memory and the impact of stress and trauma can have a psychological effect on some meaning they can behave out of character than maybe needing support to change or grow into the person they was or want to be for themselves or for their families.</a:t>
            </a:r>
          </a:p>
        </p:txBody>
      </p:sp>
    </p:spTree>
    <p:extLst>
      <p:ext uri="{BB962C8B-B14F-4D97-AF65-F5344CB8AC3E}">
        <p14:creationId xmlns:p14="http://schemas.microsoft.com/office/powerpoint/2010/main" val="3220235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1DF5-B000-6074-1CF5-5345A4DFB29C}"/>
              </a:ext>
            </a:extLst>
          </p:cNvPr>
          <p:cNvSpPr>
            <a:spLocks noGrp="1"/>
          </p:cNvSpPr>
          <p:nvPr>
            <p:ph type="title"/>
          </p:nvPr>
        </p:nvSpPr>
        <p:spPr/>
        <p:txBody>
          <a:bodyPr>
            <a:normAutofit/>
          </a:bodyPr>
          <a:lstStyle/>
          <a:p>
            <a:r>
              <a:rPr lang="en-GB" sz="2400" dirty="0">
                <a:effectLst/>
                <a:latin typeface="Arial" panose="020B0604020202020204" pitchFamily="34" charset="0"/>
                <a:cs typeface="Arial" panose="020B0604020202020204" pitchFamily="34" charset="0"/>
              </a:rPr>
              <a:t>How a social worker may apply their knowledge and understanding of psychologically within their role towards a service user. </a:t>
            </a:r>
          </a:p>
        </p:txBody>
      </p:sp>
      <p:sp>
        <p:nvSpPr>
          <p:cNvPr id="3" name="Content Placeholder 2">
            <a:extLst>
              <a:ext uri="{FF2B5EF4-FFF2-40B4-BE49-F238E27FC236}">
                <a16:creationId xmlns:a16="http://schemas.microsoft.com/office/drawing/2014/main" id="{DC0C9F4A-D470-03ED-5FD5-2A8EE642D527}"/>
              </a:ext>
            </a:extLst>
          </p:cNvPr>
          <p:cNvSpPr>
            <a:spLocks noGrp="1"/>
          </p:cNvSpPr>
          <p:nvPr>
            <p:ph idx="1"/>
          </p:nvPr>
        </p:nvSpPr>
        <p:spPr>
          <a:solidFill>
            <a:schemeClr val="tx1">
              <a:lumMod val="85000"/>
            </a:schemeClr>
          </a:solidFill>
        </p:spPr>
        <p:txBody>
          <a:bodyPr>
            <a:normAutofit fontScale="92500"/>
          </a:bodyPr>
          <a:lstStyle/>
          <a:p>
            <a:pPr marL="36900" indent="0">
              <a:buNone/>
            </a:pPr>
            <a:r>
              <a:rPr lang="en-GB" sz="2000" dirty="0">
                <a:solidFill>
                  <a:schemeClr val="bg1"/>
                </a:solidFill>
                <a:effectLst/>
                <a:latin typeface="Arial" panose="020B0604020202020204" pitchFamily="34" charset="0"/>
                <a:cs typeface="Arial" panose="020B0604020202020204" pitchFamily="34" charset="0"/>
              </a:rPr>
              <a:t>Analysing ones behaviours and taking the time to discover a persons needs based upon their behaviours allows a social worker to apply their knowledge and create a relevant and self-improving plan of development.  Studies on the brain and studies that have dived into the effects of being exposed to a traumatic environment have allowed people in many different professional job roles who have the opportunity to work alongside people who are in need of rehabilitation/help to know the correct ways and paths they can apply to their journey rather than going in blindly to a case they are not familiar with and have no knowledge of. Just exploring the brain can provide a great deal of knowledge as the brain is built up of many different parts which are all wired up in tremendous ways, so exploring service users who may have been exposed to trauma or stress by researching the psychological effects could provide the knowledge for those to comply and succeed with that induvial service user. </a:t>
            </a:r>
          </a:p>
        </p:txBody>
      </p:sp>
    </p:spTree>
    <p:extLst>
      <p:ext uri="{BB962C8B-B14F-4D97-AF65-F5344CB8AC3E}">
        <p14:creationId xmlns:p14="http://schemas.microsoft.com/office/powerpoint/2010/main" val="3882506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D60BE-0B41-0D51-B5B3-D03DC565B33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BF2DD12-923C-2B52-10BF-1BC608B399E2}"/>
              </a:ext>
            </a:extLst>
          </p:cNvPr>
          <p:cNvSpPr>
            <a:spLocks noGrp="1"/>
          </p:cNvSpPr>
          <p:nvPr>
            <p:ph idx="1"/>
          </p:nvPr>
        </p:nvSpPr>
        <p:spPr/>
        <p:txBody>
          <a:bodyPr/>
          <a:lstStyle/>
          <a:p>
            <a:r>
              <a:rPr lang="en-GB" dirty="0">
                <a:solidFill>
                  <a:schemeClr val="tx1"/>
                </a:solidFill>
                <a:latin typeface="Arial" panose="020B0604020202020204" pitchFamily="34" charset="0"/>
                <a:cs typeface="Arial" panose="020B0604020202020204" pitchFamily="34" charset="0"/>
              </a:rPr>
              <a:t>(Thyer,2014)</a:t>
            </a:r>
          </a:p>
          <a:p>
            <a:r>
              <a:rPr lang="en-GB" dirty="0">
                <a:latin typeface="Arial" panose="020B0604020202020204" pitchFamily="34" charset="0"/>
                <a:cs typeface="Arial" panose="020B0604020202020204" pitchFamily="34" charset="0"/>
              </a:rPr>
              <a:t>(Egan, Barnes, Combs-Orme, 2013</a:t>
            </a:r>
            <a:r>
              <a:rPr lang="en-GB" dirty="0"/>
              <a:t>)</a:t>
            </a:r>
          </a:p>
          <a:p>
            <a:r>
              <a:rPr lang="en-GB" dirty="0">
                <a:latin typeface="Arial" panose="020B0604020202020204" pitchFamily="34" charset="0"/>
                <a:cs typeface="Arial" panose="020B0604020202020204" pitchFamily="34" charset="0"/>
              </a:rPr>
              <a:t>Google Scholar </a:t>
            </a:r>
          </a:p>
          <a:p>
            <a:endParaRPr lang="en-GB" dirty="0"/>
          </a:p>
          <a:p>
            <a:endParaRPr lang="en-GB" dirty="0">
              <a:solidFill>
                <a:schemeClr val="tx1"/>
              </a:solidFill>
            </a:endParaRPr>
          </a:p>
        </p:txBody>
      </p:sp>
    </p:spTree>
    <p:extLst>
      <p:ext uri="{BB962C8B-B14F-4D97-AF65-F5344CB8AC3E}">
        <p14:creationId xmlns:p14="http://schemas.microsoft.com/office/powerpoint/2010/main" val="28819366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340dd18-0450-4afb-b5d1-97b484958e7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315a85169d70e0f56f2c2418d088dfef">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d53de3e9961687bae257b16ba8e76d5f"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http://schemas.microsoft.com/office/infopath/2007/PartnerControls"/>
    <ds:schemaRef ds:uri="0340dd18-0450-4afb-b5d1-97b484958e7b"/>
    <ds:schemaRef ds:uri="http://purl.org/dc/terms/"/>
    <ds:schemaRef ds:uri="http://schemas.openxmlformats.org/package/2006/metadata/core-properties"/>
    <ds:schemaRef ds:uri="5861d064-84cb-4d90-8285-3b98c6fe9678"/>
    <ds:schemaRef ds:uri="http://purl.org/dc/dcmitype/"/>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A1097D62-36F3-40ED-89B9-DB1EC7C087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{EBC47F56-E534-43DE-AE89-1322DB9A8322}tf55705232_win32</Template>
  <TotalTime>67</TotalTime>
  <Words>459</Words>
  <Application>Microsoft Office PowerPoint</Application>
  <PresentationFormat>Widescreen</PresentationFormat>
  <Paragraphs>18</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vt:lpstr>
      <vt:lpstr>Calibri</vt:lpstr>
      <vt:lpstr>Goudy Old Style</vt:lpstr>
      <vt:lpstr>Wingdings 2</vt:lpstr>
      <vt:lpstr>SlateVTI</vt:lpstr>
      <vt:lpstr>Why is psychology important when working as a social worker? Poppy Tina Violet Wagstaffe 2026246 BMHP4003_(BIRM) Rebecca Kavanagh</vt:lpstr>
      <vt:lpstr>Why is psychology important when working as a social worker?</vt:lpstr>
      <vt:lpstr>Life span development </vt:lpstr>
      <vt:lpstr>How a social worker may apply their knowledge and understanding of psychologically within their role towards a service user.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social worker? Poppy Tina Violet Wagstaffe 2026246 BMHP4003_(BIRM) Rebecca Kavanagh</dc:title>
  <dc:creator>Poppy Wagstaffe (2026246)</dc:creator>
  <cp:lastModifiedBy>Poppy Wagstaffe (2026246)</cp:lastModifiedBy>
  <cp:revision>1</cp:revision>
  <dcterms:created xsi:type="dcterms:W3CDTF">2022-08-08T19:53:56Z</dcterms:created>
  <dcterms:modified xsi:type="dcterms:W3CDTF">2022-08-08T21:01:34Z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