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628" autoAdjust="0"/>
  </p:normalViewPr>
  <p:slideViewPr>
    <p:cSldViewPr>
      <p:cViewPr varScale="1">
        <p:scale>
          <a:sx n="80" d="100"/>
          <a:sy n="80" d="100"/>
        </p:scale>
        <p:origin x="74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971316-5824-49AB-9AD3-12E0C942EFD4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5A7B7E-19A3-4EB4-800A-63C5E8B34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312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Maurten</a:t>
            </a:r>
            <a:r>
              <a:rPr lang="en-GB" dirty="0"/>
              <a:t> suggest 1.5-2 hours prior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5A7B7E-19A3-4EB4-800A-63C5E8B347F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754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6</Words>
  <Application>Microsoft Office PowerPoint</Application>
  <PresentationFormat>Custom</PresentationFormat>
  <Paragraphs>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Geraint Forster</cp:lastModifiedBy>
  <cp:revision>2</cp:revision>
  <dcterms:created xsi:type="dcterms:W3CDTF">2006-08-16T00:00:00Z</dcterms:created>
  <dcterms:modified xsi:type="dcterms:W3CDTF">2026-02-26T13:04:54Z</dcterms:modified>
</cp:coreProperties>
</file>