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56" r:id="rId2"/>
    <p:sldId id="257" r:id="rId3"/>
    <p:sldId id="263" r:id="rId4"/>
    <p:sldId id="258" r:id="rId5"/>
    <p:sldId id="259" r:id="rId6"/>
    <p:sldId id="262" r:id="rId7"/>
    <p:sldId id="260" r:id="rId8"/>
    <p:sldId id="261"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E94DC6-25F6-48E5-9968-4C7EE66273F7}" v="646" dt="2022-06-20T11:25:19.876"/>
    <p1510:client id="{06F2C6CF-67C7-7753-44CA-34C90BA0878E}" v="56" dt="2022-06-24T17:52:35.138"/>
    <p1510:client id="{0C9D1C1A-2E98-FA0A-47F9-F2105398D520}" v="251" dt="2022-06-24T12:03:09.889"/>
    <p1510:client id="{2BE916D5-A544-A422-7715-6E34A48E8C2F}" v="6" dt="2022-06-24T17:45:11.749"/>
    <p1510:client id="{5A267F85-F95F-C90D-38D8-DF4EA56D5A76}" v="251" dt="2022-06-20T10:27:10"/>
    <p1510:client id="{5E147017-72B6-9054-C160-F44BDD7911BB}" v="6" dt="2022-06-23T21:28:33.947"/>
    <p1510:client id="{68CF4193-54A9-3518-D3AD-27CDC23FB8A2}" v="108" dt="2022-06-20T11:22:37.192"/>
    <p1510:client id="{8249E17C-6609-EFFA-65EC-2608E3B2253F}" v="12" dt="2022-06-23T17:32:55.801"/>
    <p1510:client id="{B780D205-7F2B-6356-03A5-BD096FCD1C33}" v="1" dt="2022-06-23T17:33:54.770"/>
    <p1510:client id="{C169D197-FF70-9306-8F5F-5619D5BC0663}" v="3" dt="2022-06-22T20:31:03.2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theme" Target="theme/theme1.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viewProps" Target="viewProps.xml" Id="rId12" /><Relationship Type="http://schemas.openxmlformats.org/officeDocument/2006/relationships/slide" Target="slides/slide1.xml" Id="rId2" /><Relationship Type="http://schemas.microsoft.com/office/2015/10/relationships/revisionInfo" Target="revisionInfo.xml" Id="rId16"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presProps" Target="presProps.xml" Id="rId11" /><Relationship Type="http://schemas.openxmlformats.org/officeDocument/2006/relationships/slide" Target="slides/slide4.xml" Id="rId5" /><Relationship Type="http://schemas.openxmlformats.org/officeDocument/2006/relationships/slide" Target="slides/slide9.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tableStyles" Target="tableStyles.xml" Id="rId14" /></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134A6A-2BB6-49B5-9E6B-3ABBF00CBA91}" type="doc">
      <dgm:prSet loTypeId="urn:microsoft.com/office/officeart/2005/8/layout/cycle6" loCatId="cycle" qsTypeId="urn:microsoft.com/office/officeart/2005/8/quickstyle/simple1" qsCatId="simple" csTypeId="urn:microsoft.com/office/officeart/2005/8/colors/accent1_3" csCatId="accent1" phldr="1"/>
      <dgm:spPr/>
      <dgm:t>
        <a:bodyPr/>
        <a:lstStyle/>
        <a:p>
          <a:endParaRPr lang="en-GB"/>
        </a:p>
      </dgm:t>
    </dgm:pt>
    <dgm:pt modelId="{7BD4F4E9-3A3C-4798-A1D3-15733C97E13E}">
      <dgm:prSet phldrT="[Text]" phldr="0"/>
      <dgm:spPr/>
      <dgm:t>
        <a:bodyPr/>
        <a:lstStyle/>
        <a:p>
          <a:r>
            <a:rPr lang="en-GB">
              <a:latin typeface="Calibri Light" panose="020F0302020204030204"/>
            </a:rPr>
            <a:t>Moodle</a:t>
          </a:r>
          <a:endParaRPr lang="en-GB"/>
        </a:p>
      </dgm:t>
    </dgm:pt>
    <dgm:pt modelId="{C1DC1A89-560E-4188-ABC3-FDD8E78B8BD8}" type="parTrans" cxnId="{330E2736-946A-45B6-B0A4-CF4D2C2FF56E}">
      <dgm:prSet/>
      <dgm:spPr/>
      <dgm:t>
        <a:bodyPr/>
        <a:lstStyle/>
        <a:p>
          <a:endParaRPr lang="en-GB"/>
        </a:p>
      </dgm:t>
    </dgm:pt>
    <dgm:pt modelId="{B847EB0B-B456-4431-B0B7-6D14DCE78515}" type="sibTrans" cxnId="{330E2736-946A-45B6-B0A4-CF4D2C2FF56E}">
      <dgm:prSet/>
      <dgm:spPr/>
      <dgm:t>
        <a:bodyPr/>
        <a:lstStyle/>
        <a:p>
          <a:endParaRPr lang="en-GB"/>
        </a:p>
      </dgm:t>
    </dgm:pt>
    <dgm:pt modelId="{87DE20E9-F255-4460-8A16-B4D71C479FA8}">
      <dgm:prSet phldrT="[Text]" phldr="0"/>
      <dgm:spPr/>
      <dgm:t>
        <a:bodyPr/>
        <a:lstStyle/>
        <a:p>
          <a:pPr rtl="0"/>
          <a:r>
            <a:rPr lang="en-GB">
              <a:latin typeface="Calibri Light" panose="020F0302020204030204"/>
            </a:rPr>
            <a:t>MS Teams</a:t>
          </a:r>
          <a:endParaRPr lang="en-GB"/>
        </a:p>
      </dgm:t>
    </dgm:pt>
    <dgm:pt modelId="{66F3C36C-EE83-4447-9430-9AE589B2E28E}" type="parTrans" cxnId="{3320A7AF-D099-4C29-A156-9904AEC9F79E}">
      <dgm:prSet/>
      <dgm:spPr/>
      <dgm:t>
        <a:bodyPr/>
        <a:lstStyle/>
        <a:p>
          <a:endParaRPr lang="en-GB"/>
        </a:p>
      </dgm:t>
    </dgm:pt>
    <dgm:pt modelId="{F45DAD8D-334F-4F33-99F1-EE16BD75CF23}" type="sibTrans" cxnId="{3320A7AF-D099-4C29-A156-9904AEC9F79E}">
      <dgm:prSet/>
      <dgm:spPr/>
      <dgm:t>
        <a:bodyPr/>
        <a:lstStyle/>
        <a:p>
          <a:endParaRPr lang="en-GB"/>
        </a:p>
      </dgm:t>
    </dgm:pt>
    <dgm:pt modelId="{BCA3B413-3F47-4978-93B9-E905B41EF6D3}">
      <dgm:prSet phldrT="[Text]" phldr="0"/>
      <dgm:spPr/>
      <dgm:t>
        <a:bodyPr/>
        <a:lstStyle/>
        <a:p>
          <a:pPr rtl="0"/>
          <a:r>
            <a:rPr lang="en-GB">
              <a:latin typeface="Calibri Light" panose="020F0302020204030204"/>
            </a:rPr>
            <a:t> MS Outlook</a:t>
          </a:r>
          <a:endParaRPr lang="en-GB"/>
        </a:p>
      </dgm:t>
    </dgm:pt>
    <dgm:pt modelId="{62E0D411-4E99-4AE9-AC8C-1DACF56CAEF7}" type="parTrans" cxnId="{9954D86D-0A65-462F-B03E-EF2B0E8DBFE3}">
      <dgm:prSet/>
      <dgm:spPr/>
      <dgm:t>
        <a:bodyPr/>
        <a:lstStyle/>
        <a:p>
          <a:endParaRPr lang="en-GB"/>
        </a:p>
      </dgm:t>
    </dgm:pt>
    <dgm:pt modelId="{F43D0CAE-D884-447F-8105-9C893D75B926}" type="sibTrans" cxnId="{9954D86D-0A65-462F-B03E-EF2B0E8DBFE3}">
      <dgm:prSet/>
      <dgm:spPr/>
      <dgm:t>
        <a:bodyPr/>
        <a:lstStyle/>
        <a:p>
          <a:endParaRPr lang="en-GB"/>
        </a:p>
      </dgm:t>
    </dgm:pt>
    <dgm:pt modelId="{C531133A-B3D0-4F7C-B830-EB1E7C0D768A}">
      <dgm:prSet phldrT="[Text]" phldr="0"/>
      <dgm:spPr/>
      <dgm:t>
        <a:bodyPr/>
        <a:lstStyle/>
        <a:p>
          <a:pPr rtl="0"/>
          <a:r>
            <a:rPr lang="en-GB">
              <a:latin typeface="Calibri Light" panose="020F0302020204030204"/>
            </a:rPr>
            <a:t>MS Excel</a:t>
          </a:r>
          <a:endParaRPr lang="en-GB"/>
        </a:p>
      </dgm:t>
    </dgm:pt>
    <dgm:pt modelId="{58A1AE14-A0EE-4857-936E-EF39B5113F70}" type="parTrans" cxnId="{4196044F-C2C8-44D8-9E7D-85C32EF98489}">
      <dgm:prSet/>
      <dgm:spPr/>
      <dgm:t>
        <a:bodyPr/>
        <a:lstStyle/>
        <a:p>
          <a:endParaRPr lang="en-GB"/>
        </a:p>
      </dgm:t>
    </dgm:pt>
    <dgm:pt modelId="{E1BFE153-0FB3-4FE8-804A-1BB52F8E5798}" type="sibTrans" cxnId="{4196044F-C2C8-44D8-9E7D-85C32EF98489}">
      <dgm:prSet/>
      <dgm:spPr/>
      <dgm:t>
        <a:bodyPr/>
        <a:lstStyle/>
        <a:p>
          <a:endParaRPr lang="en-GB"/>
        </a:p>
      </dgm:t>
    </dgm:pt>
    <dgm:pt modelId="{2820E1E8-DD13-40FA-BD5A-34446C26FC18}">
      <dgm:prSet phldrT="[Text]" phldr="0"/>
      <dgm:spPr/>
      <dgm:t>
        <a:bodyPr/>
        <a:lstStyle/>
        <a:p>
          <a:pPr rtl="0"/>
          <a:r>
            <a:rPr lang="en-GB">
              <a:latin typeface="Calibri Light" panose="020F0302020204030204"/>
            </a:rPr>
            <a:t>MS Word </a:t>
          </a:r>
          <a:endParaRPr lang="en-GB"/>
        </a:p>
      </dgm:t>
    </dgm:pt>
    <dgm:pt modelId="{91D2D4F0-CC9F-4B90-AC07-FABDC3274BA4}" type="parTrans" cxnId="{4B50D3A9-B509-4078-BDDC-DE123104EC8B}">
      <dgm:prSet/>
      <dgm:spPr/>
      <dgm:t>
        <a:bodyPr/>
        <a:lstStyle/>
        <a:p>
          <a:endParaRPr lang="en-GB"/>
        </a:p>
      </dgm:t>
    </dgm:pt>
    <dgm:pt modelId="{19768EF9-C752-469D-AD99-FF8A4847E8A0}" type="sibTrans" cxnId="{4B50D3A9-B509-4078-BDDC-DE123104EC8B}">
      <dgm:prSet/>
      <dgm:spPr/>
      <dgm:t>
        <a:bodyPr/>
        <a:lstStyle/>
        <a:p>
          <a:endParaRPr lang="en-GB"/>
        </a:p>
      </dgm:t>
    </dgm:pt>
    <dgm:pt modelId="{FBE53DEE-8680-43D5-B425-1065304294FA}">
      <dgm:prSet phldr="0"/>
      <dgm:spPr/>
      <dgm:t>
        <a:bodyPr/>
        <a:lstStyle/>
        <a:p>
          <a:pPr rtl="0"/>
          <a:r>
            <a:rPr lang="en-GB">
              <a:latin typeface="Calibri Light" panose="020F0302020204030204"/>
            </a:rPr>
            <a:t>Live chats </a:t>
          </a:r>
        </a:p>
      </dgm:t>
    </dgm:pt>
    <dgm:pt modelId="{247BE737-1291-4D3B-9413-664EB916BD26}" type="parTrans" cxnId="{1F171764-1382-4C8F-A07A-99B1598F2F41}">
      <dgm:prSet/>
      <dgm:spPr/>
    </dgm:pt>
    <dgm:pt modelId="{D36C6A9B-B351-4C82-85E4-718B9F5B4F4B}" type="sibTrans" cxnId="{1F171764-1382-4C8F-A07A-99B1598F2F41}">
      <dgm:prSet/>
      <dgm:spPr/>
    </dgm:pt>
    <dgm:pt modelId="{619781B8-7B01-4C2A-A144-C7B33326806D}">
      <dgm:prSet phldr="0"/>
      <dgm:spPr/>
      <dgm:t>
        <a:bodyPr/>
        <a:lstStyle/>
        <a:p>
          <a:pPr rtl="0"/>
          <a:r>
            <a:rPr lang="en-GB">
              <a:latin typeface="Calibri Light" panose="020F0302020204030204"/>
            </a:rPr>
            <a:t>MS Power point</a:t>
          </a:r>
        </a:p>
      </dgm:t>
    </dgm:pt>
    <dgm:pt modelId="{706D7087-9EC1-4589-9F27-341B89418313}" type="parTrans" cxnId="{2A6C5D50-439C-477F-9F0A-D6CC6CC60B12}">
      <dgm:prSet/>
      <dgm:spPr/>
    </dgm:pt>
    <dgm:pt modelId="{12DE2885-88A2-43B5-A739-2459833083B3}" type="sibTrans" cxnId="{2A6C5D50-439C-477F-9F0A-D6CC6CC60B12}">
      <dgm:prSet/>
      <dgm:spPr/>
    </dgm:pt>
    <dgm:pt modelId="{44989BD3-35F2-4739-8B35-DF93E24E7D10}" type="pres">
      <dgm:prSet presAssocID="{7F134A6A-2BB6-49B5-9E6B-3ABBF00CBA91}" presName="cycle" presStyleCnt="0">
        <dgm:presLayoutVars>
          <dgm:dir/>
          <dgm:resizeHandles val="exact"/>
        </dgm:presLayoutVars>
      </dgm:prSet>
      <dgm:spPr/>
    </dgm:pt>
    <dgm:pt modelId="{3535812C-2E8A-4112-8FBF-E6F88114629C}" type="pres">
      <dgm:prSet presAssocID="{7BD4F4E9-3A3C-4798-A1D3-15733C97E13E}" presName="node" presStyleLbl="node1" presStyleIdx="0" presStyleCnt="7">
        <dgm:presLayoutVars>
          <dgm:bulletEnabled val="1"/>
        </dgm:presLayoutVars>
      </dgm:prSet>
      <dgm:spPr/>
    </dgm:pt>
    <dgm:pt modelId="{95FCD583-FED4-4465-876D-B8DFC4E868DE}" type="pres">
      <dgm:prSet presAssocID="{7BD4F4E9-3A3C-4798-A1D3-15733C97E13E}" presName="spNode" presStyleCnt="0"/>
      <dgm:spPr/>
    </dgm:pt>
    <dgm:pt modelId="{F14C78DB-308A-4B85-A7F0-4D9F7346B69A}" type="pres">
      <dgm:prSet presAssocID="{B847EB0B-B456-4431-B0B7-6D14DCE78515}" presName="sibTrans" presStyleLbl="sibTrans1D1" presStyleIdx="0" presStyleCnt="7"/>
      <dgm:spPr/>
    </dgm:pt>
    <dgm:pt modelId="{18BB2F52-144C-4F07-87F0-ABB6238704A8}" type="pres">
      <dgm:prSet presAssocID="{87DE20E9-F255-4460-8A16-B4D71C479FA8}" presName="node" presStyleLbl="node1" presStyleIdx="1" presStyleCnt="7">
        <dgm:presLayoutVars>
          <dgm:bulletEnabled val="1"/>
        </dgm:presLayoutVars>
      </dgm:prSet>
      <dgm:spPr/>
    </dgm:pt>
    <dgm:pt modelId="{FB50A4B8-496D-4D0A-A2D6-6560A9ABA74F}" type="pres">
      <dgm:prSet presAssocID="{87DE20E9-F255-4460-8A16-B4D71C479FA8}" presName="spNode" presStyleCnt="0"/>
      <dgm:spPr/>
    </dgm:pt>
    <dgm:pt modelId="{D2A750E8-6EE2-4EE5-9A56-67F52FFF410A}" type="pres">
      <dgm:prSet presAssocID="{F45DAD8D-334F-4F33-99F1-EE16BD75CF23}" presName="sibTrans" presStyleLbl="sibTrans1D1" presStyleIdx="1" presStyleCnt="7"/>
      <dgm:spPr/>
    </dgm:pt>
    <dgm:pt modelId="{053429E2-B7BB-4830-98C5-7021A4AE20A1}" type="pres">
      <dgm:prSet presAssocID="{BCA3B413-3F47-4978-93B9-E905B41EF6D3}" presName="node" presStyleLbl="node1" presStyleIdx="2" presStyleCnt="7">
        <dgm:presLayoutVars>
          <dgm:bulletEnabled val="1"/>
        </dgm:presLayoutVars>
      </dgm:prSet>
      <dgm:spPr/>
    </dgm:pt>
    <dgm:pt modelId="{02BFB803-4445-4967-ABE1-241DAAE1F183}" type="pres">
      <dgm:prSet presAssocID="{BCA3B413-3F47-4978-93B9-E905B41EF6D3}" presName="spNode" presStyleCnt="0"/>
      <dgm:spPr/>
    </dgm:pt>
    <dgm:pt modelId="{2312FEA3-2C52-40AE-A3AA-AAF2EFEEEA1A}" type="pres">
      <dgm:prSet presAssocID="{F43D0CAE-D884-447F-8105-9C893D75B926}" presName="sibTrans" presStyleLbl="sibTrans1D1" presStyleIdx="2" presStyleCnt="7"/>
      <dgm:spPr/>
    </dgm:pt>
    <dgm:pt modelId="{BF1CCDB8-ECEE-47D8-8C4B-D65469CEA71F}" type="pres">
      <dgm:prSet presAssocID="{C531133A-B3D0-4F7C-B830-EB1E7C0D768A}" presName="node" presStyleLbl="node1" presStyleIdx="3" presStyleCnt="7">
        <dgm:presLayoutVars>
          <dgm:bulletEnabled val="1"/>
        </dgm:presLayoutVars>
      </dgm:prSet>
      <dgm:spPr/>
    </dgm:pt>
    <dgm:pt modelId="{3874641E-989D-478A-A76B-C55953F5C13B}" type="pres">
      <dgm:prSet presAssocID="{C531133A-B3D0-4F7C-B830-EB1E7C0D768A}" presName="spNode" presStyleCnt="0"/>
      <dgm:spPr/>
    </dgm:pt>
    <dgm:pt modelId="{9D7A90B4-62F4-493D-857E-7A0623A188BB}" type="pres">
      <dgm:prSet presAssocID="{E1BFE153-0FB3-4FE8-804A-1BB52F8E5798}" presName="sibTrans" presStyleLbl="sibTrans1D1" presStyleIdx="3" presStyleCnt="7"/>
      <dgm:spPr/>
    </dgm:pt>
    <dgm:pt modelId="{6E111DBB-F48D-4F02-A98D-2183850F415A}" type="pres">
      <dgm:prSet presAssocID="{2820E1E8-DD13-40FA-BD5A-34446C26FC18}" presName="node" presStyleLbl="node1" presStyleIdx="4" presStyleCnt="7">
        <dgm:presLayoutVars>
          <dgm:bulletEnabled val="1"/>
        </dgm:presLayoutVars>
      </dgm:prSet>
      <dgm:spPr/>
    </dgm:pt>
    <dgm:pt modelId="{6D55B583-EAEC-4E0C-9690-B4716FC00E81}" type="pres">
      <dgm:prSet presAssocID="{2820E1E8-DD13-40FA-BD5A-34446C26FC18}" presName="spNode" presStyleCnt="0"/>
      <dgm:spPr/>
    </dgm:pt>
    <dgm:pt modelId="{FAD7AE1C-A771-46CA-B783-9C8AE4B5E2DC}" type="pres">
      <dgm:prSet presAssocID="{19768EF9-C752-469D-AD99-FF8A4847E8A0}" presName="sibTrans" presStyleLbl="sibTrans1D1" presStyleIdx="4" presStyleCnt="7"/>
      <dgm:spPr/>
    </dgm:pt>
    <dgm:pt modelId="{E2F7A33F-B7D8-4A2D-89A3-F18F1EBD126E}" type="pres">
      <dgm:prSet presAssocID="{619781B8-7B01-4C2A-A144-C7B33326806D}" presName="node" presStyleLbl="node1" presStyleIdx="5" presStyleCnt="7">
        <dgm:presLayoutVars>
          <dgm:bulletEnabled val="1"/>
        </dgm:presLayoutVars>
      </dgm:prSet>
      <dgm:spPr/>
    </dgm:pt>
    <dgm:pt modelId="{3FD1F3E3-2E97-434A-A13B-1166ED3F72B7}" type="pres">
      <dgm:prSet presAssocID="{619781B8-7B01-4C2A-A144-C7B33326806D}" presName="spNode" presStyleCnt="0"/>
      <dgm:spPr/>
    </dgm:pt>
    <dgm:pt modelId="{F4E6740F-0BED-43EB-835A-04A5FFBD2836}" type="pres">
      <dgm:prSet presAssocID="{12DE2885-88A2-43B5-A739-2459833083B3}" presName="sibTrans" presStyleLbl="sibTrans1D1" presStyleIdx="5" presStyleCnt="7"/>
      <dgm:spPr/>
    </dgm:pt>
    <dgm:pt modelId="{88C5CF7A-11F3-473D-B9DD-0CEE8D78D6EE}" type="pres">
      <dgm:prSet presAssocID="{FBE53DEE-8680-43D5-B425-1065304294FA}" presName="node" presStyleLbl="node1" presStyleIdx="6" presStyleCnt="7">
        <dgm:presLayoutVars>
          <dgm:bulletEnabled val="1"/>
        </dgm:presLayoutVars>
      </dgm:prSet>
      <dgm:spPr/>
    </dgm:pt>
    <dgm:pt modelId="{B860C6B4-A7CB-4D3C-9E96-A4527B21C1FD}" type="pres">
      <dgm:prSet presAssocID="{FBE53DEE-8680-43D5-B425-1065304294FA}" presName="spNode" presStyleCnt="0"/>
      <dgm:spPr/>
    </dgm:pt>
    <dgm:pt modelId="{3A8B4EBE-8CF0-4E2A-8275-A68722633289}" type="pres">
      <dgm:prSet presAssocID="{D36C6A9B-B351-4C82-85E4-718B9F5B4F4B}" presName="sibTrans" presStyleLbl="sibTrans1D1" presStyleIdx="6" presStyleCnt="7"/>
      <dgm:spPr/>
    </dgm:pt>
  </dgm:ptLst>
  <dgm:cxnLst>
    <dgm:cxn modelId="{92ABD303-BCD6-4B73-AC57-F6BCD7ECF5AA}" type="presOf" srcId="{F43D0CAE-D884-447F-8105-9C893D75B926}" destId="{2312FEA3-2C52-40AE-A3AA-AAF2EFEEEA1A}" srcOrd="0" destOrd="0" presId="urn:microsoft.com/office/officeart/2005/8/layout/cycle6"/>
    <dgm:cxn modelId="{345A2804-3993-4EE1-9B62-054B3F4A0E81}" type="presOf" srcId="{87DE20E9-F255-4460-8A16-B4D71C479FA8}" destId="{18BB2F52-144C-4F07-87F0-ABB6238704A8}" srcOrd="0" destOrd="0" presId="urn:microsoft.com/office/officeart/2005/8/layout/cycle6"/>
    <dgm:cxn modelId="{FE61AB11-01B8-4C64-B5C7-E2F311F8B64A}" type="presOf" srcId="{BCA3B413-3F47-4978-93B9-E905B41EF6D3}" destId="{053429E2-B7BB-4830-98C5-7021A4AE20A1}" srcOrd="0" destOrd="0" presId="urn:microsoft.com/office/officeart/2005/8/layout/cycle6"/>
    <dgm:cxn modelId="{81D5AD15-E86E-49CB-A6C7-B5D821CFEC20}" type="presOf" srcId="{2820E1E8-DD13-40FA-BD5A-34446C26FC18}" destId="{6E111DBB-F48D-4F02-A98D-2183850F415A}" srcOrd="0" destOrd="0" presId="urn:microsoft.com/office/officeart/2005/8/layout/cycle6"/>
    <dgm:cxn modelId="{330E2736-946A-45B6-B0A4-CF4D2C2FF56E}" srcId="{7F134A6A-2BB6-49B5-9E6B-3ABBF00CBA91}" destId="{7BD4F4E9-3A3C-4798-A1D3-15733C97E13E}" srcOrd="0" destOrd="0" parTransId="{C1DC1A89-560E-4188-ABC3-FDD8E78B8BD8}" sibTransId="{B847EB0B-B456-4431-B0B7-6D14DCE78515}"/>
    <dgm:cxn modelId="{A21E113F-CA96-489C-AF70-156F608CEA1A}" type="presOf" srcId="{E1BFE153-0FB3-4FE8-804A-1BB52F8E5798}" destId="{9D7A90B4-62F4-493D-857E-7A0623A188BB}" srcOrd="0" destOrd="0" presId="urn:microsoft.com/office/officeart/2005/8/layout/cycle6"/>
    <dgm:cxn modelId="{6875BF62-02FE-4C7B-BEB1-13679EA575F9}" type="presOf" srcId="{619781B8-7B01-4C2A-A144-C7B33326806D}" destId="{E2F7A33F-B7D8-4A2D-89A3-F18F1EBD126E}" srcOrd="0" destOrd="0" presId="urn:microsoft.com/office/officeart/2005/8/layout/cycle6"/>
    <dgm:cxn modelId="{1F171764-1382-4C8F-A07A-99B1598F2F41}" srcId="{7F134A6A-2BB6-49B5-9E6B-3ABBF00CBA91}" destId="{FBE53DEE-8680-43D5-B425-1065304294FA}" srcOrd="6" destOrd="0" parTransId="{247BE737-1291-4D3B-9413-664EB916BD26}" sibTransId="{D36C6A9B-B351-4C82-85E4-718B9F5B4F4B}"/>
    <dgm:cxn modelId="{6C960467-6AAF-4260-A0A0-55F1A789AD8B}" type="presOf" srcId="{F45DAD8D-334F-4F33-99F1-EE16BD75CF23}" destId="{D2A750E8-6EE2-4EE5-9A56-67F52FFF410A}" srcOrd="0" destOrd="0" presId="urn:microsoft.com/office/officeart/2005/8/layout/cycle6"/>
    <dgm:cxn modelId="{9954D86D-0A65-462F-B03E-EF2B0E8DBFE3}" srcId="{7F134A6A-2BB6-49B5-9E6B-3ABBF00CBA91}" destId="{BCA3B413-3F47-4978-93B9-E905B41EF6D3}" srcOrd="2" destOrd="0" parTransId="{62E0D411-4E99-4AE9-AC8C-1DACF56CAEF7}" sibTransId="{F43D0CAE-D884-447F-8105-9C893D75B926}"/>
    <dgm:cxn modelId="{4196044F-C2C8-44D8-9E7D-85C32EF98489}" srcId="{7F134A6A-2BB6-49B5-9E6B-3ABBF00CBA91}" destId="{C531133A-B3D0-4F7C-B830-EB1E7C0D768A}" srcOrd="3" destOrd="0" parTransId="{58A1AE14-A0EE-4857-936E-EF39B5113F70}" sibTransId="{E1BFE153-0FB3-4FE8-804A-1BB52F8E5798}"/>
    <dgm:cxn modelId="{2A6C5D50-439C-477F-9F0A-D6CC6CC60B12}" srcId="{7F134A6A-2BB6-49B5-9E6B-3ABBF00CBA91}" destId="{619781B8-7B01-4C2A-A144-C7B33326806D}" srcOrd="5" destOrd="0" parTransId="{706D7087-9EC1-4589-9F27-341B89418313}" sibTransId="{12DE2885-88A2-43B5-A739-2459833083B3}"/>
    <dgm:cxn modelId="{68BD1E8B-D928-466F-95C7-C8C522E0C54B}" type="presOf" srcId="{D36C6A9B-B351-4C82-85E4-718B9F5B4F4B}" destId="{3A8B4EBE-8CF0-4E2A-8275-A68722633289}" srcOrd="0" destOrd="0" presId="urn:microsoft.com/office/officeart/2005/8/layout/cycle6"/>
    <dgm:cxn modelId="{33FD8B8F-07F1-47F6-8A5C-47AE9DE06D5C}" type="presOf" srcId="{FBE53DEE-8680-43D5-B425-1065304294FA}" destId="{88C5CF7A-11F3-473D-B9DD-0CEE8D78D6EE}" srcOrd="0" destOrd="0" presId="urn:microsoft.com/office/officeart/2005/8/layout/cycle6"/>
    <dgm:cxn modelId="{4E6ABE98-4EFD-4D3B-9111-03FCA70B7D92}" type="presOf" srcId="{C531133A-B3D0-4F7C-B830-EB1E7C0D768A}" destId="{BF1CCDB8-ECEE-47D8-8C4B-D65469CEA71F}" srcOrd="0" destOrd="0" presId="urn:microsoft.com/office/officeart/2005/8/layout/cycle6"/>
    <dgm:cxn modelId="{84C3FFA1-FAC1-41C1-B870-9EA6DC9A31A1}" type="presOf" srcId="{B847EB0B-B456-4431-B0B7-6D14DCE78515}" destId="{F14C78DB-308A-4B85-A7F0-4D9F7346B69A}" srcOrd="0" destOrd="0" presId="urn:microsoft.com/office/officeart/2005/8/layout/cycle6"/>
    <dgm:cxn modelId="{4B50D3A9-B509-4078-BDDC-DE123104EC8B}" srcId="{7F134A6A-2BB6-49B5-9E6B-3ABBF00CBA91}" destId="{2820E1E8-DD13-40FA-BD5A-34446C26FC18}" srcOrd="4" destOrd="0" parTransId="{91D2D4F0-CC9F-4B90-AC07-FABDC3274BA4}" sibTransId="{19768EF9-C752-469D-AD99-FF8A4847E8A0}"/>
    <dgm:cxn modelId="{E41B1CAC-1978-418C-9E94-2CD47C9C8269}" type="presOf" srcId="{7F134A6A-2BB6-49B5-9E6B-3ABBF00CBA91}" destId="{44989BD3-35F2-4739-8B35-DF93E24E7D10}" srcOrd="0" destOrd="0" presId="urn:microsoft.com/office/officeart/2005/8/layout/cycle6"/>
    <dgm:cxn modelId="{3320A7AF-D099-4C29-A156-9904AEC9F79E}" srcId="{7F134A6A-2BB6-49B5-9E6B-3ABBF00CBA91}" destId="{87DE20E9-F255-4460-8A16-B4D71C479FA8}" srcOrd="1" destOrd="0" parTransId="{66F3C36C-EE83-4447-9430-9AE589B2E28E}" sibTransId="{F45DAD8D-334F-4F33-99F1-EE16BD75CF23}"/>
    <dgm:cxn modelId="{B50D7FD9-6A10-46AB-B217-46C56236841A}" type="presOf" srcId="{12DE2885-88A2-43B5-A739-2459833083B3}" destId="{F4E6740F-0BED-43EB-835A-04A5FFBD2836}" srcOrd="0" destOrd="0" presId="urn:microsoft.com/office/officeart/2005/8/layout/cycle6"/>
    <dgm:cxn modelId="{AD5CEEE2-D38F-4F38-9FF7-03DD6660E346}" type="presOf" srcId="{7BD4F4E9-3A3C-4798-A1D3-15733C97E13E}" destId="{3535812C-2E8A-4112-8FBF-E6F88114629C}" srcOrd="0" destOrd="0" presId="urn:microsoft.com/office/officeart/2005/8/layout/cycle6"/>
    <dgm:cxn modelId="{C65F57FA-F9CE-4A24-A29D-8D93C5270D35}" type="presOf" srcId="{19768EF9-C752-469D-AD99-FF8A4847E8A0}" destId="{FAD7AE1C-A771-46CA-B783-9C8AE4B5E2DC}" srcOrd="0" destOrd="0" presId="urn:microsoft.com/office/officeart/2005/8/layout/cycle6"/>
    <dgm:cxn modelId="{91E93041-DBDC-4365-A3ED-585BEE3A8EA9}" type="presParOf" srcId="{44989BD3-35F2-4739-8B35-DF93E24E7D10}" destId="{3535812C-2E8A-4112-8FBF-E6F88114629C}" srcOrd="0" destOrd="0" presId="urn:microsoft.com/office/officeart/2005/8/layout/cycle6"/>
    <dgm:cxn modelId="{B06FDDEB-6896-43AE-89B3-69CB7AC22E9C}" type="presParOf" srcId="{44989BD3-35F2-4739-8B35-DF93E24E7D10}" destId="{95FCD583-FED4-4465-876D-B8DFC4E868DE}" srcOrd="1" destOrd="0" presId="urn:microsoft.com/office/officeart/2005/8/layout/cycle6"/>
    <dgm:cxn modelId="{835178C9-CB4A-4C2C-A96A-DCA18535A52F}" type="presParOf" srcId="{44989BD3-35F2-4739-8B35-DF93E24E7D10}" destId="{F14C78DB-308A-4B85-A7F0-4D9F7346B69A}" srcOrd="2" destOrd="0" presId="urn:microsoft.com/office/officeart/2005/8/layout/cycle6"/>
    <dgm:cxn modelId="{AFE32671-BF25-4F47-825A-96446CD3FC2D}" type="presParOf" srcId="{44989BD3-35F2-4739-8B35-DF93E24E7D10}" destId="{18BB2F52-144C-4F07-87F0-ABB6238704A8}" srcOrd="3" destOrd="0" presId="urn:microsoft.com/office/officeart/2005/8/layout/cycle6"/>
    <dgm:cxn modelId="{72063227-915E-4A12-9CA9-663D52DE4C59}" type="presParOf" srcId="{44989BD3-35F2-4739-8B35-DF93E24E7D10}" destId="{FB50A4B8-496D-4D0A-A2D6-6560A9ABA74F}" srcOrd="4" destOrd="0" presId="urn:microsoft.com/office/officeart/2005/8/layout/cycle6"/>
    <dgm:cxn modelId="{E011E7BF-A54B-4CD4-896B-2AE2A58E2F09}" type="presParOf" srcId="{44989BD3-35F2-4739-8B35-DF93E24E7D10}" destId="{D2A750E8-6EE2-4EE5-9A56-67F52FFF410A}" srcOrd="5" destOrd="0" presId="urn:microsoft.com/office/officeart/2005/8/layout/cycle6"/>
    <dgm:cxn modelId="{6F9D0318-5C6B-47D1-8E6C-E5A7AA98885A}" type="presParOf" srcId="{44989BD3-35F2-4739-8B35-DF93E24E7D10}" destId="{053429E2-B7BB-4830-98C5-7021A4AE20A1}" srcOrd="6" destOrd="0" presId="urn:microsoft.com/office/officeart/2005/8/layout/cycle6"/>
    <dgm:cxn modelId="{53D5FF14-ABB5-43E4-8F71-8C7D9302ED6B}" type="presParOf" srcId="{44989BD3-35F2-4739-8B35-DF93E24E7D10}" destId="{02BFB803-4445-4967-ABE1-241DAAE1F183}" srcOrd="7" destOrd="0" presId="urn:microsoft.com/office/officeart/2005/8/layout/cycle6"/>
    <dgm:cxn modelId="{3BE4208A-FEF8-42F6-8B4F-B4FA11E6F0A0}" type="presParOf" srcId="{44989BD3-35F2-4739-8B35-DF93E24E7D10}" destId="{2312FEA3-2C52-40AE-A3AA-AAF2EFEEEA1A}" srcOrd="8" destOrd="0" presId="urn:microsoft.com/office/officeart/2005/8/layout/cycle6"/>
    <dgm:cxn modelId="{60802748-CA22-493B-A9C1-B8DB4EC847FA}" type="presParOf" srcId="{44989BD3-35F2-4739-8B35-DF93E24E7D10}" destId="{BF1CCDB8-ECEE-47D8-8C4B-D65469CEA71F}" srcOrd="9" destOrd="0" presId="urn:microsoft.com/office/officeart/2005/8/layout/cycle6"/>
    <dgm:cxn modelId="{D875B2F2-B536-427A-BD7C-1AA02112F19F}" type="presParOf" srcId="{44989BD3-35F2-4739-8B35-DF93E24E7D10}" destId="{3874641E-989D-478A-A76B-C55953F5C13B}" srcOrd="10" destOrd="0" presId="urn:microsoft.com/office/officeart/2005/8/layout/cycle6"/>
    <dgm:cxn modelId="{EA4DBC05-9993-4E13-8693-9AFC6A5E04DB}" type="presParOf" srcId="{44989BD3-35F2-4739-8B35-DF93E24E7D10}" destId="{9D7A90B4-62F4-493D-857E-7A0623A188BB}" srcOrd="11" destOrd="0" presId="urn:microsoft.com/office/officeart/2005/8/layout/cycle6"/>
    <dgm:cxn modelId="{434C7384-DB32-40FA-94A6-7FEAF30C0A18}" type="presParOf" srcId="{44989BD3-35F2-4739-8B35-DF93E24E7D10}" destId="{6E111DBB-F48D-4F02-A98D-2183850F415A}" srcOrd="12" destOrd="0" presId="urn:microsoft.com/office/officeart/2005/8/layout/cycle6"/>
    <dgm:cxn modelId="{D2283328-6AC3-4B31-B4D7-1AAFBE630D65}" type="presParOf" srcId="{44989BD3-35F2-4739-8B35-DF93E24E7D10}" destId="{6D55B583-EAEC-4E0C-9690-B4716FC00E81}" srcOrd="13" destOrd="0" presId="urn:microsoft.com/office/officeart/2005/8/layout/cycle6"/>
    <dgm:cxn modelId="{F7006D12-7F4E-4A78-B94E-29B8059A39F3}" type="presParOf" srcId="{44989BD3-35F2-4739-8B35-DF93E24E7D10}" destId="{FAD7AE1C-A771-46CA-B783-9C8AE4B5E2DC}" srcOrd="14" destOrd="0" presId="urn:microsoft.com/office/officeart/2005/8/layout/cycle6"/>
    <dgm:cxn modelId="{1D6C826D-0C9C-4187-BA7A-FDE730DC1428}" type="presParOf" srcId="{44989BD3-35F2-4739-8B35-DF93E24E7D10}" destId="{E2F7A33F-B7D8-4A2D-89A3-F18F1EBD126E}" srcOrd="15" destOrd="0" presId="urn:microsoft.com/office/officeart/2005/8/layout/cycle6"/>
    <dgm:cxn modelId="{47DAD14D-56D9-413F-81F0-453315A6DC54}" type="presParOf" srcId="{44989BD3-35F2-4739-8B35-DF93E24E7D10}" destId="{3FD1F3E3-2E97-434A-A13B-1166ED3F72B7}" srcOrd="16" destOrd="0" presId="urn:microsoft.com/office/officeart/2005/8/layout/cycle6"/>
    <dgm:cxn modelId="{9C2D1048-BB80-4965-BA53-1828D62F597A}" type="presParOf" srcId="{44989BD3-35F2-4739-8B35-DF93E24E7D10}" destId="{F4E6740F-0BED-43EB-835A-04A5FFBD2836}" srcOrd="17" destOrd="0" presId="urn:microsoft.com/office/officeart/2005/8/layout/cycle6"/>
    <dgm:cxn modelId="{37BECDE3-E7A7-4924-A94B-94BE7497C343}" type="presParOf" srcId="{44989BD3-35F2-4739-8B35-DF93E24E7D10}" destId="{88C5CF7A-11F3-473D-B9DD-0CEE8D78D6EE}" srcOrd="18" destOrd="0" presId="urn:microsoft.com/office/officeart/2005/8/layout/cycle6"/>
    <dgm:cxn modelId="{D5FE1B67-C91F-4EAC-B047-0BAF25DB9E46}" type="presParOf" srcId="{44989BD3-35F2-4739-8B35-DF93E24E7D10}" destId="{B860C6B4-A7CB-4D3C-9E96-A4527B21C1FD}" srcOrd="19" destOrd="0" presId="urn:microsoft.com/office/officeart/2005/8/layout/cycle6"/>
    <dgm:cxn modelId="{FB06718D-AFC9-44D9-BB36-B0C940758EFB}" type="presParOf" srcId="{44989BD3-35F2-4739-8B35-DF93E24E7D10}" destId="{3A8B4EBE-8CF0-4E2A-8275-A68722633289}" srcOrd="20"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F99172-254A-4C6F-A258-49154DF4757E}" type="doc">
      <dgm:prSet loTypeId="urn:microsoft.com/office/officeart/2005/8/layout/pyramid2" loCatId="pyramid" qsTypeId="urn:microsoft.com/office/officeart/2005/8/quickstyle/simple1" qsCatId="simple" csTypeId="urn:microsoft.com/office/officeart/2005/8/colors/accent1_2" csCatId="accent1" phldr="1"/>
      <dgm:spPr/>
    </dgm:pt>
    <dgm:pt modelId="{7DC09EA1-EC2E-4F65-B7BE-F11BDED9FF78}">
      <dgm:prSet phldrT="[Text]" phldr="0"/>
      <dgm:spPr/>
      <dgm:t>
        <a:bodyPr/>
        <a:lstStyle/>
        <a:p>
          <a:pPr rtl="0"/>
          <a:r>
            <a:rPr lang="en-GB">
              <a:latin typeface="Calibri Light" panose="020F0302020204030204"/>
            </a:rPr>
            <a:t>Identify research project (week 3)</a:t>
          </a:r>
          <a:endParaRPr lang="en-GB"/>
        </a:p>
      </dgm:t>
    </dgm:pt>
    <dgm:pt modelId="{C7A4E9E6-B914-4817-9A92-49EEF2DAE749}" type="parTrans" cxnId="{4674FF66-FB1E-4E70-8A54-B5609B49651B}">
      <dgm:prSet/>
      <dgm:spPr/>
    </dgm:pt>
    <dgm:pt modelId="{030A1BFF-2791-459B-9F93-A90EF1BB15DD}" type="sibTrans" cxnId="{4674FF66-FB1E-4E70-8A54-B5609B49651B}">
      <dgm:prSet/>
      <dgm:spPr/>
    </dgm:pt>
    <dgm:pt modelId="{D4CD4198-5DD9-44F7-9716-2AE44EA6776D}">
      <dgm:prSet phldrT="[Text]" phldr="0"/>
      <dgm:spPr/>
      <dgm:t>
        <a:bodyPr/>
        <a:lstStyle/>
        <a:p>
          <a:pPr rtl="0"/>
          <a:r>
            <a:rPr lang="en-GB">
              <a:latin typeface="Calibri Light" panose="020F0302020204030204"/>
            </a:rPr>
            <a:t>Created MS Forms (week 4)</a:t>
          </a:r>
          <a:endParaRPr lang="en-GB"/>
        </a:p>
      </dgm:t>
    </dgm:pt>
    <dgm:pt modelId="{274B0024-08B1-44FC-9226-4F976A49D8F8}" type="parTrans" cxnId="{7BA4DB16-0C16-46E3-AD7C-14F09DC47316}">
      <dgm:prSet/>
      <dgm:spPr/>
    </dgm:pt>
    <dgm:pt modelId="{514E1B69-5F14-401E-8332-E5825DAD200D}" type="sibTrans" cxnId="{7BA4DB16-0C16-46E3-AD7C-14F09DC47316}">
      <dgm:prSet/>
      <dgm:spPr/>
    </dgm:pt>
    <dgm:pt modelId="{06D676A4-4EC8-4264-AEA9-1D253E0A218F}">
      <dgm:prSet phldrT="[Text]" phldr="0"/>
      <dgm:spPr/>
      <dgm:t>
        <a:bodyPr/>
        <a:lstStyle/>
        <a:p>
          <a:pPr rtl="0"/>
          <a:r>
            <a:rPr lang="en-GB">
              <a:latin typeface="Calibri Light" panose="020F0302020204030204"/>
            </a:rPr>
            <a:t>Email to students over 18 (week 5)</a:t>
          </a:r>
          <a:endParaRPr lang="en-GB"/>
        </a:p>
      </dgm:t>
    </dgm:pt>
    <dgm:pt modelId="{BEE2C4A4-9E6A-451D-A92B-C7B2B769DF68}" type="parTrans" cxnId="{AA6350DF-29E0-4C39-832C-CD53B37D55F1}">
      <dgm:prSet/>
      <dgm:spPr/>
    </dgm:pt>
    <dgm:pt modelId="{3A99DD87-897A-4B15-A543-94D0D81F9FFF}" type="sibTrans" cxnId="{AA6350DF-29E0-4C39-832C-CD53B37D55F1}">
      <dgm:prSet/>
      <dgm:spPr/>
    </dgm:pt>
    <dgm:pt modelId="{3295A1DC-25C3-486F-B145-93DD86DC8644}">
      <dgm:prSet phldr="0"/>
      <dgm:spPr/>
      <dgm:t>
        <a:bodyPr/>
        <a:lstStyle/>
        <a:p>
          <a:pPr rtl="0"/>
          <a:r>
            <a:rPr lang="en-GB">
              <a:latin typeface="Calibri Light" panose="020F0302020204030204"/>
            </a:rPr>
            <a:t>Conclude findings (week 6)</a:t>
          </a:r>
        </a:p>
      </dgm:t>
    </dgm:pt>
    <dgm:pt modelId="{E2F0E10C-941A-475A-9195-2867097B536A}" type="parTrans" cxnId="{20F58F11-9A93-4F2A-B676-EEBA01AD417E}">
      <dgm:prSet/>
      <dgm:spPr/>
    </dgm:pt>
    <dgm:pt modelId="{F5E576E5-A7E4-4095-94CD-2962646EC118}" type="sibTrans" cxnId="{20F58F11-9A93-4F2A-B676-EEBA01AD417E}">
      <dgm:prSet/>
      <dgm:spPr/>
    </dgm:pt>
    <dgm:pt modelId="{A832C83B-04EE-4664-BFFB-21F4F1816558}">
      <dgm:prSet phldr="0"/>
      <dgm:spPr/>
      <dgm:t>
        <a:bodyPr/>
        <a:lstStyle/>
        <a:p>
          <a:pPr rtl="0"/>
          <a:r>
            <a:rPr lang="en-GB">
              <a:latin typeface="Calibri Light" panose="020F0302020204030204"/>
            </a:rPr>
            <a:t>Analysis collected data  (week 7)</a:t>
          </a:r>
        </a:p>
      </dgm:t>
    </dgm:pt>
    <dgm:pt modelId="{5600A327-DDC7-4E4A-B5CF-E10520C0CAD7}" type="parTrans" cxnId="{BAB6F269-A09E-4956-9BF6-D34E997C08C4}">
      <dgm:prSet/>
      <dgm:spPr/>
    </dgm:pt>
    <dgm:pt modelId="{4654F5B1-27DF-4E4B-A95F-BD3EFF71FCE2}" type="sibTrans" cxnId="{BAB6F269-A09E-4956-9BF6-D34E997C08C4}">
      <dgm:prSet/>
      <dgm:spPr/>
    </dgm:pt>
    <dgm:pt modelId="{CCE1933F-F397-4DCD-8FC6-F9A7BF3B2D0D}" type="pres">
      <dgm:prSet presAssocID="{B9F99172-254A-4C6F-A258-49154DF4757E}" presName="compositeShape" presStyleCnt="0">
        <dgm:presLayoutVars>
          <dgm:dir/>
          <dgm:resizeHandles/>
        </dgm:presLayoutVars>
      </dgm:prSet>
      <dgm:spPr/>
    </dgm:pt>
    <dgm:pt modelId="{692A70E8-CBB5-4CBA-8F1A-2155DF182F6F}" type="pres">
      <dgm:prSet presAssocID="{B9F99172-254A-4C6F-A258-49154DF4757E}" presName="pyramid" presStyleLbl="node1" presStyleIdx="0" presStyleCnt="1"/>
      <dgm:spPr/>
    </dgm:pt>
    <dgm:pt modelId="{0D109A36-852A-45EB-A6DD-3FFF8B83E658}" type="pres">
      <dgm:prSet presAssocID="{B9F99172-254A-4C6F-A258-49154DF4757E}" presName="theList" presStyleCnt="0"/>
      <dgm:spPr/>
    </dgm:pt>
    <dgm:pt modelId="{EA6AB3AF-9454-4A4A-A10E-9597EE4CA1F3}" type="pres">
      <dgm:prSet presAssocID="{7DC09EA1-EC2E-4F65-B7BE-F11BDED9FF78}" presName="aNode" presStyleLbl="fgAcc1" presStyleIdx="0" presStyleCnt="5">
        <dgm:presLayoutVars>
          <dgm:bulletEnabled val="1"/>
        </dgm:presLayoutVars>
      </dgm:prSet>
      <dgm:spPr/>
    </dgm:pt>
    <dgm:pt modelId="{8602A95D-7A76-4DC6-93AB-3E1EE4D2CBE1}" type="pres">
      <dgm:prSet presAssocID="{7DC09EA1-EC2E-4F65-B7BE-F11BDED9FF78}" presName="aSpace" presStyleCnt="0"/>
      <dgm:spPr/>
    </dgm:pt>
    <dgm:pt modelId="{EEC6EBC1-F0C4-469F-A99E-BFB6F898BF10}" type="pres">
      <dgm:prSet presAssocID="{D4CD4198-5DD9-44F7-9716-2AE44EA6776D}" presName="aNode" presStyleLbl="fgAcc1" presStyleIdx="1" presStyleCnt="5">
        <dgm:presLayoutVars>
          <dgm:bulletEnabled val="1"/>
        </dgm:presLayoutVars>
      </dgm:prSet>
      <dgm:spPr/>
    </dgm:pt>
    <dgm:pt modelId="{59EE4C81-757E-4B5C-9575-4746D2D33E5F}" type="pres">
      <dgm:prSet presAssocID="{D4CD4198-5DD9-44F7-9716-2AE44EA6776D}" presName="aSpace" presStyleCnt="0"/>
      <dgm:spPr/>
    </dgm:pt>
    <dgm:pt modelId="{B0CCBA6F-145A-4882-8390-2D876D6FCDEB}" type="pres">
      <dgm:prSet presAssocID="{06D676A4-4EC8-4264-AEA9-1D253E0A218F}" presName="aNode" presStyleLbl="fgAcc1" presStyleIdx="2" presStyleCnt="5">
        <dgm:presLayoutVars>
          <dgm:bulletEnabled val="1"/>
        </dgm:presLayoutVars>
      </dgm:prSet>
      <dgm:spPr/>
    </dgm:pt>
    <dgm:pt modelId="{B22DB74C-8071-4E65-B7C7-4221F6A28C7F}" type="pres">
      <dgm:prSet presAssocID="{06D676A4-4EC8-4264-AEA9-1D253E0A218F}" presName="aSpace" presStyleCnt="0"/>
      <dgm:spPr/>
    </dgm:pt>
    <dgm:pt modelId="{766B2E8E-F6AA-4F8E-9ACB-159C71581C33}" type="pres">
      <dgm:prSet presAssocID="{3295A1DC-25C3-486F-B145-93DD86DC8644}" presName="aNode" presStyleLbl="fgAcc1" presStyleIdx="3" presStyleCnt="5">
        <dgm:presLayoutVars>
          <dgm:bulletEnabled val="1"/>
        </dgm:presLayoutVars>
      </dgm:prSet>
      <dgm:spPr/>
    </dgm:pt>
    <dgm:pt modelId="{81F978BF-6EE6-48E2-8699-16F06D183571}" type="pres">
      <dgm:prSet presAssocID="{3295A1DC-25C3-486F-B145-93DD86DC8644}" presName="aSpace" presStyleCnt="0"/>
      <dgm:spPr/>
    </dgm:pt>
    <dgm:pt modelId="{B76F70CB-86B6-4447-9F37-95B46567F717}" type="pres">
      <dgm:prSet presAssocID="{A832C83B-04EE-4664-BFFB-21F4F1816558}" presName="aNode" presStyleLbl="fgAcc1" presStyleIdx="4" presStyleCnt="5">
        <dgm:presLayoutVars>
          <dgm:bulletEnabled val="1"/>
        </dgm:presLayoutVars>
      </dgm:prSet>
      <dgm:spPr/>
    </dgm:pt>
    <dgm:pt modelId="{7F2B1898-2C73-467A-B2D8-FFE868F7EE83}" type="pres">
      <dgm:prSet presAssocID="{A832C83B-04EE-4664-BFFB-21F4F1816558}" presName="aSpace" presStyleCnt="0"/>
      <dgm:spPr/>
    </dgm:pt>
  </dgm:ptLst>
  <dgm:cxnLst>
    <dgm:cxn modelId="{20F58F11-9A93-4F2A-B676-EEBA01AD417E}" srcId="{B9F99172-254A-4C6F-A258-49154DF4757E}" destId="{3295A1DC-25C3-486F-B145-93DD86DC8644}" srcOrd="3" destOrd="0" parTransId="{E2F0E10C-941A-475A-9195-2867097B536A}" sibTransId="{F5E576E5-A7E4-4095-94CD-2962646EC118}"/>
    <dgm:cxn modelId="{53720316-723F-4F48-B966-582DDD20CE42}" type="presOf" srcId="{B9F99172-254A-4C6F-A258-49154DF4757E}" destId="{CCE1933F-F397-4DCD-8FC6-F9A7BF3B2D0D}" srcOrd="0" destOrd="0" presId="urn:microsoft.com/office/officeart/2005/8/layout/pyramid2"/>
    <dgm:cxn modelId="{7BA4DB16-0C16-46E3-AD7C-14F09DC47316}" srcId="{B9F99172-254A-4C6F-A258-49154DF4757E}" destId="{D4CD4198-5DD9-44F7-9716-2AE44EA6776D}" srcOrd="1" destOrd="0" parTransId="{274B0024-08B1-44FC-9226-4F976A49D8F8}" sibTransId="{514E1B69-5F14-401E-8332-E5825DAD200D}"/>
    <dgm:cxn modelId="{FBBDF21A-AD74-4DD6-A163-F71B6D89AC9E}" type="presOf" srcId="{A832C83B-04EE-4664-BFFB-21F4F1816558}" destId="{B76F70CB-86B6-4447-9F37-95B46567F717}" srcOrd="0" destOrd="0" presId="urn:microsoft.com/office/officeart/2005/8/layout/pyramid2"/>
    <dgm:cxn modelId="{4674FF66-FB1E-4E70-8A54-B5609B49651B}" srcId="{B9F99172-254A-4C6F-A258-49154DF4757E}" destId="{7DC09EA1-EC2E-4F65-B7BE-F11BDED9FF78}" srcOrd="0" destOrd="0" parTransId="{C7A4E9E6-B914-4817-9A92-49EEF2DAE749}" sibTransId="{030A1BFF-2791-459B-9F93-A90EF1BB15DD}"/>
    <dgm:cxn modelId="{BAB6F269-A09E-4956-9BF6-D34E997C08C4}" srcId="{B9F99172-254A-4C6F-A258-49154DF4757E}" destId="{A832C83B-04EE-4664-BFFB-21F4F1816558}" srcOrd="4" destOrd="0" parTransId="{5600A327-DDC7-4E4A-B5CF-E10520C0CAD7}" sibTransId="{4654F5B1-27DF-4E4B-A95F-BD3EFF71FCE2}"/>
    <dgm:cxn modelId="{DA2854AF-852F-497B-954D-951EB9EB93A3}" type="presOf" srcId="{D4CD4198-5DD9-44F7-9716-2AE44EA6776D}" destId="{EEC6EBC1-F0C4-469F-A99E-BFB6F898BF10}" srcOrd="0" destOrd="0" presId="urn:microsoft.com/office/officeart/2005/8/layout/pyramid2"/>
    <dgm:cxn modelId="{916AF8BB-51FD-4D8A-A8D7-A1E81E1E5F50}" type="presOf" srcId="{7DC09EA1-EC2E-4F65-B7BE-F11BDED9FF78}" destId="{EA6AB3AF-9454-4A4A-A10E-9597EE4CA1F3}" srcOrd="0" destOrd="0" presId="urn:microsoft.com/office/officeart/2005/8/layout/pyramid2"/>
    <dgm:cxn modelId="{AA6350DF-29E0-4C39-832C-CD53B37D55F1}" srcId="{B9F99172-254A-4C6F-A258-49154DF4757E}" destId="{06D676A4-4EC8-4264-AEA9-1D253E0A218F}" srcOrd="2" destOrd="0" parTransId="{BEE2C4A4-9E6A-451D-A92B-C7B2B769DF68}" sibTransId="{3A99DD87-897A-4B15-A543-94D0D81F9FFF}"/>
    <dgm:cxn modelId="{4FF47EE4-BBDE-447D-8BBB-1E9F7E544A58}" type="presOf" srcId="{3295A1DC-25C3-486F-B145-93DD86DC8644}" destId="{766B2E8E-F6AA-4F8E-9ACB-159C71581C33}" srcOrd="0" destOrd="0" presId="urn:microsoft.com/office/officeart/2005/8/layout/pyramid2"/>
    <dgm:cxn modelId="{F7D6C7F6-3CDF-4B27-B64A-B2A44D6BBA38}" type="presOf" srcId="{06D676A4-4EC8-4264-AEA9-1D253E0A218F}" destId="{B0CCBA6F-145A-4882-8390-2D876D6FCDEB}" srcOrd="0" destOrd="0" presId="urn:microsoft.com/office/officeart/2005/8/layout/pyramid2"/>
    <dgm:cxn modelId="{BAF08AFD-25D3-4F5A-987C-5794067E1CF8}" type="presParOf" srcId="{CCE1933F-F397-4DCD-8FC6-F9A7BF3B2D0D}" destId="{692A70E8-CBB5-4CBA-8F1A-2155DF182F6F}" srcOrd="0" destOrd="0" presId="urn:microsoft.com/office/officeart/2005/8/layout/pyramid2"/>
    <dgm:cxn modelId="{9159A295-51A2-498E-A347-D1248592274B}" type="presParOf" srcId="{CCE1933F-F397-4DCD-8FC6-F9A7BF3B2D0D}" destId="{0D109A36-852A-45EB-A6DD-3FFF8B83E658}" srcOrd="1" destOrd="0" presId="urn:microsoft.com/office/officeart/2005/8/layout/pyramid2"/>
    <dgm:cxn modelId="{3CD37816-AA38-45B3-A51A-DAA399C255D5}" type="presParOf" srcId="{0D109A36-852A-45EB-A6DD-3FFF8B83E658}" destId="{EA6AB3AF-9454-4A4A-A10E-9597EE4CA1F3}" srcOrd="0" destOrd="0" presId="urn:microsoft.com/office/officeart/2005/8/layout/pyramid2"/>
    <dgm:cxn modelId="{5B0F4070-40A6-44D7-B020-30A91A9A83F2}" type="presParOf" srcId="{0D109A36-852A-45EB-A6DD-3FFF8B83E658}" destId="{8602A95D-7A76-4DC6-93AB-3E1EE4D2CBE1}" srcOrd="1" destOrd="0" presId="urn:microsoft.com/office/officeart/2005/8/layout/pyramid2"/>
    <dgm:cxn modelId="{48932E95-0BEA-42D7-B347-87A2FCE1F24A}" type="presParOf" srcId="{0D109A36-852A-45EB-A6DD-3FFF8B83E658}" destId="{EEC6EBC1-F0C4-469F-A99E-BFB6F898BF10}" srcOrd="2" destOrd="0" presId="urn:microsoft.com/office/officeart/2005/8/layout/pyramid2"/>
    <dgm:cxn modelId="{99E3B0D4-CD34-4FA5-B551-30DF4714FD53}" type="presParOf" srcId="{0D109A36-852A-45EB-A6DD-3FFF8B83E658}" destId="{59EE4C81-757E-4B5C-9575-4746D2D33E5F}" srcOrd="3" destOrd="0" presId="urn:microsoft.com/office/officeart/2005/8/layout/pyramid2"/>
    <dgm:cxn modelId="{8BCAAB30-662A-4E8E-88BF-FFA474FAAE74}" type="presParOf" srcId="{0D109A36-852A-45EB-A6DD-3FFF8B83E658}" destId="{B0CCBA6F-145A-4882-8390-2D876D6FCDEB}" srcOrd="4" destOrd="0" presId="urn:microsoft.com/office/officeart/2005/8/layout/pyramid2"/>
    <dgm:cxn modelId="{7F89A464-D8FA-4EFA-8ADB-6506CDDB755B}" type="presParOf" srcId="{0D109A36-852A-45EB-A6DD-3FFF8B83E658}" destId="{B22DB74C-8071-4E65-B7C7-4221F6A28C7F}" srcOrd="5" destOrd="0" presId="urn:microsoft.com/office/officeart/2005/8/layout/pyramid2"/>
    <dgm:cxn modelId="{5FDCB6DB-7082-4743-91A2-8279BA5F8FD6}" type="presParOf" srcId="{0D109A36-852A-45EB-A6DD-3FFF8B83E658}" destId="{766B2E8E-F6AA-4F8E-9ACB-159C71581C33}" srcOrd="6" destOrd="0" presId="urn:microsoft.com/office/officeart/2005/8/layout/pyramid2"/>
    <dgm:cxn modelId="{673436E6-7E98-4F89-933B-AF7B71C6ACBF}" type="presParOf" srcId="{0D109A36-852A-45EB-A6DD-3FFF8B83E658}" destId="{81F978BF-6EE6-48E2-8699-16F06D183571}" srcOrd="7" destOrd="0" presId="urn:microsoft.com/office/officeart/2005/8/layout/pyramid2"/>
    <dgm:cxn modelId="{D080D760-9CC1-48DF-8F28-662DAEC98070}" type="presParOf" srcId="{0D109A36-852A-45EB-A6DD-3FFF8B83E658}" destId="{B76F70CB-86B6-4447-9F37-95B46567F717}" srcOrd="8" destOrd="0" presId="urn:microsoft.com/office/officeart/2005/8/layout/pyramid2"/>
    <dgm:cxn modelId="{D5D49735-AE78-4CA9-AD77-CB8D2BCA6CC6}" type="presParOf" srcId="{0D109A36-852A-45EB-A6DD-3FFF8B83E658}" destId="{7F2B1898-2C73-467A-B2D8-FFE868F7EE83}"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9A0A7D-AE83-4940-811D-26C7AAFFF0F2}" type="doc">
      <dgm:prSet loTypeId="urn:microsoft.com/office/officeart/2005/8/layout/venn3" loCatId="relationship" qsTypeId="urn:microsoft.com/office/officeart/2005/8/quickstyle/simple4" qsCatId="simple" csTypeId="urn:microsoft.com/office/officeart/2005/8/colors/colorful2" csCatId="colorful" phldr="1"/>
      <dgm:spPr/>
      <dgm:t>
        <a:bodyPr/>
        <a:lstStyle/>
        <a:p>
          <a:endParaRPr lang="en-GB"/>
        </a:p>
      </dgm:t>
    </dgm:pt>
    <dgm:pt modelId="{7F19FDFC-5DAB-4A32-9E02-FE53755B901F}">
      <dgm:prSet phldrT="[Text]" phldr="0"/>
      <dgm:spPr/>
      <dgm:t>
        <a:bodyPr/>
        <a:lstStyle/>
        <a:p>
          <a:pPr rtl="0"/>
          <a:r>
            <a:rPr lang="en-GB">
              <a:latin typeface="Calibri Light" panose="020F0302020204030204"/>
            </a:rPr>
            <a:t>Over 18 </a:t>
          </a:r>
          <a:endParaRPr lang="en-GB"/>
        </a:p>
      </dgm:t>
    </dgm:pt>
    <dgm:pt modelId="{3E8F6E57-21F2-464D-A219-5095DC6CBE7B}" type="parTrans" cxnId="{5701AC23-825B-4CE2-BEE7-188DEB8049D8}">
      <dgm:prSet/>
      <dgm:spPr/>
      <dgm:t>
        <a:bodyPr/>
        <a:lstStyle/>
        <a:p>
          <a:endParaRPr lang="en-GB"/>
        </a:p>
      </dgm:t>
    </dgm:pt>
    <dgm:pt modelId="{03D393E4-01B8-4BB0-B2A4-BF57FCC81F60}" type="sibTrans" cxnId="{5701AC23-825B-4CE2-BEE7-188DEB8049D8}">
      <dgm:prSet/>
      <dgm:spPr/>
      <dgm:t>
        <a:bodyPr/>
        <a:lstStyle/>
        <a:p>
          <a:endParaRPr lang="en-GB"/>
        </a:p>
      </dgm:t>
    </dgm:pt>
    <dgm:pt modelId="{4E9F44E0-EF71-4379-A2BE-1E6DD7FB649B}">
      <dgm:prSet phldrT="[Text]" phldr="0"/>
      <dgm:spPr/>
      <dgm:t>
        <a:bodyPr/>
        <a:lstStyle/>
        <a:p>
          <a:pPr rtl="0"/>
          <a:r>
            <a:rPr lang="en-GB">
              <a:latin typeface="Calibri Light" panose="020F0302020204030204"/>
            </a:rPr>
            <a:t>Consent </a:t>
          </a:r>
          <a:endParaRPr lang="en-GB"/>
        </a:p>
      </dgm:t>
    </dgm:pt>
    <dgm:pt modelId="{555E718B-29A7-49A3-94E1-615F89C6C384}" type="parTrans" cxnId="{992E9EB5-7099-438F-8807-4E55A73DE3F1}">
      <dgm:prSet/>
      <dgm:spPr/>
      <dgm:t>
        <a:bodyPr/>
        <a:lstStyle/>
        <a:p>
          <a:endParaRPr lang="en-GB"/>
        </a:p>
      </dgm:t>
    </dgm:pt>
    <dgm:pt modelId="{6BFADCE9-3C72-48F0-853D-E3338C9D8729}" type="sibTrans" cxnId="{992E9EB5-7099-438F-8807-4E55A73DE3F1}">
      <dgm:prSet/>
      <dgm:spPr/>
      <dgm:t>
        <a:bodyPr/>
        <a:lstStyle/>
        <a:p>
          <a:endParaRPr lang="en-GB"/>
        </a:p>
      </dgm:t>
    </dgm:pt>
    <dgm:pt modelId="{230D8882-4AF2-4E2D-940B-51E0171F3925}">
      <dgm:prSet phldrT="[Text]" phldr="0"/>
      <dgm:spPr/>
      <dgm:t>
        <a:bodyPr/>
        <a:lstStyle/>
        <a:p>
          <a:pPr rtl="0"/>
          <a:r>
            <a:rPr lang="en-GB">
              <a:latin typeface="Calibri Light" panose="020F0302020204030204"/>
            </a:rPr>
            <a:t>Right to withdraw </a:t>
          </a:r>
          <a:endParaRPr lang="en-GB"/>
        </a:p>
      </dgm:t>
    </dgm:pt>
    <dgm:pt modelId="{0F452333-E8BB-4114-90DD-BDE680AD507F}" type="parTrans" cxnId="{CE673715-8B3D-4E94-A6C4-6EE906D7F505}">
      <dgm:prSet/>
      <dgm:spPr/>
      <dgm:t>
        <a:bodyPr/>
        <a:lstStyle/>
        <a:p>
          <a:endParaRPr lang="en-GB"/>
        </a:p>
      </dgm:t>
    </dgm:pt>
    <dgm:pt modelId="{AA75DF7E-4C4B-4DBB-B21B-A10314947E27}" type="sibTrans" cxnId="{CE673715-8B3D-4E94-A6C4-6EE906D7F505}">
      <dgm:prSet/>
      <dgm:spPr/>
      <dgm:t>
        <a:bodyPr/>
        <a:lstStyle/>
        <a:p>
          <a:endParaRPr lang="en-GB"/>
        </a:p>
      </dgm:t>
    </dgm:pt>
    <dgm:pt modelId="{70B1FBF7-E27F-417A-9F45-B378E7D7EF19}">
      <dgm:prSet phldrT="[Text]" phldr="0"/>
      <dgm:spPr/>
      <dgm:t>
        <a:bodyPr/>
        <a:lstStyle/>
        <a:p>
          <a:pPr rtl="0"/>
          <a:r>
            <a:rPr lang="en-GB">
              <a:latin typeface="Calibri Light" panose="020F0302020204030204"/>
            </a:rPr>
            <a:t>Confidentiality</a:t>
          </a:r>
          <a:endParaRPr lang="en-GB"/>
        </a:p>
      </dgm:t>
    </dgm:pt>
    <dgm:pt modelId="{C9DDF68C-66E8-439A-8BB7-E598397680FC}" type="parTrans" cxnId="{F4367BDE-131E-4008-8769-F15BA11A0016}">
      <dgm:prSet/>
      <dgm:spPr/>
      <dgm:t>
        <a:bodyPr/>
        <a:lstStyle/>
        <a:p>
          <a:endParaRPr lang="en-GB"/>
        </a:p>
      </dgm:t>
    </dgm:pt>
    <dgm:pt modelId="{8EB10D55-B5A2-4B4D-803B-74DC52631034}" type="sibTrans" cxnId="{F4367BDE-131E-4008-8769-F15BA11A0016}">
      <dgm:prSet/>
      <dgm:spPr/>
      <dgm:t>
        <a:bodyPr/>
        <a:lstStyle/>
        <a:p>
          <a:endParaRPr lang="en-GB"/>
        </a:p>
      </dgm:t>
    </dgm:pt>
    <dgm:pt modelId="{12B2E7F6-F6BF-44C2-B5D5-136A5C65732B}">
      <dgm:prSet phldr="0"/>
      <dgm:spPr/>
      <dgm:t>
        <a:bodyPr/>
        <a:lstStyle/>
        <a:p>
          <a:pPr rtl="0"/>
          <a:r>
            <a:rPr lang="en-GB">
              <a:latin typeface="Calibri Light" panose="020F0302020204030204"/>
            </a:rPr>
            <a:t>Accuracy in reporting data </a:t>
          </a:r>
        </a:p>
      </dgm:t>
    </dgm:pt>
    <dgm:pt modelId="{F349AAC9-7096-4EFE-8FD5-8FAD6BF6B898}" type="parTrans" cxnId="{51D7D38E-4327-4738-8020-EFA7B0DEE5F6}">
      <dgm:prSet/>
      <dgm:spPr/>
    </dgm:pt>
    <dgm:pt modelId="{5174F85E-A481-4A1E-B8D4-BF12E1FA4691}" type="sibTrans" cxnId="{51D7D38E-4327-4738-8020-EFA7B0DEE5F6}">
      <dgm:prSet/>
      <dgm:spPr/>
    </dgm:pt>
    <dgm:pt modelId="{AD2283A6-90A2-4763-8D74-06F14B3227D9}">
      <dgm:prSet phldr="0"/>
      <dgm:spPr/>
      <dgm:t>
        <a:bodyPr/>
        <a:lstStyle/>
        <a:p>
          <a:pPr rtl="0"/>
          <a:r>
            <a:rPr lang="en-GB">
              <a:latin typeface="Calibri Light" panose="020F0302020204030204"/>
            </a:rPr>
            <a:t>Research safety</a:t>
          </a:r>
        </a:p>
      </dgm:t>
    </dgm:pt>
    <dgm:pt modelId="{83E0D4ED-22B5-47E8-9264-FF28772F2B85}" type="parTrans" cxnId="{EED3C957-7338-4AD5-92D8-783D7BF5B25F}">
      <dgm:prSet/>
      <dgm:spPr/>
    </dgm:pt>
    <dgm:pt modelId="{7608DC99-96F7-4461-86DB-21954DAB0E05}" type="sibTrans" cxnId="{EED3C957-7338-4AD5-92D8-783D7BF5B25F}">
      <dgm:prSet/>
      <dgm:spPr/>
    </dgm:pt>
    <dgm:pt modelId="{2C0732CC-A330-496B-8A42-BBD4481BDBA2}" type="pres">
      <dgm:prSet presAssocID="{A09A0A7D-AE83-4940-811D-26C7AAFFF0F2}" presName="Name0" presStyleCnt="0">
        <dgm:presLayoutVars>
          <dgm:dir/>
          <dgm:resizeHandles val="exact"/>
        </dgm:presLayoutVars>
      </dgm:prSet>
      <dgm:spPr/>
    </dgm:pt>
    <dgm:pt modelId="{E31DD9E7-526B-41CE-A65B-859AEAF09227}" type="pres">
      <dgm:prSet presAssocID="{7F19FDFC-5DAB-4A32-9E02-FE53755B901F}" presName="Name5" presStyleLbl="vennNode1" presStyleIdx="0" presStyleCnt="6">
        <dgm:presLayoutVars>
          <dgm:bulletEnabled val="1"/>
        </dgm:presLayoutVars>
      </dgm:prSet>
      <dgm:spPr/>
    </dgm:pt>
    <dgm:pt modelId="{38C340AA-E05E-47D3-8A98-EE4E689F4FF2}" type="pres">
      <dgm:prSet presAssocID="{03D393E4-01B8-4BB0-B2A4-BF57FCC81F60}" presName="space" presStyleCnt="0"/>
      <dgm:spPr/>
    </dgm:pt>
    <dgm:pt modelId="{52A36459-E2DA-46E0-AA91-037D992D78BD}" type="pres">
      <dgm:prSet presAssocID="{4E9F44E0-EF71-4379-A2BE-1E6DD7FB649B}" presName="Name5" presStyleLbl="vennNode1" presStyleIdx="1" presStyleCnt="6">
        <dgm:presLayoutVars>
          <dgm:bulletEnabled val="1"/>
        </dgm:presLayoutVars>
      </dgm:prSet>
      <dgm:spPr/>
    </dgm:pt>
    <dgm:pt modelId="{FA2F2657-4A2E-4C25-A89A-24D10EC0F63A}" type="pres">
      <dgm:prSet presAssocID="{6BFADCE9-3C72-48F0-853D-E3338C9D8729}" presName="space" presStyleCnt="0"/>
      <dgm:spPr/>
    </dgm:pt>
    <dgm:pt modelId="{3BFBEF92-0436-48DB-B4F5-14C8C570AF2D}" type="pres">
      <dgm:prSet presAssocID="{230D8882-4AF2-4E2D-940B-51E0171F3925}" presName="Name5" presStyleLbl="vennNode1" presStyleIdx="2" presStyleCnt="6">
        <dgm:presLayoutVars>
          <dgm:bulletEnabled val="1"/>
        </dgm:presLayoutVars>
      </dgm:prSet>
      <dgm:spPr/>
    </dgm:pt>
    <dgm:pt modelId="{9627F96D-4F7F-4AED-95C0-6720B72B0C65}" type="pres">
      <dgm:prSet presAssocID="{AA75DF7E-4C4B-4DBB-B21B-A10314947E27}" presName="space" presStyleCnt="0"/>
      <dgm:spPr/>
    </dgm:pt>
    <dgm:pt modelId="{706AF0C2-8322-42D6-A475-763D68BF0041}" type="pres">
      <dgm:prSet presAssocID="{70B1FBF7-E27F-417A-9F45-B378E7D7EF19}" presName="Name5" presStyleLbl="vennNode1" presStyleIdx="3" presStyleCnt="6">
        <dgm:presLayoutVars>
          <dgm:bulletEnabled val="1"/>
        </dgm:presLayoutVars>
      </dgm:prSet>
      <dgm:spPr/>
    </dgm:pt>
    <dgm:pt modelId="{59A746B5-AB5E-4A42-98E0-55A2CF79914A}" type="pres">
      <dgm:prSet presAssocID="{8EB10D55-B5A2-4B4D-803B-74DC52631034}" presName="space" presStyleCnt="0"/>
      <dgm:spPr/>
    </dgm:pt>
    <dgm:pt modelId="{D030682F-038A-4001-BC23-51B98773013D}" type="pres">
      <dgm:prSet presAssocID="{12B2E7F6-F6BF-44C2-B5D5-136A5C65732B}" presName="Name5" presStyleLbl="vennNode1" presStyleIdx="4" presStyleCnt="6">
        <dgm:presLayoutVars>
          <dgm:bulletEnabled val="1"/>
        </dgm:presLayoutVars>
      </dgm:prSet>
      <dgm:spPr/>
    </dgm:pt>
    <dgm:pt modelId="{81ADE869-F25A-4DFE-9E87-1A8AB6BB4D79}" type="pres">
      <dgm:prSet presAssocID="{5174F85E-A481-4A1E-B8D4-BF12E1FA4691}" presName="space" presStyleCnt="0"/>
      <dgm:spPr/>
    </dgm:pt>
    <dgm:pt modelId="{387E7F0F-6BA9-4EBD-8A17-F2E1B81D2400}" type="pres">
      <dgm:prSet presAssocID="{AD2283A6-90A2-4763-8D74-06F14B3227D9}" presName="Name5" presStyleLbl="vennNode1" presStyleIdx="5" presStyleCnt="6">
        <dgm:presLayoutVars>
          <dgm:bulletEnabled val="1"/>
        </dgm:presLayoutVars>
      </dgm:prSet>
      <dgm:spPr/>
    </dgm:pt>
  </dgm:ptLst>
  <dgm:cxnLst>
    <dgm:cxn modelId="{CE673715-8B3D-4E94-A6C4-6EE906D7F505}" srcId="{A09A0A7D-AE83-4940-811D-26C7AAFFF0F2}" destId="{230D8882-4AF2-4E2D-940B-51E0171F3925}" srcOrd="2" destOrd="0" parTransId="{0F452333-E8BB-4114-90DD-BDE680AD507F}" sibTransId="{AA75DF7E-4C4B-4DBB-B21B-A10314947E27}"/>
    <dgm:cxn modelId="{5701AC23-825B-4CE2-BEE7-188DEB8049D8}" srcId="{A09A0A7D-AE83-4940-811D-26C7AAFFF0F2}" destId="{7F19FDFC-5DAB-4A32-9E02-FE53755B901F}" srcOrd="0" destOrd="0" parTransId="{3E8F6E57-21F2-464D-A219-5095DC6CBE7B}" sibTransId="{03D393E4-01B8-4BB0-B2A4-BF57FCC81F60}"/>
    <dgm:cxn modelId="{E682543A-D05B-4115-B3E5-E60C3049256A}" type="presOf" srcId="{230D8882-4AF2-4E2D-940B-51E0171F3925}" destId="{3BFBEF92-0436-48DB-B4F5-14C8C570AF2D}" srcOrd="0" destOrd="0" presId="urn:microsoft.com/office/officeart/2005/8/layout/venn3"/>
    <dgm:cxn modelId="{4AC98F5B-79B7-4412-A8BD-7690AC1C9696}" type="presOf" srcId="{AD2283A6-90A2-4763-8D74-06F14B3227D9}" destId="{387E7F0F-6BA9-4EBD-8A17-F2E1B81D2400}" srcOrd="0" destOrd="0" presId="urn:microsoft.com/office/officeart/2005/8/layout/venn3"/>
    <dgm:cxn modelId="{66727E5C-440A-4DD2-B8CD-56E1C79260DF}" type="presOf" srcId="{A09A0A7D-AE83-4940-811D-26C7AAFFF0F2}" destId="{2C0732CC-A330-496B-8A42-BBD4481BDBA2}" srcOrd="0" destOrd="0" presId="urn:microsoft.com/office/officeart/2005/8/layout/venn3"/>
    <dgm:cxn modelId="{3BC48E5D-938C-4AE1-88AA-1AA3F1493FAF}" type="presOf" srcId="{70B1FBF7-E27F-417A-9F45-B378E7D7EF19}" destId="{706AF0C2-8322-42D6-A475-763D68BF0041}" srcOrd="0" destOrd="0" presId="urn:microsoft.com/office/officeart/2005/8/layout/venn3"/>
    <dgm:cxn modelId="{EED3C957-7338-4AD5-92D8-783D7BF5B25F}" srcId="{A09A0A7D-AE83-4940-811D-26C7AAFFF0F2}" destId="{AD2283A6-90A2-4763-8D74-06F14B3227D9}" srcOrd="5" destOrd="0" parTransId="{83E0D4ED-22B5-47E8-9264-FF28772F2B85}" sibTransId="{7608DC99-96F7-4461-86DB-21954DAB0E05}"/>
    <dgm:cxn modelId="{51D7D38E-4327-4738-8020-EFA7B0DEE5F6}" srcId="{A09A0A7D-AE83-4940-811D-26C7AAFFF0F2}" destId="{12B2E7F6-F6BF-44C2-B5D5-136A5C65732B}" srcOrd="4" destOrd="0" parTransId="{F349AAC9-7096-4EFE-8FD5-8FAD6BF6B898}" sibTransId="{5174F85E-A481-4A1E-B8D4-BF12E1FA4691}"/>
    <dgm:cxn modelId="{0F75E996-0D29-4FCF-9D7C-AB85960AD39A}" type="presOf" srcId="{12B2E7F6-F6BF-44C2-B5D5-136A5C65732B}" destId="{D030682F-038A-4001-BC23-51B98773013D}" srcOrd="0" destOrd="0" presId="urn:microsoft.com/office/officeart/2005/8/layout/venn3"/>
    <dgm:cxn modelId="{992E9EB5-7099-438F-8807-4E55A73DE3F1}" srcId="{A09A0A7D-AE83-4940-811D-26C7AAFFF0F2}" destId="{4E9F44E0-EF71-4379-A2BE-1E6DD7FB649B}" srcOrd="1" destOrd="0" parTransId="{555E718B-29A7-49A3-94E1-615F89C6C384}" sibTransId="{6BFADCE9-3C72-48F0-853D-E3338C9D8729}"/>
    <dgm:cxn modelId="{863FD4C8-81D0-4201-9E08-FB9D6710EB84}" type="presOf" srcId="{7F19FDFC-5DAB-4A32-9E02-FE53755B901F}" destId="{E31DD9E7-526B-41CE-A65B-859AEAF09227}" srcOrd="0" destOrd="0" presId="urn:microsoft.com/office/officeart/2005/8/layout/venn3"/>
    <dgm:cxn modelId="{F4367BDE-131E-4008-8769-F15BA11A0016}" srcId="{A09A0A7D-AE83-4940-811D-26C7AAFFF0F2}" destId="{70B1FBF7-E27F-417A-9F45-B378E7D7EF19}" srcOrd="3" destOrd="0" parTransId="{C9DDF68C-66E8-439A-8BB7-E598397680FC}" sibTransId="{8EB10D55-B5A2-4B4D-803B-74DC52631034}"/>
    <dgm:cxn modelId="{FED707E8-F6DE-4D06-89D5-16CA468067CD}" type="presOf" srcId="{4E9F44E0-EF71-4379-A2BE-1E6DD7FB649B}" destId="{52A36459-E2DA-46E0-AA91-037D992D78BD}" srcOrd="0" destOrd="0" presId="urn:microsoft.com/office/officeart/2005/8/layout/venn3"/>
    <dgm:cxn modelId="{970EA64A-A0BE-4EE5-9A80-24BD2920BAED}" type="presParOf" srcId="{2C0732CC-A330-496B-8A42-BBD4481BDBA2}" destId="{E31DD9E7-526B-41CE-A65B-859AEAF09227}" srcOrd="0" destOrd="0" presId="urn:microsoft.com/office/officeart/2005/8/layout/venn3"/>
    <dgm:cxn modelId="{F24CD43C-1D14-4A4B-B666-8D9A404F37CB}" type="presParOf" srcId="{2C0732CC-A330-496B-8A42-BBD4481BDBA2}" destId="{38C340AA-E05E-47D3-8A98-EE4E689F4FF2}" srcOrd="1" destOrd="0" presId="urn:microsoft.com/office/officeart/2005/8/layout/venn3"/>
    <dgm:cxn modelId="{F663D503-BB24-4244-9EFD-10E33B9B0C83}" type="presParOf" srcId="{2C0732CC-A330-496B-8A42-BBD4481BDBA2}" destId="{52A36459-E2DA-46E0-AA91-037D992D78BD}" srcOrd="2" destOrd="0" presId="urn:microsoft.com/office/officeart/2005/8/layout/venn3"/>
    <dgm:cxn modelId="{426A93ED-CE9F-404F-A04A-091A3C1C7A3A}" type="presParOf" srcId="{2C0732CC-A330-496B-8A42-BBD4481BDBA2}" destId="{FA2F2657-4A2E-4C25-A89A-24D10EC0F63A}" srcOrd="3" destOrd="0" presId="urn:microsoft.com/office/officeart/2005/8/layout/venn3"/>
    <dgm:cxn modelId="{664EF46D-47FD-4CF5-ACD5-4CB11E3A287E}" type="presParOf" srcId="{2C0732CC-A330-496B-8A42-BBD4481BDBA2}" destId="{3BFBEF92-0436-48DB-B4F5-14C8C570AF2D}" srcOrd="4" destOrd="0" presId="urn:microsoft.com/office/officeart/2005/8/layout/venn3"/>
    <dgm:cxn modelId="{277F2B72-8CD0-4A6A-B2B2-4B09B081FD75}" type="presParOf" srcId="{2C0732CC-A330-496B-8A42-BBD4481BDBA2}" destId="{9627F96D-4F7F-4AED-95C0-6720B72B0C65}" srcOrd="5" destOrd="0" presId="urn:microsoft.com/office/officeart/2005/8/layout/venn3"/>
    <dgm:cxn modelId="{5B173503-74B2-4B39-BCE6-E15F4B1B786E}" type="presParOf" srcId="{2C0732CC-A330-496B-8A42-BBD4481BDBA2}" destId="{706AF0C2-8322-42D6-A475-763D68BF0041}" srcOrd="6" destOrd="0" presId="urn:microsoft.com/office/officeart/2005/8/layout/venn3"/>
    <dgm:cxn modelId="{CA933625-6CFC-4F75-9CA1-6F3E1FFAE1BA}" type="presParOf" srcId="{2C0732CC-A330-496B-8A42-BBD4481BDBA2}" destId="{59A746B5-AB5E-4A42-98E0-55A2CF79914A}" srcOrd="7" destOrd="0" presId="urn:microsoft.com/office/officeart/2005/8/layout/venn3"/>
    <dgm:cxn modelId="{E4580996-E299-4961-9DF0-B1E3DCBC3D10}" type="presParOf" srcId="{2C0732CC-A330-496B-8A42-BBD4481BDBA2}" destId="{D030682F-038A-4001-BC23-51B98773013D}" srcOrd="8" destOrd="0" presId="urn:microsoft.com/office/officeart/2005/8/layout/venn3"/>
    <dgm:cxn modelId="{0E608EC3-92EA-4F58-B899-AE5E237166C0}" type="presParOf" srcId="{2C0732CC-A330-496B-8A42-BBD4481BDBA2}" destId="{81ADE869-F25A-4DFE-9E87-1A8AB6BB4D79}" srcOrd="9" destOrd="0" presId="urn:microsoft.com/office/officeart/2005/8/layout/venn3"/>
    <dgm:cxn modelId="{346BB82F-872E-462E-9489-0B562DA54707}" type="presParOf" srcId="{2C0732CC-A330-496B-8A42-BBD4481BDBA2}" destId="{387E7F0F-6BA9-4EBD-8A17-F2E1B81D2400}" srcOrd="10"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35812C-2E8A-4112-8FBF-E6F88114629C}">
      <dsp:nvSpPr>
        <dsp:cNvPr id="0" name=""/>
        <dsp:cNvSpPr/>
      </dsp:nvSpPr>
      <dsp:spPr>
        <a:xfrm>
          <a:off x="2513615" y="2773"/>
          <a:ext cx="1254507" cy="815429"/>
        </a:xfrm>
        <a:prstGeom prst="round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latin typeface="Calibri Light" panose="020F0302020204030204"/>
            </a:rPr>
            <a:t>Moodle</a:t>
          </a:r>
          <a:endParaRPr lang="en-GB" sz="1900" kern="1200"/>
        </a:p>
      </dsp:txBody>
      <dsp:txXfrm>
        <a:off x="2553421" y="42579"/>
        <a:ext cx="1174895" cy="735817"/>
      </dsp:txXfrm>
    </dsp:sp>
    <dsp:sp modelId="{F14C78DB-308A-4B85-A7F0-4D9F7346B69A}">
      <dsp:nvSpPr>
        <dsp:cNvPr id="0" name=""/>
        <dsp:cNvSpPr/>
      </dsp:nvSpPr>
      <dsp:spPr>
        <a:xfrm>
          <a:off x="811899" y="410487"/>
          <a:ext cx="4657939" cy="4657939"/>
        </a:xfrm>
        <a:custGeom>
          <a:avLst/>
          <a:gdLst/>
          <a:ahLst/>
          <a:cxnLst/>
          <a:rect l="0" t="0" r="0" b="0"/>
          <a:pathLst>
            <a:path>
              <a:moveTo>
                <a:pt x="2964541" y="88400"/>
              </a:moveTo>
              <a:arcTo wR="2328969" hR="2328969" stAng="17150208" swAng="1257512"/>
            </a:path>
          </a:pathLst>
        </a:custGeom>
        <a:noFill/>
        <a:ln w="9525" cap="flat" cmpd="sng" algn="ctr">
          <a:solidFill>
            <a:schemeClr val="accent1">
              <a:shade val="9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8BB2F52-144C-4F07-87F0-ABB6238704A8}">
      <dsp:nvSpPr>
        <dsp:cNvPr id="0" name=""/>
        <dsp:cNvSpPr/>
      </dsp:nvSpPr>
      <dsp:spPr>
        <a:xfrm>
          <a:off x="4334477" y="879654"/>
          <a:ext cx="1254507" cy="815429"/>
        </a:xfrm>
        <a:prstGeom prst="roundRect">
          <a:avLst/>
        </a:prstGeom>
        <a:solidFill>
          <a:schemeClr val="accent1">
            <a:shade val="80000"/>
            <a:hueOff val="-48838"/>
            <a:satOff val="-1227"/>
            <a:lumOff val="564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a:latin typeface="Calibri Light" panose="020F0302020204030204"/>
            </a:rPr>
            <a:t>MS Teams</a:t>
          </a:r>
          <a:endParaRPr lang="en-GB" sz="1900" kern="1200"/>
        </a:p>
      </dsp:txBody>
      <dsp:txXfrm>
        <a:off x="4374283" y="919460"/>
        <a:ext cx="1174895" cy="735817"/>
      </dsp:txXfrm>
    </dsp:sp>
    <dsp:sp modelId="{D2A750E8-6EE2-4EE5-9A56-67F52FFF410A}">
      <dsp:nvSpPr>
        <dsp:cNvPr id="0" name=""/>
        <dsp:cNvSpPr/>
      </dsp:nvSpPr>
      <dsp:spPr>
        <a:xfrm>
          <a:off x="811899" y="410487"/>
          <a:ext cx="4657939" cy="4657939"/>
        </a:xfrm>
        <a:custGeom>
          <a:avLst/>
          <a:gdLst/>
          <a:ahLst/>
          <a:cxnLst/>
          <a:rect l="0" t="0" r="0" b="0"/>
          <a:pathLst>
            <a:path>
              <a:moveTo>
                <a:pt x="4415914" y="1295160"/>
              </a:moveTo>
              <a:arcTo wR="2328969" hR="2328969" stAng="20018855" swAng="1726931"/>
            </a:path>
          </a:pathLst>
        </a:custGeom>
        <a:noFill/>
        <a:ln w="9525" cap="flat" cmpd="sng" algn="ctr">
          <a:solidFill>
            <a:schemeClr val="accent1">
              <a:shade val="90000"/>
              <a:hueOff val="-50170"/>
              <a:satOff val="-1212"/>
              <a:lumOff val="5246"/>
              <a:alphaOff val="0"/>
            </a:schemeClr>
          </a:solidFill>
          <a:prstDash val="solid"/>
        </a:ln>
        <a:effectLst/>
      </dsp:spPr>
      <dsp:style>
        <a:lnRef idx="1">
          <a:scrgbClr r="0" g="0" b="0"/>
        </a:lnRef>
        <a:fillRef idx="0">
          <a:scrgbClr r="0" g="0" b="0"/>
        </a:fillRef>
        <a:effectRef idx="0">
          <a:scrgbClr r="0" g="0" b="0"/>
        </a:effectRef>
        <a:fontRef idx="minor"/>
      </dsp:style>
    </dsp:sp>
    <dsp:sp modelId="{053429E2-B7BB-4830-98C5-7021A4AE20A1}">
      <dsp:nvSpPr>
        <dsp:cNvPr id="0" name=""/>
        <dsp:cNvSpPr/>
      </dsp:nvSpPr>
      <dsp:spPr>
        <a:xfrm>
          <a:off x="4784193" y="2849987"/>
          <a:ext cx="1254507" cy="815429"/>
        </a:xfrm>
        <a:prstGeom prst="roundRect">
          <a:avLst/>
        </a:prstGeom>
        <a:solidFill>
          <a:schemeClr val="accent1">
            <a:shade val="80000"/>
            <a:hueOff val="-97677"/>
            <a:satOff val="-2454"/>
            <a:lumOff val="1129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a:latin typeface="Calibri Light" panose="020F0302020204030204"/>
            </a:rPr>
            <a:t> MS Outlook</a:t>
          </a:r>
          <a:endParaRPr lang="en-GB" sz="1900" kern="1200"/>
        </a:p>
      </dsp:txBody>
      <dsp:txXfrm>
        <a:off x="4823999" y="2889793"/>
        <a:ext cx="1174895" cy="735817"/>
      </dsp:txXfrm>
    </dsp:sp>
    <dsp:sp modelId="{2312FEA3-2C52-40AE-A3AA-AAF2EFEEEA1A}">
      <dsp:nvSpPr>
        <dsp:cNvPr id="0" name=""/>
        <dsp:cNvSpPr/>
      </dsp:nvSpPr>
      <dsp:spPr>
        <a:xfrm>
          <a:off x="811899" y="410487"/>
          <a:ext cx="4657939" cy="4657939"/>
        </a:xfrm>
        <a:custGeom>
          <a:avLst/>
          <a:gdLst/>
          <a:ahLst/>
          <a:cxnLst/>
          <a:rect l="0" t="0" r="0" b="0"/>
          <a:pathLst>
            <a:path>
              <a:moveTo>
                <a:pt x="4462225" y="3263485"/>
              </a:moveTo>
              <a:arcTo wR="2328969" hR="2328969" stAng="1419407" swAng="1359475"/>
            </a:path>
          </a:pathLst>
        </a:custGeom>
        <a:noFill/>
        <a:ln w="9525" cap="flat" cmpd="sng" algn="ctr">
          <a:solidFill>
            <a:schemeClr val="accent1">
              <a:shade val="90000"/>
              <a:hueOff val="-100339"/>
              <a:satOff val="-2423"/>
              <a:lumOff val="10493"/>
              <a:alphaOff val="0"/>
            </a:schemeClr>
          </a:solidFill>
          <a:prstDash val="solid"/>
        </a:ln>
        <a:effectLst/>
      </dsp:spPr>
      <dsp:style>
        <a:lnRef idx="1">
          <a:scrgbClr r="0" g="0" b="0"/>
        </a:lnRef>
        <a:fillRef idx="0">
          <a:scrgbClr r="0" g="0" b="0"/>
        </a:fillRef>
        <a:effectRef idx="0">
          <a:scrgbClr r="0" g="0" b="0"/>
        </a:effectRef>
        <a:fontRef idx="minor"/>
      </dsp:style>
    </dsp:sp>
    <dsp:sp modelId="{BF1CCDB8-ECEE-47D8-8C4B-D65469CEA71F}">
      <dsp:nvSpPr>
        <dsp:cNvPr id="0" name=""/>
        <dsp:cNvSpPr/>
      </dsp:nvSpPr>
      <dsp:spPr>
        <a:xfrm>
          <a:off x="3524117" y="4430072"/>
          <a:ext cx="1254507" cy="815429"/>
        </a:xfrm>
        <a:prstGeom prst="roundRect">
          <a:avLst/>
        </a:prstGeom>
        <a:solidFill>
          <a:schemeClr val="accent1">
            <a:shade val="80000"/>
            <a:hueOff val="-146515"/>
            <a:satOff val="-3681"/>
            <a:lumOff val="1693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a:latin typeface="Calibri Light" panose="020F0302020204030204"/>
            </a:rPr>
            <a:t>MS Excel</a:t>
          </a:r>
          <a:endParaRPr lang="en-GB" sz="1900" kern="1200"/>
        </a:p>
      </dsp:txBody>
      <dsp:txXfrm>
        <a:off x="3563923" y="4469878"/>
        <a:ext cx="1174895" cy="735817"/>
      </dsp:txXfrm>
    </dsp:sp>
    <dsp:sp modelId="{9D7A90B4-62F4-493D-857E-7A0623A188BB}">
      <dsp:nvSpPr>
        <dsp:cNvPr id="0" name=""/>
        <dsp:cNvSpPr/>
      </dsp:nvSpPr>
      <dsp:spPr>
        <a:xfrm>
          <a:off x="811899" y="410487"/>
          <a:ext cx="4657939" cy="4657939"/>
        </a:xfrm>
        <a:custGeom>
          <a:avLst/>
          <a:gdLst/>
          <a:ahLst/>
          <a:cxnLst/>
          <a:rect l="0" t="0" r="0" b="0"/>
          <a:pathLst>
            <a:path>
              <a:moveTo>
                <a:pt x="2704655" y="4627438"/>
              </a:moveTo>
              <a:arcTo wR="2328969" hR="2328969" stAng="4843024" swAng="1113952"/>
            </a:path>
          </a:pathLst>
        </a:custGeom>
        <a:noFill/>
        <a:ln w="9525" cap="flat" cmpd="sng" algn="ctr">
          <a:solidFill>
            <a:schemeClr val="accent1">
              <a:shade val="90000"/>
              <a:hueOff val="-150509"/>
              <a:satOff val="-3635"/>
              <a:lumOff val="15739"/>
              <a:alphaOff val="0"/>
            </a:schemeClr>
          </a:solidFill>
          <a:prstDash val="solid"/>
        </a:ln>
        <a:effectLst/>
      </dsp:spPr>
      <dsp:style>
        <a:lnRef idx="1">
          <a:scrgbClr r="0" g="0" b="0"/>
        </a:lnRef>
        <a:fillRef idx="0">
          <a:scrgbClr r="0" g="0" b="0"/>
        </a:fillRef>
        <a:effectRef idx="0">
          <a:scrgbClr r="0" g="0" b="0"/>
        </a:effectRef>
        <a:fontRef idx="minor"/>
      </dsp:style>
    </dsp:sp>
    <dsp:sp modelId="{6E111DBB-F48D-4F02-A98D-2183850F415A}">
      <dsp:nvSpPr>
        <dsp:cNvPr id="0" name=""/>
        <dsp:cNvSpPr/>
      </dsp:nvSpPr>
      <dsp:spPr>
        <a:xfrm>
          <a:off x="1503113" y="4430072"/>
          <a:ext cx="1254507" cy="815429"/>
        </a:xfrm>
        <a:prstGeom prst="roundRect">
          <a:avLst/>
        </a:prstGeom>
        <a:solidFill>
          <a:schemeClr val="accent1">
            <a:shade val="80000"/>
            <a:hueOff val="-195353"/>
            <a:satOff val="-4908"/>
            <a:lumOff val="2258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a:latin typeface="Calibri Light" panose="020F0302020204030204"/>
            </a:rPr>
            <a:t>MS Word </a:t>
          </a:r>
          <a:endParaRPr lang="en-GB" sz="1900" kern="1200"/>
        </a:p>
      </dsp:txBody>
      <dsp:txXfrm>
        <a:off x="1542919" y="4469878"/>
        <a:ext cx="1174895" cy="735817"/>
      </dsp:txXfrm>
    </dsp:sp>
    <dsp:sp modelId="{FAD7AE1C-A771-46CA-B783-9C8AE4B5E2DC}">
      <dsp:nvSpPr>
        <dsp:cNvPr id="0" name=""/>
        <dsp:cNvSpPr/>
      </dsp:nvSpPr>
      <dsp:spPr>
        <a:xfrm>
          <a:off x="811899" y="410487"/>
          <a:ext cx="4657939" cy="4657939"/>
        </a:xfrm>
        <a:custGeom>
          <a:avLst/>
          <a:gdLst/>
          <a:ahLst/>
          <a:cxnLst/>
          <a:rect l="0" t="0" r="0" b="0"/>
          <a:pathLst>
            <a:path>
              <a:moveTo>
                <a:pt x="720357" y="4013151"/>
              </a:moveTo>
              <a:arcTo wR="2328969" hR="2328969" stAng="8021118" swAng="1359475"/>
            </a:path>
          </a:pathLst>
        </a:custGeom>
        <a:noFill/>
        <a:ln w="9525" cap="flat" cmpd="sng" algn="ctr">
          <a:solidFill>
            <a:schemeClr val="accent1">
              <a:shade val="90000"/>
              <a:hueOff val="-200678"/>
              <a:satOff val="-4846"/>
              <a:lumOff val="20986"/>
              <a:alphaOff val="0"/>
            </a:schemeClr>
          </a:solidFill>
          <a:prstDash val="solid"/>
        </a:ln>
        <a:effectLst/>
      </dsp:spPr>
      <dsp:style>
        <a:lnRef idx="1">
          <a:scrgbClr r="0" g="0" b="0"/>
        </a:lnRef>
        <a:fillRef idx="0">
          <a:scrgbClr r="0" g="0" b="0"/>
        </a:fillRef>
        <a:effectRef idx="0">
          <a:scrgbClr r="0" g="0" b="0"/>
        </a:effectRef>
        <a:fontRef idx="minor"/>
      </dsp:style>
    </dsp:sp>
    <dsp:sp modelId="{E2F7A33F-B7D8-4A2D-89A3-F18F1EBD126E}">
      <dsp:nvSpPr>
        <dsp:cNvPr id="0" name=""/>
        <dsp:cNvSpPr/>
      </dsp:nvSpPr>
      <dsp:spPr>
        <a:xfrm>
          <a:off x="243037" y="2849987"/>
          <a:ext cx="1254507" cy="815429"/>
        </a:xfrm>
        <a:prstGeom prst="roundRect">
          <a:avLst/>
        </a:prstGeom>
        <a:solidFill>
          <a:schemeClr val="accent1">
            <a:shade val="80000"/>
            <a:hueOff val="-244192"/>
            <a:satOff val="-6135"/>
            <a:lumOff val="2822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a:latin typeface="Calibri Light" panose="020F0302020204030204"/>
            </a:rPr>
            <a:t>MS Power point</a:t>
          </a:r>
        </a:p>
      </dsp:txBody>
      <dsp:txXfrm>
        <a:off x="282843" y="2889793"/>
        <a:ext cx="1174895" cy="735817"/>
      </dsp:txXfrm>
    </dsp:sp>
    <dsp:sp modelId="{F4E6740F-0BED-43EB-835A-04A5FFBD2836}">
      <dsp:nvSpPr>
        <dsp:cNvPr id="0" name=""/>
        <dsp:cNvSpPr/>
      </dsp:nvSpPr>
      <dsp:spPr>
        <a:xfrm>
          <a:off x="811899" y="410487"/>
          <a:ext cx="4657939" cy="4657939"/>
        </a:xfrm>
        <a:custGeom>
          <a:avLst/>
          <a:gdLst/>
          <a:ahLst/>
          <a:cxnLst/>
          <a:rect l="0" t="0" r="0" b="0"/>
          <a:pathLst>
            <a:path>
              <a:moveTo>
                <a:pt x="2093" y="2427706"/>
              </a:moveTo>
              <a:arcTo wR="2328969" hR="2328969" stAng="10654214" swAng="1726931"/>
            </a:path>
          </a:pathLst>
        </a:custGeom>
        <a:noFill/>
        <a:ln w="9525" cap="flat" cmpd="sng" algn="ctr">
          <a:solidFill>
            <a:schemeClr val="accent1">
              <a:shade val="90000"/>
              <a:hueOff val="-250848"/>
              <a:satOff val="-6058"/>
              <a:lumOff val="26232"/>
              <a:alphaOff val="0"/>
            </a:schemeClr>
          </a:solidFill>
          <a:prstDash val="solid"/>
        </a:ln>
        <a:effectLst/>
      </dsp:spPr>
      <dsp:style>
        <a:lnRef idx="1">
          <a:scrgbClr r="0" g="0" b="0"/>
        </a:lnRef>
        <a:fillRef idx="0">
          <a:scrgbClr r="0" g="0" b="0"/>
        </a:fillRef>
        <a:effectRef idx="0">
          <a:scrgbClr r="0" g="0" b="0"/>
        </a:effectRef>
        <a:fontRef idx="minor"/>
      </dsp:style>
    </dsp:sp>
    <dsp:sp modelId="{88C5CF7A-11F3-473D-B9DD-0CEE8D78D6EE}">
      <dsp:nvSpPr>
        <dsp:cNvPr id="0" name=""/>
        <dsp:cNvSpPr/>
      </dsp:nvSpPr>
      <dsp:spPr>
        <a:xfrm>
          <a:off x="692753" y="879654"/>
          <a:ext cx="1254507" cy="815429"/>
        </a:xfrm>
        <a:prstGeom prst="roundRect">
          <a:avLst/>
        </a:prstGeom>
        <a:solidFill>
          <a:schemeClr val="accent1">
            <a:shade val="80000"/>
            <a:hueOff val="-293030"/>
            <a:satOff val="-7362"/>
            <a:lumOff val="3387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a:latin typeface="Calibri Light" panose="020F0302020204030204"/>
            </a:rPr>
            <a:t>Live chats </a:t>
          </a:r>
        </a:p>
      </dsp:txBody>
      <dsp:txXfrm>
        <a:off x="732559" y="919460"/>
        <a:ext cx="1174895" cy="735817"/>
      </dsp:txXfrm>
    </dsp:sp>
    <dsp:sp modelId="{3A8B4EBE-8CF0-4E2A-8275-A68722633289}">
      <dsp:nvSpPr>
        <dsp:cNvPr id="0" name=""/>
        <dsp:cNvSpPr/>
      </dsp:nvSpPr>
      <dsp:spPr>
        <a:xfrm>
          <a:off x="811899" y="410487"/>
          <a:ext cx="4657939" cy="4657939"/>
        </a:xfrm>
        <a:custGeom>
          <a:avLst/>
          <a:gdLst/>
          <a:ahLst/>
          <a:cxnLst/>
          <a:rect l="0" t="0" r="0" b="0"/>
          <a:pathLst>
            <a:path>
              <a:moveTo>
                <a:pt x="934013" y="463977"/>
              </a:moveTo>
              <a:arcTo wR="2328969" hR="2328969" stAng="13992280" swAng="1257512"/>
            </a:path>
          </a:pathLst>
        </a:custGeom>
        <a:noFill/>
        <a:ln w="9525" cap="flat" cmpd="sng" algn="ctr">
          <a:solidFill>
            <a:schemeClr val="accent1">
              <a:shade val="90000"/>
              <a:hueOff val="-301017"/>
              <a:satOff val="-7269"/>
              <a:lumOff val="31479"/>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2A70E8-CBB5-4CBA-8F1A-2155DF182F6F}">
      <dsp:nvSpPr>
        <dsp:cNvPr id="0" name=""/>
        <dsp:cNvSpPr/>
      </dsp:nvSpPr>
      <dsp:spPr>
        <a:xfrm>
          <a:off x="123110" y="0"/>
          <a:ext cx="5248275" cy="5248275"/>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6AB3AF-9454-4A4A-A10E-9597EE4CA1F3}">
      <dsp:nvSpPr>
        <dsp:cNvPr id="0" name=""/>
        <dsp:cNvSpPr/>
      </dsp:nvSpPr>
      <dsp:spPr>
        <a:xfrm>
          <a:off x="2747248" y="525340"/>
          <a:ext cx="3411378" cy="746239"/>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Identify research project (week 3)</a:t>
          </a:r>
          <a:endParaRPr lang="en-GB" sz="1800" kern="1200"/>
        </a:p>
      </dsp:txBody>
      <dsp:txXfrm>
        <a:off x="2783676" y="561768"/>
        <a:ext cx="3338522" cy="673383"/>
      </dsp:txXfrm>
    </dsp:sp>
    <dsp:sp modelId="{EEC6EBC1-F0C4-469F-A99E-BFB6F898BF10}">
      <dsp:nvSpPr>
        <dsp:cNvPr id="0" name=""/>
        <dsp:cNvSpPr/>
      </dsp:nvSpPr>
      <dsp:spPr>
        <a:xfrm>
          <a:off x="2747248" y="1364859"/>
          <a:ext cx="3411378" cy="746239"/>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Created MS Forms (week 4)</a:t>
          </a:r>
          <a:endParaRPr lang="en-GB" sz="1800" kern="1200"/>
        </a:p>
      </dsp:txBody>
      <dsp:txXfrm>
        <a:off x="2783676" y="1401287"/>
        <a:ext cx="3338522" cy="673383"/>
      </dsp:txXfrm>
    </dsp:sp>
    <dsp:sp modelId="{B0CCBA6F-145A-4882-8390-2D876D6FCDEB}">
      <dsp:nvSpPr>
        <dsp:cNvPr id="0" name=""/>
        <dsp:cNvSpPr/>
      </dsp:nvSpPr>
      <dsp:spPr>
        <a:xfrm>
          <a:off x="2747248" y="2204378"/>
          <a:ext cx="3411378" cy="746239"/>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Email to students over 18 (week 5)</a:t>
          </a:r>
          <a:endParaRPr lang="en-GB" sz="1800" kern="1200"/>
        </a:p>
      </dsp:txBody>
      <dsp:txXfrm>
        <a:off x="2783676" y="2240806"/>
        <a:ext cx="3338522" cy="673383"/>
      </dsp:txXfrm>
    </dsp:sp>
    <dsp:sp modelId="{766B2E8E-F6AA-4F8E-9ACB-159C71581C33}">
      <dsp:nvSpPr>
        <dsp:cNvPr id="0" name=""/>
        <dsp:cNvSpPr/>
      </dsp:nvSpPr>
      <dsp:spPr>
        <a:xfrm>
          <a:off x="2747248" y="3043896"/>
          <a:ext cx="3411378" cy="746239"/>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Conclude findings (week 6)</a:t>
          </a:r>
        </a:p>
      </dsp:txBody>
      <dsp:txXfrm>
        <a:off x="2783676" y="3080324"/>
        <a:ext cx="3338522" cy="673383"/>
      </dsp:txXfrm>
    </dsp:sp>
    <dsp:sp modelId="{B76F70CB-86B6-4447-9F37-95B46567F717}">
      <dsp:nvSpPr>
        <dsp:cNvPr id="0" name=""/>
        <dsp:cNvSpPr/>
      </dsp:nvSpPr>
      <dsp:spPr>
        <a:xfrm>
          <a:off x="2747248" y="3883415"/>
          <a:ext cx="3411378" cy="746239"/>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Analysis collected data  (week 7)</a:t>
          </a:r>
        </a:p>
      </dsp:txBody>
      <dsp:txXfrm>
        <a:off x="2783676" y="3919843"/>
        <a:ext cx="3338522" cy="6733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1DD9E7-526B-41CE-A65B-859AEAF09227}">
      <dsp:nvSpPr>
        <dsp:cNvPr id="0" name=""/>
        <dsp:cNvSpPr/>
      </dsp:nvSpPr>
      <dsp:spPr>
        <a:xfrm>
          <a:off x="648" y="1152729"/>
          <a:ext cx="1062888" cy="1062888"/>
        </a:xfrm>
        <a:prstGeom prst="ellipse">
          <a:avLst/>
        </a:prstGeom>
        <a:gradFill rotWithShape="0">
          <a:gsLst>
            <a:gs pos="0">
              <a:schemeClr val="accent2">
                <a:alpha val="50000"/>
                <a:hueOff val="0"/>
                <a:satOff val="0"/>
                <a:lumOff val="0"/>
                <a:alphaOff val="0"/>
                <a:tint val="98000"/>
                <a:satMod val="110000"/>
                <a:lumMod val="104000"/>
              </a:schemeClr>
            </a:gs>
            <a:gs pos="69000">
              <a:schemeClr val="accent2">
                <a:alpha val="50000"/>
                <a:hueOff val="0"/>
                <a:satOff val="0"/>
                <a:lumOff val="0"/>
                <a:alphaOff val="0"/>
                <a:shade val="84000"/>
                <a:satMod val="130000"/>
                <a:lumMod val="92000"/>
              </a:schemeClr>
            </a:gs>
            <a:gs pos="100000">
              <a:schemeClr val="accent2">
                <a:alpha val="50000"/>
                <a:hueOff val="0"/>
                <a:satOff val="0"/>
                <a:lumOff val="0"/>
                <a:alphaOff val="0"/>
                <a:shade val="76000"/>
                <a:satMod val="130000"/>
                <a:lumMod val="8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58494" tIns="10160" rIns="58494" bIns="1016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alibri Light" panose="020F0302020204030204"/>
            </a:rPr>
            <a:t>Over 18 </a:t>
          </a:r>
          <a:endParaRPr lang="en-GB" sz="800" kern="1200"/>
        </a:p>
      </dsp:txBody>
      <dsp:txXfrm>
        <a:off x="156304" y="1308385"/>
        <a:ext cx="751576" cy="751576"/>
      </dsp:txXfrm>
    </dsp:sp>
    <dsp:sp modelId="{52A36459-E2DA-46E0-AA91-037D992D78BD}">
      <dsp:nvSpPr>
        <dsp:cNvPr id="0" name=""/>
        <dsp:cNvSpPr/>
      </dsp:nvSpPr>
      <dsp:spPr>
        <a:xfrm>
          <a:off x="850959" y="1152729"/>
          <a:ext cx="1062888" cy="1062888"/>
        </a:xfrm>
        <a:prstGeom prst="ellipse">
          <a:avLst/>
        </a:prstGeom>
        <a:gradFill rotWithShape="0">
          <a:gsLst>
            <a:gs pos="0">
              <a:schemeClr val="accent2">
                <a:alpha val="50000"/>
                <a:hueOff val="505987"/>
                <a:satOff val="-9572"/>
                <a:lumOff val="-667"/>
                <a:alphaOff val="0"/>
                <a:tint val="98000"/>
                <a:satMod val="110000"/>
                <a:lumMod val="104000"/>
              </a:schemeClr>
            </a:gs>
            <a:gs pos="69000">
              <a:schemeClr val="accent2">
                <a:alpha val="50000"/>
                <a:hueOff val="505987"/>
                <a:satOff val="-9572"/>
                <a:lumOff val="-667"/>
                <a:alphaOff val="0"/>
                <a:shade val="84000"/>
                <a:satMod val="130000"/>
                <a:lumMod val="92000"/>
              </a:schemeClr>
            </a:gs>
            <a:gs pos="100000">
              <a:schemeClr val="accent2">
                <a:alpha val="50000"/>
                <a:hueOff val="505987"/>
                <a:satOff val="-9572"/>
                <a:lumOff val="-667"/>
                <a:alphaOff val="0"/>
                <a:shade val="76000"/>
                <a:satMod val="130000"/>
                <a:lumMod val="8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58494" tIns="10160" rIns="58494" bIns="1016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alibri Light" panose="020F0302020204030204"/>
            </a:rPr>
            <a:t>Consent </a:t>
          </a:r>
          <a:endParaRPr lang="en-GB" sz="800" kern="1200"/>
        </a:p>
      </dsp:txBody>
      <dsp:txXfrm>
        <a:off x="1006615" y="1308385"/>
        <a:ext cx="751576" cy="751576"/>
      </dsp:txXfrm>
    </dsp:sp>
    <dsp:sp modelId="{3BFBEF92-0436-48DB-B4F5-14C8C570AF2D}">
      <dsp:nvSpPr>
        <dsp:cNvPr id="0" name=""/>
        <dsp:cNvSpPr/>
      </dsp:nvSpPr>
      <dsp:spPr>
        <a:xfrm>
          <a:off x="1701271" y="1152729"/>
          <a:ext cx="1062888" cy="1062888"/>
        </a:xfrm>
        <a:prstGeom prst="ellipse">
          <a:avLst/>
        </a:prstGeom>
        <a:gradFill rotWithShape="0">
          <a:gsLst>
            <a:gs pos="0">
              <a:schemeClr val="accent2">
                <a:alpha val="50000"/>
                <a:hueOff val="1011974"/>
                <a:satOff val="-19145"/>
                <a:lumOff val="-1334"/>
                <a:alphaOff val="0"/>
                <a:tint val="98000"/>
                <a:satMod val="110000"/>
                <a:lumMod val="104000"/>
              </a:schemeClr>
            </a:gs>
            <a:gs pos="69000">
              <a:schemeClr val="accent2">
                <a:alpha val="50000"/>
                <a:hueOff val="1011974"/>
                <a:satOff val="-19145"/>
                <a:lumOff val="-1334"/>
                <a:alphaOff val="0"/>
                <a:shade val="84000"/>
                <a:satMod val="130000"/>
                <a:lumMod val="92000"/>
              </a:schemeClr>
            </a:gs>
            <a:gs pos="100000">
              <a:schemeClr val="accent2">
                <a:alpha val="50000"/>
                <a:hueOff val="1011974"/>
                <a:satOff val="-19145"/>
                <a:lumOff val="-1334"/>
                <a:alphaOff val="0"/>
                <a:shade val="76000"/>
                <a:satMod val="130000"/>
                <a:lumMod val="8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58494" tIns="10160" rIns="58494" bIns="1016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alibri Light" panose="020F0302020204030204"/>
            </a:rPr>
            <a:t>Right to withdraw </a:t>
          </a:r>
          <a:endParaRPr lang="en-GB" sz="800" kern="1200"/>
        </a:p>
      </dsp:txBody>
      <dsp:txXfrm>
        <a:off x="1856927" y="1308385"/>
        <a:ext cx="751576" cy="751576"/>
      </dsp:txXfrm>
    </dsp:sp>
    <dsp:sp modelId="{706AF0C2-8322-42D6-A475-763D68BF0041}">
      <dsp:nvSpPr>
        <dsp:cNvPr id="0" name=""/>
        <dsp:cNvSpPr/>
      </dsp:nvSpPr>
      <dsp:spPr>
        <a:xfrm>
          <a:off x="2551582" y="1152729"/>
          <a:ext cx="1062888" cy="1062888"/>
        </a:xfrm>
        <a:prstGeom prst="ellipse">
          <a:avLst/>
        </a:prstGeom>
        <a:gradFill rotWithShape="0">
          <a:gsLst>
            <a:gs pos="0">
              <a:schemeClr val="accent2">
                <a:alpha val="50000"/>
                <a:hueOff val="1517960"/>
                <a:satOff val="-28717"/>
                <a:lumOff val="-2000"/>
                <a:alphaOff val="0"/>
                <a:tint val="98000"/>
                <a:satMod val="110000"/>
                <a:lumMod val="104000"/>
              </a:schemeClr>
            </a:gs>
            <a:gs pos="69000">
              <a:schemeClr val="accent2">
                <a:alpha val="50000"/>
                <a:hueOff val="1517960"/>
                <a:satOff val="-28717"/>
                <a:lumOff val="-2000"/>
                <a:alphaOff val="0"/>
                <a:shade val="84000"/>
                <a:satMod val="130000"/>
                <a:lumMod val="92000"/>
              </a:schemeClr>
            </a:gs>
            <a:gs pos="100000">
              <a:schemeClr val="accent2">
                <a:alpha val="50000"/>
                <a:hueOff val="1517960"/>
                <a:satOff val="-28717"/>
                <a:lumOff val="-2000"/>
                <a:alphaOff val="0"/>
                <a:shade val="76000"/>
                <a:satMod val="130000"/>
                <a:lumMod val="8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58494" tIns="10160" rIns="58494" bIns="1016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alibri Light" panose="020F0302020204030204"/>
            </a:rPr>
            <a:t>Confidentiality</a:t>
          </a:r>
          <a:endParaRPr lang="en-GB" sz="800" kern="1200"/>
        </a:p>
      </dsp:txBody>
      <dsp:txXfrm>
        <a:off x="2707238" y="1308385"/>
        <a:ext cx="751576" cy="751576"/>
      </dsp:txXfrm>
    </dsp:sp>
    <dsp:sp modelId="{D030682F-038A-4001-BC23-51B98773013D}">
      <dsp:nvSpPr>
        <dsp:cNvPr id="0" name=""/>
        <dsp:cNvSpPr/>
      </dsp:nvSpPr>
      <dsp:spPr>
        <a:xfrm>
          <a:off x="3401893" y="1152729"/>
          <a:ext cx="1062888" cy="1062888"/>
        </a:xfrm>
        <a:prstGeom prst="ellipse">
          <a:avLst/>
        </a:prstGeom>
        <a:gradFill rotWithShape="0">
          <a:gsLst>
            <a:gs pos="0">
              <a:schemeClr val="accent2">
                <a:alpha val="50000"/>
                <a:hueOff val="2023947"/>
                <a:satOff val="-38290"/>
                <a:lumOff val="-2667"/>
                <a:alphaOff val="0"/>
                <a:tint val="98000"/>
                <a:satMod val="110000"/>
                <a:lumMod val="104000"/>
              </a:schemeClr>
            </a:gs>
            <a:gs pos="69000">
              <a:schemeClr val="accent2">
                <a:alpha val="50000"/>
                <a:hueOff val="2023947"/>
                <a:satOff val="-38290"/>
                <a:lumOff val="-2667"/>
                <a:alphaOff val="0"/>
                <a:shade val="84000"/>
                <a:satMod val="130000"/>
                <a:lumMod val="92000"/>
              </a:schemeClr>
            </a:gs>
            <a:gs pos="100000">
              <a:schemeClr val="accent2">
                <a:alpha val="50000"/>
                <a:hueOff val="2023947"/>
                <a:satOff val="-38290"/>
                <a:lumOff val="-2667"/>
                <a:alphaOff val="0"/>
                <a:shade val="76000"/>
                <a:satMod val="130000"/>
                <a:lumMod val="8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58494" tIns="10160" rIns="58494" bIns="1016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alibri Light" panose="020F0302020204030204"/>
            </a:rPr>
            <a:t>Accuracy in reporting data </a:t>
          </a:r>
        </a:p>
      </dsp:txBody>
      <dsp:txXfrm>
        <a:off x="3557549" y="1308385"/>
        <a:ext cx="751576" cy="751576"/>
      </dsp:txXfrm>
    </dsp:sp>
    <dsp:sp modelId="{387E7F0F-6BA9-4EBD-8A17-F2E1B81D2400}">
      <dsp:nvSpPr>
        <dsp:cNvPr id="0" name=""/>
        <dsp:cNvSpPr/>
      </dsp:nvSpPr>
      <dsp:spPr>
        <a:xfrm>
          <a:off x="4252204" y="1152729"/>
          <a:ext cx="1062888" cy="1062888"/>
        </a:xfrm>
        <a:prstGeom prst="ellipse">
          <a:avLst/>
        </a:prstGeom>
        <a:gradFill rotWithShape="0">
          <a:gsLst>
            <a:gs pos="0">
              <a:schemeClr val="accent2">
                <a:alpha val="50000"/>
                <a:hueOff val="2529934"/>
                <a:satOff val="-47862"/>
                <a:lumOff val="-3334"/>
                <a:alphaOff val="0"/>
                <a:tint val="98000"/>
                <a:satMod val="110000"/>
                <a:lumMod val="104000"/>
              </a:schemeClr>
            </a:gs>
            <a:gs pos="69000">
              <a:schemeClr val="accent2">
                <a:alpha val="50000"/>
                <a:hueOff val="2529934"/>
                <a:satOff val="-47862"/>
                <a:lumOff val="-3334"/>
                <a:alphaOff val="0"/>
                <a:shade val="84000"/>
                <a:satMod val="130000"/>
                <a:lumMod val="92000"/>
              </a:schemeClr>
            </a:gs>
            <a:gs pos="100000">
              <a:schemeClr val="accent2">
                <a:alpha val="50000"/>
                <a:hueOff val="2529934"/>
                <a:satOff val="-47862"/>
                <a:lumOff val="-3334"/>
                <a:alphaOff val="0"/>
                <a:shade val="76000"/>
                <a:satMod val="130000"/>
                <a:lumMod val="8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58494" tIns="10160" rIns="58494" bIns="1016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alibri Light" panose="020F0302020204030204"/>
            </a:rPr>
            <a:t>Research safety</a:t>
          </a:r>
        </a:p>
      </dsp:txBody>
      <dsp:txXfrm>
        <a:off x="4407860" y="1308385"/>
        <a:ext cx="751576" cy="751576"/>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6/24/2022</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091038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627153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6/24/2022</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173857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6/24/2022</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150635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6/24/2022</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8199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6/24/2022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945579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6/24/2022</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914330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04087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6/24/2022</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94690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6/24/2022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741186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6/24/2022</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361542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6</a:t>
            </a:r>
          </a:p>
          <a:p>
            <a:pPr lvl="6"/>
            <a:r>
              <a:rPr lang="en-US"/>
              <a:t>7</a:t>
            </a:r>
          </a:p>
          <a:p>
            <a:pPr lvl="7"/>
            <a:r>
              <a:rPr lang="en-US"/>
              <a:t>8</a:t>
            </a:r>
          </a:p>
          <a:p>
            <a:pPr lvl="8"/>
            <a:r>
              <a:rPr lang="en-US"/>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6/24/2022</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a:p>
        </p:txBody>
      </p:sp>
    </p:spTree>
    <p:extLst>
      <p:ext uri="{BB962C8B-B14F-4D97-AF65-F5344CB8AC3E}">
        <p14:creationId xmlns:p14="http://schemas.microsoft.com/office/powerpoint/2010/main" val="490841600"/>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2127859@student.uwtsd.ac.uk" TargetMode="External"/><Relationship Id="rId2" Type="http://schemas.openxmlformats.org/officeDocument/2006/relationships/hyperlink" Target="mailto:2132610@student.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sciprofiles.com/profile/1819107" TargetMode="External"/><Relationship Id="rId2" Type="http://schemas.openxmlformats.org/officeDocument/2006/relationships/hyperlink" Target="https://sciprofiles.com/profile/2041042" TargetMode="External"/><Relationship Id="rId1" Type="http://schemas.openxmlformats.org/officeDocument/2006/relationships/slideLayout" Target="../slideLayouts/slideLayout2.xml"/><Relationship Id="rId4" Type="http://schemas.openxmlformats.org/officeDocument/2006/relationships/hyperlink" Target="https://sciprofiles.com/profile/author/T01qaVoxTFBlYzVCTDM3VmpSRWJ6NEZBK2w0QlFmbHNiaWRuL3V6MXpyVT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cs typeface="Calibri Light"/>
              </a:rPr>
              <a:t>Which Digital Tool Is Most Used By Students At UWTSD To Collaborate Together</a:t>
            </a:r>
            <a:endParaRPr lang="en-GB"/>
          </a:p>
        </p:txBody>
      </p:sp>
      <p:sp>
        <p:nvSpPr>
          <p:cNvPr id="3" name="Subtitle 2"/>
          <p:cNvSpPr>
            <a:spLocks noGrp="1"/>
          </p:cNvSpPr>
          <p:nvPr>
            <p:ph type="subTitle" idx="1"/>
          </p:nvPr>
        </p:nvSpPr>
        <p:spPr/>
        <p:txBody>
          <a:bodyPr vert="horz" lIns="91440" tIns="0" rIns="91440" bIns="45720" rtlCol="0" anchor="t">
            <a:normAutofit/>
          </a:bodyPr>
          <a:lstStyle/>
          <a:p>
            <a:r>
              <a:rPr lang="en-GB">
                <a:hlinkClick r:id="rId2"/>
              </a:rPr>
              <a:t>2132610@student.uwtsd.ac.uk</a:t>
            </a:r>
            <a:endParaRPr lang="en-US"/>
          </a:p>
          <a:p>
            <a:r>
              <a:rPr lang="en-GB">
                <a:hlinkClick r:id="rId3"/>
              </a:rPr>
              <a:t>2127859@student.uwtsd.ac.uk</a:t>
            </a:r>
            <a:r>
              <a:rPr lang="en-GB"/>
              <a:t> </a:t>
            </a:r>
          </a:p>
          <a:p>
            <a:r>
              <a:rPr lang="en-GB"/>
              <a:t>2132506@student.uwtsd.ac.uk</a:t>
            </a:r>
          </a:p>
          <a:p>
            <a:endParaRPr lang="en-GB"/>
          </a:p>
          <a:p>
            <a:endParaRPr lang="en-GB"/>
          </a:p>
        </p:txBody>
      </p:sp>
      <p:sp>
        <p:nvSpPr>
          <p:cNvPr id="4" name="TextBox 3">
            <a:extLst>
              <a:ext uri="{FF2B5EF4-FFF2-40B4-BE49-F238E27FC236}">
                <a16:creationId xmlns:a16="http://schemas.microsoft.com/office/drawing/2014/main" id="{7ECD3EF0-D021-52D6-1982-C85C6E047167}"/>
              </a:ext>
            </a:extLst>
          </p:cNvPr>
          <p:cNvSpPr txBox="1"/>
          <p:nvPr/>
        </p:nvSpPr>
        <p:spPr>
          <a:xfrm>
            <a:off x="7705165" y="5654489"/>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Tutor : DR Olu </a:t>
            </a:r>
            <a:r>
              <a:rPr lang="en-GB" err="1"/>
              <a:t>Abegbite</a:t>
            </a:r>
          </a:p>
          <a:p>
            <a:r>
              <a:rPr lang="en-GB"/>
              <a:t>Course: digital skills and research methods (BMSW4003_BIRM)</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BF09C-373A-A124-4C7E-74A2EE115DB5}"/>
              </a:ext>
            </a:extLst>
          </p:cNvPr>
          <p:cNvSpPr>
            <a:spLocks noGrp="1"/>
          </p:cNvSpPr>
          <p:nvPr>
            <p:ph type="title"/>
          </p:nvPr>
        </p:nvSpPr>
        <p:spPr/>
        <p:txBody>
          <a:bodyPr/>
          <a:lstStyle/>
          <a:p>
            <a:r>
              <a:rPr lang="en-GB">
                <a:cs typeface="Calibri Light"/>
              </a:rPr>
              <a:t>Introduction </a:t>
            </a:r>
            <a:endParaRPr lang="en-GB"/>
          </a:p>
        </p:txBody>
      </p:sp>
      <p:sp>
        <p:nvSpPr>
          <p:cNvPr id="3" name="Content Placeholder 2">
            <a:extLst>
              <a:ext uri="{FF2B5EF4-FFF2-40B4-BE49-F238E27FC236}">
                <a16:creationId xmlns:a16="http://schemas.microsoft.com/office/drawing/2014/main" id="{383408C4-5F8F-2A27-3111-632765510F94}"/>
              </a:ext>
            </a:extLst>
          </p:cNvPr>
          <p:cNvSpPr>
            <a:spLocks noGrp="1"/>
          </p:cNvSpPr>
          <p:nvPr>
            <p:ph idx="1"/>
          </p:nvPr>
        </p:nvSpPr>
        <p:spPr/>
        <p:txBody>
          <a:bodyPr/>
          <a:lstStyle/>
          <a:p>
            <a:r>
              <a:rPr lang="en-GB"/>
              <a:t>The student population is made up of "digital natives" this means student use technology everyday whether it be in personal time or for educational purposes the purpose of this presentation is to highlight the digital skills used by students are in higher education </a:t>
            </a:r>
          </a:p>
        </p:txBody>
      </p:sp>
      <p:sp>
        <p:nvSpPr>
          <p:cNvPr id="5" name="TextBox 4">
            <a:extLst>
              <a:ext uri="{FF2B5EF4-FFF2-40B4-BE49-F238E27FC236}">
                <a16:creationId xmlns:a16="http://schemas.microsoft.com/office/drawing/2014/main" id="{7D3D94E4-9AB3-5F7B-DEE0-32725A124C63}"/>
              </a:ext>
            </a:extLst>
          </p:cNvPr>
          <p:cNvSpPr txBox="1"/>
          <p:nvPr/>
        </p:nvSpPr>
        <p:spPr>
          <a:xfrm>
            <a:off x="118941" y="622614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MDPI  2022</a:t>
            </a:r>
          </a:p>
        </p:txBody>
      </p:sp>
      <p:sp>
        <p:nvSpPr>
          <p:cNvPr id="7" name="TextBox 6">
            <a:extLst>
              <a:ext uri="{FF2B5EF4-FFF2-40B4-BE49-F238E27FC236}">
                <a16:creationId xmlns:a16="http://schemas.microsoft.com/office/drawing/2014/main" id="{6BD33326-5E38-F56D-E94A-523DEACE012C}"/>
              </a:ext>
            </a:extLst>
          </p:cNvPr>
          <p:cNvSpPr txBox="1"/>
          <p:nvPr/>
        </p:nvSpPr>
        <p:spPr>
          <a:xfrm>
            <a:off x="8576422" y="575253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Beth 2127859</a:t>
            </a:r>
          </a:p>
        </p:txBody>
      </p:sp>
    </p:spTree>
    <p:extLst>
      <p:ext uri="{BB962C8B-B14F-4D97-AF65-F5344CB8AC3E}">
        <p14:creationId xmlns:p14="http://schemas.microsoft.com/office/powerpoint/2010/main" val="501277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EBB35-3E80-4178-2328-74A44A93EE0E}"/>
              </a:ext>
            </a:extLst>
          </p:cNvPr>
          <p:cNvSpPr>
            <a:spLocks noGrp="1"/>
          </p:cNvSpPr>
          <p:nvPr>
            <p:ph type="title"/>
          </p:nvPr>
        </p:nvSpPr>
        <p:spPr/>
        <p:txBody>
          <a:bodyPr>
            <a:normAutofit fontScale="90000"/>
          </a:bodyPr>
          <a:lstStyle/>
          <a:p>
            <a:r>
              <a:rPr lang="en-GB">
                <a:cs typeface="Calibri Light"/>
              </a:rPr>
              <a:t>Type of digital skills used in higher education used to collaborate</a:t>
            </a:r>
            <a:endParaRPr lang="en-GB"/>
          </a:p>
        </p:txBody>
      </p:sp>
      <p:graphicFrame>
        <p:nvGraphicFramePr>
          <p:cNvPr id="4" name="Diagram 4">
            <a:extLst>
              <a:ext uri="{FF2B5EF4-FFF2-40B4-BE49-F238E27FC236}">
                <a16:creationId xmlns:a16="http://schemas.microsoft.com/office/drawing/2014/main" id="{0D63221F-FB14-03F8-4B59-9B2C1A2F5A83}"/>
              </a:ext>
            </a:extLst>
          </p:cNvPr>
          <p:cNvGraphicFramePr>
            <a:graphicFrameLocks noGrp="1"/>
          </p:cNvGraphicFramePr>
          <p:nvPr>
            <p:ph idx="1"/>
            <p:extLst>
              <p:ext uri="{D42A27DB-BD31-4B8C-83A1-F6EECF244321}">
                <p14:modId xmlns:p14="http://schemas.microsoft.com/office/powerpoint/2010/main" val="2346847462"/>
              </p:ext>
            </p:extLst>
          </p:nvPr>
        </p:nvGraphicFramePr>
        <p:xfrm>
          <a:off x="4585910" y="452513"/>
          <a:ext cx="6281738" cy="5248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4" name="Picture 94">
            <a:extLst>
              <a:ext uri="{FF2B5EF4-FFF2-40B4-BE49-F238E27FC236}">
                <a16:creationId xmlns:a16="http://schemas.microsoft.com/office/drawing/2014/main" id="{E570B6B7-2DA2-EC86-BF79-DA59375E50C4}"/>
              </a:ext>
            </a:extLst>
          </p:cNvPr>
          <p:cNvPicPr>
            <a:picLocks noChangeAspect="1"/>
          </p:cNvPicPr>
          <p:nvPr/>
        </p:nvPicPr>
        <p:blipFill>
          <a:blip r:embed="rId7"/>
          <a:stretch>
            <a:fillRect/>
          </a:stretch>
        </p:blipFill>
        <p:spPr>
          <a:xfrm>
            <a:off x="6938513" y="42441"/>
            <a:ext cx="2743200" cy="677119"/>
          </a:xfrm>
          <a:prstGeom prst="rect">
            <a:avLst/>
          </a:prstGeom>
        </p:spPr>
      </p:pic>
      <p:pic>
        <p:nvPicPr>
          <p:cNvPr id="140" name="Picture 140">
            <a:extLst>
              <a:ext uri="{FF2B5EF4-FFF2-40B4-BE49-F238E27FC236}">
                <a16:creationId xmlns:a16="http://schemas.microsoft.com/office/drawing/2014/main" id="{939A07C1-C956-3FD8-909E-39531F4876E1}"/>
              </a:ext>
            </a:extLst>
          </p:cNvPr>
          <p:cNvPicPr>
            <a:picLocks noChangeAspect="1"/>
          </p:cNvPicPr>
          <p:nvPr/>
        </p:nvPicPr>
        <p:blipFill>
          <a:blip r:embed="rId8"/>
          <a:stretch>
            <a:fillRect/>
          </a:stretch>
        </p:blipFill>
        <p:spPr>
          <a:xfrm>
            <a:off x="9900249" y="5376886"/>
            <a:ext cx="2153729" cy="1208189"/>
          </a:xfrm>
          <a:prstGeom prst="rect">
            <a:avLst/>
          </a:prstGeom>
        </p:spPr>
      </p:pic>
      <p:sp>
        <p:nvSpPr>
          <p:cNvPr id="19" name="TextBox 18">
            <a:extLst>
              <a:ext uri="{FF2B5EF4-FFF2-40B4-BE49-F238E27FC236}">
                <a16:creationId xmlns:a16="http://schemas.microsoft.com/office/drawing/2014/main" id="{B20F1ACD-07A9-54AF-9370-2CC60D740C7B}"/>
              </a:ext>
            </a:extLst>
          </p:cNvPr>
          <p:cNvSpPr txBox="1"/>
          <p:nvPr/>
        </p:nvSpPr>
        <p:spPr>
          <a:xfrm>
            <a:off x="382438" y="632028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ea typeface="+mn-lt"/>
                <a:cs typeface="+mn-lt"/>
              </a:rPr>
              <a:t>shenaz</a:t>
            </a:r>
            <a:r>
              <a:rPr lang="en-GB">
                <a:ea typeface="+mn-lt"/>
                <a:cs typeface="+mn-lt"/>
              </a:rPr>
              <a:t> 2132610</a:t>
            </a:r>
            <a:endParaRPr lang="en-US">
              <a:ea typeface="+mn-lt"/>
              <a:cs typeface="+mn-lt"/>
            </a:endParaRPr>
          </a:p>
        </p:txBody>
      </p:sp>
    </p:spTree>
    <p:extLst>
      <p:ext uri="{BB962C8B-B14F-4D97-AF65-F5344CB8AC3E}">
        <p14:creationId xmlns:p14="http://schemas.microsoft.com/office/powerpoint/2010/main" val="221342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AFB29-430C-F827-FE7C-3A813F0EBEEB}"/>
              </a:ext>
            </a:extLst>
          </p:cNvPr>
          <p:cNvSpPr>
            <a:spLocks noGrp="1"/>
          </p:cNvSpPr>
          <p:nvPr>
            <p:ph type="title"/>
          </p:nvPr>
        </p:nvSpPr>
        <p:spPr/>
        <p:txBody>
          <a:bodyPr/>
          <a:lstStyle/>
          <a:p>
            <a:r>
              <a:rPr lang="en-GB">
                <a:cs typeface="Calibri Light"/>
              </a:rPr>
              <a:t>Research timeline </a:t>
            </a:r>
            <a:endParaRPr lang="en-GB"/>
          </a:p>
        </p:txBody>
      </p:sp>
      <p:graphicFrame>
        <p:nvGraphicFramePr>
          <p:cNvPr id="4" name="Diagram 4">
            <a:extLst>
              <a:ext uri="{FF2B5EF4-FFF2-40B4-BE49-F238E27FC236}">
                <a16:creationId xmlns:a16="http://schemas.microsoft.com/office/drawing/2014/main" id="{78F1975B-FCA9-DBA9-534B-442FF81BE8FD}"/>
              </a:ext>
            </a:extLst>
          </p:cNvPr>
          <p:cNvGraphicFramePr>
            <a:graphicFrameLocks noGrp="1"/>
          </p:cNvGraphicFramePr>
          <p:nvPr>
            <p:ph idx="1"/>
            <p:extLst>
              <p:ext uri="{D42A27DB-BD31-4B8C-83A1-F6EECF244321}">
                <p14:modId xmlns:p14="http://schemas.microsoft.com/office/powerpoint/2010/main" val="2392225775"/>
              </p:ext>
            </p:extLst>
          </p:nvPr>
        </p:nvGraphicFramePr>
        <p:xfrm>
          <a:off x="4872315" y="862838"/>
          <a:ext cx="6281738" cy="5248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 name="TextBox 21">
            <a:extLst>
              <a:ext uri="{FF2B5EF4-FFF2-40B4-BE49-F238E27FC236}">
                <a16:creationId xmlns:a16="http://schemas.microsoft.com/office/drawing/2014/main" id="{A89DABE5-EB5C-D611-E734-9C250E3791AF}"/>
              </a:ext>
            </a:extLst>
          </p:cNvPr>
          <p:cNvSpPr txBox="1"/>
          <p:nvPr/>
        </p:nvSpPr>
        <p:spPr>
          <a:xfrm>
            <a:off x="2064589" y="171953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Method </a:t>
            </a:r>
          </a:p>
        </p:txBody>
      </p:sp>
      <p:sp>
        <p:nvSpPr>
          <p:cNvPr id="1336" name="TextBox 1335">
            <a:extLst>
              <a:ext uri="{FF2B5EF4-FFF2-40B4-BE49-F238E27FC236}">
                <a16:creationId xmlns:a16="http://schemas.microsoft.com/office/drawing/2014/main" id="{F8D9AB52-3C33-20DC-F279-BBF8680A5892}"/>
              </a:ext>
            </a:extLst>
          </p:cNvPr>
          <p:cNvSpPr txBox="1"/>
          <p:nvPr/>
        </p:nvSpPr>
        <p:spPr>
          <a:xfrm>
            <a:off x="9339532" y="633466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Tabasum 2132506</a:t>
            </a:r>
          </a:p>
        </p:txBody>
      </p:sp>
    </p:spTree>
    <p:extLst>
      <p:ext uri="{BB962C8B-B14F-4D97-AF65-F5344CB8AC3E}">
        <p14:creationId xmlns:p14="http://schemas.microsoft.com/office/powerpoint/2010/main" val="4019498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ext&#10;&#10;Description automatically generated">
            <a:extLst>
              <a:ext uri="{FF2B5EF4-FFF2-40B4-BE49-F238E27FC236}">
                <a16:creationId xmlns:a16="http://schemas.microsoft.com/office/drawing/2014/main" id="{E44FBFE1-C4B6-1560-824D-688D129CA5CE}"/>
              </a:ext>
            </a:extLst>
          </p:cNvPr>
          <p:cNvPicPr>
            <a:picLocks noChangeAspect="1"/>
          </p:cNvPicPr>
          <p:nvPr/>
        </p:nvPicPr>
        <p:blipFill rotWithShape="1">
          <a:blip r:embed="rId2"/>
          <a:srcRect l="6155" r="4959"/>
          <a:stretch/>
        </p:blipFill>
        <p:spPr>
          <a:xfrm>
            <a:off x="20" y="1149274"/>
            <a:ext cx="12191675" cy="5708953"/>
          </a:xfrm>
          <a:prstGeom prst="rect">
            <a:avLst/>
          </a:prstGeom>
        </p:spPr>
      </p:pic>
      <p:sp>
        <p:nvSpPr>
          <p:cNvPr id="2" name="Title 1">
            <a:extLst>
              <a:ext uri="{FF2B5EF4-FFF2-40B4-BE49-F238E27FC236}">
                <a16:creationId xmlns:a16="http://schemas.microsoft.com/office/drawing/2014/main" id="{FD2DA417-7D53-35F8-12D5-9B37DD7573E1}"/>
              </a:ext>
            </a:extLst>
          </p:cNvPr>
          <p:cNvSpPr>
            <a:spLocks noGrp="1"/>
          </p:cNvSpPr>
          <p:nvPr>
            <p:ph type="title"/>
          </p:nvPr>
        </p:nvSpPr>
        <p:spPr>
          <a:xfrm>
            <a:off x="3383853" y="-1020877"/>
            <a:ext cx="5022921" cy="2042725"/>
          </a:xfrm>
        </p:spPr>
        <p:txBody>
          <a:bodyPr vert="horz" lIns="228600" tIns="228600" rIns="228600" bIns="0" rtlCol="0" anchor="b">
            <a:normAutofit/>
          </a:bodyPr>
          <a:lstStyle/>
          <a:p>
            <a:pPr>
              <a:lnSpc>
                <a:spcPct val="80000"/>
              </a:lnSpc>
            </a:pPr>
            <a:r>
              <a:rPr lang="en-US" sz="5400" b="1">
                <a:solidFill>
                  <a:srgbClr val="FF0000"/>
                </a:solidFill>
                <a:latin typeface="Rockwell Extra Bold"/>
              </a:rPr>
              <a:t>Questions </a:t>
            </a:r>
          </a:p>
        </p:txBody>
      </p:sp>
      <p:sp>
        <p:nvSpPr>
          <p:cNvPr id="5" name="TextBox 4">
            <a:extLst>
              <a:ext uri="{FF2B5EF4-FFF2-40B4-BE49-F238E27FC236}">
                <a16:creationId xmlns:a16="http://schemas.microsoft.com/office/drawing/2014/main" id="{80433BA7-18E9-FF0C-3169-944EB154D64C}"/>
              </a:ext>
            </a:extLst>
          </p:cNvPr>
          <p:cNvSpPr txBox="1"/>
          <p:nvPr/>
        </p:nvSpPr>
        <p:spPr>
          <a:xfrm>
            <a:off x="10216551" y="637779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Beth 2127859</a:t>
            </a:r>
          </a:p>
        </p:txBody>
      </p:sp>
    </p:spTree>
    <p:extLst>
      <p:ext uri="{BB962C8B-B14F-4D97-AF65-F5344CB8AC3E}">
        <p14:creationId xmlns:p14="http://schemas.microsoft.com/office/powerpoint/2010/main" val="3207759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88" name="Rectangle 287">
            <a:extLst>
              <a:ext uri="{FF2B5EF4-FFF2-40B4-BE49-F238E27FC236}">
                <a16:creationId xmlns:a16="http://schemas.microsoft.com/office/drawing/2014/main" id="{59C0AD34-689A-4954-B857-28A56A031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0" name="Group 289">
            <a:extLst>
              <a:ext uri="{FF2B5EF4-FFF2-40B4-BE49-F238E27FC236}">
                <a16:creationId xmlns:a16="http://schemas.microsoft.com/office/drawing/2014/main" id="{2EF251E5-B061-410C-B249-58C6857613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91" name="Freeform 5">
              <a:extLst>
                <a:ext uri="{FF2B5EF4-FFF2-40B4-BE49-F238E27FC236}">
                  <a16:creationId xmlns:a16="http://schemas.microsoft.com/office/drawing/2014/main" id="{5820E53A-A780-41CF-9B04-52B707A568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2" name="Freeform 6">
              <a:extLst>
                <a:ext uri="{FF2B5EF4-FFF2-40B4-BE49-F238E27FC236}">
                  <a16:creationId xmlns:a16="http://schemas.microsoft.com/office/drawing/2014/main" id="{9A337230-F2D4-4984-B33B-BD5732CA7F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3" name="Freeform 7">
              <a:extLst>
                <a:ext uri="{FF2B5EF4-FFF2-40B4-BE49-F238E27FC236}">
                  <a16:creationId xmlns:a16="http://schemas.microsoft.com/office/drawing/2014/main" id="{150374BA-0847-4D86-BDAD-B3616B48AC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4" name="Freeform 8">
              <a:extLst>
                <a:ext uri="{FF2B5EF4-FFF2-40B4-BE49-F238E27FC236}">
                  <a16:creationId xmlns:a16="http://schemas.microsoft.com/office/drawing/2014/main" id="{756B05EF-64B2-4E1A-BEE2-2C91CEE448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5" name="Freeform 9">
              <a:extLst>
                <a:ext uri="{FF2B5EF4-FFF2-40B4-BE49-F238E27FC236}">
                  <a16:creationId xmlns:a16="http://schemas.microsoft.com/office/drawing/2014/main" id="{8EAC8528-3758-4668-AC4F-7A1ED80AA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6" name="Freeform 10">
              <a:extLst>
                <a:ext uri="{FF2B5EF4-FFF2-40B4-BE49-F238E27FC236}">
                  <a16:creationId xmlns:a16="http://schemas.microsoft.com/office/drawing/2014/main" id="{9C60E31E-3A6D-4751-A2B9-6D6BBD3F42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7" name="Freeform 11">
              <a:extLst>
                <a:ext uri="{FF2B5EF4-FFF2-40B4-BE49-F238E27FC236}">
                  <a16:creationId xmlns:a16="http://schemas.microsoft.com/office/drawing/2014/main" id="{BDA3DA6A-3268-4B0F-AEE7-DAA73B1F39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8" name="Freeform 12">
              <a:extLst>
                <a:ext uri="{FF2B5EF4-FFF2-40B4-BE49-F238E27FC236}">
                  <a16:creationId xmlns:a16="http://schemas.microsoft.com/office/drawing/2014/main" id="{2998BF04-8D3F-4A2A-99F5-4CA4E8CEAC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9" name="Freeform 13">
              <a:extLst>
                <a:ext uri="{FF2B5EF4-FFF2-40B4-BE49-F238E27FC236}">
                  <a16:creationId xmlns:a16="http://schemas.microsoft.com/office/drawing/2014/main" id="{0634B53A-D297-4948-A6D6-F6A97EA302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0" name="Freeform 14">
              <a:extLst>
                <a:ext uri="{FF2B5EF4-FFF2-40B4-BE49-F238E27FC236}">
                  <a16:creationId xmlns:a16="http://schemas.microsoft.com/office/drawing/2014/main" id="{4E8DB691-0BA0-400D-800A-75BC377428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1" name="Freeform 15">
              <a:extLst>
                <a:ext uri="{FF2B5EF4-FFF2-40B4-BE49-F238E27FC236}">
                  <a16:creationId xmlns:a16="http://schemas.microsoft.com/office/drawing/2014/main" id="{AFAFDDA3-AC41-4CF2-94B8-57BB1C5E5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2" name="Freeform 16">
              <a:extLst>
                <a:ext uri="{FF2B5EF4-FFF2-40B4-BE49-F238E27FC236}">
                  <a16:creationId xmlns:a16="http://schemas.microsoft.com/office/drawing/2014/main" id="{4A15B2B0-A771-4DFA-9D23-CB066DAE79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3" name="Freeform 17">
              <a:extLst>
                <a:ext uri="{FF2B5EF4-FFF2-40B4-BE49-F238E27FC236}">
                  <a16:creationId xmlns:a16="http://schemas.microsoft.com/office/drawing/2014/main" id="{6181A0C3-EE79-45C0-B2F7-3EFDF30C92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4" name="Freeform 18">
              <a:extLst>
                <a:ext uri="{FF2B5EF4-FFF2-40B4-BE49-F238E27FC236}">
                  <a16:creationId xmlns:a16="http://schemas.microsoft.com/office/drawing/2014/main" id="{15E0117B-FD22-48B9-9C77-A8B559036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5" name="Freeform 19">
              <a:extLst>
                <a:ext uri="{FF2B5EF4-FFF2-40B4-BE49-F238E27FC236}">
                  <a16:creationId xmlns:a16="http://schemas.microsoft.com/office/drawing/2014/main" id="{8E85FCEE-A313-4486-8C87-02810F6930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6" name="Freeform 20">
              <a:extLst>
                <a:ext uri="{FF2B5EF4-FFF2-40B4-BE49-F238E27FC236}">
                  <a16:creationId xmlns:a16="http://schemas.microsoft.com/office/drawing/2014/main" id="{1C675BF2-101E-485B-8567-6DAC3E2E56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7" name="Freeform 21">
              <a:extLst>
                <a:ext uri="{FF2B5EF4-FFF2-40B4-BE49-F238E27FC236}">
                  <a16:creationId xmlns:a16="http://schemas.microsoft.com/office/drawing/2014/main" id="{FB45911A-8248-42F7-B3EB-A00DB57200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8" name="Freeform 22">
              <a:extLst>
                <a:ext uri="{FF2B5EF4-FFF2-40B4-BE49-F238E27FC236}">
                  <a16:creationId xmlns:a16="http://schemas.microsoft.com/office/drawing/2014/main" id="{5BB462F8-D1E7-49F8-BC68-C084D693D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9" name="Freeform 23">
              <a:extLst>
                <a:ext uri="{FF2B5EF4-FFF2-40B4-BE49-F238E27FC236}">
                  <a16:creationId xmlns:a16="http://schemas.microsoft.com/office/drawing/2014/main" id="{A42670A7-31BD-4399-A52B-58F7DC2CD8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0" name="Freeform 24">
              <a:extLst>
                <a:ext uri="{FF2B5EF4-FFF2-40B4-BE49-F238E27FC236}">
                  <a16:creationId xmlns:a16="http://schemas.microsoft.com/office/drawing/2014/main" id="{9A3D52C0-9637-4872-BE90-954269A97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1" name="Freeform 25">
              <a:extLst>
                <a:ext uri="{FF2B5EF4-FFF2-40B4-BE49-F238E27FC236}">
                  <a16:creationId xmlns:a16="http://schemas.microsoft.com/office/drawing/2014/main" id="{3C8A97F0-11E5-4091-BFF3-12036C2E24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313" name="Rectangle 312">
            <a:extLst>
              <a:ext uri="{FF2B5EF4-FFF2-40B4-BE49-F238E27FC236}">
                <a16:creationId xmlns:a16="http://schemas.microsoft.com/office/drawing/2014/main" id="{0D46847E-DF7B-4BE5-BA10-97AFF961CC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74042" y="1186483"/>
            <a:ext cx="8843596" cy="505416"/>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5" name="Rectangle 314">
            <a:extLst>
              <a:ext uri="{FF2B5EF4-FFF2-40B4-BE49-F238E27FC236}">
                <a16:creationId xmlns:a16="http://schemas.microsoft.com/office/drawing/2014/main" id="{227E50E2-800F-4574-8926-D1DB68914B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9293" y="1776933"/>
            <a:ext cx="8845667" cy="3536419"/>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A392F9-12FC-F7DE-D952-6480BD60A40B}"/>
              </a:ext>
            </a:extLst>
          </p:cNvPr>
          <p:cNvSpPr>
            <a:spLocks noGrp="1"/>
          </p:cNvSpPr>
          <p:nvPr>
            <p:ph type="title"/>
          </p:nvPr>
        </p:nvSpPr>
        <p:spPr>
          <a:xfrm>
            <a:off x="2077181" y="2358391"/>
            <a:ext cx="2714952" cy="2453676"/>
          </a:xfrm>
        </p:spPr>
        <p:txBody>
          <a:bodyPr vert="horz" lIns="228600" tIns="228600" rIns="228600" bIns="228600" rtlCol="0" anchor="ctr">
            <a:normAutofit/>
          </a:bodyPr>
          <a:lstStyle/>
          <a:p>
            <a:r>
              <a:rPr lang="en-US" sz="3400"/>
              <a:t>Ethical consideration </a:t>
            </a:r>
          </a:p>
        </p:txBody>
      </p:sp>
      <p:sp>
        <p:nvSpPr>
          <p:cNvPr id="283" name="TextBox 282">
            <a:extLst>
              <a:ext uri="{FF2B5EF4-FFF2-40B4-BE49-F238E27FC236}">
                <a16:creationId xmlns:a16="http://schemas.microsoft.com/office/drawing/2014/main" id="{3ACF66F3-4C13-2313-C114-F01E72D88B6B}"/>
              </a:ext>
            </a:extLst>
          </p:cNvPr>
          <p:cNvSpPr txBox="1"/>
          <p:nvPr/>
        </p:nvSpPr>
        <p:spPr>
          <a:xfrm>
            <a:off x="10078677" y="3413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a:t>Beth 2127859</a:t>
            </a:r>
          </a:p>
        </p:txBody>
      </p:sp>
      <p:sp>
        <p:nvSpPr>
          <p:cNvPr id="317" name="Isosceles Triangle 39">
            <a:extLst>
              <a:ext uri="{FF2B5EF4-FFF2-40B4-BE49-F238E27FC236}">
                <a16:creationId xmlns:a16="http://schemas.microsoft.com/office/drawing/2014/main" id="{7DC56226-648F-4399-93F6-94D24B604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Diagram 4">
            <a:extLst>
              <a:ext uri="{FF2B5EF4-FFF2-40B4-BE49-F238E27FC236}">
                <a16:creationId xmlns:a16="http://schemas.microsoft.com/office/drawing/2014/main" id="{42AA6426-F943-E863-3AD5-81096055648D}"/>
              </a:ext>
            </a:extLst>
          </p:cNvPr>
          <p:cNvGraphicFramePr>
            <a:graphicFrameLocks noGrp="1"/>
          </p:cNvGraphicFramePr>
          <p:nvPr>
            <p:ph idx="1"/>
            <p:extLst>
              <p:ext uri="{D42A27DB-BD31-4B8C-83A1-F6EECF244321}">
                <p14:modId xmlns:p14="http://schemas.microsoft.com/office/powerpoint/2010/main" val="3876429073"/>
              </p:ext>
            </p:extLst>
          </p:nvPr>
        </p:nvGraphicFramePr>
        <p:xfrm>
          <a:off x="5112160" y="1862274"/>
          <a:ext cx="5315742" cy="3368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03701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CAE4AE-A9DF-45AF-9A9C-1712BC634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C272060-BC98-4C91-A58F-4DFEC566CF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8BA2DCB9-0DC0-4109-B2A2-56896E35E6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64A33555-1142-4AD7-8084-1A99422A1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BC6E4081-1A88-453E-8CCF-B97B0CE20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5B7E0935-6EE8-4C61-AED5-09B9A2A99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EB962BD6-C878-48FF-A75E-DCC7BDA3C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CABF3786-BDE1-4FE5-9967-F6B6131A2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4969707A-C75E-4F7F-A5C2-2991C6547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0E293989-8389-48CD-85D3-CAEFD5E96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8DCF1E8B-9247-45E2-8641-90DA9F7D52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48DF418F-91AD-4E55-AF3B-F28FF45961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EDBF35BD-D1DA-49B1-AE30-289189DACD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69198BEC-A3B6-4562-AB0F-3E7760026C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9AB30D45-77AB-4323-83A2-1A637D07D5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D1AD137E-7B63-434C-9D0D-5A64BB496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8B32BE2D-36DC-4BD0-952E-8FE32A70DB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930295E0-AD01-4DB0-9829-AD91BED60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29807E74-6BFD-4EA7-B3F3-92C0728A7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C9EDBF49-4B87-4B6F-BEE6-DDC4A63CE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7738C468-1405-4ED9-8392-F93FA995EE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F16402CF-F511-450A-8584-8C8A5B7E9D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5E5B49A-CFC2-4019-9BA6-528095F788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5EC7EF3E-A7D9-8E18-C952-869601BF970E}"/>
              </a:ext>
            </a:extLst>
          </p:cNvPr>
          <p:cNvSpPr>
            <a:spLocks noGrp="1"/>
          </p:cNvSpPr>
          <p:nvPr>
            <p:ph type="title"/>
          </p:nvPr>
        </p:nvSpPr>
        <p:spPr>
          <a:xfrm>
            <a:off x="7269686" y="795527"/>
            <a:ext cx="4123738" cy="1433323"/>
          </a:xfrm>
        </p:spPr>
        <p:txBody>
          <a:bodyPr>
            <a:normAutofit/>
          </a:bodyPr>
          <a:lstStyle/>
          <a:p>
            <a:pPr algn="l"/>
            <a:r>
              <a:rPr lang="en-GB" sz="3200">
                <a:solidFill>
                  <a:schemeClr val="tx2"/>
                </a:solidFill>
                <a:cs typeface="Calibri Light"/>
              </a:rPr>
              <a:t>Hypothesis </a:t>
            </a:r>
            <a:endParaRPr lang="en-GB" sz="3200">
              <a:solidFill>
                <a:schemeClr val="tx2"/>
              </a:solidFill>
            </a:endParaRPr>
          </a:p>
        </p:txBody>
      </p:sp>
      <p:sp>
        <p:nvSpPr>
          <p:cNvPr id="34" name="Rectangle 33">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rgbClr val="F22705"/>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Icon&#10;&#10;Description automatically generated">
            <a:extLst>
              <a:ext uri="{FF2B5EF4-FFF2-40B4-BE49-F238E27FC236}">
                <a16:creationId xmlns:a16="http://schemas.microsoft.com/office/drawing/2014/main" id="{B680949A-1268-302F-7AA5-422013542CE3}"/>
              </a:ext>
            </a:extLst>
          </p:cNvPr>
          <p:cNvPicPr>
            <a:picLocks noChangeAspect="1"/>
          </p:cNvPicPr>
          <p:nvPr/>
        </p:nvPicPr>
        <p:blipFill>
          <a:blip r:embed="rId2"/>
          <a:stretch>
            <a:fillRect/>
          </a:stretch>
        </p:blipFill>
        <p:spPr>
          <a:xfrm>
            <a:off x="2415587" y="960214"/>
            <a:ext cx="2754904" cy="4919472"/>
          </a:xfrm>
          <a:prstGeom prst="rect">
            <a:avLst/>
          </a:prstGeom>
          <a:ln w="12700">
            <a:noFill/>
          </a:ln>
        </p:spPr>
      </p:pic>
      <p:sp>
        <p:nvSpPr>
          <p:cNvPr id="3" name="Content Placeholder 2">
            <a:extLst>
              <a:ext uri="{FF2B5EF4-FFF2-40B4-BE49-F238E27FC236}">
                <a16:creationId xmlns:a16="http://schemas.microsoft.com/office/drawing/2014/main" id="{9399F595-8F1D-6D7C-CFF5-D998C419EC8B}"/>
              </a:ext>
            </a:extLst>
          </p:cNvPr>
          <p:cNvSpPr>
            <a:spLocks noGrp="1"/>
          </p:cNvSpPr>
          <p:nvPr>
            <p:ph idx="1"/>
          </p:nvPr>
        </p:nvSpPr>
        <p:spPr>
          <a:xfrm>
            <a:off x="7293817" y="2338388"/>
            <a:ext cx="4099607" cy="3678237"/>
          </a:xfrm>
        </p:spPr>
        <p:txBody>
          <a:bodyPr>
            <a:normAutofit/>
          </a:bodyPr>
          <a:lstStyle/>
          <a:p>
            <a:pPr marL="0" indent="0">
              <a:buClr>
                <a:srgbClr val="F22705"/>
              </a:buClr>
              <a:buNone/>
            </a:pPr>
            <a:r>
              <a:rPr lang="en-GB"/>
              <a:t>In this research project we hope to find the most used digital skills used by higher educational students. </a:t>
            </a:r>
          </a:p>
          <a:p>
            <a:pPr marL="0" indent="0">
              <a:buClr>
                <a:srgbClr val="F22705"/>
              </a:buClr>
              <a:buNone/>
            </a:pPr>
            <a:r>
              <a:rPr lang="en-GB"/>
              <a:t>Which do u think will used most ?</a:t>
            </a:r>
          </a:p>
        </p:txBody>
      </p:sp>
      <p:sp>
        <p:nvSpPr>
          <p:cNvPr id="5" name="TextBox 4">
            <a:extLst>
              <a:ext uri="{FF2B5EF4-FFF2-40B4-BE49-F238E27FC236}">
                <a16:creationId xmlns:a16="http://schemas.microsoft.com/office/drawing/2014/main" id="{796DDE0E-1960-0E4A-0813-1FDEF3107B15}"/>
              </a:ext>
            </a:extLst>
          </p:cNvPr>
          <p:cNvSpPr txBox="1"/>
          <p:nvPr/>
        </p:nvSpPr>
        <p:spPr>
          <a:xfrm>
            <a:off x="-5751" y="640655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Beth 2127859</a:t>
            </a:r>
          </a:p>
        </p:txBody>
      </p:sp>
    </p:spTree>
    <p:extLst>
      <p:ext uri="{BB962C8B-B14F-4D97-AF65-F5344CB8AC3E}">
        <p14:creationId xmlns:p14="http://schemas.microsoft.com/office/powerpoint/2010/main" val="901579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F66BC-8277-4A46-06B6-A2CA13B6BB16}"/>
              </a:ext>
            </a:extLst>
          </p:cNvPr>
          <p:cNvSpPr>
            <a:spLocks noGrp="1"/>
          </p:cNvSpPr>
          <p:nvPr>
            <p:ph type="title"/>
          </p:nvPr>
        </p:nvSpPr>
        <p:spPr/>
        <p:txBody>
          <a:bodyPr/>
          <a:lstStyle/>
          <a:p>
            <a:r>
              <a:rPr lang="en-GB">
                <a:cs typeface="Calibri Light"/>
              </a:rPr>
              <a:t>Referencing </a:t>
            </a:r>
            <a:endParaRPr lang="en-GB"/>
          </a:p>
        </p:txBody>
      </p:sp>
      <p:sp>
        <p:nvSpPr>
          <p:cNvPr id="3" name="Content Placeholder 2">
            <a:extLst>
              <a:ext uri="{FF2B5EF4-FFF2-40B4-BE49-F238E27FC236}">
                <a16:creationId xmlns:a16="http://schemas.microsoft.com/office/drawing/2014/main" id="{2E07E422-C014-281A-9478-90391F675E75}"/>
              </a:ext>
            </a:extLst>
          </p:cNvPr>
          <p:cNvSpPr>
            <a:spLocks noGrp="1"/>
          </p:cNvSpPr>
          <p:nvPr>
            <p:ph idx="1"/>
          </p:nvPr>
        </p:nvSpPr>
        <p:spPr/>
        <p:txBody>
          <a:bodyPr/>
          <a:lstStyle/>
          <a:p>
            <a:r>
              <a:rPr lang="en-GB" b="1">
                <a:ea typeface="+mn-lt"/>
                <a:cs typeface="+mn-lt"/>
                <a:hlinkClick r:id="rId2"/>
              </a:rPr>
              <a:t>Adel Ben, Youssef  </a:t>
            </a:r>
            <a:r>
              <a:rPr lang="en-GB" b="1">
                <a:ea typeface="+mn-lt"/>
                <a:cs typeface="+mn-lt"/>
                <a:hlinkClick r:id="rId3"/>
              </a:rPr>
              <a:t>Mounir ,Dahmani </a:t>
            </a:r>
            <a:r>
              <a:rPr lang="en-GB" b="1">
                <a:ea typeface="+mn-lt"/>
                <a:cs typeface="+mn-lt"/>
                <a:hlinkClick r:id="rId4"/>
              </a:rPr>
              <a:t>Ludovic Ragni 2022 </a:t>
            </a:r>
            <a:endParaRPr lang="en-GB"/>
          </a:p>
        </p:txBody>
      </p:sp>
    </p:spTree>
    <p:extLst>
      <p:ext uri="{BB962C8B-B14F-4D97-AF65-F5344CB8AC3E}">
        <p14:creationId xmlns:p14="http://schemas.microsoft.com/office/powerpoint/2010/main" val="2048233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DAE3342-9DFC-49D4-B09C-25E3107693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0" name="Freeform 5">
              <a:extLst>
                <a:ext uri="{FF2B5EF4-FFF2-40B4-BE49-F238E27FC236}">
                  <a16:creationId xmlns:a16="http://schemas.microsoft.com/office/drawing/2014/main" id="{E49E0D20-8423-4612-99A5-14AEF8F6B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57C2C108-5A30-48CA-9203-56747AEB7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1A343912-2EFC-408E-A862-5C9BF108DC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AA50D1CF-9DAE-4CF6-B829-E66CEE9D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FE5799A4-0568-433E-BF41-752CF516A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CDBB86ED-F16F-4C28-BDD5-72D771176F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347939E-8B76-4CFC-B2EC-63A7E2278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FA1DD132-02E4-4CD3-B496-BFF924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710BDA52-A7D7-4E4E-9F36-EC8F983EA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B1BDF852-319F-42B8-9A50-7C9A9387C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3AACE376-C01E-4F1F-91B7-39D0274BFE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7F612F4C-050E-459D-9771-ED088374A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94E4211B-3E41-4905-8F4E-76811B9E5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6AEC87EE-0CB8-43DE-8FEB-4586A92E80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277C1C5D-7BDC-47E4-8B81-C3C4AE949B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7A2A6EF8-9768-4478-9CD3-DFA547CEF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1FD9091C-E8FA-4ADA-937F-A74426ED1B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B69923E7-63C4-47CE-956E-09D384D4F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A2576784-872E-494C-A041-0E346226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0" name="Group 29">
            <a:extLst>
              <a:ext uri="{FF2B5EF4-FFF2-40B4-BE49-F238E27FC236}">
                <a16:creationId xmlns:a16="http://schemas.microsoft.com/office/drawing/2014/main" id="{B54F73D8-62C2-4127-9D19-01219BBB99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1" name="Rectangle 30">
              <a:extLst>
                <a:ext uri="{FF2B5EF4-FFF2-40B4-BE49-F238E27FC236}">
                  <a16:creationId xmlns:a16="http://schemas.microsoft.com/office/drawing/2014/main" id="{CFD8CA02-9BE5-4B82-8129-6EF618402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31">
              <a:extLst>
                <a:ext uri="{FF2B5EF4-FFF2-40B4-BE49-F238E27FC236}">
                  <a16:creationId xmlns:a16="http://schemas.microsoft.com/office/drawing/2014/main" id="{01515E68-030C-4313-B300-35253163D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1937725F-1DDF-4225-937E-106DBB047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5" name="Rectangle 34">
            <a:extLst>
              <a:ext uri="{FF2B5EF4-FFF2-40B4-BE49-F238E27FC236}">
                <a16:creationId xmlns:a16="http://schemas.microsoft.com/office/drawing/2014/main" id="{9499C9FE-4B17-4937-9EB8-3E1A97E32D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BA1AA859-8E3B-49BF-83F6-ADF050A2CF3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8" name="Freeform 5">
              <a:extLst>
                <a:ext uri="{FF2B5EF4-FFF2-40B4-BE49-F238E27FC236}">
                  <a16:creationId xmlns:a16="http://schemas.microsoft.com/office/drawing/2014/main" id="{EA5E9A71-2A94-4FAA-859F-1930C2E918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Freeform 6">
              <a:extLst>
                <a:ext uri="{FF2B5EF4-FFF2-40B4-BE49-F238E27FC236}">
                  <a16:creationId xmlns:a16="http://schemas.microsoft.com/office/drawing/2014/main" id="{15C43A1A-EE63-4F18-BA50-6BCC0C5FB0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7">
              <a:extLst>
                <a:ext uri="{FF2B5EF4-FFF2-40B4-BE49-F238E27FC236}">
                  <a16:creationId xmlns:a16="http://schemas.microsoft.com/office/drawing/2014/main" id="{D20E631E-2C68-4E27-B833-094ECE5095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Freeform 8">
              <a:extLst>
                <a:ext uri="{FF2B5EF4-FFF2-40B4-BE49-F238E27FC236}">
                  <a16:creationId xmlns:a16="http://schemas.microsoft.com/office/drawing/2014/main" id="{2446723A-FC6F-4012-8557-06069FA130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9">
              <a:extLst>
                <a:ext uri="{FF2B5EF4-FFF2-40B4-BE49-F238E27FC236}">
                  <a16:creationId xmlns:a16="http://schemas.microsoft.com/office/drawing/2014/main" id="{7F3D87D4-252C-4471-A220-28B58BF439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10">
              <a:extLst>
                <a:ext uri="{FF2B5EF4-FFF2-40B4-BE49-F238E27FC236}">
                  <a16:creationId xmlns:a16="http://schemas.microsoft.com/office/drawing/2014/main" id="{054B916A-0FD0-4006-BD6C-9D29CA03AC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11">
              <a:extLst>
                <a:ext uri="{FF2B5EF4-FFF2-40B4-BE49-F238E27FC236}">
                  <a16:creationId xmlns:a16="http://schemas.microsoft.com/office/drawing/2014/main" id="{2133C3B4-D163-43CB-B3FC-A1B9A1DC38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12">
              <a:extLst>
                <a:ext uri="{FF2B5EF4-FFF2-40B4-BE49-F238E27FC236}">
                  <a16:creationId xmlns:a16="http://schemas.microsoft.com/office/drawing/2014/main" id="{44DECBCA-815C-4296-B4DA-F12AD81F2D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3">
              <a:extLst>
                <a:ext uri="{FF2B5EF4-FFF2-40B4-BE49-F238E27FC236}">
                  <a16:creationId xmlns:a16="http://schemas.microsoft.com/office/drawing/2014/main" id="{B6C3CA6F-2113-4095-B77D-19519074C1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4">
              <a:extLst>
                <a:ext uri="{FF2B5EF4-FFF2-40B4-BE49-F238E27FC236}">
                  <a16:creationId xmlns:a16="http://schemas.microsoft.com/office/drawing/2014/main" id="{6A23EEC5-4C2F-4460-B6F6-A6852C46F1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5">
              <a:extLst>
                <a:ext uri="{FF2B5EF4-FFF2-40B4-BE49-F238E27FC236}">
                  <a16:creationId xmlns:a16="http://schemas.microsoft.com/office/drawing/2014/main" id="{9CAEC751-845A-4873-BCB3-29B7EF60FD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6">
              <a:extLst>
                <a:ext uri="{FF2B5EF4-FFF2-40B4-BE49-F238E27FC236}">
                  <a16:creationId xmlns:a16="http://schemas.microsoft.com/office/drawing/2014/main" id="{FA38FC93-11A4-4EB5-BC13-85FB353CD1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7">
              <a:extLst>
                <a:ext uri="{FF2B5EF4-FFF2-40B4-BE49-F238E27FC236}">
                  <a16:creationId xmlns:a16="http://schemas.microsoft.com/office/drawing/2014/main" id="{B5B6AC4D-E640-47F2-AA5A-9F9A1DB88E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8">
              <a:extLst>
                <a:ext uri="{FF2B5EF4-FFF2-40B4-BE49-F238E27FC236}">
                  <a16:creationId xmlns:a16="http://schemas.microsoft.com/office/drawing/2014/main" id="{962630FB-473F-4D83-8B9F-EC52E31CA5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9">
              <a:extLst>
                <a:ext uri="{FF2B5EF4-FFF2-40B4-BE49-F238E27FC236}">
                  <a16:creationId xmlns:a16="http://schemas.microsoft.com/office/drawing/2014/main" id="{035721E2-E73B-4E57-92E2-DE71F0D170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20">
              <a:extLst>
                <a:ext uri="{FF2B5EF4-FFF2-40B4-BE49-F238E27FC236}">
                  <a16:creationId xmlns:a16="http://schemas.microsoft.com/office/drawing/2014/main" id="{3071D074-66CD-4273-AF66-207364BA3E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21">
              <a:extLst>
                <a:ext uri="{FF2B5EF4-FFF2-40B4-BE49-F238E27FC236}">
                  <a16:creationId xmlns:a16="http://schemas.microsoft.com/office/drawing/2014/main" id="{4197CB22-95EA-4E41-94A6-6BCE8C0278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22">
              <a:extLst>
                <a:ext uri="{FF2B5EF4-FFF2-40B4-BE49-F238E27FC236}">
                  <a16:creationId xmlns:a16="http://schemas.microsoft.com/office/drawing/2014/main" id="{622F5B4E-EBC2-4021-A986-B40B49442B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3">
              <a:extLst>
                <a:ext uri="{FF2B5EF4-FFF2-40B4-BE49-F238E27FC236}">
                  <a16:creationId xmlns:a16="http://schemas.microsoft.com/office/drawing/2014/main" id="{A1450C78-508B-412D-8354-C6AE7E9F93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58" name="Group 57">
            <a:extLst>
              <a:ext uri="{FF2B5EF4-FFF2-40B4-BE49-F238E27FC236}">
                <a16:creationId xmlns:a16="http://schemas.microsoft.com/office/drawing/2014/main" id="{0D2C6055-EB42-4E7C-B358-308A54C713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7084" y="1186483"/>
            <a:ext cx="3822597" cy="4477933"/>
            <a:chOff x="807084" y="1186483"/>
            <a:chExt cx="3822597" cy="4477933"/>
          </a:xfrm>
        </p:grpSpPr>
        <p:sp>
          <p:nvSpPr>
            <p:cNvPr id="59" name="Rectangle 58">
              <a:extLst>
                <a:ext uri="{FF2B5EF4-FFF2-40B4-BE49-F238E27FC236}">
                  <a16:creationId xmlns:a16="http://schemas.microsoft.com/office/drawing/2014/main" id="{8A0384A8-C4E8-407C-BD44-2B989327E0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531" y="1186483"/>
              <a:ext cx="3821702"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Isosceles Triangle 39">
              <a:extLst>
                <a:ext uri="{FF2B5EF4-FFF2-40B4-BE49-F238E27FC236}">
                  <a16:creationId xmlns:a16="http://schemas.microsoft.com/office/drawing/2014/main" id="{B7F9FA9E-2650-4B17-BA91-C12C0C5F9D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514766"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E96B943E-BAEE-4DC2-87CB-78F6E433D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084" y="1991156"/>
              <a:ext cx="382259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AF6F12E-90A3-02DA-4C9C-8A9CBC43871C}"/>
              </a:ext>
            </a:extLst>
          </p:cNvPr>
          <p:cNvSpPr>
            <a:spLocks noGrp="1"/>
          </p:cNvSpPr>
          <p:nvPr>
            <p:ph type="title"/>
          </p:nvPr>
        </p:nvSpPr>
        <p:spPr>
          <a:xfrm>
            <a:off x="981679" y="-124232"/>
            <a:ext cx="3654569" cy="2042725"/>
          </a:xfrm>
        </p:spPr>
        <p:txBody>
          <a:bodyPr vert="horz" lIns="228600" tIns="228600" rIns="228600" bIns="0" rtlCol="0" anchor="b">
            <a:normAutofit/>
          </a:bodyPr>
          <a:lstStyle/>
          <a:p>
            <a:pPr>
              <a:lnSpc>
                <a:spcPct val="80000"/>
              </a:lnSpc>
            </a:pPr>
            <a:r>
              <a:rPr lang="en-US" sz="5400"/>
              <a:t>Conclusion </a:t>
            </a:r>
          </a:p>
        </p:txBody>
      </p:sp>
      <p:sp>
        <p:nvSpPr>
          <p:cNvPr id="3" name="Content Placeholder 2">
            <a:extLst>
              <a:ext uri="{FF2B5EF4-FFF2-40B4-BE49-F238E27FC236}">
                <a16:creationId xmlns:a16="http://schemas.microsoft.com/office/drawing/2014/main" id="{6F32D3B7-C135-EA15-43A5-BC4FE0C853D9}"/>
              </a:ext>
            </a:extLst>
          </p:cNvPr>
          <p:cNvSpPr>
            <a:spLocks noGrp="1"/>
          </p:cNvSpPr>
          <p:nvPr>
            <p:ph idx="1"/>
          </p:nvPr>
        </p:nvSpPr>
        <p:spPr>
          <a:xfrm>
            <a:off x="895417" y="1974237"/>
            <a:ext cx="3654568" cy="2852049"/>
          </a:xfrm>
        </p:spPr>
        <p:txBody>
          <a:bodyPr vert="horz" lIns="91440" tIns="0" rIns="91440" bIns="45720" rtlCol="0">
            <a:normAutofit/>
          </a:bodyPr>
          <a:lstStyle/>
          <a:p>
            <a:pPr marL="0" indent="0" algn="ctr">
              <a:lnSpc>
                <a:spcPct val="100000"/>
              </a:lnSpc>
              <a:buNone/>
            </a:pPr>
            <a:r>
              <a:rPr lang="en-US">
                <a:solidFill>
                  <a:srgbClr val="FFFEFF"/>
                </a:solidFill>
              </a:rPr>
              <a:t>To conclude this research project </a:t>
            </a:r>
          </a:p>
          <a:p>
            <a:pPr marL="0" indent="0" algn="ctr">
              <a:lnSpc>
                <a:spcPct val="100000"/>
              </a:lnSpc>
              <a:buNone/>
            </a:pPr>
            <a:r>
              <a:rPr lang="en-US">
                <a:solidFill>
                  <a:srgbClr val="FFFEFF"/>
                </a:solidFill>
              </a:rPr>
              <a:t>Will give us the data to Analise to find the  most used digital skills used in universities </a:t>
            </a:r>
          </a:p>
        </p:txBody>
      </p:sp>
      <p:sp>
        <p:nvSpPr>
          <p:cNvPr id="4" name="TextBox 3">
            <a:extLst>
              <a:ext uri="{FF2B5EF4-FFF2-40B4-BE49-F238E27FC236}">
                <a16:creationId xmlns:a16="http://schemas.microsoft.com/office/drawing/2014/main" id="{6B51B149-6DE9-F519-75A7-F33E19DB6119}"/>
              </a:ext>
            </a:extLst>
          </p:cNvPr>
          <p:cNvSpPr txBox="1"/>
          <p:nvPr/>
        </p:nvSpPr>
        <p:spPr>
          <a:xfrm>
            <a:off x="5546876" y="3200400"/>
            <a:ext cx="1920724" cy="2967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4230534667"/>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Atlas</vt:lpstr>
      <vt:lpstr>Which Digital Tool Is Most Used By Students At UWTSD To Collaborate Together</vt:lpstr>
      <vt:lpstr>Introduction </vt:lpstr>
      <vt:lpstr>Type of digital skills used in higher education used to collaborate</vt:lpstr>
      <vt:lpstr>Research timeline </vt:lpstr>
      <vt:lpstr>Questions </vt:lpstr>
      <vt:lpstr>Ethical consideration </vt:lpstr>
      <vt:lpstr>Hypothesis </vt:lpstr>
      <vt:lpstr>Referencing </vt:lpstr>
      <vt:lpstr>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9</cp:revision>
  <dcterms:created xsi:type="dcterms:W3CDTF">2022-06-20T08:49:50Z</dcterms:created>
  <dcterms:modified xsi:type="dcterms:W3CDTF">2022-06-24T17:52:35Z</dcterms:modified>
</cp:coreProperties>
</file>