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omments/modernComment_101_F6871574.xml" ContentType="application/vnd.ms-powerpoint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9" r:id="rId6"/>
    <p:sldId id="262" r:id="rId7"/>
    <p:sldId id="261" r:id="rId8"/>
    <p:sldId id="267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13A3A65-8D3D-723A-AF0C-5C2BC6AA146A}" name="Supreen Singh (2539049)" initials="S(" userId="S::2539049@student.uwtsd.ac.uk::e6acf6b2-3ad2-4c99-ba8b-7cabbf0e2fa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" dt="2026-10-08T09:12:36.545"/>
    <p1510:client id="{30F4D09B-6962-2D43-6CE3-1C645A45271F}" v="3" dt="2026-10-08T08:41:15.3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preen Singh (2539049)" userId="S::2539049@student.uwtsd.ac.uk::e6acf6b2-3ad2-4c99-ba8b-7cabbf0e2fac" providerId="AD" clId="Web-{6AD87200-3BCC-7FF2-8FF3-3E11343E9A97}"/>
    <pc:docChg chg="modSld">
      <pc:chgData name="Supreen Singh (2539049)" userId="S::2539049@student.uwtsd.ac.uk::e6acf6b2-3ad2-4c99-ba8b-7cabbf0e2fac" providerId="AD" clId="Web-{6AD87200-3BCC-7FF2-8FF3-3E11343E9A97}" dt="2026-09-25T21:57:59.950" v="1" actId="14100"/>
      <pc:docMkLst>
        <pc:docMk/>
      </pc:docMkLst>
    </pc:docChg>
  </pc:docChgLst>
  <pc:docChgLst>
    <pc:chgData name="Supreen Singh (2539049)" userId="S::2539049@student.uwtsd.ac.uk::e6acf6b2-3ad2-4c99-ba8b-7cabbf0e2fac" providerId="AD" clId="Web-{879CA873-B111-0FD0-390F-CB87BC42A725}"/>
    <pc:docChg chg="addSld modSld">
      <pc:chgData name="Supreen Singh (2539049)" userId="S::2539049@student.uwtsd.ac.uk::e6acf6b2-3ad2-4c99-ba8b-7cabbf0e2fac" providerId="AD" clId="Web-{879CA873-B111-0FD0-390F-CB87BC42A725}" dt="2026-09-26T20:34:50.525" v="426" actId="20577"/>
      <pc:docMkLst>
        <pc:docMk/>
      </pc:docMkLst>
      <pc:sldChg chg="addSp delSp modSp new mod modClrScheme chgLayout">
        <pc:chgData name="Supreen Singh (2539049)" userId="S::2539049@student.uwtsd.ac.uk::e6acf6b2-3ad2-4c99-ba8b-7cabbf0e2fac" providerId="AD" clId="Web-{879CA873-B111-0FD0-390F-CB87BC42A725}" dt="2026-09-26T20:14:50.704" v="387"/>
        <pc:sldMkLst>
          <pc:docMk/>
          <pc:sldMk cId="18023051" sldId="264"/>
        </pc:sldMkLst>
        <pc:spChg chg="mod">
          <ac:chgData name="Supreen Singh (2539049)" userId="S::2539049@student.uwtsd.ac.uk::e6acf6b2-3ad2-4c99-ba8b-7cabbf0e2fac" providerId="AD" clId="Web-{879CA873-B111-0FD0-390F-CB87BC42A725}" dt="2026-09-26T20:14:50.704" v="387"/>
          <ac:spMkLst>
            <pc:docMk/>
            <pc:sldMk cId="18023051" sldId="264"/>
            <ac:spMk id="2" creationId="{54AB2116-9FB9-3418-E67B-1B717CE1B5C3}"/>
          </ac:spMkLst>
        </pc:spChg>
        <pc:spChg chg="mod ord">
          <ac:chgData name="Supreen Singh (2539049)" userId="S::2539049@student.uwtsd.ac.uk::e6acf6b2-3ad2-4c99-ba8b-7cabbf0e2fac" providerId="AD" clId="Web-{879CA873-B111-0FD0-390F-CB87BC42A725}" dt="2026-09-26T20:14:50.704" v="387"/>
          <ac:spMkLst>
            <pc:docMk/>
            <pc:sldMk cId="18023051" sldId="264"/>
            <ac:spMk id="4" creationId="{B5981AEE-475C-0096-D156-2517527EDC3C}"/>
          </ac:spMkLst>
        </pc:spChg>
        <pc:spChg chg="mod">
          <ac:chgData name="Supreen Singh (2539049)" userId="S::2539049@student.uwtsd.ac.uk::e6acf6b2-3ad2-4c99-ba8b-7cabbf0e2fac" providerId="AD" clId="Web-{879CA873-B111-0FD0-390F-CB87BC42A725}" dt="2026-09-26T20:14:50.704" v="387"/>
          <ac:spMkLst>
            <pc:docMk/>
            <pc:sldMk cId="18023051" sldId="264"/>
            <ac:spMk id="5" creationId="{171F8DDA-7EC4-FD98-7E68-65662EBF70A0}"/>
          </ac:spMkLst>
        </pc:spChg>
        <pc:spChg chg="mod">
          <ac:chgData name="Supreen Singh (2539049)" userId="S::2539049@student.uwtsd.ac.uk::e6acf6b2-3ad2-4c99-ba8b-7cabbf0e2fac" providerId="AD" clId="Web-{879CA873-B111-0FD0-390F-CB87BC42A725}" dt="2026-09-26T20:14:50.704" v="387"/>
          <ac:spMkLst>
            <pc:docMk/>
            <pc:sldMk cId="18023051" sldId="264"/>
            <ac:spMk id="6" creationId="{1CDD1E69-78D7-DC7D-2DB8-8A7A010DB841}"/>
          </ac:spMkLst>
        </pc:spChg>
        <pc:graphicFrameChg chg="add">
          <ac:chgData name="Supreen Singh (2539049)" userId="S::2539049@student.uwtsd.ac.uk::e6acf6b2-3ad2-4c99-ba8b-7cabbf0e2fac" providerId="AD" clId="Web-{879CA873-B111-0FD0-390F-CB87BC42A725}" dt="2026-09-26T20:14:50.704" v="387"/>
          <ac:graphicFrameMkLst>
            <pc:docMk/>
            <pc:sldMk cId="18023051" sldId="264"/>
            <ac:graphicFrameMk id="13" creationId="{C067D816-7930-CCDE-5057-E550B3464D59}"/>
          </ac:graphicFrameMkLst>
        </pc:graphicFrameChg>
      </pc:sldChg>
      <pc:sldChg chg="modSp new">
        <pc:chgData name="Supreen Singh (2539049)" userId="S::2539049@student.uwtsd.ac.uk::e6acf6b2-3ad2-4c99-ba8b-7cabbf0e2fac" providerId="AD" clId="Web-{879CA873-B111-0FD0-390F-CB87BC42A725}" dt="2026-09-26T20:34:50.525" v="426" actId="20577"/>
        <pc:sldMkLst>
          <pc:docMk/>
          <pc:sldMk cId="1551643192" sldId="265"/>
        </pc:sldMkLst>
        <pc:spChg chg="mod">
          <ac:chgData name="Supreen Singh (2539049)" userId="S::2539049@student.uwtsd.ac.uk::e6acf6b2-3ad2-4c99-ba8b-7cabbf0e2fac" providerId="AD" clId="Web-{879CA873-B111-0FD0-390F-CB87BC42A725}" dt="2026-09-26T20:17:28.414" v="393" actId="20577"/>
          <ac:spMkLst>
            <pc:docMk/>
            <pc:sldMk cId="1551643192" sldId="265"/>
            <ac:spMk id="2" creationId="{0B6772D8-F3C6-C160-8B13-E7259A516B82}"/>
          </ac:spMkLst>
        </pc:spChg>
        <pc:spChg chg="mod">
          <ac:chgData name="Supreen Singh (2539049)" userId="S::2539049@student.uwtsd.ac.uk::e6acf6b2-3ad2-4c99-ba8b-7cabbf0e2fac" providerId="AD" clId="Web-{879CA873-B111-0FD0-390F-CB87BC42A725}" dt="2026-09-26T20:34:50.525" v="426" actId="20577"/>
          <ac:spMkLst>
            <pc:docMk/>
            <pc:sldMk cId="1551643192" sldId="265"/>
            <ac:spMk id="3" creationId="{55DD8084-ABFE-33B8-1914-159C44B17F2A}"/>
          </ac:spMkLst>
        </pc:spChg>
      </pc:sldChg>
    </pc:docChg>
  </pc:docChgLst>
  <pc:docChgLst>
    <pc:chgData name="Supreen Singh (2539049)" userId="S::2539049@student.uwtsd.ac.uk::e6acf6b2-3ad2-4c99-ba8b-7cabbf0e2fac" providerId="AD" clId="Web-{50791FBB-2F1B-5886-02CB-42ED22C33FCC}"/>
    <pc:docChg chg="addSld delSld modSld">
      <pc:chgData name="Supreen Singh (2539049)" userId="S::2539049@student.uwtsd.ac.uk::e6acf6b2-3ad2-4c99-ba8b-7cabbf0e2fac" providerId="AD" clId="Web-{50791FBB-2F1B-5886-02CB-42ED22C33FCC}" dt="2026-09-26T21:45:30.845" v="75"/>
      <pc:docMkLst>
        <pc:docMk/>
      </pc:docMkLst>
      <pc:sldChg chg="modTransition">
        <pc:chgData name="Supreen Singh (2539049)" userId="S::2539049@student.uwtsd.ac.uk::e6acf6b2-3ad2-4c99-ba8b-7cabbf0e2fac" providerId="AD" clId="Web-{50791FBB-2F1B-5886-02CB-42ED22C33FCC}" dt="2026-09-26T21:26:04.106" v="43"/>
        <pc:sldMkLst>
          <pc:docMk/>
          <pc:sldMk cId="109857222" sldId="256"/>
        </pc:sldMkLst>
      </pc:sldChg>
      <pc:sldChg chg="modTransition">
        <pc:chgData name="Supreen Singh (2539049)" userId="S::2539049@student.uwtsd.ac.uk::e6acf6b2-3ad2-4c99-ba8b-7cabbf0e2fac" providerId="AD" clId="Web-{50791FBB-2F1B-5886-02CB-42ED22C33FCC}" dt="2026-09-26T21:26:08.013" v="44"/>
        <pc:sldMkLst>
          <pc:docMk/>
          <pc:sldMk cId="4136047988" sldId="257"/>
        </pc:sldMkLst>
      </pc:sldChg>
      <pc:sldChg chg="modTransition">
        <pc:chgData name="Supreen Singh (2539049)" userId="S::2539049@student.uwtsd.ac.uk::e6acf6b2-3ad2-4c99-ba8b-7cabbf0e2fac" providerId="AD" clId="Web-{50791FBB-2F1B-5886-02CB-42ED22C33FCC}" dt="2026-09-26T21:26:09.872" v="45"/>
        <pc:sldMkLst>
          <pc:docMk/>
          <pc:sldMk cId="1676890644" sldId="258"/>
        </pc:sldMkLst>
      </pc:sldChg>
      <pc:sldChg chg="modTransition">
        <pc:chgData name="Supreen Singh (2539049)" userId="S::2539049@student.uwtsd.ac.uk::e6acf6b2-3ad2-4c99-ba8b-7cabbf0e2fac" providerId="AD" clId="Web-{50791FBB-2F1B-5886-02CB-42ED22C33FCC}" dt="2026-09-26T21:26:11.982" v="46"/>
        <pc:sldMkLst>
          <pc:docMk/>
          <pc:sldMk cId="1238314844" sldId="259"/>
        </pc:sldMkLst>
      </pc:sldChg>
      <pc:sldChg chg="modTransition">
        <pc:chgData name="Supreen Singh (2539049)" userId="S::2539049@student.uwtsd.ac.uk::e6acf6b2-3ad2-4c99-ba8b-7cabbf0e2fac" providerId="AD" clId="Web-{50791FBB-2F1B-5886-02CB-42ED22C33FCC}" dt="2026-09-26T21:26:24.045" v="49"/>
        <pc:sldMkLst>
          <pc:docMk/>
          <pc:sldMk cId="2858256191" sldId="261"/>
        </pc:sldMkLst>
      </pc:sldChg>
      <pc:sldChg chg="modSp modTransition">
        <pc:chgData name="Supreen Singh (2539049)" userId="S::2539049@student.uwtsd.ac.uk::e6acf6b2-3ad2-4c99-ba8b-7cabbf0e2fac" providerId="AD" clId="Web-{50791FBB-2F1B-5886-02CB-42ED22C33FCC}" dt="2026-09-26T21:45:30.845" v="75"/>
        <pc:sldMkLst>
          <pc:docMk/>
          <pc:sldMk cId="2638649907" sldId="262"/>
        </pc:sldMkLst>
        <pc:graphicFrameChg chg="modGraphic">
          <ac:chgData name="Supreen Singh (2539049)" userId="S::2539049@student.uwtsd.ac.uk::e6acf6b2-3ad2-4c99-ba8b-7cabbf0e2fac" providerId="AD" clId="Web-{50791FBB-2F1B-5886-02CB-42ED22C33FCC}" dt="2026-09-26T21:45:30.845" v="75"/>
          <ac:graphicFrameMkLst>
            <pc:docMk/>
            <pc:sldMk cId="2638649907" sldId="262"/>
            <ac:graphicFrameMk id="7" creationId="{E9AE186F-1EE2-D328-3026-3021390DBFD9}"/>
          </ac:graphicFrameMkLst>
        </pc:graphicFrameChg>
      </pc:sldChg>
      <pc:sldChg chg="modTransition">
        <pc:chgData name="Supreen Singh (2539049)" userId="S::2539049@student.uwtsd.ac.uk::e6acf6b2-3ad2-4c99-ba8b-7cabbf0e2fac" providerId="AD" clId="Web-{50791FBB-2F1B-5886-02CB-42ED22C33FCC}" dt="2026-09-26T21:26:34.670" v="53"/>
        <pc:sldMkLst>
          <pc:docMk/>
          <pc:sldMk cId="18023051" sldId="264"/>
        </pc:sldMkLst>
      </pc:sldChg>
      <pc:sldChg chg="modTransition">
        <pc:chgData name="Supreen Singh (2539049)" userId="S::2539049@student.uwtsd.ac.uk::e6acf6b2-3ad2-4c99-ba8b-7cabbf0e2fac" providerId="AD" clId="Web-{50791FBB-2F1B-5886-02CB-42ED22C33FCC}" dt="2026-09-26T21:26:37.280" v="54"/>
        <pc:sldMkLst>
          <pc:docMk/>
          <pc:sldMk cId="1551643192" sldId="265"/>
        </pc:sldMkLst>
      </pc:sldChg>
      <pc:sldChg chg="modTransition">
        <pc:chgData name="Supreen Singh (2539049)" userId="S::2539049@student.uwtsd.ac.uk::e6acf6b2-3ad2-4c99-ba8b-7cabbf0e2fac" providerId="AD" clId="Web-{50791FBB-2F1B-5886-02CB-42ED22C33FCC}" dt="2026-09-26T21:26:40.311" v="56"/>
        <pc:sldMkLst>
          <pc:docMk/>
          <pc:sldMk cId="2908789069" sldId="266"/>
        </pc:sldMkLst>
      </pc:sldChg>
      <pc:sldChg chg="addSp delSp modSp new modTransition">
        <pc:chgData name="Supreen Singh (2539049)" userId="S::2539049@student.uwtsd.ac.uk::e6acf6b2-3ad2-4c99-ba8b-7cabbf0e2fac" providerId="AD" clId="Web-{50791FBB-2F1B-5886-02CB-42ED22C33FCC}" dt="2026-09-26T21:26:32.951" v="52"/>
        <pc:sldMkLst>
          <pc:docMk/>
          <pc:sldMk cId="678745787" sldId="267"/>
        </pc:sldMkLst>
        <pc:spChg chg="mod">
          <ac:chgData name="Supreen Singh (2539049)" userId="S::2539049@student.uwtsd.ac.uk::e6acf6b2-3ad2-4c99-ba8b-7cabbf0e2fac" providerId="AD" clId="Web-{50791FBB-2F1B-5886-02CB-42ED22C33FCC}" dt="2026-09-26T21:10:28.787" v="11"/>
          <ac:spMkLst>
            <pc:docMk/>
            <pc:sldMk cId="678745787" sldId="267"/>
            <ac:spMk id="4" creationId="{DFBB463A-86A4-FFC6-D55E-0D4FC7DAEB4F}"/>
          </ac:spMkLst>
        </pc:spChg>
        <pc:spChg chg="mod">
          <ac:chgData name="Supreen Singh (2539049)" userId="S::2539049@student.uwtsd.ac.uk::e6acf6b2-3ad2-4c99-ba8b-7cabbf0e2fac" providerId="AD" clId="Web-{50791FBB-2F1B-5886-02CB-42ED22C33FCC}" dt="2026-09-26T21:10:28.787" v="11"/>
          <ac:spMkLst>
            <pc:docMk/>
            <pc:sldMk cId="678745787" sldId="267"/>
            <ac:spMk id="5" creationId="{67A377B6-0C45-3957-E857-3DECB184FE6C}"/>
          </ac:spMkLst>
        </pc:spChg>
        <pc:spChg chg="mod">
          <ac:chgData name="Supreen Singh (2539049)" userId="S::2539049@student.uwtsd.ac.uk::e6acf6b2-3ad2-4c99-ba8b-7cabbf0e2fac" providerId="AD" clId="Web-{50791FBB-2F1B-5886-02CB-42ED22C33FCC}" dt="2026-09-26T21:10:28.787" v="11"/>
          <ac:spMkLst>
            <pc:docMk/>
            <pc:sldMk cId="678745787" sldId="267"/>
            <ac:spMk id="6" creationId="{39762585-6C8D-6115-FAB1-4472AA7D0F8A}"/>
          </ac:spMkLst>
        </pc:spChg>
        <pc:spChg chg="add mod">
          <ac:chgData name="Supreen Singh (2539049)" userId="S::2539049@student.uwtsd.ac.uk::e6acf6b2-3ad2-4c99-ba8b-7cabbf0e2fac" providerId="AD" clId="Web-{50791FBB-2F1B-5886-02CB-42ED22C33FCC}" dt="2026-09-26T21:24:21.805" v="42" actId="20577"/>
          <ac:spMkLst>
            <pc:docMk/>
            <pc:sldMk cId="678745787" sldId="267"/>
            <ac:spMk id="16" creationId="{3CD500AD-7EDC-B2A8-EFAA-EAE536F5DCAF}"/>
          </ac:spMkLst>
        </pc:spChg>
        <pc:picChg chg="add mod ord">
          <ac:chgData name="Supreen Singh (2539049)" userId="S::2539049@student.uwtsd.ac.uk::e6acf6b2-3ad2-4c99-ba8b-7cabbf0e2fac" providerId="AD" clId="Web-{50791FBB-2F1B-5886-02CB-42ED22C33FCC}" dt="2026-09-26T21:10:28.787" v="11"/>
          <ac:picMkLst>
            <pc:docMk/>
            <pc:sldMk cId="678745787" sldId="267"/>
            <ac:picMk id="7" creationId="{0982E149-29CA-2A8D-8B26-DBF31DE6B45A}"/>
          </ac:picMkLst>
        </pc:picChg>
      </pc:sldChg>
    </pc:docChg>
  </pc:docChgLst>
  <pc:docChgLst>
    <pc:chgData name="Supreen Singh (2539049)" userId="S::2539049@student.uwtsd.ac.uk::e6acf6b2-3ad2-4c99-ba8b-7cabbf0e2fac" providerId="AD" clId="Web-{6F3E18D2-570C-BCFB-B1E9-235017B6150F}"/>
    <pc:docChg chg="modSld">
      <pc:chgData name="Supreen Singh (2539049)" userId="S::2539049@student.uwtsd.ac.uk::e6acf6b2-3ad2-4c99-ba8b-7cabbf0e2fac" providerId="AD" clId="Web-{6F3E18D2-570C-BCFB-B1E9-235017B6150F}" dt="2026-09-30T09:42:57.024" v="0"/>
      <pc:docMkLst>
        <pc:docMk/>
      </pc:docMkLst>
      <pc:sldChg chg="addSp modSp">
        <pc:chgData name="Supreen Singh (2539049)" userId="S::2539049@student.uwtsd.ac.uk::e6acf6b2-3ad2-4c99-ba8b-7cabbf0e2fac" providerId="AD" clId="Web-{6F3E18D2-570C-BCFB-B1E9-235017B6150F}" dt="2026-09-30T09:42:57.024" v="0"/>
        <pc:sldMkLst>
          <pc:docMk/>
          <pc:sldMk cId="109857222" sldId="256"/>
        </pc:sldMkLst>
        <pc:spChg chg="mod">
          <ac:chgData name="Supreen Singh (2539049)" userId="S::2539049@student.uwtsd.ac.uk::e6acf6b2-3ad2-4c99-ba8b-7cabbf0e2fac" providerId="AD" clId="Web-{6F3E18D2-570C-BCFB-B1E9-235017B6150F}" dt="2026-09-30T09:42:57.024" v="0"/>
          <ac:spMkLst>
            <pc:docMk/>
            <pc:sldMk cId="109857222" sldId="256"/>
            <ac:spMk id="41" creationId="{173BD7C4-1BAB-F1AE-AAD9-F443D64952BC}"/>
          </ac:spMkLst>
        </pc:spChg>
        <pc:spChg chg="mod">
          <ac:chgData name="Supreen Singh (2539049)" userId="S::2539049@student.uwtsd.ac.uk::e6acf6b2-3ad2-4c99-ba8b-7cabbf0e2fac" providerId="AD" clId="Web-{6F3E18D2-570C-BCFB-B1E9-235017B6150F}" dt="2026-09-30T09:42:57.024" v="0"/>
          <ac:spMkLst>
            <pc:docMk/>
            <pc:sldMk cId="109857222" sldId="256"/>
            <ac:spMk id="43" creationId="{5988B173-0C6A-E36E-078E-92218FA0DD78}"/>
          </ac:spMkLst>
        </pc:spChg>
        <pc:spChg chg="mod">
          <ac:chgData name="Supreen Singh (2539049)" userId="S::2539049@student.uwtsd.ac.uk::e6acf6b2-3ad2-4c99-ba8b-7cabbf0e2fac" providerId="AD" clId="Web-{6F3E18D2-570C-BCFB-B1E9-235017B6150F}" dt="2026-09-30T09:42:57.024" v="0"/>
          <ac:spMkLst>
            <pc:docMk/>
            <pc:sldMk cId="109857222" sldId="256"/>
            <ac:spMk id="45" creationId="{B877A9E7-72B0-2333-E4E5-66D0B1D3AA14}"/>
          </ac:spMkLst>
        </pc:spChg>
        <pc:graphicFrameChg chg="mod modGraphic">
          <ac:chgData name="Supreen Singh (2539049)" userId="S::2539049@student.uwtsd.ac.uk::e6acf6b2-3ad2-4c99-ba8b-7cabbf0e2fac" providerId="AD" clId="Web-{6F3E18D2-570C-BCFB-B1E9-235017B6150F}" dt="2026-09-30T09:42:57.024" v="0"/>
          <ac:graphicFrameMkLst>
            <pc:docMk/>
            <pc:sldMk cId="109857222" sldId="256"/>
            <ac:graphicFrameMk id="34" creationId="{B3E79705-71A5-62D3-71E5-F8D9391EF047}"/>
          </ac:graphicFrameMkLst>
        </pc:graphicFrameChg>
      </pc:sldChg>
    </pc:docChg>
  </pc:docChgLst>
  <pc:docChgLst>
    <pc:chgData name="Supreen Singh (2539049)" userId="S::2539049@student.uwtsd.ac.uk::e6acf6b2-3ad2-4c99-ba8b-7cabbf0e2fac" providerId="AD" clId="Web-{B433AEF2-F739-44B0-5939-45CD5ED63010}"/>
    <pc:docChg chg="addSld delSld modSld">
      <pc:chgData name="Supreen Singh (2539049)" userId="S::2539049@student.uwtsd.ac.uk::e6acf6b2-3ad2-4c99-ba8b-7cabbf0e2fac" providerId="AD" clId="Web-{B433AEF2-F739-44B0-5939-45CD5ED63010}" dt="2026-10-05T14:36:48.869" v="213"/>
      <pc:docMkLst>
        <pc:docMk/>
      </pc:docMkLst>
      <pc:sldChg chg="modSp">
        <pc:chgData name="Supreen Singh (2539049)" userId="S::2539049@student.uwtsd.ac.uk::e6acf6b2-3ad2-4c99-ba8b-7cabbf0e2fac" providerId="AD" clId="Web-{B433AEF2-F739-44B0-5939-45CD5ED63010}" dt="2026-10-05T14:32:14.652" v="211"/>
        <pc:sldMkLst>
          <pc:docMk/>
          <pc:sldMk cId="2638649907" sldId="262"/>
        </pc:sldMkLst>
        <pc:graphicFrameChg chg="mod modGraphic">
          <ac:chgData name="Supreen Singh (2539049)" userId="S::2539049@student.uwtsd.ac.uk::e6acf6b2-3ad2-4c99-ba8b-7cabbf0e2fac" providerId="AD" clId="Web-{B433AEF2-F739-44B0-5939-45CD5ED63010}" dt="2026-10-05T14:32:14.652" v="211"/>
          <ac:graphicFrameMkLst>
            <pc:docMk/>
            <pc:sldMk cId="2638649907" sldId="262"/>
            <ac:graphicFrameMk id="7" creationId="{E9AE186F-1EE2-D328-3026-3021390DBFD9}"/>
          </ac:graphicFrameMkLst>
        </pc:graphicFrameChg>
      </pc:sldChg>
      <pc:sldChg chg="addSp delSp modSp new">
        <pc:chgData name="Supreen Singh (2539049)" userId="S::2539049@student.uwtsd.ac.uk::e6acf6b2-3ad2-4c99-ba8b-7cabbf0e2fac" providerId="AD" clId="Web-{B433AEF2-F739-44B0-5939-45CD5ED63010}" dt="2026-10-05T14:28:51.446" v="112"/>
        <pc:sldMkLst>
          <pc:docMk/>
          <pc:sldMk cId="3280634245" sldId="269"/>
        </pc:sldMkLst>
        <pc:graphicFrameChg chg="add mod modGraphic">
          <ac:chgData name="Supreen Singh (2539049)" userId="S::2539049@student.uwtsd.ac.uk::e6acf6b2-3ad2-4c99-ba8b-7cabbf0e2fac" providerId="AD" clId="Web-{B433AEF2-F739-44B0-5939-45CD5ED63010}" dt="2026-10-05T14:28:14.602" v="102"/>
          <ac:graphicFrameMkLst>
            <pc:docMk/>
            <pc:sldMk cId="3280634245" sldId="269"/>
            <ac:graphicFrameMk id="187" creationId="{D37DFC45-9B43-8DE0-CEAE-049F2832068D}"/>
          </ac:graphicFrameMkLst>
        </pc:graphicFrameChg>
      </pc:sldChg>
    </pc:docChg>
  </pc:docChgLst>
  <pc:docChgLst>
    <pc:chgData name="Supreen Singh (2539049)" userId="S::2539049@student.uwtsd.ac.uk::e6acf6b2-3ad2-4c99-ba8b-7cabbf0e2fac" providerId="AD" clId="Web-{00000000-0000-0000-0000-000000000000}"/>
    <pc:docChg chg="mod addSld modSld addMainMaster delMainMaster">
      <pc:chgData name="Supreen Singh (2539049)" userId="S::2539049@student.uwtsd.ac.uk::e6acf6b2-3ad2-4c99-ba8b-7cabbf0e2fac" providerId="AD" clId="Web-{00000000-0000-0000-0000-000000000000}" dt="2026-10-08T09:22:05.401" v="3040"/>
      <pc:docMkLst>
        <pc:docMk/>
      </pc:docMkLst>
      <pc:sldChg chg="addSp delSp modSp mod setBg modClrScheme delDesignElem chgLayout modNotes">
        <pc:chgData name="Supreen Singh (2539049)" userId="S::2539049@student.uwtsd.ac.uk::e6acf6b2-3ad2-4c99-ba8b-7cabbf0e2fac" providerId="AD" clId="Web-{00000000-0000-0000-0000-000000000000}" dt="2026-10-08T09:12:35.107" v="2719"/>
        <pc:sldMkLst>
          <pc:docMk/>
          <pc:sldMk cId="109857222" sldId="256"/>
        </pc:sldMkLst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109857222" sldId="256"/>
            <ac:spMk id="41" creationId="{173BD7C4-1BAB-F1AE-AAD9-F443D64952BC}"/>
          </ac:spMkLst>
        </pc:spChg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109857222" sldId="256"/>
            <ac:spMk id="43" creationId="{5988B173-0C6A-E36E-078E-92218FA0DD78}"/>
          </ac:spMkLst>
        </pc:spChg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109857222" sldId="256"/>
            <ac:spMk id="45" creationId="{B877A9E7-72B0-2333-E4E5-66D0B1D3AA14}"/>
          </ac:spMkLst>
        </pc:spChg>
        <pc:graphicFrameChg chg="mod modGraphic">
          <ac:chgData name="Supreen Singh (2539049)" userId="S::2539049@student.uwtsd.ac.uk::e6acf6b2-3ad2-4c99-ba8b-7cabbf0e2fac" providerId="AD" clId="Web-{00000000-0000-0000-0000-000000000000}" dt="2026-09-24T10:14:04.106" v="276" actId="1076"/>
          <ac:graphicFrameMkLst>
            <pc:docMk/>
            <pc:sldMk cId="109857222" sldId="256"/>
            <ac:graphicFrameMk id="34" creationId="{B3E79705-71A5-62D3-71E5-F8D9391EF047}"/>
          </ac:graphicFrameMkLst>
        </pc:graphicFrameChg>
      </pc:sldChg>
      <pc:sldChg chg="addSp delSp modSp mod setBg modClrScheme delDesignElem chgLayout modNotes">
        <pc:chgData name="Supreen Singh (2539049)" userId="S::2539049@student.uwtsd.ac.uk::e6acf6b2-3ad2-4c99-ba8b-7cabbf0e2fac" providerId="AD" clId="Web-{00000000-0000-0000-0000-000000000000}" dt="2026-10-08T09:22:05.401" v="3040"/>
        <pc:sldMkLst>
          <pc:docMk/>
          <pc:sldMk cId="4136047988" sldId="257"/>
        </pc:sldMkLst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4136047988" sldId="257"/>
            <ac:spMk id="12" creationId="{3BAF6A30-E8ED-7130-5A25-FDB799E7EA8C}"/>
          </ac:spMkLst>
        </pc:spChg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4136047988" sldId="257"/>
            <ac:spMk id="14" creationId="{CCDA78A9-61EE-2EA3-7AD9-BB527B0B809A}"/>
          </ac:spMkLst>
        </pc:spChg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4136047988" sldId="257"/>
            <ac:spMk id="16" creationId="{C7CAC2D0-FF14-F432-2D52-DC0D5F5827AC}"/>
          </ac:spMkLst>
        </pc:spChg>
        <pc:graphicFrameChg chg="add mod modGraphic">
          <ac:chgData name="Supreen Singh (2539049)" userId="S::2539049@student.uwtsd.ac.uk::e6acf6b2-3ad2-4c99-ba8b-7cabbf0e2fac" providerId="AD" clId="Web-{00000000-0000-0000-0000-000000000000}" dt="2026-09-24T10:15:44.143" v="292" actId="1076"/>
          <ac:graphicFrameMkLst>
            <pc:docMk/>
            <pc:sldMk cId="4136047988" sldId="257"/>
            <ac:graphicFrameMk id="4" creationId="{F1BA4E4F-F464-FF0F-AF50-FA8563679AFB}"/>
          </ac:graphicFrameMkLst>
        </pc:graphicFrameChg>
      </pc:sldChg>
      <pc:sldChg chg="addSp delSp modSp mod setBg modClrScheme delDesignElem chgLayout">
        <pc:chgData name="Supreen Singh (2539049)" userId="S::2539049@student.uwtsd.ac.uk::e6acf6b2-3ad2-4c99-ba8b-7cabbf0e2fac" providerId="AD" clId="Web-{00000000-0000-0000-0000-000000000000}" dt="2026-09-25T20:49:08.073" v="580"/>
        <pc:sldMkLst>
          <pc:docMk/>
          <pc:sldMk cId="1676890644" sldId="258"/>
        </pc:sldMkLst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1676890644" sldId="258"/>
            <ac:spMk id="37" creationId="{895016E6-4548-98A5-CDB1-94F405B301C6}"/>
          </ac:spMkLst>
        </pc:spChg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1676890644" sldId="258"/>
            <ac:spMk id="38" creationId="{7C15F827-4B9A-C6A8-5486-7910AD4CEBA4}"/>
          </ac:spMkLst>
        </pc:spChg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1676890644" sldId="258"/>
            <ac:spMk id="39" creationId="{4F712A06-73A4-5245-0298-DDFA9AC4135A}"/>
          </ac:spMkLst>
        </pc:spChg>
        <pc:graphicFrameChg chg="add mod modGraphic">
          <ac:chgData name="Supreen Singh (2539049)" userId="S::2539049@student.uwtsd.ac.uk::e6acf6b2-3ad2-4c99-ba8b-7cabbf0e2fac" providerId="AD" clId="Web-{00000000-0000-0000-0000-000000000000}" dt="2026-09-24T10:17:08.429" v="300" actId="1076"/>
          <ac:graphicFrameMkLst>
            <pc:docMk/>
            <pc:sldMk cId="1676890644" sldId="258"/>
            <ac:graphicFrameMk id="40" creationId="{EB0BFE9B-0C9F-BC6D-6275-4FB3FF2DA10D}"/>
          </ac:graphicFrameMkLst>
        </pc:graphicFrameChg>
      </pc:sldChg>
      <pc:sldChg chg="addSp delSp modSp mod setBg modClrScheme delDesignElem chgLayout">
        <pc:chgData name="Supreen Singh (2539049)" userId="S::2539049@student.uwtsd.ac.uk::e6acf6b2-3ad2-4c99-ba8b-7cabbf0e2fac" providerId="AD" clId="Web-{00000000-0000-0000-0000-000000000000}" dt="2026-09-25T20:49:08.073" v="580"/>
        <pc:sldMkLst>
          <pc:docMk/>
          <pc:sldMk cId="1238314844" sldId="259"/>
        </pc:sldMkLst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1238314844" sldId="259"/>
            <ac:spMk id="12" creationId="{3B501955-DB99-BD82-FFE8-BB6C9B979B6D}"/>
          </ac:spMkLst>
        </pc:spChg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1238314844" sldId="259"/>
            <ac:spMk id="14" creationId="{AD55AC63-EB7E-99B6-3346-F61787D302AB}"/>
          </ac:spMkLst>
        </pc:spChg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1238314844" sldId="259"/>
            <ac:spMk id="16" creationId="{C4BFC019-D7B0-A22B-4462-D300F2ECFC06}"/>
          </ac:spMkLst>
        </pc:spChg>
        <pc:spChg chg="add 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1238314844" sldId="259"/>
            <ac:spMk id="25" creationId="{176AC858-F1C5-F398-ECA6-C11475B31FD3}"/>
          </ac:spMkLst>
        </pc:spChg>
        <pc:graphicFrameChg chg="add mod modGraphic">
          <ac:chgData name="Supreen Singh (2539049)" userId="S::2539049@student.uwtsd.ac.uk::e6acf6b2-3ad2-4c99-ba8b-7cabbf0e2fac" providerId="AD" clId="Web-{00000000-0000-0000-0000-000000000000}" dt="2026-09-24T10:19:21.671" v="317"/>
          <ac:graphicFrameMkLst>
            <pc:docMk/>
            <pc:sldMk cId="1238314844" sldId="259"/>
            <ac:graphicFrameMk id="4" creationId="{3DEB833D-2513-9F1A-E6CB-9FE98BA76B4B}"/>
          </ac:graphicFrameMkLst>
        </pc:graphicFrameChg>
      </pc:sldChg>
      <pc:sldChg chg="addSp delSp modSp new mod modClrScheme chgLayout">
        <pc:chgData name="Supreen Singh (2539049)" userId="S::2539049@student.uwtsd.ac.uk::e6acf6b2-3ad2-4c99-ba8b-7cabbf0e2fac" providerId="AD" clId="Web-{00000000-0000-0000-0000-000000000000}" dt="2026-09-25T21:28:55.074" v="2215"/>
        <pc:sldMkLst>
          <pc:docMk/>
          <pc:sldMk cId="2858256191" sldId="261"/>
        </pc:sldMkLst>
        <pc:spChg chg="mod ord">
          <ac:chgData name="Supreen Singh (2539049)" userId="S::2539049@student.uwtsd.ac.uk::e6acf6b2-3ad2-4c99-ba8b-7cabbf0e2fac" providerId="AD" clId="Web-{00000000-0000-0000-0000-000000000000}" dt="2026-09-25T21:15:39.616" v="1610" actId="20577"/>
          <ac:spMkLst>
            <pc:docMk/>
            <pc:sldMk cId="2858256191" sldId="261"/>
            <ac:spMk id="2" creationId="{BE707DA4-914F-070C-7AD2-31B82B9FEF3E}"/>
          </ac:spMkLst>
        </pc:spChg>
        <pc:spChg chg="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2858256191" sldId="261"/>
            <ac:spMk id="4" creationId="{B9A335BC-3C36-A4F1-A374-43A28180F7CA}"/>
          </ac:spMkLst>
        </pc:spChg>
        <pc:spChg chg="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2858256191" sldId="261"/>
            <ac:spMk id="5" creationId="{6323234E-4BF0-4003-74F7-4774422B3ACC}"/>
          </ac:spMkLst>
        </pc:spChg>
        <pc:spChg chg="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2858256191" sldId="261"/>
            <ac:spMk id="6" creationId="{0233C2D4-47A2-2758-0225-680DE5E3F09C}"/>
          </ac:spMkLst>
        </pc:spChg>
        <pc:graphicFrameChg chg="add mod ord modGraphic">
          <ac:chgData name="Supreen Singh (2539049)" userId="S::2539049@student.uwtsd.ac.uk::e6acf6b2-3ad2-4c99-ba8b-7cabbf0e2fac" providerId="AD" clId="Web-{00000000-0000-0000-0000-000000000000}" dt="2026-09-25T21:28:55.074" v="2215"/>
          <ac:graphicFrameMkLst>
            <pc:docMk/>
            <pc:sldMk cId="2858256191" sldId="261"/>
            <ac:graphicFrameMk id="7" creationId="{621F9703-6B21-D51C-E7F1-7BC72C71C68F}"/>
          </ac:graphicFrameMkLst>
        </pc:graphicFrameChg>
      </pc:sldChg>
      <pc:sldChg chg="addSp delSp modSp new mod modClrScheme chgLayout">
        <pc:chgData name="Supreen Singh (2539049)" userId="S::2539049@student.uwtsd.ac.uk::e6acf6b2-3ad2-4c99-ba8b-7cabbf0e2fac" providerId="AD" clId="Web-{00000000-0000-0000-0000-000000000000}" dt="2026-09-25T21:08:18.605" v="1579"/>
        <pc:sldMkLst>
          <pc:docMk/>
          <pc:sldMk cId="2638649907" sldId="262"/>
        </pc:sldMkLst>
        <pc:spChg chg="mod ord">
          <ac:chgData name="Supreen Singh (2539049)" userId="S::2539049@student.uwtsd.ac.uk::e6acf6b2-3ad2-4c99-ba8b-7cabbf0e2fac" providerId="AD" clId="Web-{00000000-0000-0000-0000-000000000000}" dt="2026-09-25T20:56:31.118" v="614" actId="20577"/>
          <ac:spMkLst>
            <pc:docMk/>
            <pc:sldMk cId="2638649907" sldId="262"/>
            <ac:spMk id="2" creationId="{4C9A31EB-FA17-8DCE-D35F-233DBE676B50}"/>
          </ac:spMkLst>
        </pc:spChg>
        <pc:spChg chg="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2638649907" sldId="262"/>
            <ac:spMk id="4" creationId="{989D2E5F-3F1C-74FB-E33C-1AC0010FAC8D}"/>
          </ac:spMkLst>
        </pc:spChg>
        <pc:spChg chg="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2638649907" sldId="262"/>
            <ac:spMk id="5" creationId="{057AE464-C6A3-C81D-1B50-0DD7D785EC37}"/>
          </ac:spMkLst>
        </pc:spChg>
        <pc:spChg chg="mod ord">
          <ac:chgData name="Supreen Singh (2539049)" userId="S::2539049@student.uwtsd.ac.uk::e6acf6b2-3ad2-4c99-ba8b-7cabbf0e2fac" providerId="AD" clId="Web-{00000000-0000-0000-0000-000000000000}" dt="2026-09-25T20:49:08.073" v="580"/>
          <ac:spMkLst>
            <pc:docMk/>
            <pc:sldMk cId="2638649907" sldId="262"/>
            <ac:spMk id="6" creationId="{E0EECC92-F8F2-1DB1-95F8-42F931A0746E}"/>
          </ac:spMkLst>
        </pc:spChg>
        <pc:graphicFrameChg chg="add mod ord modGraphic">
          <ac:chgData name="Supreen Singh (2539049)" userId="S::2539049@student.uwtsd.ac.uk::e6acf6b2-3ad2-4c99-ba8b-7cabbf0e2fac" providerId="AD" clId="Web-{00000000-0000-0000-0000-000000000000}" dt="2026-09-25T21:08:18.605" v="1579"/>
          <ac:graphicFrameMkLst>
            <pc:docMk/>
            <pc:sldMk cId="2638649907" sldId="262"/>
            <ac:graphicFrameMk id="7" creationId="{E9AE186F-1EE2-D328-3026-3021390DBFD9}"/>
          </ac:graphicFrameMkLst>
        </pc:graphicFrameChg>
      </pc:sldChg>
      <pc:sldChg chg="addSp delSp modSp mod modClrScheme chgLayout">
        <pc:chgData name="Supreen Singh (2539049)" userId="S::2539049@student.uwtsd.ac.uk::e6acf6b2-3ad2-4c99-ba8b-7cabbf0e2fac" providerId="AD" clId="Web-{00000000-0000-0000-0000-000000000000}" dt="2026-09-26T20:40:45.289" v="2285"/>
        <pc:sldMkLst>
          <pc:docMk/>
          <pc:sldMk cId="1551643192" sldId="265"/>
        </pc:sldMkLst>
        <pc:spChg chg="mod">
          <ac:chgData name="Supreen Singh (2539049)" userId="S::2539049@student.uwtsd.ac.uk::e6acf6b2-3ad2-4c99-ba8b-7cabbf0e2fac" providerId="AD" clId="Web-{00000000-0000-0000-0000-000000000000}" dt="2026-09-26T20:40:45.289" v="2285"/>
          <ac:spMkLst>
            <pc:docMk/>
            <pc:sldMk cId="1551643192" sldId="265"/>
            <ac:spMk id="2" creationId="{0B6772D8-F3C6-C160-8B13-E7259A516B82}"/>
          </ac:spMkLst>
        </pc:spChg>
        <pc:spChg chg="add del mod">
          <ac:chgData name="Supreen Singh (2539049)" userId="S::2539049@student.uwtsd.ac.uk::e6acf6b2-3ad2-4c99-ba8b-7cabbf0e2fac" providerId="AD" clId="Web-{00000000-0000-0000-0000-000000000000}" dt="2026-09-26T20:40:45.289" v="2285"/>
          <ac:spMkLst>
            <pc:docMk/>
            <pc:sldMk cId="1551643192" sldId="265"/>
            <ac:spMk id="3" creationId="{55DD8084-ABFE-33B8-1914-159C44B17F2A}"/>
          </ac:spMkLst>
        </pc:spChg>
        <pc:spChg chg="mod ord">
          <ac:chgData name="Supreen Singh (2539049)" userId="S::2539049@student.uwtsd.ac.uk::e6acf6b2-3ad2-4c99-ba8b-7cabbf0e2fac" providerId="AD" clId="Web-{00000000-0000-0000-0000-000000000000}" dt="2026-09-26T20:40:45.289" v="2285"/>
          <ac:spMkLst>
            <pc:docMk/>
            <pc:sldMk cId="1551643192" sldId="265"/>
            <ac:spMk id="4" creationId="{C3D3AC70-676D-CBD9-6D33-66A8192D3A3F}"/>
          </ac:spMkLst>
        </pc:spChg>
        <pc:spChg chg="mod ord">
          <ac:chgData name="Supreen Singh (2539049)" userId="S::2539049@student.uwtsd.ac.uk::e6acf6b2-3ad2-4c99-ba8b-7cabbf0e2fac" providerId="AD" clId="Web-{00000000-0000-0000-0000-000000000000}" dt="2026-09-26T20:40:45.289" v="2285"/>
          <ac:spMkLst>
            <pc:docMk/>
            <pc:sldMk cId="1551643192" sldId="265"/>
            <ac:spMk id="5" creationId="{F991617B-5EC2-F17A-E509-1AAA757C3408}"/>
          </ac:spMkLst>
        </pc:spChg>
        <pc:spChg chg="mod">
          <ac:chgData name="Supreen Singh (2539049)" userId="S::2539049@student.uwtsd.ac.uk::e6acf6b2-3ad2-4c99-ba8b-7cabbf0e2fac" providerId="AD" clId="Web-{00000000-0000-0000-0000-000000000000}" dt="2026-09-26T20:40:45.289" v="2285"/>
          <ac:spMkLst>
            <pc:docMk/>
            <pc:sldMk cId="1551643192" sldId="265"/>
            <ac:spMk id="6" creationId="{3BD1FBA9-75ED-F3B5-7AE9-89C51D1EF637}"/>
          </ac:spMkLst>
        </pc:spChg>
      </pc:sldChg>
      <pc:sldChg chg="addSp delSp modSp new">
        <pc:chgData name="Supreen Singh (2539049)" userId="S::2539049@student.uwtsd.ac.uk::e6acf6b2-3ad2-4c99-ba8b-7cabbf0e2fac" providerId="AD" clId="Web-{00000000-0000-0000-0000-000000000000}" dt="2026-09-26T20:43:43.761" v="2320" actId="1076"/>
        <pc:sldMkLst>
          <pc:docMk/>
          <pc:sldMk cId="2908789069" sldId="266"/>
        </pc:sldMkLst>
        <pc:spChg chg="mod">
          <ac:chgData name="Supreen Singh (2539049)" userId="S::2539049@student.uwtsd.ac.uk::e6acf6b2-3ad2-4c99-ba8b-7cabbf0e2fac" providerId="AD" clId="Web-{00000000-0000-0000-0000-000000000000}" dt="2026-09-26T20:41:50.337" v="2316" actId="20577"/>
          <ac:spMkLst>
            <pc:docMk/>
            <pc:sldMk cId="2908789069" sldId="266"/>
            <ac:spMk id="2" creationId="{40C5DCCC-A692-0548-1238-316DC1B06289}"/>
          </ac:spMkLst>
        </pc:spChg>
        <pc:picChg chg="add mod">
          <ac:chgData name="Supreen Singh (2539049)" userId="S::2539049@student.uwtsd.ac.uk::e6acf6b2-3ad2-4c99-ba8b-7cabbf0e2fac" providerId="AD" clId="Web-{00000000-0000-0000-0000-000000000000}" dt="2026-09-26T20:43:43.761" v="2320" actId="1076"/>
          <ac:picMkLst>
            <pc:docMk/>
            <pc:sldMk cId="2908789069" sldId="266"/>
            <ac:picMk id="7" creationId="{D48120D6-45FD-B157-FB6E-DE96023E8C79}"/>
          </ac:picMkLst>
        </pc:picChg>
      </pc:sldChg>
      <pc:sldMasterChg chg="add addSldLayout modSldLayout">
        <pc:chgData name="Supreen Singh (2539049)" userId="S::2539049@student.uwtsd.ac.uk::e6acf6b2-3ad2-4c99-ba8b-7cabbf0e2fac" providerId="AD" clId="Web-{00000000-0000-0000-0000-000000000000}" dt="2026-09-25T20:49:08.073" v="580"/>
        <pc:sldMasterMkLst>
          <pc:docMk/>
          <pc:sldMasterMk cId="3934203049" sldId="2147483743"/>
        </pc:sldMasterMkLst>
        <pc:sldLayoutChg chg="add mod replId">
          <pc:chgData name="Supreen Singh (2539049)" userId="S::2539049@student.uwtsd.ac.uk::e6acf6b2-3ad2-4c99-ba8b-7cabbf0e2fac" providerId="AD" clId="Web-{00000000-0000-0000-0000-000000000000}" dt="2026-09-25T20:49:08.073" v="580"/>
          <pc:sldLayoutMkLst>
            <pc:docMk/>
            <pc:sldMasterMk cId="3934203049" sldId="2147483743"/>
            <pc:sldLayoutMk cId="2129438545" sldId="2147483744"/>
          </pc:sldLayoutMkLst>
        </pc:sldLayoutChg>
        <pc:sldLayoutChg chg="add mod replId">
          <pc:chgData name="Supreen Singh (2539049)" userId="S::2539049@student.uwtsd.ac.uk::e6acf6b2-3ad2-4c99-ba8b-7cabbf0e2fac" providerId="AD" clId="Web-{00000000-0000-0000-0000-000000000000}" dt="2026-09-25T20:49:08.073" v="580"/>
          <pc:sldLayoutMkLst>
            <pc:docMk/>
            <pc:sldMasterMk cId="3934203049" sldId="2147483743"/>
            <pc:sldLayoutMk cId="323745395" sldId="2147483745"/>
          </pc:sldLayoutMkLst>
        </pc:sldLayoutChg>
        <pc:sldLayoutChg chg="add mod replId">
          <pc:chgData name="Supreen Singh (2539049)" userId="S::2539049@student.uwtsd.ac.uk::e6acf6b2-3ad2-4c99-ba8b-7cabbf0e2fac" providerId="AD" clId="Web-{00000000-0000-0000-0000-000000000000}" dt="2026-09-25T20:49:08.073" v="580"/>
          <pc:sldLayoutMkLst>
            <pc:docMk/>
            <pc:sldMasterMk cId="3934203049" sldId="2147483743"/>
            <pc:sldLayoutMk cId="3464356162" sldId="2147483746"/>
          </pc:sldLayoutMkLst>
        </pc:sldLayoutChg>
        <pc:sldLayoutChg chg="add mod replId">
          <pc:chgData name="Supreen Singh (2539049)" userId="S::2539049@student.uwtsd.ac.uk::e6acf6b2-3ad2-4c99-ba8b-7cabbf0e2fac" providerId="AD" clId="Web-{00000000-0000-0000-0000-000000000000}" dt="2026-09-25T20:49:08.073" v="580"/>
          <pc:sldLayoutMkLst>
            <pc:docMk/>
            <pc:sldMasterMk cId="3934203049" sldId="2147483743"/>
            <pc:sldLayoutMk cId="3915355820" sldId="2147483747"/>
          </pc:sldLayoutMkLst>
        </pc:sldLayoutChg>
        <pc:sldLayoutChg chg="add mod replId">
          <pc:chgData name="Supreen Singh (2539049)" userId="S::2539049@student.uwtsd.ac.uk::e6acf6b2-3ad2-4c99-ba8b-7cabbf0e2fac" providerId="AD" clId="Web-{00000000-0000-0000-0000-000000000000}" dt="2026-09-25T20:49:08.073" v="580"/>
          <pc:sldLayoutMkLst>
            <pc:docMk/>
            <pc:sldMasterMk cId="3934203049" sldId="2147483743"/>
            <pc:sldLayoutMk cId="1122237806" sldId="2147483748"/>
          </pc:sldLayoutMkLst>
        </pc:sldLayoutChg>
        <pc:sldLayoutChg chg="add mod replId">
          <pc:chgData name="Supreen Singh (2539049)" userId="S::2539049@student.uwtsd.ac.uk::e6acf6b2-3ad2-4c99-ba8b-7cabbf0e2fac" providerId="AD" clId="Web-{00000000-0000-0000-0000-000000000000}" dt="2026-09-25T20:49:08.073" v="580"/>
          <pc:sldLayoutMkLst>
            <pc:docMk/>
            <pc:sldMasterMk cId="3934203049" sldId="2147483743"/>
            <pc:sldLayoutMk cId="3942367246" sldId="2147483749"/>
          </pc:sldLayoutMkLst>
        </pc:sldLayoutChg>
        <pc:sldLayoutChg chg="add mod replId">
          <pc:chgData name="Supreen Singh (2539049)" userId="S::2539049@student.uwtsd.ac.uk::e6acf6b2-3ad2-4c99-ba8b-7cabbf0e2fac" providerId="AD" clId="Web-{00000000-0000-0000-0000-000000000000}" dt="2026-09-25T20:49:08.073" v="580"/>
          <pc:sldLayoutMkLst>
            <pc:docMk/>
            <pc:sldMasterMk cId="3934203049" sldId="2147483743"/>
            <pc:sldLayoutMk cId="852348522" sldId="2147483750"/>
          </pc:sldLayoutMkLst>
        </pc:sldLayoutChg>
        <pc:sldLayoutChg chg="add mod replId">
          <pc:chgData name="Supreen Singh (2539049)" userId="S::2539049@student.uwtsd.ac.uk::e6acf6b2-3ad2-4c99-ba8b-7cabbf0e2fac" providerId="AD" clId="Web-{00000000-0000-0000-0000-000000000000}" dt="2026-09-25T20:49:08.073" v="580"/>
          <pc:sldLayoutMkLst>
            <pc:docMk/>
            <pc:sldMasterMk cId="3934203049" sldId="2147483743"/>
            <pc:sldLayoutMk cId="1735705786" sldId="2147483751"/>
          </pc:sldLayoutMkLst>
        </pc:sldLayoutChg>
        <pc:sldLayoutChg chg="add mod replId">
          <pc:chgData name="Supreen Singh (2539049)" userId="S::2539049@student.uwtsd.ac.uk::e6acf6b2-3ad2-4c99-ba8b-7cabbf0e2fac" providerId="AD" clId="Web-{00000000-0000-0000-0000-000000000000}" dt="2026-09-25T20:49:08.073" v="580"/>
          <pc:sldLayoutMkLst>
            <pc:docMk/>
            <pc:sldMasterMk cId="3934203049" sldId="2147483743"/>
            <pc:sldLayoutMk cId="1421772334" sldId="2147483752"/>
          </pc:sldLayoutMkLst>
        </pc:sldLayoutChg>
        <pc:sldLayoutChg chg="add mod replId">
          <pc:chgData name="Supreen Singh (2539049)" userId="S::2539049@student.uwtsd.ac.uk::e6acf6b2-3ad2-4c99-ba8b-7cabbf0e2fac" providerId="AD" clId="Web-{00000000-0000-0000-0000-000000000000}" dt="2026-09-25T20:49:08.073" v="580"/>
          <pc:sldLayoutMkLst>
            <pc:docMk/>
            <pc:sldMasterMk cId="3934203049" sldId="2147483743"/>
            <pc:sldLayoutMk cId="3516740275" sldId="2147483753"/>
          </pc:sldLayoutMkLst>
        </pc:sldLayoutChg>
        <pc:sldLayoutChg chg="add mod replId">
          <pc:chgData name="Supreen Singh (2539049)" userId="S::2539049@student.uwtsd.ac.uk::e6acf6b2-3ad2-4c99-ba8b-7cabbf0e2fac" providerId="AD" clId="Web-{00000000-0000-0000-0000-000000000000}" dt="2026-09-25T20:49:08.073" v="580"/>
          <pc:sldLayoutMkLst>
            <pc:docMk/>
            <pc:sldMasterMk cId="3934203049" sldId="2147483743"/>
            <pc:sldLayoutMk cId="3855959859" sldId="2147483754"/>
          </pc:sldLayoutMkLst>
        </pc:sldLayoutChg>
        <pc:sldLayoutChg chg="add mod replId">
          <pc:chgData name="Supreen Singh (2539049)" userId="S::2539049@student.uwtsd.ac.uk::e6acf6b2-3ad2-4c99-ba8b-7cabbf0e2fac" providerId="AD" clId="Web-{00000000-0000-0000-0000-000000000000}" dt="2026-09-25T20:49:08.073" v="580"/>
          <pc:sldLayoutMkLst>
            <pc:docMk/>
            <pc:sldMasterMk cId="3934203049" sldId="2147483743"/>
            <pc:sldLayoutMk cId="1970680766" sldId="2147483755"/>
          </pc:sldLayoutMkLst>
        </pc:sldLayoutChg>
      </pc:sldMasterChg>
    </pc:docChg>
  </pc:docChgLst>
  <pc:docChgLst>
    <pc:chgData name="Supreen Singh (2539049)" userId="S::2539049@student.uwtsd.ac.uk::e6acf6b2-3ad2-4c99-ba8b-7cabbf0e2fac" providerId="AD" clId="Web-{30F4D09B-6962-2D43-6CE3-1C645A45271F}"/>
    <pc:docChg chg="modSld">
      <pc:chgData name="Supreen Singh (2539049)" userId="S::2539049@student.uwtsd.ac.uk::e6acf6b2-3ad2-4c99-ba8b-7cabbf0e2fac" providerId="AD" clId="Web-{30F4D09B-6962-2D43-6CE3-1C645A45271F}" dt="2026-10-08T08:41:18.942" v="5" actId="1076"/>
      <pc:docMkLst>
        <pc:docMk/>
      </pc:docMkLst>
      <pc:sldChg chg="addSp delSp modSp">
        <pc:chgData name="Supreen Singh (2539049)" userId="S::2539049@student.uwtsd.ac.uk::e6acf6b2-3ad2-4c99-ba8b-7cabbf0e2fac" providerId="AD" clId="Web-{30F4D09B-6962-2D43-6CE3-1C645A45271F}" dt="2026-10-08T08:41:18.942" v="5" actId="1076"/>
        <pc:sldMkLst>
          <pc:docMk/>
          <pc:sldMk cId="109857222" sldId="256"/>
        </pc:sldMkLst>
        <pc:graphicFrameChg chg="mod">
          <ac:chgData name="Supreen Singh (2539049)" userId="S::2539049@student.uwtsd.ac.uk::e6acf6b2-3ad2-4c99-ba8b-7cabbf0e2fac" providerId="AD" clId="Web-{30F4D09B-6962-2D43-6CE3-1C645A45271F}" dt="2026-10-08T08:41:18.942" v="5" actId="1076"/>
          <ac:graphicFrameMkLst>
            <pc:docMk/>
            <pc:sldMk cId="109857222" sldId="256"/>
            <ac:graphicFrameMk id="34" creationId="{B3E79705-71A5-62D3-71E5-F8D9391EF047}"/>
          </ac:graphicFrameMkLst>
        </pc:graphicFrameChg>
        <pc:picChg chg="add del mod">
          <ac:chgData name="Supreen Singh (2539049)" userId="S::2539049@student.uwtsd.ac.uk::e6acf6b2-3ad2-4c99-ba8b-7cabbf0e2fac" providerId="AD" clId="Web-{30F4D09B-6962-2D43-6CE3-1C645A45271F}" dt="2026-10-08T08:41:15.379" v="4"/>
          <ac:picMkLst>
            <pc:docMk/>
            <pc:sldMk cId="109857222" sldId="256"/>
            <ac:picMk id="101" creationId="{D48808EF-1573-20EB-1E33-009C76198E0B}"/>
          </ac:picMkLst>
        </pc:picChg>
      </pc:sldChg>
    </pc:docChg>
  </pc:docChgLst>
  <pc:docChgLst>
    <pc:chgData name="Supreen Singh (2539049)" userId="S::2539049@student.uwtsd.ac.uk::e6acf6b2-3ad2-4c99-ba8b-7cabbf0e2fac" providerId="AD" clId="Web-{44E1A7D8-4263-84D3-C9D9-3576EA90C910}"/>
    <pc:docChg chg="modSld">
      <pc:chgData name="Supreen Singh (2539049)" userId="S::2539049@student.uwtsd.ac.uk::e6acf6b2-3ad2-4c99-ba8b-7cabbf0e2fac" providerId="AD" clId="Web-{44E1A7D8-4263-84D3-C9D9-3576EA90C910}" dt="2026-10-01T09:36:16.979" v="4" actId="1076"/>
      <pc:docMkLst>
        <pc:docMk/>
      </pc:docMkLst>
      <pc:sldChg chg="delSp modSp">
        <pc:chgData name="Supreen Singh (2539049)" userId="S::2539049@student.uwtsd.ac.uk::e6acf6b2-3ad2-4c99-ba8b-7cabbf0e2fac" providerId="AD" clId="Web-{44E1A7D8-4263-84D3-C9D9-3576EA90C910}" dt="2026-10-01T09:36:16.979" v="4" actId="1076"/>
        <pc:sldMkLst>
          <pc:docMk/>
          <pc:sldMk cId="109857222" sldId="256"/>
        </pc:sldMkLst>
        <pc:graphicFrameChg chg="mod">
          <ac:chgData name="Supreen Singh (2539049)" userId="S::2539049@student.uwtsd.ac.uk::e6acf6b2-3ad2-4c99-ba8b-7cabbf0e2fac" providerId="AD" clId="Web-{44E1A7D8-4263-84D3-C9D9-3576EA90C910}" dt="2026-10-01T09:36:16.979" v="4" actId="1076"/>
          <ac:graphicFrameMkLst>
            <pc:docMk/>
            <pc:sldMk cId="109857222" sldId="256"/>
            <ac:graphicFrameMk id="34" creationId="{B3E79705-71A5-62D3-71E5-F8D9391EF047}"/>
          </ac:graphicFrameMkLst>
        </pc:graphicFrameChg>
      </pc:sldChg>
    </pc:docChg>
  </pc:docChgLst>
  <pc:docChgLst>
    <pc:chgData name="Supreen Singh (2539049)" userId="S::2539049@student.uwtsd.ac.uk::e6acf6b2-3ad2-4c99-ba8b-7cabbf0e2fac" providerId="AD" clId="Web-{64C8F9FA-80FE-2BF3-0251-064CA4999285}"/>
    <pc:docChg chg="modSld">
      <pc:chgData name="Supreen Singh (2539049)" userId="S::2539049@student.uwtsd.ac.uk::e6acf6b2-3ad2-4c99-ba8b-7cabbf0e2fac" providerId="AD" clId="Web-{64C8F9FA-80FE-2BF3-0251-064CA4999285}" dt="2026-10-01T08:20:33.514" v="1"/>
      <pc:docMkLst>
        <pc:docMk/>
      </pc:docMkLst>
      <pc:sldChg chg="addAnim modAnim">
        <pc:chgData name="Supreen Singh (2539049)" userId="S::2539049@student.uwtsd.ac.uk::e6acf6b2-3ad2-4c99-ba8b-7cabbf0e2fac" providerId="AD" clId="Web-{64C8F9FA-80FE-2BF3-0251-064CA4999285}" dt="2026-10-01T08:20:33.514" v="1"/>
        <pc:sldMkLst>
          <pc:docMk/>
          <pc:sldMk cId="2638649907" sldId="262"/>
        </pc:sldMkLst>
      </pc:sldChg>
    </pc:docChg>
  </pc:docChgLst>
  <pc:docChgLst>
    <pc:chgData name="Supreen Singh (2539049)" userId="S::2539049@student.uwtsd.ac.uk::e6acf6b2-3ad2-4c99-ba8b-7cabbf0e2fac" providerId="AD" clId="Web-{3DE355F4-6C71-DD26-D823-898830C8287A}"/>
    <pc:docChg chg="modSld">
      <pc:chgData name="Supreen Singh (2539049)" userId="S::2539049@student.uwtsd.ac.uk::e6acf6b2-3ad2-4c99-ba8b-7cabbf0e2fac" providerId="AD" clId="Web-{3DE355F4-6C71-DD26-D823-898830C8287A}" dt="2026-09-24T10:59:26.762" v="108" actId="20577"/>
      <pc:docMkLst>
        <pc:docMk/>
      </pc:docMkLst>
    </pc:docChg>
  </pc:docChgLst>
  <pc:docChgLst>
    <pc:chgData name="Supreen Singh (2539049)" userId="S::2539049@student.uwtsd.ac.uk::e6acf6b2-3ad2-4c99-ba8b-7cabbf0e2fac" providerId="AD" clId="Web-{6140CCB4-BA5C-4457-FB14-D78F42824B27}"/>
    <pc:docChg chg="modSld modMainMaster">
      <pc:chgData name="Supreen Singh (2539049)" userId="S::2539049@student.uwtsd.ac.uk::e6acf6b2-3ad2-4c99-ba8b-7cabbf0e2fac" providerId="AD" clId="Web-{6140CCB4-BA5C-4457-FB14-D78F42824B27}" dt="2026-09-25T20:42:15.161" v="14"/>
      <pc:docMkLst>
        <pc:docMk/>
      </pc:docMkLst>
      <pc:sldChg chg="mod">
        <pc:chgData name="Supreen Singh (2539049)" userId="S::2539049@student.uwtsd.ac.uk::e6acf6b2-3ad2-4c99-ba8b-7cabbf0e2fac" providerId="AD" clId="Web-{6140CCB4-BA5C-4457-FB14-D78F42824B27}" dt="2026-09-25T20:40:01.845" v="5"/>
        <pc:sldMkLst>
          <pc:docMk/>
          <pc:sldMk cId="109857222" sldId="256"/>
        </pc:sldMkLst>
      </pc:sldChg>
      <pc:sldChg chg="mod">
        <pc:chgData name="Supreen Singh (2539049)" userId="S::2539049@student.uwtsd.ac.uk::e6acf6b2-3ad2-4c99-ba8b-7cabbf0e2fac" providerId="AD" clId="Web-{6140CCB4-BA5C-4457-FB14-D78F42824B27}" dt="2026-09-25T20:40:01.845" v="5"/>
        <pc:sldMkLst>
          <pc:docMk/>
          <pc:sldMk cId="4136047988" sldId="257"/>
        </pc:sldMkLst>
      </pc:sldChg>
      <pc:sldChg chg="mod">
        <pc:chgData name="Supreen Singh (2539049)" userId="S::2539049@student.uwtsd.ac.uk::e6acf6b2-3ad2-4c99-ba8b-7cabbf0e2fac" providerId="AD" clId="Web-{6140CCB4-BA5C-4457-FB14-D78F42824B27}" dt="2026-09-25T20:40:01.845" v="5"/>
        <pc:sldMkLst>
          <pc:docMk/>
          <pc:sldMk cId="1676890644" sldId="258"/>
        </pc:sldMkLst>
      </pc:sldChg>
      <pc:sldChg chg="mod">
        <pc:chgData name="Supreen Singh (2539049)" userId="S::2539049@student.uwtsd.ac.uk::e6acf6b2-3ad2-4c99-ba8b-7cabbf0e2fac" providerId="AD" clId="Web-{6140CCB4-BA5C-4457-FB14-D78F42824B27}" dt="2026-09-25T20:40:01.845" v="5"/>
        <pc:sldMkLst>
          <pc:docMk/>
          <pc:sldMk cId="1238314844" sldId="259"/>
        </pc:sldMkLst>
      </pc:sldChg>
      <pc:sldChg chg="mod">
        <pc:chgData name="Supreen Singh (2539049)" userId="S::2539049@student.uwtsd.ac.uk::e6acf6b2-3ad2-4c99-ba8b-7cabbf0e2fac" providerId="AD" clId="Web-{6140CCB4-BA5C-4457-FB14-D78F42824B27}" dt="2026-09-25T20:40:01.845" v="5"/>
        <pc:sldMkLst>
          <pc:docMk/>
          <pc:sldMk cId="2858256191" sldId="261"/>
        </pc:sldMkLst>
      </pc:sldChg>
      <pc:sldChg chg="mod">
        <pc:chgData name="Supreen Singh (2539049)" userId="S::2539049@student.uwtsd.ac.uk::e6acf6b2-3ad2-4c99-ba8b-7cabbf0e2fac" providerId="AD" clId="Web-{6140CCB4-BA5C-4457-FB14-D78F42824B27}" dt="2026-09-25T20:40:01.845" v="5"/>
        <pc:sldMkLst>
          <pc:docMk/>
          <pc:sldMk cId="2638649907" sldId="262"/>
        </pc:sldMkLst>
      </pc:sldChg>
    </pc:docChg>
  </pc:docChgLst>
  <pc:docChgLst>
    <pc:chgData name="Supreen Singh (2539049)" userId="S::2539049@student.uwtsd.ac.uk::e6acf6b2-3ad2-4c99-ba8b-7cabbf0e2fac" providerId="AD" clId="Web-{6305DD71-5345-EB18-C435-7E9C9884EFF7}"/>
    <pc:docChg chg="addSld modSld">
      <pc:chgData name="Supreen Singh (2539049)" userId="S::2539049@student.uwtsd.ac.uk::e6acf6b2-3ad2-4c99-ba8b-7cabbf0e2fac" providerId="AD" clId="Web-{6305DD71-5345-EB18-C435-7E9C9884EFF7}" dt="2026-09-24T10:04:46.263" v="768" actId="20577"/>
      <pc:docMkLst>
        <pc:docMk/>
      </pc:docMkLst>
      <pc:sldChg chg="addSp delSp modSp mod setBg modClrScheme chgLayout">
        <pc:chgData name="Supreen Singh (2539049)" userId="S::2539049@student.uwtsd.ac.uk::e6acf6b2-3ad2-4c99-ba8b-7cabbf0e2fac" providerId="AD" clId="Web-{6305DD71-5345-EB18-C435-7E9C9884EFF7}" dt="2026-09-24T09:59:16.860" v="733"/>
        <pc:sldMkLst>
          <pc:docMk/>
          <pc:sldMk cId="109857222" sldId="256"/>
        </pc:sldMkLst>
        <pc:graphicFrameChg chg="add">
          <ac:chgData name="Supreen Singh (2539049)" userId="S::2539049@student.uwtsd.ac.uk::e6acf6b2-3ad2-4c99-ba8b-7cabbf0e2fac" providerId="AD" clId="Web-{6305DD71-5345-EB18-C435-7E9C9884EFF7}" dt="2026-09-24T09:59:16.860" v="733"/>
          <ac:graphicFrameMkLst>
            <pc:docMk/>
            <pc:sldMk cId="109857222" sldId="256"/>
            <ac:graphicFrameMk id="34" creationId="{B3E79705-71A5-62D3-71E5-F8D9391EF047}"/>
          </ac:graphicFrameMkLst>
        </pc:graphicFrameChg>
      </pc:sldChg>
      <pc:sldChg chg="addSp delSp modSp new mod setBg">
        <pc:chgData name="Supreen Singh (2539049)" userId="S::2539049@student.uwtsd.ac.uk::e6acf6b2-3ad2-4c99-ba8b-7cabbf0e2fac" providerId="AD" clId="Web-{6305DD71-5345-EB18-C435-7E9C9884EFF7}" dt="2026-09-24T09:59:45.064" v="739" actId="20577"/>
        <pc:sldMkLst>
          <pc:docMk/>
          <pc:sldMk cId="4136047988" sldId="257"/>
        </pc:sldMkLst>
      </pc:sldChg>
      <pc:sldChg chg="addSp delSp modSp new mod setBg">
        <pc:chgData name="Supreen Singh (2539049)" userId="S::2539049@student.uwtsd.ac.uk::e6acf6b2-3ad2-4c99-ba8b-7cabbf0e2fac" providerId="AD" clId="Web-{6305DD71-5345-EB18-C435-7E9C9884EFF7}" dt="2026-09-24T10:01:02.880" v="749" actId="20577"/>
        <pc:sldMkLst>
          <pc:docMk/>
          <pc:sldMk cId="1676890644" sldId="258"/>
        </pc:sldMkLst>
        <pc:spChg chg="add ord">
          <ac:chgData name="Supreen Singh (2539049)" userId="S::2539049@student.uwtsd.ac.uk::e6acf6b2-3ad2-4c99-ba8b-7cabbf0e2fac" providerId="AD" clId="Web-{6305DD71-5345-EB18-C435-7E9C9884EFF7}" dt="2026-09-24T10:00:40.910" v="744"/>
          <ac:spMkLst>
            <pc:docMk/>
            <pc:sldMk cId="1676890644" sldId="258"/>
            <ac:spMk id="2" creationId="{0D2EB6FA-0D39-036E-AB27-6C118FD07B7A}"/>
          </ac:spMkLst>
        </pc:spChg>
      </pc:sldChg>
      <pc:sldChg chg="addSp delSp modSp new">
        <pc:chgData name="Supreen Singh (2539049)" userId="S::2539049@student.uwtsd.ac.uk::e6acf6b2-3ad2-4c99-ba8b-7cabbf0e2fac" providerId="AD" clId="Web-{6305DD71-5345-EB18-C435-7E9C9884EFF7}" dt="2026-09-24T10:04:46.263" v="768" actId="20577"/>
        <pc:sldMkLst>
          <pc:docMk/>
          <pc:sldMk cId="1238314844" sldId="259"/>
        </pc:sldMkLst>
      </pc:sldChg>
    </pc:docChg>
  </pc:docChgLst>
</pc:chgInfo>
</file>

<file path=ppt/comments/modernComment_101_F687157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109482E-392C-4871-9668-DF5E112F15B6}" authorId="{C13A3A65-8D3D-723A-AF0C-5C2BC6AA146A}" created="2026-10-05T14:45:37.334">
    <pc:sldMkLst xmlns:pc="http://schemas.microsoft.com/office/powerpoint/2013/main/command">
      <pc:docMk/>
      <pc:sldMk cId="4136047988" sldId="257"/>
    </pc:sldMkLst>
    <p188:txBody>
      <a:bodyPr/>
      <a:lstStyle/>
      <a:p>
        <a:r>
          <a:rPr lang="en-GB"/>
          <a:t>I'll be presenting my analysis of Basil's Bakery for the module PROBLEM SOLVING AND DECISION MAKING 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574BF7-3549-46EC-9F25-94CC09AA850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C21475-6581-425E-BCDC-3FD4C56EC8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STUDENT NAME</a:t>
          </a:r>
          <a:r>
            <a:rPr lang="en-GB"/>
            <a:t>: SUPREEN SINGH</a:t>
          </a:r>
          <a:endParaRPr lang="en-US"/>
        </a:p>
      </dgm:t>
    </dgm:pt>
    <dgm:pt modelId="{FE7098F5-99B8-41C8-BF0C-2D8614793ED0}" type="parTrans" cxnId="{7CF695CC-352B-4549-845E-ADD298E1DC85}">
      <dgm:prSet/>
      <dgm:spPr/>
      <dgm:t>
        <a:bodyPr/>
        <a:lstStyle/>
        <a:p>
          <a:endParaRPr lang="en-US"/>
        </a:p>
      </dgm:t>
    </dgm:pt>
    <dgm:pt modelId="{BC44918E-A1FF-4388-8192-EFD6FD884C02}" type="sibTrans" cxnId="{7CF695CC-352B-4549-845E-ADD298E1DC85}">
      <dgm:prSet/>
      <dgm:spPr/>
      <dgm:t>
        <a:bodyPr/>
        <a:lstStyle/>
        <a:p>
          <a:endParaRPr lang="en-US"/>
        </a:p>
      </dgm:t>
    </dgm:pt>
    <dgm:pt modelId="{41BC2A03-C9EC-40AA-B0A7-67A01B247E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STUDENT ID</a:t>
          </a:r>
          <a:r>
            <a:rPr lang="en-GB"/>
            <a:t>: 2539049</a:t>
          </a:r>
          <a:endParaRPr lang="en-US"/>
        </a:p>
      </dgm:t>
    </dgm:pt>
    <dgm:pt modelId="{CBA12BA7-390D-4ADC-B70D-6647373C97AE}" type="parTrans" cxnId="{56F556AC-33D4-45B8-81F8-89EF17B36B41}">
      <dgm:prSet/>
      <dgm:spPr/>
      <dgm:t>
        <a:bodyPr/>
        <a:lstStyle/>
        <a:p>
          <a:endParaRPr lang="en-US"/>
        </a:p>
      </dgm:t>
    </dgm:pt>
    <dgm:pt modelId="{5F408874-6847-4B8B-9D99-B8D55D61FFFC}" type="sibTrans" cxnId="{56F556AC-33D4-45B8-81F8-89EF17B36B41}">
      <dgm:prSet/>
      <dgm:spPr/>
      <dgm:t>
        <a:bodyPr/>
        <a:lstStyle/>
        <a:p>
          <a:endParaRPr lang="en-US"/>
        </a:p>
      </dgm:t>
    </dgm:pt>
    <dgm:pt modelId="{42174087-3779-47AC-B643-E36FE1EEC5C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LECTURER'S NAME</a:t>
          </a:r>
          <a:r>
            <a:rPr lang="en-GB"/>
            <a:t>: ZAHIDA KHAN </a:t>
          </a:r>
          <a:endParaRPr lang="en-US"/>
        </a:p>
      </dgm:t>
    </dgm:pt>
    <dgm:pt modelId="{D2D33EA4-51DC-4343-928C-0AA0B33CCF79}" type="parTrans" cxnId="{EA5FA59E-4E60-4F52-B1B3-C2F8C9E36E3F}">
      <dgm:prSet/>
      <dgm:spPr/>
      <dgm:t>
        <a:bodyPr/>
        <a:lstStyle/>
        <a:p>
          <a:endParaRPr lang="en-US"/>
        </a:p>
      </dgm:t>
    </dgm:pt>
    <dgm:pt modelId="{070693B0-12C3-4C10-9A5F-0E5EF219880A}" type="sibTrans" cxnId="{EA5FA59E-4E60-4F52-B1B3-C2F8C9E36E3F}">
      <dgm:prSet/>
      <dgm:spPr/>
      <dgm:t>
        <a:bodyPr/>
        <a:lstStyle/>
        <a:p>
          <a:endParaRPr lang="en-US"/>
        </a:p>
      </dgm:t>
    </dgm:pt>
    <dgm:pt modelId="{679D854D-D47D-4AE4-830E-8613F51871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MODULE CODE</a:t>
          </a:r>
          <a:r>
            <a:rPr lang="en-GB"/>
            <a:t>: LCLM4004</a:t>
          </a:r>
          <a:endParaRPr lang="en-US"/>
        </a:p>
      </dgm:t>
    </dgm:pt>
    <dgm:pt modelId="{9A8112C9-02A3-4AF6-ACDA-03B6BA3C9185}" type="parTrans" cxnId="{C7E3E766-1013-4E7B-B8C8-5E7D6724DEFE}">
      <dgm:prSet/>
      <dgm:spPr/>
      <dgm:t>
        <a:bodyPr/>
        <a:lstStyle/>
        <a:p>
          <a:endParaRPr lang="en-US"/>
        </a:p>
      </dgm:t>
    </dgm:pt>
    <dgm:pt modelId="{A37D972C-40C0-4286-BF9A-DFC4F6FD64D4}" type="sibTrans" cxnId="{C7E3E766-1013-4E7B-B8C8-5E7D6724DEFE}">
      <dgm:prSet/>
      <dgm:spPr/>
      <dgm:t>
        <a:bodyPr/>
        <a:lstStyle/>
        <a:p>
          <a:endParaRPr lang="en-US"/>
        </a:p>
      </dgm:t>
    </dgm:pt>
    <dgm:pt modelId="{74B94BC8-1A58-4B82-B1E6-8B97BDCE8AB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MODULE NAME</a:t>
          </a:r>
          <a:r>
            <a:rPr lang="en-GB"/>
            <a:t>: PROBLEM SOLVING AND DECISION MAKING </a:t>
          </a:r>
          <a:endParaRPr lang="en-US"/>
        </a:p>
      </dgm:t>
    </dgm:pt>
    <dgm:pt modelId="{1428F0D1-BC71-4F47-8325-2B17E944E3EF}" type="parTrans" cxnId="{C2E8B202-49A6-4C6E-ABB9-DA64F9A1145B}">
      <dgm:prSet/>
      <dgm:spPr/>
      <dgm:t>
        <a:bodyPr/>
        <a:lstStyle/>
        <a:p>
          <a:endParaRPr lang="en-US"/>
        </a:p>
      </dgm:t>
    </dgm:pt>
    <dgm:pt modelId="{6A43A046-6071-484D-AEDF-544BB4A29FA0}" type="sibTrans" cxnId="{C2E8B202-49A6-4C6E-ABB9-DA64F9A1145B}">
      <dgm:prSet/>
      <dgm:spPr/>
      <dgm:t>
        <a:bodyPr/>
        <a:lstStyle/>
        <a:p>
          <a:endParaRPr lang="en-US"/>
        </a:p>
      </dgm:t>
    </dgm:pt>
    <dgm:pt modelId="{5EEAD515-1253-461A-9390-661A68C874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COMPONENT 1</a:t>
          </a:r>
          <a:r>
            <a:rPr lang="en-GB"/>
            <a:t>: BASIL'S BAKERY </a:t>
          </a:r>
          <a:endParaRPr lang="en-US"/>
        </a:p>
      </dgm:t>
    </dgm:pt>
    <dgm:pt modelId="{C691358B-F69F-44D4-B668-2EAE85549AFF}" type="parTrans" cxnId="{8745C29C-257E-495B-A812-9E4456874BB0}">
      <dgm:prSet/>
      <dgm:spPr/>
      <dgm:t>
        <a:bodyPr/>
        <a:lstStyle/>
        <a:p>
          <a:endParaRPr lang="en-US"/>
        </a:p>
      </dgm:t>
    </dgm:pt>
    <dgm:pt modelId="{9CB5C902-9496-4DDF-9027-70F80EF0E71F}" type="sibTrans" cxnId="{8745C29C-257E-495B-A812-9E4456874BB0}">
      <dgm:prSet/>
      <dgm:spPr/>
      <dgm:t>
        <a:bodyPr/>
        <a:lstStyle/>
        <a:p>
          <a:endParaRPr lang="en-US"/>
        </a:p>
      </dgm:t>
    </dgm:pt>
    <dgm:pt modelId="{709383BE-41F4-48F7-B9C3-B4A7A23E2696}" type="pres">
      <dgm:prSet presAssocID="{4A574BF7-3549-46EC-9F25-94CC09AA8503}" presName="root" presStyleCnt="0">
        <dgm:presLayoutVars>
          <dgm:dir/>
          <dgm:resizeHandles val="exact"/>
        </dgm:presLayoutVars>
      </dgm:prSet>
      <dgm:spPr/>
    </dgm:pt>
    <dgm:pt modelId="{2770287C-117C-4D01-8138-DBC4E129B29D}" type="pres">
      <dgm:prSet presAssocID="{15C21475-6581-425E-BCDC-3FD4C56EC84B}" presName="compNode" presStyleCnt="0"/>
      <dgm:spPr/>
    </dgm:pt>
    <dgm:pt modelId="{8074C466-6672-4E1F-A386-A20A64F03195}" type="pres">
      <dgm:prSet presAssocID="{15C21475-6581-425E-BCDC-3FD4C56EC84B}" presName="bgRect" presStyleLbl="bgShp" presStyleIdx="0" presStyleCnt="6"/>
      <dgm:spPr/>
    </dgm:pt>
    <dgm:pt modelId="{9287D621-739A-4F6A-9A2B-AEF049ABB0E3}" type="pres">
      <dgm:prSet presAssocID="{15C21475-6581-425E-BCDC-3FD4C56EC84B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3311FE6-9F82-46E8-A3AD-46AB3DF8E142}" type="pres">
      <dgm:prSet presAssocID="{15C21475-6581-425E-BCDC-3FD4C56EC84B}" presName="spaceRect" presStyleCnt="0"/>
      <dgm:spPr/>
    </dgm:pt>
    <dgm:pt modelId="{1D46C9CF-3EF8-4348-B870-7F17D6505ABB}" type="pres">
      <dgm:prSet presAssocID="{15C21475-6581-425E-BCDC-3FD4C56EC84B}" presName="parTx" presStyleLbl="revTx" presStyleIdx="0" presStyleCnt="6">
        <dgm:presLayoutVars>
          <dgm:chMax val="0"/>
          <dgm:chPref val="0"/>
        </dgm:presLayoutVars>
      </dgm:prSet>
      <dgm:spPr/>
    </dgm:pt>
    <dgm:pt modelId="{1DF91FBB-3E1F-447D-B05F-4C35565D426B}" type="pres">
      <dgm:prSet presAssocID="{BC44918E-A1FF-4388-8192-EFD6FD884C02}" presName="sibTrans" presStyleCnt="0"/>
      <dgm:spPr/>
    </dgm:pt>
    <dgm:pt modelId="{A0AFB83E-D934-4A8A-9ED5-8DFE5AC872B2}" type="pres">
      <dgm:prSet presAssocID="{41BC2A03-C9EC-40AA-B0A7-67A01B247E66}" presName="compNode" presStyleCnt="0"/>
      <dgm:spPr/>
    </dgm:pt>
    <dgm:pt modelId="{AA09991F-BC2A-452C-BF30-400F1E2A09FF}" type="pres">
      <dgm:prSet presAssocID="{41BC2A03-C9EC-40AA-B0A7-67A01B247E66}" presName="bgRect" presStyleLbl="bgShp" presStyleIdx="1" presStyleCnt="6"/>
      <dgm:spPr/>
    </dgm:pt>
    <dgm:pt modelId="{E8CBC0CD-8BF9-475C-82FA-C5CA2788E818}" type="pres">
      <dgm:prSet presAssocID="{41BC2A03-C9EC-40AA-B0A7-67A01B247E66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C255F747-E09B-477A-850D-C453774C18C2}" type="pres">
      <dgm:prSet presAssocID="{41BC2A03-C9EC-40AA-B0A7-67A01B247E66}" presName="spaceRect" presStyleCnt="0"/>
      <dgm:spPr/>
    </dgm:pt>
    <dgm:pt modelId="{D6921C35-C091-4D36-9921-41BC8AD0F6C7}" type="pres">
      <dgm:prSet presAssocID="{41BC2A03-C9EC-40AA-B0A7-67A01B247E66}" presName="parTx" presStyleLbl="revTx" presStyleIdx="1" presStyleCnt="6">
        <dgm:presLayoutVars>
          <dgm:chMax val="0"/>
          <dgm:chPref val="0"/>
        </dgm:presLayoutVars>
      </dgm:prSet>
      <dgm:spPr/>
    </dgm:pt>
    <dgm:pt modelId="{DE59007F-832D-4983-9224-FC4E9701965E}" type="pres">
      <dgm:prSet presAssocID="{5F408874-6847-4B8B-9D99-B8D55D61FFFC}" presName="sibTrans" presStyleCnt="0"/>
      <dgm:spPr/>
    </dgm:pt>
    <dgm:pt modelId="{F394EE74-E768-4525-BA65-DE45F89A0A1C}" type="pres">
      <dgm:prSet presAssocID="{42174087-3779-47AC-B643-E36FE1EEC5C7}" presName="compNode" presStyleCnt="0"/>
      <dgm:spPr/>
    </dgm:pt>
    <dgm:pt modelId="{277EAAE6-9D2C-41C4-9244-3D36839AC167}" type="pres">
      <dgm:prSet presAssocID="{42174087-3779-47AC-B643-E36FE1EEC5C7}" presName="bgRect" presStyleLbl="bgShp" presStyleIdx="2" presStyleCnt="6"/>
      <dgm:spPr/>
    </dgm:pt>
    <dgm:pt modelId="{FEB2ED68-D4C1-4DE7-94AC-3850F01B362A}" type="pres">
      <dgm:prSet presAssocID="{42174087-3779-47AC-B643-E36FE1EEC5C7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36E23E93-F075-4A1D-8909-9DD0FB559727}" type="pres">
      <dgm:prSet presAssocID="{42174087-3779-47AC-B643-E36FE1EEC5C7}" presName="spaceRect" presStyleCnt="0"/>
      <dgm:spPr/>
    </dgm:pt>
    <dgm:pt modelId="{E8A713C2-FD35-4BD0-98C8-8F8E02609B23}" type="pres">
      <dgm:prSet presAssocID="{42174087-3779-47AC-B643-E36FE1EEC5C7}" presName="parTx" presStyleLbl="revTx" presStyleIdx="2" presStyleCnt="6">
        <dgm:presLayoutVars>
          <dgm:chMax val="0"/>
          <dgm:chPref val="0"/>
        </dgm:presLayoutVars>
      </dgm:prSet>
      <dgm:spPr/>
    </dgm:pt>
    <dgm:pt modelId="{4285D392-778A-4F96-99E3-6914A6643A83}" type="pres">
      <dgm:prSet presAssocID="{070693B0-12C3-4C10-9A5F-0E5EF219880A}" presName="sibTrans" presStyleCnt="0"/>
      <dgm:spPr/>
    </dgm:pt>
    <dgm:pt modelId="{468DE2C6-E066-48EF-A37A-3EB04DAC5906}" type="pres">
      <dgm:prSet presAssocID="{679D854D-D47D-4AE4-830E-8613F518719F}" presName="compNode" presStyleCnt="0"/>
      <dgm:spPr/>
    </dgm:pt>
    <dgm:pt modelId="{8AD51FAA-C22A-4027-B96E-9172C8CCB2A4}" type="pres">
      <dgm:prSet presAssocID="{679D854D-D47D-4AE4-830E-8613F518719F}" presName="bgRect" presStyleLbl="bgShp" presStyleIdx="3" presStyleCnt="6"/>
      <dgm:spPr/>
    </dgm:pt>
    <dgm:pt modelId="{02C097FE-9B79-4BCD-A7F1-968DC442AFBE}" type="pres">
      <dgm:prSet presAssocID="{679D854D-D47D-4AE4-830E-8613F518719F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CBD7B124-5117-453E-8F06-26969859E9B1}" type="pres">
      <dgm:prSet presAssocID="{679D854D-D47D-4AE4-830E-8613F518719F}" presName="spaceRect" presStyleCnt="0"/>
      <dgm:spPr/>
    </dgm:pt>
    <dgm:pt modelId="{8131AD00-F5DC-475E-988E-2C130A10B6B9}" type="pres">
      <dgm:prSet presAssocID="{679D854D-D47D-4AE4-830E-8613F518719F}" presName="parTx" presStyleLbl="revTx" presStyleIdx="3" presStyleCnt="6">
        <dgm:presLayoutVars>
          <dgm:chMax val="0"/>
          <dgm:chPref val="0"/>
        </dgm:presLayoutVars>
      </dgm:prSet>
      <dgm:spPr/>
    </dgm:pt>
    <dgm:pt modelId="{77330581-117C-428E-AB11-9EF3DB217BD7}" type="pres">
      <dgm:prSet presAssocID="{A37D972C-40C0-4286-BF9A-DFC4F6FD64D4}" presName="sibTrans" presStyleCnt="0"/>
      <dgm:spPr/>
    </dgm:pt>
    <dgm:pt modelId="{093AF7E2-B4BE-4194-8DCA-ED8EB989D0D0}" type="pres">
      <dgm:prSet presAssocID="{74B94BC8-1A58-4B82-B1E6-8B97BDCE8AB3}" presName="compNode" presStyleCnt="0"/>
      <dgm:spPr/>
    </dgm:pt>
    <dgm:pt modelId="{1A468F71-57EC-4CD8-8BD3-254F485D767A}" type="pres">
      <dgm:prSet presAssocID="{74B94BC8-1A58-4B82-B1E6-8B97BDCE8AB3}" presName="bgRect" presStyleLbl="bgShp" presStyleIdx="4" presStyleCnt="6"/>
      <dgm:spPr/>
    </dgm:pt>
    <dgm:pt modelId="{153F5331-1D85-489A-84AA-3D86C795D9E3}" type="pres">
      <dgm:prSet presAssocID="{74B94BC8-1A58-4B82-B1E6-8B97BDCE8AB3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7BA2208-A72C-46FA-B841-5C9B33B24BD6}" type="pres">
      <dgm:prSet presAssocID="{74B94BC8-1A58-4B82-B1E6-8B97BDCE8AB3}" presName="spaceRect" presStyleCnt="0"/>
      <dgm:spPr/>
    </dgm:pt>
    <dgm:pt modelId="{7B53DD70-AFE0-4611-9368-D026E0AEB032}" type="pres">
      <dgm:prSet presAssocID="{74B94BC8-1A58-4B82-B1E6-8B97BDCE8AB3}" presName="parTx" presStyleLbl="revTx" presStyleIdx="4" presStyleCnt="6">
        <dgm:presLayoutVars>
          <dgm:chMax val="0"/>
          <dgm:chPref val="0"/>
        </dgm:presLayoutVars>
      </dgm:prSet>
      <dgm:spPr/>
    </dgm:pt>
    <dgm:pt modelId="{23695B75-27E9-4020-ABC7-25CB813FE109}" type="pres">
      <dgm:prSet presAssocID="{6A43A046-6071-484D-AEDF-544BB4A29FA0}" presName="sibTrans" presStyleCnt="0"/>
      <dgm:spPr/>
    </dgm:pt>
    <dgm:pt modelId="{D58BE257-4414-4F5E-A012-D52EE585D81C}" type="pres">
      <dgm:prSet presAssocID="{5EEAD515-1253-461A-9390-661A68C87416}" presName="compNode" presStyleCnt="0"/>
      <dgm:spPr/>
    </dgm:pt>
    <dgm:pt modelId="{C042EE0F-85DD-4B53-8589-1DB4F216CF41}" type="pres">
      <dgm:prSet presAssocID="{5EEAD515-1253-461A-9390-661A68C87416}" presName="bgRect" presStyleLbl="bgShp" presStyleIdx="5" presStyleCnt="6"/>
      <dgm:spPr/>
    </dgm:pt>
    <dgm:pt modelId="{563D0DA3-8813-4B94-AD37-5F190EF68260}" type="pres">
      <dgm:prSet presAssocID="{5EEAD515-1253-461A-9390-661A68C87416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C3BC5AC7-D0EB-435D-AF96-1BEFD6454617}" type="pres">
      <dgm:prSet presAssocID="{5EEAD515-1253-461A-9390-661A68C87416}" presName="spaceRect" presStyleCnt="0"/>
      <dgm:spPr/>
    </dgm:pt>
    <dgm:pt modelId="{E0C01F89-760C-412F-BA25-D5E0EA99F0CA}" type="pres">
      <dgm:prSet presAssocID="{5EEAD515-1253-461A-9390-661A68C87416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2E8B202-49A6-4C6E-ABB9-DA64F9A1145B}" srcId="{4A574BF7-3549-46EC-9F25-94CC09AA8503}" destId="{74B94BC8-1A58-4B82-B1E6-8B97BDCE8AB3}" srcOrd="4" destOrd="0" parTransId="{1428F0D1-BC71-4F47-8325-2B17E944E3EF}" sibTransId="{6A43A046-6071-484D-AEDF-544BB4A29FA0}"/>
    <dgm:cxn modelId="{6305203D-3FF0-4F0B-A659-9897282D5EA8}" type="presOf" srcId="{4A574BF7-3549-46EC-9F25-94CC09AA8503}" destId="{709383BE-41F4-48F7-B9C3-B4A7A23E2696}" srcOrd="0" destOrd="0" presId="urn:microsoft.com/office/officeart/2018/2/layout/IconVerticalSolidList"/>
    <dgm:cxn modelId="{6EF1413E-AAC1-4A02-B001-0D0ED73543CA}" type="presOf" srcId="{41BC2A03-C9EC-40AA-B0A7-67A01B247E66}" destId="{D6921C35-C091-4D36-9921-41BC8AD0F6C7}" srcOrd="0" destOrd="0" presId="urn:microsoft.com/office/officeart/2018/2/layout/IconVerticalSolidList"/>
    <dgm:cxn modelId="{F4C95764-0F7F-4F4C-8FD3-F1A6B3A857DD}" type="presOf" srcId="{679D854D-D47D-4AE4-830E-8613F518719F}" destId="{8131AD00-F5DC-475E-988E-2C130A10B6B9}" srcOrd="0" destOrd="0" presId="urn:microsoft.com/office/officeart/2018/2/layout/IconVerticalSolidList"/>
    <dgm:cxn modelId="{C7E3E766-1013-4E7B-B8C8-5E7D6724DEFE}" srcId="{4A574BF7-3549-46EC-9F25-94CC09AA8503}" destId="{679D854D-D47D-4AE4-830E-8613F518719F}" srcOrd="3" destOrd="0" parTransId="{9A8112C9-02A3-4AF6-ACDA-03B6BA3C9185}" sibTransId="{A37D972C-40C0-4286-BF9A-DFC4F6FD64D4}"/>
    <dgm:cxn modelId="{6CD9E14E-A21B-4918-8E9A-F9943F5E766F}" type="presOf" srcId="{15C21475-6581-425E-BCDC-3FD4C56EC84B}" destId="{1D46C9CF-3EF8-4348-B870-7F17D6505ABB}" srcOrd="0" destOrd="0" presId="urn:microsoft.com/office/officeart/2018/2/layout/IconVerticalSolidList"/>
    <dgm:cxn modelId="{F027409A-56BE-4C15-9D10-621561E42F18}" type="presOf" srcId="{42174087-3779-47AC-B643-E36FE1EEC5C7}" destId="{E8A713C2-FD35-4BD0-98C8-8F8E02609B23}" srcOrd="0" destOrd="0" presId="urn:microsoft.com/office/officeart/2018/2/layout/IconVerticalSolidList"/>
    <dgm:cxn modelId="{8745C29C-257E-495B-A812-9E4456874BB0}" srcId="{4A574BF7-3549-46EC-9F25-94CC09AA8503}" destId="{5EEAD515-1253-461A-9390-661A68C87416}" srcOrd="5" destOrd="0" parTransId="{C691358B-F69F-44D4-B668-2EAE85549AFF}" sibTransId="{9CB5C902-9496-4DDF-9027-70F80EF0E71F}"/>
    <dgm:cxn modelId="{EA5FA59E-4E60-4F52-B1B3-C2F8C9E36E3F}" srcId="{4A574BF7-3549-46EC-9F25-94CC09AA8503}" destId="{42174087-3779-47AC-B643-E36FE1EEC5C7}" srcOrd="2" destOrd="0" parTransId="{D2D33EA4-51DC-4343-928C-0AA0B33CCF79}" sibTransId="{070693B0-12C3-4C10-9A5F-0E5EF219880A}"/>
    <dgm:cxn modelId="{56F556AC-33D4-45B8-81F8-89EF17B36B41}" srcId="{4A574BF7-3549-46EC-9F25-94CC09AA8503}" destId="{41BC2A03-C9EC-40AA-B0A7-67A01B247E66}" srcOrd="1" destOrd="0" parTransId="{CBA12BA7-390D-4ADC-B70D-6647373C97AE}" sibTransId="{5F408874-6847-4B8B-9D99-B8D55D61FFFC}"/>
    <dgm:cxn modelId="{7CF695CC-352B-4549-845E-ADD298E1DC85}" srcId="{4A574BF7-3549-46EC-9F25-94CC09AA8503}" destId="{15C21475-6581-425E-BCDC-3FD4C56EC84B}" srcOrd="0" destOrd="0" parTransId="{FE7098F5-99B8-41C8-BF0C-2D8614793ED0}" sibTransId="{BC44918E-A1FF-4388-8192-EFD6FD884C02}"/>
    <dgm:cxn modelId="{EFCB94E8-99AC-45C2-BC00-1A14C68EA77D}" type="presOf" srcId="{5EEAD515-1253-461A-9390-661A68C87416}" destId="{E0C01F89-760C-412F-BA25-D5E0EA99F0CA}" srcOrd="0" destOrd="0" presId="urn:microsoft.com/office/officeart/2018/2/layout/IconVerticalSolidList"/>
    <dgm:cxn modelId="{74A11CFB-1E09-4CFA-9690-17EC4670AE7E}" type="presOf" srcId="{74B94BC8-1A58-4B82-B1E6-8B97BDCE8AB3}" destId="{7B53DD70-AFE0-4611-9368-D026E0AEB032}" srcOrd="0" destOrd="0" presId="urn:microsoft.com/office/officeart/2018/2/layout/IconVerticalSolidList"/>
    <dgm:cxn modelId="{B534673D-EE5D-484A-9F77-C19B7C59D6CE}" type="presParOf" srcId="{709383BE-41F4-48F7-B9C3-B4A7A23E2696}" destId="{2770287C-117C-4D01-8138-DBC4E129B29D}" srcOrd="0" destOrd="0" presId="urn:microsoft.com/office/officeart/2018/2/layout/IconVerticalSolidList"/>
    <dgm:cxn modelId="{0BA1D7F0-A219-41E3-942B-94BC5B8C8854}" type="presParOf" srcId="{2770287C-117C-4D01-8138-DBC4E129B29D}" destId="{8074C466-6672-4E1F-A386-A20A64F03195}" srcOrd="0" destOrd="0" presId="urn:microsoft.com/office/officeart/2018/2/layout/IconVerticalSolidList"/>
    <dgm:cxn modelId="{366AFA8F-9C48-428B-9AE4-FA0D90152F2C}" type="presParOf" srcId="{2770287C-117C-4D01-8138-DBC4E129B29D}" destId="{9287D621-739A-4F6A-9A2B-AEF049ABB0E3}" srcOrd="1" destOrd="0" presId="urn:microsoft.com/office/officeart/2018/2/layout/IconVerticalSolidList"/>
    <dgm:cxn modelId="{A4E6E53F-1C05-47FD-B5AD-FFC373E74C4B}" type="presParOf" srcId="{2770287C-117C-4D01-8138-DBC4E129B29D}" destId="{53311FE6-9F82-46E8-A3AD-46AB3DF8E142}" srcOrd="2" destOrd="0" presId="urn:microsoft.com/office/officeart/2018/2/layout/IconVerticalSolidList"/>
    <dgm:cxn modelId="{AF72D9B2-9FDD-41E0-9248-B88FBF2AD4D7}" type="presParOf" srcId="{2770287C-117C-4D01-8138-DBC4E129B29D}" destId="{1D46C9CF-3EF8-4348-B870-7F17D6505ABB}" srcOrd="3" destOrd="0" presId="urn:microsoft.com/office/officeart/2018/2/layout/IconVerticalSolidList"/>
    <dgm:cxn modelId="{7D4F2D15-F227-44ED-B2FA-7E1F6F606F91}" type="presParOf" srcId="{709383BE-41F4-48F7-B9C3-B4A7A23E2696}" destId="{1DF91FBB-3E1F-447D-B05F-4C35565D426B}" srcOrd="1" destOrd="0" presId="urn:microsoft.com/office/officeart/2018/2/layout/IconVerticalSolidList"/>
    <dgm:cxn modelId="{B7174B68-AD7E-4019-BFF9-A163451667C6}" type="presParOf" srcId="{709383BE-41F4-48F7-B9C3-B4A7A23E2696}" destId="{A0AFB83E-D934-4A8A-9ED5-8DFE5AC872B2}" srcOrd="2" destOrd="0" presId="urn:microsoft.com/office/officeart/2018/2/layout/IconVerticalSolidList"/>
    <dgm:cxn modelId="{905E45F0-D954-4866-98D5-4C5D90F5F9E9}" type="presParOf" srcId="{A0AFB83E-D934-4A8A-9ED5-8DFE5AC872B2}" destId="{AA09991F-BC2A-452C-BF30-400F1E2A09FF}" srcOrd="0" destOrd="0" presId="urn:microsoft.com/office/officeart/2018/2/layout/IconVerticalSolidList"/>
    <dgm:cxn modelId="{AE975CEF-FB54-40DA-B841-75BFCC5E6442}" type="presParOf" srcId="{A0AFB83E-D934-4A8A-9ED5-8DFE5AC872B2}" destId="{E8CBC0CD-8BF9-475C-82FA-C5CA2788E818}" srcOrd="1" destOrd="0" presId="urn:microsoft.com/office/officeart/2018/2/layout/IconVerticalSolidList"/>
    <dgm:cxn modelId="{5CFC1621-0995-46C7-9436-28CC00E97683}" type="presParOf" srcId="{A0AFB83E-D934-4A8A-9ED5-8DFE5AC872B2}" destId="{C255F747-E09B-477A-850D-C453774C18C2}" srcOrd="2" destOrd="0" presId="urn:microsoft.com/office/officeart/2018/2/layout/IconVerticalSolidList"/>
    <dgm:cxn modelId="{7E8DB94F-4169-4645-AD7A-259CD9D25859}" type="presParOf" srcId="{A0AFB83E-D934-4A8A-9ED5-8DFE5AC872B2}" destId="{D6921C35-C091-4D36-9921-41BC8AD0F6C7}" srcOrd="3" destOrd="0" presId="urn:microsoft.com/office/officeart/2018/2/layout/IconVerticalSolidList"/>
    <dgm:cxn modelId="{835E1D9C-542B-431E-8AE3-D9344209152B}" type="presParOf" srcId="{709383BE-41F4-48F7-B9C3-B4A7A23E2696}" destId="{DE59007F-832D-4983-9224-FC4E9701965E}" srcOrd="3" destOrd="0" presId="urn:microsoft.com/office/officeart/2018/2/layout/IconVerticalSolidList"/>
    <dgm:cxn modelId="{07549F57-8848-4F7F-832D-CD39ACE5077A}" type="presParOf" srcId="{709383BE-41F4-48F7-B9C3-B4A7A23E2696}" destId="{F394EE74-E768-4525-BA65-DE45F89A0A1C}" srcOrd="4" destOrd="0" presId="urn:microsoft.com/office/officeart/2018/2/layout/IconVerticalSolidList"/>
    <dgm:cxn modelId="{120FED14-54A4-47D9-9FF5-3AE13F3D5ABF}" type="presParOf" srcId="{F394EE74-E768-4525-BA65-DE45F89A0A1C}" destId="{277EAAE6-9D2C-41C4-9244-3D36839AC167}" srcOrd="0" destOrd="0" presId="urn:microsoft.com/office/officeart/2018/2/layout/IconVerticalSolidList"/>
    <dgm:cxn modelId="{08D845B4-01CD-46E9-8446-E0D45BECBC7A}" type="presParOf" srcId="{F394EE74-E768-4525-BA65-DE45F89A0A1C}" destId="{FEB2ED68-D4C1-4DE7-94AC-3850F01B362A}" srcOrd="1" destOrd="0" presId="urn:microsoft.com/office/officeart/2018/2/layout/IconVerticalSolidList"/>
    <dgm:cxn modelId="{B1CA9E72-14E6-4850-89FF-2BDF6FC575E6}" type="presParOf" srcId="{F394EE74-E768-4525-BA65-DE45F89A0A1C}" destId="{36E23E93-F075-4A1D-8909-9DD0FB559727}" srcOrd="2" destOrd="0" presId="urn:microsoft.com/office/officeart/2018/2/layout/IconVerticalSolidList"/>
    <dgm:cxn modelId="{42ABB4F3-F07B-4001-AE33-8AF8FB19EAAD}" type="presParOf" srcId="{F394EE74-E768-4525-BA65-DE45F89A0A1C}" destId="{E8A713C2-FD35-4BD0-98C8-8F8E02609B23}" srcOrd="3" destOrd="0" presId="urn:microsoft.com/office/officeart/2018/2/layout/IconVerticalSolidList"/>
    <dgm:cxn modelId="{5671B465-1BDE-471D-B88B-134C9652D434}" type="presParOf" srcId="{709383BE-41F4-48F7-B9C3-B4A7A23E2696}" destId="{4285D392-778A-4F96-99E3-6914A6643A83}" srcOrd="5" destOrd="0" presId="urn:microsoft.com/office/officeart/2018/2/layout/IconVerticalSolidList"/>
    <dgm:cxn modelId="{B5A52879-FC1C-4756-A4CE-9283064465A2}" type="presParOf" srcId="{709383BE-41F4-48F7-B9C3-B4A7A23E2696}" destId="{468DE2C6-E066-48EF-A37A-3EB04DAC5906}" srcOrd="6" destOrd="0" presId="urn:microsoft.com/office/officeart/2018/2/layout/IconVerticalSolidList"/>
    <dgm:cxn modelId="{E38D4B09-CCDE-4C03-B109-8C9E85C0901D}" type="presParOf" srcId="{468DE2C6-E066-48EF-A37A-3EB04DAC5906}" destId="{8AD51FAA-C22A-4027-B96E-9172C8CCB2A4}" srcOrd="0" destOrd="0" presId="urn:microsoft.com/office/officeart/2018/2/layout/IconVerticalSolidList"/>
    <dgm:cxn modelId="{03624E78-7EEA-4FFB-BCCC-FFC341646E54}" type="presParOf" srcId="{468DE2C6-E066-48EF-A37A-3EB04DAC5906}" destId="{02C097FE-9B79-4BCD-A7F1-968DC442AFBE}" srcOrd="1" destOrd="0" presId="urn:microsoft.com/office/officeart/2018/2/layout/IconVerticalSolidList"/>
    <dgm:cxn modelId="{0F472C0B-4D16-45E9-90C6-DB56B5FAA801}" type="presParOf" srcId="{468DE2C6-E066-48EF-A37A-3EB04DAC5906}" destId="{CBD7B124-5117-453E-8F06-26969859E9B1}" srcOrd="2" destOrd="0" presId="urn:microsoft.com/office/officeart/2018/2/layout/IconVerticalSolidList"/>
    <dgm:cxn modelId="{5637174E-5DD0-404A-9A84-AB216AE570BF}" type="presParOf" srcId="{468DE2C6-E066-48EF-A37A-3EB04DAC5906}" destId="{8131AD00-F5DC-475E-988E-2C130A10B6B9}" srcOrd="3" destOrd="0" presId="urn:microsoft.com/office/officeart/2018/2/layout/IconVerticalSolidList"/>
    <dgm:cxn modelId="{3FDA133C-8A22-4999-90E0-299448A4199F}" type="presParOf" srcId="{709383BE-41F4-48F7-B9C3-B4A7A23E2696}" destId="{77330581-117C-428E-AB11-9EF3DB217BD7}" srcOrd="7" destOrd="0" presId="urn:microsoft.com/office/officeart/2018/2/layout/IconVerticalSolidList"/>
    <dgm:cxn modelId="{B69DA5E9-6CA5-4771-B64E-F2F66485BDE3}" type="presParOf" srcId="{709383BE-41F4-48F7-B9C3-B4A7A23E2696}" destId="{093AF7E2-B4BE-4194-8DCA-ED8EB989D0D0}" srcOrd="8" destOrd="0" presId="urn:microsoft.com/office/officeart/2018/2/layout/IconVerticalSolidList"/>
    <dgm:cxn modelId="{027E9F9C-6103-4664-B685-B775A49D286E}" type="presParOf" srcId="{093AF7E2-B4BE-4194-8DCA-ED8EB989D0D0}" destId="{1A468F71-57EC-4CD8-8BD3-254F485D767A}" srcOrd="0" destOrd="0" presId="urn:microsoft.com/office/officeart/2018/2/layout/IconVerticalSolidList"/>
    <dgm:cxn modelId="{917A9816-3043-4A98-9411-F2F8D978715D}" type="presParOf" srcId="{093AF7E2-B4BE-4194-8DCA-ED8EB989D0D0}" destId="{153F5331-1D85-489A-84AA-3D86C795D9E3}" srcOrd="1" destOrd="0" presId="urn:microsoft.com/office/officeart/2018/2/layout/IconVerticalSolidList"/>
    <dgm:cxn modelId="{A53C4615-57BA-45EC-804A-23D5B2EFAEAE}" type="presParOf" srcId="{093AF7E2-B4BE-4194-8DCA-ED8EB989D0D0}" destId="{A7BA2208-A72C-46FA-B841-5C9B33B24BD6}" srcOrd="2" destOrd="0" presId="urn:microsoft.com/office/officeart/2018/2/layout/IconVerticalSolidList"/>
    <dgm:cxn modelId="{26693F64-7A5F-41B6-A775-8793B9797AE3}" type="presParOf" srcId="{093AF7E2-B4BE-4194-8DCA-ED8EB989D0D0}" destId="{7B53DD70-AFE0-4611-9368-D026E0AEB032}" srcOrd="3" destOrd="0" presId="urn:microsoft.com/office/officeart/2018/2/layout/IconVerticalSolidList"/>
    <dgm:cxn modelId="{752559C2-42D0-4D78-9053-5E43F0025FD4}" type="presParOf" srcId="{709383BE-41F4-48F7-B9C3-B4A7A23E2696}" destId="{23695B75-27E9-4020-ABC7-25CB813FE109}" srcOrd="9" destOrd="0" presId="urn:microsoft.com/office/officeart/2018/2/layout/IconVerticalSolidList"/>
    <dgm:cxn modelId="{1AAB557C-290D-44A8-A6FD-618D7AF6B8A5}" type="presParOf" srcId="{709383BE-41F4-48F7-B9C3-B4A7A23E2696}" destId="{D58BE257-4414-4F5E-A012-D52EE585D81C}" srcOrd="10" destOrd="0" presId="urn:microsoft.com/office/officeart/2018/2/layout/IconVerticalSolidList"/>
    <dgm:cxn modelId="{188CC5CF-297D-4E63-B0C4-3E6FDD591974}" type="presParOf" srcId="{D58BE257-4414-4F5E-A012-D52EE585D81C}" destId="{C042EE0F-85DD-4B53-8589-1DB4F216CF41}" srcOrd="0" destOrd="0" presId="urn:microsoft.com/office/officeart/2018/2/layout/IconVerticalSolidList"/>
    <dgm:cxn modelId="{5B34C2D7-3B8B-46A2-883F-754CA030C95B}" type="presParOf" srcId="{D58BE257-4414-4F5E-A012-D52EE585D81C}" destId="{563D0DA3-8813-4B94-AD37-5F190EF68260}" srcOrd="1" destOrd="0" presId="urn:microsoft.com/office/officeart/2018/2/layout/IconVerticalSolidList"/>
    <dgm:cxn modelId="{8AC74713-BDBC-456F-AE27-AB549DFAD9D2}" type="presParOf" srcId="{D58BE257-4414-4F5E-A012-D52EE585D81C}" destId="{C3BC5AC7-D0EB-435D-AF96-1BEFD6454617}" srcOrd="2" destOrd="0" presId="urn:microsoft.com/office/officeart/2018/2/layout/IconVerticalSolidList"/>
    <dgm:cxn modelId="{57870BAF-52B8-4AA5-BE38-BF08848CA5FB}" type="presParOf" srcId="{D58BE257-4414-4F5E-A012-D52EE585D81C}" destId="{E0C01F89-760C-412F-BA25-D5E0EA99F0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254615-2CD7-4DF0-961E-3CD9B994D79B}" type="doc">
      <dgm:prSet loTypeId="urn:microsoft.com/office/officeart/2005/8/layout/vList2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7051CF33-7BA3-4DA7-8BBE-C0533BD7CE07}">
      <dgm:prSet/>
      <dgm:spPr/>
      <dgm:t>
        <a:bodyPr/>
        <a:lstStyle/>
        <a:p>
          <a:r>
            <a:rPr lang="en-US" b="1"/>
            <a:t>WHAT I'LL TALK ABOUT TODAY</a:t>
          </a:r>
          <a:endParaRPr lang="en-US"/>
        </a:p>
      </dgm:t>
    </dgm:pt>
    <dgm:pt modelId="{3EF65560-E72B-441B-B9C1-17584F5FFFE6}" type="parTrans" cxnId="{0A68CED2-0E69-4974-96EF-F69CCCD30E70}">
      <dgm:prSet/>
      <dgm:spPr/>
      <dgm:t>
        <a:bodyPr/>
        <a:lstStyle/>
        <a:p>
          <a:endParaRPr lang="en-US"/>
        </a:p>
      </dgm:t>
    </dgm:pt>
    <dgm:pt modelId="{2E676235-E8B4-4FE9-89C0-275E7AE0CEB7}" type="sibTrans" cxnId="{0A68CED2-0E69-4974-96EF-F69CCCD30E70}">
      <dgm:prSet/>
      <dgm:spPr/>
      <dgm:t>
        <a:bodyPr/>
        <a:lstStyle/>
        <a:p>
          <a:endParaRPr lang="en-US"/>
        </a:p>
      </dgm:t>
    </dgm:pt>
    <dgm:pt modelId="{D2FA999B-2C81-4D62-B4F4-612BF7DA4F74}">
      <dgm:prSet/>
      <dgm:spPr/>
      <dgm:t>
        <a:bodyPr/>
        <a:lstStyle/>
        <a:p>
          <a:r>
            <a:rPr lang="en-US"/>
            <a:t>Overview of Basil's Bakery</a:t>
          </a:r>
        </a:p>
      </dgm:t>
    </dgm:pt>
    <dgm:pt modelId="{72034807-4FCF-4F46-8509-2AB385D6373E}" type="parTrans" cxnId="{7BC09DE6-6EF1-4BBF-B2BA-E5B3972FB636}">
      <dgm:prSet/>
      <dgm:spPr/>
      <dgm:t>
        <a:bodyPr/>
        <a:lstStyle/>
        <a:p>
          <a:endParaRPr lang="en-US"/>
        </a:p>
      </dgm:t>
    </dgm:pt>
    <dgm:pt modelId="{1B1DF30E-E85F-4531-BFDC-B29D56B9383C}" type="sibTrans" cxnId="{7BC09DE6-6EF1-4BBF-B2BA-E5B3972FB636}">
      <dgm:prSet/>
      <dgm:spPr/>
      <dgm:t>
        <a:bodyPr/>
        <a:lstStyle/>
        <a:p>
          <a:endParaRPr lang="en-US"/>
        </a:p>
      </dgm:t>
    </dgm:pt>
    <dgm:pt modelId="{C5240040-DBD8-4AA6-8D9E-30D159A500ED}">
      <dgm:prSet/>
      <dgm:spPr/>
      <dgm:t>
        <a:bodyPr/>
        <a:lstStyle/>
        <a:p>
          <a:r>
            <a:rPr lang="en-US"/>
            <a:t>The problems they are facing </a:t>
          </a:r>
        </a:p>
      </dgm:t>
    </dgm:pt>
    <dgm:pt modelId="{849878CD-FCFF-440B-A742-ED72C2C95BC2}" type="parTrans" cxnId="{36FDC728-57BE-4699-A950-72DB076FF4FC}">
      <dgm:prSet/>
      <dgm:spPr/>
      <dgm:t>
        <a:bodyPr/>
        <a:lstStyle/>
        <a:p>
          <a:endParaRPr lang="en-US"/>
        </a:p>
      </dgm:t>
    </dgm:pt>
    <dgm:pt modelId="{B3E19B98-013F-420B-9DB7-54EC341A97F5}" type="sibTrans" cxnId="{36FDC728-57BE-4699-A950-72DB076FF4FC}">
      <dgm:prSet/>
      <dgm:spPr/>
      <dgm:t>
        <a:bodyPr/>
        <a:lstStyle/>
        <a:p>
          <a:endParaRPr lang="en-US"/>
        </a:p>
      </dgm:t>
    </dgm:pt>
    <dgm:pt modelId="{7C8D91CD-8A53-450A-B949-732BC1E7E6F9}">
      <dgm:prSet/>
      <dgm:spPr/>
      <dgm:t>
        <a:bodyPr/>
        <a:lstStyle/>
        <a:p>
          <a:r>
            <a:rPr lang="en-US"/>
            <a:t>PASTEL framework – what it is &amp; how it applies </a:t>
          </a:r>
        </a:p>
      </dgm:t>
    </dgm:pt>
    <dgm:pt modelId="{4DE4F76E-CA29-462A-BB3D-4CE2A0540666}" type="parTrans" cxnId="{9260BC7A-68BE-499F-807C-C38F64C554F5}">
      <dgm:prSet/>
      <dgm:spPr/>
      <dgm:t>
        <a:bodyPr/>
        <a:lstStyle/>
        <a:p>
          <a:endParaRPr lang="en-US"/>
        </a:p>
      </dgm:t>
    </dgm:pt>
    <dgm:pt modelId="{40606248-F080-4166-AF53-81C33FF59BEA}" type="sibTrans" cxnId="{9260BC7A-68BE-499F-807C-C38F64C554F5}">
      <dgm:prSet/>
      <dgm:spPr/>
      <dgm:t>
        <a:bodyPr/>
        <a:lstStyle/>
        <a:p>
          <a:endParaRPr lang="en-US"/>
        </a:p>
      </dgm:t>
    </dgm:pt>
    <dgm:pt modelId="{98284720-617E-4F77-8905-29BA74A2490D}">
      <dgm:prSet/>
      <dgm:spPr/>
      <dgm:t>
        <a:bodyPr/>
        <a:lstStyle/>
        <a:p>
          <a:r>
            <a:rPr lang="en-US"/>
            <a:t>Cause – and – Effect Model – what it is and how it applies </a:t>
          </a:r>
        </a:p>
      </dgm:t>
    </dgm:pt>
    <dgm:pt modelId="{494216DF-008A-4EC6-8C9E-6A17CED31581}" type="parTrans" cxnId="{AB1AF109-27B3-4ACE-8190-D54CB6C1443B}">
      <dgm:prSet/>
      <dgm:spPr/>
      <dgm:t>
        <a:bodyPr/>
        <a:lstStyle/>
        <a:p>
          <a:endParaRPr lang="en-US"/>
        </a:p>
      </dgm:t>
    </dgm:pt>
    <dgm:pt modelId="{CDB6A1A0-DC61-4254-A29B-7EC3684DFF27}" type="sibTrans" cxnId="{AB1AF109-27B3-4ACE-8190-D54CB6C1443B}">
      <dgm:prSet/>
      <dgm:spPr/>
      <dgm:t>
        <a:bodyPr/>
        <a:lstStyle/>
        <a:p>
          <a:endParaRPr lang="en-US"/>
        </a:p>
      </dgm:t>
    </dgm:pt>
    <dgm:pt modelId="{C583ADA7-A949-4CD1-B088-CBCE1610AA8D}">
      <dgm:prSet/>
      <dgm:spPr/>
      <dgm:t>
        <a:bodyPr/>
        <a:lstStyle/>
        <a:p>
          <a:r>
            <a:rPr lang="en-US"/>
            <a:t>Key finding &amp; summery </a:t>
          </a:r>
        </a:p>
      </dgm:t>
    </dgm:pt>
    <dgm:pt modelId="{12280A37-A6C0-447E-AEDD-9D91287A08DF}" type="parTrans" cxnId="{B1D5D348-2B6D-44BA-9045-C44905454B23}">
      <dgm:prSet/>
      <dgm:spPr/>
      <dgm:t>
        <a:bodyPr/>
        <a:lstStyle/>
        <a:p>
          <a:endParaRPr lang="en-US"/>
        </a:p>
      </dgm:t>
    </dgm:pt>
    <dgm:pt modelId="{52FD167B-301C-4D4A-93E8-9A87C9CFFDCE}" type="sibTrans" cxnId="{B1D5D348-2B6D-44BA-9045-C44905454B23}">
      <dgm:prSet/>
      <dgm:spPr/>
      <dgm:t>
        <a:bodyPr/>
        <a:lstStyle/>
        <a:p>
          <a:endParaRPr lang="en-US"/>
        </a:p>
      </dgm:t>
    </dgm:pt>
    <dgm:pt modelId="{1E8E5B5A-495B-49AF-BDFB-1D38416E4942}" type="pres">
      <dgm:prSet presAssocID="{DB254615-2CD7-4DF0-961E-3CD9B994D79B}" presName="linear" presStyleCnt="0">
        <dgm:presLayoutVars>
          <dgm:animLvl val="lvl"/>
          <dgm:resizeHandles val="exact"/>
        </dgm:presLayoutVars>
      </dgm:prSet>
      <dgm:spPr/>
    </dgm:pt>
    <dgm:pt modelId="{7702E136-31E3-4636-AE0C-04902B21FBAF}" type="pres">
      <dgm:prSet presAssocID="{7051CF33-7BA3-4DA7-8BBE-C0533BD7CE07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D756A91-5779-4396-8080-E9DBB33FB13A}" type="pres">
      <dgm:prSet presAssocID="{7051CF33-7BA3-4DA7-8BBE-C0533BD7CE07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5473803-67D8-4581-B3F4-4000B4688082}" type="presOf" srcId="{C5240040-DBD8-4AA6-8D9E-30D159A500ED}" destId="{DD756A91-5779-4396-8080-E9DBB33FB13A}" srcOrd="0" destOrd="1" presId="urn:microsoft.com/office/officeart/2005/8/layout/vList2"/>
    <dgm:cxn modelId="{AB1AF109-27B3-4ACE-8190-D54CB6C1443B}" srcId="{7051CF33-7BA3-4DA7-8BBE-C0533BD7CE07}" destId="{98284720-617E-4F77-8905-29BA74A2490D}" srcOrd="3" destOrd="0" parTransId="{494216DF-008A-4EC6-8C9E-6A17CED31581}" sibTransId="{CDB6A1A0-DC61-4254-A29B-7EC3684DFF27}"/>
    <dgm:cxn modelId="{36FDC728-57BE-4699-A950-72DB076FF4FC}" srcId="{7051CF33-7BA3-4DA7-8BBE-C0533BD7CE07}" destId="{C5240040-DBD8-4AA6-8D9E-30D159A500ED}" srcOrd="1" destOrd="0" parTransId="{849878CD-FCFF-440B-A742-ED72C2C95BC2}" sibTransId="{B3E19B98-013F-420B-9DB7-54EC341A97F5}"/>
    <dgm:cxn modelId="{B1D5D348-2B6D-44BA-9045-C44905454B23}" srcId="{7051CF33-7BA3-4DA7-8BBE-C0533BD7CE07}" destId="{C583ADA7-A949-4CD1-B088-CBCE1610AA8D}" srcOrd="4" destOrd="0" parTransId="{12280A37-A6C0-447E-AEDD-9D91287A08DF}" sibTransId="{52FD167B-301C-4D4A-93E8-9A87C9CFFDCE}"/>
    <dgm:cxn modelId="{E079FC76-2371-40A5-BF0C-8EBDDF14B3CF}" type="presOf" srcId="{DB254615-2CD7-4DF0-961E-3CD9B994D79B}" destId="{1E8E5B5A-495B-49AF-BDFB-1D38416E4942}" srcOrd="0" destOrd="0" presId="urn:microsoft.com/office/officeart/2005/8/layout/vList2"/>
    <dgm:cxn modelId="{9260BC7A-68BE-499F-807C-C38F64C554F5}" srcId="{7051CF33-7BA3-4DA7-8BBE-C0533BD7CE07}" destId="{7C8D91CD-8A53-450A-B949-732BC1E7E6F9}" srcOrd="2" destOrd="0" parTransId="{4DE4F76E-CA29-462A-BB3D-4CE2A0540666}" sibTransId="{40606248-F080-4166-AF53-81C33FF59BEA}"/>
    <dgm:cxn modelId="{7C6F7E9B-A060-4428-9241-CB8A4750D4AC}" type="presOf" srcId="{7C8D91CD-8A53-450A-B949-732BC1E7E6F9}" destId="{DD756A91-5779-4396-8080-E9DBB33FB13A}" srcOrd="0" destOrd="2" presId="urn:microsoft.com/office/officeart/2005/8/layout/vList2"/>
    <dgm:cxn modelId="{0B0956AD-7801-4B03-B35F-EC17D7B53C1D}" type="presOf" srcId="{7051CF33-7BA3-4DA7-8BBE-C0533BD7CE07}" destId="{7702E136-31E3-4636-AE0C-04902B21FBAF}" srcOrd="0" destOrd="0" presId="urn:microsoft.com/office/officeart/2005/8/layout/vList2"/>
    <dgm:cxn modelId="{0A68CED2-0E69-4974-96EF-F69CCCD30E70}" srcId="{DB254615-2CD7-4DF0-961E-3CD9B994D79B}" destId="{7051CF33-7BA3-4DA7-8BBE-C0533BD7CE07}" srcOrd="0" destOrd="0" parTransId="{3EF65560-E72B-441B-B9C1-17584F5FFFE6}" sibTransId="{2E676235-E8B4-4FE9-89C0-275E7AE0CEB7}"/>
    <dgm:cxn modelId="{B548F0D4-2D73-4856-B85A-48AC6DDE2EEA}" type="presOf" srcId="{98284720-617E-4F77-8905-29BA74A2490D}" destId="{DD756A91-5779-4396-8080-E9DBB33FB13A}" srcOrd="0" destOrd="3" presId="urn:microsoft.com/office/officeart/2005/8/layout/vList2"/>
    <dgm:cxn modelId="{419DE9D6-7778-4007-A6E5-22C1373BCB74}" type="presOf" srcId="{C583ADA7-A949-4CD1-B088-CBCE1610AA8D}" destId="{DD756A91-5779-4396-8080-E9DBB33FB13A}" srcOrd="0" destOrd="4" presId="urn:microsoft.com/office/officeart/2005/8/layout/vList2"/>
    <dgm:cxn modelId="{7BC09DE6-6EF1-4BBF-B2BA-E5B3972FB636}" srcId="{7051CF33-7BA3-4DA7-8BBE-C0533BD7CE07}" destId="{D2FA999B-2C81-4D62-B4F4-612BF7DA4F74}" srcOrd="0" destOrd="0" parTransId="{72034807-4FCF-4F46-8509-2AB385D6373E}" sibTransId="{1B1DF30E-E85F-4531-BFDC-B29D56B9383C}"/>
    <dgm:cxn modelId="{6B8A2DF4-DCD9-4DE4-8160-078AAADAD4F6}" type="presOf" srcId="{D2FA999B-2C81-4D62-B4F4-612BF7DA4F74}" destId="{DD756A91-5779-4396-8080-E9DBB33FB13A}" srcOrd="0" destOrd="0" presId="urn:microsoft.com/office/officeart/2005/8/layout/vList2"/>
    <dgm:cxn modelId="{BF6CF944-D451-4878-8449-AA87D6BE0767}" type="presParOf" srcId="{1E8E5B5A-495B-49AF-BDFB-1D38416E4942}" destId="{7702E136-31E3-4636-AE0C-04902B21FBAF}" srcOrd="0" destOrd="0" presId="urn:microsoft.com/office/officeart/2005/8/layout/vList2"/>
    <dgm:cxn modelId="{0A77BDFF-248C-4B66-AD1E-E509643F2C62}" type="presParOf" srcId="{1E8E5B5A-495B-49AF-BDFB-1D38416E4942}" destId="{DD756A91-5779-4396-8080-E9DBB33FB13A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695157-BA7D-4DEC-A717-FA913EC93DDD}" type="doc">
      <dgm:prSet loTypeId="urn:microsoft.com/office/officeart/2005/8/layout/vList2" loCatId="list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B0CBF299-68F8-41C5-9723-23422763A25E}">
      <dgm:prSet/>
      <dgm:spPr/>
      <dgm:t>
        <a:bodyPr/>
        <a:lstStyle/>
        <a:p>
          <a:r>
            <a:rPr lang="en-US" b="1" dirty="0"/>
            <a:t>ABOUT BASIL'S BAKERY </a:t>
          </a:r>
          <a:endParaRPr lang="en-US" dirty="0"/>
        </a:p>
      </dgm:t>
    </dgm:pt>
    <dgm:pt modelId="{0753A895-E576-4F8A-B5B4-1B36D38B089B}" type="parTrans" cxnId="{F04EE03F-64A3-430E-BBDD-5D41E41B1ACB}">
      <dgm:prSet/>
      <dgm:spPr/>
      <dgm:t>
        <a:bodyPr/>
        <a:lstStyle/>
        <a:p>
          <a:endParaRPr lang="en-US"/>
        </a:p>
      </dgm:t>
    </dgm:pt>
    <dgm:pt modelId="{66EDC091-6F46-4D80-B64E-24FA3895CC31}" type="sibTrans" cxnId="{F04EE03F-64A3-430E-BBDD-5D41E41B1ACB}">
      <dgm:prSet/>
      <dgm:spPr/>
      <dgm:t>
        <a:bodyPr/>
        <a:lstStyle/>
        <a:p>
          <a:endParaRPr lang="en-US"/>
        </a:p>
      </dgm:t>
    </dgm:pt>
    <dgm:pt modelId="{9D7A5BFE-4817-4843-8E91-B17493E337A1}">
      <dgm:prSet/>
      <dgm:spPr/>
      <dgm:t>
        <a:bodyPr/>
        <a:lstStyle/>
        <a:p>
          <a:r>
            <a:rPr lang="en-US" dirty="0"/>
            <a:t>Opened in 2015- Coventry Retail Park</a:t>
          </a:r>
        </a:p>
      </dgm:t>
    </dgm:pt>
    <dgm:pt modelId="{E9943E9E-6B2D-4A12-BEB2-62B1D822EAE4}" type="parTrans" cxnId="{A3858B96-FC69-4544-B4E1-F7F4FE5A26B4}">
      <dgm:prSet/>
      <dgm:spPr/>
      <dgm:t>
        <a:bodyPr/>
        <a:lstStyle/>
        <a:p>
          <a:endParaRPr lang="en-US"/>
        </a:p>
      </dgm:t>
    </dgm:pt>
    <dgm:pt modelId="{109C6B56-F90D-4312-B189-AAF612F68789}" type="sibTrans" cxnId="{A3858B96-FC69-4544-B4E1-F7F4FE5A26B4}">
      <dgm:prSet/>
      <dgm:spPr/>
      <dgm:t>
        <a:bodyPr/>
        <a:lstStyle/>
        <a:p>
          <a:endParaRPr lang="en-US"/>
        </a:p>
      </dgm:t>
    </dgm:pt>
    <dgm:pt modelId="{2C38CE1B-2931-416E-8085-EA26E29C83EA}">
      <dgm:prSet/>
      <dgm:spPr/>
      <dgm:t>
        <a:bodyPr/>
        <a:lstStyle/>
        <a:p>
          <a:r>
            <a:rPr lang="en-US" dirty="0" err="1"/>
            <a:t>Specialises</a:t>
          </a:r>
          <a:r>
            <a:rPr lang="en-US" dirty="0"/>
            <a:t> in bread, cakes, pastries, using organic ingredients </a:t>
          </a:r>
        </a:p>
      </dgm:t>
    </dgm:pt>
    <dgm:pt modelId="{034FE99D-3B4B-4FA3-AC56-06A0A3CFB695}" type="parTrans" cxnId="{88C89742-E050-4C1E-AD17-45A9AF0EEEF4}">
      <dgm:prSet/>
      <dgm:spPr/>
      <dgm:t>
        <a:bodyPr/>
        <a:lstStyle/>
        <a:p>
          <a:endParaRPr lang="en-US"/>
        </a:p>
      </dgm:t>
    </dgm:pt>
    <dgm:pt modelId="{160D80D0-4563-4E8E-9C5B-0726DC9641BF}" type="sibTrans" cxnId="{88C89742-E050-4C1E-AD17-45A9AF0EEEF4}">
      <dgm:prSet/>
      <dgm:spPr/>
      <dgm:t>
        <a:bodyPr/>
        <a:lstStyle/>
        <a:p>
          <a:endParaRPr lang="en-US"/>
        </a:p>
      </dgm:t>
    </dgm:pt>
    <dgm:pt modelId="{50354C71-DD54-4DF9-99BD-EB1B2A459472}">
      <dgm:prSet/>
      <dgm:spPr/>
      <dgm:t>
        <a:bodyPr/>
        <a:lstStyle/>
        <a:p>
          <a:r>
            <a:rPr lang="en-US" dirty="0"/>
            <a:t>Customers: local shopper, retail park staff, nearby office and factory workers</a:t>
          </a:r>
        </a:p>
      </dgm:t>
    </dgm:pt>
    <dgm:pt modelId="{C1CC9683-C7AC-46D2-8CBE-88570CA2883A}" type="parTrans" cxnId="{9499B8C0-15B1-4BEF-BABF-5AAE3A28D97B}">
      <dgm:prSet/>
      <dgm:spPr/>
      <dgm:t>
        <a:bodyPr/>
        <a:lstStyle/>
        <a:p>
          <a:endParaRPr lang="en-US"/>
        </a:p>
      </dgm:t>
    </dgm:pt>
    <dgm:pt modelId="{10964B09-87A1-45E0-868A-680B068D8664}" type="sibTrans" cxnId="{9499B8C0-15B1-4BEF-BABF-5AAE3A28D97B}">
      <dgm:prSet/>
      <dgm:spPr/>
      <dgm:t>
        <a:bodyPr/>
        <a:lstStyle/>
        <a:p>
          <a:endParaRPr lang="en-US"/>
        </a:p>
      </dgm:t>
    </dgm:pt>
    <dgm:pt modelId="{8FCA18B0-C04F-45FD-A087-86C74D21DB21}">
      <dgm:prSet/>
      <dgm:spPr/>
      <dgm:t>
        <a:bodyPr/>
        <a:lstStyle/>
        <a:p>
          <a:r>
            <a:rPr lang="en-US" dirty="0"/>
            <a:t>Grew steadily every year until 2020</a:t>
          </a:r>
        </a:p>
      </dgm:t>
    </dgm:pt>
    <dgm:pt modelId="{498DCFE7-E1D8-45D2-B747-1EB002A043BA}" type="parTrans" cxnId="{EF02C4E3-D629-4B71-9732-511EDE69EA1A}">
      <dgm:prSet/>
      <dgm:spPr/>
      <dgm:t>
        <a:bodyPr/>
        <a:lstStyle/>
        <a:p>
          <a:endParaRPr lang="en-US"/>
        </a:p>
      </dgm:t>
    </dgm:pt>
    <dgm:pt modelId="{6826FAFC-585C-48C9-90E7-6F3AB5EBB92A}" type="sibTrans" cxnId="{EF02C4E3-D629-4B71-9732-511EDE69EA1A}">
      <dgm:prSet/>
      <dgm:spPr/>
      <dgm:t>
        <a:bodyPr/>
        <a:lstStyle/>
        <a:p>
          <a:endParaRPr lang="en-US"/>
        </a:p>
      </dgm:t>
    </dgm:pt>
    <dgm:pt modelId="{45D14B5F-59CB-4FFD-BF9D-92AD0DC618A5}">
      <dgm:prSet/>
      <dgm:spPr/>
      <dgm:t>
        <a:bodyPr/>
        <a:lstStyle/>
        <a:p>
          <a:r>
            <a:rPr lang="en-US" dirty="0"/>
            <a:t>Post-pandemic: sales improved BUT never returned to pre- 2019 levels- still 25% lower </a:t>
          </a:r>
        </a:p>
      </dgm:t>
    </dgm:pt>
    <dgm:pt modelId="{4274C689-4E74-4157-83E9-9F4816820818}" type="parTrans" cxnId="{9E179F77-9A6A-40F3-8914-CBC0E780E55B}">
      <dgm:prSet/>
      <dgm:spPr/>
      <dgm:t>
        <a:bodyPr/>
        <a:lstStyle/>
        <a:p>
          <a:endParaRPr lang="en-US"/>
        </a:p>
      </dgm:t>
    </dgm:pt>
    <dgm:pt modelId="{DA77D812-F67D-4865-87ED-BF0D62C9545B}" type="sibTrans" cxnId="{9E179F77-9A6A-40F3-8914-CBC0E780E55B}">
      <dgm:prSet/>
      <dgm:spPr/>
      <dgm:t>
        <a:bodyPr/>
        <a:lstStyle/>
        <a:p>
          <a:endParaRPr lang="en-US"/>
        </a:p>
      </dgm:t>
    </dgm:pt>
    <dgm:pt modelId="{D0FC0F1D-7C6D-4D1E-BA2C-65BDEFA74EB0}">
      <dgm:prSet/>
      <dgm:spPr/>
      <dgm:t>
        <a:bodyPr/>
        <a:lstStyle/>
        <a:p>
          <a:r>
            <a:rPr lang="en-US" dirty="0"/>
            <a:t>Basil wants clarity before making changes </a:t>
          </a:r>
        </a:p>
      </dgm:t>
    </dgm:pt>
    <dgm:pt modelId="{DEA1A07A-B527-4DA0-B06B-7D862C81F999}" type="parTrans" cxnId="{7BD5896A-A7DC-4E83-B154-82313CE9DC30}">
      <dgm:prSet/>
      <dgm:spPr/>
      <dgm:t>
        <a:bodyPr/>
        <a:lstStyle/>
        <a:p>
          <a:endParaRPr lang="en-US"/>
        </a:p>
      </dgm:t>
    </dgm:pt>
    <dgm:pt modelId="{E2577953-C211-425A-A781-60EB88454D47}" type="sibTrans" cxnId="{7BD5896A-A7DC-4E83-B154-82313CE9DC30}">
      <dgm:prSet/>
      <dgm:spPr/>
      <dgm:t>
        <a:bodyPr/>
        <a:lstStyle/>
        <a:p>
          <a:endParaRPr lang="en-US"/>
        </a:p>
      </dgm:t>
    </dgm:pt>
    <dgm:pt modelId="{6E5B890A-F845-40B3-8AE9-51F8C8ACE91E}" type="pres">
      <dgm:prSet presAssocID="{AF695157-BA7D-4DEC-A717-FA913EC93DDD}" presName="linear" presStyleCnt="0">
        <dgm:presLayoutVars>
          <dgm:animLvl val="lvl"/>
          <dgm:resizeHandles val="exact"/>
        </dgm:presLayoutVars>
      </dgm:prSet>
      <dgm:spPr/>
    </dgm:pt>
    <dgm:pt modelId="{1104C485-EC28-4F7A-9D19-CB752819C92E}" type="pres">
      <dgm:prSet presAssocID="{B0CBF299-68F8-41C5-9723-23422763A25E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0389B8A-5C3F-416E-8C3D-B97EB6676048}" type="pres">
      <dgm:prSet presAssocID="{B0CBF299-68F8-41C5-9723-23422763A25E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04EE03F-64A3-430E-BBDD-5D41E41B1ACB}" srcId="{AF695157-BA7D-4DEC-A717-FA913EC93DDD}" destId="{B0CBF299-68F8-41C5-9723-23422763A25E}" srcOrd="0" destOrd="0" parTransId="{0753A895-E576-4F8A-B5B4-1B36D38B089B}" sibTransId="{66EDC091-6F46-4D80-B64E-24FA3895CC31}"/>
    <dgm:cxn modelId="{88C89742-E050-4C1E-AD17-45A9AF0EEEF4}" srcId="{B0CBF299-68F8-41C5-9723-23422763A25E}" destId="{2C38CE1B-2931-416E-8085-EA26E29C83EA}" srcOrd="1" destOrd="0" parTransId="{034FE99D-3B4B-4FA3-AC56-06A0A3CFB695}" sibTransId="{160D80D0-4563-4E8E-9C5B-0726DC9641BF}"/>
    <dgm:cxn modelId="{7BD5896A-A7DC-4E83-B154-82313CE9DC30}" srcId="{B0CBF299-68F8-41C5-9723-23422763A25E}" destId="{D0FC0F1D-7C6D-4D1E-BA2C-65BDEFA74EB0}" srcOrd="5" destOrd="0" parTransId="{DEA1A07A-B527-4DA0-B06B-7D862C81F999}" sibTransId="{E2577953-C211-425A-A781-60EB88454D47}"/>
    <dgm:cxn modelId="{0E85B46C-106B-4E5C-BD71-6BDD97E7081B}" type="presOf" srcId="{D0FC0F1D-7C6D-4D1E-BA2C-65BDEFA74EB0}" destId="{D0389B8A-5C3F-416E-8C3D-B97EB6676048}" srcOrd="0" destOrd="5" presId="urn:microsoft.com/office/officeart/2005/8/layout/vList2"/>
    <dgm:cxn modelId="{D3D31454-19F4-4CE7-88D6-C947B31A8E5B}" type="presOf" srcId="{2C38CE1B-2931-416E-8085-EA26E29C83EA}" destId="{D0389B8A-5C3F-416E-8C3D-B97EB6676048}" srcOrd="0" destOrd="1" presId="urn:microsoft.com/office/officeart/2005/8/layout/vList2"/>
    <dgm:cxn modelId="{9E179F77-9A6A-40F3-8914-CBC0E780E55B}" srcId="{B0CBF299-68F8-41C5-9723-23422763A25E}" destId="{45D14B5F-59CB-4FFD-BF9D-92AD0DC618A5}" srcOrd="4" destOrd="0" parTransId="{4274C689-4E74-4157-83E9-9F4816820818}" sibTransId="{DA77D812-F67D-4865-87ED-BF0D62C9545B}"/>
    <dgm:cxn modelId="{3E453079-3CA9-4E7B-9CD3-7F306A0F0E10}" type="presOf" srcId="{AF695157-BA7D-4DEC-A717-FA913EC93DDD}" destId="{6E5B890A-F845-40B3-8AE9-51F8C8ACE91E}" srcOrd="0" destOrd="0" presId="urn:microsoft.com/office/officeart/2005/8/layout/vList2"/>
    <dgm:cxn modelId="{196A5783-E834-4FA1-A87C-4C787BBD90E4}" type="presOf" srcId="{B0CBF299-68F8-41C5-9723-23422763A25E}" destId="{1104C485-EC28-4F7A-9D19-CB752819C92E}" srcOrd="0" destOrd="0" presId="urn:microsoft.com/office/officeart/2005/8/layout/vList2"/>
    <dgm:cxn modelId="{A3858B96-FC69-4544-B4E1-F7F4FE5A26B4}" srcId="{B0CBF299-68F8-41C5-9723-23422763A25E}" destId="{9D7A5BFE-4817-4843-8E91-B17493E337A1}" srcOrd="0" destOrd="0" parTransId="{E9943E9E-6B2D-4A12-BEB2-62B1D822EAE4}" sibTransId="{109C6B56-F90D-4312-B189-AAF612F68789}"/>
    <dgm:cxn modelId="{9499B8C0-15B1-4BEF-BABF-5AAE3A28D97B}" srcId="{B0CBF299-68F8-41C5-9723-23422763A25E}" destId="{50354C71-DD54-4DF9-99BD-EB1B2A459472}" srcOrd="2" destOrd="0" parTransId="{C1CC9683-C7AC-46D2-8CBE-88570CA2883A}" sibTransId="{10964B09-87A1-45E0-868A-680B068D8664}"/>
    <dgm:cxn modelId="{59F6F1C9-B9E2-4C4F-B361-1BB42563EBBC}" type="presOf" srcId="{50354C71-DD54-4DF9-99BD-EB1B2A459472}" destId="{D0389B8A-5C3F-416E-8C3D-B97EB6676048}" srcOrd="0" destOrd="2" presId="urn:microsoft.com/office/officeart/2005/8/layout/vList2"/>
    <dgm:cxn modelId="{05D320D0-3148-435A-8219-BB22A266586D}" type="presOf" srcId="{45D14B5F-59CB-4FFD-BF9D-92AD0DC618A5}" destId="{D0389B8A-5C3F-416E-8C3D-B97EB6676048}" srcOrd="0" destOrd="4" presId="urn:microsoft.com/office/officeart/2005/8/layout/vList2"/>
    <dgm:cxn modelId="{25927AD8-986F-43C7-9871-D52BA87655E2}" type="presOf" srcId="{8FCA18B0-C04F-45FD-A087-86C74D21DB21}" destId="{D0389B8A-5C3F-416E-8C3D-B97EB6676048}" srcOrd="0" destOrd="3" presId="urn:microsoft.com/office/officeart/2005/8/layout/vList2"/>
    <dgm:cxn modelId="{EF02C4E3-D629-4B71-9732-511EDE69EA1A}" srcId="{B0CBF299-68F8-41C5-9723-23422763A25E}" destId="{8FCA18B0-C04F-45FD-A087-86C74D21DB21}" srcOrd="3" destOrd="0" parTransId="{498DCFE7-E1D8-45D2-B747-1EB002A043BA}" sibTransId="{6826FAFC-585C-48C9-90E7-6F3AB5EBB92A}"/>
    <dgm:cxn modelId="{0B473FF6-A730-43FA-8EC8-2731349B2656}" type="presOf" srcId="{9D7A5BFE-4817-4843-8E91-B17493E337A1}" destId="{D0389B8A-5C3F-416E-8C3D-B97EB6676048}" srcOrd="0" destOrd="0" presId="urn:microsoft.com/office/officeart/2005/8/layout/vList2"/>
    <dgm:cxn modelId="{2A8EC1EE-640F-446B-9D44-7FB5A59410FA}" type="presParOf" srcId="{6E5B890A-F845-40B3-8AE9-51F8C8ACE91E}" destId="{1104C485-EC28-4F7A-9D19-CB752819C92E}" srcOrd="0" destOrd="0" presId="urn:microsoft.com/office/officeart/2005/8/layout/vList2"/>
    <dgm:cxn modelId="{6DEEAD69-68AE-419C-97FF-4FBA11891D82}" type="presParOf" srcId="{6E5B890A-F845-40B3-8AE9-51F8C8ACE91E}" destId="{D0389B8A-5C3F-416E-8C3D-B97EB667604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4E209F6-0692-49EA-9E20-B66565AD3458}" type="doc">
      <dgm:prSet loTypeId="urn:microsoft.com/office/officeart/2005/8/layout/hList1" loCatId="list" qsTypeId="urn:microsoft.com/office/officeart/2005/8/quickstyle/simple2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477C70C6-0328-4FBB-B806-75F8940C2600}">
      <dgm:prSet/>
      <dgm:spPr/>
      <dgm:t>
        <a:bodyPr/>
        <a:lstStyle/>
        <a:p>
          <a:r>
            <a:rPr lang="en-US" dirty="0"/>
            <a:t>THINGS BASIL CAN WORK ON:</a:t>
          </a:r>
        </a:p>
      </dgm:t>
    </dgm:pt>
    <dgm:pt modelId="{32C03ADC-0449-486F-8E9C-390D028FC777}" type="parTrans" cxnId="{2590ACC2-6B3B-425D-9AA2-D7DA2FEDA952}">
      <dgm:prSet/>
      <dgm:spPr/>
      <dgm:t>
        <a:bodyPr/>
        <a:lstStyle/>
        <a:p>
          <a:endParaRPr lang="en-US"/>
        </a:p>
      </dgm:t>
    </dgm:pt>
    <dgm:pt modelId="{4B861715-83CD-445B-8DFC-4E338F42296B}" type="sibTrans" cxnId="{2590ACC2-6B3B-425D-9AA2-D7DA2FEDA952}">
      <dgm:prSet/>
      <dgm:spPr/>
      <dgm:t>
        <a:bodyPr/>
        <a:lstStyle/>
        <a:p>
          <a:endParaRPr lang="en-US"/>
        </a:p>
      </dgm:t>
    </dgm:pt>
    <dgm:pt modelId="{978291BA-BADF-4BAD-BC58-6B5C5EAAB1EF}">
      <dgm:prSet/>
      <dgm:spPr/>
      <dgm:t>
        <a:bodyPr/>
        <a:lstStyle/>
        <a:p>
          <a:r>
            <a:rPr lang="en-US" dirty="0"/>
            <a:t>No delivery, he is the main baker, can't leave the shop </a:t>
          </a:r>
        </a:p>
      </dgm:t>
    </dgm:pt>
    <dgm:pt modelId="{CFC36D24-5127-4A4D-A140-86F39052E3FA}" type="parTrans" cxnId="{F3A6E854-A32B-4447-9472-9907533B2BF9}">
      <dgm:prSet/>
      <dgm:spPr/>
      <dgm:t>
        <a:bodyPr/>
        <a:lstStyle/>
        <a:p>
          <a:endParaRPr lang="en-US"/>
        </a:p>
      </dgm:t>
    </dgm:pt>
    <dgm:pt modelId="{E44AEAE3-7F0F-4246-B3D2-8AA99962477E}" type="sibTrans" cxnId="{F3A6E854-A32B-4447-9472-9907533B2BF9}">
      <dgm:prSet/>
      <dgm:spPr/>
      <dgm:t>
        <a:bodyPr/>
        <a:lstStyle/>
        <a:p>
          <a:endParaRPr lang="en-US"/>
        </a:p>
      </dgm:t>
    </dgm:pt>
    <dgm:pt modelId="{D4A8B842-5EC2-480F-9392-1EB6BA774BC8}">
      <dgm:prSet/>
      <dgm:spPr/>
      <dgm:t>
        <a:bodyPr/>
        <a:lstStyle/>
        <a:p>
          <a:r>
            <a:rPr lang="en-US" dirty="0"/>
            <a:t>Orders by phone get messy &amp; missed when busy </a:t>
          </a:r>
        </a:p>
      </dgm:t>
    </dgm:pt>
    <dgm:pt modelId="{5B5DCD6C-F8B9-4331-B616-7562D80E7D19}" type="parTrans" cxnId="{DE723C64-FF38-4FA6-B569-B0E968BE3871}">
      <dgm:prSet/>
      <dgm:spPr/>
      <dgm:t>
        <a:bodyPr/>
        <a:lstStyle/>
        <a:p>
          <a:endParaRPr lang="en-US"/>
        </a:p>
      </dgm:t>
    </dgm:pt>
    <dgm:pt modelId="{3AEA9D32-27EA-4F0F-9901-E501C4BEA509}" type="sibTrans" cxnId="{DE723C64-FF38-4FA6-B569-B0E968BE3871}">
      <dgm:prSet/>
      <dgm:spPr/>
      <dgm:t>
        <a:bodyPr/>
        <a:lstStyle/>
        <a:p>
          <a:endParaRPr lang="en-US"/>
        </a:p>
      </dgm:t>
    </dgm:pt>
    <dgm:pt modelId="{4BC989D2-FEE1-4E59-90C0-918B2FBF9F98}">
      <dgm:prSet/>
      <dgm:spPr/>
      <dgm:t>
        <a:bodyPr/>
        <a:lstStyle/>
        <a:p>
          <a:r>
            <a:rPr lang="en-US" dirty="0"/>
            <a:t>No online ordering system set up at all </a:t>
          </a:r>
        </a:p>
      </dgm:t>
    </dgm:pt>
    <dgm:pt modelId="{B5684246-1739-43FF-ACFC-C390FF3398C0}" type="parTrans" cxnId="{038EE6D4-C0F9-4BEE-95B2-0D9C6FB4F807}">
      <dgm:prSet/>
      <dgm:spPr/>
      <dgm:t>
        <a:bodyPr/>
        <a:lstStyle/>
        <a:p>
          <a:endParaRPr lang="en-US"/>
        </a:p>
      </dgm:t>
    </dgm:pt>
    <dgm:pt modelId="{A561CD9C-44B2-49F4-A7C9-C857DB0F0109}" type="sibTrans" cxnId="{038EE6D4-C0F9-4BEE-95B2-0D9C6FB4F807}">
      <dgm:prSet/>
      <dgm:spPr/>
      <dgm:t>
        <a:bodyPr/>
        <a:lstStyle/>
        <a:p>
          <a:endParaRPr lang="en-US"/>
        </a:p>
      </dgm:t>
    </dgm:pt>
    <dgm:pt modelId="{61CFE5F0-2714-4E25-BFBC-3242F85774A5}">
      <dgm:prSet/>
      <dgm:spPr/>
      <dgm:t>
        <a:bodyPr/>
        <a:lstStyle/>
        <a:p>
          <a:r>
            <a:rPr lang="en-US" dirty="0"/>
            <a:t>THINGS BASIL CAN’T EASILY CONTROL:</a:t>
          </a:r>
        </a:p>
      </dgm:t>
    </dgm:pt>
    <dgm:pt modelId="{50FA97FF-0037-4AAE-AC49-0C7272586565}" type="parTrans" cxnId="{422EB455-10E4-40FB-8095-125CDAE895DA}">
      <dgm:prSet/>
      <dgm:spPr/>
      <dgm:t>
        <a:bodyPr/>
        <a:lstStyle/>
        <a:p>
          <a:endParaRPr lang="en-US"/>
        </a:p>
      </dgm:t>
    </dgm:pt>
    <dgm:pt modelId="{44325E12-AA5D-45A9-88C0-5ACCCD7CD0E4}" type="sibTrans" cxnId="{422EB455-10E4-40FB-8095-125CDAE895DA}">
      <dgm:prSet/>
      <dgm:spPr/>
      <dgm:t>
        <a:bodyPr/>
        <a:lstStyle/>
        <a:p>
          <a:endParaRPr lang="en-US"/>
        </a:p>
      </dgm:t>
    </dgm:pt>
    <dgm:pt modelId="{19AA5A0D-8F42-4590-9FBA-59F72A379928}">
      <dgm:prSet/>
      <dgm:spPr/>
      <dgm:t>
        <a:bodyPr/>
        <a:lstStyle/>
        <a:p>
          <a:r>
            <a:rPr lang="en-US" dirty="0"/>
            <a:t>People work from home now = far fewer lunchtimes visitors </a:t>
          </a:r>
        </a:p>
      </dgm:t>
    </dgm:pt>
    <dgm:pt modelId="{5CD3815A-CF48-41B4-8D89-742964887E5F}" type="parTrans" cxnId="{3D72C272-1AAB-4270-81E8-86C5A3AC08C2}">
      <dgm:prSet/>
      <dgm:spPr/>
      <dgm:t>
        <a:bodyPr/>
        <a:lstStyle/>
        <a:p>
          <a:endParaRPr lang="en-US"/>
        </a:p>
      </dgm:t>
    </dgm:pt>
    <dgm:pt modelId="{E27150F3-A362-4277-BF90-76B50A93397D}" type="sibTrans" cxnId="{3D72C272-1AAB-4270-81E8-86C5A3AC08C2}">
      <dgm:prSet/>
      <dgm:spPr/>
      <dgm:t>
        <a:bodyPr/>
        <a:lstStyle/>
        <a:p>
          <a:endParaRPr lang="en-US"/>
        </a:p>
      </dgm:t>
    </dgm:pt>
    <dgm:pt modelId="{5AC44724-937A-4380-AA08-3170FDDB74FF}">
      <dgm:prSet/>
      <dgm:spPr/>
      <dgm:t>
        <a:bodyPr/>
        <a:lstStyle/>
        <a:p>
          <a:r>
            <a:rPr lang="en-US" dirty="0"/>
            <a:t>Nearby shops closed = less footfall overall</a:t>
          </a:r>
        </a:p>
      </dgm:t>
    </dgm:pt>
    <dgm:pt modelId="{1DD5FC6D-7ACB-4E85-9439-2AF64AB26EFF}" type="parTrans" cxnId="{002D04C9-A160-4FC1-BEB1-D23688BCFA0A}">
      <dgm:prSet/>
      <dgm:spPr/>
      <dgm:t>
        <a:bodyPr/>
        <a:lstStyle/>
        <a:p>
          <a:endParaRPr lang="en-US"/>
        </a:p>
      </dgm:t>
    </dgm:pt>
    <dgm:pt modelId="{4D69CA63-E0A4-4452-914B-7FDFBB5422EB}" type="sibTrans" cxnId="{002D04C9-A160-4FC1-BEB1-D23688BCFA0A}">
      <dgm:prSet/>
      <dgm:spPr/>
      <dgm:t>
        <a:bodyPr/>
        <a:lstStyle/>
        <a:p>
          <a:endParaRPr lang="en-US"/>
        </a:p>
      </dgm:t>
    </dgm:pt>
    <dgm:pt modelId="{22A8ACCD-2B25-4E19-9740-48FD839D82E4}">
      <dgm:prSet/>
      <dgm:spPr/>
      <dgm:t>
        <a:bodyPr/>
        <a:lstStyle/>
        <a:p>
          <a:r>
            <a:rPr lang="en-US" dirty="0"/>
            <a:t>Energy, rent insurance all risen sharply </a:t>
          </a:r>
        </a:p>
      </dgm:t>
    </dgm:pt>
    <dgm:pt modelId="{D3288593-3CBB-40C2-A878-0647C6B6C4B9}" type="parTrans" cxnId="{CC82CDE2-56DE-4D96-B630-B73057E8361D}">
      <dgm:prSet/>
      <dgm:spPr/>
      <dgm:t>
        <a:bodyPr/>
        <a:lstStyle/>
        <a:p>
          <a:endParaRPr lang="en-US"/>
        </a:p>
      </dgm:t>
    </dgm:pt>
    <dgm:pt modelId="{750EDD97-E4D5-4358-B4C7-33C3B68E575D}" type="sibTrans" cxnId="{CC82CDE2-56DE-4D96-B630-B73057E8361D}">
      <dgm:prSet/>
      <dgm:spPr/>
      <dgm:t>
        <a:bodyPr/>
        <a:lstStyle/>
        <a:p>
          <a:endParaRPr lang="en-US"/>
        </a:p>
      </dgm:t>
    </dgm:pt>
    <dgm:pt modelId="{897D8757-5F08-40C9-8978-C2354F6A6F2C}">
      <dgm:prSet/>
      <dgm:spPr/>
      <dgm:t>
        <a:bodyPr/>
        <a:lstStyle/>
        <a:p>
          <a:r>
            <a:rPr lang="en-US" dirty="0"/>
            <a:t>Organic ingredients cost more and prices keep jumping </a:t>
          </a:r>
        </a:p>
      </dgm:t>
    </dgm:pt>
    <dgm:pt modelId="{473E31E9-BDB3-4D3C-B14E-842CBE7DD42D}" type="parTrans" cxnId="{FDBA5C3B-4B6C-4875-927E-4BD7B123401F}">
      <dgm:prSet/>
      <dgm:spPr/>
      <dgm:t>
        <a:bodyPr/>
        <a:lstStyle/>
        <a:p>
          <a:endParaRPr lang="en-US"/>
        </a:p>
      </dgm:t>
    </dgm:pt>
    <dgm:pt modelId="{FADA15F6-0B8E-4D71-8E42-68DA4EB64712}" type="sibTrans" cxnId="{FDBA5C3B-4B6C-4875-927E-4BD7B123401F}">
      <dgm:prSet/>
      <dgm:spPr/>
      <dgm:t>
        <a:bodyPr/>
        <a:lstStyle/>
        <a:p>
          <a:endParaRPr lang="en-US"/>
        </a:p>
      </dgm:t>
    </dgm:pt>
    <dgm:pt modelId="{AB8B3683-A3CD-4FCA-B7CE-4F660968C53B}">
      <dgm:prSet/>
      <dgm:spPr/>
      <dgm:t>
        <a:bodyPr/>
        <a:lstStyle/>
        <a:p>
          <a:r>
            <a:rPr lang="en-US" dirty="0"/>
            <a:t>Competitors offer easy online ordering + delivery </a:t>
          </a:r>
        </a:p>
      </dgm:t>
    </dgm:pt>
    <dgm:pt modelId="{6BFE5CF1-DBD6-43B9-AE5E-4E0F799D1ADE}" type="parTrans" cxnId="{1D3DC23B-6D6E-43D8-8265-9A6764EF6D09}">
      <dgm:prSet/>
      <dgm:spPr/>
      <dgm:t>
        <a:bodyPr/>
        <a:lstStyle/>
        <a:p>
          <a:endParaRPr lang="en-US"/>
        </a:p>
      </dgm:t>
    </dgm:pt>
    <dgm:pt modelId="{657B9827-5521-479F-8AA6-278C09DB01B7}" type="sibTrans" cxnId="{1D3DC23B-6D6E-43D8-8265-9A6764EF6D09}">
      <dgm:prSet/>
      <dgm:spPr/>
      <dgm:t>
        <a:bodyPr/>
        <a:lstStyle/>
        <a:p>
          <a:endParaRPr lang="en-US"/>
        </a:p>
      </dgm:t>
    </dgm:pt>
    <dgm:pt modelId="{8E1FCB00-7D58-42A3-803A-419ED8A188AB}" type="pres">
      <dgm:prSet presAssocID="{24E209F6-0692-49EA-9E20-B66565AD3458}" presName="Name0" presStyleCnt="0">
        <dgm:presLayoutVars>
          <dgm:dir/>
          <dgm:animLvl val="lvl"/>
          <dgm:resizeHandles val="exact"/>
        </dgm:presLayoutVars>
      </dgm:prSet>
      <dgm:spPr/>
    </dgm:pt>
    <dgm:pt modelId="{BBFA0408-B7EA-408C-8DD5-CF811015BD58}" type="pres">
      <dgm:prSet presAssocID="{477C70C6-0328-4FBB-B806-75F8940C2600}" presName="composite" presStyleCnt="0"/>
      <dgm:spPr/>
    </dgm:pt>
    <dgm:pt modelId="{5F3C48B5-81D1-48F8-9985-5A58244035F5}" type="pres">
      <dgm:prSet presAssocID="{477C70C6-0328-4FBB-B806-75F8940C2600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4F8934B7-0CDB-4626-9F4C-DE68D1DF2725}" type="pres">
      <dgm:prSet presAssocID="{477C70C6-0328-4FBB-B806-75F8940C2600}" presName="desTx" presStyleLbl="alignAccFollowNode1" presStyleIdx="0" presStyleCnt="2">
        <dgm:presLayoutVars>
          <dgm:bulletEnabled val="1"/>
        </dgm:presLayoutVars>
      </dgm:prSet>
      <dgm:spPr/>
    </dgm:pt>
    <dgm:pt modelId="{1F22E446-D013-4019-8C69-380C22237EE8}" type="pres">
      <dgm:prSet presAssocID="{4B861715-83CD-445B-8DFC-4E338F42296B}" presName="space" presStyleCnt="0"/>
      <dgm:spPr/>
    </dgm:pt>
    <dgm:pt modelId="{95AD51D9-3584-4C9B-930D-A11924E15FA9}" type="pres">
      <dgm:prSet presAssocID="{61CFE5F0-2714-4E25-BFBC-3242F85774A5}" presName="composite" presStyleCnt="0"/>
      <dgm:spPr/>
    </dgm:pt>
    <dgm:pt modelId="{E1A401E8-F096-42B5-87A5-FB2E580D13D1}" type="pres">
      <dgm:prSet presAssocID="{61CFE5F0-2714-4E25-BFBC-3242F85774A5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61844A31-F14A-46B5-8C2A-47C36FADCBC9}" type="pres">
      <dgm:prSet presAssocID="{61CFE5F0-2714-4E25-BFBC-3242F85774A5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BC58CD12-10BC-4F56-B417-CA9AF42600EE}" type="presOf" srcId="{477C70C6-0328-4FBB-B806-75F8940C2600}" destId="{5F3C48B5-81D1-48F8-9985-5A58244035F5}" srcOrd="0" destOrd="0" presId="urn:microsoft.com/office/officeart/2005/8/layout/hList1"/>
    <dgm:cxn modelId="{FDBA5C3B-4B6C-4875-927E-4BD7B123401F}" srcId="{61CFE5F0-2714-4E25-BFBC-3242F85774A5}" destId="{897D8757-5F08-40C9-8978-C2354F6A6F2C}" srcOrd="3" destOrd="0" parTransId="{473E31E9-BDB3-4D3C-B14E-842CBE7DD42D}" sibTransId="{FADA15F6-0B8E-4D71-8E42-68DA4EB64712}"/>
    <dgm:cxn modelId="{1D3DC23B-6D6E-43D8-8265-9A6764EF6D09}" srcId="{61CFE5F0-2714-4E25-BFBC-3242F85774A5}" destId="{AB8B3683-A3CD-4FCA-B7CE-4F660968C53B}" srcOrd="4" destOrd="0" parTransId="{6BFE5CF1-DBD6-43B9-AE5E-4E0F799D1ADE}" sibTransId="{657B9827-5521-479F-8AA6-278C09DB01B7}"/>
    <dgm:cxn modelId="{43FCCC5D-9678-4771-B46C-6AAEAB559A77}" type="presOf" srcId="{19AA5A0D-8F42-4590-9FBA-59F72A379928}" destId="{61844A31-F14A-46B5-8C2A-47C36FADCBC9}" srcOrd="0" destOrd="0" presId="urn:microsoft.com/office/officeart/2005/8/layout/hList1"/>
    <dgm:cxn modelId="{E1DBE263-09B3-4948-9886-878356C72438}" type="presOf" srcId="{5AC44724-937A-4380-AA08-3170FDDB74FF}" destId="{61844A31-F14A-46B5-8C2A-47C36FADCBC9}" srcOrd="0" destOrd="1" presId="urn:microsoft.com/office/officeart/2005/8/layout/hList1"/>
    <dgm:cxn modelId="{DE723C64-FF38-4FA6-B569-B0E968BE3871}" srcId="{477C70C6-0328-4FBB-B806-75F8940C2600}" destId="{D4A8B842-5EC2-480F-9392-1EB6BA774BC8}" srcOrd="1" destOrd="0" parTransId="{5B5DCD6C-F8B9-4331-B616-7562D80E7D19}" sibTransId="{3AEA9D32-27EA-4F0F-9901-E501C4BEA509}"/>
    <dgm:cxn modelId="{A647EE45-57F2-42C1-A7BD-6D571B569065}" type="presOf" srcId="{4BC989D2-FEE1-4E59-90C0-918B2FBF9F98}" destId="{4F8934B7-0CDB-4626-9F4C-DE68D1DF2725}" srcOrd="0" destOrd="2" presId="urn:microsoft.com/office/officeart/2005/8/layout/hList1"/>
    <dgm:cxn modelId="{FAA4516C-DBBA-4EA5-B896-6198630E8A7B}" type="presOf" srcId="{61CFE5F0-2714-4E25-BFBC-3242F85774A5}" destId="{E1A401E8-F096-42B5-87A5-FB2E580D13D1}" srcOrd="0" destOrd="0" presId="urn:microsoft.com/office/officeart/2005/8/layout/hList1"/>
    <dgm:cxn modelId="{3D72C272-1AAB-4270-81E8-86C5A3AC08C2}" srcId="{61CFE5F0-2714-4E25-BFBC-3242F85774A5}" destId="{19AA5A0D-8F42-4590-9FBA-59F72A379928}" srcOrd="0" destOrd="0" parTransId="{5CD3815A-CF48-41B4-8D89-742964887E5F}" sibTransId="{E27150F3-A362-4277-BF90-76B50A93397D}"/>
    <dgm:cxn modelId="{F3A6E854-A32B-4447-9472-9907533B2BF9}" srcId="{477C70C6-0328-4FBB-B806-75F8940C2600}" destId="{978291BA-BADF-4BAD-BC58-6B5C5EAAB1EF}" srcOrd="0" destOrd="0" parTransId="{CFC36D24-5127-4A4D-A140-86F39052E3FA}" sibTransId="{E44AEAE3-7F0F-4246-B3D2-8AA99962477E}"/>
    <dgm:cxn modelId="{422EB455-10E4-40FB-8095-125CDAE895DA}" srcId="{24E209F6-0692-49EA-9E20-B66565AD3458}" destId="{61CFE5F0-2714-4E25-BFBC-3242F85774A5}" srcOrd="1" destOrd="0" parTransId="{50FA97FF-0037-4AAE-AC49-0C7272586565}" sibTransId="{44325E12-AA5D-45A9-88C0-5ACCCD7CD0E4}"/>
    <dgm:cxn modelId="{063ABD92-7AD8-473F-B525-138F12AD22B8}" type="presOf" srcId="{24E209F6-0692-49EA-9E20-B66565AD3458}" destId="{8E1FCB00-7D58-42A3-803A-419ED8A188AB}" srcOrd="0" destOrd="0" presId="urn:microsoft.com/office/officeart/2005/8/layout/hList1"/>
    <dgm:cxn modelId="{B1DB76BD-4BDC-41C7-9B21-C1589DA44BEA}" type="presOf" srcId="{978291BA-BADF-4BAD-BC58-6B5C5EAAB1EF}" destId="{4F8934B7-0CDB-4626-9F4C-DE68D1DF2725}" srcOrd="0" destOrd="0" presId="urn:microsoft.com/office/officeart/2005/8/layout/hList1"/>
    <dgm:cxn modelId="{2590ACC2-6B3B-425D-9AA2-D7DA2FEDA952}" srcId="{24E209F6-0692-49EA-9E20-B66565AD3458}" destId="{477C70C6-0328-4FBB-B806-75F8940C2600}" srcOrd="0" destOrd="0" parTransId="{32C03ADC-0449-486F-8E9C-390D028FC777}" sibTransId="{4B861715-83CD-445B-8DFC-4E338F42296B}"/>
    <dgm:cxn modelId="{002D04C9-A160-4FC1-BEB1-D23688BCFA0A}" srcId="{61CFE5F0-2714-4E25-BFBC-3242F85774A5}" destId="{5AC44724-937A-4380-AA08-3170FDDB74FF}" srcOrd="1" destOrd="0" parTransId="{1DD5FC6D-7ACB-4E85-9439-2AF64AB26EFF}" sibTransId="{4D69CA63-E0A4-4452-914B-7FDFBB5422EB}"/>
    <dgm:cxn modelId="{F48D3ACD-04DB-4AC9-8CF5-2E9BC8672611}" type="presOf" srcId="{D4A8B842-5EC2-480F-9392-1EB6BA774BC8}" destId="{4F8934B7-0CDB-4626-9F4C-DE68D1DF2725}" srcOrd="0" destOrd="1" presId="urn:microsoft.com/office/officeart/2005/8/layout/hList1"/>
    <dgm:cxn modelId="{038EE6D4-C0F9-4BEE-95B2-0D9C6FB4F807}" srcId="{477C70C6-0328-4FBB-B806-75F8940C2600}" destId="{4BC989D2-FEE1-4E59-90C0-918B2FBF9F98}" srcOrd="2" destOrd="0" parTransId="{B5684246-1739-43FF-ACFC-C390FF3398C0}" sibTransId="{A561CD9C-44B2-49F4-A7C9-C857DB0F0109}"/>
    <dgm:cxn modelId="{D74803E2-0665-4261-8D3E-57ACBF394A14}" type="presOf" srcId="{22A8ACCD-2B25-4E19-9740-48FD839D82E4}" destId="{61844A31-F14A-46B5-8C2A-47C36FADCBC9}" srcOrd="0" destOrd="2" presId="urn:microsoft.com/office/officeart/2005/8/layout/hList1"/>
    <dgm:cxn modelId="{CC82CDE2-56DE-4D96-B630-B73057E8361D}" srcId="{61CFE5F0-2714-4E25-BFBC-3242F85774A5}" destId="{22A8ACCD-2B25-4E19-9740-48FD839D82E4}" srcOrd="2" destOrd="0" parTransId="{D3288593-3CBB-40C2-A878-0647C6B6C4B9}" sibTransId="{750EDD97-E4D5-4358-B4C7-33C3B68E575D}"/>
    <dgm:cxn modelId="{44AA7CE8-A42B-4CC2-89E8-C7AE1CA20812}" type="presOf" srcId="{897D8757-5F08-40C9-8978-C2354F6A6F2C}" destId="{61844A31-F14A-46B5-8C2A-47C36FADCBC9}" srcOrd="0" destOrd="3" presId="urn:microsoft.com/office/officeart/2005/8/layout/hList1"/>
    <dgm:cxn modelId="{F9C744E9-AC80-488B-A862-EB51A3C9F1A0}" type="presOf" srcId="{AB8B3683-A3CD-4FCA-B7CE-4F660968C53B}" destId="{61844A31-F14A-46B5-8C2A-47C36FADCBC9}" srcOrd="0" destOrd="4" presId="urn:microsoft.com/office/officeart/2005/8/layout/hList1"/>
    <dgm:cxn modelId="{0B4A7A1B-E9BA-4314-B809-0136D0426DB4}" type="presParOf" srcId="{8E1FCB00-7D58-42A3-803A-419ED8A188AB}" destId="{BBFA0408-B7EA-408C-8DD5-CF811015BD58}" srcOrd="0" destOrd="0" presId="urn:microsoft.com/office/officeart/2005/8/layout/hList1"/>
    <dgm:cxn modelId="{6A3D578C-8F67-4D7F-BB07-3D0CFB1026CB}" type="presParOf" srcId="{BBFA0408-B7EA-408C-8DD5-CF811015BD58}" destId="{5F3C48B5-81D1-48F8-9985-5A58244035F5}" srcOrd="0" destOrd="0" presId="urn:microsoft.com/office/officeart/2005/8/layout/hList1"/>
    <dgm:cxn modelId="{D2F7E043-CB09-4E57-AC58-71090B96E463}" type="presParOf" srcId="{BBFA0408-B7EA-408C-8DD5-CF811015BD58}" destId="{4F8934B7-0CDB-4626-9F4C-DE68D1DF2725}" srcOrd="1" destOrd="0" presId="urn:microsoft.com/office/officeart/2005/8/layout/hList1"/>
    <dgm:cxn modelId="{A56EBDFF-B6CC-4924-88B0-662B1BBAF40D}" type="presParOf" srcId="{8E1FCB00-7D58-42A3-803A-419ED8A188AB}" destId="{1F22E446-D013-4019-8C69-380C22237EE8}" srcOrd="1" destOrd="0" presId="urn:microsoft.com/office/officeart/2005/8/layout/hList1"/>
    <dgm:cxn modelId="{392F3EEA-DDEA-4FEA-94C9-62E7CCA4A87D}" type="presParOf" srcId="{8E1FCB00-7D58-42A3-803A-419ED8A188AB}" destId="{95AD51D9-3584-4C9B-930D-A11924E15FA9}" srcOrd="2" destOrd="0" presId="urn:microsoft.com/office/officeart/2005/8/layout/hList1"/>
    <dgm:cxn modelId="{8CAACA61-44C3-49BE-9730-BAA2AA367F7B}" type="presParOf" srcId="{95AD51D9-3584-4C9B-930D-A11924E15FA9}" destId="{E1A401E8-F096-42B5-87A5-FB2E580D13D1}" srcOrd="0" destOrd="0" presId="urn:microsoft.com/office/officeart/2005/8/layout/hList1"/>
    <dgm:cxn modelId="{B8F52FD2-E07C-4D4C-A5DF-7E8B5612A442}" type="presParOf" srcId="{95AD51D9-3584-4C9B-930D-A11924E15FA9}" destId="{61844A31-F14A-46B5-8C2A-47C36FADCBC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FEE10E6-38A6-4BE4-93FE-7E908384E41F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A39FB51-33D9-46E7-9F56-A1F0EA84EB2E}">
      <dgm:prSet/>
      <dgm:spPr/>
      <dgm:t>
        <a:bodyPr/>
        <a:lstStyle/>
        <a:p>
          <a:r>
            <a:rPr lang="en-GB"/>
            <a:t>ADD ONLINE ORDERING AND DELIVERY= make a simple websites, let people order and pay from their phone </a:t>
          </a:r>
          <a:endParaRPr lang="en-US"/>
        </a:p>
      </dgm:t>
    </dgm:pt>
    <dgm:pt modelId="{270AC09A-A9A8-4119-BA12-D93E19E5AFA9}" type="parTrans" cxnId="{49273D7B-B5AD-4BC0-BDE5-5F988F5829EF}">
      <dgm:prSet/>
      <dgm:spPr/>
      <dgm:t>
        <a:bodyPr/>
        <a:lstStyle/>
        <a:p>
          <a:endParaRPr lang="en-US"/>
        </a:p>
      </dgm:t>
    </dgm:pt>
    <dgm:pt modelId="{0232F3A4-884D-47FA-9BB8-FF17713A0F57}" type="sibTrans" cxnId="{49273D7B-B5AD-4BC0-BDE5-5F988F5829EF}">
      <dgm:prSet/>
      <dgm:spPr/>
      <dgm:t>
        <a:bodyPr/>
        <a:lstStyle/>
        <a:p>
          <a:endParaRPr lang="en-US"/>
        </a:p>
      </dgm:t>
    </dgm:pt>
    <dgm:pt modelId="{BB55A9C4-8BF6-4512-88CE-33681171DADE}">
      <dgm:prSet/>
      <dgm:spPr/>
      <dgm:t>
        <a:bodyPr/>
        <a:lstStyle/>
        <a:p>
          <a:r>
            <a:rPr lang="en-GB"/>
            <a:t>FIX HOW WE WORK = use digital system for order, less mistakes = faster services </a:t>
          </a:r>
          <a:endParaRPr lang="en-US"/>
        </a:p>
      </dgm:t>
    </dgm:pt>
    <dgm:pt modelId="{9ECB5DF9-0222-4AC8-BCAE-BA7ACAD84927}" type="parTrans" cxnId="{09D94D4D-5ED9-4AE0-8F76-345B4606788A}">
      <dgm:prSet/>
      <dgm:spPr/>
      <dgm:t>
        <a:bodyPr/>
        <a:lstStyle/>
        <a:p>
          <a:endParaRPr lang="en-US"/>
        </a:p>
      </dgm:t>
    </dgm:pt>
    <dgm:pt modelId="{D6A17FC5-C5C2-4035-8948-55BBECBC58C5}" type="sibTrans" cxnId="{09D94D4D-5ED9-4AE0-8F76-345B4606788A}">
      <dgm:prSet/>
      <dgm:spPr/>
      <dgm:t>
        <a:bodyPr/>
        <a:lstStyle/>
        <a:p>
          <a:endParaRPr lang="en-US"/>
        </a:p>
      </dgm:t>
    </dgm:pt>
    <dgm:pt modelId="{2A946E7F-AEB3-42CD-B1DC-1D1F3AB2DAAB}">
      <dgm:prSet/>
      <dgm:spPr/>
      <dgm:t>
        <a:bodyPr/>
        <a:lstStyle/>
        <a:p>
          <a:r>
            <a:rPr lang="en-GB"/>
            <a:t>SUPPORT OUR TEAM = train staff on new tools, make sure we have enough people at busy times </a:t>
          </a:r>
          <a:endParaRPr lang="en-US"/>
        </a:p>
      </dgm:t>
    </dgm:pt>
    <dgm:pt modelId="{7200D0CA-0A07-4955-AE53-F9577902D9C9}" type="parTrans" cxnId="{C7912116-8773-472F-8F45-A63CCC261ADA}">
      <dgm:prSet/>
      <dgm:spPr/>
      <dgm:t>
        <a:bodyPr/>
        <a:lstStyle/>
        <a:p>
          <a:endParaRPr lang="en-US"/>
        </a:p>
      </dgm:t>
    </dgm:pt>
    <dgm:pt modelId="{15F321C8-5CA1-4583-9FFC-3904136459B3}" type="sibTrans" cxnId="{C7912116-8773-472F-8F45-A63CCC261ADA}">
      <dgm:prSet/>
      <dgm:spPr/>
      <dgm:t>
        <a:bodyPr/>
        <a:lstStyle/>
        <a:p>
          <a:endParaRPr lang="en-US"/>
        </a:p>
      </dgm:t>
    </dgm:pt>
    <dgm:pt modelId="{F238EDBE-A550-42D3-9ABA-D386EAFF7353}">
      <dgm:prSet/>
      <dgm:spPr/>
      <dgm:t>
        <a:bodyPr/>
        <a:lstStyle/>
        <a:p>
          <a:r>
            <a:rPr lang="en-GB"/>
            <a:t>MANAGE COSTS = check prices with suppliers, plan ahead for more expensive ingredients </a:t>
          </a:r>
          <a:endParaRPr lang="en-US"/>
        </a:p>
      </dgm:t>
    </dgm:pt>
    <dgm:pt modelId="{BF34FA3D-3455-4B22-A8FF-BD28B608954C}" type="parTrans" cxnId="{937D9CCC-623D-42BB-BA34-4302728D8A17}">
      <dgm:prSet/>
      <dgm:spPr/>
      <dgm:t>
        <a:bodyPr/>
        <a:lstStyle/>
        <a:p>
          <a:endParaRPr lang="en-US"/>
        </a:p>
      </dgm:t>
    </dgm:pt>
    <dgm:pt modelId="{A1E64386-D3E3-4B8F-B07A-28189160CF5A}" type="sibTrans" cxnId="{937D9CCC-623D-42BB-BA34-4302728D8A17}">
      <dgm:prSet/>
      <dgm:spPr/>
      <dgm:t>
        <a:bodyPr/>
        <a:lstStyle/>
        <a:p>
          <a:endParaRPr lang="en-US"/>
        </a:p>
      </dgm:t>
    </dgm:pt>
    <dgm:pt modelId="{663E76CC-6A1F-4CD6-928E-A1B4CF4CB384}" type="pres">
      <dgm:prSet presAssocID="{9FEE10E6-38A6-4BE4-93FE-7E908384E41F}" presName="root" presStyleCnt="0">
        <dgm:presLayoutVars>
          <dgm:dir/>
          <dgm:resizeHandles val="exact"/>
        </dgm:presLayoutVars>
      </dgm:prSet>
      <dgm:spPr/>
    </dgm:pt>
    <dgm:pt modelId="{DADA6C62-1168-4118-9E4D-1ECC263C8B34}" type="pres">
      <dgm:prSet presAssocID="{4A39FB51-33D9-46E7-9F56-A1F0EA84EB2E}" presName="compNode" presStyleCnt="0"/>
      <dgm:spPr/>
    </dgm:pt>
    <dgm:pt modelId="{BFB3BA60-E098-48D8-90C0-70DA7F8A26F3}" type="pres">
      <dgm:prSet presAssocID="{4A39FB51-33D9-46E7-9F56-A1F0EA84EB2E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B0A2EF7F-5FF9-4514-9019-2B3F7311A59F}" type="pres">
      <dgm:prSet presAssocID="{4A39FB51-33D9-46E7-9F56-A1F0EA84EB2E}" presName="spaceRect" presStyleCnt="0"/>
      <dgm:spPr/>
    </dgm:pt>
    <dgm:pt modelId="{118AF8D5-7170-4763-88BA-57939E2EE747}" type="pres">
      <dgm:prSet presAssocID="{4A39FB51-33D9-46E7-9F56-A1F0EA84EB2E}" presName="textRect" presStyleLbl="revTx" presStyleIdx="0" presStyleCnt="4">
        <dgm:presLayoutVars>
          <dgm:chMax val="1"/>
          <dgm:chPref val="1"/>
        </dgm:presLayoutVars>
      </dgm:prSet>
      <dgm:spPr/>
    </dgm:pt>
    <dgm:pt modelId="{309357A6-C78D-4F81-BB32-350CC6E8C141}" type="pres">
      <dgm:prSet presAssocID="{0232F3A4-884D-47FA-9BB8-FF17713A0F57}" presName="sibTrans" presStyleCnt="0"/>
      <dgm:spPr/>
    </dgm:pt>
    <dgm:pt modelId="{22E05EEE-7C71-4858-91DA-1B1D5D305AC4}" type="pres">
      <dgm:prSet presAssocID="{BB55A9C4-8BF6-4512-88CE-33681171DADE}" presName="compNode" presStyleCnt="0"/>
      <dgm:spPr/>
    </dgm:pt>
    <dgm:pt modelId="{7C6E85DA-6E8A-4ACE-A643-EC85FB2161D6}" type="pres">
      <dgm:prSet presAssocID="{BB55A9C4-8BF6-4512-88CE-33681171DAD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B6F3DE9A-886D-4A92-8227-5244D0447BCB}" type="pres">
      <dgm:prSet presAssocID="{BB55A9C4-8BF6-4512-88CE-33681171DADE}" presName="spaceRect" presStyleCnt="0"/>
      <dgm:spPr/>
    </dgm:pt>
    <dgm:pt modelId="{3DECEF00-91FE-4232-B5A8-51CD3D784E70}" type="pres">
      <dgm:prSet presAssocID="{BB55A9C4-8BF6-4512-88CE-33681171DADE}" presName="textRect" presStyleLbl="revTx" presStyleIdx="1" presStyleCnt="4">
        <dgm:presLayoutVars>
          <dgm:chMax val="1"/>
          <dgm:chPref val="1"/>
        </dgm:presLayoutVars>
      </dgm:prSet>
      <dgm:spPr/>
    </dgm:pt>
    <dgm:pt modelId="{B8914237-788D-4393-8EAE-F315DEB05351}" type="pres">
      <dgm:prSet presAssocID="{D6A17FC5-C5C2-4035-8948-55BBECBC58C5}" presName="sibTrans" presStyleCnt="0"/>
      <dgm:spPr/>
    </dgm:pt>
    <dgm:pt modelId="{B3A79E3B-5B75-44DB-B5EB-990469944849}" type="pres">
      <dgm:prSet presAssocID="{2A946E7F-AEB3-42CD-B1DC-1D1F3AB2DAAB}" presName="compNode" presStyleCnt="0"/>
      <dgm:spPr/>
    </dgm:pt>
    <dgm:pt modelId="{E92FCEF9-F8E2-463A-869F-E97B769D4142}" type="pres">
      <dgm:prSet presAssocID="{2A946E7F-AEB3-42CD-B1DC-1D1F3AB2DAA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FAE84DBA-E6ED-4A0B-9D92-B17DC1892205}" type="pres">
      <dgm:prSet presAssocID="{2A946E7F-AEB3-42CD-B1DC-1D1F3AB2DAAB}" presName="spaceRect" presStyleCnt="0"/>
      <dgm:spPr/>
    </dgm:pt>
    <dgm:pt modelId="{106DDFFE-A76C-405D-AFDB-31752F994EB9}" type="pres">
      <dgm:prSet presAssocID="{2A946E7F-AEB3-42CD-B1DC-1D1F3AB2DAAB}" presName="textRect" presStyleLbl="revTx" presStyleIdx="2" presStyleCnt="4">
        <dgm:presLayoutVars>
          <dgm:chMax val="1"/>
          <dgm:chPref val="1"/>
        </dgm:presLayoutVars>
      </dgm:prSet>
      <dgm:spPr/>
    </dgm:pt>
    <dgm:pt modelId="{B2D9DFBF-AFFB-4780-87AF-083B241706F8}" type="pres">
      <dgm:prSet presAssocID="{15F321C8-5CA1-4583-9FFC-3904136459B3}" presName="sibTrans" presStyleCnt="0"/>
      <dgm:spPr/>
    </dgm:pt>
    <dgm:pt modelId="{8B362B56-C353-49EB-980E-B674970F7DBF}" type="pres">
      <dgm:prSet presAssocID="{F238EDBE-A550-42D3-9ABA-D386EAFF7353}" presName="compNode" presStyleCnt="0"/>
      <dgm:spPr/>
    </dgm:pt>
    <dgm:pt modelId="{57FB633A-437C-418A-A058-58C731D1BD62}" type="pres">
      <dgm:prSet presAssocID="{F238EDBE-A550-42D3-9ABA-D386EAFF7353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F2B79843-EE69-4512-B4A1-FC74E42A4E7A}" type="pres">
      <dgm:prSet presAssocID="{F238EDBE-A550-42D3-9ABA-D386EAFF7353}" presName="spaceRect" presStyleCnt="0"/>
      <dgm:spPr/>
    </dgm:pt>
    <dgm:pt modelId="{7CF65348-82FE-400A-903C-0BD0DB745768}" type="pres">
      <dgm:prSet presAssocID="{F238EDBE-A550-42D3-9ABA-D386EAFF735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65AD00E-F913-48D6-8E6B-7E5305E4F9E8}" type="presOf" srcId="{BB55A9C4-8BF6-4512-88CE-33681171DADE}" destId="{3DECEF00-91FE-4232-B5A8-51CD3D784E70}" srcOrd="0" destOrd="0" presId="urn:microsoft.com/office/officeart/2018/2/layout/IconLabelList"/>
    <dgm:cxn modelId="{C7912116-8773-472F-8F45-A63CCC261ADA}" srcId="{9FEE10E6-38A6-4BE4-93FE-7E908384E41F}" destId="{2A946E7F-AEB3-42CD-B1DC-1D1F3AB2DAAB}" srcOrd="2" destOrd="0" parTransId="{7200D0CA-0A07-4955-AE53-F9577902D9C9}" sibTransId="{15F321C8-5CA1-4583-9FFC-3904136459B3}"/>
    <dgm:cxn modelId="{A204432D-2B74-490D-9BF3-2F14752451A7}" type="presOf" srcId="{F238EDBE-A550-42D3-9ABA-D386EAFF7353}" destId="{7CF65348-82FE-400A-903C-0BD0DB745768}" srcOrd="0" destOrd="0" presId="urn:microsoft.com/office/officeart/2018/2/layout/IconLabelList"/>
    <dgm:cxn modelId="{645F9F6A-1B67-4498-9D50-E8CD423BD4AD}" type="presOf" srcId="{2A946E7F-AEB3-42CD-B1DC-1D1F3AB2DAAB}" destId="{106DDFFE-A76C-405D-AFDB-31752F994EB9}" srcOrd="0" destOrd="0" presId="urn:microsoft.com/office/officeart/2018/2/layout/IconLabelList"/>
    <dgm:cxn modelId="{09D94D4D-5ED9-4AE0-8F76-345B4606788A}" srcId="{9FEE10E6-38A6-4BE4-93FE-7E908384E41F}" destId="{BB55A9C4-8BF6-4512-88CE-33681171DADE}" srcOrd="1" destOrd="0" parTransId="{9ECB5DF9-0222-4AC8-BCAE-BA7ACAD84927}" sibTransId="{D6A17FC5-C5C2-4035-8948-55BBECBC58C5}"/>
    <dgm:cxn modelId="{49273D7B-B5AD-4BC0-BDE5-5F988F5829EF}" srcId="{9FEE10E6-38A6-4BE4-93FE-7E908384E41F}" destId="{4A39FB51-33D9-46E7-9F56-A1F0EA84EB2E}" srcOrd="0" destOrd="0" parTransId="{270AC09A-A9A8-4119-BA12-D93E19E5AFA9}" sibTransId="{0232F3A4-884D-47FA-9BB8-FF17713A0F57}"/>
    <dgm:cxn modelId="{525AEBB7-5A8C-403C-B693-FEB9464F162A}" type="presOf" srcId="{9FEE10E6-38A6-4BE4-93FE-7E908384E41F}" destId="{663E76CC-6A1F-4CD6-928E-A1B4CF4CB384}" srcOrd="0" destOrd="0" presId="urn:microsoft.com/office/officeart/2018/2/layout/IconLabelList"/>
    <dgm:cxn modelId="{937D9CCC-623D-42BB-BA34-4302728D8A17}" srcId="{9FEE10E6-38A6-4BE4-93FE-7E908384E41F}" destId="{F238EDBE-A550-42D3-9ABA-D386EAFF7353}" srcOrd="3" destOrd="0" parTransId="{BF34FA3D-3455-4B22-A8FF-BD28B608954C}" sibTransId="{A1E64386-D3E3-4B8F-B07A-28189160CF5A}"/>
    <dgm:cxn modelId="{77A875F5-1F08-49C8-98DD-54B3ACE5F5EB}" type="presOf" srcId="{4A39FB51-33D9-46E7-9F56-A1F0EA84EB2E}" destId="{118AF8D5-7170-4763-88BA-57939E2EE747}" srcOrd="0" destOrd="0" presId="urn:microsoft.com/office/officeart/2018/2/layout/IconLabelList"/>
    <dgm:cxn modelId="{B8DE0E99-9D97-4FD6-8435-B163C44232BE}" type="presParOf" srcId="{663E76CC-6A1F-4CD6-928E-A1B4CF4CB384}" destId="{DADA6C62-1168-4118-9E4D-1ECC263C8B34}" srcOrd="0" destOrd="0" presId="urn:microsoft.com/office/officeart/2018/2/layout/IconLabelList"/>
    <dgm:cxn modelId="{142CECE4-1906-483D-A76A-2094EEFBC85B}" type="presParOf" srcId="{DADA6C62-1168-4118-9E4D-1ECC263C8B34}" destId="{BFB3BA60-E098-48D8-90C0-70DA7F8A26F3}" srcOrd="0" destOrd="0" presId="urn:microsoft.com/office/officeart/2018/2/layout/IconLabelList"/>
    <dgm:cxn modelId="{E6A06DE8-AFAE-407B-87DE-54933415989A}" type="presParOf" srcId="{DADA6C62-1168-4118-9E4D-1ECC263C8B34}" destId="{B0A2EF7F-5FF9-4514-9019-2B3F7311A59F}" srcOrd="1" destOrd="0" presId="urn:microsoft.com/office/officeart/2018/2/layout/IconLabelList"/>
    <dgm:cxn modelId="{70E94AF1-0DEA-43F5-AE1A-0E26A8CC02F8}" type="presParOf" srcId="{DADA6C62-1168-4118-9E4D-1ECC263C8B34}" destId="{118AF8D5-7170-4763-88BA-57939E2EE747}" srcOrd="2" destOrd="0" presId="urn:microsoft.com/office/officeart/2018/2/layout/IconLabelList"/>
    <dgm:cxn modelId="{5385D5E4-499C-4260-B071-39C465768238}" type="presParOf" srcId="{663E76CC-6A1F-4CD6-928E-A1B4CF4CB384}" destId="{309357A6-C78D-4F81-BB32-350CC6E8C141}" srcOrd="1" destOrd="0" presId="urn:microsoft.com/office/officeart/2018/2/layout/IconLabelList"/>
    <dgm:cxn modelId="{64482240-1835-41FF-837C-5129D0FDCE1A}" type="presParOf" srcId="{663E76CC-6A1F-4CD6-928E-A1B4CF4CB384}" destId="{22E05EEE-7C71-4858-91DA-1B1D5D305AC4}" srcOrd="2" destOrd="0" presId="urn:microsoft.com/office/officeart/2018/2/layout/IconLabelList"/>
    <dgm:cxn modelId="{3A385F1B-A2DF-4513-966C-63A06C296770}" type="presParOf" srcId="{22E05EEE-7C71-4858-91DA-1B1D5D305AC4}" destId="{7C6E85DA-6E8A-4ACE-A643-EC85FB2161D6}" srcOrd="0" destOrd="0" presId="urn:microsoft.com/office/officeart/2018/2/layout/IconLabelList"/>
    <dgm:cxn modelId="{641FF87F-4F2F-4294-B78D-776F6A44CB66}" type="presParOf" srcId="{22E05EEE-7C71-4858-91DA-1B1D5D305AC4}" destId="{B6F3DE9A-886D-4A92-8227-5244D0447BCB}" srcOrd="1" destOrd="0" presId="urn:microsoft.com/office/officeart/2018/2/layout/IconLabelList"/>
    <dgm:cxn modelId="{CCF1F8A0-A54C-4128-860A-605E14AC0544}" type="presParOf" srcId="{22E05EEE-7C71-4858-91DA-1B1D5D305AC4}" destId="{3DECEF00-91FE-4232-B5A8-51CD3D784E70}" srcOrd="2" destOrd="0" presId="urn:microsoft.com/office/officeart/2018/2/layout/IconLabelList"/>
    <dgm:cxn modelId="{30C90C52-5CAA-42B5-B52C-3A988D3CC206}" type="presParOf" srcId="{663E76CC-6A1F-4CD6-928E-A1B4CF4CB384}" destId="{B8914237-788D-4393-8EAE-F315DEB05351}" srcOrd="3" destOrd="0" presId="urn:microsoft.com/office/officeart/2018/2/layout/IconLabelList"/>
    <dgm:cxn modelId="{FFAA6849-A766-43D0-B921-F13A1709C94D}" type="presParOf" srcId="{663E76CC-6A1F-4CD6-928E-A1B4CF4CB384}" destId="{B3A79E3B-5B75-44DB-B5EB-990469944849}" srcOrd="4" destOrd="0" presId="urn:microsoft.com/office/officeart/2018/2/layout/IconLabelList"/>
    <dgm:cxn modelId="{73EFD0F2-3EDD-4EA3-B352-7293743329B7}" type="presParOf" srcId="{B3A79E3B-5B75-44DB-B5EB-990469944849}" destId="{E92FCEF9-F8E2-463A-869F-E97B769D4142}" srcOrd="0" destOrd="0" presId="urn:microsoft.com/office/officeart/2018/2/layout/IconLabelList"/>
    <dgm:cxn modelId="{69BE9097-197F-4F1F-9C68-2126631A1AEE}" type="presParOf" srcId="{B3A79E3B-5B75-44DB-B5EB-990469944849}" destId="{FAE84DBA-E6ED-4A0B-9D92-B17DC1892205}" srcOrd="1" destOrd="0" presId="urn:microsoft.com/office/officeart/2018/2/layout/IconLabelList"/>
    <dgm:cxn modelId="{C1D3F9D6-D06F-40D8-9492-3D07C0A815F7}" type="presParOf" srcId="{B3A79E3B-5B75-44DB-B5EB-990469944849}" destId="{106DDFFE-A76C-405D-AFDB-31752F994EB9}" srcOrd="2" destOrd="0" presId="urn:microsoft.com/office/officeart/2018/2/layout/IconLabelList"/>
    <dgm:cxn modelId="{F315F698-AAAB-40E9-8BF1-6CAB92DB7778}" type="presParOf" srcId="{663E76CC-6A1F-4CD6-928E-A1B4CF4CB384}" destId="{B2D9DFBF-AFFB-4780-87AF-083B241706F8}" srcOrd="5" destOrd="0" presId="urn:microsoft.com/office/officeart/2018/2/layout/IconLabelList"/>
    <dgm:cxn modelId="{342655AF-3381-4B1C-A16E-56FD65B96D47}" type="presParOf" srcId="{663E76CC-6A1F-4CD6-928E-A1B4CF4CB384}" destId="{8B362B56-C353-49EB-980E-B674970F7DBF}" srcOrd="6" destOrd="0" presId="urn:microsoft.com/office/officeart/2018/2/layout/IconLabelList"/>
    <dgm:cxn modelId="{0CD9326E-AFC8-4E82-AF65-42FD9A448795}" type="presParOf" srcId="{8B362B56-C353-49EB-980E-B674970F7DBF}" destId="{57FB633A-437C-418A-A058-58C731D1BD62}" srcOrd="0" destOrd="0" presId="urn:microsoft.com/office/officeart/2018/2/layout/IconLabelList"/>
    <dgm:cxn modelId="{D062DC63-9E90-46A9-9BB3-A8EF1CA4FA4D}" type="presParOf" srcId="{8B362B56-C353-49EB-980E-B674970F7DBF}" destId="{F2B79843-EE69-4512-B4A1-FC74E42A4E7A}" srcOrd="1" destOrd="0" presId="urn:microsoft.com/office/officeart/2018/2/layout/IconLabelList"/>
    <dgm:cxn modelId="{2F28CA2F-E14C-4483-92CA-55A2E589651F}" type="presParOf" srcId="{8B362B56-C353-49EB-980E-B674970F7DBF}" destId="{7CF65348-82FE-400A-903C-0BD0DB74576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74C466-6672-4E1F-A386-A20A64F03195}">
      <dsp:nvSpPr>
        <dsp:cNvPr id="0" name=""/>
        <dsp:cNvSpPr/>
      </dsp:nvSpPr>
      <dsp:spPr>
        <a:xfrm>
          <a:off x="0" y="1106"/>
          <a:ext cx="10058054" cy="4716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87D621-739A-4F6A-9A2B-AEF049ABB0E3}">
      <dsp:nvSpPr>
        <dsp:cNvPr id="0" name=""/>
        <dsp:cNvSpPr/>
      </dsp:nvSpPr>
      <dsp:spPr>
        <a:xfrm>
          <a:off x="142664" y="107220"/>
          <a:ext cx="259389" cy="2593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46C9CF-3EF8-4348-B870-7F17D6505ABB}">
      <dsp:nvSpPr>
        <dsp:cNvPr id="0" name=""/>
        <dsp:cNvSpPr/>
      </dsp:nvSpPr>
      <dsp:spPr>
        <a:xfrm>
          <a:off x="544718" y="1106"/>
          <a:ext cx="9513335" cy="471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13" tIns="49913" rIns="49913" bIns="499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STUDENT NAME</a:t>
          </a:r>
          <a:r>
            <a:rPr lang="en-GB" sz="1900" kern="1200"/>
            <a:t>: SUPREEN SINGH</a:t>
          </a:r>
          <a:endParaRPr lang="en-US" sz="1900" kern="1200"/>
        </a:p>
      </dsp:txBody>
      <dsp:txXfrm>
        <a:off x="544718" y="1106"/>
        <a:ext cx="9513335" cy="471617"/>
      </dsp:txXfrm>
    </dsp:sp>
    <dsp:sp modelId="{AA09991F-BC2A-452C-BF30-400F1E2A09FF}">
      <dsp:nvSpPr>
        <dsp:cNvPr id="0" name=""/>
        <dsp:cNvSpPr/>
      </dsp:nvSpPr>
      <dsp:spPr>
        <a:xfrm>
          <a:off x="0" y="590628"/>
          <a:ext cx="10058054" cy="4716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CBC0CD-8BF9-475C-82FA-C5CA2788E818}">
      <dsp:nvSpPr>
        <dsp:cNvPr id="0" name=""/>
        <dsp:cNvSpPr/>
      </dsp:nvSpPr>
      <dsp:spPr>
        <a:xfrm>
          <a:off x="142664" y="696742"/>
          <a:ext cx="259389" cy="2593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21C35-C091-4D36-9921-41BC8AD0F6C7}">
      <dsp:nvSpPr>
        <dsp:cNvPr id="0" name=""/>
        <dsp:cNvSpPr/>
      </dsp:nvSpPr>
      <dsp:spPr>
        <a:xfrm>
          <a:off x="544718" y="590628"/>
          <a:ext cx="9513335" cy="471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13" tIns="49913" rIns="49913" bIns="499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STUDENT ID</a:t>
          </a:r>
          <a:r>
            <a:rPr lang="en-GB" sz="1900" kern="1200"/>
            <a:t>: 2539049</a:t>
          </a:r>
          <a:endParaRPr lang="en-US" sz="1900" kern="1200"/>
        </a:p>
      </dsp:txBody>
      <dsp:txXfrm>
        <a:off x="544718" y="590628"/>
        <a:ext cx="9513335" cy="471617"/>
      </dsp:txXfrm>
    </dsp:sp>
    <dsp:sp modelId="{277EAAE6-9D2C-41C4-9244-3D36839AC167}">
      <dsp:nvSpPr>
        <dsp:cNvPr id="0" name=""/>
        <dsp:cNvSpPr/>
      </dsp:nvSpPr>
      <dsp:spPr>
        <a:xfrm>
          <a:off x="0" y="1180150"/>
          <a:ext cx="10058054" cy="4716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B2ED68-D4C1-4DE7-94AC-3850F01B362A}">
      <dsp:nvSpPr>
        <dsp:cNvPr id="0" name=""/>
        <dsp:cNvSpPr/>
      </dsp:nvSpPr>
      <dsp:spPr>
        <a:xfrm>
          <a:off x="142664" y="1286264"/>
          <a:ext cx="259389" cy="2593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A713C2-FD35-4BD0-98C8-8F8E02609B23}">
      <dsp:nvSpPr>
        <dsp:cNvPr id="0" name=""/>
        <dsp:cNvSpPr/>
      </dsp:nvSpPr>
      <dsp:spPr>
        <a:xfrm>
          <a:off x="544718" y="1180150"/>
          <a:ext cx="9513335" cy="471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13" tIns="49913" rIns="49913" bIns="499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LECTURER'S NAME</a:t>
          </a:r>
          <a:r>
            <a:rPr lang="en-GB" sz="1900" kern="1200"/>
            <a:t>: ZAHIDA KHAN </a:t>
          </a:r>
          <a:endParaRPr lang="en-US" sz="1900" kern="1200"/>
        </a:p>
      </dsp:txBody>
      <dsp:txXfrm>
        <a:off x="544718" y="1180150"/>
        <a:ext cx="9513335" cy="471617"/>
      </dsp:txXfrm>
    </dsp:sp>
    <dsp:sp modelId="{8AD51FAA-C22A-4027-B96E-9172C8CCB2A4}">
      <dsp:nvSpPr>
        <dsp:cNvPr id="0" name=""/>
        <dsp:cNvSpPr/>
      </dsp:nvSpPr>
      <dsp:spPr>
        <a:xfrm>
          <a:off x="0" y="1769672"/>
          <a:ext cx="10058054" cy="4716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C097FE-9B79-4BCD-A7F1-968DC442AFBE}">
      <dsp:nvSpPr>
        <dsp:cNvPr id="0" name=""/>
        <dsp:cNvSpPr/>
      </dsp:nvSpPr>
      <dsp:spPr>
        <a:xfrm>
          <a:off x="142664" y="1875786"/>
          <a:ext cx="259389" cy="2593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31AD00-F5DC-475E-988E-2C130A10B6B9}">
      <dsp:nvSpPr>
        <dsp:cNvPr id="0" name=""/>
        <dsp:cNvSpPr/>
      </dsp:nvSpPr>
      <dsp:spPr>
        <a:xfrm>
          <a:off x="544718" y="1769672"/>
          <a:ext cx="9513335" cy="471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13" tIns="49913" rIns="49913" bIns="499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MODULE CODE</a:t>
          </a:r>
          <a:r>
            <a:rPr lang="en-GB" sz="1900" kern="1200"/>
            <a:t>: LCLM4004</a:t>
          </a:r>
          <a:endParaRPr lang="en-US" sz="1900" kern="1200"/>
        </a:p>
      </dsp:txBody>
      <dsp:txXfrm>
        <a:off x="544718" y="1769672"/>
        <a:ext cx="9513335" cy="471617"/>
      </dsp:txXfrm>
    </dsp:sp>
    <dsp:sp modelId="{1A468F71-57EC-4CD8-8BD3-254F485D767A}">
      <dsp:nvSpPr>
        <dsp:cNvPr id="0" name=""/>
        <dsp:cNvSpPr/>
      </dsp:nvSpPr>
      <dsp:spPr>
        <a:xfrm>
          <a:off x="0" y="2359194"/>
          <a:ext cx="10058054" cy="4716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3F5331-1D85-489A-84AA-3D86C795D9E3}">
      <dsp:nvSpPr>
        <dsp:cNvPr id="0" name=""/>
        <dsp:cNvSpPr/>
      </dsp:nvSpPr>
      <dsp:spPr>
        <a:xfrm>
          <a:off x="142664" y="2465308"/>
          <a:ext cx="259389" cy="2593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3DD70-AFE0-4611-9368-D026E0AEB032}">
      <dsp:nvSpPr>
        <dsp:cNvPr id="0" name=""/>
        <dsp:cNvSpPr/>
      </dsp:nvSpPr>
      <dsp:spPr>
        <a:xfrm>
          <a:off x="544718" y="2359194"/>
          <a:ext cx="9513335" cy="471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13" tIns="49913" rIns="49913" bIns="499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MODULE NAME</a:t>
          </a:r>
          <a:r>
            <a:rPr lang="en-GB" sz="1900" kern="1200"/>
            <a:t>: PROBLEM SOLVING AND DECISION MAKING </a:t>
          </a:r>
          <a:endParaRPr lang="en-US" sz="1900" kern="1200"/>
        </a:p>
      </dsp:txBody>
      <dsp:txXfrm>
        <a:off x="544718" y="2359194"/>
        <a:ext cx="9513335" cy="471617"/>
      </dsp:txXfrm>
    </dsp:sp>
    <dsp:sp modelId="{C042EE0F-85DD-4B53-8589-1DB4F216CF41}">
      <dsp:nvSpPr>
        <dsp:cNvPr id="0" name=""/>
        <dsp:cNvSpPr/>
      </dsp:nvSpPr>
      <dsp:spPr>
        <a:xfrm>
          <a:off x="0" y="2948716"/>
          <a:ext cx="10058054" cy="4716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3D0DA3-8813-4B94-AD37-5F190EF68260}">
      <dsp:nvSpPr>
        <dsp:cNvPr id="0" name=""/>
        <dsp:cNvSpPr/>
      </dsp:nvSpPr>
      <dsp:spPr>
        <a:xfrm>
          <a:off x="142664" y="3054830"/>
          <a:ext cx="259389" cy="25938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C01F89-760C-412F-BA25-D5E0EA99F0CA}">
      <dsp:nvSpPr>
        <dsp:cNvPr id="0" name=""/>
        <dsp:cNvSpPr/>
      </dsp:nvSpPr>
      <dsp:spPr>
        <a:xfrm>
          <a:off x="544718" y="2948716"/>
          <a:ext cx="9513335" cy="471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913" tIns="49913" rIns="49913" bIns="499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COMPONENT 1</a:t>
          </a:r>
          <a:r>
            <a:rPr lang="en-GB" sz="1900" kern="1200"/>
            <a:t>: BASIL'S BAKERY </a:t>
          </a:r>
          <a:endParaRPr lang="en-US" sz="1900" kern="1200"/>
        </a:p>
      </dsp:txBody>
      <dsp:txXfrm>
        <a:off x="544718" y="2948716"/>
        <a:ext cx="9513335" cy="4716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02E136-31E3-4636-AE0C-04902B21FBAF}">
      <dsp:nvSpPr>
        <dsp:cNvPr id="0" name=""/>
        <dsp:cNvSpPr/>
      </dsp:nvSpPr>
      <dsp:spPr>
        <a:xfrm>
          <a:off x="0" y="26639"/>
          <a:ext cx="6279741" cy="16988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b="1" kern="1200"/>
            <a:t>WHAT I'LL TALK ABOUT TODAY</a:t>
          </a:r>
          <a:endParaRPr lang="en-US" sz="4400" kern="1200"/>
        </a:p>
      </dsp:txBody>
      <dsp:txXfrm>
        <a:off x="82931" y="109570"/>
        <a:ext cx="6113879" cy="1532978"/>
      </dsp:txXfrm>
    </dsp:sp>
    <dsp:sp modelId="{DD756A91-5779-4396-8080-E9DBB33FB13A}">
      <dsp:nvSpPr>
        <dsp:cNvPr id="0" name=""/>
        <dsp:cNvSpPr/>
      </dsp:nvSpPr>
      <dsp:spPr>
        <a:xfrm>
          <a:off x="0" y="1725480"/>
          <a:ext cx="6279741" cy="3734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382" tIns="55880" rIns="312928" bIns="5588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Overview of Basil's Bakery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The problems they are facing 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PASTEL framework – what it is &amp; how it applies 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Cause – and – Effect Model – what it is and how it applies 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Key finding &amp; summery </a:t>
          </a:r>
        </a:p>
      </dsp:txBody>
      <dsp:txXfrm>
        <a:off x="0" y="1725480"/>
        <a:ext cx="6279741" cy="37342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04C485-EC28-4F7A-9D19-CB752819C92E}">
      <dsp:nvSpPr>
        <dsp:cNvPr id="0" name=""/>
        <dsp:cNvSpPr/>
      </dsp:nvSpPr>
      <dsp:spPr>
        <a:xfrm>
          <a:off x="0" y="64148"/>
          <a:ext cx="10653579" cy="8658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b="1" kern="1200" dirty="0"/>
            <a:t>ABOUT BASIL'S BAKERY </a:t>
          </a:r>
          <a:endParaRPr lang="en-US" sz="3700" kern="1200" dirty="0"/>
        </a:p>
      </dsp:txBody>
      <dsp:txXfrm>
        <a:off x="42265" y="106413"/>
        <a:ext cx="10569049" cy="781270"/>
      </dsp:txXfrm>
    </dsp:sp>
    <dsp:sp modelId="{D0389B8A-5C3F-416E-8C3D-B97EB6676048}">
      <dsp:nvSpPr>
        <dsp:cNvPr id="0" name=""/>
        <dsp:cNvSpPr/>
      </dsp:nvSpPr>
      <dsp:spPr>
        <a:xfrm>
          <a:off x="0" y="929949"/>
          <a:ext cx="10653579" cy="35997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8251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900" kern="1200" dirty="0"/>
            <a:t>Opened in 2015- Coventry Retail Park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900" kern="1200" dirty="0" err="1"/>
            <a:t>Specialises</a:t>
          </a:r>
          <a:r>
            <a:rPr lang="en-US" sz="2900" kern="1200" dirty="0"/>
            <a:t> in bread, cakes, pastries, using organic ingredients 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900" kern="1200" dirty="0"/>
            <a:t>Customers: local shopper, retail park staff, nearby office and factory workers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900" kern="1200" dirty="0"/>
            <a:t>Grew steadily every year until 2020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900" kern="1200" dirty="0"/>
            <a:t>Post-pandemic: sales improved BUT never returned to pre- 2019 levels- still 25% lower </a:t>
          </a:r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900" kern="1200" dirty="0"/>
            <a:t>Basil wants clarity before making changes </a:t>
          </a:r>
        </a:p>
      </dsp:txBody>
      <dsp:txXfrm>
        <a:off x="0" y="929949"/>
        <a:ext cx="10653579" cy="35997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3C48B5-81D1-48F8-9985-5A58244035F5}">
      <dsp:nvSpPr>
        <dsp:cNvPr id="0" name=""/>
        <dsp:cNvSpPr/>
      </dsp:nvSpPr>
      <dsp:spPr>
        <a:xfrm>
          <a:off x="52" y="17182"/>
          <a:ext cx="4978259" cy="85371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THINGS BASIL CAN WORK ON:</a:t>
          </a:r>
        </a:p>
      </dsp:txBody>
      <dsp:txXfrm>
        <a:off x="52" y="17182"/>
        <a:ext cx="4978259" cy="853712"/>
      </dsp:txXfrm>
    </dsp:sp>
    <dsp:sp modelId="{4F8934B7-0CDB-4626-9F4C-DE68D1DF2725}">
      <dsp:nvSpPr>
        <dsp:cNvPr id="0" name=""/>
        <dsp:cNvSpPr/>
      </dsp:nvSpPr>
      <dsp:spPr>
        <a:xfrm>
          <a:off x="52" y="870895"/>
          <a:ext cx="4978259" cy="370575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No delivery, he is the main baker, can't leave the shop 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Orders by phone get messy &amp; missed when busy 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No online ordering system set up at all </a:t>
          </a:r>
        </a:p>
      </dsp:txBody>
      <dsp:txXfrm>
        <a:off x="52" y="870895"/>
        <a:ext cx="4978259" cy="3705750"/>
      </dsp:txXfrm>
    </dsp:sp>
    <dsp:sp modelId="{E1A401E8-F096-42B5-87A5-FB2E580D13D1}">
      <dsp:nvSpPr>
        <dsp:cNvPr id="0" name=""/>
        <dsp:cNvSpPr/>
      </dsp:nvSpPr>
      <dsp:spPr>
        <a:xfrm>
          <a:off x="5675267" y="17182"/>
          <a:ext cx="4978259" cy="85371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THINGS BASIL CAN’T EASILY CONTROL:</a:t>
          </a:r>
        </a:p>
      </dsp:txBody>
      <dsp:txXfrm>
        <a:off x="5675267" y="17182"/>
        <a:ext cx="4978259" cy="853712"/>
      </dsp:txXfrm>
    </dsp:sp>
    <dsp:sp modelId="{61844A31-F14A-46B5-8C2A-47C36FADCBC9}">
      <dsp:nvSpPr>
        <dsp:cNvPr id="0" name=""/>
        <dsp:cNvSpPr/>
      </dsp:nvSpPr>
      <dsp:spPr>
        <a:xfrm>
          <a:off x="5675267" y="870895"/>
          <a:ext cx="4978259" cy="370575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People work from home now = far fewer lunchtimes visitors 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Nearby shops closed = less footfall overall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Energy, rent insurance all risen sharply 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Organic ingredients cost more and prices keep jumping 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Competitors offer easy online ordering + delivery </a:t>
          </a:r>
        </a:p>
      </dsp:txBody>
      <dsp:txXfrm>
        <a:off x="5675267" y="870895"/>
        <a:ext cx="4978259" cy="37057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B3BA60-E098-48D8-90C0-70DA7F8A26F3}">
      <dsp:nvSpPr>
        <dsp:cNvPr id="0" name=""/>
        <dsp:cNvSpPr/>
      </dsp:nvSpPr>
      <dsp:spPr>
        <a:xfrm>
          <a:off x="663670" y="770884"/>
          <a:ext cx="1060066" cy="1060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AF8D5-7170-4763-88BA-57939E2EE747}">
      <dsp:nvSpPr>
        <dsp:cNvPr id="0" name=""/>
        <dsp:cNvSpPr/>
      </dsp:nvSpPr>
      <dsp:spPr>
        <a:xfrm>
          <a:off x="15852" y="2145203"/>
          <a:ext cx="23557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ADD ONLINE ORDERING AND DELIVERY= make a simple websites, let people order and pay from their phone </a:t>
          </a:r>
          <a:endParaRPr lang="en-US" sz="1300" kern="1200"/>
        </a:p>
      </dsp:txBody>
      <dsp:txXfrm>
        <a:off x="15852" y="2145203"/>
        <a:ext cx="2355704" cy="720000"/>
      </dsp:txXfrm>
    </dsp:sp>
    <dsp:sp modelId="{7C6E85DA-6E8A-4ACE-A643-EC85FB2161D6}">
      <dsp:nvSpPr>
        <dsp:cNvPr id="0" name=""/>
        <dsp:cNvSpPr/>
      </dsp:nvSpPr>
      <dsp:spPr>
        <a:xfrm>
          <a:off x="3431622" y="770884"/>
          <a:ext cx="1060066" cy="1060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CEF00-91FE-4232-B5A8-51CD3D784E70}">
      <dsp:nvSpPr>
        <dsp:cNvPr id="0" name=""/>
        <dsp:cNvSpPr/>
      </dsp:nvSpPr>
      <dsp:spPr>
        <a:xfrm>
          <a:off x="2783804" y="2145203"/>
          <a:ext cx="23557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FIX HOW WE WORK = use digital system for order, less mistakes = faster services </a:t>
          </a:r>
          <a:endParaRPr lang="en-US" sz="1300" kern="1200"/>
        </a:p>
      </dsp:txBody>
      <dsp:txXfrm>
        <a:off x="2783804" y="2145203"/>
        <a:ext cx="2355704" cy="720000"/>
      </dsp:txXfrm>
    </dsp:sp>
    <dsp:sp modelId="{E92FCEF9-F8E2-463A-869F-E97B769D4142}">
      <dsp:nvSpPr>
        <dsp:cNvPr id="0" name=""/>
        <dsp:cNvSpPr/>
      </dsp:nvSpPr>
      <dsp:spPr>
        <a:xfrm>
          <a:off x="6199575" y="770884"/>
          <a:ext cx="1060066" cy="1060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DDFFE-A76C-405D-AFDB-31752F994EB9}">
      <dsp:nvSpPr>
        <dsp:cNvPr id="0" name=""/>
        <dsp:cNvSpPr/>
      </dsp:nvSpPr>
      <dsp:spPr>
        <a:xfrm>
          <a:off x="5551756" y="2145203"/>
          <a:ext cx="23557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SUPPORT OUR TEAM = train staff on new tools, make sure we have enough people at busy times </a:t>
          </a:r>
          <a:endParaRPr lang="en-US" sz="1300" kern="1200"/>
        </a:p>
      </dsp:txBody>
      <dsp:txXfrm>
        <a:off x="5551756" y="2145203"/>
        <a:ext cx="2355704" cy="720000"/>
      </dsp:txXfrm>
    </dsp:sp>
    <dsp:sp modelId="{57FB633A-437C-418A-A058-58C731D1BD62}">
      <dsp:nvSpPr>
        <dsp:cNvPr id="0" name=""/>
        <dsp:cNvSpPr/>
      </dsp:nvSpPr>
      <dsp:spPr>
        <a:xfrm>
          <a:off x="8967527" y="770884"/>
          <a:ext cx="1060066" cy="106006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F65348-82FE-400A-903C-0BD0DB745768}">
      <dsp:nvSpPr>
        <dsp:cNvPr id="0" name=""/>
        <dsp:cNvSpPr/>
      </dsp:nvSpPr>
      <dsp:spPr>
        <a:xfrm>
          <a:off x="8319708" y="2145203"/>
          <a:ext cx="23557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MANAGE COSTS = check prices with suppliers, plan ahead for more expensive ingredients </a:t>
          </a:r>
          <a:endParaRPr lang="en-US" sz="1300" kern="1200"/>
        </a:p>
      </dsp:txBody>
      <dsp:txXfrm>
        <a:off x="8319708" y="2145203"/>
        <a:ext cx="2355704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B616D8-DD78-4216-9EB9-14ACF42424EE}" type="datetimeFigureOut">
              <a:t>08/10/2026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4CA84-0457-4C07-ACE2-6A467DCABB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35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Good morning everyone. My name is </a:t>
            </a:r>
            <a:r>
              <a:rPr lang="en-US" dirty="0" err="1">
                <a:ea typeface="Calibri"/>
                <a:cs typeface="Calibri"/>
              </a:rPr>
              <a:t>Supreen</a:t>
            </a:r>
            <a:r>
              <a:rPr lang="en-US" dirty="0">
                <a:ea typeface="Calibri"/>
                <a:cs typeface="Calibri"/>
              </a:rPr>
              <a:t>, student id 2539049. Today I'm </a:t>
            </a:r>
            <a:r>
              <a:rPr lang="en-US" dirty="0" err="1">
                <a:ea typeface="Calibri"/>
                <a:cs typeface="Calibri"/>
              </a:rPr>
              <a:t>presen</a:t>
            </a:r>
            <a:r>
              <a:rPr lang="en-US" dirty="0">
                <a:ea typeface="Calibri"/>
                <a:cs typeface="Calibri"/>
              </a:rPr>
              <a:t>ting for module LCLM4004[ Problem solving and decision making] under Lecturer Zahida Khan. My case study is Basil's Bakery, a local business that’s </a:t>
            </a:r>
            <a:r>
              <a:rPr lang="en-US" dirty="0" err="1">
                <a:ea typeface="Calibri"/>
                <a:cs typeface="Calibri"/>
              </a:rPr>
              <a:t>strugg</a:t>
            </a:r>
            <a:r>
              <a:rPr lang="en-US" dirty="0">
                <a:ea typeface="Calibri"/>
                <a:cs typeface="Calibri"/>
              </a:rPr>
              <a:t>ling to get back to where </a:t>
            </a:r>
            <a:r>
              <a:rPr lang="en-US" dirty="0" err="1">
                <a:ea typeface="Calibri"/>
                <a:cs typeface="Calibri"/>
              </a:rPr>
              <a:t>i</a:t>
            </a:r>
            <a:r>
              <a:rPr lang="en-US" dirty="0">
                <a:ea typeface="Calibri"/>
                <a:cs typeface="Calibri"/>
              </a:rPr>
              <a:t>t was before. I'm going to walk you </a:t>
            </a:r>
            <a:r>
              <a:rPr lang="en-US" dirty="0" err="1">
                <a:ea typeface="Calibri"/>
                <a:cs typeface="Calibri"/>
              </a:rPr>
              <a:t>throught</a:t>
            </a:r>
            <a:r>
              <a:rPr lang="en-US" dirty="0">
                <a:ea typeface="Calibri"/>
                <a:cs typeface="Calibri"/>
              </a:rPr>
              <a:t> exactly what's happening, use two different tools to understand the situation, and end with clear steps that could turn things around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54CA84-0457-4C07-ACE2-6A467DCABB3E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9181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Here's what I will cover today. First a quick introduction to Basil's Bakery who they are and where they stand. Then I will break down their problems what they can fix themselves and what harder to control. After that I will use PESTEL FRAMEWORK to look at all the outside forces affecting them what it is , where it helps and where it has limits. Next  CAUSE AND EFFECT also called the FISHBONE DIAGRAM, how it digs down to the real reasons </a:t>
            </a:r>
            <a:r>
              <a:rPr lang="en-US" dirty="0" err="1">
                <a:ea typeface="Calibri"/>
                <a:cs typeface="Calibri"/>
              </a:rPr>
              <a:t>behi</a:t>
            </a:r>
            <a:r>
              <a:rPr lang="en-US" dirty="0">
                <a:ea typeface="Calibri"/>
                <a:cs typeface="Calibri"/>
              </a:rPr>
              <a:t>nd falling sales. And finally my key findings and </a:t>
            </a:r>
            <a:r>
              <a:rPr lang="en-US" dirty="0" err="1">
                <a:ea typeface="Calibri"/>
                <a:cs typeface="Calibri"/>
              </a:rPr>
              <a:t>racommendations</a:t>
            </a:r>
            <a:r>
              <a:rPr lang="en-US" dirty="0">
                <a:ea typeface="Calibri"/>
                <a:cs typeface="Calibri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54CA84-0457-4C07-ACE2-6A467DCABB3E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24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4385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4539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3561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35582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237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367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348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57057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177233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74027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9598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473"/>
            <a:ext cx="3664107" cy="3864052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0349" y="720473"/>
            <a:ext cx="6309360" cy="53035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49F7-D424-4C48-9F1A-F9E6A6464624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6AC6891-86BE-FF41-E94E-AB97BFFB2322}"/>
              </a:ext>
            </a:extLst>
          </p:cNvPr>
          <p:cNvCxnSpPr>
            <a:cxnSpLocks/>
          </p:cNvCxnSpPr>
          <p:nvPr/>
        </p:nvCxnSpPr>
        <p:spPr>
          <a:xfrm>
            <a:off x="464346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51E503-5C8D-3CDA-5CC2-A56B4F2A619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06807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10/8/2026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4203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18/10/relationships/comments" Target="../comments/modernComment_101_F6871574.xml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conomy/inflationandpriceindices" TargetMode="External"/><Relationship Id="rId2" Type="http://schemas.openxmlformats.org/officeDocument/2006/relationships/hyperlink" Target="https://www.researchgate.net/publication/394298616_How_to_Create_the_Best_PESTEL_Analysi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organisations/department-for-business-and-trade" TargetMode="External"/><Relationship Id="rId5" Type="http://schemas.openxmlformats.org/officeDocument/2006/relationships/hyperlink" Target="https://sphera.com/resources/report/supply-chain-risk-report-2026-cpg-industry-guide/?_bt=&amp;_bm=&amp;_bn=x&amp;gad_campaignid=23004378423" TargetMode="External"/><Relationship Id="rId4" Type="http://schemas.openxmlformats.org/officeDocument/2006/relationships/hyperlink" Target="https://www.cim.co.uk/content-insights/articles/report-the-impact-of-marketing-through-the-pandemic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Date Placeholder 3">
            <a:extLst>
              <a:ext uri="{FF2B5EF4-FFF2-40B4-BE49-F238E27FC236}">
                <a16:creationId xmlns:a16="http://schemas.microsoft.com/office/drawing/2014/main" id="{173BD7C4-1BAB-F1AE-AAD9-F443D64952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28F2044-2680-4776-BDC9-7BCFC5B50AC7}" type="datetime1">
              <a:rPr lang="en-US" smtClean="0"/>
              <a:pPr>
                <a:spcAft>
                  <a:spcPts val="600"/>
                </a:spcAft>
              </a:pPr>
              <a:t>10/8/2026</a:t>
            </a:fld>
            <a:endParaRPr lang="en-US"/>
          </a:p>
        </p:txBody>
      </p:sp>
      <p:sp>
        <p:nvSpPr>
          <p:cNvPr id="43" name="Footer Placeholder 4">
            <a:extLst>
              <a:ext uri="{FF2B5EF4-FFF2-40B4-BE49-F238E27FC236}">
                <a16:creationId xmlns:a16="http://schemas.microsoft.com/office/drawing/2014/main" id="{5988B173-0C6A-E36E-078E-92218FA0D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5" name="Slide Number Placeholder 5">
            <a:extLst>
              <a:ext uri="{FF2B5EF4-FFF2-40B4-BE49-F238E27FC236}">
                <a16:creationId xmlns:a16="http://schemas.microsoft.com/office/drawing/2014/main" id="{B877A9E7-72B0-2333-E4E5-66D0B1D3A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US"/>
          </a:p>
        </p:txBody>
      </p:sp>
      <p:graphicFrame>
        <p:nvGraphicFramePr>
          <p:cNvPr id="34" name="TextBox 3">
            <a:extLst>
              <a:ext uri="{FF2B5EF4-FFF2-40B4-BE49-F238E27FC236}">
                <a16:creationId xmlns:a16="http://schemas.microsoft.com/office/drawing/2014/main" id="{B3E79705-71A5-62D3-71E5-F8D9391EF0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0023274"/>
              </p:ext>
            </p:extLst>
          </p:nvPr>
        </p:nvGraphicFramePr>
        <p:xfrm>
          <a:off x="1063978" y="1713485"/>
          <a:ext cx="10058054" cy="34214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3BAF6A30-E8ED-7130-5A25-FDB799E7E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5A7786D-AE9F-4650-862E-485274EF4A52}" type="datetime1">
              <a:rPr lang="en-US" smtClean="0"/>
              <a:pPr>
                <a:spcAft>
                  <a:spcPts val="600"/>
                </a:spcAft>
              </a:pPr>
              <a:t>10/8/2026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CCDA78A9-61EE-2EA3-7AD9-BB527B0B8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C7CAC2D0-FF14-F432-2D52-DC0D5F582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F1BA4E4F-F464-FF0F-AF50-FA8563679A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9706652"/>
              </p:ext>
            </p:extLst>
          </p:nvPr>
        </p:nvGraphicFramePr>
        <p:xfrm>
          <a:off x="3202877" y="51068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3604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extLst>
    <p:ext uri="{6950BFC3-D8DA-4A85-94F7-54DA5524770B}">
      <p188:commentRel xmlns:p188="http://schemas.microsoft.com/office/powerpoint/2018/8/main" r:id="rId3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Date Placeholder 4">
            <a:extLst>
              <a:ext uri="{FF2B5EF4-FFF2-40B4-BE49-F238E27FC236}">
                <a16:creationId xmlns:a16="http://schemas.microsoft.com/office/drawing/2014/main" id="{895016E6-4548-98A5-CDB1-94F405B30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AFE4C24-DB0A-4846-B291-51A2835E6C81}" type="datetime1">
              <a:rPr lang="en-US" smtClean="0"/>
              <a:pPr>
                <a:spcAft>
                  <a:spcPts val="600"/>
                </a:spcAft>
              </a:pPr>
              <a:t>10/8/2026</a:t>
            </a:fld>
            <a:endParaRPr lang="en-US"/>
          </a:p>
        </p:txBody>
      </p:sp>
      <p:sp>
        <p:nvSpPr>
          <p:cNvPr id="38" name="Footer Placeholder 5">
            <a:extLst>
              <a:ext uri="{FF2B5EF4-FFF2-40B4-BE49-F238E27FC236}">
                <a16:creationId xmlns:a16="http://schemas.microsoft.com/office/drawing/2014/main" id="{7C15F827-4B9A-C6A8-5486-7910AD4CEB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9" name="Slide Number Placeholder 6">
            <a:extLst>
              <a:ext uri="{FF2B5EF4-FFF2-40B4-BE49-F238E27FC236}">
                <a16:creationId xmlns:a16="http://schemas.microsoft.com/office/drawing/2014/main" id="{4F712A06-73A4-5245-0298-DDFA9AC41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2EB6FA-0D39-036E-AB27-6C118FD07B7A}"/>
              </a:ext>
            </a:extLst>
          </p:cNvPr>
          <p:cNvSpPr txBox="1"/>
          <p:nvPr/>
        </p:nvSpPr>
        <p:spPr>
          <a:xfrm>
            <a:off x="136071" y="285750"/>
            <a:ext cx="11729357" cy="62865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40" name="TextBox 2">
            <a:extLst>
              <a:ext uri="{FF2B5EF4-FFF2-40B4-BE49-F238E27FC236}">
                <a16:creationId xmlns:a16="http://schemas.microsoft.com/office/drawing/2014/main" id="{EB0BFE9B-0C9F-BC6D-6275-4FB3FF2DA1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0448411"/>
              </p:ext>
            </p:extLst>
          </p:nvPr>
        </p:nvGraphicFramePr>
        <p:xfrm>
          <a:off x="1192196" y="561416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76890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176AC858-F1C5-F398-ECA6-C11475B31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PROBLEMS- INTERNAL vs EXTERNAL</a:t>
            </a:r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3B501955-DB99-BD82-FFE8-BB6C9B979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1BEB6EF-F3F6-4BEE-9AC7-816B9AB70F48}" type="datetime1">
              <a:rPr lang="en-US" smtClean="0"/>
              <a:pPr>
                <a:spcAft>
                  <a:spcPts val="600"/>
                </a:spcAft>
              </a:pPr>
              <a:t>10/8/2026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AD55AC63-EB7E-99B6-3346-F61787D30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C4BFC019-D7B0-A22B-4462-D300F2ECF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3DEB833D-2513-9F1A-E6CB-9FE98BA76B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34049450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8314844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7B6542-8DB4-80B7-707D-D94B550CF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180A5-AB9D-4464-B421-A64528F9DDF0}" type="datetime1">
              <a:t>10/8/2026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13E2DB-BA60-77FB-562A-70B73F7A5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49FD26-5CC2-6078-335F-D1406E046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5</a:t>
            </a:fld>
            <a:endParaRPr lang="en-US" dirty="0"/>
          </a:p>
        </p:txBody>
      </p:sp>
      <p:graphicFrame>
        <p:nvGraphicFramePr>
          <p:cNvPr id="187" name="Table 186">
            <a:extLst>
              <a:ext uri="{FF2B5EF4-FFF2-40B4-BE49-F238E27FC236}">
                <a16:creationId xmlns:a16="http://schemas.microsoft.com/office/drawing/2014/main" id="{D37DFC45-9B43-8DE0-CEAE-049F283206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4069108"/>
              </p:ext>
            </p:extLst>
          </p:nvPr>
        </p:nvGraphicFramePr>
        <p:xfrm>
          <a:off x="1524000" y="1442357"/>
          <a:ext cx="8644891" cy="43951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7500">
                  <a:extLst>
                    <a:ext uri="{9D8B030D-6E8A-4147-A177-3AD203B41FA5}">
                      <a16:colId xmlns:a16="http://schemas.microsoft.com/office/drawing/2014/main" val="3713514309"/>
                    </a:ext>
                  </a:extLst>
                </a:gridCol>
                <a:gridCol w="2919369">
                  <a:extLst>
                    <a:ext uri="{9D8B030D-6E8A-4147-A177-3AD203B41FA5}">
                      <a16:colId xmlns:a16="http://schemas.microsoft.com/office/drawing/2014/main" val="887129852"/>
                    </a:ext>
                  </a:extLst>
                </a:gridCol>
                <a:gridCol w="2868022">
                  <a:extLst>
                    <a:ext uri="{9D8B030D-6E8A-4147-A177-3AD203B41FA5}">
                      <a16:colId xmlns:a16="http://schemas.microsoft.com/office/drawing/2014/main" val="250209533"/>
                    </a:ext>
                  </a:extLst>
                </a:gridCol>
              </a:tblGrid>
              <a:tr h="1253935">
                <a:tc>
                  <a:txBody>
                    <a:bodyPr/>
                    <a:lstStyle/>
                    <a:p>
                      <a:pPr marL="228600" marR="0" lvl="0" indent="-22860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600"/>
                        </a:spcAft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US" sz="1800" b="1" i="0" u="none" strike="noStrike" noProof="0" dirty="0">
                          <a:solidFill>
                            <a:schemeClr val="tx1"/>
                          </a:solidFill>
                          <a:latin typeface="Bierstadt Display"/>
                        </a:rPr>
                        <a:t>WHAT IS PASTEL? { PROS&amp;CONS}</a:t>
                      </a:r>
                      <a:endParaRPr lang="en-US" sz="1800" b="1" i="0" u="none" strike="noStrike" noProof="0">
                        <a:solidFill>
                          <a:schemeClr val="tx1"/>
                        </a:solidFill>
                        <a:latin typeface="Bierstadt Display"/>
                      </a:endParaRP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 lvl="0" indent="-22860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600"/>
                        </a:spcAft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US" sz="2000" b="1" i="0" u="none" strike="noStrike" noProof="0" dirty="0">
                          <a:solidFill>
                            <a:schemeClr val="tx1"/>
                          </a:solidFill>
                          <a:latin typeface="Rockwell"/>
                        </a:rPr>
                        <a:t>GOOD POINT</a:t>
                      </a:r>
                      <a:endParaRPr lang="en-US" sz="2000" b="1" i="0" u="none" strike="noStrike" noProof="0">
                        <a:solidFill>
                          <a:schemeClr val="tx1"/>
                        </a:solidFill>
                        <a:latin typeface="Rockwell"/>
                      </a:endParaRPr>
                    </a:p>
                    <a:p>
                      <a:pPr lvl="0">
                        <a:buNone/>
                      </a:pPr>
                      <a:endParaRPr lang="en-GB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228600" marR="0" lvl="0" indent="-22860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600"/>
                        </a:spcAft>
                        <a:buClr>
                          <a:srgbClr val="FFFFFF"/>
                        </a:buClr>
                        <a:buFont typeface="Arial,Sans-Serif"/>
                        <a:buChar char="•"/>
                      </a:pPr>
                      <a:r>
                        <a:rPr lang="en-US" sz="2000" b="1" i="0" u="none" strike="noStrike" noProof="0" dirty="0">
                          <a:solidFill>
                            <a:schemeClr val="tx1"/>
                          </a:solidFill>
                          <a:latin typeface="Calisto MT"/>
                        </a:rPr>
                        <a:t>LIMITATION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1125193"/>
                  </a:ext>
                </a:extLst>
              </a:tr>
              <a:tr h="3141171">
                <a:tc>
                  <a:txBody>
                    <a:bodyPr/>
                    <a:lstStyle/>
                    <a:p>
                      <a:endParaRPr lang="en-GB"/>
                    </a:p>
                    <a:p>
                      <a:pPr marL="228600" marR="0" lvl="0" indent="-22860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1300" b="1" i="0" u="none" strike="noStrike" noProof="0" dirty="0">
                          <a:solidFill>
                            <a:schemeClr val="tx2"/>
                          </a:solidFill>
                          <a:latin typeface="Walbaum Display"/>
                        </a:rPr>
                        <a:t>A tool to look at ALL outside forces affecting a business</a:t>
                      </a:r>
                      <a:endParaRPr lang="en-US" sz="1300" b="0" i="0" u="none" strike="noStrike" noProof="0" dirty="0">
                        <a:latin typeface="Walbaum Display"/>
                      </a:endParaRPr>
                    </a:p>
                    <a:p>
                      <a:pPr marL="228600" marR="0" lvl="0" indent="-22860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1300" b="1" i="0" u="none" strike="noStrike" noProof="0" dirty="0">
                          <a:solidFill>
                            <a:schemeClr val="tx2"/>
                          </a:solidFill>
                          <a:latin typeface="Walbaum Display"/>
                        </a:rPr>
                        <a:t>Cover 6 </a:t>
                      </a:r>
                      <a:r>
                        <a:rPr lang="en-US" sz="1300" b="1" i="0" u="none" strike="noStrike" noProof="0" dirty="0" err="1">
                          <a:solidFill>
                            <a:schemeClr val="tx2"/>
                          </a:solidFill>
                          <a:latin typeface="Walbaum Display"/>
                        </a:rPr>
                        <a:t>aeres</a:t>
                      </a:r>
                      <a:r>
                        <a:rPr lang="en-US" sz="1300" b="1" i="0" u="none" strike="noStrike" noProof="0" dirty="0">
                          <a:solidFill>
                            <a:schemeClr val="tx2"/>
                          </a:solidFill>
                          <a:latin typeface="Walbaum Display"/>
                        </a:rPr>
                        <a:t>: POLITICAL, ECONOMIC, SOCIAL, TECHNOLOGICAL, ENVIROMENTAL, LEGAL</a:t>
                      </a:r>
                      <a:endParaRPr lang="en-US" sz="1300" b="0" i="0" u="none" strike="noStrike" noProof="0" dirty="0">
                        <a:latin typeface="Walbaum Display"/>
                      </a:endParaRP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pPr marL="228600" marR="0" lvl="0" indent="-22860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1300" b="1" i="0" u="none" strike="noStrike" noProof="0" dirty="0">
                          <a:solidFill>
                            <a:schemeClr val="tx2"/>
                          </a:solidFill>
                          <a:latin typeface="Walbaum Display"/>
                        </a:rPr>
                        <a:t>Simple, clear overview</a:t>
                      </a:r>
                      <a:endParaRPr lang="en-US" sz="1300" b="0" i="0" u="none" strike="noStrike" noProof="0" dirty="0">
                        <a:latin typeface="Walbaum Display"/>
                      </a:endParaRPr>
                    </a:p>
                    <a:p>
                      <a:pPr marL="228600" marR="0" lvl="0" indent="-22860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1300" b="1" i="0" u="none" strike="noStrike" noProof="0" dirty="0">
                          <a:solidFill>
                            <a:schemeClr val="tx2"/>
                          </a:solidFill>
                          <a:latin typeface="Walbaum Display"/>
                        </a:rPr>
                        <a:t>Helps spot trends early </a:t>
                      </a:r>
                      <a:endParaRPr lang="en-US" sz="1300" b="0" i="0" u="none" strike="noStrike" noProof="0" dirty="0">
                        <a:latin typeface="Walbaum Display"/>
                      </a:endParaRPr>
                    </a:p>
                    <a:p>
                      <a:pPr marL="228600" marR="0" lvl="0" indent="-22860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1300" b="1" i="0" u="none" strike="noStrike" noProof="0" dirty="0">
                          <a:solidFill>
                            <a:schemeClr val="tx2"/>
                          </a:solidFill>
                          <a:latin typeface="Walbaum Display"/>
                        </a:rPr>
                        <a:t>Widely used and understood</a:t>
                      </a:r>
                      <a:endParaRPr lang="en-US" sz="1300" b="0" i="0" u="none" strike="noStrike" noProof="0" dirty="0">
                        <a:latin typeface="Walbaum Display"/>
                      </a:endParaRP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pPr marL="228600" marR="0" lvl="0" indent="-22860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1300" b="1" i="0" u="none" strike="noStrike" noProof="0" dirty="0">
                          <a:solidFill>
                            <a:schemeClr val="tx2"/>
                          </a:solidFill>
                          <a:latin typeface="Walbaum Display"/>
                        </a:rPr>
                        <a:t>Only a snapshot- thing change fast</a:t>
                      </a:r>
                      <a:endParaRPr lang="en-US" sz="1300" b="0" i="0" u="none" strike="noStrike" noProof="0" dirty="0">
                        <a:latin typeface="Walbaum Display"/>
                      </a:endParaRPr>
                    </a:p>
                    <a:p>
                      <a:pPr marL="228600" marR="0" lvl="0" indent="-22860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1300" b="1" i="0" u="none" strike="noStrike" noProof="0" dirty="0">
                          <a:solidFill>
                            <a:schemeClr val="tx2"/>
                          </a:solidFill>
                          <a:latin typeface="Walbaum Display"/>
                        </a:rPr>
                        <a:t>Doesn’t show how factors connect to each other </a:t>
                      </a:r>
                      <a:endParaRPr lang="en-US" sz="1300" b="0" i="0" u="none" strike="noStrike" noProof="0" dirty="0">
                        <a:latin typeface="Walbaum Display"/>
                      </a:endParaRPr>
                    </a:p>
                    <a:p>
                      <a:pPr marL="228600" marR="0" lvl="0" indent="-22860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600"/>
                        </a:spcAft>
                        <a:buClr>
                          <a:srgbClr val="000000"/>
                        </a:buClr>
                        <a:buFont typeface="Arial,Sans-Serif"/>
                        <a:buChar char="•"/>
                      </a:pPr>
                      <a:r>
                        <a:rPr lang="en-US" sz="1300" b="1" i="0" u="none" strike="noStrike" noProof="0" dirty="0">
                          <a:solidFill>
                            <a:schemeClr val="tx2"/>
                          </a:solidFill>
                          <a:latin typeface="Walbaum Display"/>
                        </a:rPr>
                        <a:t>Doesn’t tell you which ones matter most</a:t>
                      </a:r>
                      <a:endParaRPr lang="en-US" sz="1300" b="0" i="0" u="none" strike="noStrike" noProof="0" dirty="0">
                        <a:latin typeface="Walbaum Display"/>
                      </a:endParaRP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03612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0634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A31EB-FA17-8DCE-D35F-233DBE676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 APPLIED TO BASIL'S BAKERY 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E9AE186F-1EE2-D328-3026-3021390DBF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5676802"/>
              </p:ext>
            </p:extLst>
          </p:nvPr>
        </p:nvGraphicFramePr>
        <p:xfrm>
          <a:off x="136071" y="1564821"/>
          <a:ext cx="11793983" cy="47978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65664">
                  <a:extLst>
                    <a:ext uri="{9D8B030D-6E8A-4147-A177-3AD203B41FA5}">
                      <a16:colId xmlns:a16="http://schemas.microsoft.com/office/drawing/2014/main" val="3146162158"/>
                    </a:ext>
                  </a:extLst>
                </a:gridCol>
                <a:gridCol w="1965664">
                  <a:extLst>
                    <a:ext uri="{9D8B030D-6E8A-4147-A177-3AD203B41FA5}">
                      <a16:colId xmlns:a16="http://schemas.microsoft.com/office/drawing/2014/main" val="794851563"/>
                    </a:ext>
                  </a:extLst>
                </a:gridCol>
                <a:gridCol w="1965664">
                  <a:extLst>
                    <a:ext uri="{9D8B030D-6E8A-4147-A177-3AD203B41FA5}">
                      <a16:colId xmlns:a16="http://schemas.microsoft.com/office/drawing/2014/main" val="1505710043"/>
                    </a:ext>
                  </a:extLst>
                </a:gridCol>
                <a:gridCol w="2611714">
                  <a:extLst>
                    <a:ext uri="{9D8B030D-6E8A-4147-A177-3AD203B41FA5}">
                      <a16:colId xmlns:a16="http://schemas.microsoft.com/office/drawing/2014/main" val="835141415"/>
                    </a:ext>
                  </a:extLst>
                </a:gridCol>
                <a:gridCol w="1771163">
                  <a:extLst>
                    <a:ext uri="{9D8B030D-6E8A-4147-A177-3AD203B41FA5}">
                      <a16:colId xmlns:a16="http://schemas.microsoft.com/office/drawing/2014/main" val="1238147959"/>
                    </a:ext>
                  </a:extLst>
                </a:gridCol>
                <a:gridCol w="1514114">
                  <a:extLst>
                    <a:ext uri="{9D8B030D-6E8A-4147-A177-3AD203B41FA5}">
                      <a16:colId xmlns:a16="http://schemas.microsoft.com/office/drawing/2014/main" val="242549439"/>
                    </a:ext>
                  </a:extLst>
                </a:gridCol>
              </a:tblGrid>
              <a:tr h="1140229">
                <a:tc>
                  <a:txBody>
                    <a:bodyPr/>
                    <a:lstStyle/>
                    <a:p>
                      <a:r>
                        <a:rPr lang="en-US" dirty="0"/>
                        <a:t>POLITICAL FACTORS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ECONOMIC FACTORS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SOCIAL FACTORS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TECHNOLOGICAL FACTORS 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LEGAL FACTORS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ENVIROMENTAL FACTORS </a:t>
                      </a:r>
                    </a:p>
                  </a:txBody>
                  <a:tcP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0029547"/>
                  </a:ext>
                </a:extLst>
              </a:tr>
              <a:tr h="3050883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/>
                        <a:t>Gov support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/>
                        <a:t>Food safety rules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/>
                        <a:t>Business rates relief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/>
                        <a:t>Higher prices everywhere =people spend less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/>
                        <a:t>Energy costs up (ONS,20225)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US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/>
                        <a:t>Working from home=fewer lunch visits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/>
                        <a:t>People still want oragnic food but want quick and easy ordering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/>
                        <a:t>Customers expect online ordering and delivery ( Basil doesn’t offer either )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/>
                        <a:t>Food hygiene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/>
                        <a:t>Emoloyement laws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/>
                        <a:t>Insurance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/>
                        <a:t>Data protection for online orders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dirty="0"/>
                        <a:t>Bad harvests= organic ingredients cost more and harder to source (FDF 2026)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dirty="0"/>
                        <a:t>Higher cost and supply risk</a:t>
                      </a:r>
                    </a:p>
                  </a:txBody>
                  <a:tcPr>
                    <a:solidFill>
                      <a:schemeClr val="tx2">
                        <a:lumMod val="50000"/>
                        <a:lumOff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35707479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D2E5F-3F1C-74FB-E33C-1AC0010FA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D25A1-5F80-42DA-AC9D-E37B30F65CF9}" type="datetime1">
              <a:t>10/8/2026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7AE464-C6A3-C81D-1B50-0DD7D785E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ECC92-F8F2-1DB1-95F8-42F931A07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8649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07DA4-914F-070C-7AD2-31B82B9FE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C00000"/>
                </a:solidFill>
              </a:rPr>
              <a:t>WHAY IS CAUSE AND EFFECT? </a:t>
            </a:r>
            <a:r>
              <a:rPr lang="en-US" sz="2400" b="1" dirty="0">
                <a:solidFill>
                  <a:srgbClr val="C00000"/>
                </a:solidFill>
              </a:rPr>
              <a:t>Pros &amp; cons</a:t>
            </a:r>
            <a:r>
              <a:rPr lang="en-US" b="1" dirty="0">
                <a:solidFill>
                  <a:srgbClr val="C00000"/>
                </a:solidFill>
              </a:rPr>
              <a:t> 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21F9703-6B21-D51C-E7F1-7BC72C71C6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0282500"/>
              </p:ext>
            </p:extLst>
          </p:nvPr>
        </p:nvGraphicFramePr>
        <p:xfrm>
          <a:off x="700088" y="2292350"/>
          <a:ext cx="10691811" cy="201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3937">
                  <a:extLst>
                    <a:ext uri="{9D8B030D-6E8A-4147-A177-3AD203B41FA5}">
                      <a16:colId xmlns:a16="http://schemas.microsoft.com/office/drawing/2014/main" val="2361844106"/>
                    </a:ext>
                  </a:extLst>
                </a:gridCol>
                <a:gridCol w="3563937">
                  <a:extLst>
                    <a:ext uri="{9D8B030D-6E8A-4147-A177-3AD203B41FA5}">
                      <a16:colId xmlns:a16="http://schemas.microsoft.com/office/drawing/2014/main" val="2813392700"/>
                    </a:ext>
                  </a:extLst>
                </a:gridCol>
                <a:gridCol w="3563937">
                  <a:extLst>
                    <a:ext uri="{9D8B030D-6E8A-4147-A177-3AD203B41FA5}">
                      <a16:colId xmlns:a16="http://schemas.microsoft.com/office/drawing/2014/main" val="3713188282"/>
                    </a:ext>
                  </a:extLst>
                </a:gridCol>
              </a:tblGrid>
              <a:tr h="1619250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Also called Fishbone Diagram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Looks an ONE problem and digs for ALL the root causes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Groups causes into categories: people, methods, materials,  environment, measurement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GOOD POINTS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Separates symptoms from real causes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Everything visible on one page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Helps focus on WHAT to fix not just WHAT happened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LIMITATIONS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Can get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clutterd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Won't tell you which cause is most important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Only as good as what you know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0643912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A335BC-3C36-A4F1-A374-43A28180F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854DD-4186-46DC-A1C6-0AA68828EBB2}" type="datetime1">
              <a:t>10/8/2026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23234E-4BF0-4003-74F7-4774422B3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33C2D4-47A2-2758-0225-680DE5E3F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82561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3CD500AD-7EDC-B2A8-EFAA-EAE536F5D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</p:spPr>
        <p:txBody>
          <a:bodyPr/>
          <a:lstStyle/>
          <a:p>
            <a:r>
              <a:rPr lang="en-US" b="1" dirty="0"/>
              <a:t>WHY ARE SALES DOWN? </a:t>
            </a:r>
            <a:r>
              <a:rPr lang="en-US" sz="1800" b="1" dirty="0"/>
              <a:t>Fishbone diagram 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982E149-29CA-2A8D-8B26-DBF31DE6B4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5614" y="2293126"/>
            <a:ext cx="9761307" cy="363608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BB463A-86A4-FFC6-D55E-0D4FC7DAEB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4746E06-34A1-4558-B2BD-A63A9F5770F9}" type="datetime1">
              <a:rPr lang="en-GB"/>
              <a:pPr>
                <a:spcAft>
                  <a:spcPts val="600"/>
                </a:spcAft>
              </a:pPr>
              <a:t>08/10/2026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A377B6-0C45-3957-E857-3DECB184F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762585-6C8D-6115-FAB1-4472AA7D0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745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B2116-9FB9-3418-E67B-1B717CE1B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</p:spPr>
        <p:txBody>
          <a:bodyPr>
            <a:normAutofit/>
          </a:bodyPr>
          <a:lstStyle/>
          <a:p>
            <a:r>
              <a:rPr lang="en-GB" b="1"/>
              <a:t>KEY FINDINGS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981AEE-475C-0096-D156-2517527EDC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1DCE03E-5110-4B71-9951-DCA6174517FE}" type="datetime1">
              <a:rPr lang="en-GB"/>
              <a:pPr>
                <a:spcAft>
                  <a:spcPts val="600"/>
                </a:spcAft>
              </a:pPr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1F8DDA-7EC4-FD98-7E68-65662EBF7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D1E69-78D7-DC7D-2DB8-8A7A010DB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C067D816-7930-CCDE-5057-E550B3464D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7710712"/>
              </p:ext>
            </p:extLst>
          </p:nvPr>
        </p:nvGraphicFramePr>
        <p:xfrm>
          <a:off x="700635" y="2293126"/>
          <a:ext cx="10691265" cy="3636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23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772D8-F3C6-C160-8B13-E7259A516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D8084-ABFE-33B8-1914-159C44B17F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en-GB" dirty="0">
                <a:ea typeface="+mn-lt"/>
                <a:cs typeface="+mn-lt"/>
                <a:hlinkClick r:id="rId2"/>
              </a:rPr>
              <a:t>https://www.researchgate.net/publication/394298616_How_to_Create_the_Best_PESTEL_Analysis</a:t>
            </a:r>
          </a:p>
          <a:p>
            <a:pPr marL="457200" indent="-457200">
              <a:buAutoNum type="arabicPeriod"/>
            </a:pPr>
            <a:r>
              <a:rPr lang="en-GB" dirty="0">
                <a:ea typeface="+mn-lt"/>
                <a:cs typeface="+mn-lt"/>
                <a:hlinkClick r:id="rId3"/>
              </a:rPr>
              <a:t>https://www.ons.gov.uk/economy/inflationandpriceindices</a:t>
            </a:r>
          </a:p>
          <a:p>
            <a:pPr marL="457200" indent="-457200">
              <a:buAutoNum type="arabicPeriod"/>
            </a:pPr>
            <a:r>
              <a:rPr lang="en-GB" dirty="0">
                <a:ea typeface="+mn-lt"/>
                <a:cs typeface="+mn-lt"/>
                <a:hlinkClick r:id="rId4"/>
              </a:rPr>
              <a:t>https://www.cim.co.uk/content-insights/articles/report-the-impact-of-marketing-through-the-pandemic/</a:t>
            </a:r>
          </a:p>
          <a:p>
            <a:pPr marL="457200" indent="-457200">
              <a:buAutoNum type="arabicPeriod"/>
            </a:pPr>
            <a:r>
              <a:rPr lang="en-GB" dirty="0">
                <a:ea typeface="+mn-lt"/>
                <a:cs typeface="+mn-lt"/>
                <a:hlinkClick r:id="rId5"/>
              </a:rPr>
              <a:t>https://sphera.com/resources/report/supply-chain-risk-report-2026-cpg-industry-guide/?_bt=&amp;_bm=&amp;_bn=x&amp;gad_campaignid=23004378423</a:t>
            </a:r>
          </a:p>
          <a:p>
            <a:pPr marL="457200" indent="-457200">
              <a:buAutoNum type="arabicPeriod"/>
            </a:pPr>
            <a:r>
              <a:rPr lang="en-GB" dirty="0"/>
              <a:t>BASIL'S BAKERY CASE STUDY 2026 UWTSD</a:t>
            </a:r>
          </a:p>
          <a:p>
            <a:pPr marL="457200" indent="-457200">
              <a:buAutoNum type="arabicPeriod"/>
            </a:pPr>
            <a:r>
              <a:rPr lang="en-GB" dirty="0">
                <a:ea typeface="+mn-lt"/>
                <a:cs typeface="+mn-lt"/>
                <a:hlinkClick r:id="rId6"/>
              </a:rPr>
              <a:t>https://www.gov.uk/government/organisations/department-for-business-and-trade</a:t>
            </a:r>
            <a:endParaRPr lang="en-GB" dirty="0"/>
          </a:p>
          <a:p>
            <a:pPr marL="457200" indent="-457200">
              <a:buAutoNum type="arabicPeriod"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3AC70-676D-CBD9-6D33-66A8192D3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1D79-0892-4E24-91AF-99213AD10D07}" type="datetime1">
              <a:rPr lang="en-GB"/>
              <a:t>08/10/2026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91617B-5EC2-F17A-E509-1AAA757C3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D1FBA9-75ED-F3B5-7AE9-89C51D1EF6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64319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5DCCC-A692-0548-1238-316DC1B06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8742" y="2745453"/>
            <a:ext cx="10691265" cy="1371030"/>
          </a:xfrm>
        </p:spPr>
        <p:txBody>
          <a:bodyPr>
            <a:normAutofit fontScale="90000"/>
          </a:bodyPr>
          <a:lstStyle/>
          <a:p>
            <a:r>
              <a:rPr lang="en-GB" sz="4400" b="1" dirty="0"/>
              <a:t>THANK YOU FOR LISTENING 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7B962A-A480-FECE-6E08-CC738D413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8D3A5-A4FE-48A3-8460-793E655C095D}" type="datetime1">
              <a:t>10/8/2026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2F75E1-0A08-B81A-58FF-A9EE2D6DC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5385C-7E62-879E-9406-CB88513068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11</a:t>
            </a:fld>
            <a:endParaRPr lang="en-US" dirty="0"/>
          </a:p>
        </p:txBody>
      </p:sp>
      <p:pic>
        <p:nvPicPr>
          <p:cNvPr id="7" name="Picture 6" descr="Thank You Text Free Stock Photo - Public Domain Pictures">
            <a:extLst>
              <a:ext uri="{FF2B5EF4-FFF2-40B4-BE49-F238E27FC236}">
                <a16:creationId xmlns:a16="http://schemas.microsoft.com/office/drawing/2014/main" id="{D48120D6-45FD-B157-FB6E-DE96023E8C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3677" y="3757969"/>
            <a:ext cx="6412390" cy="2776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789069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ChronicleVTI</vt:lpstr>
      <vt:lpstr>PowerPoint Presentation</vt:lpstr>
      <vt:lpstr>PowerPoint Presentation</vt:lpstr>
      <vt:lpstr>PowerPoint Presentation</vt:lpstr>
      <vt:lpstr>THE PROBLEMS- INTERNAL vs EXTERNAL</vt:lpstr>
      <vt:lpstr>PowerPoint Presentation</vt:lpstr>
      <vt:lpstr>PESTEL APPLIED TO BASIL'S BAKERY </vt:lpstr>
      <vt:lpstr>WHAY IS CAUSE AND EFFECT? Pros &amp; cons </vt:lpstr>
      <vt:lpstr>WHY ARE SALES DOWN? Fishbone diagram </vt:lpstr>
      <vt:lpstr>KEY FINDINGS</vt:lpstr>
      <vt:lpstr>REFERENCES </vt:lpstr>
      <vt:lpstr>THANK YOU FOR LISTENING 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934</cp:revision>
  <dcterms:created xsi:type="dcterms:W3CDTF">2026-09-24T09:18:37Z</dcterms:created>
  <dcterms:modified xsi:type="dcterms:W3CDTF">2026-10-08T09:22:08Z</dcterms:modified>
</cp:coreProperties>
</file>