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2.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3.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4.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5.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6.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7.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8.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23.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26.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27.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28.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29.xml" ContentType="application/vnd.openxmlformats-officedocument.presentationml.notesSlide+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33"/>
  </p:notesMasterIdLst>
  <p:handoutMasterIdLst>
    <p:handoutMasterId r:id="rId34"/>
  </p:handoutMasterIdLst>
  <p:sldIdLst>
    <p:sldId id="338" r:id="rId3"/>
    <p:sldId id="333" r:id="rId4"/>
    <p:sldId id="334" r:id="rId5"/>
    <p:sldId id="264" r:id="rId6"/>
    <p:sldId id="280" r:id="rId7"/>
    <p:sldId id="268" r:id="rId8"/>
    <p:sldId id="269" r:id="rId9"/>
    <p:sldId id="272" r:id="rId10"/>
    <p:sldId id="262" r:id="rId11"/>
    <p:sldId id="296" r:id="rId12"/>
    <p:sldId id="293" r:id="rId13"/>
    <p:sldId id="302" r:id="rId14"/>
    <p:sldId id="312" r:id="rId15"/>
    <p:sldId id="317" r:id="rId16"/>
    <p:sldId id="288" r:id="rId17"/>
    <p:sldId id="295" r:id="rId18"/>
    <p:sldId id="301" r:id="rId19"/>
    <p:sldId id="316" r:id="rId20"/>
    <p:sldId id="294" r:id="rId21"/>
    <p:sldId id="277" r:id="rId22"/>
    <p:sldId id="325" r:id="rId23"/>
    <p:sldId id="326" r:id="rId24"/>
    <p:sldId id="327" r:id="rId25"/>
    <p:sldId id="332" r:id="rId26"/>
    <p:sldId id="335" r:id="rId27"/>
    <p:sldId id="336" r:id="rId28"/>
    <p:sldId id="320" r:id="rId29"/>
    <p:sldId id="321" r:id="rId30"/>
    <p:sldId id="328" r:id="rId31"/>
    <p:sldId id="329" r:id="rId32"/>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WvPnOx/t4OscSIVr2dcLvA==" hashData="ZxmD3aTFHlBiFL1g34+PK97IjGoLdrPDJIUAbY2up0pcDY5I4qRJWKMBRneCofS/TB1QrO0V2U8lgfm9wfht4A=="/>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661" autoAdjust="0"/>
    <p:restoredTop sz="61810" autoAdjust="0"/>
  </p:normalViewPr>
  <p:slideViewPr>
    <p:cSldViewPr snapToGrid="0">
      <p:cViewPr varScale="1">
        <p:scale>
          <a:sx n="73" d="100"/>
          <a:sy n="73" d="100"/>
        </p:scale>
        <p:origin x="300" y="60"/>
      </p:cViewPr>
      <p:guideLst/>
    </p:cSldViewPr>
  </p:slideViewPr>
  <p:notesTextViewPr>
    <p:cViewPr>
      <p:scale>
        <a:sx n="3" d="2"/>
        <a:sy n="3" d="2"/>
      </p:scale>
      <p:origin x="0" y="0"/>
    </p:cViewPr>
  </p:notesTextViewPr>
  <p:sorterViewPr>
    <p:cViewPr>
      <p:scale>
        <a:sx n="100" d="100"/>
        <a:sy n="100" d="100"/>
      </p:scale>
      <p:origin x="0" y="-699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handoutMaster" Target="handoutMasters/handout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presProps" Target="presProps.xml"/><Relationship Id="rId8" Type="http://schemas.openxmlformats.org/officeDocument/2006/relationships/slide" Target="slides/slide6.xml"/><Relationship Id="rId3" Type="http://schemas.openxmlformats.org/officeDocument/2006/relationships/slide" Target="slides/slide1.xml"/></Relationships>
</file>

<file path=ppt/diagrams/_rels/data9.xml.rels><?xml version="1.0" encoding="UTF-8" standalone="yes"?>
<Relationships xmlns="http://schemas.openxmlformats.org/package/2006/relationships"><Relationship Id="rId1" Type="http://schemas.openxmlformats.org/officeDocument/2006/relationships/image" Target="../media/image7.png"/></Relationships>
</file>

<file path=ppt/diagrams/_rels/drawing9.xml.rels><?xml version="1.0" encoding="UTF-8" standalone="yes"?>
<Relationships xmlns="http://schemas.openxmlformats.org/package/2006/relationships"><Relationship Id="rId1" Type="http://schemas.openxmlformats.org/officeDocument/2006/relationships/image" Target="../media/image7.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2619087-CBD7-4B76-8913-72F391168674}"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4DFECCC5-9A42-4F1F-B2C1-E3834CA83440}">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Section 1 &amp; 2 Harassment</a:t>
          </a:r>
        </a:p>
      </dgm:t>
    </dgm:pt>
    <dgm:pt modelId="{DE816A5D-F50D-4C12-8F91-2B687EAD556E}" type="parTrans" cxnId="{90703534-95B2-47E5-9A4D-DED3136B77DF}">
      <dgm:prSet/>
      <dgm:spPr/>
      <dgm:t>
        <a:bodyPr/>
        <a:lstStyle/>
        <a:p>
          <a:endParaRPr lang="en-US"/>
        </a:p>
      </dgm:t>
    </dgm:pt>
    <dgm:pt modelId="{B77DF677-221F-43F2-BB72-0596A9C8EA6A}" type="sibTrans" cxnId="{90703534-95B2-47E5-9A4D-DED3136B77DF}">
      <dgm:prSet/>
      <dgm:spPr/>
      <dgm:t>
        <a:bodyPr/>
        <a:lstStyle/>
        <a:p>
          <a:endParaRPr lang="en-US"/>
        </a:p>
      </dgm:t>
    </dgm:pt>
    <dgm:pt modelId="{164CF516-60F5-4A4D-A076-E8A76098602E}">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Section 2A Stalking</a:t>
          </a:r>
        </a:p>
      </dgm:t>
    </dgm:pt>
    <dgm:pt modelId="{83CDAA31-127C-47DF-8B48-70A651BE0114}" type="parTrans" cxnId="{2DC3608F-E874-4787-94CF-73F23D07FBC6}">
      <dgm:prSet/>
      <dgm:spPr/>
      <dgm:t>
        <a:bodyPr/>
        <a:lstStyle/>
        <a:p>
          <a:endParaRPr lang="en-US"/>
        </a:p>
      </dgm:t>
    </dgm:pt>
    <dgm:pt modelId="{1D14282C-E1E5-46B8-AF52-EE1C89C28B39}" type="sibTrans" cxnId="{2DC3608F-E874-4787-94CF-73F23D07FBC6}">
      <dgm:prSet/>
      <dgm:spPr/>
      <dgm:t>
        <a:bodyPr/>
        <a:lstStyle/>
        <a:p>
          <a:endParaRPr lang="en-US"/>
        </a:p>
      </dgm:t>
    </dgm:pt>
    <dgm:pt modelId="{8A4A7527-5EB8-4CE8-BB2A-DFD299EABF14}">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Section 4 &amp; 4A Putting People in Fear of Violence</a:t>
          </a:r>
        </a:p>
      </dgm:t>
    </dgm:pt>
    <dgm:pt modelId="{2E5A1E5E-5076-4D7D-AB91-87C8F1369B2F}" type="parTrans" cxnId="{DB59E071-220B-425A-A10E-69564423D940}">
      <dgm:prSet/>
      <dgm:spPr/>
      <dgm:t>
        <a:bodyPr/>
        <a:lstStyle/>
        <a:p>
          <a:endParaRPr lang="en-US"/>
        </a:p>
      </dgm:t>
    </dgm:pt>
    <dgm:pt modelId="{065B62F5-72D1-4957-A8B9-8C12C26AEEAE}" type="sibTrans" cxnId="{DB59E071-220B-425A-A10E-69564423D940}">
      <dgm:prSet/>
      <dgm:spPr/>
      <dgm:t>
        <a:bodyPr/>
        <a:lstStyle/>
        <a:p>
          <a:endParaRPr lang="en-US"/>
        </a:p>
      </dgm:t>
    </dgm:pt>
    <dgm:pt modelId="{3C8824B0-6D0A-48FF-80CE-688B2C0C023F}">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Crime &amp; Disorder Act 1998</a:t>
          </a:r>
        </a:p>
      </dgm:t>
    </dgm:pt>
    <dgm:pt modelId="{2131FF17-63B1-4ED7-B297-1652BC588C37}" type="parTrans" cxnId="{313597BC-1ADA-4245-B2E9-FD06996351EA}">
      <dgm:prSet/>
      <dgm:spPr/>
      <dgm:t>
        <a:bodyPr/>
        <a:lstStyle/>
        <a:p>
          <a:endParaRPr lang="en-US"/>
        </a:p>
      </dgm:t>
    </dgm:pt>
    <dgm:pt modelId="{C6D035CD-9594-4270-9FD6-891AB01E8A2A}" type="sibTrans" cxnId="{313597BC-1ADA-4245-B2E9-FD06996351EA}">
      <dgm:prSet/>
      <dgm:spPr/>
      <dgm:t>
        <a:bodyPr/>
        <a:lstStyle/>
        <a:p>
          <a:endParaRPr lang="en-US"/>
        </a:p>
      </dgm:t>
    </dgm:pt>
    <dgm:pt modelId="{A7FA8AA6-E700-4832-A6CF-E10C1C92A416}">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Section 32 Racially or Religiously Aggravated Harassment</a:t>
          </a:r>
        </a:p>
      </dgm:t>
    </dgm:pt>
    <dgm:pt modelId="{8E5E4934-1AE7-4823-AF9E-B29771B6CCB2}" type="parTrans" cxnId="{037D9715-0C23-4246-81A4-1CFB2B80A112}">
      <dgm:prSet/>
      <dgm:spPr/>
      <dgm:t>
        <a:bodyPr/>
        <a:lstStyle/>
        <a:p>
          <a:endParaRPr lang="en-US"/>
        </a:p>
      </dgm:t>
    </dgm:pt>
    <dgm:pt modelId="{E57A68EB-AD0E-465B-BB66-E9210B1FB965}" type="sibTrans" cxnId="{037D9715-0C23-4246-81A4-1CFB2B80A112}">
      <dgm:prSet/>
      <dgm:spPr/>
      <dgm:t>
        <a:bodyPr/>
        <a:lstStyle/>
        <a:p>
          <a:endParaRPr lang="en-US"/>
        </a:p>
      </dgm:t>
    </dgm:pt>
    <dgm:pt modelId="{107A210B-EC00-4CE7-9197-CDE1C59D4967}" type="pres">
      <dgm:prSet presAssocID="{02619087-CBD7-4B76-8913-72F391168674}" presName="diagram" presStyleCnt="0">
        <dgm:presLayoutVars>
          <dgm:dir/>
          <dgm:resizeHandles val="exact"/>
        </dgm:presLayoutVars>
      </dgm:prSet>
      <dgm:spPr/>
    </dgm:pt>
    <dgm:pt modelId="{DB2AFDA9-2E49-4DE7-B57E-4E374E5FDC94}" type="pres">
      <dgm:prSet presAssocID="{4DFECCC5-9A42-4F1F-B2C1-E3834CA83440}" presName="node" presStyleLbl="node1" presStyleIdx="0" presStyleCnt="5">
        <dgm:presLayoutVars>
          <dgm:bulletEnabled val="1"/>
        </dgm:presLayoutVars>
      </dgm:prSet>
      <dgm:spPr/>
    </dgm:pt>
    <dgm:pt modelId="{DF32B638-DBB1-45C6-BB84-D55F25CA367E}" type="pres">
      <dgm:prSet presAssocID="{B77DF677-221F-43F2-BB72-0596A9C8EA6A}" presName="sibTrans" presStyleCnt="0"/>
      <dgm:spPr/>
    </dgm:pt>
    <dgm:pt modelId="{A0A29F8A-F971-4475-90AA-2540209A2171}" type="pres">
      <dgm:prSet presAssocID="{164CF516-60F5-4A4D-A076-E8A76098602E}" presName="node" presStyleLbl="node1" presStyleIdx="1" presStyleCnt="5">
        <dgm:presLayoutVars>
          <dgm:bulletEnabled val="1"/>
        </dgm:presLayoutVars>
      </dgm:prSet>
      <dgm:spPr/>
    </dgm:pt>
    <dgm:pt modelId="{AF8FDA5E-6F39-4170-A724-87A317F15742}" type="pres">
      <dgm:prSet presAssocID="{1D14282C-E1E5-46B8-AF52-EE1C89C28B39}" presName="sibTrans" presStyleCnt="0"/>
      <dgm:spPr/>
    </dgm:pt>
    <dgm:pt modelId="{240514EB-71FF-43D2-A516-DD8D15A28CEF}" type="pres">
      <dgm:prSet presAssocID="{8A4A7527-5EB8-4CE8-BB2A-DFD299EABF14}" presName="node" presStyleLbl="node1" presStyleIdx="2" presStyleCnt="5">
        <dgm:presLayoutVars>
          <dgm:bulletEnabled val="1"/>
        </dgm:presLayoutVars>
      </dgm:prSet>
      <dgm:spPr/>
    </dgm:pt>
    <dgm:pt modelId="{5440677E-11CB-4CC0-9A76-3F043CE9C645}" type="pres">
      <dgm:prSet presAssocID="{065B62F5-72D1-4957-A8B9-8C12C26AEEAE}" presName="sibTrans" presStyleCnt="0"/>
      <dgm:spPr/>
    </dgm:pt>
    <dgm:pt modelId="{5DA11F03-5163-4127-909D-BF2BABEE979B}" type="pres">
      <dgm:prSet presAssocID="{3C8824B0-6D0A-48FF-80CE-688B2C0C023F}" presName="node" presStyleLbl="node1" presStyleIdx="3" presStyleCnt="5">
        <dgm:presLayoutVars>
          <dgm:bulletEnabled val="1"/>
        </dgm:presLayoutVars>
      </dgm:prSet>
      <dgm:spPr/>
    </dgm:pt>
    <dgm:pt modelId="{DF949DE3-6A7E-4BD5-AE74-AC24E7C7A152}" type="pres">
      <dgm:prSet presAssocID="{C6D035CD-9594-4270-9FD6-891AB01E8A2A}" presName="sibTrans" presStyleCnt="0"/>
      <dgm:spPr/>
    </dgm:pt>
    <dgm:pt modelId="{BC4EC488-A48C-48F2-B68F-BDCFB75B0286}" type="pres">
      <dgm:prSet presAssocID="{A7FA8AA6-E700-4832-A6CF-E10C1C92A416}" presName="node" presStyleLbl="node1" presStyleIdx="4" presStyleCnt="5">
        <dgm:presLayoutVars>
          <dgm:bulletEnabled val="1"/>
        </dgm:presLayoutVars>
      </dgm:prSet>
      <dgm:spPr/>
    </dgm:pt>
  </dgm:ptLst>
  <dgm:cxnLst>
    <dgm:cxn modelId="{CC9FA100-5FE3-44CB-BA33-58843DE4E58A}" type="presOf" srcId="{164CF516-60F5-4A4D-A076-E8A76098602E}" destId="{A0A29F8A-F971-4475-90AA-2540209A2171}" srcOrd="0" destOrd="0" presId="urn:microsoft.com/office/officeart/2005/8/layout/default"/>
    <dgm:cxn modelId="{037D9715-0C23-4246-81A4-1CFB2B80A112}" srcId="{02619087-CBD7-4B76-8913-72F391168674}" destId="{A7FA8AA6-E700-4832-A6CF-E10C1C92A416}" srcOrd="4" destOrd="0" parTransId="{8E5E4934-1AE7-4823-AF9E-B29771B6CCB2}" sibTransId="{E57A68EB-AD0E-465B-BB66-E9210B1FB965}"/>
    <dgm:cxn modelId="{74DE7228-A687-420C-9C90-E0D1F6A52EC7}" type="presOf" srcId="{4DFECCC5-9A42-4F1F-B2C1-E3834CA83440}" destId="{DB2AFDA9-2E49-4DE7-B57E-4E374E5FDC94}" srcOrd="0" destOrd="0" presId="urn:microsoft.com/office/officeart/2005/8/layout/default"/>
    <dgm:cxn modelId="{0361CA2B-A5CF-4488-938C-55CDEFE4BC1A}" type="presOf" srcId="{A7FA8AA6-E700-4832-A6CF-E10C1C92A416}" destId="{BC4EC488-A48C-48F2-B68F-BDCFB75B0286}" srcOrd="0" destOrd="0" presId="urn:microsoft.com/office/officeart/2005/8/layout/default"/>
    <dgm:cxn modelId="{90703534-95B2-47E5-9A4D-DED3136B77DF}" srcId="{02619087-CBD7-4B76-8913-72F391168674}" destId="{4DFECCC5-9A42-4F1F-B2C1-E3834CA83440}" srcOrd="0" destOrd="0" parTransId="{DE816A5D-F50D-4C12-8F91-2B687EAD556E}" sibTransId="{B77DF677-221F-43F2-BB72-0596A9C8EA6A}"/>
    <dgm:cxn modelId="{DB59E071-220B-425A-A10E-69564423D940}" srcId="{02619087-CBD7-4B76-8913-72F391168674}" destId="{8A4A7527-5EB8-4CE8-BB2A-DFD299EABF14}" srcOrd="2" destOrd="0" parTransId="{2E5A1E5E-5076-4D7D-AB91-87C8F1369B2F}" sibTransId="{065B62F5-72D1-4957-A8B9-8C12C26AEEAE}"/>
    <dgm:cxn modelId="{C2B34C7D-2B00-4191-8F55-17FD7B54DFAF}" type="presOf" srcId="{3C8824B0-6D0A-48FF-80CE-688B2C0C023F}" destId="{5DA11F03-5163-4127-909D-BF2BABEE979B}" srcOrd="0" destOrd="0" presId="urn:microsoft.com/office/officeart/2005/8/layout/default"/>
    <dgm:cxn modelId="{7B7AE185-6FAD-4984-9F92-765D1090CDBE}" type="presOf" srcId="{02619087-CBD7-4B76-8913-72F391168674}" destId="{107A210B-EC00-4CE7-9197-CDE1C59D4967}" srcOrd="0" destOrd="0" presId="urn:microsoft.com/office/officeart/2005/8/layout/default"/>
    <dgm:cxn modelId="{2DC3608F-E874-4787-94CF-73F23D07FBC6}" srcId="{02619087-CBD7-4B76-8913-72F391168674}" destId="{164CF516-60F5-4A4D-A076-E8A76098602E}" srcOrd="1" destOrd="0" parTransId="{83CDAA31-127C-47DF-8B48-70A651BE0114}" sibTransId="{1D14282C-E1E5-46B8-AF52-EE1C89C28B39}"/>
    <dgm:cxn modelId="{313597BC-1ADA-4245-B2E9-FD06996351EA}" srcId="{02619087-CBD7-4B76-8913-72F391168674}" destId="{3C8824B0-6D0A-48FF-80CE-688B2C0C023F}" srcOrd="3" destOrd="0" parTransId="{2131FF17-63B1-4ED7-B297-1652BC588C37}" sibTransId="{C6D035CD-9594-4270-9FD6-891AB01E8A2A}"/>
    <dgm:cxn modelId="{0D55C8CA-2D47-4E4F-8433-6D05B717EA80}" type="presOf" srcId="{8A4A7527-5EB8-4CE8-BB2A-DFD299EABF14}" destId="{240514EB-71FF-43D2-A516-DD8D15A28CEF}" srcOrd="0" destOrd="0" presId="urn:microsoft.com/office/officeart/2005/8/layout/default"/>
    <dgm:cxn modelId="{BA57B943-A6C3-4B1A-8D78-7D4D0F9BD5EB}" type="presParOf" srcId="{107A210B-EC00-4CE7-9197-CDE1C59D4967}" destId="{DB2AFDA9-2E49-4DE7-B57E-4E374E5FDC94}" srcOrd="0" destOrd="0" presId="urn:microsoft.com/office/officeart/2005/8/layout/default"/>
    <dgm:cxn modelId="{0EF8583D-F649-4BDA-984A-B652ABF0FB0F}" type="presParOf" srcId="{107A210B-EC00-4CE7-9197-CDE1C59D4967}" destId="{DF32B638-DBB1-45C6-BB84-D55F25CA367E}" srcOrd="1" destOrd="0" presId="urn:microsoft.com/office/officeart/2005/8/layout/default"/>
    <dgm:cxn modelId="{730AC5D8-AC91-40E0-BA20-02334472BB65}" type="presParOf" srcId="{107A210B-EC00-4CE7-9197-CDE1C59D4967}" destId="{A0A29F8A-F971-4475-90AA-2540209A2171}" srcOrd="2" destOrd="0" presId="urn:microsoft.com/office/officeart/2005/8/layout/default"/>
    <dgm:cxn modelId="{43EBAA24-10C3-43F9-BF35-4310CC4DFDDA}" type="presParOf" srcId="{107A210B-EC00-4CE7-9197-CDE1C59D4967}" destId="{AF8FDA5E-6F39-4170-A724-87A317F15742}" srcOrd="3" destOrd="0" presId="urn:microsoft.com/office/officeart/2005/8/layout/default"/>
    <dgm:cxn modelId="{0E513832-DD71-41DD-B3F7-19769DC99137}" type="presParOf" srcId="{107A210B-EC00-4CE7-9197-CDE1C59D4967}" destId="{240514EB-71FF-43D2-A516-DD8D15A28CEF}" srcOrd="4" destOrd="0" presId="urn:microsoft.com/office/officeart/2005/8/layout/default"/>
    <dgm:cxn modelId="{44AA41FB-B793-450F-976B-C9065B95DB50}" type="presParOf" srcId="{107A210B-EC00-4CE7-9197-CDE1C59D4967}" destId="{5440677E-11CB-4CC0-9A76-3F043CE9C645}" srcOrd="5" destOrd="0" presId="urn:microsoft.com/office/officeart/2005/8/layout/default"/>
    <dgm:cxn modelId="{93901480-B4E6-49BB-B6BD-7A6CDB4E4F28}" type="presParOf" srcId="{107A210B-EC00-4CE7-9197-CDE1C59D4967}" destId="{5DA11F03-5163-4127-909D-BF2BABEE979B}" srcOrd="6" destOrd="0" presId="urn:microsoft.com/office/officeart/2005/8/layout/default"/>
    <dgm:cxn modelId="{4104E941-1A2D-44DB-819D-A876EAD8423C}" type="presParOf" srcId="{107A210B-EC00-4CE7-9197-CDE1C59D4967}" destId="{DF949DE3-6A7E-4BD5-AE74-AC24E7C7A152}" srcOrd="7" destOrd="0" presId="urn:microsoft.com/office/officeart/2005/8/layout/default"/>
    <dgm:cxn modelId="{4BCEA769-EF0D-4F69-8C20-20A697DB0797}" type="presParOf" srcId="{107A210B-EC00-4CE7-9197-CDE1C59D4967}" destId="{BC4EC488-A48C-48F2-B68F-BDCFB75B0286}"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B81C446-CF76-4F33-B55F-17DA2ED7403F}" type="doc">
      <dgm:prSet loTypeId="urn:microsoft.com/office/officeart/2005/8/layout/process2" loCatId="process" qsTypeId="urn:microsoft.com/office/officeart/2005/8/quickstyle/simple1" qsCatId="simple" csTypeId="urn:microsoft.com/office/officeart/2005/8/colors/accent1_2" csCatId="accent1" phldr="1"/>
      <dgm:spPr/>
    </dgm:pt>
    <dgm:pt modelId="{CD4D1B74-77F5-4016-8363-491EF6814CFB}">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 A person must </a:t>
          </a:r>
          <a:r>
            <a:rPr lang="en-US" sz="2400" b="1" i="1" u="sng" dirty="0">
              <a:solidFill>
                <a:schemeClr val="tx1"/>
              </a:solidFill>
            </a:rPr>
            <a:t>not</a:t>
          </a:r>
          <a:r>
            <a:rPr lang="en-US" sz="2400" dirty="0">
              <a:solidFill>
                <a:schemeClr val="tx1"/>
              </a:solidFill>
            </a:rPr>
            <a:t> pursue a </a:t>
          </a:r>
          <a:r>
            <a:rPr lang="en-US" sz="2400" b="1" i="1" u="sng" dirty="0">
              <a:solidFill>
                <a:schemeClr val="tx1"/>
              </a:solidFill>
            </a:rPr>
            <a:t>course of conduct </a:t>
          </a:r>
          <a:r>
            <a:rPr lang="en-US" sz="2400" dirty="0">
              <a:solidFill>
                <a:schemeClr val="tx1"/>
              </a:solidFill>
            </a:rPr>
            <a:t>which: </a:t>
          </a:r>
        </a:p>
      </dgm:t>
    </dgm:pt>
    <dgm:pt modelId="{AF1C7E0A-7B3C-4619-9BF1-2F5B80E4F8BE}" type="parTrans" cxnId="{8A300A27-31E4-4E7F-A96A-D67DD3A08733}">
      <dgm:prSet/>
      <dgm:spPr/>
      <dgm:t>
        <a:bodyPr/>
        <a:lstStyle/>
        <a:p>
          <a:endParaRPr lang="en-US"/>
        </a:p>
      </dgm:t>
    </dgm:pt>
    <dgm:pt modelId="{4E6F4A2C-5ED4-4966-A1B1-37ADF3F00A19}" type="sibTrans" cxnId="{8A300A27-31E4-4E7F-A96A-D67DD3A08733}">
      <dgm:prSet/>
      <dgm:spPr>
        <a:solidFill>
          <a:schemeClr val="accent2">
            <a:lumMod val="75000"/>
          </a:schemeClr>
        </a:solidFill>
        <a:ln>
          <a:solidFill>
            <a:schemeClr val="tx1"/>
          </a:solidFill>
        </a:ln>
      </dgm:spPr>
      <dgm:t>
        <a:bodyPr/>
        <a:lstStyle/>
        <a:p>
          <a:endParaRPr lang="en-US"/>
        </a:p>
      </dgm:t>
    </dgm:pt>
    <dgm:pt modelId="{7FFFD773-95AB-45A5-A808-63711362940B}">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(a) amounts to </a:t>
          </a:r>
          <a:r>
            <a:rPr lang="en-US" sz="2400" b="1" i="1" u="sng" dirty="0">
              <a:solidFill>
                <a:schemeClr val="tx1"/>
              </a:solidFill>
            </a:rPr>
            <a:t>harassment</a:t>
          </a:r>
          <a:r>
            <a:rPr lang="en-US" sz="2400" dirty="0">
              <a:solidFill>
                <a:schemeClr val="tx1"/>
              </a:solidFill>
            </a:rPr>
            <a:t> of another,</a:t>
          </a:r>
        </a:p>
        <a:p>
          <a:r>
            <a:rPr lang="en-US" sz="2400" b="1" i="1" u="sng" dirty="0">
              <a:solidFill>
                <a:schemeClr val="tx1"/>
              </a:solidFill>
            </a:rPr>
            <a:t>AND</a:t>
          </a:r>
        </a:p>
        <a:p>
          <a:r>
            <a:rPr lang="en-US" sz="2400" dirty="0">
              <a:solidFill>
                <a:schemeClr val="tx1"/>
              </a:solidFill>
            </a:rPr>
            <a:t>(b) </a:t>
          </a:r>
          <a:r>
            <a:rPr lang="en-US" sz="2400" b="1" i="1" u="sng" dirty="0">
              <a:solidFill>
                <a:schemeClr val="tx1"/>
              </a:solidFill>
            </a:rPr>
            <a:t>he knows </a:t>
          </a:r>
          <a:r>
            <a:rPr lang="en-US" sz="2400" dirty="0">
              <a:solidFill>
                <a:schemeClr val="tx1"/>
              </a:solidFill>
            </a:rPr>
            <a:t>or </a:t>
          </a:r>
          <a:r>
            <a:rPr lang="en-US" sz="2400" b="1" i="1" u="sng" dirty="0">
              <a:solidFill>
                <a:schemeClr val="tx1"/>
              </a:solidFill>
            </a:rPr>
            <a:t>ought to know </a:t>
          </a:r>
          <a:r>
            <a:rPr lang="en-US" sz="2400" dirty="0">
              <a:solidFill>
                <a:schemeClr val="tx1"/>
              </a:solidFill>
            </a:rPr>
            <a:t>amounts to </a:t>
          </a:r>
          <a:r>
            <a:rPr lang="en-US" sz="2400" b="1" i="1" u="sng" dirty="0">
              <a:solidFill>
                <a:schemeClr val="tx1"/>
              </a:solidFill>
            </a:rPr>
            <a:t>harassment</a:t>
          </a:r>
          <a:r>
            <a:rPr lang="en-US" sz="2400" dirty="0">
              <a:solidFill>
                <a:schemeClr val="tx1"/>
              </a:solidFill>
            </a:rPr>
            <a:t> of the other </a:t>
          </a:r>
        </a:p>
      </dgm:t>
    </dgm:pt>
    <dgm:pt modelId="{2BC70B7B-DC0E-48D0-944E-ADA67DF4C1A9}" type="parTrans" cxnId="{7D271BCA-10AE-472E-B4E7-9538A9A0C9A9}">
      <dgm:prSet/>
      <dgm:spPr/>
      <dgm:t>
        <a:bodyPr/>
        <a:lstStyle/>
        <a:p>
          <a:endParaRPr lang="en-US"/>
        </a:p>
      </dgm:t>
    </dgm:pt>
    <dgm:pt modelId="{22335A4B-A2DE-4A5D-A140-BB374BAFAF13}" type="sibTrans" cxnId="{7D271BCA-10AE-472E-B4E7-9538A9A0C9A9}">
      <dgm:prSet/>
      <dgm:spPr>
        <a:solidFill>
          <a:schemeClr val="accent2">
            <a:lumMod val="75000"/>
          </a:schemeClr>
        </a:solidFill>
        <a:ln>
          <a:solidFill>
            <a:schemeClr val="tx1"/>
          </a:solidFill>
        </a:ln>
      </dgm:spPr>
      <dgm:t>
        <a:bodyPr/>
        <a:lstStyle/>
        <a:p>
          <a:endParaRPr lang="en-US"/>
        </a:p>
      </dgm:t>
    </dgm:pt>
    <dgm:pt modelId="{BF5892F9-4C85-4FD1-B16C-D07B3A909BCF}">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A person who pursues a course of conduct in breach of S1 is guilty of an offence</a:t>
          </a:r>
        </a:p>
      </dgm:t>
    </dgm:pt>
    <dgm:pt modelId="{E44912E7-851E-4729-A755-8FB103BA7FA8}" type="parTrans" cxnId="{684AB531-0411-49E1-8C74-2FA0BD0A183D}">
      <dgm:prSet/>
      <dgm:spPr/>
      <dgm:t>
        <a:bodyPr/>
        <a:lstStyle/>
        <a:p>
          <a:endParaRPr lang="en-US"/>
        </a:p>
      </dgm:t>
    </dgm:pt>
    <dgm:pt modelId="{96DFEB94-E344-414B-8D66-EB239C6A0AEA}" type="sibTrans" cxnId="{684AB531-0411-49E1-8C74-2FA0BD0A183D}">
      <dgm:prSet/>
      <dgm:spPr/>
      <dgm:t>
        <a:bodyPr/>
        <a:lstStyle/>
        <a:p>
          <a:endParaRPr lang="en-US"/>
        </a:p>
      </dgm:t>
    </dgm:pt>
    <dgm:pt modelId="{3A72871C-3190-4650-9A39-DF58AD9EB58D}" type="pres">
      <dgm:prSet presAssocID="{0B81C446-CF76-4F33-B55F-17DA2ED7403F}" presName="linearFlow" presStyleCnt="0">
        <dgm:presLayoutVars>
          <dgm:resizeHandles val="exact"/>
        </dgm:presLayoutVars>
      </dgm:prSet>
      <dgm:spPr/>
    </dgm:pt>
    <dgm:pt modelId="{9DD54E5F-5BA5-4DAC-B284-4EAB7B2AAA5C}" type="pres">
      <dgm:prSet presAssocID="{CD4D1B74-77F5-4016-8363-491EF6814CFB}" presName="node" presStyleLbl="node1" presStyleIdx="0" presStyleCnt="3" custScaleX="288497" custScaleY="44931" custLinFactNeighborY="-35602">
        <dgm:presLayoutVars>
          <dgm:bulletEnabled val="1"/>
        </dgm:presLayoutVars>
      </dgm:prSet>
      <dgm:spPr/>
    </dgm:pt>
    <dgm:pt modelId="{1BFF6CD7-384F-4408-9874-9F02F858B7E0}" type="pres">
      <dgm:prSet presAssocID="{4E6F4A2C-5ED4-4966-A1B1-37ADF3F00A19}" presName="sibTrans" presStyleLbl="sibTrans2D1" presStyleIdx="0" presStyleCnt="2"/>
      <dgm:spPr/>
    </dgm:pt>
    <dgm:pt modelId="{E9DC86DA-1331-4DB7-A1B6-32400DE3D473}" type="pres">
      <dgm:prSet presAssocID="{4E6F4A2C-5ED4-4966-A1B1-37ADF3F00A19}" presName="connectorText" presStyleLbl="sibTrans2D1" presStyleIdx="0" presStyleCnt="2"/>
      <dgm:spPr/>
    </dgm:pt>
    <dgm:pt modelId="{20E20E95-B429-4583-8018-178560C516A9}" type="pres">
      <dgm:prSet presAssocID="{7FFFD773-95AB-45A5-A808-63711362940B}" presName="node" presStyleLbl="node1" presStyleIdx="1" presStyleCnt="3" custScaleX="320566">
        <dgm:presLayoutVars>
          <dgm:bulletEnabled val="1"/>
        </dgm:presLayoutVars>
      </dgm:prSet>
      <dgm:spPr/>
    </dgm:pt>
    <dgm:pt modelId="{438AF22F-A7CA-4627-87BF-5046B6BFF191}" type="pres">
      <dgm:prSet presAssocID="{22335A4B-A2DE-4A5D-A140-BB374BAFAF13}" presName="sibTrans" presStyleLbl="sibTrans2D1" presStyleIdx="1" presStyleCnt="2"/>
      <dgm:spPr/>
    </dgm:pt>
    <dgm:pt modelId="{A521711D-BB0C-4AE1-A6AC-DD2B66A0B0C4}" type="pres">
      <dgm:prSet presAssocID="{22335A4B-A2DE-4A5D-A140-BB374BAFAF13}" presName="connectorText" presStyleLbl="sibTrans2D1" presStyleIdx="1" presStyleCnt="2"/>
      <dgm:spPr/>
    </dgm:pt>
    <dgm:pt modelId="{84D71061-7793-4A17-A750-10EC03359BE4}" type="pres">
      <dgm:prSet presAssocID="{BF5892F9-4C85-4FD1-B16C-D07B3A909BCF}" presName="node" presStyleLbl="node1" presStyleIdx="2" presStyleCnt="3" custScaleX="245471">
        <dgm:presLayoutVars>
          <dgm:bulletEnabled val="1"/>
        </dgm:presLayoutVars>
      </dgm:prSet>
      <dgm:spPr/>
    </dgm:pt>
  </dgm:ptLst>
  <dgm:cxnLst>
    <dgm:cxn modelId="{96594126-4A3F-4ADA-BD4D-2188A9EF1F12}" type="presOf" srcId="{4E6F4A2C-5ED4-4966-A1B1-37ADF3F00A19}" destId="{1BFF6CD7-384F-4408-9874-9F02F858B7E0}" srcOrd="0" destOrd="0" presId="urn:microsoft.com/office/officeart/2005/8/layout/process2"/>
    <dgm:cxn modelId="{8A300A27-31E4-4E7F-A96A-D67DD3A08733}" srcId="{0B81C446-CF76-4F33-B55F-17DA2ED7403F}" destId="{CD4D1B74-77F5-4016-8363-491EF6814CFB}" srcOrd="0" destOrd="0" parTransId="{AF1C7E0A-7B3C-4619-9BF1-2F5B80E4F8BE}" sibTransId="{4E6F4A2C-5ED4-4966-A1B1-37ADF3F00A19}"/>
    <dgm:cxn modelId="{684AB531-0411-49E1-8C74-2FA0BD0A183D}" srcId="{0B81C446-CF76-4F33-B55F-17DA2ED7403F}" destId="{BF5892F9-4C85-4FD1-B16C-D07B3A909BCF}" srcOrd="2" destOrd="0" parTransId="{E44912E7-851E-4729-A755-8FB103BA7FA8}" sibTransId="{96DFEB94-E344-414B-8D66-EB239C6A0AEA}"/>
    <dgm:cxn modelId="{E5A1E334-D25D-448F-B571-F9B352836EC6}" type="presOf" srcId="{7FFFD773-95AB-45A5-A808-63711362940B}" destId="{20E20E95-B429-4583-8018-178560C516A9}" srcOrd="0" destOrd="0" presId="urn:microsoft.com/office/officeart/2005/8/layout/process2"/>
    <dgm:cxn modelId="{8912E167-57D4-4A41-8E32-60BE7992CF15}" type="presOf" srcId="{0B81C446-CF76-4F33-B55F-17DA2ED7403F}" destId="{3A72871C-3190-4650-9A39-DF58AD9EB58D}" srcOrd="0" destOrd="0" presId="urn:microsoft.com/office/officeart/2005/8/layout/process2"/>
    <dgm:cxn modelId="{002A5190-89AB-44B8-AA25-4F4E2C7A457A}" type="presOf" srcId="{22335A4B-A2DE-4A5D-A140-BB374BAFAF13}" destId="{A521711D-BB0C-4AE1-A6AC-DD2B66A0B0C4}" srcOrd="1" destOrd="0" presId="urn:microsoft.com/office/officeart/2005/8/layout/process2"/>
    <dgm:cxn modelId="{8680E09F-C4BC-4082-BCD1-892C649B40A5}" type="presOf" srcId="{BF5892F9-4C85-4FD1-B16C-D07B3A909BCF}" destId="{84D71061-7793-4A17-A750-10EC03359BE4}" srcOrd="0" destOrd="0" presId="urn:microsoft.com/office/officeart/2005/8/layout/process2"/>
    <dgm:cxn modelId="{2EB20CCA-E73E-4E01-AECD-DFA7499DAB79}" type="presOf" srcId="{22335A4B-A2DE-4A5D-A140-BB374BAFAF13}" destId="{438AF22F-A7CA-4627-87BF-5046B6BFF191}" srcOrd="0" destOrd="0" presId="urn:microsoft.com/office/officeart/2005/8/layout/process2"/>
    <dgm:cxn modelId="{7D271BCA-10AE-472E-B4E7-9538A9A0C9A9}" srcId="{0B81C446-CF76-4F33-B55F-17DA2ED7403F}" destId="{7FFFD773-95AB-45A5-A808-63711362940B}" srcOrd="1" destOrd="0" parTransId="{2BC70B7B-DC0E-48D0-944E-ADA67DF4C1A9}" sibTransId="{22335A4B-A2DE-4A5D-A140-BB374BAFAF13}"/>
    <dgm:cxn modelId="{069B69DA-F3F4-4259-8D49-1A744E7F0DDA}" type="presOf" srcId="{CD4D1B74-77F5-4016-8363-491EF6814CFB}" destId="{9DD54E5F-5BA5-4DAC-B284-4EAB7B2AAA5C}" srcOrd="0" destOrd="0" presId="urn:microsoft.com/office/officeart/2005/8/layout/process2"/>
    <dgm:cxn modelId="{A78BB4DA-42E0-419C-98A6-C27736BC693F}" type="presOf" srcId="{4E6F4A2C-5ED4-4966-A1B1-37ADF3F00A19}" destId="{E9DC86DA-1331-4DB7-A1B6-32400DE3D473}" srcOrd="1" destOrd="0" presId="urn:microsoft.com/office/officeart/2005/8/layout/process2"/>
    <dgm:cxn modelId="{E3E9FB5B-C1E9-4C81-8591-0F95D8AD5A84}" type="presParOf" srcId="{3A72871C-3190-4650-9A39-DF58AD9EB58D}" destId="{9DD54E5F-5BA5-4DAC-B284-4EAB7B2AAA5C}" srcOrd="0" destOrd="0" presId="urn:microsoft.com/office/officeart/2005/8/layout/process2"/>
    <dgm:cxn modelId="{CC9B500A-5DFD-4874-BB8F-E9C9DF459769}" type="presParOf" srcId="{3A72871C-3190-4650-9A39-DF58AD9EB58D}" destId="{1BFF6CD7-384F-4408-9874-9F02F858B7E0}" srcOrd="1" destOrd="0" presId="urn:microsoft.com/office/officeart/2005/8/layout/process2"/>
    <dgm:cxn modelId="{BD63F473-4F68-4EE0-B657-7D56AA957CCD}" type="presParOf" srcId="{1BFF6CD7-384F-4408-9874-9F02F858B7E0}" destId="{E9DC86DA-1331-4DB7-A1B6-32400DE3D473}" srcOrd="0" destOrd="0" presId="urn:microsoft.com/office/officeart/2005/8/layout/process2"/>
    <dgm:cxn modelId="{63230287-114C-471D-B4D5-0BE638B41F7B}" type="presParOf" srcId="{3A72871C-3190-4650-9A39-DF58AD9EB58D}" destId="{20E20E95-B429-4583-8018-178560C516A9}" srcOrd="2" destOrd="0" presId="urn:microsoft.com/office/officeart/2005/8/layout/process2"/>
    <dgm:cxn modelId="{86644441-E09D-409D-A091-DB51290189F8}" type="presParOf" srcId="{3A72871C-3190-4650-9A39-DF58AD9EB58D}" destId="{438AF22F-A7CA-4627-87BF-5046B6BFF191}" srcOrd="3" destOrd="0" presId="urn:microsoft.com/office/officeart/2005/8/layout/process2"/>
    <dgm:cxn modelId="{ACC0B6C9-3011-4481-92D5-743A5FCA6785}" type="presParOf" srcId="{438AF22F-A7CA-4627-87BF-5046B6BFF191}" destId="{A521711D-BB0C-4AE1-A6AC-DD2B66A0B0C4}" srcOrd="0" destOrd="0" presId="urn:microsoft.com/office/officeart/2005/8/layout/process2"/>
    <dgm:cxn modelId="{B98FEA3F-3B13-49DA-8480-10B841ABE4B3}" type="presParOf" srcId="{3A72871C-3190-4650-9A39-DF58AD9EB58D}" destId="{84D71061-7793-4A17-A750-10EC03359BE4}"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15C0FCA-551A-4F33-94A8-6D1193213B32}"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7D12059F-9C30-4555-99DE-7FAF0542099D}">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A person </a:t>
          </a:r>
          <a:r>
            <a:rPr lang="en-US" sz="2400" b="1" i="1" u="sng" dirty="0">
              <a:solidFill>
                <a:schemeClr val="tx1"/>
              </a:solidFill>
            </a:rPr>
            <a:t>must not pursue</a:t>
          </a:r>
          <a:r>
            <a:rPr lang="en-US" sz="2400" dirty="0">
              <a:solidFill>
                <a:schemeClr val="tx1"/>
              </a:solidFill>
            </a:rPr>
            <a:t> a </a:t>
          </a:r>
          <a:r>
            <a:rPr lang="en-US" sz="2400" b="1" i="1" u="sng" dirty="0">
              <a:solidFill>
                <a:schemeClr val="tx1"/>
              </a:solidFill>
            </a:rPr>
            <a:t>course of conduct:</a:t>
          </a:r>
        </a:p>
      </dgm:t>
    </dgm:pt>
    <dgm:pt modelId="{498D9DBD-0FDC-4235-BED3-F9D6AC9E52A5}" type="parTrans" cxnId="{0301B34B-BC1F-4C23-905D-0DC869A7D9CC}">
      <dgm:prSet/>
      <dgm:spPr/>
      <dgm:t>
        <a:bodyPr/>
        <a:lstStyle/>
        <a:p>
          <a:endParaRPr lang="en-US"/>
        </a:p>
      </dgm:t>
    </dgm:pt>
    <dgm:pt modelId="{23381FBC-F087-4A8D-9BCE-E97FE590164B}" type="sibTrans" cxnId="{0301B34B-BC1F-4C23-905D-0DC869A7D9CC}">
      <dgm:prSet/>
      <dgm:spPr/>
      <dgm:t>
        <a:bodyPr/>
        <a:lstStyle/>
        <a:p>
          <a:endParaRPr lang="en-US"/>
        </a:p>
      </dgm:t>
    </dgm:pt>
    <dgm:pt modelId="{CB6D7DE6-A8DE-4D37-9AC5-F6EF5D966262}">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(a) which involves </a:t>
          </a:r>
          <a:r>
            <a:rPr lang="en-US" sz="2400" b="1" i="1" u="sng" dirty="0">
              <a:solidFill>
                <a:schemeClr val="tx1"/>
              </a:solidFill>
            </a:rPr>
            <a:t>harassment</a:t>
          </a:r>
          <a:r>
            <a:rPr lang="en-US" sz="2400" dirty="0">
              <a:solidFill>
                <a:schemeClr val="tx1"/>
              </a:solidFill>
            </a:rPr>
            <a:t> </a:t>
          </a:r>
          <a:r>
            <a:rPr lang="en-US" sz="2400" i="0" u="sng" dirty="0">
              <a:solidFill>
                <a:schemeClr val="tx1"/>
              </a:solidFill>
            </a:rPr>
            <a:t>of two or more persons</a:t>
          </a:r>
          <a:r>
            <a:rPr lang="en-US" sz="2400" dirty="0">
              <a:solidFill>
                <a:schemeClr val="tx1"/>
              </a:solidFill>
            </a:rPr>
            <a:t> AND</a:t>
          </a:r>
        </a:p>
      </dgm:t>
    </dgm:pt>
    <dgm:pt modelId="{8EBF78B2-E005-4A1E-9C94-1525ECBC0B2B}" type="parTrans" cxnId="{871C96A6-BBAE-4230-ADE1-65A98BE016B9}">
      <dgm:prSet/>
      <dgm:spPr/>
      <dgm:t>
        <a:bodyPr/>
        <a:lstStyle/>
        <a:p>
          <a:endParaRPr lang="en-US"/>
        </a:p>
      </dgm:t>
    </dgm:pt>
    <dgm:pt modelId="{B8E80186-C78C-4635-A83C-0F2AEB999EBE}" type="sibTrans" cxnId="{871C96A6-BBAE-4230-ADE1-65A98BE016B9}">
      <dgm:prSet/>
      <dgm:spPr/>
      <dgm:t>
        <a:bodyPr/>
        <a:lstStyle/>
        <a:p>
          <a:endParaRPr lang="en-US"/>
        </a:p>
      </dgm:t>
    </dgm:pt>
    <dgm:pt modelId="{542943EE-F88B-456F-A966-D99FB1D86B40}">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(b) which </a:t>
          </a:r>
          <a:r>
            <a:rPr lang="en-US" sz="2400" b="1" i="1" u="sng" dirty="0">
              <a:solidFill>
                <a:schemeClr val="tx1"/>
              </a:solidFill>
            </a:rPr>
            <a:t>he knows or ought to know </a:t>
          </a:r>
          <a:r>
            <a:rPr lang="en-US" sz="2400" dirty="0">
              <a:solidFill>
                <a:schemeClr val="tx1"/>
              </a:solidFill>
            </a:rPr>
            <a:t>involves </a:t>
          </a:r>
          <a:r>
            <a:rPr lang="en-US" sz="2400" b="1" i="1" u="sng" dirty="0">
              <a:solidFill>
                <a:schemeClr val="tx1"/>
              </a:solidFill>
            </a:rPr>
            <a:t>harassment of those persons </a:t>
          </a:r>
          <a:r>
            <a:rPr lang="en-US" sz="2400" dirty="0">
              <a:solidFill>
                <a:schemeClr val="tx1"/>
              </a:solidFill>
            </a:rPr>
            <a:t>AND</a:t>
          </a:r>
        </a:p>
      </dgm:t>
    </dgm:pt>
    <dgm:pt modelId="{EBB41F3B-00E2-432A-B59C-778B89C1FF62}" type="parTrans" cxnId="{4647AC14-3E9E-4C47-B334-77783F830B00}">
      <dgm:prSet/>
      <dgm:spPr/>
      <dgm:t>
        <a:bodyPr/>
        <a:lstStyle/>
        <a:p>
          <a:endParaRPr lang="en-US"/>
        </a:p>
      </dgm:t>
    </dgm:pt>
    <dgm:pt modelId="{090A0696-481F-4671-A1A6-69E32637A7C7}" type="sibTrans" cxnId="{4647AC14-3E9E-4C47-B334-77783F830B00}">
      <dgm:prSet/>
      <dgm:spPr/>
      <dgm:t>
        <a:bodyPr/>
        <a:lstStyle/>
        <a:p>
          <a:endParaRPr lang="en-US"/>
        </a:p>
      </dgm:t>
    </dgm:pt>
    <dgm:pt modelId="{2A199E41-8998-4D85-8856-14E43F94C174}">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(c) by which </a:t>
          </a:r>
          <a:r>
            <a:rPr lang="en-US" sz="2400" b="1" i="1" u="sng" dirty="0">
              <a:solidFill>
                <a:schemeClr val="tx1"/>
              </a:solidFill>
            </a:rPr>
            <a:t>he intends to persuade any person </a:t>
          </a:r>
          <a:r>
            <a:rPr lang="en-US" sz="2400" dirty="0">
              <a:solidFill>
                <a:schemeClr val="tx1"/>
              </a:solidFill>
            </a:rPr>
            <a:t>(whether or not one of those mentioned above) </a:t>
          </a:r>
        </a:p>
      </dgm:t>
    </dgm:pt>
    <dgm:pt modelId="{11B027A8-C2A5-48BA-B616-69FAB543CF31}" type="parTrans" cxnId="{CCEDA690-DC8B-453B-A58D-76BFA6713A3C}">
      <dgm:prSet/>
      <dgm:spPr/>
      <dgm:t>
        <a:bodyPr/>
        <a:lstStyle/>
        <a:p>
          <a:endParaRPr lang="en-US"/>
        </a:p>
      </dgm:t>
    </dgm:pt>
    <dgm:pt modelId="{6382C645-FF00-436F-837D-07B93A9D7082}" type="sibTrans" cxnId="{CCEDA690-DC8B-453B-A58D-76BFA6713A3C}">
      <dgm:prSet/>
      <dgm:spPr/>
      <dgm:t>
        <a:bodyPr/>
        <a:lstStyle/>
        <a:p>
          <a:endParaRPr lang="en-US"/>
        </a:p>
      </dgm:t>
    </dgm:pt>
    <dgm:pt modelId="{EE76A48F-201F-4977-9D56-5399A55E9383}">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a:t>
          </a:r>
          <a:r>
            <a:rPr lang="en-US" sz="2400" dirty="0" err="1">
              <a:solidFill>
                <a:schemeClr val="tx1"/>
              </a:solidFill>
            </a:rPr>
            <a:t>i</a:t>
          </a:r>
          <a:r>
            <a:rPr lang="en-US" sz="2400" dirty="0">
              <a:solidFill>
                <a:schemeClr val="tx1"/>
              </a:solidFill>
            </a:rPr>
            <a:t>) </a:t>
          </a:r>
          <a:r>
            <a:rPr lang="en-US" sz="2400" b="1" i="1" u="sng" dirty="0">
              <a:solidFill>
                <a:schemeClr val="tx1"/>
              </a:solidFill>
            </a:rPr>
            <a:t>not to do something </a:t>
          </a:r>
          <a:r>
            <a:rPr lang="en-US" sz="2400" dirty="0">
              <a:solidFill>
                <a:schemeClr val="tx1"/>
              </a:solidFill>
            </a:rPr>
            <a:t>that he is </a:t>
          </a:r>
          <a:r>
            <a:rPr lang="en-US" sz="2400" b="1" i="1" u="sng" dirty="0">
              <a:solidFill>
                <a:schemeClr val="tx1"/>
              </a:solidFill>
            </a:rPr>
            <a:t>entitled or required</a:t>
          </a:r>
          <a:r>
            <a:rPr lang="en-US" sz="2400" dirty="0">
              <a:solidFill>
                <a:schemeClr val="tx1"/>
              </a:solidFill>
            </a:rPr>
            <a:t> to do OR</a:t>
          </a:r>
        </a:p>
      </dgm:t>
    </dgm:pt>
    <dgm:pt modelId="{05072C79-2338-4460-B317-6CBD6160F430}" type="parTrans" cxnId="{AFD20B34-53D9-4701-8613-BD209D244A1F}">
      <dgm:prSet/>
      <dgm:spPr/>
      <dgm:t>
        <a:bodyPr/>
        <a:lstStyle/>
        <a:p>
          <a:endParaRPr lang="en-US"/>
        </a:p>
      </dgm:t>
    </dgm:pt>
    <dgm:pt modelId="{4A2C5C6A-C6E7-4E2A-B83B-6FD59CD7E0C2}" type="sibTrans" cxnId="{AFD20B34-53D9-4701-8613-BD209D244A1F}">
      <dgm:prSet/>
      <dgm:spPr/>
      <dgm:t>
        <a:bodyPr/>
        <a:lstStyle/>
        <a:p>
          <a:endParaRPr lang="en-US"/>
        </a:p>
      </dgm:t>
    </dgm:pt>
    <dgm:pt modelId="{D69FD147-7647-4191-BBA1-C51C8C3AD061}">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(ii) to do something that he is </a:t>
          </a:r>
          <a:r>
            <a:rPr lang="en-US" sz="2400" b="1" i="1" u="sng" dirty="0">
              <a:solidFill>
                <a:schemeClr val="tx1"/>
              </a:solidFill>
            </a:rPr>
            <a:t>not under any obligation to do </a:t>
          </a:r>
        </a:p>
      </dgm:t>
    </dgm:pt>
    <dgm:pt modelId="{B667EF6A-C2C0-4A8B-8023-6F11BB327BE3}" type="parTrans" cxnId="{3208B515-2A60-49C5-B06D-5116D4D7542B}">
      <dgm:prSet/>
      <dgm:spPr/>
      <dgm:t>
        <a:bodyPr/>
        <a:lstStyle/>
        <a:p>
          <a:endParaRPr lang="en-US"/>
        </a:p>
      </dgm:t>
    </dgm:pt>
    <dgm:pt modelId="{A72A4956-F0AD-420B-9BBA-12F7B6361F4E}" type="sibTrans" cxnId="{3208B515-2A60-49C5-B06D-5116D4D7542B}">
      <dgm:prSet/>
      <dgm:spPr/>
      <dgm:t>
        <a:bodyPr/>
        <a:lstStyle/>
        <a:p>
          <a:endParaRPr lang="en-US"/>
        </a:p>
      </dgm:t>
    </dgm:pt>
    <dgm:pt modelId="{F2D30023-D921-4C7E-B33A-0A9C477B12D0}" type="pres">
      <dgm:prSet presAssocID="{F15C0FCA-551A-4F33-94A8-6D1193213B32}" presName="diagram" presStyleCnt="0">
        <dgm:presLayoutVars>
          <dgm:dir/>
          <dgm:resizeHandles val="exact"/>
        </dgm:presLayoutVars>
      </dgm:prSet>
      <dgm:spPr/>
    </dgm:pt>
    <dgm:pt modelId="{7CD064C9-20C4-461A-AC2C-DC93423E1775}" type="pres">
      <dgm:prSet presAssocID="{7D12059F-9C30-4555-99DE-7FAF0542099D}" presName="node" presStyleLbl="node1" presStyleIdx="0" presStyleCnt="6">
        <dgm:presLayoutVars>
          <dgm:bulletEnabled val="1"/>
        </dgm:presLayoutVars>
      </dgm:prSet>
      <dgm:spPr/>
    </dgm:pt>
    <dgm:pt modelId="{F3CB78CE-E8CC-4E4D-8372-2D14ADD5C092}" type="pres">
      <dgm:prSet presAssocID="{23381FBC-F087-4A8D-9BCE-E97FE590164B}" presName="sibTrans" presStyleCnt="0"/>
      <dgm:spPr/>
    </dgm:pt>
    <dgm:pt modelId="{F959E6DD-F4CF-4B84-AA50-BBE3B069A274}" type="pres">
      <dgm:prSet presAssocID="{CB6D7DE6-A8DE-4D37-9AC5-F6EF5D966262}" presName="node" presStyleLbl="node1" presStyleIdx="1" presStyleCnt="6">
        <dgm:presLayoutVars>
          <dgm:bulletEnabled val="1"/>
        </dgm:presLayoutVars>
      </dgm:prSet>
      <dgm:spPr/>
    </dgm:pt>
    <dgm:pt modelId="{B84FCE54-E251-4785-9EF3-44A1113AE8C9}" type="pres">
      <dgm:prSet presAssocID="{B8E80186-C78C-4635-A83C-0F2AEB999EBE}" presName="sibTrans" presStyleCnt="0"/>
      <dgm:spPr/>
    </dgm:pt>
    <dgm:pt modelId="{5606DCEC-DFC5-4447-B2EA-666B9FAA1179}" type="pres">
      <dgm:prSet presAssocID="{542943EE-F88B-456F-A966-D99FB1D86B40}" presName="node" presStyleLbl="node1" presStyleIdx="2" presStyleCnt="6">
        <dgm:presLayoutVars>
          <dgm:bulletEnabled val="1"/>
        </dgm:presLayoutVars>
      </dgm:prSet>
      <dgm:spPr/>
    </dgm:pt>
    <dgm:pt modelId="{13532010-972A-4FE7-8CCF-71BC00E57E14}" type="pres">
      <dgm:prSet presAssocID="{090A0696-481F-4671-A1A6-69E32637A7C7}" presName="sibTrans" presStyleCnt="0"/>
      <dgm:spPr/>
    </dgm:pt>
    <dgm:pt modelId="{9EF32A4D-4FA9-4B44-9D4C-FBEB0D680C89}" type="pres">
      <dgm:prSet presAssocID="{2A199E41-8998-4D85-8856-14E43F94C174}" presName="node" presStyleLbl="node1" presStyleIdx="3" presStyleCnt="6">
        <dgm:presLayoutVars>
          <dgm:bulletEnabled val="1"/>
        </dgm:presLayoutVars>
      </dgm:prSet>
      <dgm:spPr/>
    </dgm:pt>
    <dgm:pt modelId="{FEB061ED-CD6E-4A1A-8C61-8E94ADECEC40}" type="pres">
      <dgm:prSet presAssocID="{6382C645-FF00-436F-837D-07B93A9D7082}" presName="sibTrans" presStyleCnt="0"/>
      <dgm:spPr/>
    </dgm:pt>
    <dgm:pt modelId="{7A0549C3-8106-49F5-A59E-E02575A5714A}" type="pres">
      <dgm:prSet presAssocID="{EE76A48F-201F-4977-9D56-5399A55E9383}" presName="node" presStyleLbl="node1" presStyleIdx="4" presStyleCnt="6">
        <dgm:presLayoutVars>
          <dgm:bulletEnabled val="1"/>
        </dgm:presLayoutVars>
      </dgm:prSet>
      <dgm:spPr/>
    </dgm:pt>
    <dgm:pt modelId="{7DE61B01-587B-474F-80A0-F703764DC971}" type="pres">
      <dgm:prSet presAssocID="{4A2C5C6A-C6E7-4E2A-B83B-6FD59CD7E0C2}" presName="sibTrans" presStyleCnt="0"/>
      <dgm:spPr/>
    </dgm:pt>
    <dgm:pt modelId="{9A5B2B1F-1CCC-48A3-A221-F571FC6A9B0B}" type="pres">
      <dgm:prSet presAssocID="{D69FD147-7647-4191-BBA1-C51C8C3AD061}" presName="node" presStyleLbl="node1" presStyleIdx="5" presStyleCnt="6">
        <dgm:presLayoutVars>
          <dgm:bulletEnabled val="1"/>
        </dgm:presLayoutVars>
      </dgm:prSet>
      <dgm:spPr/>
    </dgm:pt>
  </dgm:ptLst>
  <dgm:cxnLst>
    <dgm:cxn modelId="{4647AC14-3E9E-4C47-B334-77783F830B00}" srcId="{F15C0FCA-551A-4F33-94A8-6D1193213B32}" destId="{542943EE-F88B-456F-A966-D99FB1D86B40}" srcOrd="2" destOrd="0" parTransId="{EBB41F3B-00E2-432A-B59C-778B89C1FF62}" sibTransId="{090A0696-481F-4671-A1A6-69E32637A7C7}"/>
    <dgm:cxn modelId="{3208B515-2A60-49C5-B06D-5116D4D7542B}" srcId="{F15C0FCA-551A-4F33-94A8-6D1193213B32}" destId="{D69FD147-7647-4191-BBA1-C51C8C3AD061}" srcOrd="5" destOrd="0" parTransId="{B667EF6A-C2C0-4A8B-8023-6F11BB327BE3}" sibTransId="{A72A4956-F0AD-420B-9BBA-12F7B6361F4E}"/>
    <dgm:cxn modelId="{A127C21E-2D1D-4D14-9BDA-3F737B452066}" type="presOf" srcId="{2A199E41-8998-4D85-8856-14E43F94C174}" destId="{9EF32A4D-4FA9-4B44-9D4C-FBEB0D680C89}" srcOrd="0" destOrd="0" presId="urn:microsoft.com/office/officeart/2005/8/layout/default"/>
    <dgm:cxn modelId="{AFD20B34-53D9-4701-8613-BD209D244A1F}" srcId="{F15C0FCA-551A-4F33-94A8-6D1193213B32}" destId="{EE76A48F-201F-4977-9D56-5399A55E9383}" srcOrd="4" destOrd="0" parTransId="{05072C79-2338-4460-B317-6CBD6160F430}" sibTransId="{4A2C5C6A-C6E7-4E2A-B83B-6FD59CD7E0C2}"/>
    <dgm:cxn modelId="{1397D034-566E-43C6-BDBE-1743A14FBF5C}" type="presOf" srcId="{F15C0FCA-551A-4F33-94A8-6D1193213B32}" destId="{F2D30023-D921-4C7E-B33A-0A9C477B12D0}" srcOrd="0" destOrd="0" presId="urn:microsoft.com/office/officeart/2005/8/layout/default"/>
    <dgm:cxn modelId="{D1B76847-F983-42DE-AC28-13DF4DC105A7}" type="presOf" srcId="{CB6D7DE6-A8DE-4D37-9AC5-F6EF5D966262}" destId="{F959E6DD-F4CF-4B84-AA50-BBE3B069A274}" srcOrd="0" destOrd="0" presId="urn:microsoft.com/office/officeart/2005/8/layout/default"/>
    <dgm:cxn modelId="{0301B34B-BC1F-4C23-905D-0DC869A7D9CC}" srcId="{F15C0FCA-551A-4F33-94A8-6D1193213B32}" destId="{7D12059F-9C30-4555-99DE-7FAF0542099D}" srcOrd="0" destOrd="0" parTransId="{498D9DBD-0FDC-4235-BED3-F9D6AC9E52A5}" sibTransId="{23381FBC-F087-4A8D-9BCE-E97FE590164B}"/>
    <dgm:cxn modelId="{A92ED870-90BC-43E9-8206-F9F8B144FD4C}" type="presOf" srcId="{7D12059F-9C30-4555-99DE-7FAF0542099D}" destId="{7CD064C9-20C4-461A-AC2C-DC93423E1775}" srcOrd="0" destOrd="0" presId="urn:microsoft.com/office/officeart/2005/8/layout/default"/>
    <dgm:cxn modelId="{CCEDA690-DC8B-453B-A58D-76BFA6713A3C}" srcId="{F15C0FCA-551A-4F33-94A8-6D1193213B32}" destId="{2A199E41-8998-4D85-8856-14E43F94C174}" srcOrd="3" destOrd="0" parTransId="{11B027A8-C2A5-48BA-B616-69FAB543CF31}" sibTransId="{6382C645-FF00-436F-837D-07B93A9D7082}"/>
    <dgm:cxn modelId="{8D5B2B94-1319-48E3-B913-172A82E90BCC}" type="presOf" srcId="{542943EE-F88B-456F-A966-D99FB1D86B40}" destId="{5606DCEC-DFC5-4447-B2EA-666B9FAA1179}" srcOrd="0" destOrd="0" presId="urn:microsoft.com/office/officeart/2005/8/layout/default"/>
    <dgm:cxn modelId="{27FC2EA3-7CEB-4744-B076-39320081BDB2}" type="presOf" srcId="{D69FD147-7647-4191-BBA1-C51C8C3AD061}" destId="{9A5B2B1F-1CCC-48A3-A221-F571FC6A9B0B}" srcOrd="0" destOrd="0" presId="urn:microsoft.com/office/officeart/2005/8/layout/default"/>
    <dgm:cxn modelId="{871C96A6-BBAE-4230-ADE1-65A98BE016B9}" srcId="{F15C0FCA-551A-4F33-94A8-6D1193213B32}" destId="{CB6D7DE6-A8DE-4D37-9AC5-F6EF5D966262}" srcOrd="1" destOrd="0" parTransId="{8EBF78B2-E005-4A1E-9C94-1525ECBC0B2B}" sibTransId="{B8E80186-C78C-4635-A83C-0F2AEB999EBE}"/>
    <dgm:cxn modelId="{0F7307E2-1372-48FB-A380-C91415872DA7}" type="presOf" srcId="{EE76A48F-201F-4977-9D56-5399A55E9383}" destId="{7A0549C3-8106-49F5-A59E-E02575A5714A}" srcOrd="0" destOrd="0" presId="urn:microsoft.com/office/officeart/2005/8/layout/default"/>
    <dgm:cxn modelId="{B0444AA7-1690-42CD-B98D-FCA2CEC5C421}" type="presParOf" srcId="{F2D30023-D921-4C7E-B33A-0A9C477B12D0}" destId="{7CD064C9-20C4-461A-AC2C-DC93423E1775}" srcOrd="0" destOrd="0" presId="urn:microsoft.com/office/officeart/2005/8/layout/default"/>
    <dgm:cxn modelId="{3E35A844-1685-4D1B-89CD-634558C5B5A6}" type="presParOf" srcId="{F2D30023-D921-4C7E-B33A-0A9C477B12D0}" destId="{F3CB78CE-E8CC-4E4D-8372-2D14ADD5C092}" srcOrd="1" destOrd="0" presId="urn:microsoft.com/office/officeart/2005/8/layout/default"/>
    <dgm:cxn modelId="{9CD6F964-6B53-4100-9643-BC6558ADBBD4}" type="presParOf" srcId="{F2D30023-D921-4C7E-B33A-0A9C477B12D0}" destId="{F959E6DD-F4CF-4B84-AA50-BBE3B069A274}" srcOrd="2" destOrd="0" presId="urn:microsoft.com/office/officeart/2005/8/layout/default"/>
    <dgm:cxn modelId="{017D2EEB-2D40-4454-B0EB-5FAC4AFACE13}" type="presParOf" srcId="{F2D30023-D921-4C7E-B33A-0A9C477B12D0}" destId="{B84FCE54-E251-4785-9EF3-44A1113AE8C9}" srcOrd="3" destOrd="0" presId="urn:microsoft.com/office/officeart/2005/8/layout/default"/>
    <dgm:cxn modelId="{B8FE95DC-C70A-43FC-97FD-F9FD9A7787E5}" type="presParOf" srcId="{F2D30023-D921-4C7E-B33A-0A9C477B12D0}" destId="{5606DCEC-DFC5-4447-B2EA-666B9FAA1179}" srcOrd="4" destOrd="0" presId="urn:microsoft.com/office/officeart/2005/8/layout/default"/>
    <dgm:cxn modelId="{37D7D836-265E-4706-B87E-93382673A743}" type="presParOf" srcId="{F2D30023-D921-4C7E-B33A-0A9C477B12D0}" destId="{13532010-972A-4FE7-8CCF-71BC00E57E14}" srcOrd="5" destOrd="0" presId="urn:microsoft.com/office/officeart/2005/8/layout/default"/>
    <dgm:cxn modelId="{1340EF14-E22E-459F-8FBB-199E0E384EB9}" type="presParOf" srcId="{F2D30023-D921-4C7E-B33A-0A9C477B12D0}" destId="{9EF32A4D-4FA9-4B44-9D4C-FBEB0D680C89}" srcOrd="6" destOrd="0" presId="urn:microsoft.com/office/officeart/2005/8/layout/default"/>
    <dgm:cxn modelId="{600367F4-89EC-46CD-8A38-1475BAAAF6E6}" type="presParOf" srcId="{F2D30023-D921-4C7E-B33A-0A9C477B12D0}" destId="{FEB061ED-CD6E-4A1A-8C61-8E94ADECEC40}" srcOrd="7" destOrd="0" presId="urn:microsoft.com/office/officeart/2005/8/layout/default"/>
    <dgm:cxn modelId="{A945F15A-7C9D-4658-B644-51484E954E2E}" type="presParOf" srcId="{F2D30023-D921-4C7E-B33A-0A9C477B12D0}" destId="{7A0549C3-8106-49F5-A59E-E02575A5714A}" srcOrd="8" destOrd="0" presId="urn:microsoft.com/office/officeart/2005/8/layout/default"/>
    <dgm:cxn modelId="{F22C600D-7661-414B-9286-C0D2FADE57CA}" type="presParOf" srcId="{F2D30023-D921-4C7E-B33A-0A9C477B12D0}" destId="{7DE61B01-587B-474F-80A0-F703764DC971}" srcOrd="9" destOrd="0" presId="urn:microsoft.com/office/officeart/2005/8/layout/default"/>
    <dgm:cxn modelId="{FD1C7CA3-064A-443A-A8C4-51C5341842AC}" type="presParOf" srcId="{F2D30023-D921-4C7E-B33A-0A9C477B12D0}" destId="{9A5B2B1F-1CCC-48A3-A221-F571FC6A9B0B}"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A6B2921-CC1F-4A1D-BF32-571998E74A09}" type="doc">
      <dgm:prSet loTypeId="urn:microsoft.com/office/officeart/2005/8/layout/hProcess9" loCatId="process" qsTypeId="urn:microsoft.com/office/officeart/2005/8/quickstyle/simple1" qsCatId="simple" csTypeId="urn:microsoft.com/office/officeart/2005/8/colors/accent1_2" csCatId="accent1" phldr="1"/>
      <dgm:spPr/>
      <dgm:t>
        <a:bodyPr/>
        <a:lstStyle/>
        <a:p>
          <a:endParaRPr lang="en-US"/>
        </a:p>
      </dgm:t>
    </dgm:pt>
    <dgm:pt modelId="{B8CF7409-1847-496A-A747-6F4A6C9AEAF7}">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This must involve conduct on at least occasions</a:t>
          </a:r>
        </a:p>
      </dgm:t>
    </dgm:pt>
    <dgm:pt modelId="{AB6D537A-1168-41C3-8840-76B9DA72E826}" type="parTrans" cxnId="{164033AF-5AEB-4776-8278-65EBA98F355E}">
      <dgm:prSet/>
      <dgm:spPr/>
      <dgm:t>
        <a:bodyPr/>
        <a:lstStyle/>
        <a:p>
          <a:endParaRPr lang="en-US"/>
        </a:p>
      </dgm:t>
    </dgm:pt>
    <dgm:pt modelId="{5A53E3A5-3E0F-4004-8657-F3CBCAE0FD8C}" type="sibTrans" cxnId="{164033AF-5AEB-4776-8278-65EBA98F355E}">
      <dgm:prSet/>
      <dgm:spPr/>
      <dgm:t>
        <a:bodyPr/>
        <a:lstStyle/>
        <a:p>
          <a:endParaRPr lang="en-US"/>
        </a:p>
      </dgm:t>
    </dgm:pt>
    <dgm:pt modelId="{10EEF095-861B-4934-8D58-21CD9E38BECA}">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It is not restricted to actions, it also includes speech</a:t>
          </a:r>
        </a:p>
      </dgm:t>
    </dgm:pt>
    <dgm:pt modelId="{42CD0690-344E-4766-99B2-CE59A8CB7E1F}" type="parTrans" cxnId="{A18D11CE-7141-401B-9DDC-18DAE2FBBA4F}">
      <dgm:prSet/>
      <dgm:spPr/>
      <dgm:t>
        <a:bodyPr/>
        <a:lstStyle/>
        <a:p>
          <a:endParaRPr lang="en-US"/>
        </a:p>
      </dgm:t>
    </dgm:pt>
    <dgm:pt modelId="{9BDF2F3A-F7B0-42D0-86E0-0134D794BF3C}" type="sibTrans" cxnId="{A18D11CE-7141-401B-9DDC-18DAE2FBBA4F}">
      <dgm:prSet/>
      <dgm:spPr/>
      <dgm:t>
        <a:bodyPr/>
        <a:lstStyle/>
        <a:p>
          <a:endParaRPr lang="en-US"/>
        </a:p>
      </dgm:t>
    </dgm:pt>
    <dgm:pt modelId="{A65BE4E4-F1C4-463F-8ED0-F0B8E71462EF}">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It does not have to be of the same type</a:t>
          </a:r>
        </a:p>
      </dgm:t>
    </dgm:pt>
    <dgm:pt modelId="{B1C66D91-0CD9-4C0C-A58A-A387AF477740}" type="parTrans" cxnId="{DE54EDB3-68C0-4888-9F40-8E72CE3707CA}">
      <dgm:prSet/>
      <dgm:spPr/>
      <dgm:t>
        <a:bodyPr/>
        <a:lstStyle/>
        <a:p>
          <a:endParaRPr lang="en-US"/>
        </a:p>
      </dgm:t>
    </dgm:pt>
    <dgm:pt modelId="{C4866AA8-07E4-4E3E-8433-D68F1B32ACF9}" type="sibTrans" cxnId="{DE54EDB3-68C0-4888-9F40-8E72CE3707CA}">
      <dgm:prSet/>
      <dgm:spPr/>
      <dgm:t>
        <a:bodyPr/>
        <a:lstStyle/>
        <a:p>
          <a:endParaRPr lang="en-US"/>
        </a:p>
      </dgm:t>
    </dgm:pt>
    <dgm:pt modelId="{F1C099F0-021A-4227-A376-E6991C03E9E0}">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It does not have to be done by the same person</a:t>
          </a:r>
        </a:p>
      </dgm:t>
    </dgm:pt>
    <dgm:pt modelId="{638FD0AD-4E8B-4963-BBEE-C40F58666744}" type="parTrans" cxnId="{E82CAEED-6B06-40DC-BE76-DB172B9A3A9C}">
      <dgm:prSet/>
      <dgm:spPr/>
      <dgm:t>
        <a:bodyPr/>
        <a:lstStyle/>
        <a:p>
          <a:endParaRPr lang="en-US"/>
        </a:p>
      </dgm:t>
    </dgm:pt>
    <dgm:pt modelId="{4A7520AC-E09F-41CC-97FB-48F926BAF570}" type="sibTrans" cxnId="{E82CAEED-6B06-40DC-BE76-DB172B9A3A9C}">
      <dgm:prSet/>
      <dgm:spPr/>
      <dgm:t>
        <a:bodyPr/>
        <a:lstStyle/>
        <a:p>
          <a:endParaRPr lang="en-US"/>
        </a:p>
      </dgm:t>
    </dgm:pt>
    <dgm:pt modelId="{CFDAC3A0-225B-4062-B55C-D43DDBB9D543}" type="pres">
      <dgm:prSet presAssocID="{9A6B2921-CC1F-4A1D-BF32-571998E74A09}" presName="CompostProcess" presStyleCnt="0">
        <dgm:presLayoutVars>
          <dgm:dir/>
          <dgm:resizeHandles val="exact"/>
        </dgm:presLayoutVars>
      </dgm:prSet>
      <dgm:spPr/>
    </dgm:pt>
    <dgm:pt modelId="{7432A19D-28A6-4C96-BFE1-C6155D504C72}" type="pres">
      <dgm:prSet presAssocID="{9A6B2921-CC1F-4A1D-BF32-571998E74A09}" presName="arrow" presStyleLbl="bgShp" presStyleIdx="0" presStyleCnt="1" custScaleX="117647"/>
      <dgm:spPr>
        <a:solidFill>
          <a:schemeClr val="accent2">
            <a:lumMod val="75000"/>
          </a:schemeClr>
        </a:solidFill>
        <a:ln>
          <a:solidFill>
            <a:schemeClr val="tx1"/>
          </a:solidFill>
        </a:ln>
      </dgm:spPr>
    </dgm:pt>
    <dgm:pt modelId="{EFD838B2-0EC8-4A8A-BA8C-6EF0722D4158}" type="pres">
      <dgm:prSet presAssocID="{9A6B2921-CC1F-4A1D-BF32-571998E74A09}" presName="linearProcess" presStyleCnt="0"/>
      <dgm:spPr/>
    </dgm:pt>
    <dgm:pt modelId="{AA468E61-B1D5-4ABC-B08B-33920B51E92C}" type="pres">
      <dgm:prSet presAssocID="{B8CF7409-1847-496A-A747-6F4A6C9AEAF7}" presName="textNode" presStyleLbl="node1" presStyleIdx="0" presStyleCnt="4">
        <dgm:presLayoutVars>
          <dgm:bulletEnabled val="1"/>
        </dgm:presLayoutVars>
      </dgm:prSet>
      <dgm:spPr/>
    </dgm:pt>
    <dgm:pt modelId="{F6C6ECE5-E944-4DEE-8D14-280B858798B8}" type="pres">
      <dgm:prSet presAssocID="{5A53E3A5-3E0F-4004-8657-F3CBCAE0FD8C}" presName="sibTrans" presStyleCnt="0"/>
      <dgm:spPr/>
    </dgm:pt>
    <dgm:pt modelId="{E226DD36-0C40-449C-AA12-9C356BC73CC2}" type="pres">
      <dgm:prSet presAssocID="{10EEF095-861B-4934-8D58-21CD9E38BECA}" presName="textNode" presStyleLbl="node1" presStyleIdx="1" presStyleCnt="4">
        <dgm:presLayoutVars>
          <dgm:bulletEnabled val="1"/>
        </dgm:presLayoutVars>
      </dgm:prSet>
      <dgm:spPr/>
    </dgm:pt>
    <dgm:pt modelId="{4F1F6B73-0FB3-46F3-A041-AC14DFFBDF84}" type="pres">
      <dgm:prSet presAssocID="{9BDF2F3A-F7B0-42D0-86E0-0134D794BF3C}" presName="sibTrans" presStyleCnt="0"/>
      <dgm:spPr/>
    </dgm:pt>
    <dgm:pt modelId="{570D248C-2A36-400A-BCD2-94C468BD395E}" type="pres">
      <dgm:prSet presAssocID="{A65BE4E4-F1C4-463F-8ED0-F0B8E71462EF}" presName="textNode" presStyleLbl="node1" presStyleIdx="2" presStyleCnt="4">
        <dgm:presLayoutVars>
          <dgm:bulletEnabled val="1"/>
        </dgm:presLayoutVars>
      </dgm:prSet>
      <dgm:spPr/>
    </dgm:pt>
    <dgm:pt modelId="{9416B8BB-2965-4C05-8777-803A55854364}" type="pres">
      <dgm:prSet presAssocID="{C4866AA8-07E4-4E3E-8433-D68F1B32ACF9}" presName="sibTrans" presStyleCnt="0"/>
      <dgm:spPr/>
    </dgm:pt>
    <dgm:pt modelId="{5D963CF0-6393-4650-BA3F-A2C70575487D}" type="pres">
      <dgm:prSet presAssocID="{F1C099F0-021A-4227-A376-E6991C03E9E0}" presName="textNode" presStyleLbl="node1" presStyleIdx="3" presStyleCnt="4">
        <dgm:presLayoutVars>
          <dgm:bulletEnabled val="1"/>
        </dgm:presLayoutVars>
      </dgm:prSet>
      <dgm:spPr/>
    </dgm:pt>
  </dgm:ptLst>
  <dgm:cxnLst>
    <dgm:cxn modelId="{E5B9EB2A-4193-4587-8FFC-97117C46A698}" type="presOf" srcId="{F1C099F0-021A-4227-A376-E6991C03E9E0}" destId="{5D963CF0-6393-4650-BA3F-A2C70575487D}" srcOrd="0" destOrd="0" presId="urn:microsoft.com/office/officeart/2005/8/layout/hProcess9"/>
    <dgm:cxn modelId="{AF79592D-6BD7-4CA7-9829-9E927C36C466}" type="presOf" srcId="{B8CF7409-1847-496A-A747-6F4A6C9AEAF7}" destId="{AA468E61-B1D5-4ABC-B08B-33920B51E92C}" srcOrd="0" destOrd="0" presId="urn:microsoft.com/office/officeart/2005/8/layout/hProcess9"/>
    <dgm:cxn modelId="{C1CBB6AE-76DF-4769-84EB-1C1474C5E7FB}" type="presOf" srcId="{10EEF095-861B-4934-8D58-21CD9E38BECA}" destId="{E226DD36-0C40-449C-AA12-9C356BC73CC2}" srcOrd="0" destOrd="0" presId="urn:microsoft.com/office/officeart/2005/8/layout/hProcess9"/>
    <dgm:cxn modelId="{164033AF-5AEB-4776-8278-65EBA98F355E}" srcId="{9A6B2921-CC1F-4A1D-BF32-571998E74A09}" destId="{B8CF7409-1847-496A-A747-6F4A6C9AEAF7}" srcOrd="0" destOrd="0" parTransId="{AB6D537A-1168-41C3-8840-76B9DA72E826}" sibTransId="{5A53E3A5-3E0F-4004-8657-F3CBCAE0FD8C}"/>
    <dgm:cxn modelId="{DE54EDB3-68C0-4888-9F40-8E72CE3707CA}" srcId="{9A6B2921-CC1F-4A1D-BF32-571998E74A09}" destId="{A65BE4E4-F1C4-463F-8ED0-F0B8E71462EF}" srcOrd="2" destOrd="0" parTransId="{B1C66D91-0CD9-4C0C-A58A-A387AF477740}" sibTransId="{C4866AA8-07E4-4E3E-8433-D68F1B32ACF9}"/>
    <dgm:cxn modelId="{B73266C1-7B62-457C-B286-FE80022A8BD1}" type="presOf" srcId="{9A6B2921-CC1F-4A1D-BF32-571998E74A09}" destId="{CFDAC3A0-225B-4062-B55C-D43DDBB9D543}" srcOrd="0" destOrd="0" presId="urn:microsoft.com/office/officeart/2005/8/layout/hProcess9"/>
    <dgm:cxn modelId="{C81873C5-A64E-4C95-B8A5-82B07E87A35F}" type="presOf" srcId="{A65BE4E4-F1C4-463F-8ED0-F0B8E71462EF}" destId="{570D248C-2A36-400A-BCD2-94C468BD395E}" srcOrd="0" destOrd="0" presId="urn:microsoft.com/office/officeart/2005/8/layout/hProcess9"/>
    <dgm:cxn modelId="{A18D11CE-7141-401B-9DDC-18DAE2FBBA4F}" srcId="{9A6B2921-CC1F-4A1D-BF32-571998E74A09}" destId="{10EEF095-861B-4934-8D58-21CD9E38BECA}" srcOrd="1" destOrd="0" parTransId="{42CD0690-344E-4766-99B2-CE59A8CB7E1F}" sibTransId="{9BDF2F3A-F7B0-42D0-86E0-0134D794BF3C}"/>
    <dgm:cxn modelId="{E82CAEED-6B06-40DC-BE76-DB172B9A3A9C}" srcId="{9A6B2921-CC1F-4A1D-BF32-571998E74A09}" destId="{F1C099F0-021A-4227-A376-E6991C03E9E0}" srcOrd="3" destOrd="0" parTransId="{638FD0AD-4E8B-4963-BBEE-C40F58666744}" sibTransId="{4A7520AC-E09F-41CC-97FB-48F926BAF570}"/>
    <dgm:cxn modelId="{B4F8BA90-23CA-4944-9BF9-3BB6E49AB99B}" type="presParOf" srcId="{CFDAC3A0-225B-4062-B55C-D43DDBB9D543}" destId="{7432A19D-28A6-4C96-BFE1-C6155D504C72}" srcOrd="0" destOrd="0" presId="urn:microsoft.com/office/officeart/2005/8/layout/hProcess9"/>
    <dgm:cxn modelId="{9BCA24B4-F2E5-4878-9DA0-5588B079C643}" type="presParOf" srcId="{CFDAC3A0-225B-4062-B55C-D43DDBB9D543}" destId="{EFD838B2-0EC8-4A8A-BA8C-6EF0722D4158}" srcOrd="1" destOrd="0" presId="urn:microsoft.com/office/officeart/2005/8/layout/hProcess9"/>
    <dgm:cxn modelId="{AF9D024C-9C9B-4B56-B72A-126C970E43F6}" type="presParOf" srcId="{EFD838B2-0EC8-4A8A-BA8C-6EF0722D4158}" destId="{AA468E61-B1D5-4ABC-B08B-33920B51E92C}" srcOrd="0" destOrd="0" presId="urn:microsoft.com/office/officeart/2005/8/layout/hProcess9"/>
    <dgm:cxn modelId="{414B4160-A101-4129-B45E-FD1FEDAC3AD7}" type="presParOf" srcId="{EFD838B2-0EC8-4A8A-BA8C-6EF0722D4158}" destId="{F6C6ECE5-E944-4DEE-8D14-280B858798B8}" srcOrd="1" destOrd="0" presId="urn:microsoft.com/office/officeart/2005/8/layout/hProcess9"/>
    <dgm:cxn modelId="{3B2266D2-B957-4268-BCDF-CCA3B0513EE9}" type="presParOf" srcId="{EFD838B2-0EC8-4A8A-BA8C-6EF0722D4158}" destId="{E226DD36-0C40-449C-AA12-9C356BC73CC2}" srcOrd="2" destOrd="0" presId="urn:microsoft.com/office/officeart/2005/8/layout/hProcess9"/>
    <dgm:cxn modelId="{953D8156-5C06-4D37-8EB3-1D61DEC83F83}" type="presParOf" srcId="{EFD838B2-0EC8-4A8A-BA8C-6EF0722D4158}" destId="{4F1F6B73-0FB3-46F3-A041-AC14DFFBDF84}" srcOrd="3" destOrd="0" presId="urn:microsoft.com/office/officeart/2005/8/layout/hProcess9"/>
    <dgm:cxn modelId="{DDDEBD98-5A57-437C-8DC2-899F1268D281}" type="presParOf" srcId="{EFD838B2-0EC8-4A8A-BA8C-6EF0722D4158}" destId="{570D248C-2A36-400A-BCD2-94C468BD395E}" srcOrd="4" destOrd="0" presId="urn:microsoft.com/office/officeart/2005/8/layout/hProcess9"/>
    <dgm:cxn modelId="{9DE3ABAE-60C8-4D42-9659-E287709704A4}" type="presParOf" srcId="{EFD838B2-0EC8-4A8A-BA8C-6EF0722D4158}" destId="{9416B8BB-2965-4C05-8777-803A55854364}" srcOrd="5" destOrd="0" presId="urn:microsoft.com/office/officeart/2005/8/layout/hProcess9"/>
    <dgm:cxn modelId="{5D87F23A-9E57-44C5-93E7-310D488C2AC1}" type="presParOf" srcId="{EFD838B2-0EC8-4A8A-BA8C-6EF0722D4158}" destId="{5D963CF0-6393-4650-BA3F-A2C70575487D}"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3FCA586-30D8-491C-8A2F-BB31015CFC41}"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337381D0-A128-44BA-83D1-A48306B5E99B}">
      <dgm:prSet phldrT="[Text]" custT="1"/>
      <dgm:spPr>
        <a:solidFill>
          <a:schemeClr val="accent2">
            <a:lumMod val="20000"/>
            <a:lumOff val="80000"/>
          </a:schemeClr>
        </a:solidFill>
        <a:ln>
          <a:solidFill>
            <a:schemeClr val="tx1"/>
          </a:solidFill>
        </a:ln>
      </dgm:spPr>
      <dgm:t>
        <a:bodyPr/>
        <a:lstStyle/>
        <a:p>
          <a:r>
            <a:rPr lang="en-US" sz="2800" dirty="0">
              <a:solidFill>
                <a:schemeClr val="tx1"/>
              </a:solidFill>
            </a:rPr>
            <a:t>Section 7 PHA 1997 determines the meaning of harassment</a:t>
          </a:r>
        </a:p>
      </dgm:t>
    </dgm:pt>
    <dgm:pt modelId="{0C1B80D9-3EFF-4E9B-833A-BA479C3BBCCF}" type="parTrans" cxnId="{0B391056-F1A6-4102-9AEA-69AF31D179CA}">
      <dgm:prSet/>
      <dgm:spPr/>
      <dgm:t>
        <a:bodyPr/>
        <a:lstStyle/>
        <a:p>
          <a:endParaRPr lang="en-US"/>
        </a:p>
      </dgm:t>
    </dgm:pt>
    <dgm:pt modelId="{E7D459C0-D7D3-44DF-8FA0-AA3FA02D10B5}" type="sibTrans" cxnId="{0B391056-F1A6-4102-9AEA-69AF31D179CA}">
      <dgm:prSet/>
      <dgm:spPr>
        <a:solidFill>
          <a:schemeClr val="accent2">
            <a:lumMod val="75000"/>
            <a:alpha val="90000"/>
          </a:schemeClr>
        </a:solidFill>
        <a:ln>
          <a:solidFill>
            <a:schemeClr val="tx1">
              <a:alpha val="90000"/>
            </a:schemeClr>
          </a:solidFill>
        </a:ln>
      </dgm:spPr>
      <dgm:t>
        <a:bodyPr/>
        <a:lstStyle/>
        <a:p>
          <a:endParaRPr lang="en-US"/>
        </a:p>
      </dgm:t>
    </dgm:pt>
    <dgm:pt modelId="{9B99FC81-39A6-4297-B7ED-967766BFEC4B}">
      <dgm:prSet phldrT="[Text]" custT="1"/>
      <dgm:spPr>
        <a:solidFill>
          <a:schemeClr val="accent2">
            <a:lumMod val="60000"/>
            <a:lumOff val="40000"/>
          </a:schemeClr>
        </a:solidFill>
        <a:ln>
          <a:solidFill>
            <a:schemeClr val="tx1"/>
          </a:solidFill>
        </a:ln>
      </dgm:spPr>
      <dgm:t>
        <a:bodyPr/>
        <a:lstStyle/>
        <a:p>
          <a:r>
            <a:rPr lang="en-US" sz="2800" dirty="0">
              <a:solidFill>
                <a:schemeClr val="tx1"/>
              </a:solidFill>
            </a:rPr>
            <a:t>‘Harassment’ </a:t>
          </a:r>
          <a:r>
            <a:rPr lang="en-US" sz="2800" b="1" i="1" u="sng" dirty="0">
              <a:solidFill>
                <a:schemeClr val="tx1"/>
              </a:solidFill>
            </a:rPr>
            <a:t>includes</a:t>
          </a:r>
          <a:r>
            <a:rPr lang="en-US" sz="2800" dirty="0">
              <a:solidFill>
                <a:schemeClr val="tx1"/>
              </a:solidFill>
            </a:rPr>
            <a:t> alarm &amp; distress</a:t>
          </a:r>
        </a:p>
      </dgm:t>
    </dgm:pt>
    <dgm:pt modelId="{090F41EA-898C-4491-9C36-FBDAB187F754}" type="parTrans" cxnId="{F5A37F62-EB3F-4997-BAAC-82B3CCC4049E}">
      <dgm:prSet/>
      <dgm:spPr/>
      <dgm:t>
        <a:bodyPr/>
        <a:lstStyle/>
        <a:p>
          <a:endParaRPr lang="en-US"/>
        </a:p>
      </dgm:t>
    </dgm:pt>
    <dgm:pt modelId="{3C4C31C4-677C-44F7-9609-CFCD1E852B78}" type="sibTrans" cxnId="{F5A37F62-EB3F-4997-BAAC-82B3CCC4049E}">
      <dgm:prSet/>
      <dgm:spPr/>
      <dgm:t>
        <a:bodyPr/>
        <a:lstStyle/>
        <a:p>
          <a:endParaRPr lang="en-US"/>
        </a:p>
      </dgm:t>
    </dgm:pt>
    <dgm:pt modelId="{358E2796-26F9-47C7-BE15-9F0E26CDEEBF}" type="pres">
      <dgm:prSet presAssocID="{03FCA586-30D8-491C-8A2F-BB31015CFC41}" presName="outerComposite" presStyleCnt="0">
        <dgm:presLayoutVars>
          <dgm:chMax val="5"/>
          <dgm:dir/>
          <dgm:resizeHandles val="exact"/>
        </dgm:presLayoutVars>
      </dgm:prSet>
      <dgm:spPr/>
    </dgm:pt>
    <dgm:pt modelId="{94428E7B-D4D3-42DC-BE77-F46B0FB61841}" type="pres">
      <dgm:prSet presAssocID="{03FCA586-30D8-491C-8A2F-BB31015CFC41}" presName="dummyMaxCanvas" presStyleCnt="0">
        <dgm:presLayoutVars/>
      </dgm:prSet>
      <dgm:spPr/>
    </dgm:pt>
    <dgm:pt modelId="{373FA225-2B3F-43DD-B9F9-47092292D4B9}" type="pres">
      <dgm:prSet presAssocID="{03FCA586-30D8-491C-8A2F-BB31015CFC41}" presName="TwoNodes_1" presStyleLbl="node1" presStyleIdx="0" presStyleCnt="2">
        <dgm:presLayoutVars>
          <dgm:bulletEnabled val="1"/>
        </dgm:presLayoutVars>
      </dgm:prSet>
      <dgm:spPr/>
    </dgm:pt>
    <dgm:pt modelId="{BB8C034F-BF38-42DE-A0C4-59EA9BFB326E}" type="pres">
      <dgm:prSet presAssocID="{03FCA586-30D8-491C-8A2F-BB31015CFC41}" presName="TwoNodes_2" presStyleLbl="node1" presStyleIdx="1" presStyleCnt="2">
        <dgm:presLayoutVars>
          <dgm:bulletEnabled val="1"/>
        </dgm:presLayoutVars>
      </dgm:prSet>
      <dgm:spPr/>
    </dgm:pt>
    <dgm:pt modelId="{7CAD5893-0269-4FE8-B66C-DCD7B14B1305}" type="pres">
      <dgm:prSet presAssocID="{03FCA586-30D8-491C-8A2F-BB31015CFC41}" presName="TwoConn_1-2" presStyleLbl="fgAccFollowNode1" presStyleIdx="0" presStyleCnt="1">
        <dgm:presLayoutVars>
          <dgm:bulletEnabled val="1"/>
        </dgm:presLayoutVars>
      </dgm:prSet>
      <dgm:spPr/>
    </dgm:pt>
    <dgm:pt modelId="{D598DAEF-442A-45F9-9E0A-9E6DFAAC9E59}" type="pres">
      <dgm:prSet presAssocID="{03FCA586-30D8-491C-8A2F-BB31015CFC41}" presName="TwoNodes_1_text" presStyleLbl="node1" presStyleIdx="1" presStyleCnt="2">
        <dgm:presLayoutVars>
          <dgm:bulletEnabled val="1"/>
        </dgm:presLayoutVars>
      </dgm:prSet>
      <dgm:spPr/>
    </dgm:pt>
    <dgm:pt modelId="{945FB8AC-2D14-4D26-A0EE-7B973E4A29EF}" type="pres">
      <dgm:prSet presAssocID="{03FCA586-30D8-491C-8A2F-BB31015CFC41}" presName="TwoNodes_2_text" presStyleLbl="node1" presStyleIdx="1" presStyleCnt="2">
        <dgm:presLayoutVars>
          <dgm:bulletEnabled val="1"/>
        </dgm:presLayoutVars>
      </dgm:prSet>
      <dgm:spPr/>
    </dgm:pt>
  </dgm:ptLst>
  <dgm:cxnLst>
    <dgm:cxn modelId="{D0241C0D-DD12-4389-994C-71AEFB67955D}" type="presOf" srcId="{9B99FC81-39A6-4297-B7ED-967766BFEC4B}" destId="{945FB8AC-2D14-4D26-A0EE-7B973E4A29EF}" srcOrd="1" destOrd="0" presId="urn:microsoft.com/office/officeart/2005/8/layout/vProcess5"/>
    <dgm:cxn modelId="{F26AC128-EAB7-4CBD-B616-38BE4776DAB2}" type="presOf" srcId="{337381D0-A128-44BA-83D1-A48306B5E99B}" destId="{D598DAEF-442A-45F9-9E0A-9E6DFAAC9E59}" srcOrd="1" destOrd="0" presId="urn:microsoft.com/office/officeart/2005/8/layout/vProcess5"/>
    <dgm:cxn modelId="{F5A37F62-EB3F-4997-BAAC-82B3CCC4049E}" srcId="{03FCA586-30D8-491C-8A2F-BB31015CFC41}" destId="{9B99FC81-39A6-4297-B7ED-967766BFEC4B}" srcOrd="1" destOrd="0" parTransId="{090F41EA-898C-4491-9C36-FBDAB187F754}" sibTransId="{3C4C31C4-677C-44F7-9609-CFCD1E852B78}"/>
    <dgm:cxn modelId="{0B391056-F1A6-4102-9AEA-69AF31D179CA}" srcId="{03FCA586-30D8-491C-8A2F-BB31015CFC41}" destId="{337381D0-A128-44BA-83D1-A48306B5E99B}" srcOrd="0" destOrd="0" parTransId="{0C1B80D9-3EFF-4E9B-833A-BA479C3BBCCF}" sibTransId="{E7D459C0-D7D3-44DF-8FA0-AA3FA02D10B5}"/>
    <dgm:cxn modelId="{8D30527C-7015-4ACF-84BC-FA31C4632E8D}" type="presOf" srcId="{337381D0-A128-44BA-83D1-A48306B5E99B}" destId="{373FA225-2B3F-43DD-B9F9-47092292D4B9}" srcOrd="0" destOrd="0" presId="urn:microsoft.com/office/officeart/2005/8/layout/vProcess5"/>
    <dgm:cxn modelId="{14721CB3-F44A-492F-AB8E-84DC3E25621D}" type="presOf" srcId="{03FCA586-30D8-491C-8A2F-BB31015CFC41}" destId="{358E2796-26F9-47C7-BE15-9F0E26CDEEBF}" srcOrd="0" destOrd="0" presId="urn:microsoft.com/office/officeart/2005/8/layout/vProcess5"/>
    <dgm:cxn modelId="{9F7D20BE-711B-4024-8B3E-4CF05B7CFB36}" type="presOf" srcId="{E7D459C0-D7D3-44DF-8FA0-AA3FA02D10B5}" destId="{7CAD5893-0269-4FE8-B66C-DCD7B14B1305}" srcOrd="0" destOrd="0" presId="urn:microsoft.com/office/officeart/2005/8/layout/vProcess5"/>
    <dgm:cxn modelId="{710571C4-1001-49E8-8ED0-664EDA50AE0D}" type="presOf" srcId="{9B99FC81-39A6-4297-B7ED-967766BFEC4B}" destId="{BB8C034F-BF38-42DE-A0C4-59EA9BFB326E}" srcOrd="0" destOrd="0" presId="urn:microsoft.com/office/officeart/2005/8/layout/vProcess5"/>
    <dgm:cxn modelId="{24A3043E-1DDF-452B-A0D8-0278CCFDF325}" type="presParOf" srcId="{358E2796-26F9-47C7-BE15-9F0E26CDEEBF}" destId="{94428E7B-D4D3-42DC-BE77-F46B0FB61841}" srcOrd="0" destOrd="0" presId="urn:microsoft.com/office/officeart/2005/8/layout/vProcess5"/>
    <dgm:cxn modelId="{C285DF43-19EC-435F-A6C4-4127FAD645A8}" type="presParOf" srcId="{358E2796-26F9-47C7-BE15-9F0E26CDEEBF}" destId="{373FA225-2B3F-43DD-B9F9-47092292D4B9}" srcOrd="1" destOrd="0" presId="urn:microsoft.com/office/officeart/2005/8/layout/vProcess5"/>
    <dgm:cxn modelId="{6C6B94FD-E4D3-45A8-8F4C-A2BBC3363E5C}" type="presParOf" srcId="{358E2796-26F9-47C7-BE15-9F0E26CDEEBF}" destId="{BB8C034F-BF38-42DE-A0C4-59EA9BFB326E}" srcOrd="2" destOrd="0" presId="urn:microsoft.com/office/officeart/2005/8/layout/vProcess5"/>
    <dgm:cxn modelId="{9B37D6FA-41FF-4878-961C-BD22BB14B481}" type="presParOf" srcId="{358E2796-26F9-47C7-BE15-9F0E26CDEEBF}" destId="{7CAD5893-0269-4FE8-B66C-DCD7B14B1305}" srcOrd="3" destOrd="0" presId="urn:microsoft.com/office/officeart/2005/8/layout/vProcess5"/>
    <dgm:cxn modelId="{9946FEB1-A65F-4857-B99A-539A1B67B331}" type="presParOf" srcId="{358E2796-26F9-47C7-BE15-9F0E26CDEEBF}" destId="{D598DAEF-442A-45F9-9E0A-9E6DFAAC9E59}" srcOrd="4" destOrd="0" presId="urn:microsoft.com/office/officeart/2005/8/layout/vProcess5"/>
    <dgm:cxn modelId="{DAC31B0E-FEAB-4FDA-82D4-2EB1CD8A8385}" type="presParOf" srcId="{358E2796-26F9-47C7-BE15-9F0E26CDEEBF}" destId="{945FB8AC-2D14-4D26-A0EE-7B973E4A29EF}" srcOrd="5"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C93F888-F7B9-499A-A9E4-C217460662C4}"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15C76A60-DD53-4D03-BB6A-CF6029E3AD79}">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It is </a:t>
          </a:r>
          <a:r>
            <a:rPr lang="en-US" sz="2400" b="1" i="1" u="sng" dirty="0">
              <a:solidFill>
                <a:schemeClr val="tx1"/>
              </a:solidFill>
            </a:rPr>
            <a:t>possible</a:t>
          </a:r>
          <a:r>
            <a:rPr lang="en-US" sz="2400" dirty="0">
              <a:solidFill>
                <a:schemeClr val="tx1"/>
              </a:solidFill>
            </a:rPr>
            <a:t> for the acts of harassment to be passed on via a 3</a:t>
          </a:r>
          <a:r>
            <a:rPr lang="en-US" sz="2400" baseline="30000" dirty="0">
              <a:solidFill>
                <a:schemeClr val="tx1"/>
              </a:solidFill>
            </a:rPr>
            <a:t>rd</a:t>
          </a:r>
          <a:r>
            <a:rPr lang="en-US" sz="2400" dirty="0">
              <a:solidFill>
                <a:schemeClr val="tx1"/>
              </a:solidFill>
            </a:rPr>
            <a:t> party</a:t>
          </a:r>
        </a:p>
      </dgm:t>
    </dgm:pt>
    <dgm:pt modelId="{F036584F-D5C3-4F73-814C-9675305773EE}" type="parTrans" cxnId="{9FCE0406-8D1F-44BE-9E11-5871B81E2010}">
      <dgm:prSet/>
      <dgm:spPr/>
      <dgm:t>
        <a:bodyPr/>
        <a:lstStyle/>
        <a:p>
          <a:endParaRPr lang="en-US"/>
        </a:p>
      </dgm:t>
    </dgm:pt>
    <dgm:pt modelId="{20260459-1B82-44C1-923C-4FE94CE6D84A}" type="sibTrans" cxnId="{9FCE0406-8D1F-44BE-9E11-5871B81E2010}">
      <dgm:prSet/>
      <dgm:spPr/>
      <dgm:t>
        <a:bodyPr/>
        <a:lstStyle/>
        <a:p>
          <a:endParaRPr lang="en-US"/>
        </a:p>
      </dgm:t>
    </dgm:pt>
    <dgm:pt modelId="{933550C3-E352-462F-99F8-A53B3DE05432}">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R v </a:t>
          </a:r>
          <a:r>
            <a:rPr lang="en-US" sz="2400" dirty="0" err="1">
              <a:solidFill>
                <a:schemeClr val="tx1"/>
              </a:solidFill>
            </a:rPr>
            <a:t>Kellett</a:t>
          </a:r>
          <a:r>
            <a:rPr lang="en-US" sz="2400" dirty="0">
              <a:solidFill>
                <a:schemeClr val="tx1"/>
              </a:solidFill>
            </a:rPr>
            <a:t> 2001 – </a:t>
          </a:r>
          <a:r>
            <a:rPr lang="en-US" sz="2400" dirty="0" err="1">
              <a:solidFill>
                <a:schemeClr val="tx1"/>
              </a:solidFill>
            </a:rPr>
            <a:t>Kellett</a:t>
          </a:r>
          <a:r>
            <a:rPr lang="en-US" sz="2400" dirty="0">
              <a:solidFill>
                <a:schemeClr val="tx1"/>
              </a:solidFill>
            </a:rPr>
            <a:t> phoned the victim’s work on 2 occasions. On each occasion speaking with the employer &amp; claimed that the victim was pursuing her own personal enterprises when she should be working</a:t>
          </a:r>
        </a:p>
      </dgm:t>
    </dgm:pt>
    <dgm:pt modelId="{55EDB44B-D487-4EB8-8C09-3E80855213D2}" type="parTrans" cxnId="{A90078A4-E6C6-4AD2-BF61-33B7ADD30EEE}">
      <dgm:prSet/>
      <dgm:spPr/>
      <dgm:t>
        <a:bodyPr/>
        <a:lstStyle/>
        <a:p>
          <a:endParaRPr lang="en-US"/>
        </a:p>
      </dgm:t>
    </dgm:pt>
    <dgm:pt modelId="{D1FA8391-8C31-40AA-AF5C-7FAFEA19A4F9}" type="sibTrans" cxnId="{A90078A4-E6C6-4AD2-BF61-33B7ADD30EEE}">
      <dgm:prSet/>
      <dgm:spPr/>
      <dgm:t>
        <a:bodyPr/>
        <a:lstStyle/>
        <a:p>
          <a:endParaRPr lang="en-US"/>
        </a:p>
      </dgm:t>
    </dgm:pt>
    <dgm:pt modelId="{CF25BD2E-397A-4501-AB56-BB0933FA2534}">
      <dgm:prSet phldrT="[Text]" custT="1"/>
      <dgm:spPr>
        <a:solidFill>
          <a:schemeClr val="accent2">
            <a:lumMod val="40000"/>
            <a:lumOff val="60000"/>
          </a:schemeClr>
        </a:solidFill>
        <a:ln>
          <a:solidFill>
            <a:schemeClr val="tx1"/>
          </a:solidFill>
        </a:ln>
      </dgm:spPr>
      <dgm:t>
        <a:bodyPr/>
        <a:lstStyle/>
        <a:p>
          <a:r>
            <a:rPr lang="en-US" sz="2400" b="1" i="1" u="sng" dirty="0" err="1">
              <a:solidFill>
                <a:schemeClr val="tx1"/>
              </a:solidFill>
            </a:rPr>
            <a:t>Kellett</a:t>
          </a:r>
          <a:r>
            <a:rPr lang="en-US" sz="2400" b="1" i="1" u="sng" dirty="0">
              <a:solidFill>
                <a:schemeClr val="tx1"/>
              </a:solidFill>
            </a:rPr>
            <a:t> on each occasion requested that the victim should not be informed of the allegations</a:t>
          </a:r>
        </a:p>
      </dgm:t>
    </dgm:pt>
    <dgm:pt modelId="{A33AD428-1FFE-4B1F-8FB7-7F3ED07D83C9}" type="parTrans" cxnId="{8B575286-97D8-4F6B-B2AF-B0ADD5E5068A}">
      <dgm:prSet/>
      <dgm:spPr/>
      <dgm:t>
        <a:bodyPr/>
        <a:lstStyle/>
        <a:p>
          <a:endParaRPr lang="en-US"/>
        </a:p>
      </dgm:t>
    </dgm:pt>
    <dgm:pt modelId="{81274B71-39A9-40ED-92D8-C3D9BAF463E8}" type="sibTrans" cxnId="{8B575286-97D8-4F6B-B2AF-B0ADD5E5068A}">
      <dgm:prSet/>
      <dgm:spPr/>
      <dgm:t>
        <a:bodyPr/>
        <a:lstStyle/>
        <a:p>
          <a:endParaRPr lang="en-US"/>
        </a:p>
      </dgm:t>
    </dgm:pt>
    <dgm:pt modelId="{A3B1666D-C29F-4CDA-AB7B-BC78A81EC42A}">
      <dgm:prSet phldrT="[Text]" custT="1"/>
      <dgm:spPr>
        <a:solidFill>
          <a:schemeClr val="accent2">
            <a:lumMod val="20000"/>
            <a:lumOff val="80000"/>
          </a:schemeClr>
        </a:solidFill>
        <a:ln>
          <a:solidFill>
            <a:schemeClr val="tx1"/>
          </a:solidFill>
        </a:ln>
      </dgm:spPr>
      <dgm:t>
        <a:bodyPr/>
        <a:lstStyle/>
        <a:p>
          <a:r>
            <a:rPr lang="en-US" sz="2400" b="1" i="1" u="sng" dirty="0">
              <a:solidFill>
                <a:schemeClr val="tx1"/>
              </a:solidFill>
            </a:rPr>
            <a:t>However</a:t>
          </a:r>
          <a:r>
            <a:rPr lang="en-US" sz="2400" dirty="0">
              <a:solidFill>
                <a:schemeClr val="tx1"/>
              </a:solidFill>
            </a:rPr>
            <a:t>, this was ignored &amp; the victim was informed of the allegations by the 3</a:t>
          </a:r>
          <a:r>
            <a:rPr lang="en-US" sz="2400" baseline="30000" dirty="0">
              <a:solidFill>
                <a:schemeClr val="tx1"/>
              </a:solidFill>
            </a:rPr>
            <a:t>rd</a:t>
          </a:r>
          <a:r>
            <a:rPr lang="en-US" sz="2400" dirty="0">
              <a:solidFill>
                <a:schemeClr val="tx1"/>
              </a:solidFill>
            </a:rPr>
            <a:t> party employer &amp; caused upset</a:t>
          </a:r>
        </a:p>
      </dgm:t>
    </dgm:pt>
    <dgm:pt modelId="{E60CD0B7-DD58-4C68-8F8D-A7229733A4F9}" type="parTrans" cxnId="{20CEECC6-4D4A-4561-81BD-9A935F016928}">
      <dgm:prSet/>
      <dgm:spPr/>
      <dgm:t>
        <a:bodyPr/>
        <a:lstStyle/>
        <a:p>
          <a:endParaRPr lang="en-US"/>
        </a:p>
      </dgm:t>
    </dgm:pt>
    <dgm:pt modelId="{DC94A702-9AD0-4DF2-8DB4-030ABB9D882F}" type="sibTrans" cxnId="{20CEECC6-4D4A-4561-81BD-9A935F016928}">
      <dgm:prSet/>
      <dgm:spPr/>
      <dgm:t>
        <a:bodyPr/>
        <a:lstStyle/>
        <a:p>
          <a:endParaRPr lang="en-US"/>
        </a:p>
      </dgm:t>
    </dgm:pt>
    <dgm:pt modelId="{4FF51097-A495-4806-9FF8-BBFA6D731B08}" type="pres">
      <dgm:prSet presAssocID="{AC93F888-F7B9-499A-A9E4-C217460662C4}" presName="diagram" presStyleCnt="0">
        <dgm:presLayoutVars>
          <dgm:dir/>
          <dgm:resizeHandles val="exact"/>
        </dgm:presLayoutVars>
      </dgm:prSet>
      <dgm:spPr/>
    </dgm:pt>
    <dgm:pt modelId="{6C78BA80-1056-451E-9E1F-0B9AEE24790C}" type="pres">
      <dgm:prSet presAssocID="{15C76A60-DD53-4D03-BB6A-CF6029E3AD79}" presName="node" presStyleLbl="node1" presStyleIdx="0" presStyleCnt="4" custScaleX="136417">
        <dgm:presLayoutVars>
          <dgm:bulletEnabled val="1"/>
        </dgm:presLayoutVars>
      </dgm:prSet>
      <dgm:spPr/>
    </dgm:pt>
    <dgm:pt modelId="{A7A76E72-9DB0-4D85-9206-70A4F7606092}" type="pres">
      <dgm:prSet presAssocID="{20260459-1B82-44C1-923C-4FE94CE6D84A}" presName="sibTrans" presStyleCnt="0"/>
      <dgm:spPr/>
    </dgm:pt>
    <dgm:pt modelId="{500128F6-03D5-4650-88E7-4F84CB5941F5}" type="pres">
      <dgm:prSet presAssocID="{933550C3-E352-462F-99F8-A53B3DE05432}" presName="node" presStyleLbl="node1" presStyleIdx="1" presStyleCnt="4" custScaleX="133679">
        <dgm:presLayoutVars>
          <dgm:bulletEnabled val="1"/>
        </dgm:presLayoutVars>
      </dgm:prSet>
      <dgm:spPr/>
    </dgm:pt>
    <dgm:pt modelId="{2AFBCF30-A53F-4C44-AC65-08133A657F27}" type="pres">
      <dgm:prSet presAssocID="{D1FA8391-8C31-40AA-AF5C-7FAFEA19A4F9}" presName="sibTrans" presStyleCnt="0"/>
      <dgm:spPr/>
    </dgm:pt>
    <dgm:pt modelId="{6D3E4F4C-1F2A-4FFE-95C5-D07EF5116A93}" type="pres">
      <dgm:prSet presAssocID="{CF25BD2E-397A-4501-AB56-BB0933FA2534}" presName="node" presStyleLbl="node1" presStyleIdx="2" presStyleCnt="4">
        <dgm:presLayoutVars>
          <dgm:bulletEnabled val="1"/>
        </dgm:presLayoutVars>
      </dgm:prSet>
      <dgm:spPr/>
    </dgm:pt>
    <dgm:pt modelId="{893448A1-9D81-4393-9CDC-B5C08837EE41}" type="pres">
      <dgm:prSet presAssocID="{81274B71-39A9-40ED-92D8-C3D9BAF463E8}" presName="sibTrans" presStyleCnt="0"/>
      <dgm:spPr/>
    </dgm:pt>
    <dgm:pt modelId="{831A1093-1E4A-48E2-8D1E-AC68B447CCEB}" type="pres">
      <dgm:prSet presAssocID="{A3B1666D-C29F-4CDA-AB7B-BC78A81EC42A}" presName="node" presStyleLbl="node1" presStyleIdx="3" presStyleCnt="4">
        <dgm:presLayoutVars>
          <dgm:bulletEnabled val="1"/>
        </dgm:presLayoutVars>
      </dgm:prSet>
      <dgm:spPr/>
    </dgm:pt>
  </dgm:ptLst>
  <dgm:cxnLst>
    <dgm:cxn modelId="{9FCE0406-8D1F-44BE-9E11-5871B81E2010}" srcId="{AC93F888-F7B9-499A-A9E4-C217460662C4}" destId="{15C76A60-DD53-4D03-BB6A-CF6029E3AD79}" srcOrd="0" destOrd="0" parTransId="{F036584F-D5C3-4F73-814C-9675305773EE}" sibTransId="{20260459-1B82-44C1-923C-4FE94CE6D84A}"/>
    <dgm:cxn modelId="{32347417-5E20-4BC3-B880-8E05C4BFAF93}" type="presOf" srcId="{A3B1666D-C29F-4CDA-AB7B-BC78A81EC42A}" destId="{831A1093-1E4A-48E2-8D1E-AC68B447CCEB}" srcOrd="0" destOrd="0" presId="urn:microsoft.com/office/officeart/2005/8/layout/default"/>
    <dgm:cxn modelId="{E9AE2332-C10B-44A3-8561-18242821EFF0}" type="presOf" srcId="{933550C3-E352-462F-99F8-A53B3DE05432}" destId="{500128F6-03D5-4650-88E7-4F84CB5941F5}" srcOrd="0" destOrd="0" presId="urn:microsoft.com/office/officeart/2005/8/layout/default"/>
    <dgm:cxn modelId="{4A13D03C-E825-400D-BE86-F2AB39FD1B17}" type="presOf" srcId="{CF25BD2E-397A-4501-AB56-BB0933FA2534}" destId="{6D3E4F4C-1F2A-4FFE-95C5-D07EF5116A93}" srcOrd="0" destOrd="0" presId="urn:microsoft.com/office/officeart/2005/8/layout/default"/>
    <dgm:cxn modelId="{1013B482-68F3-4613-AA62-C1C0A66E3C03}" type="presOf" srcId="{AC93F888-F7B9-499A-A9E4-C217460662C4}" destId="{4FF51097-A495-4806-9FF8-BBFA6D731B08}" srcOrd="0" destOrd="0" presId="urn:microsoft.com/office/officeart/2005/8/layout/default"/>
    <dgm:cxn modelId="{8B575286-97D8-4F6B-B2AF-B0ADD5E5068A}" srcId="{AC93F888-F7B9-499A-A9E4-C217460662C4}" destId="{CF25BD2E-397A-4501-AB56-BB0933FA2534}" srcOrd="2" destOrd="0" parTransId="{A33AD428-1FFE-4B1F-8FB7-7F3ED07D83C9}" sibTransId="{81274B71-39A9-40ED-92D8-C3D9BAF463E8}"/>
    <dgm:cxn modelId="{A90078A4-E6C6-4AD2-BF61-33B7ADD30EEE}" srcId="{AC93F888-F7B9-499A-A9E4-C217460662C4}" destId="{933550C3-E352-462F-99F8-A53B3DE05432}" srcOrd="1" destOrd="0" parTransId="{55EDB44B-D487-4EB8-8C09-3E80855213D2}" sibTransId="{D1FA8391-8C31-40AA-AF5C-7FAFEA19A4F9}"/>
    <dgm:cxn modelId="{20CEECC6-4D4A-4561-81BD-9A935F016928}" srcId="{AC93F888-F7B9-499A-A9E4-C217460662C4}" destId="{A3B1666D-C29F-4CDA-AB7B-BC78A81EC42A}" srcOrd="3" destOrd="0" parTransId="{E60CD0B7-DD58-4C68-8F8D-A7229733A4F9}" sibTransId="{DC94A702-9AD0-4DF2-8DB4-030ABB9D882F}"/>
    <dgm:cxn modelId="{5167A5EE-AB57-42E0-B684-8BE599E43694}" type="presOf" srcId="{15C76A60-DD53-4D03-BB6A-CF6029E3AD79}" destId="{6C78BA80-1056-451E-9E1F-0B9AEE24790C}" srcOrd="0" destOrd="0" presId="urn:microsoft.com/office/officeart/2005/8/layout/default"/>
    <dgm:cxn modelId="{7DF6D104-FF92-4570-B2C7-4CD55C538A1B}" type="presParOf" srcId="{4FF51097-A495-4806-9FF8-BBFA6D731B08}" destId="{6C78BA80-1056-451E-9E1F-0B9AEE24790C}" srcOrd="0" destOrd="0" presId="urn:microsoft.com/office/officeart/2005/8/layout/default"/>
    <dgm:cxn modelId="{35756DBA-C63C-460F-A5E4-73BC3858A692}" type="presParOf" srcId="{4FF51097-A495-4806-9FF8-BBFA6D731B08}" destId="{A7A76E72-9DB0-4D85-9206-70A4F7606092}" srcOrd="1" destOrd="0" presId="urn:microsoft.com/office/officeart/2005/8/layout/default"/>
    <dgm:cxn modelId="{4C5F3A85-E645-4F3A-A12D-E4EC45BB03AE}" type="presParOf" srcId="{4FF51097-A495-4806-9FF8-BBFA6D731B08}" destId="{500128F6-03D5-4650-88E7-4F84CB5941F5}" srcOrd="2" destOrd="0" presId="urn:microsoft.com/office/officeart/2005/8/layout/default"/>
    <dgm:cxn modelId="{108F90D5-3649-4C92-A862-AAAC850CF103}" type="presParOf" srcId="{4FF51097-A495-4806-9FF8-BBFA6D731B08}" destId="{2AFBCF30-A53F-4C44-AC65-08133A657F27}" srcOrd="3" destOrd="0" presId="urn:microsoft.com/office/officeart/2005/8/layout/default"/>
    <dgm:cxn modelId="{0D45874A-FC43-40F1-B16E-029076E3D696}" type="presParOf" srcId="{4FF51097-A495-4806-9FF8-BBFA6D731B08}" destId="{6D3E4F4C-1F2A-4FFE-95C5-D07EF5116A93}" srcOrd="4" destOrd="0" presId="urn:microsoft.com/office/officeart/2005/8/layout/default"/>
    <dgm:cxn modelId="{6EDBA8E9-00CB-480B-815A-237CD44F8748}" type="presParOf" srcId="{4FF51097-A495-4806-9FF8-BBFA6D731B08}" destId="{893448A1-9D81-4393-9CDC-B5C08837EE41}" srcOrd="5" destOrd="0" presId="urn:microsoft.com/office/officeart/2005/8/layout/default"/>
    <dgm:cxn modelId="{7E4FAE97-F614-4B63-B566-8360745A6908}" type="presParOf" srcId="{4FF51097-A495-4806-9FF8-BBFA6D731B08}" destId="{831A1093-1E4A-48E2-8D1E-AC68B447CCEB}"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F310924-B22A-4C3F-A7C1-77AEEB9360F0}" type="doc">
      <dgm:prSet loTypeId="urn:microsoft.com/office/officeart/2005/8/layout/hProcess9" loCatId="process" qsTypeId="urn:microsoft.com/office/officeart/2005/8/quickstyle/simple1" qsCatId="simple" csTypeId="urn:microsoft.com/office/officeart/2005/8/colors/accent1_2" csCatId="accent1" phldr="1"/>
      <dgm:spPr/>
      <dgm:t>
        <a:bodyPr/>
        <a:lstStyle/>
        <a:p>
          <a:endParaRPr lang="en-US"/>
        </a:p>
      </dgm:t>
    </dgm:pt>
    <dgm:pt modelId="{E3D314F6-6CA6-4CCF-95A1-364941BE44C4}">
      <dgm:prSet phldrT="[Text]" custT="1"/>
      <dgm:spPr>
        <a:solidFill>
          <a:schemeClr val="accent2">
            <a:lumMod val="60000"/>
            <a:lumOff val="40000"/>
          </a:schemeClr>
        </a:solidFill>
        <a:ln>
          <a:solidFill>
            <a:schemeClr val="tx1"/>
          </a:solidFill>
        </a:ln>
      </dgm:spPr>
      <dgm:t>
        <a:bodyPr/>
        <a:lstStyle/>
        <a:p>
          <a:r>
            <a:rPr lang="en-US" sz="2800" dirty="0">
              <a:solidFill>
                <a:schemeClr val="tx1"/>
              </a:solidFill>
            </a:rPr>
            <a:t>Know</a:t>
          </a:r>
        </a:p>
      </dgm:t>
    </dgm:pt>
    <dgm:pt modelId="{E5E89EE7-FA67-4D31-983D-AFD65BFCDFBE}" type="parTrans" cxnId="{AA5177B4-7CE4-4318-912D-75E343EE5F02}">
      <dgm:prSet/>
      <dgm:spPr/>
      <dgm:t>
        <a:bodyPr/>
        <a:lstStyle/>
        <a:p>
          <a:endParaRPr lang="en-US"/>
        </a:p>
      </dgm:t>
    </dgm:pt>
    <dgm:pt modelId="{A526083A-D21D-4B17-83CF-C4CB0BB36AD8}" type="sibTrans" cxnId="{AA5177B4-7CE4-4318-912D-75E343EE5F02}">
      <dgm:prSet/>
      <dgm:spPr/>
      <dgm:t>
        <a:bodyPr/>
        <a:lstStyle/>
        <a:p>
          <a:endParaRPr lang="en-US"/>
        </a:p>
      </dgm:t>
    </dgm:pt>
    <dgm:pt modelId="{72D8411F-079A-4AA2-91E2-CEB40A49A335}">
      <dgm:prSet phldrT="[Text]" custT="1"/>
      <dgm:spPr>
        <a:solidFill>
          <a:schemeClr val="accent2">
            <a:lumMod val="20000"/>
            <a:lumOff val="80000"/>
          </a:schemeClr>
        </a:solidFill>
        <a:ln>
          <a:solidFill>
            <a:schemeClr val="tx1"/>
          </a:solidFill>
        </a:ln>
      </dgm:spPr>
      <dgm:t>
        <a:bodyPr/>
        <a:lstStyle/>
        <a:p>
          <a:r>
            <a:rPr lang="en-US" sz="2800" dirty="0">
              <a:solidFill>
                <a:schemeClr val="tx1"/>
              </a:solidFill>
            </a:rPr>
            <a:t>Or</a:t>
          </a:r>
        </a:p>
      </dgm:t>
    </dgm:pt>
    <dgm:pt modelId="{F92E71A3-6EAD-4196-8530-22B0F8511FB1}" type="parTrans" cxnId="{5701DDD5-16D6-4A65-A9E7-1D1E6E098DC8}">
      <dgm:prSet/>
      <dgm:spPr/>
      <dgm:t>
        <a:bodyPr/>
        <a:lstStyle/>
        <a:p>
          <a:endParaRPr lang="en-US"/>
        </a:p>
      </dgm:t>
    </dgm:pt>
    <dgm:pt modelId="{1A5A1568-601C-4F0B-BC29-49E3E90731BA}" type="sibTrans" cxnId="{5701DDD5-16D6-4A65-A9E7-1D1E6E098DC8}">
      <dgm:prSet/>
      <dgm:spPr/>
      <dgm:t>
        <a:bodyPr/>
        <a:lstStyle/>
        <a:p>
          <a:endParaRPr lang="en-US"/>
        </a:p>
      </dgm:t>
    </dgm:pt>
    <dgm:pt modelId="{38BD9E1A-D354-44B9-9603-C3334418F70D}">
      <dgm:prSet phldrT="[Text]" custT="1"/>
      <dgm:spPr>
        <a:solidFill>
          <a:schemeClr val="accent2">
            <a:lumMod val="60000"/>
            <a:lumOff val="40000"/>
          </a:schemeClr>
        </a:solidFill>
        <a:ln>
          <a:solidFill>
            <a:schemeClr val="tx1"/>
          </a:solidFill>
        </a:ln>
      </dgm:spPr>
      <dgm:t>
        <a:bodyPr/>
        <a:lstStyle/>
        <a:p>
          <a:r>
            <a:rPr lang="en-US" sz="2800" b="0" dirty="0">
              <a:solidFill>
                <a:schemeClr val="tx1"/>
              </a:solidFill>
            </a:rPr>
            <a:t>Ought to Know</a:t>
          </a:r>
        </a:p>
      </dgm:t>
    </dgm:pt>
    <dgm:pt modelId="{2EB7BA1E-2553-4A46-9EB0-8346F234256E}" type="parTrans" cxnId="{75EE9F93-4E71-4B89-A18D-CCE86A1C2B46}">
      <dgm:prSet/>
      <dgm:spPr/>
      <dgm:t>
        <a:bodyPr/>
        <a:lstStyle/>
        <a:p>
          <a:endParaRPr lang="en-US"/>
        </a:p>
      </dgm:t>
    </dgm:pt>
    <dgm:pt modelId="{68F2F8AF-88C0-4CB4-9396-6D85A4FA8DF5}" type="sibTrans" cxnId="{75EE9F93-4E71-4B89-A18D-CCE86A1C2B46}">
      <dgm:prSet/>
      <dgm:spPr/>
      <dgm:t>
        <a:bodyPr/>
        <a:lstStyle/>
        <a:p>
          <a:endParaRPr lang="en-US"/>
        </a:p>
      </dgm:t>
    </dgm:pt>
    <dgm:pt modelId="{7ABE0EB2-C9CB-4ECD-B158-68510DA5D162}">
      <dgm:prSet phldrT="[Text]" custT="1"/>
      <dgm:spPr>
        <a:solidFill>
          <a:schemeClr val="accent2">
            <a:lumMod val="20000"/>
            <a:lumOff val="80000"/>
          </a:schemeClr>
        </a:solidFill>
        <a:ln>
          <a:solidFill>
            <a:schemeClr val="tx1"/>
          </a:solidFill>
        </a:ln>
      </dgm:spPr>
      <dgm:t>
        <a:bodyPr/>
        <a:lstStyle/>
        <a:p>
          <a:r>
            <a:rPr lang="en-US" sz="2800" dirty="0">
              <a:solidFill>
                <a:schemeClr val="tx1"/>
              </a:solidFill>
            </a:rPr>
            <a:t>Amounts to harassment of another</a:t>
          </a:r>
        </a:p>
      </dgm:t>
    </dgm:pt>
    <dgm:pt modelId="{0BC1BF51-B22F-47EA-96DE-8EF544A78A30}" type="parTrans" cxnId="{615957DD-2629-4384-A487-F40F9D8D400F}">
      <dgm:prSet/>
      <dgm:spPr/>
      <dgm:t>
        <a:bodyPr/>
        <a:lstStyle/>
        <a:p>
          <a:endParaRPr lang="en-US"/>
        </a:p>
      </dgm:t>
    </dgm:pt>
    <dgm:pt modelId="{8B1FAEFD-49C1-4031-B131-2E88706A7A42}" type="sibTrans" cxnId="{615957DD-2629-4384-A487-F40F9D8D400F}">
      <dgm:prSet/>
      <dgm:spPr/>
      <dgm:t>
        <a:bodyPr/>
        <a:lstStyle/>
        <a:p>
          <a:endParaRPr lang="en-US"/>
        </a:p>
      </dgm:t>
    </dgm:pt>
    <dgm:pt modelId="{EB4E468C-2ACC-48FB-BF02-5D214C76932B}" type="pres">
      <dgm:prSet presAssocID="{1F310924-B22A-4C3F-A7C1-77AEEB9360F0}" presName="CompostProcess" presStyleCnt="0">
        <dgm:presLayoutVars>
          <dgm:dir/>
          <dgm:resizeHandles val="exact"/>
        </dgm:presLayoutVars>
      </dgm:prSet>
      <dgm:spPr/>
    </dgm:pt>
    <dgm:pt modelId="{3AFE11F6-A452-4A6D-AE8F-E6FC8993208B}" type="pres">
      <dgm:prSet presAssocID="{1F310924-B22A-4C3F-A7C1-77AEEB9360F0}" presName="arrow" presStyleLbl="bgShp" presStyleIdx="0" presStyleCnt="1" custScaleX="92968" custScaleY="90908"/>
      <dgm:spPr>
        <a:solidFill>
          <a:schemeClr val="accent2">
            <a:lumMod val="75000"/>
          </a:schemeClr>
        </a:solidFill>
        <a:ln>
          <a:solidFill>
            <a:schemeClr val="tx1"/>
          </a:solidFill>
        </a:ln>
      </dgm:spPr>
    </dgm:pt>
    <dgm:pt modelId="{FD07EBA4-8523-4910-A2C4-7C46C1AD4059}" type="pres">
      <dgm:prSet presAssocID="{1F310924-B22A-4C3F-A7C1-77AEEB9360F0}" presName="linearProcess" presStyleCnt="0"/>
      <dgm:spPr/>
    </dgm:pt>
    <dgm:pt modelId="{B1C887FC-4BF1-4FC9-844C-A9E122C7067F}" type="pres">
      <dgm:prSet presAssocID="{E3D314F6-6CA6-4CCF-95A1-364941BE44C4}" presName="textNode" presStyleLbl="node1" presStyleIdx="0" presStyleCnt="4">
        <dgm:presLayoutVars>
          <dgm:bulletEnabled val="1"/>
        </dgm:presLayoutVars>
      </dgm:prSet>
      <dgm:spPr/>
    </dgm:pt>
    <dgm:pt modelId="{15DFBAC7-06E9-487D-A14E-1EC6D9F35F95}" type="pres">
      <dgm:prSet presAssocID="{A526083A-D21D-4B17-83CF-C4CB0BB36AD8}" presName="sibTrans" presStyleCnt="0"/>
      <dgm:spPr/>
    </dgm:pt>
    <dgm:pt modelId="{14960B9A-A7A5-4BB2-B58F-8748E02F492C}" type="pres">
      <dgm:prSet presAssocID="{72D8411F-079A-4AA2-91E2-CEB40A49A335}" presName="textNode" presStyleLbl="node1" presStyleIdx="1" presStyleCnt="4">
        <dgm:presLayoutVars>
          <dgm:bulletEnabled val="1"/>
        </dgm:presLayoutVars>
      </dgm:prSet>
      <dgm:spPr/>
    </dgm:pt>
    <dgm:pt modelId="{701DC409-75A0-4F9F-9388-46179FED72A7}" type="pres">
      <dgm:prSet presAssocID="{1A5A1568-601C-4F0B-BC29-49E3E90731BA}" presName="sibTrans" presStyleCnt="0"/>
      <dgm:spPr/>
    </dgm:pt>
    <dgm:pt modelId="{37011A85-8C51-4A1B-AADF-064E9F121160}" type="pres">
      <dgm:prSet presAssocID="{38BD9E1A-D354-44B9-9603-C3334418F70D}" presName="textNode" presStyleLbl="node1" presStyleIdx="2" presStyleCnt="4">
        <dgm:presLayoutVars>
          <dgm:bulletEnabled val="1"/>
        </dgm:presLayoutVars>
      </dgm:prSet>
      <dgm:spPr/>
    </dgm:pt>
    <dgm:pt modelId="{41D3B540-6AA7-41A8-8668-06D67AB99A16}" type="pres">
      <dgm:prSet presAssocID="{68F2F8AF-88C0-4CB4-9396-6D85A4FA8DF5}" presName="sibTrans" presStyleCnt="0"/>
      <dgm:spPr/>
    </dgm:pt>
    <dgm:pt modelId="{EED53E9F-3ED1-4327-A537-6E46CD2DAC8D}" type="pres">
      <dgm:prSet presAssocID="{7ABE0EB2-C9CB-4ECD-B158-68510DA5D162}" presName="textNode" presStyleLbl="node1" presStyleIdx="3" presStyleCnt="4">
        <dgm:presLayoutVars>
          <dgm:bulletEnabled val="1"/>
        </dgm:presLayoutVars>
      </dgm:prSet>
      <dgm:spPr/>
    </dgm:pt>
  </dgm:ptLst>
  <dgm:cxnLst>
    <dgm:cxn modelId="{3E9D4430-6E94-495D-8514-3D4FE7C8F848}" type="presOf" srcId="{38BD9E1A-D354-44B9-9603-C3334418F70D}" destId="{37011A85-8C51-4A1B-AADF-064E9F121160}" srcOrd="0" destOrd="0" presId="urn:microsoft.com/office/officeart/2005/8/layout/hProcess9"/>
    <dgm:cxn modelId="{AA3E3A37-EEF3-4E8B-A7D3-D116555E7DC9}" type="presOf" srcId="{72D8411F-079A-4AA2-91E2-CEB40A49A335}" destId="{14960B9A-A7A5-4BB2-B58F-8748E02F492C}" srcOrd="0" destOrd="0" presId="urn:microsoft.com/office/officeart/2005/8/layout/hProcess9"/>
    <dgm:cxn modelId="{87655D3D-CF14-4EAE-9E14-C4DF448C48B1}" type="presOf" srcId="{E3D314F6-6CA6-4CCF-95A1-364941BE44C4}" destId="{B1C887FC-4BF1-4FC9-844C-A9E122C7067F}" srcOrd="0" destOrd="0" presId="urn:microsoft.com/office/officeart/2005/8/layout/hProcess9"/>
    <dgm:cxn modelId="{BD60DA84-278D-44ED-8311-74C6B3406E0C}" type="presOf" srcId="{1F310924-B22A-4C3F-A7C1-77AEEB9360F0}" destId="{EB4E468C-2ACC-48FB-BF02-5D214C76932B}" srcOrd="0" destOrd="0" presId="urn:microsoft.com/office/officeart/2005/8/layout/hProcess9"/>
    <dgm:cxn modelId="{BBD7C992-369F-46DC-B619-FFA884CD7CC9}" type="presOf" srcId="{7ABE0EB2-C9CB-4ECD-B158-68510DA5D162}" destId="{EED53E9F-3ED1-4327-A537-6E46CD2DAC8D}" srcOrd="0" destOrd="0" presId="urn:microsoft.com/office/officeart/2005/8/layout/hProcess9"/>
    <dgm:cxn modelId="{75EE9F93-4E71-4B89-A18D-CCE86A1C2B46}" srcId="{1F310924-B22A-4C3F-A7C1-77AEEB9360F0}" destId="{38BD9E1A-D354-44B9-9603-C3334418F70D}" srcOrd="2" destOrd="0" parTransId="{2EB7BA1E-2553-4A46-9EB0-8346F234256E}" sibTransId="{68F2F8AF-88C0-4CB4-9396-6D85A4FA8DF5}"/>
    <dgm:cxn modelId="{AA5177B4-7CE4-4318-912D-75E343EE5F02}" srcId="{1F310924-B22A-4C3F-A7C1-77AEEB9360F0}" destId="{E3D314F6-6CA6-4CCF-95A1-364941BE44C4}" srcOrd="0" destOrd="0" parTransId="{E5E89EE7-FA67-4D31-983D-AFD65BFCDFBE}" sibTransId="{A526083A-D21D-4B17-83CF-C4CB0BB36AD8}"/>
    <dgm:cxn modelId="{5701DDD5-16D6-4A65-A9E7-1D1E6E098DC8}" srcId="{1F310924-B22A-4C3F-A7C1-77AEEB9360F0}" destId="{72D8411F-079A-4AA2-91E2-CEB40A49A335}" srcOrd="1" destOrd="0" parTransId="{F92E71A3-6EAD-4196-8530-22B0F8511FB1}" sibTransId="{1A5A1568-601C-4F0B-BC29-49E3E90731BA}"/>
    <dgm:cxn modelId="{615957DD-2629-4384-A487-F40F9D8D400F}" srcId="{1F310924-B22A-4C3F-A7C1-77AEEB9360F0}" destId="{7ABE0EB2-C9CB-4ECD-B158-68510DA5D162}" srcOrd="3" destOrd="0" parTransId="{0BC1BF51-B22F-47EA-96DE-8EF544A78A30}" sibTransId="{8B1FAEFD-49C1-4031-B131-2E88706A7A42}"/>
    <dgm:cxn modelId="{684DF8F1-FB1D-48EE-8CBE-BA7EAECC8F00}" type="presParOf" srcId="{EB4E468C-2ACC-48FB-BF02-5D214C76932B}" destId="{3AFE11F6-A452-4A6D-AE8F-E6FC8993208B}" srcOrd="0" destOrd="0" presId="urn:microsoft.com/office/officeart/2005/8/layout/hProcess9"/>
    <dgm:cxn modelId="{FE5C0828-34AA-43CD-AFE0-C246E86A3FF3}" type="presParOf" srcId="{EB4E468C-2ACC-48FB-BF02-5D214C76932B}" destId="{FD07EBA4-8523-4910-A2C4-7C46C1AD4059}" srcOrd="1" destOrd="0" presId="urn:microsoft.com/office/officeart/2005/8/layout/hProcess9"/>
    <dgm:cxn modelId="{D89F632D-0482-4F8B-B435-7EDD0431A37E}" type="presParOf" srcId="{FD07EBA4-8523-4910-A2C4-7C46C1AD4059}" destId="{B1C887FC-4BF1-4FC9-844C-A9E122C7067F}" srcOrd="0" destOrd="0" presId="urn:microsoft.com/office/officeart/2005/8/layout/hProcess9"/>
    <dgm:cxn modelId="{A5A480A0-5CCC-44A6-B1FC-4E4C921D88B3}" type="presParOf" srcId="{FD07EBA4-8523-4910-A2C4-7C46C1AD4059}" destId="{15DFBAC7-06E9-487D-A14E-1EC6D9F35F95}" srcOrd="1" destOrd="0" presId="urn:microsoft.com/office/officeart/2005/8/layout/hProcess9"/>
    <dgm:cxn modelId="{8520CC93-453A-4A6D-8394-21E12726C419}" type="presParOf" srcId="{FD07EBA4-8523-4910-A2C4-7C46C1AD4059}" destId="{14960B9A-A7A5-4BB2-B58F-8748E02F492C}" srcOrd="2" destOrd="0" presId="urn:microsoft.com/office/officeart/2005/8/layout/hProcess9"/>
    <dgm:cxn modelId="{5080266F-D1A2-4B33-A464-B7B68EF3B7A2}" type="presParOf" srcId="{FD07EBA4-8523-4910-A2C4-7C46C1AD4059}" destId="{701DC409-75A0-4F9F-9388-46179FED72A7}" srcOrd="3" destOrd="0" presId="urn:microsoft.com/office/officeart/2005/8/layout/hProcess9"/>
    <dgm:cxn modelId="{D8CF72FF-5A0A-42AC-ADE3-48E9829E709E}" type="presParOf" srcId="{FD07EBA4-8523-4910-A2C4-7C46C1AD4059}" destId="{37011A85-8C51-4A1B-AADF-064E9F121160}" srcOrd="4" destOrd="0" presId="urn:microsoft.com/office/officeart/2005/8/layout/hProcess9"/>
    <dgm:cxn modelId="{14CEF25B-BC4A-4C46-858E-9463DFAB5516}" type="presParOf" srcId="{FD07EBA4-8523-4910-A2C4-7C46C1AD4059}" destId="{41D3B540-6AA7-41A8-8668-06D67AB99A16}" srcOrd="5" destOrd="0" presId="urn:microsoft.com/office/officeart/2005/8/layout/hProcess9"/>
    <dgm:cxn modelId="{BD4658FD-689B-4967-BE71-56D5FE3B3DCF}" type="presParOf" srcId="{FD07EBA4-8523-4910-A2C4-7C46C1AD4059}" destId="{EED53E9F-3ED1-4327-A537-6E46CD2DAC8D}"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397F299-86FF-4718-965A-BF769D764377}" type="doc">
      <dgm:prSet loTypeId="urn:microsoft.com/office/officeart/2005/8/layout/process2" loCatId="process" qsTypeId="urn:microsoft.com/office/officeart/2005/8/quickstyle/simple1" qsCatId="simple" csTypeId="urn:microsoft.com/office/officeart/2005/8/colors/accent1_2" csCatId="accent1" phldr="1"/>
      <dgm:spPr/>
    </dgm:pt>
    <dgm:pt modelId="{B00890B2-566D-4359-9D62-2F95110E1E57}">
      <dgm:prSet phldrT="[Text]" custT="1"/>
      <dgm:spPr>
        <a:solidFill>
          <a:schemeClr val="accent2">
            <a:lumMod val="20000"/>
            <a:lumOff val="80000"/>
          </a:schemeClr>
        </a:solidFill>
        <a:ln>
          <a:solidFill>
            <a:schemeClr val="tx1"/>
          </a:solidFill>
        </a:ln>
      </dgm:spPr>
      <dgm:t>
        <a:bodyPr/>
        <a:lstStyle/>
        <a:p>
          <a:r>
            <a:rPr lang="en-US" sz="2400" b="1" i="1" u="sng" dirty="0">
              <a:solidFill>
                <a:schemeClr val="tx1"/>
              </a:solidFill>
            </a:rPr>
            <a:t>A person whose </a:t>
          </a:r>
          <a:r>
            <a:rPr lang="en-US" sz="2400" dirty="0">
              <a:solidFill>
                <a:schemeClr val="tx1"/>
              </a:solidFill>
            </a:rPr>
            <a:t>course of conduct causes </a:t>
          </a:r>
          <a:r>
            <a:rPr lang="en-US" sz="2400" b="1" i="1" u="sng" dirty="0">
              <a:solidFill>
                <a:schemeClr val="tx1"/>
              </a:solidFill>
            </a:rPr>
            <a:t>another to fear </a:t>
          </a:r>
          <a:r>
            <a:rPr lang="en-US" sz="2400" dirty="0">
              <a:solidFill>
                <a:schemeClr val="tx1"/>
              </a:solidFill>
            </a:rPr>
            <a:t>on at least </a:t>
          </a:r>
          <a:r>
            <a:rPr lang="en-US" sz="2400" b="1" i="1" u="sng" dirty="0">
              <a:solidFill>
                <a:schemeClr val="tx1"/>
              </a:solidFill>
            </a:rPr>
            <a:t>TWO </a:t>
          </a:r>
          <a:r>
            <a:rPr lang="en-US" sz="2400" dirty="0">
              <a:solidFill>
                <a:schemeClr val="tx1"/>
              </a:solidFill>
            </a:rPr>
            <a:t>occasions  that </a:t>
          </a:r>
          <a:r>
            <a:rPr lang="en-US" sz="2400" b="1" i="1" u="sng" dirty="0">
              <a:solidFill>
                <a:schemeClr val="tx1"/>
              </a:solidFill>
            </a:rPr>
            <a:t>violence</a:t>
          </a:r>
          <a:r>
            <a:rPr lang="en-US" sz="2400" dirty="0">
              <a:solidFill>
                <a:schemeClr val="tx1"/>
              </a:solidFill>
            </a:rPr>
            <a:t> will be used </a:t>
          </a:r>
          <a:r>
            <a:rPr lang="en-US" sz="2400" b="1" i="1" u="sng" dirty="0">
              <a:solidFill>
                <a:schemeClr val="tx1"/>
              </a:solidFill>
            </a:rPr>
            <a:t>against them </a:t>
          </a:r>
          <a:r>
            <a:rPr lang="en-US" sz="2400" dirty="0">
              <a:solidFill>
                <a:schemeClr val="tx1"/>
              </a:solidFill>
            </a:rPr>
            <a:t>is guilty of an offence</a:t>
          </a:r>
        </a:p>
      </dgm:t>
    </dgm:pt>
    <dgm:pt modelId="{ABCD953D-AF81-4FFB-9934-F3A37A563352}" type="parTrans" cxnId="{D0638B05-EC58-4926-A44B-854227E4AAD3}">
      <dgm:prSet/>
      <dgm:spPr/>
      <dgm:t>
        <a:bodyPr/>
        <a:lstStyle/>
        <a:p>
          <a:endParaRPr lang="en-US"/>
        </a:p>
      </dgm:t>
    </dgm:pt>
    <dgm:pt modelId="{58DA4F05-D62B-455A-95AE-5A7AB84CF7DF}" type="sibTrans" cxnId="{D0638B05-EC58-4926-A44B-854227E4AAD3}">
      <dgm:prSet/>
      <dgm:spPr>
        <a:solidFill>
          <a:schemeClr val="accent2">
            <a:lumMod val="75000"/>
          </a:schemeClr>
        </a:solidFill>
        <a:ln>
          <a:solidFill>
            <a:schemeClr val="tx1"/>
          </a:solidFill>
        </a:ln>
      </dgm:spPr>
      <dgm:t>
        <a:bodyPr/>
        <a:lstStyle/>
        <a:p>
          <a:endParaRPr lang="en-US"/>
        </a:p>
      </dgm:t>
    </dgm:pt>
    <dgm:pt modelId="{C982CE6C-B819-4EB5-A0D8-C7A9CF4D7976}">
      <dgm:prSet phldrT="[Text]" custT="1"/>
      <dgm:spPr>
        <a:solidFill>
          <a:schemeClr val="accent2">
            <a:lumMod val="60000"/>
            <a:lumOff val="40000"/>
          </a:schemeClr>
        </a:solidFill>
        <a:ln>
          <a:solidFill>
            <a:schemeClr val="tx1"/>
          </a:solidFill>
        </a:ln>
      </dgm:spPr>
      <dgm:t>
        <a:bodyPr/>
        <a:lstStyle/>
        <a:p>
          <a:r>
            <a:rPr lang="en-US" sz="2800" b="1" i="1" u="sng" dirty="0">
              <a:solidFill>
                <a:schemeClr val="tx1"/>
              </a:solidFill>
            </a:rPr>
            <a:t>IF</a:t>
          </a:r>
        </a:p>
      </dgm:t>
    </dgm:pt>
    <dgm:pt modelId="{61ED0D78-2617-4A05-AD33-4E60E213FB25}" type="parTrans" cxnId="{E4501187-9E1A-43FD-9A08-CDE5C851EF2A}">
      <dgm:prSet/>
      <dgm:spPr/>
      <dgm:t>
        <a:bodyPr/>
        <a:lstStyle/>
        <a:p>
          <a:endParaRPr lang="en-US"/>
        </a:p>
      </dgm:t>
    </dgm:pt>
    <dgm:pt modelId="{6529E5AC-D9A6-4E7B-A791-4018678E4BA4}" type="sibTrans" cxnId="{E4501187-9E1A-43FD-9A08-CDE5C851EF2A}">
      <dgm:prSet/>
      <dgm:spPr>
        <a:solidFill>
          <a:schemeClr val="accent2">
            <a:lumMod val="75000"/>
          </a:schemeClr>
        </a:solidFill>
        <a:ln>
          <a:solidFill>
            <a:schemeClr val="tx1"/>
          </a:solidFill>
        </a:ln>
      </dgm:spPr>
      <dgm:t>
        <a:bodyPr/>
        <a:lstStyle/>
        <a:p>
          <a:endParaRPr lang="en-US"/>
        </a:p>
      </dgm:t>
    </dgm:pt>
    <dgm:pt modelId="{BF1265A8-1314-4713-9A83-877F47043016}">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they </a:t>
          </a:r>
          <a:r>
            <a:rPr lang="en-US" sz="2400" b="1" i="1" u="sng" dirty="0">
              <a:solidFill>
                <a:schemeClr val="tx1"/>
              </a:solidFill>
            </a:rPr>
            <a:t>know</a:t>
          </a:r>
          <a:r>
            <a:rPr lang="en-US" sz="2400" dirty="0">
              <a:solidFill>
                <a:schemeClr val="tx1"/>
              </a:solidFill>
            </a:rPr>
            <a:t> or </a:t>
          </a:r>
          <a:r>
            <a:rPr lang="en-US" sz="2400" b="1" i="1" u="sng" dirty="0">
              <a:solidFill>
                <a:schemeClr val="tx1"/>
              </a:solidFill>
            </a:rPr>
            <a:t>ought to know </a:t>
          </a:r>
          <a:r>
            <a:rPr lang="en-US" sz="2400" dirty="0">
              <a:solidFill>
                <a:schemeClr val="tx1"/>
              </a:solidFill>
            </a:rPr>
            <a:t>that their </a:t>
          </a:r>
          <a:r>
            <a:rPr lang="en-US" sz="2400" b="1" i="1" u="sng" dirty="0">
              <a:solidFill>
                <a:schemeClr val="tx1"/>
              </a:solidFill>
            </a:rPr>
            <a:t>course of conduct </a:t>
          </a:r>
          <a:r>
            <a:rPr lang="en-US" sz="2400" dirty="0">
              <a:solidFill>
                <a:schemeClr val="tx1"/>
              </a:solidFill>
            </a:rPr>
            <a:t>will cause the other to </a:t>
          </a:r>
          <a:r>
            <a:rPr lang="en-US" sz="2400" b="1" i="1" u="sng" dirty="0">
              <a:solidFill>
                <a:schemeClr val="tx1"/>
              </a:solidFill>
            </a:rPr>
            <a:t>fear violence </a:t>
          </a:r>
          <a:r>
            <a:rPr lang="en-US" sz="2400" dirty="0">
              <a:solidFill>
                <a:schemeClr val="tx1"/>
              </a:solidFill>
            </a:rPr>
            <a:t>on </a:t>
          </a:r>
          <a:r>
            <a:rPr lang="en-US" sz="2400" b="1" i="1" u="sng" dirty="0">
              <a:solidFill>
                <a:schemeClr val="tx1"/>
              </a:solidFill>
            </a:rPr>
            <a:t>each of those occasions</a:t>
          </a:r>
        </a:p>
      </dgm:t>
    </dgm:pt>
    <dgm:pt modelId="{4D1F23E3-3E42-4F3D-AD16-FB17BF18BB87}" type="parTrans" cxnId="{F0417D3B-BB26-40BB-AA6F-E8E7DC3A2514}">
      <dgm:prSet/>
      <dgm:spPr/>
      <dgm:t>
        <a:bodyPr/>
        <a:lstStyle/>
        <a:p>
          <a:endParaRPr lang="en-US"/>
        </a:p>
      </dgm:t>
    </dgm:pt>
    <dgm:pt modelId="{CCC0DC4D-CC37-457C-A70D-2A491CCB9C1E}" type="sibTrans" cxnId="{F0417D3B-BB26-40BB-AA6F-E8E7DC3A2514}">
      <dgm:prSet/>
      <dgm:spPr/>
      <dgm:t>
        <a:bodyPr/>
        <a:lstStyle/>
        <a:p>
          <a:endParaRPr lang="en-US"/>
        </a:p>
      </dgm:t>
    </dgm:pt>
    <dgm:pt modelId="{8C0393A0-E054-4A9D-84E3-EE1B1645FCEE}" type="pres">
      <dgm:prSet presAssocID="{B397F299-86FF-4718-965A-BF769D764377}" presName="linearFlow" presStyleCnt="0">
        <dgm:presLayoutVars>
          <dgm:resizeHandles val="exact"/>
        </dgm:presLayoutVars>
      </dgm:prSet>
      <dgm:spPr/>
    </dgm:pt>
    <dgm:pt modelId="{959AA349-777C-4FCC-917B-13DE3E9F881B}" type="pres">
      <dgm:prSet presAssocID="{B00890B2-566D-4359-9D62-2F95110E1E57}" presName="node" presStyleLbl="node1" presStyleIdx="0" presStyleCnt="3" custScaleX="181070">
        <dgm:presLayoutVars>
          <dgm:bulletEnabled val="1"/>
        </dgm:presLayoutVars>
      </dgm:prSet>
      <dgm:spPr/>
    </dgm:pt>
    <dgm:pt modelId="{8EB9CF2B-FCFE-4256-BB2F-784579ACEA07}" type="pres">
      <dgm:prSet presAssocID="{58DA4F05-D62B-455A-95AE-5A7AB84CF7DF}" presName="sibTrans" presStyleLbl="sibTrans2D1" presStyleIdx="0" presStyleCnt="2"/>
      <dgm:spPr/>
    </dgm:pt>
    <dgm:pt modelId="{37D7C1B3-EE43-4230-804E-C7A5BBA14760}" type="pres">
      <dgm:prSet presAssocID="{58DA4F05-D62B-455A-95AE-5A7AB84CF7DF}" presName="connectorText" presStyleLbl="sibTrans2D1" presStyleIdx="0" presStyleCnt="2"/>
      <dgm:spPr/>
    </dgm:pt>
    <dgm:pt modelId="{5D7F6BC6-8B3B-4449-9E2A-F926AFAC69A1}" type="pres">
      <dgm:prSet presAssocID="{C982CE6C-B819-4EB5-A0D8-C7A9CF4D7976}" presName="node" presStyleLbl="node1" presStyleIdx="1" presStyleCnt="3" custScaleY="41628">
        <dgm:presLayoutVars>
          <dgm:bulletEnabled val="1"/>
        </dgm:presLayoutVars>
      </dgm:prSet>
      <dgm:spPr/>
    </dgm:pt>
    <dgm:pt modelId="{3B63569F-E8A6-431F-BAB3-C2ED0DA84905}" type="pres">
      <dgm:prSet presAssocID="{6529E5AC-D9A6-4E7B-A791-4018678E4BA4}" presName="sibTrans" presStyleLbl="sibTrans2D1" presStyleIdx="1" presStyleCnt="2"/>
      <dgm:spPr/>
    </dgm:pt>
    <dgm:pt modelId="{006E1DBF-E84F-4974-8A30-CEF086E91055}" type="pres">
      <dgm:prSet presAssocID="{6529E5AC-D9A6-4E7B-A791-4018678E4BA4}" presName="connectorText" presStyleLbl="sibTrans2D1" presStyleIdx="1" presStyleCnt="2"/>
      <dgm:spPr/>
    </dgm:pt>
    <dgm:pt modelId="{6CAE4DF8-47C5-4427-8355-ED669712C7DD}" type="pres">
      <dgm:prSet presAssocID="{BF1265A8-1314-4713-9A83-877F47043016}" presName="node" presStyleLbl="node1" presStyleIdx="2" presStyleCnt="3" custScaleX="149062" custLinFactNeighborX="-1223" custLinFactNeighborY="609">
        <dgm:presLayoutVars>
          <dgm:bulletEnabled val="1"/>
        </dgm:presLayoutVars>
      </dgm:prSet>
      <dgm:spPr/>
    </dgm:pt>
  </dgm:ptLst>
  <dgm:cxnLst>
    <dgm:cxn modelId="{D0638B05-EC58-4926-A44B-854227E4AAD3}" srcId="{B397F299-86FF-4718-965A-BF769D764377}" destId="{B00890B2-566D-4359-9D62-2F95110E1E57}" srcOrd="0" destOrd="0" parTransId="{ABCD953D-AF81-4FFB-9934-F3A37A563352}" sibTransId="{58DA4F05-D62B-455A-95AE-5A7AB84CF7DF}"/>
    <dgm:cxn modelId="{D24D1A1A-F0A8-4EDC-B8C8-A38E757848CC}" type="presOf" srcId="{58DA4F05-D62B-455A-95AE-5A7AB84CF7DF}" destId="{37D7C1B3-EE43-4230-804E-C7A5BBA14760}" srcOrd="1" destOrd="0" presId="urn:microsoft.com/office/officeart/2005/8/layout/process2"/>
    <dgm:cxn modelId="{49684D3B-C5B2-48B9-A998-5CCA00B36985}" type="presOf" srcId="{BF1265A8-1314-4713-9A83-877F47043016}" destId="{6CAE4DF8-47C5-4427-8355-ED669712C7DD}" srcOrd="0" destOrd="0" presId="urn:microsoft.com/office/officeart/2005/8/layout/process2"/>
    <dgm:cxn modelId="{F0417D3B-BB26-40BB-AA6F-E8E7DC3A2514}" srcId="{B397F299-86FF-4718-965A-BF769D764377}" destId="{BF1265A8-1314-4713-9A83-877F47043016}" srcOrd="2" destOrd="0" parTransId="{4D1F23E3-3E42-4F3D-AD16-FB17BF18BB87}" sibTransId="{CCC0DC4D-CC37-457C-A70D-2A491CCB9C1E}"/>
    <dgm:cxn modelId="{68B2D145-25ED-4409-88E5-71149D69E523}" type="presOf" srcId="{B397F299-86FF-4718-965A-BF769D764377}" destId="{8C0393A0-E054-4A9D-84E3-EE1B1645FCEE}" srcOrd="0" destOrd="0" presId="urn:microsoft.com/office/officeart/2005/8/layout/process2"/>
    <dgm:cxn modelId="{57854D4E-98D0-4697-A9D4-CD459E665D2B}" type="presOf" srcId="{58DA4F05-D62B-455A-95AE-5A7AB84CF7DF}" destId="{8EB9CF2B-FCFE-4256-BB2F-784579ACEA07}" srcOrd="0" destOrd="0" presId="urn:microsoft.com/office/officeart/2005/8/layout/process2"/>
    <dgm:cxn modelId="{E4501187-9E1A-43FD-9A08-CDE5C851EF2A}" srcId="{B397F299-86FF-4718-965A-BF769D764377}" destId="{C982CE6C-B819-4EB5-A0D8-C7A9CF4D7976}" srcOrd="1" destOrd="0" parTransId="{61ED0D78-2617-4A05-AD33-4E60E213FB25}" sibTransId="{6529E5AC-D9A6-4E7B-A791-4018678E4BA4}"/>
    <dgm:cxn modelId="{4F6D5FAF-647F-4AA2-9EA6-D2BC1F10079A}" type="presOf" srcId="{B00890B2-566D-4359-9D62-2F95110E1E57}" destId="{959AA349-777C-4FCC-917B-13DE3E9F881B}" srcOrd="0" destOrd="0" presId="urn:microsoft.com/office/officeart/2005/8/layout/process2"/>
    <dgm:cxn modelId="{A94BD1C6-C944-4DF2-9D7F-E16F92FC0E26}" type="presOf" srcId="{6529E5AC-D9A6-4E7B-A791-4018678E4BA4}" destId="{3B63569F-E8A6-431F-BAB3-C2ED0DA84905}" srcOrd="0" destOrd="0" presId="urn:microsoft.com/office/officeart/2005/8/layout/process2"/>
    <dgm:cxn modelId="{4F18D0D2-7FE8-4AD4-AB75-7CD701F6C875}" type="presOf" srcId="{6529E5AC-D9A6-4E7B-A791-4018678E4BA4}" destId="{006E1DBF-E84F-4974-8A30-CEF086E91055}" srcOrd="1" destOrd="0" presId="urn:microsoft.com/office/officeart/2005/8/layout/process2"/>
    <dgm:cxn modelId="{AABA92DD-DBB1-4DA9-A7B5-B91B7D1E63EB}" type="presOf" srcId="{C982CE6C-B819-4EB5-A0D8-C7A9CF4D7976}" destId="{5D7F6BC6-8B3B-4449-9E2A-F926AFAC69A1}" srcOrd="0" destOrd="0" presId="urn:microsoft.com/office/officeart/2005/8/layout/process2"/>
    <dgm:cxn modelId="{A5DF2FD9-872C-4901-BAA4-BEA46DC36DDE}" type="presParOf" srcId="{8C0393A0-E054-4A9D-84E3-EE1B1645FCEE}" destId="{959AA349-777C-4FCC-917B-13DE3E9F881B}" srcOrd="0" destOrd="0" presId="urn:microsoft.com/office/officeart/2005/8/layout/process2"/>
    <dgm:cxn modelId="{2D1049AD-FB0F-46B9-91BB-F8B0EDE071DF}" type="presParOf" srcId="{8C0393A0-E054-4A9D-84E3-EE1B1645FCEE}" destId="{8EB9CF2B-FCFE-4256-BB2F-784579ACEA07}" srcOrd="1" destOrd="0" presId="urn:microsoft.com/office/officeart/2005/8/layout/process2"/>
    <dgm:cxn modelId="{CC1C4369-FEFC-4396-8E62-185CF77DDF43}" type="presParOf" srcId="{8EB9CF2B-FCFE-4256-BB2F-784579ACEA07}" destId="{37D7C1B3-EE43-4230-804E-C7A5BBA14760}" srcOrd="0" destOrd="0" presId="urn:microsoft.com/office/officeart/2005/8/layout/process2"/>
    <dgm:cxn modelId="{1948D561-4560-49ED-8F70-A5A6CE434985}" type="presParOf" srcId="{8C0393A0-E054-4A9D-84E3-EE1B1645FCEE}" destId="{5D7F6BC6-8B3B-4449-9E2A-F926AFAC69A1}" srcOrd="2" destOrd="0" presId="urn:microsoft.com/office/officeart/2005/8/layout/process2"/>
    <dgm:cxn modelId="{03FA301F-5085-491D-BDF4-761CA7F2279D}" type="presParOf" srcId="{8C0393A0-E054-4A9D-84E3-EE1B1645FCEE}" destId="{3B63569F-E8A6-431F-BAB3-C2ED0DA84905}" srcOrd="3" destOrd="0" presId="urn:microsoft.com/office/officeart/2005/8/layout/process2"/>
    <dgm:cxn modelId="{70D46EF8-52FF-4DF8-A26E-5AAC4D022E13}" type="presParOf" srcId="{3B63569F-E8A6-431F-BAB3-C2ED0DA84905}" destId="{006E1DBF-E84F-4974-8A30-CEF086E91055}" srcOrd="0" destOrd="0" presId="urn:microsoft.com/office/officeart/2005/8/layout/process2"/>
    <dgm:cxn modelId="{C8E1AA50-5873-47D2-8C9E-11BA82D7773C}" type="presParOf" srcId="{8C0393A0-E054-4A9D-84E3-EE1B1645FCEE}" destId="{6CAE4DF8-47C5-4427-8355-ED669712C7DD}"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E641014-A024-4BD5-B4BA-49AD9C4470E1}" type="doc">
      <dgm:prSet loTypeId="urn:microsoft.com/office/officeart/2009/3/layout/SnapshotPictureList" loCatId="picture" qsTypeId="urn:microsoft.com/office/officeart/2005/8/quickstyle/simple1" qsCatId="simple" csTypeId="urn:microsoft.com/office/officeart/2005/8/colors/accent1_2" csCatId="accent1" phldr="1"/>
      <dgm:spPr/>
      <dgm:t>
        <a:bodyPr/>
        <a:lstStyle/>
        <a:p>
          <a:endParaRPr lang="en-US"/>
        </a:p>
      </dgm:t>
    </dgm:pt>
    <dgm:pt modelId="{F8CCF93A-73E3-49A5-BCF6-8CA263F7B753}">
      <dgm:prSet phldrT="[Text]" phldr="1"/>
      <dgm:spPr/>
      <dgm:t>
        <a:bodyPr/>
        <a:lstStyle/>
        <a:p>
          <a:endParaRPr lang="en-US"/>
        </a:p>
      </dgm:t>
    </dgm:pt>
    <dgm:pt modelId="{556F1F6C-CC24-412A-BC19-340E27E4F68B}" type="parTrans" cxnId="{7ED47722-694C-4C08-B2C4-C2E67219182F}">
      <dgm:prSet/>
      <dgm:spPr/>
      <dgm:t>
        <a:bodyPr/>
        <a:lstStyle/>
        <a:p>
          <a:endParaRPr lang="en-US"/>
        </a:p>
      </dgm:t>
    </dgm:pt>
    <dgm:pt modelId="{23B02BA6-BF8C-44A5-83A7-C3BA03CB55F2}" type="sibTrans" cxnId="{7ED47722-694C-4C08-B2C4-C2E67219182F}">
      <dgm:prSet/>
      <dgm:spPr/>
      <dgm:t>
        <a:bodyPr/>
        <a:lstStyle/>
        <a:p>
          <a:endParaRPr lang="en-US"/>
        </a:p>
      </dgm:t>
    </dgm:pt>
    <dgm:pt modelId="{6C9931C6-504B-46F9-AC91-3200EA281DE2}">
      <dgm:prSet phldrT="[Text]" custT="1"/>
      <dgm:spPr>
        <a:solidFill>
          <a:schemeClr val="accent2">
            <a:lumMod val="20000"/>
            <a:lumOff val="80000"/>
          </a:schemeClr>
        </a:solidFill>
        <a:ln>
          <a:solidFill>
            <a:schemeClr val="tx1"/>
          </a:solidFill>
        </a:ln>
      </dgm:spPr>
      <dgm:t>
        <a:bodyPr/>
        <a:lstStyle/>
        <a:p>
          <a:r>
            <a:rPr lang="en-US" sz="2400" dirty="0"/>
            <a:t>The </a:t>
          </a:r>
          <a:r>
            <a:rPr lang="en-US" sz="2400" b="1" i="1" u="sng" dirty="0"/>
            <a:t>violence</a:t>
          </a:r>
          <a:r>
            <a:rPr lang="en-US" sz="2400" dirty="0"/>
            <a:t> in this offence </a:t>
          </a:r>
          <a:r>
            <a:rPr lang="en-US" sz="2400" b="1" i="1" u="sng" dirty="0"/>
            <a:t>can be in the future</a:t>
          </a:r>
          <a:r>
            <a:rPr lang="en-US" sz="2400" dirty="0"/>
            <a:t>  as long as the fear of it is in the present tense. I.e. at the time of the conduct</a:t>
          </a:r>
        </a:p>
      </dgm:t>
    </dgm:pt>
    <dgm:pt modelId="{D475294A-DE6E-40A0-A70C-96925B736CCB}" type="parTrans" cxnId="{5D0F4FFC-3A66-42A2-A1D0-B534690A37BB}">
      <dgm:prSet/>
      <dgm:spPr/>
      <dgm:t>
        <a:bodyPr/>
        <a:lstStyle/>
        <a:p>
          <a:endParaRPr lang="en-US"/>
        </a:p>
      </dgm:t>
    </dgm:pt>
    <dgm:pt modelId="{E80969CD-FFA4-4696-BED4-980107256F00}" type="sibTrans" cxnId="{5D0F4FFC-3A66-42A2-A1D0-B534690A37BB}">
      <dgm:prSet/>
      <dgm:spPr/>
      <dgm:t>
        <a:bodyPr/>
        <a:lstStyle/>
        <a:p>
          <a:endParaRPr lang="en-US"/>
        </a:p>
      </dgm:t>
    </dgm:pt>
    <dgm:pt modelId="{A9FDB616-5B8D-4EBC-A9AD-374DA8AEA85D}" type="pres">
      <dgm:prSet presAssocID="{5E641014-A024-4BD5-B4BA-49AD9C4470E1}" presName="Name0" presStyleCnt="0">
        <dgm:presLayoutVars>
          <dgm:chMax/>
          <dgm:chPref/>
          <dgm:dir/>
          <dgm:animLvl val="lvl"/>
        </dgm:presLayoutVars>
      </dgm:prSet>
      <dgm:spPr/>
    </dgm:pt>
    <dgm:pt modelId="{0B84AB72-31B5-404D-9E6B-92C2A0326E4D}" type="pres">
      <dgm:prSet presAssocID="{F8CCF93A-73E3-49A5-BCF6-8CA263F7B753}" presName="composite" presStyleCnt="0"/>
      <dgm:spPr/>
    </dgm:pt>
    <dgm:pt modelId="{4F13C1B1-F54F-4DC4-89F6-2D407A663FE1}" type="pres">
      <dgm:prSet presAssocID="{F8CCF93A-73E3-49A5-BCF6-8CA263F7B753}" presName="ParentAccentShape" presStyleLbl="trBgShp" presStyleIdx="0" presStyleCnt="2"/>
      <dgm:spPr>
        <a:solidFill>
          <a:schemeClr val="accent2">
            <a:lumMod val="75000"/>
            <a:alpha val="40000"/>
          </a:schemeClr>
        </a:solidFill>
        <a:ln>
          <a:solidFill>
            <a:schemeClr val="tx1"/>
          </a:solidFill>
        </a:ln>
      </dgm:spPr>
    </dgm:pt>
    <dgm:pt modelId="{0818EC15-A99E-4A4A-87AB-FAB2684C8AD5}" type="pres">
      <dgm:prSet presAssocID="{F8CCF93A-73E3-49A5-BCF6-8CA263F7B753}" presName="ParentText" presStyleLbl="revTx" presStyleIdx="0" presStyleCnt="2">
        <dgm:presLayoutVars>
          <dgm:chMax val="1"/>
          <dgm:chPref val="1"/>
          <dgm:bulletEnabled val="1"/>
        </dgm:presLayoutVars>
      </dgm:prSet>
      <dgm:spPr/>
    </dgm:pt>
    <dgm:pt modelId="{A22BD106-B21C-4254-8599-EED1C41EF69F}" type="pres">
      <dgm:prSet presAssocID="{F8CCF93A-73E3-49A5-BCF6-8CA263F7B753}" presName="ChildText" presStyleLbl="revTx" presStyleIdx="1" presStyleCnt="2">
        <dgm:presLayoutVars>
          <dgm:chMax val="0"/>
          <dgm:chPref val="0"/>
        </dgm:presLayoutVars>
      </dgm:prSet>
      <dgm:spPr/>
    </dgm:pt>
    <dgm:pt modelId="{D421F790-4458-4341-A9CF-7803D5AB0B3A}" type="pres">
      <dgm:prSet presAssocID="{F8CCF93A-73E3-49A5-BCF6-8CA263F7B753}" presName="ChildAccentShape" presStyleLbl="trBgShp" presStyleIdx="1" presStyleCnt="2"/>
      <dgm:spPr>
        <a:solidFill>
          <a:schemeClr val="accent2">
            <a:lumMod val="75000"/>
            <a:alpha val="40000"/>
          </a:schemeClr>
        </a:solidFill>
        <a:ln>
          <a:solidFill>
            <a:schemeClr val="tx1"/>
          </a:solidFill>
        </a:ln>
      </dgm:spPr>
    </dgm:pt>
    <dgm:pt modelId="{9149AE76-8FE7-4D6A-8AD8-47998BEB6066}" type="pres">
      <dgm:prSet presAssocID="{F8CCF93A-73E3-49A5-BCF6-8CA263F7B753}" presName="Image" presStyleLbl="alignImgPlace1" presStyleIdx="0" presStyleCnt="1" custScaleX="79084" custScaleY="92550"/>
      <dgm:spPr>
        <a:blipFill rotWithShape="1">
          <a:blip xmlns:r="http://schemas.openxmlformats.org/officeDocument/2006/relationships" r:embed="rId1"/>
          <a:stretch>
            <a:fillRect/>
          </a:stretch>
        </a:blipFill>
      </dgm:spPr>
    </dgm:pt>
  </dgm:ptLst>
  <dgm:cxnLst>
    <dgm:cxn modelId="{7ED47722-694C-4C08-B2C4-C2E67219182F}" srcId="{5E641014-A024-4BD5-B4BA-49AD9C4470E1}" destId="{F8CCF93A-73E3-49A5-BCF6-8CA263F7B753}" srcOrd="0" destOrd="0" parTransId="{556F1F6C-CC24-412A-BC19-340E27E4F68B}" sibTransId="{23B02BA6-BF8C-44A5-83A7-C3BA03CB55F2}"/>
    <dgm:cxn modelId="{667F588D-9DC5-470E-93CC-97D345FE619E}" type="presOf" srcId="{6C9931C6-504B-46F9-AC91-3200EA281DE2}" destId="{A22BD106-B21C-4254-8599-EED1C41EF69F}" srcOrd="0" destOrd="0" presId="urn:microsoft.com/office/officeart/2009/3/layout/SnapshotPictureList"/>
    <dgm:cxn modelId="{77A630DD-2FAF-4DA0-9FA2-B6C229AEABE0}" type="presOf" srcId="{F8CCF93A-73E3-49A5-BCF6-8CA263F7B753}" destId="{0818EC15-A99E-4A4A-87AB-FAB2684C8AD5}" srcOrd="0" destOrd="0" presId="urn:microsoft.com/office/officeart/2009/3/layout/SnapshotPictureList"/>
    <dgm:cxn modelId="{C9AB37E1-2126-4374-A3A0-E53C8E9AB5DD}" type="presOf" srcId="{5E641014-A024-4BD5-B4BA-49AD9C4470E1}" destId="{A9FDB616-5B8D-4EBC-A9AD-374DA8AEA85D}" srcOrd="0" destOrd="0" presId="urn:microsoft.com/office/officeart/2009/3/layout/SnapshotPictureList"/>
    <dgm:cxn modelId="{5D0F4FFC-3A66-42A2-A1D0-B534690A37BB}" srcId="{F8CCF93A-73E3-49A5-BCF6-8CA263F7B753}" destId="{6C9931C6-504B-46F9-AC91-3200EA281DE2}" srcOrd="0" destOrd="0" parTransId="{D475294A-DE6E-40A0-A70C-96925B736CCB}" sibTransId="{E80969CD-FFA4-4696-BED4-980107256F00}"/>
    <dgm:cxn modelId="{46E1D437-9F27-4246-A697-F36FE32719AA}" type="presParOf" srcId="{A9FDB616-5B8D-4EBC-A9AD-374DA8AEA85D}" destId="{0B84AB72-31B5-404D-9E6B-92C2A0326E4D}" srcOrd="0" destOrd="0" presId="urn:microsoft.com/office/officeart/2009/3/layout/SnapshotPictureList"/>
    <dgm:cxn modelId="{EE38773B-50BC-42C1-A7C5-4C894DC803B8}" type="presParOf" srcId="{0B84AB72-31B5-404D-9E6B-92C2A0326E4D}" destId="{4F13C1B1-F54F-4DC4-89F6-2D407A663FE1}" srcOrd="0" destOrd="0" presId="urn:microsoft.com/office/officeart/2009/3/layout/SnapshotPictureList"/>
    <dgm:cxn modelId="{7E0C6D19-8C23-4232-8A92-907CE514C2EB}" type="presParOf" srcId="{0B84AB72-31B5-404D-9E6B-92C2A0326E4D}" destId="{0818EC15-A99E-4A4A-87AB-FAB2684C8AD5}" srcOrd="1" destOrd="0" presId="urn:microsoft.com/office/officeart/2009/3/layout/SnapshotPictureList"/>
    <dgm:cxn modelId="{9A8C26DD-BD83-4312-A85B-82A5E8635CEB}" type="presParOf" srcId="{0B84AB72-31B5-404D-9E6B-92C2A0326E4D}" destId="{A22BD106-B21C-4254-8599-EED1C41EF69F}" srcOrd="2" destOrd="0" presId="urn:microsoft.com/office/officeart/2009/3/layout/SnapshotPictureList"/>
    <dgm:cxn modelId="{B659C314-3FD7-41F8-B9B4-31A3E2953768}" type="presParOf" srcId="{0B84AB72-31B5-404D-9E6B-92C2A0326E4D}" destId="{D421F790-4458-4341-A9CF-7803D5AB0B3A}" srcOrd="3" destOrd="0" presId="urn:microsoft.com/office/officeart/2009/3/layout/SnapshotPictureList"/>
    <dgm:cxn modelId="{1CFDEBDF-BA2B-4523-B87E-C909D59D4B10}" type="presParOf" srcId="{0B84AB72-31B5-404D-9E6B-92C2A0326E4D}" destId="{9149AE76-8FE7-4D6A-8AD8-47998BEB6066}" srcOrd="4" destOrd="0" presId="urn:microsoft.com/office/officeart/2009/3/layout/SnapshotPictur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A30E17F8-CE42-4DAA-93B5-98491EEE9301}"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12E18B3A-938D-42ED-82EB-A567985CE2B7}">
      <dgm:prSet phldrT="[Text]" custT="1"/>
      <dgm:spPr>
        <a:solidFill>
          <a:schemeClr val="accent2">
            <a:lumMod val="20000"/>
            <a:lumOff val="80000"/>
          </a:schemeClr>
        </a:solidFill>
        <a:ln>
          <a:solidFill>
            <a:schemeClr val="tx1"/>
          </a:solidFill>
        </a:ln>
      </dgm:spPr>
      <dgm:t>
        <a:bodyPr/>
        <a:lstStyle/>
        <a:p>
          <a:r>
            <a:rPr lang="en-US" sz="2800" b="1" i="1" u="sng" dirty="0">
              <a:solidFill>
                <a:schemeClr val="tx1"/>
              </a:solidFill>
            </a:rPr>
            <a:t>Section 32 Crime &amp;  Disorder Act 1998</a:t>
          </a:r>
        </a:p>
      </dgm:t>
    </dgm:pt>
    <dgm:pt modelId="{2E632322-F727-4504-BB39-D7861074ADB7}" type="parTrans" cxnId="{2BDDF6E8-D567-49CE-85DF-9D52C398BCF1}">
      <dgm:prSet/>
      <dgm:spPr/>
      <dgm:t>
        <a:bodyPr/>
        <a:lstStyle/>
        <a:p>
          <a:endParaRPr lang="en-US"/>
        </a:p>
      </dgm:t>
    </dgm:pt>
    <dgm:pt modelId="{7FDD7471-62A1-4CEF-BE42-2939D38231B6}" type="sibTrans" cxnId="{2BDDF6E8-D567-49CE-85DF-9D52C398BCF1}">
      <dgm:prSet/>
      <dgm:spPr/>
      <dgm:t>
        <a:bodyPr/>
        <a:lstStyle/>
        <a:p>
          <a:endParaRPr lang="en-US"/>
        </a:p>
      </dgm:t>
    </dgm:pt>
    <dgm:pt modelId="{9BF7B96A-0228-4EF9-8B9E-8B58C722A828}">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Specifies the offence of Harassment (S2, 2A, 4, 4A) which can be racially or religiously aggravated thereby increasing the powers available to courts when sentencing</a:t>
          </a:r>
        </a:p>
      </dgm:t>
    </dgm:pt>
    <dgm:pt modelId="{65A376EF-CEE8-4A32-AD42-0DBAE78ED693}" type="parTrans" cxnId="{11099784-3CD7-417B-976D-84E062D62246}">
      <dgm:prSet/>
      <dgm:spPr/>
      <dgm:t>
        <a:bodyPr/>
        <a:lstStyle/>
        <a:p>
          <a:endParaRPr lang="en-US"/>
        </a:p>
      </dgm:t>
    </dgm:pt>
    <dgm:pt modelId="{9B8D05BD-86DA-4095-9F94-437C6375D2C6}" type="sibTrans" cxnId="{11099784-3CD7-417B-976D-84E062D62246}">
      <dgm:prSet/>
      <dgm:spPr/>
      <dgm:t>
        <a:bodyPr/>
        <a:lstStyle/>
        <a:p>
          <a:endParaRPr lang="en-US"/>
        </a:p>
      </dgm:t>
    </dgm:pt>
    <dgm:pt modelId="{3D5092E7-8C02-40F4-878B-26F6748970C2}" type="pres">
      <dgm:prSet presAssocID="{A30E17F8-CE42-4DAA-93B5-98491EEE9301}" presName="linear" presStyleCnt="0">
        <dgm:presLayoutVars>
          <dgm:dir/>
          <dgm:animLvl val="lvl"/>
          <dgm:resizeHandles val="exact"/>
        </dgm:presLayoutVars>
      </dgm:prSet>
      <dgm:spPr/>
    </dgm:pt>
    <dgm:pt modelId="{BF077876-5894-42E3-9B78-1FFCD8A8E9BE}" type="pres">
      <dgm:prSet presAssocID="{12E18B3A-938D-42ED-82EB-A567985CE2B7}" presName="parentLin" presStyleCnt="0"/>
      <dgm:spPr/>
    </dgm:pt>
    <dgm:pt modelId="{45A43C3A-3C66-4919-8284-B8B2E9749D28}" type="pres">
      <dgm:prSet presAssocID="{12E18B3A-938D-42ED-82EB-A567985CE2B7}" presName="parentLeftMargin" presStyleLbl="node1" presStyleIdx="0" presStyleCnt="2"/>
      <dgm:spPr/>
    </dgm:pt>
    <dgm:pt modelId="{18869CAB-C0E2-4D25-A61E-28AFB90B6800}" type="pres">
      <dgm:prSet presAssocID="{12E18B3A-938D-42ED-82EB-A567985CE2B7}" presName="parentText" presStyleLbl="node1" presStyleIdx="0" presStyleCnt="2">
        <dgm:presLayoutVars>
          <dgm:chMax val="0"/>
          <dgm:bulletEnabled val="1"/>
        </dgm:presLayoutVars>
      </dgm:prSet>
      <dgm:spPr/>
    </dgm:pt>
    <dgm:pt modelId="{5F1ADEE8-D3D4-454D-833E-F5BE7C654632}" type="pres">
      <dgm:prSet presAssocID="{12E18B3A-938D-42ED-82EB-A567985CE2B7}" presName="negativeSpace" presStyleCnt="0"/>
      <dgm:spPr/>
    </dgm:pt>
    <dgm:pt modelId="{7D3FB9BB-C1A6-48D2-8BC8-9BDD1FA41107}" type="pres">
      <dgm:prSet presAssocID="{12E18B3A-938D-42ED-82EB-A567985CE2B7}" presName="childText" presStyleLbl="conFgAcc1" presStyleIdx="0" presStyleCnt="2">
        <dgm:presLayoutVars>
          <dgm:bulletEnabled val="1"/>
        </dgm:presLayoutVars>
      </dgm:prSet>
      <dgm:spPr>
        <a:solidFill>
          <a:schemeClr val="accent2">
            <a:lumMod val="75000"/>
            <a:alpha val="90000"/>
          </a:schemeClr>
        </a:solidFill>
        <a:ln>
          <a:solidFill>
            <a:schemeClr val="tx1"/>
          </a:solidFill>
        </a:ln>
      </dgm:spPr>
    </dgm:pt>
    <dgm:pt modelId="{A1097CC5-F538-4FA6-93EE-FAF25B4CD3BF}" type="pres">
      <dgm:prSet presAssocID="{7FDD7471-62A1-4CEF-BE42-2939D38231B6}" presName="spaceBetweenRectangles" presStyleCnt="0"/>
      <dgm:spPr/>
    </dgm:pt>
    <dgm:pt modelId="{88CC0C32-8DCB-4A07-9C52-6334C76F89F4}" type="pres">
      <dgm:prSet presAssocID="{9BF7B96A-0228-4EF9-8B9E-8B58C722A828}" presName="parentLin" presStyleCnt="0"/>
      <dgm:spPr/>
    </dgm:pt>
    <dgm:pt modelId="{7A2C95D6-B997-47BB-AA09-9FAF12201408}" type="pres">
      <dgm:prSet presAssocID="{9BF7B96A-0228-4EF9-8B9E-8B58C722A828}" presName="parentLeftMargin" presStyleLbl="node1" presStyleIdx="0" presStyleCnt="2"/>
      <dgm:spPr/>
    </dgm:pt>
    <dgm:pt modelId="{56DB578A-93AF-4521-8A26-61DAA53921FE}" type="pres">
      <dgm:prSet presAssocID="{9BF7B96A-0228-4EF9-8B9E-8B58C722A828}" presName="parentText" presStyleLbl="node1" presStyleIdx="1" presStyleCnt="2" custScaleX="127795">
        <dgm:presLayoutVars>
          <dgm:chMax val="0"/>
          <dgm:bulletEnabled val="1"/>
        </dgm:presLayoutVars>
      </dgm:prSet>
      <dgm:spPr/>
    </dgm:pt>
    <dgm:pt modelId="{FC5A6C8C-914E-4EA5-8126-0E52274D91AB}" type="pres">
      <dgm:prSet presAssocID="{9BF7B96A-0228-4EF9-8B9E-8B58C722A828}" presName="negativeSpace" presStyleCnt="0"/>
      <dgm:spPr/>
    </dgm:pt>
    <dgm:pt modelId="{62591625-8BF7-4A3B-A127-947BEAF970C5}" type="pres">
      <dgm:prSet presAssocID="{9BF7B96A-0228-4EF9-8B9E-8B58C722A828}" presName="childText" presStyleLbl="conFgAcc1" presStyleIdx="1" presStyleCnt="2">
        <dgm:presLayoutVars>
          <dgm:bulletEnabled val="1"/>
        </dgm:presLayoutVars>
      </dgm:prSet>
      <dgm:spPr>
        <a:solidFill>
          <a:schemeClr val="accent2">
            <a:lumMod val="75000"/>
            <a:alpha val="90000"/>
          </a:schemeClr>
        </a:solidFill>
        <a:ln>
          <a:solidFill>
            <a:schemeClr val="tx1"/>
          </a:solidFill>
        </a:ln>
      </dgm:spPr>
    </dgm:pt>
  </dgm:ptLst>
  <dgm:cxnLst>
    <dgm:cxn modelId="{A289C04B-68AF-4F1A-B6CD-60B200BAA996}" type="presOf" srcId="{12E18B3A-938D-42ED-82EB-A567985CE2B7}" destId="{45A43C3A-3C66-4919-8284-B8B2E9749D28}" srcOrd="0" destOrd="0" presId="urn:microsoft.com/office/officeart/2005/8/layout/list1"/>
    <dgm:cxn modelId="{C512B882-A921-464A-A708-E490291E835C}" type="presOf" srcId="{12E18B3A-938D-42ED-82EB-A567985CE2B7}" destId="{18869CAB-C0E2-4D25-A61E-28AFB90B6800}" srcOrd="1" destOrd="0" presId="urn:microsoft.com/office/officeart/2005/8/layout/list1"/>
    <dgm:cxn modelId="{11099784-3CD7-417B-976D-84E062D62246}" srcId="{A30E17F8-CE42-4DAA-93B5-98491EEE9301}" destId="{9BF7B96A-0228-4EF9-8B9E-8B58C722A828}" srcOrd="1" destOrd="0" parTransId="{65A376EF-CEE8-4A32-AD42-0DBAE78ED693}" sibTransId="{9B8D05BD-86DA-4095-9F94-437C6375D2C6}"/>
    <dgm:cxn modelId="{F71AF4D6-1B2D-4BAF-A729-D322CC7A48B4}" type="presOf" srcId="{9BF7B96A-0228-4EF9-8B9E-8B58C722A828}" destId="{7A2C95D6-B997-47BB-AA09-9FAF12201408}" srcOrd="0" destOrd="0" presId="urn:microsoft.com/office/officeart/2005/8/layout/list1"/>
    <dgm:cxn modelId="{480508DC-4C21-400B-9FB2-211883FE984C}" type="presOf" srcId="{A30E17F8-CE42-4DAA-93B5-98491EEE9301}" destId="{3D5092E7-8C02-40F4-878B-26F6748970C2}" srcOrd="0" destOrd="0" presId="urn:microsoft.com/office/officeart/2005/8/layout/list1"/>
    <dgm:cxn modelId="{2BDDF6E8-D567-49CE-85DF-9D52C398BCF1}" srcId="{A30E17F8-CE42-4DAA-93B5-98491EEE9301}" destId="{12E18B3A-938D-42ED-82EB-A567985CE2B7}" srcOrd="0" destOrd="0" parTransId="{2E632322-F727-4504-BB39-D7861074ADB7}" sibTransId="{7FDD7471-62A1-4CEF-BE42-2939D38231B6}"/>
    <dgm:cxn modelId="{A15FABE9-F973-4172-8D3A-9005FCD91291}" type="presOf" srcId="{9BF7B96A-0228-4EF9-8B9E-8B58C722A828}" destId="{56DB578A-93AF-4521-8A26-61DAA53921FE}" srcOrd="1" destOrd="0" presId="urn:microsoft.com/office/officeart/2005/8/layout/list1"/>
    <dgm:cxn modelId="{86275D6D-E6F6-46DE-9B05-580AEA893E72}" type="presParOf" srcId="{3D5092E7-8C02-40F4-878B-26F6748970C2}" destId="{BF077876-5894-42E3-9B78-1FFCD8A8E9BE}" srcOrd="0" destOrd="0" presId="urn:microsoft.com/office/officeart/2005/8/layout/list1"/>
    <dgm:cxn modelId="{BA46C1E4-6B94-4F09-ACB0-538B36F28F3C}" type="presParOf" srcId="{BF077876-5894-42E3-9B78-1FFCD8A8E9BE}" destId="{45A43C3A-3C66-4919-8284-B8B2E9749D28}" srcOrd="0" destOrd="0" presId="urn:microsoft.com/office/officeart/2005/8/layout/list1"/>
    <dgm:cxn modelId="{07CFE33C-347C-4788-8EDC-47E45EE5442A}" type="presParOf" srcId="{BF077876-5894-42E3-9B78-1FFCD8A8E9BE}" destId="{18869CAB-C0E2-4D25-A61E-28AFB90B6800}" srcOrd="1" destOrd="0" presId="urn:microsoft.com/office/officeart/2005/8/layout/list1"/>
    <dgm:cxn modelId="{70F8A2B7-5168-48B2-AE7E-4EA9CAD0DA65}" type="presParOf" srcId="{3D5092E7-8C02-40F4-878B-26F6748970C2}" destId="{5F1ADEE8-D3D4-454D-833E-F5BE7C654632}" srcOrd="1" destOrd="0" presId="urn:microsoft.com/office/officeart/2005/8/layout/list1"/>
    <dgm:cxn modelId="{2F1831EB-3312-438F-8E4E-A4553765BAF8}" type="presParOf" srcId="{3D5092E7-8C02-40F4-878B-26F6748970C2}" destId="{7D3FB9BB-C1A6-48D2-8BC8-9BDD1FA41107}" srcOrd="2" destOrd="0" presId="urn:microsoft.com/office/officeart/2005/8/layout/list1"/>
    <dgm:cxn modelId="{9229E24A-DABE-4B5F-AB14-C2498E6DD7FB}" type="presParOf" srcId="{3D5092E7-8C02-40F4-878B-26F6748970C2}" destId="{A1097CC5-F538-4FA6-93EE-FAF25B4CD3BF}" srcOrd="3" destOrd="0" presId="urn:microsoft.com/office/officeart/2005/8/layout/list1"/>
    <dgm:cxn modelId="{36E4EF54-9249-4D2F-BF72-A89BB8F9E745}" type="presParOf" srcId="{3D5092E7-8C02-40F4-878B-26F6748970C2}" destId="{88CC0C32-8DCB-4A07-9C52-6334C76F89F4}" srcOrd="4" destOrd="0" presId="urn:microsoft.com/office/officeart/2005/8/layout/list1"/>
    <dgm:cxn modelId="{B079810E-998A-4884-B2EB-BAE8A5B0D509}" type="presParOf" srcId="{88CC0C32-8DCB-4A07-9C52-6334C76F89F4}" destId="{7A2C95D6-B997-47BB-AA09-9FAF12201408}" srcOrd="0" destOrd="0" presId="urn:microsoft.com/office/officeart/2005/8/layout/list1"/>
    <dgm:cxn modelId="{7A4BAE6D-EBA6-4FAE-AC6E-9ED0D4E1274E}" type="presParOf" srcId="{88CC0C32-8DCB-4A07-9C52-6334C76F89F4}" destId="{56DB578A-93AF-4521-8A26-61DAA53921FE}" srcOrd="1" destOrd="0" presId="urn:microsoft.com/office/officeart/2005/8/layout/list1"/>
    <dgm:cxn modelId="{B77853F2-920E-4F2F-B655-D018226D5CF1}" type="presParOf" srcId="{3D5092E7-8C02-40F4-878B-26F6748970C2}" destId="{FC5A6C8C-914E-4EA5-8126-0E52274D91AB}" srcOrd="5" destOrd="0" presId="urn:microsoft.com/office/officeart/2005/8/layout/list1"/>
    <dgm:cxn modelId="{228F9C75-04E0-499C-9065-5678A5F7F6FF}" type="presParOf" srcId="{3D5092E7-8C02-40F4-878B-26F6748970C2}" destId="{62591625-8BF7-4A3B-A127-947BEAF970C5}" srcOrd="6"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5896782D-1577-41B4-93D1-05794AE44158}"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F87918F4-B9EB-4E36-9424-752676C094D8}">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At the time OR </a:t>
          </a:r>
          <a:r>
            <a:rPr lang="en-US" sz="2400" b="1" i="1" u="sng" dirty="0">
              <a:solidFill>
                <a:schemeClr val="tx1"/>
              </a:solidFill>
            </a:rPr>
            <a:t>immediately before </a:t>
          </a:r>
          <a:r>
            <a:rPr lang="en-US" sz="2400" dirty="0">
              <a:solidFill>
                <a:schemeClr val="tx1"/>
              </a:solidFill>
            </a:rPr>
            <a:t>OR </a:t>
          </a:r>
          <a:r>
            <a:rPr lang="en-US" sz="2400" b="1" i="1" u="sng" dirty="0">
              <a:solidFill>
                <a:schemeClr val="tx1"/>
              </a:solidFill>
            </a:rPr>
            <a:t>immediately after </a:t>
          </a:r>
          <a:r>
            <a:rPr lang="en-US" sz="2400" dirty="0">
              <a:solidFill>
                <a:schemeClr val="tx1"/>
              </a:solidFill>
            </a:rPr>
            <a:t>committing the offence</a:t>
          </a:r>
        </a:p>
      </dgm:t>
    </dgm:pt>
    <dgm:pt modelId="{31BE3251-B82D-4EB7-BF0F-A6CCF2DD4BF4}" type="parTrans" cxnId="{990CDBA3-2900-4FF5-AEAF-EDA760F948CD}">
      <dgm:prSet/>
      <dgm:spPr/>
      <dgm:t>
        <a:bodyPr/>
        <a:lstStyle/>
        <a:p>
          <a:endParaRPr lang="en-US"/>
        </a:p>
      </dgm:t>
    </dgm:pt>
    <dgm:pt modelId="{6B82E282-6AC1-4E09-BD6B-5EA8503EF4BE}" type="sibTrans" cxnId="{990CDBA3-2900-4FF5-AEAF-EDA760F948CD}">
      <dgm:prSet/>
      <dgm:spPr/>
      <dgm:t>
        <a:bodyPr/>
        <a:lstStyle/>
        <a:p>
          <a:endParaRPr lang="en-US"/>
        </a:p>
      </dgm:t>
    </dgm:pt>
    <dgm:pt modelId="{8B54FB15-43C5-4AD3-9922-DC8BAD5B538C}">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The offender </a:t>
          </a:r>
          <a:r>
            <a:rPr lang="en-US" sz="2400" b="1" i="1" u="sng" dirty="0">
              <a:solidFill>
                <a:schemeClr val="tx1"/>
              </a:solidFill>
            </a:rPr>
            <a:t>demonstrates towards the victim hostility </a:t>
          </a:r>
          <a:r>
            <a:rPr lang="en-US" sz="2400" dirty="0">
              <a:solidFill>
                <a:schemeClr val="tx1"/>
              </a:solidFill>
            </a:rPr>
            <a:t>based on the victim’s</a:t>
          </a:r>
        </a:p>
      </dgm:t>
    </dgm:pt>
    <dgm:pt modelId="{BC7CA2E4-C648-464F-A68D-777CD9033AA6}" type="parTrans" cxnId="{BB705F31-65E5-4964-8896-71CC2EBE6F50}">
      <dgm:prSet/>
      <dgm:spPr/>
      <dgm:t>
        <a:bodyPr/>
        <a:lstStyle/>
        <a:p>
          <a:endParaRPr lang="en-US"/>
        </a:p>
      </dgm:t>
    </dgm:pt>
    <dgm:pt modelId="{510B7433-6551-4133-B4BD-6ACE09AD5714}" type="sibTrans" cxnId="{BB705F31-65E5-4964-8896-71CC2EBE6F50}">
      <dgm:prSet/>
      <dgm:spPr/>
      <dgm:t>
        <a:bodyPr/>
        <a:lstStyle/>
        <a:p>
          <a:endParaRPr lang="en-US"/>
        </a:p>
      </dgm:t>
    </dgm:pt>
    <dgm:pt modelId="{5B92F7BD-BECB-4738-BE19-A13A802F4659}">
      <dgm:prSet phldrT="[Text]" custT="1"/>
      <dgm:spPr>
        <a:solidFill>
          <a:schemeClr val="accent2">
            <a:lumMod val="20000"/>
            <a:lumOff val="80000"/>
          </a:schemeClr>
        </a:solidFill>
        <a:ln>
          <a:solidFill>
            <a:schemeClr val="tx1"/>
          </a:solidFill>
        </a:ln>
      </dgm:spPr>
      <dgm:t>
        <a:bodyPr/>
        <a:lstStyle/>
        <a:p>
          <a:r>
            <a:rPr lang="en-US" sz="2400" b="1" i="1" u="sng" dirty="0">
              <a:solidFill>
                <a:schemeClr val="tx1"/>
              </a:solidFill>
            </a:rPr>
            <a:t>Membership</a:t>
          </a:r>
          <a:r>
            <a:rPr lang="en-US" sz="2400" dirty="0">
              <a:solidFill>
                <a:schemeClr val="tx1"/>
              </a:solidFill>
            </a:rPr>
            <a:t> OR </a:t>
          </a:r>
          <a:r>
            <a:rPr lang="en-US" sz="2400" b="1" i="1" u="sng" dirty="0">
              <a:solidFill>
                <a:schemeClr val="tx1"/>
              </a:solidFill>
            </a:rPr>
            <a:t>presumed</a:t>
          </a:r>
          <a:r>
            <a:rPr lang="en-US" sz="2400" dirty="0">
              <a:solidFill>
                <a:schemeClr val="tx1"/>
              </a:solidFill>
            </a:rPr>
            <a:t> membership of a racial or religious group OR</a:t>
          </a:r>
        </a:p>
      </dgm:t>
    </dgm:pt>
    <dgm:pt modelId="{CE8A2D76-7E99-452C-B0E9-B9156DB43E66}" type="parTrans" cxnId="{E778C960-ED7B-40A7-B58D-16FB17F3A920}">
      <dgm:prSet/>
      <dgm:spPr/>
      <dgm:t>
        <a:bodyPr/>
        <a:lstStyle/>
        <a:p>
          <a:endParaRPr lang="en-US"/>
        </a:p>
      </dgm:t>
    </dgm:pt>
    <dgm:pt modelId="{F3C2922D-A934-49BB-9A96-F114F22E76B2}" type="sibTrans" cxnId="{E778C960-ED7B-40A7-B58D-16FB17F3A920}">
      <dgm:prSet/>
      <dgm:spPr/>
      <dgm:t>
        <a:bodyPr/>
        <a:lstStyle/>
        <a:p>
          <a:endParaRPr lang="en-US"/>
        </a:p>
      </dgm:t>
    </dgm:pt>
    <dgm:pt modelId="{A770CFF8-A0A7-497F-97AE-8BD5A3ED186F}">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The offence is </a:t>
          </a:r>
          <a:r>
            <a:rPr lang="en-US" sz="2400" b="1" i="1" u="sng" dirty="0">
              <a:solidFill>
                <a:schemeClr val="tx1"/>
              </a:solidFill>
            </a:rPr>
            <a:t>motivated (wholly or partly)</a:t>
          </a:r>
          <a:r>
            <a:rPr lang="en-US" sz="2400" dirty="0">
              <a:solidFill>
                <a:schemeClr val="tx1"/>
              </a:solidFill>
            </a:rPr>
            <a:t> by </a:t>
          </a:r>
          <a:r>
            <a:rPr lang="en-US" sz="2400" b="1" i="1" u="sng" dirty="0">
              <a:solidFill>
                <a:schemeClr val="tx1"/>
              </a:solidFill>
            </a:rPr>
            <a:t>hostility </a:t>
          </a:r>
          <a:r>
            <a:rPr lang="en-US" sz="2400" dirty="0">
              <a:solidFill>
                <a:schemeClr val="tx1"/>
              </a:solidFill>
            </a:rPr>
            <a:t>towards members of a</a:t>
          </a:r>
        </a:p>
      </dgm:t>
    </dgm:pt>
    <dgm:pt modelId="{4D868506-4675-4C30-8D4E-48577251F5A9}" type="parTrans" cxnId="{3D289C64-0BA0-46B4-9956-8C856F72A69C}">
      <dgm:prSet/>
      <dgm:spPr/>
      <dgm:t>
        <a:bodyPr/>
        <a:lstStyle/>
        <a:p>
          <a:endParaRPr lang="en-US"/>
        </a:p>
      </dgm:t>
    </dgm:pt>
    <dgm:pt modelId="{18FC4EB6-C3A7-4C10-B111-AE2A6C0EFD07}" type="sibTrans" cxnId="{3D289C64-0BA0-46B4-9956-8C856F72A69C}">
      <dgm:prSet/>
      <dgm:spPr/>
      <dgm:t>
        <a:bodyPr/>
        <a:lstStyle/>
        <a:p>
          <a:endParaRPr lang="en-US"/>
        </a:p>
      </dgm:t>
    </dgm:pt>
    <dgm:pt modelId="{5223C3F5-A47F-451F-970A-22F795BE4189}">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Racial </a:t>
          </a:r>
          <a:r>
            <a:rPr lang="en-US" sz="2400" b="1" i="1" u="sng" dirty="0">
              <a:solidFill>
                <a:schemeClr val="tx1"/>
              </a:solidFill>
            </a:rPr>
            <a:t>OR</a:t>
          </a:r>
          <a:r>
            <a:rPr lang="en-US" sz="2400" dirty="0">
              <a:solidFill>
                <a:schemeClr val="tx1"/>
              </a:solidFill>
            </a:rPr>
            <a:t> Religious group based on their membership of that group</a:t>
          </a:r>
        </a:p>
      </dgm:t>
    </dgm:pt>
    <dgm:pt modelId="{AD1906B8-F124-4A19-ADDC-ED214F533078}" type="parTrans" cxnId="{EB1A7DD0-58B0-40B4-B076-81A1C4F74230}">
      <dgm:prSet/>
      <dgm:spPr/>
      <dgm:t>
        <a:bodyPr/>
        <a:lstStyle/>
        <a:p>
          <a:endParaRPr lang="en-US"/>
        </a:p>
      </dgm:t>
    </dgm:pt>
    <dgm:pt modelId="{C6C9A78A-2848-4D23-BE9E-7A2AD28F28EB}" type="sibTrans" cxnId="{EB1A7DD0-58B0-40B4-B076-81A1C4F74230}">
      <dgm:prSet/>
      <dgm:spPr/>
      <dgm:t>
        <a:bodyPr/>
        <a:lstStyle/>
        <a:p>
          <a:endParaRPr lang="en-US"/>
        </a:p>
      </dgm:t>
    </dgm:pt>
    <dgm:pt modelId="{0EF9895E-2B0C-4044-A0EA-63C74C16B1DD}" type="pres">
      <dgm:prSet presAssocID="{5896782D-1577-41B4-93D1-05794AE44158}" presName="diagram" presStyleCnt="0">
        <dgm:presLayoutVars>
          <dgm:dir/>
          <dgm:resizeHandles val="exact"/>
        </dgm:presLayoutVars>
      </dgm:prSet>
      <dgm:spPr/>
    </dgm:pt>
    <dgm:pt modelId="{E5D7F5C4-8EE4-4B28-A78E-91C688792594}" type="pres">
      <dgm:prSet presAssocID="{F87918F4-B9EB-4E36-9424-752676C094D8}" presName="node" presStyleLbl="node1" presStyleIdx="0" presStyleCnt="5">
        <dgm:presLayoutVars>
          <dgm:bulletEnabled val="1"/>
        </dgm:presLayoutVars>
      </dgm:prSet>
      <dgm:spPr/>
    </dgm:pt>
    <dgm:pt modelId="{EB38F1E8-E431-4537-B454-B91476F9AC12}" type="pres">
      <dgm:prSet presAssocID="{6B82E282-6AC1-4E09-BD6B-5EA8503EF4BE}" presName="sibTrans" presStyleCnt="0"/>
      <dgm:spPr/>
    </dgm:pt>
    <dgm:pt modelId="{2F930E26-82C0-42AA-A0BC-FC4B40367F0F}" type="pres">
      <dgm:prSet presAssocID="{8B54FB15-43C5-4AD3-9922-DC8BAD5B538C}" presName="node" presStyleLbl="node1" presStyleIdx="1" presStyleCnt="5">
        <dgm:presLayoutVars>
          <dgm:bulletEnabled val="1"/>
        </dgm:presLayoutVars>
      </dgm:prSet>
      <dgm:spPr/>
    </dgm:pt>
    <dgm:pt modelId="{437D88CE-A20D-40B2-8653-C4FC8C7A7A0F}" type="pres">
      <dgm:prSet presAssocID="{510B7433-6551-4133-B4BD-6ACE09AD5714}" presName="sibTrans" presStyleCnt="0"/>
      <dgm:spPr/>
    </dgm:pt>
    <dgm:pt modelId="{CD838555-9367-4F5D-9619-8910E0DCF460}" type="pres">
      <dgm:prSet presAssocID="{5B92F7BD-BECB-4738-BE19-A13A802F4659}" presName="node" presStyleLbl="node1" presStyleIdx="2" presStyleCnt="5">
        <dgm:presLayoutVars>
          <dgm:bulletEnabled val="1"/>
        </dgm:presLayoutVars>
      </dgm:prSet>
      <dgm:spPr/>
    </dgm:pt>
    <dgm:pt modelId="{51F1361C-6094-4379-8FFE-55A555F31FA5}" type="pres">
      <dgm:prSet presAssocID="{F3C2922D-A934-49BB-9A96-F114F22E76B2}" presName="sibTrans" presStyleCnt="0"/>
      <dgm:spPr/>
    </dgm:pt>
    <dgm:pt modelId="{291EDBAA-FF69-4A8E-833D-FB105CF1187F}" type="pres">
      <dgm:prSet presAssocID="{A770CFF8-A0A7-497F-97AE-8BD5A3ED186F}" presName="node" presStyleLbl="node1" presStyleIdx="3" presStyleCnt="5">
        <dgm:presLayoutVars>
          <dgm:bulletEnabled val="1"/>
        </dgm:presLayoutVars>
      </dgm:prSet>
      <dgm:spPr/>
    </dgm:pt>
    <dgm:pt modelId="{041C7D18-B96E-405D-8021-B2B9C4DAD1C0}" type="pres">
      <dgm:prSet presAssocID="{18FC4EB6-C3A7-4C10-B111-AE2A6C0EFD07}" presName="sibTrans" presStyleCnt="0"/>
      <dgm:spPr/>
    </dgm:pt>
    <dgm:pt modelId="{680F7FE1-C17D-4E95-B7F1-41AAAA769FC8}" type="pres">
      <dgm:prSet presAssocID="{5223C3F5-A47F-451F-970A-22F795BE4189}" presName="node" presStyleLbl="node1" presStyleIdx="4" presStyleCnt="5">
        <dgm:presLayoutVars>
          <dgm:bulletEnabled val="1"/>
        </dgm:presLayoutVars>
      </dgm:prSet>
      <dgm:spPr/>
    </dgm:pt>
  </dgm:ptLst>
  <dgm:cxnLst>
    <dgm:cxn modelId="{BB705F31-65E5-4964-8896-71CC2EBE6F50}" srcId="{5896782D-1577-41B4-93D1-05794AE44158}" destId="{8B54FB15-43C5-4AD3-9922-DC8BAD5B538C}" srcOrd="1" destOrd="0" parTransId="{BC7CA2E4-C648-464F-A68D-777CD9033AA6}" sibTransId="{510B7433-6551-4133-B4BD-6ACE09AD5714}"/>
    <dgm:cxn modelId="{E778C960-ED7B-40A7-B58D-16FB17F3A920}" srcId="{5896782D-1577-41B4-93D1-05794AE44158}" destId="{5B92F7BD-BECB-4738-BE19-A13A802F4659}" srcOrd="2" destOrd="0" parTransId="{CE8A2D76-7E99-452C-B0E9-B9156DB43E66}" sibTransId="{F3C2922D-A934-49BB-9A96-F114F22E76B2}"/>
    <dgm:cxn modelId="{3D289C64-0BA0-46B4-9956-8C856F72A69C}" srcId="{5896782D-1577-41B4-93D1-05794AE44158}" destId="{A770CFF8-A0A7-497F-97AE-8BD5A3ED186F}" srcOrd="3" destOrd="0" parTransId="{4D868506-4675-4C30-8D4E-48577251F5A9}" sibTransId="{18FC4EB6-C3A7-4C10-B111-AE2A6C0EFD07}"/>
    <dgm:cxn modelId="{2577C265-9167-4C11-8D67-446F0811E532}" type="presOf" srcId="{5223C3F5-A47F-451F-970A-22F795BE4189}" destId="{680F7FE1-C17D-4E95-B7F1-41AAAA769FC8}" srcOrd="0" destOrd="0" presId="urn:microsoft.com/office/officeart/2005/8/layout/default"/>
    <dgm:cxn modelId="{EB27E16F-E452-47E6-9AE7-64EC31497609}" type="presOf" srcId="{5896782D-1577-41B4-93D1-05794AE44158}" destId="{0EF9895E-2B0C-4044-A0EA-63C74C16B1DD}" srcOrd="0" destOrd="0" presId="urn:microsoft.com/office/officeart/2005/8/layout/default"/>
    <dgm:cxn modelId="{BCC8DF86-07C0-4CD3-A0FA-CC45DC407830}" type="presOf" srcId="{8B54FB15-43C5-4AD3-9922-DC8BAD5B538C}" destId="{2F930E26-82C0-42AA-A0BC-FC4B40367F0F}" srcOrd="0" destOrd="0" presId="urn:microsoft.com/office/officeart/2005/8/layout/default"/>
    <dgm:cxn modelId="{C9C8878B-24B4-42A0-AE33-DFDD80EECF0D}" type="presOf" srcId="{A770CFF8-A0A7-497F-97AE-8BD5A3ED186F}" destId="{291EDBAA-FF69-4A8E-833D-FB105CF1187F}" srcOrd="0" destOrd="0" presId="urn:microsoft.com/office/officeart/2005/8/layout/default"/>
    <dgm:cxn modelId="{990CDBA3-2900-4FF5-AEAF-EDA760F948CD}" srcId="{5896782D-1577-41B4-93D1-05794AE44158}" destId="{F87918F4-B9EB-4E36-9424-752676C094D8}" srcOrd="0" destOrd="0" parTransId="{31BE3251-B82D-4EB7-BF0F-A6CCF2DD4BF4}" sibTransId="{6B82E282-6AC1-4E09-BD6B-5EA8503EF4BE}"/>
    <dgm:cxn modelId="{373AABA7-EA55-4198-8DD3-EF59F8F8CA25}" type="presOf" srcId="{5B92F7BD-BECB-4738-BE19-A13A802F4659}" destId="{CD838555-9367-4F5D-9619-8910E0DCF460}" srcOrd="0" destOrd="0" presId="urn:microsoft.com/office/officeart/2005/8/layout/default"/>
    <dgm:cxn modelId="{EB1A7DD0-58B0-40B4-B076-81A1C4F74230}" srcId="{5896782D-1577-41B4-93D1-05794AE44158}" destId="{5223C3F5-A47F-451F-970A-22F795BE4189}" srcOrd="4" destOrd="0" parTransId="{AD1906B8-F124-4A19-ADDC-ED214F533078}" sibTransId="{C6C9A78A-2848-4D23-BE9E-7A2AD28F28EB}"/>
    <dgm:cxn modelId="{469FD1F5-CF38-4506-BC0C-56F575999CC2}" type="presOf" srcId="{F87918F4-B9EB-4E36-9424-752676C094D8}" destId="{E5D7F5C4-8EE4-4B28-A78E-91C688792594}" srcOrd="0" destOrd="0" presId="urn:microsoft.com/office/officeart/2005/8/layout/default"/>
    <dgm:cxn modelId="{9F3A1855-1B0E-43BE-AB83-A1A8F89AFF38}" type="presParOf" srcId="{0EF9895E-2B0C-4044-A0EA-63C74C16B1DD}" destId="{E5D7F5C4-8EE4-4B28-A78E-91C688792594}" srcOrd="0" destOrd="0" presId="urn:microsoft.com/office/officeart/2005/8/layout/default"/>
    <dgm:cxn modelId="{D5E4253B-3100-43B9-8DA7-2F431B9CBE41}" type="presParOf" srcId="{0EF9895E-2B0C-4044-A0EA-63C74C16B1DD}" destId="{EB38F1E8-E431-4537-B454-B91476F9AC12}" srcOrd="1" destOrd="0" presId="urn:microsoft.com/office/officeart/2005/8/layout/default"/>
    <dgm:cxn modelId="{0A9114D6-3962-44CD-B606-262A33EA8A3F}" type="presParOf" srcId="{0EF9895E-2B0C-4044-A0EA-63C74C16B1DD}" destId="{2F930E26-82C0-42AA-A0BC-FC4B40367F0F}" srcOrd="2" destOrd="0" presId="urn:microsoft.com/office/officeart/2005/8/layout/default"/>
    <dgm:cxn modelId="{53227D9A-843C-4BAD-A4E9-843AD50C95B6}" type="presParOf" srcId="{0EF9895E-2B0C-4044-A0EA-63C74C16B1DD}" destId="{437D88CE-A20D-40B2-8653-C4FC8C7A7A0F}" srcOrd="3" destOrd="0" presId="urn:microsoft.com/office/officeart/2005/8/layout/default"/>
    <dgm:cxn modelId="{5A6F13CF-A2E9-4CAA-A874-0222EC5FB38F}" type="presParOf" srcId="{0EF9895E-2B0C-4044-A0EA-63C74C16B1DD}" destId="{CD838555-9367-4F5D-9619-8910E0DCF460}" srcOrd="4" destOrd="0" presId="urn:microsoft.com/office/officeart/2005/8/layout/default"/>
    <dgm:cxn modelId="{CEE9FB88-C6C1-4783-BE07-06AEABE61460}" type="presParOf" srcId="{0EF9895E-2B0C-4044-A0EA-63C74C16B1DD}" destId="{51F1361C-6094-4379-8FFE-55A555F31FA5}" srcOrd="5" destOrd="0" presId="urn:microsoft.com/office/officeart/2005/8/layout/default"/>
    <dgm:cxn modelId="{5E96D9F7-E84F-4E37-BA71-4BA4C8862986}" type="presParOf" srcId="{0EF9895E-2B0C-4044-A0EA-63C74C16B1DD}" destId="{291EDBAA-FF69-4A8E-833D-FB105CF1187F}" srcOrd="6" destOrd="0" presId="urn:microsoft.com/office/officeart/2005/8/layout/default"/>
    <dgm:cxn modelId="{CC5B4D23-04E6-4643-A198-E634BBD9A343}" type="presParOf" srcId="{0EF9895E-2B0C-4044-A0EA-63C74C16B1DD}" destId="{041C7D18-B96E-405D-8021-B2B9C4DAD1C0}" srcOrd="7" destOrd="0" presId="urn:microsoft.com/office/officeart/2005/8/layout/default"/>
    <dgm:cxn modelId="{55C5BAC5-2116-420D-8CA5-2F5354DA7F13}" type="presParOf" srcId="{0EF9895E-2B0C-4044-A0EA-63C74C16B1DD}" destId="{680F7FE1-C17D-4E95-B7F1-41AAAA769FC8}"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432856DD-E375-4150-B536-B997C27C8A1C}" type="doc">
      <dgm:prSet loTypeId="urn:microsoft.com/office/officeart/2005/8/layout/bProcess4" loCatId="process" qsTypeId="urn:microsoft.com/office/officeart/2005/8/quickstyle/simple1" qsCatId="simple" csTypeId="urn:microsoft.com/office/officeart/2005/8/colors/accent1_2" csCatId="accent1" phldr="1"/>
      <dgm:spPr/>
      <dgm:t>
        <a:bodyPr/>
        <a:lstStyle/>
        <a:p>
          <a:endParaRPr lang="en-US"/>
        </a:p>
      </dgm:t>
    </dgm:pt>
    <dgm:pt modelId="{84FA3D48-4B9B-4126-BEF6-A28069CB33F1}">
      <dgm:prSet phldrT="[Text]" custT="1"/>
      <dgm:spPr>
        <a:solidFill>
          <a:schemeClr val="accent2">
            <a:lumMod val="20000"/>
            <a:lumOff val="80000"/>
          </a:schemeClr>
        </a:solidFill>
        <a:ln>
          <a:solidFill>
            <a:schemeClr val="tx1"/>
          </a:solidFill>
        </a:ln>
      </dgm:spPr>
      <dgm:t>
        <a:bodyPr/>
        <a:lstStyle/>
        <a:p>
          <a:r>
            <a:rPr lang="en-US" sz="2200" dirty="0">
              <a:solidFill>
                <a:schemeClr val="tx1"/>
              </a:solidFill>
            </a:rPr>
            <a:t>A person is guilty of an offence if</a:t>
          </a:r>
        </a:p>
      </dgm:t>
    </dgm:pt>
    <dgm:pt modelId="{B8ACA84E-AE82-4422-997B-857E6BAD1B25}" type="parTrans" cxnId="{1074370E-F731-43F1-A87A-D89253CA6958}">
      <dgm:prSet/>
      <dgm:spPr/>
      <dgm:t>
        <a:bodyPr/>
        <a:lstStyle/>
        <a:p>
          <a:endParaRPr lang="en-US"/>
        </a:p>
      </dgm:t>
    </dgm:pt>
    <dgm:pt modelId="{EA93518F-873F-4C64-B439-FC966BD0D6C5}" type="sibTrans" cxnId="{1074370E-F731-43F1-A87A-D89253CA6958}">
      <dgm:prSet/>
      <dgm:spPr>
        <a:solidFill>
          <a:schemeClr val="accent2">
            <a:lumMod val="75000"/>
          </a:schemeClr>
        </a:solidFill>
      </dgm:spPr>
      <dgm:t>
        <a:bodyPr/>
        <a:lstStyle/>
        <a:p>
          <a:endParaRPr lang="en-US"/>
        </a:p>
      </dgm:t>
    </dgm:pt>
    <dgm:pt modelId="{9704D30D-2BB9-451A-98F4-F12F07300083}">
      <dgm:prSet phldrT="[Text]" custT="1"/>
      <dgm:spPr>
        <a:solidFill>
          <a:schemeClr val="accent2">
            <a:lumMod val="40000"/>
            <a:lumOff val="60000"/>
          </a:schemeClr>
        </a:solidFill>
        <a:ln>
          <a:solidFill>
            <a:schemeClr val="tx1"/>
          </a:solidFill>
        </a:ln>
      </dgm:spPr>
      <dgm:t>
        <a:bodyPr/>
        <a:lstStyle/>
        <a:p>
          <a:r>
            <a:rPr lang="en-US" sz="2200" dirty="0">
              <a:solidFill>
                <a:schemeClr val="tx1"/>
              </a:solidFill>
            </a:rPr>
            <a:t>(a) the person pursues </a:t>
          </a:r>
          <a:r>
            <a:rPr lang="en-US" sz="2200" b="0" i="1" u="sng" dirty="0">
              <a:solidFill>
                <a:schemeClr val="tx1"/>
              </a:solidFill>
            </a:rPr>
            <a:t>a course of conduct</a:t>
          </a:r>
          <a:r>
            <a:rPr lang="en-US" sz="2200" dirty="0">
              <a:solidFill>
                <a:schemeClr val="tx1"/>
              </a:solidFill>
            </a:rPr>
            <a:t> in breach of S1 (1) </a:t>
          </a:r>
          <a:r>
            <a:rPr lang="en-US" sz="2200" b="1" i="1" u="sng" dirty="0">
              <a:solidFill>
                <a:schemeClr val="tx1"/>
              </a:solidFill>
            </a:rPr>
            <a:t>&amp;</a:t>
          </a:r>
          <a:r>
            <a:rPr lang="en-US" sz="2200" dirty="0">
              <a:solidFill>
                <a:schemeClr val="tx1"/>
              </a:solidFill>
            </a:rPr>
            <a:t> </a:t>
          </a:r>
        </a:p>
      </dgm:t>
    </dgm:pt>
    <dgm:pt modelId="{7C6CCA5E-87E6-4C41-8CEF-B954B929C16D}" type="parTrans" cxnId="{1718D85E-02C1-44E1-A451-C65F171FFD7D}">
      <dgm:prSet/>
      <dgm:spPr/>
      <dgm:t>
        <a:bodyPr/>
        <a:lstStyle/>
        <a:p>
          <a:endParaRPr lang="en-US"/>
        </a:p>
      </dgm:t>
    </dgm:pt>
    <dgm:pt modelId="{BC75A36C-C28E-4C04-9B91-A24750AFE697}" type="sibTrans" cxnId="{1718D85E-02C1-44E1-A451-C65F171FFD7D}">
      <dgm:prSet/>
      <dgm:spPr>
        <a:solidFill>
          <a:schemeClr val="accent2">
            <a:lumMod val="75000"/>
          </a:schemeClr>
        </a:solidFill>
        <a:ln>
          <a:solidFill>
            <a:schemeClr val="tx1"/>
          </a:solidFill>
        </a:ln>
      </dgm:spPr>
      <dgm:t>
        <a:bodyPr/>
        <a:lstStyle/>
        <a:p>
          <a:endParaRPr lang="en-US"/>
        </a:p>
      </dgm:t>
    </dgm:pt>
    <dgm:pt modelId="{8EDC5638-BFDE-4F7C-B2A8-48017E2494A1}">
      <dgm:prSet phldrT="[Text]" custT="1"/>
      <dgm:spPr>
        <a:solidFill>
          <a:schemeClr val="accent2">
            <a:lumMod val="60000"/>
            <a:lumOff val="40000"/>
          </a:schemeClr>
        </a:solidFill>
        <a:ln>
          <a:solidFill>
            <a:schemeClr val="tx1"/>
          </a:solidFill>
        </a:ln>
      </dgm:spPr>
      <dgm:t>
        <a:bodyPr/>
        <a:lstStyle/>
        <a:p>
          <a:r>
            <a:rPr lang="en-US" sz="2200" dirty="0">
              <a:solidFill>
                <a:schemeClr val="tx1"/>
              </a:solidFill>
            </a:rPr>
            <a:t>(b) the course of conduct </a:t>
          </a:r>
          <a:r>
            <a:rPr lang="en-US" sz="2200" b="1" i="1" u="sng" dirty="0">
              <a:solidFill>
                <a:schemeClr val="tx1"/>
              </a:solidFill>
            </a:rPr>
            <a:t>amounts to stalking</a:t>
          </a:r>
        </a:p>
      </dgm:t>
    </dgm:pt>
    <dgm:pt modelId="{DA4F7637-1408-40A8-9194-AB6671A74EF8}" type="parTrans" cxnId="{E036A746-898A-4824-B2C8-6DF33F0FC1D8}">
      <dgm:prSet/>
      <dgm:spPr/>
      <dgm:t>
        <a:bodyPr/>
        <a:lstStyle/>
        <a:p>
          <a:endParaRPr lang="en-US"/>
        </a:p>
      </dgm:t>
    </dgm:pt>
    <dgm:pt modelId="{230FC5D4-9976-44EE-AD4D-3008AB194832}" type="sibTrans" cxnId="{E036A746-898A-4824-B2C8-6DF33F0FC1D8}">
      <dgm:prSet/>
      <dgm:spPr>
        <a:solidFill>
          <a:schemeClr val="accent2">
            <a:lumMod val="75000"/>
          </a:schemeClr>
        </a:solidFill>
        <a:ln>
          <a:solidFill>
            <a:schemeClr val="tx1"/>
          </a:solidFill>
        </a:ln>
      </dgm:spPr>
      <dgm:t>
        <a:bodyPr/>
        <a:lstStyle/>
        <a:p>
          <a:endParaRPr lang="en-US"/>
        </a:p>
      </dgm:t>
    </dgm:pt>
    <dgm:pt modelId="{D4B12AF0-FC7B-4C0A-8669-FAF1C9CF5CD5}">
      <dgm:prSet phldrT="[Text]" custT="1"/>
      <dgm:spPr>
        <a:solidFill>
          <a:schemeClr val="accent2">
            <a:lumMod val="20000"/>
            <a:lumOff val="80000"/>
          </a:schemeClr>
        </a:solidFill>
        <a:ln>
          <a:solidFill>
            <a:schemeClr val="tx1"/>
          </a:solidFill>
        </a:ln>
      </dgm:spPr>
      <dgm:t>
        <a:bodyPr/>
        <a:lstStyle/>
        <a:p>
          <a:r>
            <a:rPr lang="en-US" sz="2400" dirty="0"/>
            <a:t> </a:t>
          </a:r>
          <a:r>
            <a:rPr lang="en-US" sz="2200" dirty="0">
              <a:solidFill>
                <a:schemeClr val="tx1"/>
              </a:solidFill>
            </a:rPr>
            <a:t>A person’s course of conduct amounts to stalking of another person if</a:t>
          </a:r>
        </a:p>
      </dgm:t>
    </dgm:pt>
    <dgm:pt modelId="{CAE4C1E7-B81B-45E5-832F-8121669C6B50}" type="parTrans" cxnId="{E560C9A3-D2E8-44CB-89E3-38DD9791D513}">
      <dgm:prSet/>
      <dgm:spPr/>
      <dgm:t>
        <a:bodyPr/>
        <a:lstStyle/>
        <a:p>
          <a:endParaRPr lang="en-US"/>
        </a:p>
      </dgm:t>
    </dgm:pt>
    <dgm:pt modelId="{12ED325C-AB8E-4B01-BD54-081866C03953}" type="sibTrans" cxnId="{E560C9A3-D2E8-44CB-89E3-38DD9791D513}">
      <dgm:prSet/>
      <dgm:spPr>
        <a:solidFill>
          <a:schemeClr val="accent2">
            <a:lumMod val="75000"/>
          </a:schemeClr>
        </a:solidFill>
        <a:ln>
          <a:solidFill>
            <a:schemeClr val="tx1"/>
          </a:solidFill>
        </a:ln>
      </dgm:spPr>
      <dgm:t>
        <a:bodyPr/>
        <a:lstStyle/>
        <a:p>
          <a:endParaRPr lang="en-US"/>
        </a:p>
      </dgm:t>
    </dgm:pt>
    <dgm:pt modelId="{55E69ABF-D384-418D-A000-F4905C3AF2FF}">
      <dgm:prSet phldrT="[Text]" custT="1"/>
      <dgm:spPr>
        <a:solidFill>
          <a:schemeClr val="accent2">
            <a:lumMod val="40000"/>
            <a:lumOff val="60000"/>
          </a:schemeClr>
        </a:solidFill>
        <a:ln>
          <a:solidFill>
            <a:schemeClr val="tx1"/>
          </a:solidFill>
        </a:ln>
      </dgm:spPr>
      <dgm:t>
        <a:bodyPr/>
        <a:lstStyle/>
        <a:p>
          <a:r>
            <a:rPr lang="en-US" sz="2200" dirty="0">
              <a:solidFill>
                <a:schemeClr val="tx1"/>
              </a:solidFill>
            </a:rPr>
            <a:t>(a) it amounts to </a:t>
          </a:r>
          <a:r>
            <a:rPr lang="en-US" sz="2200" b="1" i="1" u="sng" dirty="0">
              <a:solidFill>
                <a:schemeClr val="tx1"/>
              </a:solidFill>
            </a:rPr>
            <a:t>harassment</a:t>
          </a:r>
          <a:r>
            <a:rPr lang="en-US" sz="2200" dirty="0">
              <a:solidFill>
                <a:schemeClr val="tx1"/>
              </a:solidFill>
            </a:rPr>
            <a:t> of that person</a:t>
          </a:r>
        </a:p>
      </dgm:t>
    </dgm:pt>
    <dgm:pt modelId="{99D2B926-E7FB-4F78-8FC6-F590D7A6DC3E}" type="parTrans" cxnId="{A49C80D3-660E-4C25-89AD-D47C05036952}">
      <dgm:prSet/>
      <dgm:spPr/>
      <dgm:t>
        <a:bodyPr/>
        <a:lstStyle/>
        <a:p>
          <a:endParaRPr lang="en-US"/>
        </a:p>
      </dgm:t>
    </dgm:pt>
    <dgm:pt modelId="{71AC7E60-16E2-4826-9B57-83EAE75385B2}" type="sibTrans" cxnId="{A49C80D3-660E-4C25-89AD-D47C05036952}">
      <dgm:prSet/>
      <dgm:spPr>
        <a:solidFill>
          <a:schemeClr val="accent2">
            <a:lumMod val="75000"/>
          </a:schemeClr>
        </a:solidFill>
        <a:ln>
          <a:solidFill>
            <a:schemeClr val="tx1"/>
          </a:solidFill>
        </a:ln>
      </dgm:spPr>
      <dgm:t>
        <a:bodyPr/>
        <a:lstStyle/>
        <a:p>
          <a:endParaRPr lang="en-US"/>
        </a:p>
      </dgm:t>
    </dgm:pt>
    <dgm:pt modelId="{9F4C8E29-B6F0-4229-95AC-DE84D6AE9D1C}">
      <dgm:prSet phldrT="[Text]" custT="1"/>
      <dgm:spPr>
        <a:solidFill>
          <a:schemeClr val="accent2">
            <a:lumMod val="60000"/>
            <a:lumOff val="40000"/>
          </a:schemeClr>
        </a:solidFill>
        <a:ln>
          <a:solidFill>
            <a:schemeClr val="tx1"/>
          </a:solidFill>
        </a:ln>
      </dgm:spPr>
      <dgm:t>
        <a:bodyPr/>
        <a:lstStyle/>
        <a:p>
          <a:r>
            <a:rPr lang="en-US" sz="2200" dirty="0">
              <a:solidFill>
                <a:schemeClr val="tx1"/>
              </a:solidFill>
            </a:rPr>
            <a:t>(b) the </a:t>
          </a:r>
          <a:r>
            <a:rPr lang="en-US" sz="2200" b="1" i="1" u="sng" dirty="0">
              <a:solidFill>
                <a:schemeClr val="tx1"/>
              </a:solidFill>
            </a:rPr>
            <a:t>acts </a:t>
          </a:r>
          <a:r>
            <a:rPr lang="en-US" sz="2200" dirty="0">
              <a:solidFill>
                <a:schemeClr val="tx1"/>
              </a:solidFill>
            </a:rPr>
            <a:t>or </a:t>
          </a:r>
          <a:r>
            <a:rPr lang="en-US" sz="2200" b="1" i="1" u="sng" dirty="0">
              <a:solidFill>
                <a:schemeClr val="tx1"/>
              </a:solidFill>
            </a:rPr>
            <a:t>omissions</a:t>
          </a:r>
          <a:r>
            <a:rPr lang="en-US" sz="2200" dirty="0">
              <a:solidFill>
                <a:schemeClr val="tx1"/>
              </a:solidFill>
            </a:rPr>
            <a:t> involved are ones </a:t>
          </a:r>
          <a:r>
            <a:rPr lang="en-US" sz="2200" b="1" i="1" u="sng" dirty="0">
              <a:solidFill>
                <a:schemeClr val="tx1"/>
              </a:solidFill>
            </a:rPr>
            <a:t>associated </a:t>
          </a:r>
          <a:r>
            <a:rPr lang="en-US" sz="2200" dirty="0">
              <a:solidFill>
                <a:schemeClr val="tx1"/>
              </a:solidFill>
            </a:rPr>
            <a:t>with </a:t>
          </a:r>
          <a:r>
            <a:rPr lang="en-US" sz="2200" b="1" i="1" u="sng" dirty="0">
              <a:solidFill>
                <a:schemeClr val="tx1"/>
              </a:solidFill>
            </a:rPr>
            <a:t>stalking &amp;</a:t>
          </a:r>
        </a:p>
      </dgm:t>
    </dgm:pt>
    <dgm:pt modelId="{651FA93B-0359-44DD-949D-7DADFDB42CE7}" type="parTrans" cxnId="{4DAFB52D-0E56-4CDD-9D4E-475EA34B4A79}">
      <dgm:prSet/>
      <dgm:spPr/>
      <dgm:t>
        <a:bodyPr/>
        <a:lstStyle/>
        <a:p>
          <a:endParaRPr lang="en-US"/>
        </a:p>
      </dgm:t>
    </dgm:pt>
    <dgm:pt modelId="{F5F1A663-8F69-482B-B58E-8184A5237F2C}" type="sibTrans" cxnId="{4DAFB52D-0E56-4CDD-9D4E-475EA34B4A79}">
      <dgm:prSet/>
      <dgm:spPr>
        <a:solidFill>
          <a:schemeClr val="accent2">
            <a:lumMod val="75000"/>
          </a:schemeClr>
        </a:solidFill>
        <a:ln>
          <a:solidFill>
            <a:schemeClr val="tx1"/>
          </a:solidFill>
        </a:ln>
      </dgm:spPr>
      <dgm:t>
        <a:bodyPr/>
        <a:lstStyle/>
        <a:p>
          <a:endParaRPr lang="en-US"/>
        </a:p>
      </dgm:t>
    </dgm:pt>
    <dgm:pt modelId="{916BAB4C-ECC6-4B58-8484-A5952CD9AE1F}">
      <dgm:prSet phldrT="[Text]" custT="1"/>
      <dgm:spPr>
        <a:solidFill>
          <a:schemeClr val="accent2">
            <a:lumMod val="20000"/>
            <a:lumOff val="80000"/>
          </a:schemeClr>
        </a:solidFill>
        <a:ln>
          <a:solidFill>
            <a:schemeClr val="tx1"/>
          </a:solidFill>
        </a:ln>
      </dgm:spPr>
      <dgm:t>
        <a:bodyPr/>
        <a:lstStyle/>
        <a:p>
          <a:r>
            <a:rPr lang="en-US" sz="2200" dirty="0">
              <a:solidFill>
                <a:schemeClr val="tx1"/>
              </a:solidFill>
            </a:rPr>
            <a:t>(c) the person whose course of conduct it is </a:t>
          </a:r>
          <a:r>
            <a:rPr lang="en-US" sz="2200" b="1" i="1" u="sng" dirty="0">
              <a:solidFill>
                <a:schemeClr val="tx1"/>
              </a:solidFill>
            </a:rPr>
            <a:t>knows</a:t>
          </a:r>
          <a:r>
            <a:rPr lang="en-US" sz="2200" dirty="0">
              <a:solidFill>
                <a:schemeClr val="tx1"/>
              </a:solidFill>
            </a:rPr>
            <a:t> or </a:t>
          </a:r>
          <a:r>
            <a:rPr lang="en-US" sz="2200" b="1" i="1" u="sng" dirty="0">
              <a:solidFill>
                <a:schemeClr val="tx1"/>
              </a:solidFill>
            </a:rPr>
            <a:t>ought to know </a:t>
          </a:r>
          <a:r>
            <a:rPr lang="en-US" sz="2200" dirty="0">
              <a:solidFill>
                <a:schemeClr val="tx1"/>
              </a:solidFill>
            </a:rPr>
            <a:t>that the </a:t>
          </a:r>
          <a:r>
            <a:rPr lang="en-US" sz="2200" b="1" i="1" u="sng" dirty="0">
              <a:solidFill>
                <a:schemeClr val="tx1"/>
              </a:solidFill>
            </a:rPr>
            <a:t>course of conduct </a:t>
          </a:r>
          <a:r>
            <a:rPr lang="en-US" sz="2200" dirty="0">
              <a:solidFill>
                <a:schemeClr val="tx1"/>
              </a:solidFill>
            </a:rPr>
            <a:t>amounts to </a:t>
          </a:r>
          <a:r>
            <a:rPr lang="en-US" sz="2200" b="1" i="1" u="sng" dirty="0">
              <a:solidFill>
                <a:schemeClr val="tx1"/>
              </a:solidFill>
            </a:rPr>
            <a:t>harassment </a:t>
          </a:r>
          <a:r>
            <a:rPr lang="en-US" sz="2200" dirty="0">
              <a:solidFill>
                <a:schemeClr val="tx1"/>
              </a:solidFill>
            </a:rPr>
            <a:t>of the other</a:t>
          </a:r>
        </a:p>
      </dgm:t>
    </dgm:pt>
    <dgm:pt modelId="{C53C35AC-619C-452F-B21B-4D3BCFC51EC8}" type="parTrans" cxnId="{082B8602-8CA7-4579-9F36-6641D85851C8}">
      <dgm:prSet/>
      <dgm:spPr/>
      <dgm:t>
        <a:bodyPr/>
        <a:lstStyle/>
        <a:p>
          <a:endParaRPr lang="en-US"/>
        </a:p>
      </dgm:t>
    </dgm:pt>
    <dgm:pt modelId="{E30DFA25-F9A9-4EC5-BFF1-CCE912FBB382}" type="sibTrans" cxnId="{082B8602-8CA7-4579-9F36-6641D85851C8}">
      <dgm:prSet/>
      <dgm:spPr/>
      <dgm:t>
        <a:bodyPr/>
        <a:lstStyle/>
        <a:p>
          <a:endParaRPr lang="en-US"/>
        </a:p>
      </dgm:t>
    </dgm:pt>
    <dgm:pt modelId="{1BD901FE-6415-4E9A-8F5A-1FDEDA42DE87}" type="pres">
      <dgm:prSet presAssocID="{432856DD-E375-4150-B536-B997C27C8A1C}" presName="Name0" presStyleCnt="0">
        <dgm:presLayoutVars>
          <dgm:dir/>
          <dgm:resizeHandles/>
        </dgm:presLayoutVars>
      </dgm:prSet>
      <dgm:spPr/>
    </dgm:pt>
    <dgm:pt modelId="{691F2D16-8B83-494F-BA3E-7615F792F67B}" type="pres">
      <dgm:prSet presAssocID="{84FA3D48-4B9B-4126-BEF6-A28069CB33F1}" presName="compNode" presStyleCnt="0"/>
      <dgm:spPr/>
    </dgm:pt>
    <dgm:pt modelId="{4B975362-971F-45A2-9D8D-8FCB4519E1C7}" type="pres">
      <dgm:prSet presAssocID="{84FA3D48-4B9B-4126-BEF6-A28069CB33F1}" presName="dummyConnPt" presStyleCnt="0"/>
      <dgm:spPr/>
    </dgm:pt>
    <dgm:pt modelId="{8CBE7FA0-E99F-4EAF-A9A8-82994D2615B6}" type="pres">
      <dgm:prSet presAssocID="{84FA3D48-4B9B-4126-BEF6-A28069CB33F1}" presName="node" presStyleLbl="node1" presStyleIdx="0" presStyleCnt="7" custScaleX="113399">
        <dgm:presLayoutVars>
          <dgm:bulletEnabled val="1"/>
        </dgm:presLayoutVars>
      </dgm:prSet>
      <dgm:spPr/>
    </dgm:pt>
    <dgm:pt modelId="{BD1BD006-E37C-405C-93AD-CF9FEF7AB2D1}" type="pres">
      <dgm:prSet presAssocID="{EA93518F-873F-4C64-B439-FC966BD0D6C5}" presName="sibTrans" presStyleLbl="bgSibTrans2D1" presStyleIdx="0" presStyleCnt="6"/>
      <dgm:spPr/>
    </dgm:pt>
    <dgm:pt modelId="{959F528B-246B-4101-9DF2-6710A7BE57D9}" type="pres">
      <dgm:prSet presAssocID="{9704D30D-2BB9-451A-98F4-F12F07300083}" presName="compNode" presStyleCnt="0"/>
      <dgm:spPr/>
    </dgm:pt>
    <dgm:pt modelId="{5366F583-469C-4061-98FA-2ABF0EB5D371}" type="pres">
      <dgm:prSet presAssocID="{9704D30D-2BB9-451A-98F4-F12F07300083}" presName="dummyConnPt" presStyleCnt="0"/>
      <dgm:spPr/>
    </dgm:pt>
    <dgm:pt modelId="{7BA9E3FC-8885-4724-BADD-FD2C4BDA5148}" type="pres">
      <dgm:prSet presAssocID="{9704D30D-2BB9-451A-98F4-F12F07300083}" presName="node" presStyleLbl="node1" presStyleIdx="1" presStyleCnt="7" custScaleX="107445">
        <dgm:presLayoutVars>
          <dgm:bulletEnabled val="1"/>
        </dgm:presLayoutVars>
      </dgm:prSet>
      <dgm:spPr/>
    </dgm:pt>
    <dgm:pt modelId="{A08B6495-AA6A-41FC-9831-1CF41EEDF205}" type="pres">
      <dgm:prSet presAssocID="{BC75A36C-C28E-4C04-9B91-A24750AFE697}" presName="sibTrans" presStyleLbl="bgSibTrans2D1" presStyleIdx="1" presStyleCnt="6"/>
      <dgm:spPr/>
    </dgm:pt>
    <dgm:pt modelId="{3BACF027-B41A-4C8E-861D-8B4B3228D114}" type="pres">
      <dgm:prSet presAssocID="{8EDC5638-BFDE-4F7C-B2A8-48017E2494A1}" presName="compNode" presStyleCnt="0"/>
      <dgm:spPr/>
    </dgm:pt>
    <dgm:pt modelId="{F3ABD7B3-D5C1-4F0A-826E-09005188AD8E}" type="pres">
      <dgm:prSet presAssocID="{8EDC5638-BFDE-4F7C-B2A8-48017E2494A1}" presName="dummyConnPt" presStyleCnt="0"/>
      <dgm:spPr/>
    </dgm:pt>
    <dgm:pt modelId="{E749170E-ED7E-4FD6-89DB-785CB953EEC1}" type="pres">
      <dgm:prSet presAssocID="{8EDC5638-BFDE-4F7C-B2A8-48017E2494A1}" presName="node" presStyleLbl="node1" presStyleIdx="2" presStyleCnt="7" custScaleX="111512">
        <dgm:presLayoutVars>
          <dgm:bulletEnabled val="1"/>
        </dgm:presLayoutVars>
      </dgm:prSet>
      <dgm:spPr/>
    </dgm:pt>
    <dgm:pt modelId="{7340150E-CD97-4A92-A30D-B58BC8A0D325}" type="pres">
      <dgm:prSet presAssocID="{230FC5D4-9976-44EE-AD4D-3008AB194832}" presName="sibTrans" presStyleLbl="bgSibTrans2D1" presStyleIdx="2" presStyleCnt="6"/>
      <dgm:spPr/>
    </dgm:pt>
    <dgm:pt modelId="{C962F370-FFB0-46A3-A495-32B5366074C2}" type="pres">
      <dgm:prSet presAssocID="{D4B12AF0-FC7B-4C0A-8669-FAF1C9CF5CD5}" presName="compNode" presStyleCnt="0"/>
      <dgm:spPr/>
    </dgm:pt>
    <dgm:pt modelId="{8F02CDE4-F49C-4A97-AB03-759707C5FDBD}" type="pres">
      <dgm:prSet presAssocID="{D4B12AF0-FC7B-4C0A-8669-FAF1C9CF5CD5}" presName="dummyConnPt" presStyleCnt="0"/>
      <dgm:spPr/>
    </dgm:pt>
    <dgm:pt modelId="{12A409D2-B437-4205-844B-790E8B64CE7D}" type="pres">
      <dgm:prSet presAssocID="{D4B12AF0-FC7B-4C0A-8669-FAF1C9CF5CD5}" presName="node" presStyleLbl="node1" presStyleIdx="3" presStyleCnt="7" custScaleX="115101">
        <dgm:presLayoutVars>
          <dgm:bulletEnabled val="1"/>
        </dgm:presLayoutVars>
      </dgm:prSet>
      <dgm:spPr/>
    </dgm:pt>
    <dgm:pt modelId="{9FEDAB30-CC9F-4030-9182-DFBD04D6C764}" type="pres">
      <dgm:prSet presAssocID="{12ED325C-AB8E-4B01-BD54-081866C03953}" presName="sibTrans" presStyleLbl="bgSibTrans2D1" presStyleIdx="3" presStyleCnt="6"/>
      <dgm:spPr/>
    </dgm:pt>
    <dgm:pt modelId="{C29BBC8A-6ED9-4E0C-AF76-11012F612A79}" type="pres">
      <dgm:prSet presAssocID="{55E69ABF-D384-418D-A000-F4905C3AF2FF}" presName="compNode" presStyleCnt="0"/>
      <dgm:spPr/>
    </dgm:pt>
    <dgm:pt modelId="{4AF43A46-89E4-407D-B7DA-022A0154FF91}" type="pres">
      <dgm:prSet presAssocID="{55E69ABF-D384-418D-A000-F4905C3AF2FF}" presName="dummyConnPt" presStyleCnt="0"/>
      <dgm:spPr/>
    </dgm:pt>
    <dgm:pt modelId="{41EF3602-3B27-4695-9CA4-8A9CB1DD881A}" type="pres">
      <dgm:prSet presAssocID="{55E69ABF-D384-418D-A000-F4905C3AF2FF}" presName="node" presStyleLbl="node1" presStyleIdx="4" presStyleCnt="7" custScaleX="115101">
        <dgm:presLayoutVars>
          <dgm:bulletEnabled val="1"/>
        </dgm:presLayoutVars>
      </dgm:prSet>
      <dgm:spPr/>
    </dgm:pt>
    <dgm:pt modelId="{CE8AE7BC-F6EF-45A8-A433-E6097C038CDA}" type="pres">
      <dgm:prSet presAssocID="{71AC7E60-16E2-4826-9B57-83EAE75385B2}" presName="sibTrans" presStyleLbl="bgSibTrans2D1" presStyleIdx="4" presStyleCnt="6"/>
      <dgm:spPr/>
    </dgm:pt>
    <dgm:pt modelId="{BF5BAF90-FA89-4ED9-A68D-058D523771A0}" type="pres">
      <dgm:prSet presAssocID="{9F4C8E29-B6F0-4229-95AC-DE84D6AE9D1C}" presName="compNode" presStyleCnt="0"/>
      <dgm:spPr/>
    </dgm:pt>
    <dgm:pt modelId="{641E96A1-C265-4E30-A8CD-5C183F174E24}" type="pres">
      <dgm:prSet presAssocID="{9F4C8E29-B6F0-4229-95AC-DE84D6AE9D1C}" presName="dummyConnPt" presStyleCnt="0"/>
      <dgm:spPr/>
    </dgm:pt>
    <dgm:pt modelId="{00DF71C5-95B4-4FD1-BA65-D383A3E5194A}" type="pres">
      <dgm:prSet presAssocID="{9F4C8E29-B6F0-4229-95AC-DE84D6AE9D1C}" presName="node" presStyleLbl="node1" presStyleIdx="5" presStyleCnt="7" custScaleX="115101">
        <dgm:presLayoutVars>
          <dgm:bulletEnabled val="1"/>
        </dgm:presLayoutVars>
      </dgm:prSet>
      <dgm:spPr/>
    </dgm:pt>
    <dgm:pt modelId="{8EA22DB7-9A7D-48A3-8B23-EAFF19FDB5E8}" type="pres">
      <dgm:prSet presAssocID="{F5F1A663-8F69-482B-B58E-8184A5237F2C}" presName="sibTrans" presStyleLbl="bgSibTrans2D1" presStyleIdx="5" presStyleCnt="6" custAng="21385945"/>
      <dgm:spPr/>
    </dgm:pt>
    <dgm:pt modelId="{30111D79-EED7-437B-857D-5D643F5A32C4}" type="pres">
      <dgm:prSet presAssocID="{916BAB4C-ECC6-4B58-8484-A5952CD9AE1F}" presName="compNode" presStyleCnt="0"/>
      <dgm:spPr/>
    </dgm:pt>
    <dgm:pt modelId="{7128B32E-4A81-451E-86D8-3446E645CC4F}" type="pres">
      <dgm:prSet presAssocID="{916BAB4C-ECC6-4B58-8484-A5952CD9AE1F}" presName="dummyConnPt" presStyleCnt="0"/>
      <dgm:spPr/>
    </dgm:pt>
    <dgm:pt modelId="{F15B8998-4A60-4FD7-A194-03BC5C954180}" type="pres">
      <dgm:prSet presAssocID="{916BAB4C-ECC6-4B58-8484-A5952CD9AE1F}" presName="node" presStyleLbl="node1" presStyleIdx="6" presStyleCnt="7" custScaleX="152851" custScaleY="134605">
        <dgm:presLayoutVars>
          <dgm:bulletEnabled val="1"/>
        </dgm:presLayoutVars>
      </dgm:prSet>
      <dgm:spPr/>
    </dgm:pt>
  </dgm:ptLst>
  <dgm:cxnLst>
    <dgm:cxn modelId="{C24A1000-FE9A-4069-AB89-A8A893E40F81}" type="presOf" srcId="{84FA3D48-4B9B-4126-BEF6-A28069CB33F1}" destId="{8CBE7FA0-E99F-4EAF-A9A8-82994D2615B6}" srcOrd="0" destOrd="0" presId="urn:microsoft.com/office/officeart/2005/8/layout/bProcess4"/>
    <dgm:cxn modelId="{082B8602-8CA7-4579-9F36-6641D85851C8}" srcId="{432856DD-E375-4150-B536-B997C27C8A1C}" destId="{916BAB4C-ECC6-4B58-8484-A5952CD9AE1F}" srcOrd="6" destOrd="0" parTransId="{C53C35AC-619C-452F-B21B-4D3BCFC51EC8}" sibTransId="{E30DFA25-F9A9-4EC5-BFF1-CCE912FBB382}"/>
    <dgm:cxn modelId="{1074370E-F731-43F1-A87A-D89253CA6958}" srcId="{432856DD-E375-4150-B536-B997C27C8A1C}" destId="{84FA3D48-4B9B-4126-BEF6-A28069CB33F1}" srcOrd="0" destOrd="0" parTransId="{B8ACA84E-AE82-4422-997B-857E6BAD1B25}" sibTransId="{EA93518F-873F-4C64-B439-FC966BD0D6C5}"/>
    <dgm:cxn modelId="{4DAFB52D-0E56-4CDD-9D4E-475EA34B4A79}" srcId="{432856DD-E375-4150-B536-B997C27C8A1C}" destId="{9F4C8E29-B6F0-4229-95AC-DE84D6AE9D1C}" srcOrd="5" destOrd="0" parTransId="{651FA93B-0359-44DD-949D-7DADFDB42CE7}" sibTransId="{F5F1A663-8F69-482B-B58E-8184A5237F2C}"/>
    <dgm:cxn modelId="{66510338-6F69-4190-AEED-C1E2BC9886FF}" type="presOf" srcId="{55E69ABF-D384-418D-A000-F4905C3AF2FF}" destId="{41EF3602-3B27-4695-9CA4-8A9CB1DD881A}" srcOrd="0" destOrd="0" presId="urn:microsoft.com/office/officeart/2005/8/layout/bProcess4"/>
    <dgm:cxn modelId="{1D88343C-B5C1-451A-B317-FAB9D07D520A}" type="presOf" srcId="{D4B12AF0-FC7B-4C0A-8669-FAF1C9CF5CD5}" destId="{12A409D2-B437-4205-844B-790E8B64CE7D}" srcOrd="0" destOrd="0" presId="urn:microsoft.com/office/officeart/2005/8/layout/bProcess4"/>
    <dgm:cxn modelId="{1718D85E-02C1-44E1-A451-C65F171FFD7D}" srcId="{432856DD-E375-4150-B536-B997C27C8A1C}" destId="{9704D30D-2BB9-451A-98F4-F12F07300083}" srcOrd="1" destOrd="0" parTransId="{7C6CCA5E-87E6-4C41-8CEF-B954B929C16D}" sibTransId="{BC75A36C-C28E-4C04-9B91-A24750AFE697}"/>
    <dgm:cxn modelId="{7A499744-E74F-42FC-A84F-91163DA82776}" type="presOf" srcId="{230FC5D4-9976-44EE-AD4D-3008AB194832}" destId="{7340150E-CD97-4A92-A30D-B58BC8A0D325}" srcOrd="0" destOrd="0" presId="urn:microsoft.com/office/officeart/2005/8/layout/bProcess4"/>
    <dgm:cxn modelId="{E036A746-898A-4824-B2C8-6DF33F0FC1D8}" srcId="{432856DD-E375-4150-B536-B997C27C8A1C}" destId="{8EDC5638-BFDE-4F7C-B2A8-48017E2494A1}" srcOrd="2" destOrd="0" parTransId="{DA4F7637-1408-40A8-9194-AB6671A74EF8}" sibTransId="{230FC5D4-9976-44EE-AD4D-3008AB194832}"/>
    <dgm:cxn modelId="{98DFB674-E67F-4489-B514-8A2611C31C03}" type="presOf" srcId="{432856DD-E375-4150-B536-B997C27C8A1C}" destId="{1BD901FE-6415-4E9A-8F5A-1FDEDA42DE87}" srcOrd="0" destOrd="0" presId="urn:microsoft.com/office/officeart/2005/8/layout/bProcess4"/>
    <dgm:cxn modelId="{49B03258-7849-4667-8845-1F14478A2719}" type="presOf" srcId="{71AC7E60-16E2-4826-9B57-83EAE75385B2}" destId="{CE8AE7BC-F6EF-45A8-A433-E6097C038CDA}" srcOrd="0" destOrd="0" presId="urn:microsoft.com/office/officeart/2005/8/layout/bProcess4"/>
    <dgm:cxn modelId="{EEB9DE8F-0684-4023-AE53-F3E6BE68D046}" type="presOf" srcId="{9704D30D-2BB9-451A-98F4-F12F07300083}" destId="{7BA9E3FC-8885-4724-BADD-FD2C4BDA5148}" srcOrd="0" destOrd="0" presId="urn:microsoft.com/office/officeart/2005/8/layout/bProcess4"/>
    <dgm:cxn modelId="{E73DC097-43CA-4B5B-97A1-73408BBD31DD}" type="presOf" srcId="{EA93518F-873F-4C64-B439-FC966BD0D6C5}" destId="{BD1BD006-E37C-405C-93AD-CF9FEF7AB2D1}" srcOrd="0" destOrd="0" presId="urn:microsoft.com/office/officeart/2005/8/layout/bProcess4"/>
    <dgm:cxn modelId="{E560C9A3-D2E8-44CB-89E3-38DD9791D513}" srcId="{432856DD-E375-4150-B536-B997C27C8A1C}" destId="{D4B12AF0-FC7B-4C0A-8669-FAF1C9CF5CD5}" srcOrd="3" destOrd="0" parTransId="{CAE4C1E7-B81B-45E5-832F-8121669C6B50}" sibTransId="{12ED325C-AB8E-4B01-BD54-081866C03953}"/>
    <dgm:cxn modelId="{6BC1AEAB-1F2C-49B1-BD04-3839451A3523}" type="presOf" srcId="{916BAB4C-ECC6-4B58-8484-A5952CD9AE1F}" destId="{F15B8998-4A60-4FD7-A194-03BC5C954180}" srcOrd="0" destOrd="0" presId="urn:microsoft.com/office/officeart/2005/8/layout/bProcess4"/>
    <dgm:cxn modelId="{1F7CC5C0-7560-4952-8A28-520FB3748F1C}" type="presOf" srcId="{F5F1A663-8F69-482B-B58E-8184A5237F2C}" destId="{8EA22DB7-9A7D-48A3-8B23-EAFF19FDB5E8}" srcOrd="0" destOrd="0" presId="urn:microsoft.com/office/officeart/2005/8/layout/bProcess4"/>
    <dgm:cxn modelId="{7CB2A9C5-BF47-4F5F-A902-9BF397A21ECF}" type="presOf" srcId="{9F4C8E29-B6F0-4229-95AC-DE84D6AE9D1C}" destId="{00DF71C5-95B4-4FD1-BA65-D383A3E5194A}" srcOrd="0" destOrd="0" presId="urn:microsoft.com/office/officeart/2005/8/layout/bProcess4"/>
    <dgm:cxn modelId="{B534DFCA-3F19-4AE3-AE02-AF603B871ACC}" type="presOf" srcId="{12ED325C-AB8E-4B01-BD54-081866C03953}" destId="{9FEDAB30-CC9F-4030-9182-DFBD04D6C764}" srcOrd="0" destOrd="0" presId="urn:microsoft.com/office/officeart/2005/8/layout/bProcess4"/>
    <dgm:cxn modelId="{809D68D1-C855-4EBE-B970-039A648703B0}" type="presOf" srcId="{8EDC5638-BFDE-4F7C-B2A8-48017E2494A1}" destId="{E749170E-ED7E-4FD6-89DB-785CB953EEC1}" srcOrd="0" destOrd="0" presId="urn:microsoft.com/office/officeart/2005/8/layout/bProcess4"/>
    <dgm:cxn modelId="{A49C80D3-660E-4C25-89AD-D47C05036952}" srcId="{432856DD-E375-4150-B536-B997C27C8A1C}" destId="{55E69ABF-D384-418D-A000-F4905C3AF2FF}" srcOrd="4" destOrd="0" parTransId="{99D2B926-E7FB-4F78-8FC6-F590D7A6DC3E}" sibTransId="{71AC7E60-16E2-4826-9B57-83EAE75385B2}"/>
    <dgm:cxn modelId="{FC0482D8-4FB5-46C8-BC61-88DC6D60F0EF}" type="presOf" srcId="{BC75A36C-C28E-4C04-9B91-A24750AFE697}" destId="{A08B6495-AA6A-41FC-9831-1CF41EEDF205}" srcOrd="0" destOrd="0" presId="urn:microsoft.com/office/officeart/2005/8/layout/bProcess4"/>
    <dgm:cxn modelId="{20A03AA3-DF89-4B65-88B5-8CDB744200C8}" type="presParOf" srcId="{1BD901FE-6415-4E9A-8F5A-1FDEDA42DE87}" destId="{691F2D16-8B83-494F-BA3E-7615F792F67B}" srcOrd="0" destOrd="0" presId="urn:microsoft.com/office/officeart/2005/8/layout/bProcess4"/>
    <dgm:cxn modelId="{680E0F72-AA4C-416E-90C5-4C7258BFC4E4}" type="presParOf" srcId="{691F2D16-8B83-494F-BA3E-7615F792F67B}" destId="{4B975362-971F-45A2-9D8D-8FCB4519E1C7}" srcOrd="0" destOrd="0" presId="urn:microsoft.com/office/officeart/2005/8/layout/bProcess4"/>
    <dgm:cxn modelId="{C887ECD3-8805-41A2-9CFB-B8BA333DE5D5}" type="presParOf" srcId="{691F2D16-8B83-494F-BA3E-7615F792F67B}" destId="{8CBE7FA0-E99F-4EAF-A9A8-82994D2615B6}" srcOrd="1" destOrd="0" presId="urn:microsoft.com/office/officeart/2005/8/layout/bProcess4"/>
    <dgm:cxn modelId="{A2DEC431-05D8-4973-ADC6-E56940D81130}" type="presParOf" srcId="{1BD901FE-6415-4E9A-8F5A-1FDEDA42DE87}" destId="{BD1BD006-E37C-405C-93AD-CF9FEF7AB2D1}" srcOrd="1" destOrd="0" presId="urn:microsoft.com/office/officeart/2005/8/layout/bProcess4"/>
    <dgm:cxn modelId="{5A8C4F4B-A99E-46C9-AF4E-B55B9A3D8C08}" type="presParOf" srcId="{1BD901FE-6415-4E9A-8F5A-1FDEDA42DE87}" destId="{959F528B-246B-4101-9DF2-6710A7BE57D9}" srcOrd="2" destOrd="0" presId="urn:microsoft.com/office/officeart/2005/8/layout/bProcess4"/>
    <dgm:cxn modelId="{B2A876D4-146C-4104-B0E7-31A30A3B4B41}" type="presParOf" srcId="{959F528B-246B-4101-9DF2-6710A7BE57D9}" destId="{5366F583-469C-4061-98FA-2ABF0EB5D371}" srcOrd="0" destOrd="0" presId="urn:microsoft.com/office/officeart/2005/8/layout/bProcess4"/>
    <dgm:cxn modelId="{D36C328C-0DAF-48A5-B498-8F5F17FE56D0}" type="presParOf" srcId="{959F528B-246B-4101-9DF2-6710A7BE57D9}" destId="{7BA9E3FC-8885-4724-BADD-FD2C4BDA5148}" srcOrd="1" destOrd="0" presId="urn:microsoft.com/office/officeart/2005/8/layout/bProcess4"/>
    <dgm:cxn modelId="{24C5080E-60C4-4FD6-B074-FF3EA96F8D51}" type="presParOf" srcId="{1BD901FE-6415-4E9A-8F5A-1FDEDA42DE87}" destId="{A08B6495-AA6A-41FC-9831-1CF41EEDF205}" srcOrd="3" destOrd="0" presId="urn:microsoft.com/office/officeart/2005/8/layout/bProcess4"/>
    <dgm:cxn modelId="{16D7B500-5EB1-4B51-96E5-07DA706DD46C}" type="presParOf" srcId="{1BD901FE-6415-4E9A-8F5A-1FDEDA42DE87}" destId="{3BACF027-B41A-4C8E-861D-8B4B3228D114}" srcOrd="4" destOrd="0" presId="urn:microsoft.com/office/officeart/2005/8/layout/bProcess4"/>
    <dgm:cxn modelId="{3EAED38F-C9FC-4114-B441-B7388AFE9A70}" type="presParOf" srcId="{3BACF027-B41A-4C8E-861D-8B4B3228D114}" destId="{F3ABD7B3-D5C1-4F0A-826E-09005188AD8E}" srcOrd="0" destOrd="0" presId="urn:microsoft.com/office/officeart/2005/8/layout/bProcess4"/>
    <dgm:cxn modelId="{72A5EDCA-2054-4191-9A50-EA964648290E}" type="presParOf" srcId="{3BACF027-B41A-4C8E-861D-8B4B3228D114}" destId="{E749170E-ED7E-4FD6-89DB-785CB953EEC1}" srcOrd="1" destOrd="0" presId="urn:microsoft.com/office/officeart/2005/8/layout/bProcess4"/>
    <dgm:cxn modelId="{A5C87123-FEDB-4EF1-B755-66C8A8687998}" type="presParOf" srcId="{1BD901FE-6415-4E9A-8F5A-1FDEDA42DE87}" destId="{7340150E-CD97-4A92-A30D-B58BC8A0D325}" srcOrd="5" destOrd="0" presId="urn:microsoft.com/office/officeart/2005/8/layout/bProcess4"/>
    <dgm:cxn modelId="{523A99B8-5700-4814-9E3E-C0EACE160F6A}" type="presParOf" srcId="{1BD901FE-6415-4E9A-8F5A-1FDEDA42DE87}" destId="{C962F370-FFB0-46A3-A495-32B5366074C2}" srcOrd="6" destOrd="0" presId="urn:microsoft.com/office/officeart/2005/8/layout/bProcess4"/>
    <dgm:cxn modelId="{E25B8903-3D54-467A-B2ED-63494E5A83D5}" type="presParOf" srcId="{C962F370-FFB0-46A3-A495-32B5366074C2}" destId="{8F02CDE4-F49C-4A97-AB03-759707C5FDBD}" srcOrd="0" destOrd="0" presId="urn:microsoft.com/office/officeart/2005/8/layout/bProcess4"/>
    <dgm:cxn modelId="{0A3C2F73-8AFC-41E5-94DC-20B4F932E242}" type="presParOf" srcId="{C962F370-FFB0-46A3-A495-32B5366074C2}" destId="{12A409D2-B437-4205-844B-790E8B64CE7D}" srcOrd="1" destOrd="0" presId="urn:microsoft.com/office/officeart/2005/8/layout/bProcess4"/>
    <dgm:cxn modelId="{56284D4C-1708-4183-9DC2-A5820147F8F8}" type="presParOf" srcId="{1BD901FE-6415-4E9A-8F5A-1FDEDA42DE87}" destId="{9FEDAB30-CC9F-4030-9182-DFBD04D6C764}" srcOrd="7" destOrd="0" presId="urn:microsoft.com/office/officeart/2005/8/layout/bProcess4"/>
    <dgm:cxn modelId="{923217AD-B353-4984-AA00-047AB73D1CAF}" type="presParOf" srcId="{1BD901FE-6415-4E9A-8F5A-1FDEDA42DE87}" destId="{C29BBC8A-6ED9-4E0C-AF76-11012F612A79}" srcOrd="8" destOrd="0" presId="urn:microsoft.com/office/officeart/2005/8/layout/bProcess4"/>
    <dgm:cxn modelId="{84E20E86-74E2-476D-B427-E842A920033D}" type="presParOf" srcId="{C29BBC8A-6ED9-4E0C-AF76-11012F612A79}" destId="{4AF43A46-89E4-407D-B7DA-022A0154FF91}" srcOrd="0" destOrd="0" presId="urn:microsoft.com/office/officeart/2005/8/layout/bProcess4"/>
    <dgm:cxn modelId="{F31B768E-B088-4F35-BAC1-62DC2949AF33}" type="presParOf" srcId="{C29BBC8A-6ED9-4E0C-AF76-11012F612A79}" destId="{41EF3602-3B27-4695-9CA4-8A9CB1DD881A}" srcOrd="1" destOrd="0" presId="urn:microsoft.com/office/officeart/2005/8/layout/bProcess4"/>
    <dgm:cxn modelId="{DBB2A0B3-F368-448C-847C-020EDD3AF8E8}" type="presParOf" srcId="{1BD901FE-6415-4E9A-8F5A-1FDEDA42DE87}" destId="{CE8AE7BC-F6EF-45A8-A433-E6097C038CDA}" srcOrd="9" destOrd="0" presId="urn:microsoft.com/office/officeart/2005/8/layout/bProcess4"/>
    <dgm:cxn modelId="{FE16DFBD-94BB-4699-B1F1-524C97968230}" type="presParOf" srcId="{1BD901FE-6415-4E9A-8F5A-1FDEDA42DE87}" destId="{BF5BAF90-FA89-4ED9-A68D-058D523771A0}" srcOrd="10" destOrd="0" presId="urn:microsoft.com/office/officeart/2005/8/layout/bProcess4"/>
    <dgm:cxn modelId="{A9F0D2EF-F69F-4D93-A6EA-27E41CC9CFB9}" type="presParOf" srcId="{BF5BAF90-FA89-4ED9-A68D-058D523771A0}" destId="{641E96A1-C265-4E30-A8CD-5C183F174E24}" srcOrd="0" destOrd="0" presId="urn:microsoft.com/office/officeart/2005/8/layout/bProcess4"/>
    <dgm:cxn modelId="{DB9E9465-5BB8-4CDC-8E0F-47555A8C6402}" type="presParOf" srcId="{BF5BAF90-FA89-4ED9-A68D-058D523771A0}" destId="{00DF71C5-95B4-4FD1-BA65-D383A3E5194A}" srcOrd="1" destOrd="0" presId="urn:microsoft.com/office/officeart/2005/8/layout/bProcess4"/>
    <dgm:cxn modelId="{09627537-C1B0-4ABE-950B-15C34D118B6B}" type="presParOf" srcId="{1BD901FE-6415-4E9A-8F5A-1FDEDA42DE87}" destId="{8EA22DB7-9A7D-48A3-8B23-EAFF19FDB5E8}" srcOrd="11" destOrd="0" presId="urn:microsoft.com/office/officeart/2005/8/layout/bProcess4"/>
    <dgm:cxn modelId="{EE3F2446-8059-424D-8C6F-8AECFB2B8846}" type="presParOf" srcId="{1BD901FE-6415-4E9A-8F5A-1FDEDA42DE87}" destId="{30111D79-EED7-437B-857D-5D643F5A32C4}" srcOrd="12" destOrd="0" presId="urn:microsoft.com/office/officeart/2005/8/layout/bProcess4"/>
    <dgm:cxn modelId="{7402780A-193E-4C8C-B84A-DE809071EBEF}" type="presParOf" srcId="{30111D79-EED7-437B-857D-5D643F5A32C4}" destId="{7128B32E-4A81-451E-86D8-3446E645CC4F}" srcOrd="0" destOrd="0" presId="urn:microsoft.com/office/officeart/2005/8/layout/bProcess4"/>
    <dgm:cxn modelId="{AFF5EB29-9037-4D3C-851B-120E53ED64E5}" type="presParOf" srcId="{30111D79-EED7-437B-857D-5D643F5A32C4}" destId="{F15B8998-4A60-4FD7-A194-03BC5C954180}"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9403F018-E839-4C04-BF98-8FFFD2511BA6}"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8BE89759-35CB-40C8-A77E-3E1CB4D51991}">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Following a person</a:t>
          </a:r>
        </a:p>
      </dgm:t>
    </dgm:pt>
    <dgm:pt modelId="{E622EFF0-88EE-4AEC-8256-F222EF6C9F8E}" type="parTrans" cxnId="{91A15663-17B9-4FD2-B60F-6B3EDB95A6B5}">
      <dgm:prSet/>
      <dgm:spPr/>
      <dgm:t>
        <a:bodyPr/>
        <a:lstStyle/>
        <a:p>
          <a:endParaRPr lang="en-US"/>
        </a:p>
      </dgm:t>
    </dgm:pt>
    <dgm:pt modelId="{981C7C65-36D4-4C74-98AC-4C8A691A6C03}" type="sibTrans" cxnId="{91A15663-17B9-4FD2-B60F-6B3EDB95A6B5}">
      <dgm:prSet/>
      <dgm:spPr/>
      <dgm:t>
        <a:bodyPr/>
        <a:lstStyle/>
        <a:p>
          <a:endParaRPr lang="en-US"/>
        </a:p>
      </dgm:t>
    </dgm:pt>
    <dgm:pt modelId="{6DF451A1-51CB-4A7A-9366-6EC453443974}">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Contacting or attempting to contact a person by any means</a:t>
          </a:r>
        </a:p>
      </dgm:t>
    </dgm:pt>
    <dgm:pt modelId="{2DC76079-E8E9-433C-8EB9-85AB68B20C87}" type="parTrans" cxnId="{4EDDDA01-7BC6-491F-8D54-E67A098163E2}">
      <dgm:prSet/>
      <dgm:spPr/>
      <dgm:t>
        <a:bodyPr/>
        <a:lstStyle/>
        <a:p>
          <a:endParaRPr lang="en-US"/>
        </a:p>
      </dgm:t>
    </dgm:pt>
    <dgm:pt modelId="{99F9A14B-C6DA-4766-8897-031106D86BC8}" type="sibTrans" cxnId="{4EDDDA01-7BC6-491F-8D54-E67A098163E2}">
      <dgm:prSet/>
      <dgm:spPr/>
      <dgm:t>
        <a:bodyPr/>
        <a:lstStyle/>
        <a:p>
          <a:endParaRPr lang="en-US"/>
        </a:p>
      </dgm:t>
    </dgm:pt>
    <dgm:pt modelId="{C48BA68E-F03F-45F0-8B03-D001548724E4}">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Monitoring the use by a person of the internet/ email/ any other electronic communication</a:t>
          </a:r>
        </a:p>
      </dgm:t>
    </dgm:pt>
    <dgm:pt modelId="{09637BD8-E86D-4657-8893-7F360353F587}" type="parTrans" cxnId="{090FC040-F710-4815-B161-835C0EB9D4D9}">
      <dgm:prSet/>
      <dgm:spPr/>
      <dgm:t>
        <a:bodyPr/>
        <a:lstStyle/>
        <a:p>
          <a:endParaRPr lang="en-US"/>
        </a:p>
      </dgm:t>
    </dgm:pt>
    <dgm:pt modelId="{FE5B2000-2DDD-4DE7-A361-E8FC8610733B}" type="sibTrans" cxnId="{090FC040-F710-4815-B161-835C0EB9D4D9}">
      <dgm:prSet/>
      <dgm:spPr/>
      <dgm:t>
        <a:bodyPr/>
        <a:lstStyle/>
        <a:p>
          <a:endParaRPr lang="en-US"/>
        </a:p>
      </dgm:t>
    </dgm:pt>
    <dgm:pt modelId="{3DC34204-212E-4C1F-A921-38897377D535}">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Loitering in any place (public or private)</a:t>
          </a:r>
        </a:p>
      </dgm:t>
    </dgm:pt>
    <dgm:pt modelId="{5B165312-2C36-4558-B385-271A217FB798}" type="parTrans" cxnId="{52317ADF-2112-4A63-8CED-647FF7473DF6}">
      <dgm:prSet/>
      <dgm:spPr/>
      <dgm:t>
        <a:bodyPr/>
        <a:lstStyle/>
        <a:p>
          <a:endParaRPr lang="en-US"/>
        </a:p>
      </dgm:t>
    </dgm:pt>
    <dgm:pt modelId="{7503E77E-D841-4C89-BD2C-F42C268D1B93}" type="sibTrans" cxnId="{52317ADF-2112-4A63-8CED-647FF7473DF6}">
      <dgm:prSet/>
      <dgm:spPr/>
      <dgm:t>
        <a:bodyPr/>
        <a:lstStyle/>
        <a:p>
          <a:endParaRPr lang="en-US"/>
        </a:p>
      </dgm:t>
    </dgm:pt>
    <dgm:pt modelId="{D56ED576-A2BA-463E-9426-786F62FED762}">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Interfering with any property in a person’s possession</a:t>
          </a:r>
        </a:p>
      </dgm:t>
    </dgm:pt>
    <dgm:pt modelId="{C694C268-F022-410E-B205-59664ABC3F11}" type="parTrans" cxnId="{EE18A62D-29EE-4114-9D4B-EB442B0AADF2}">
      <dgm:prSet/>
      <dgm:spPr/>
      <dgm:t>
        <a:bodyPr/>
        <a:lstStyle/>
        <a:p>
          <a:endParaRPr lang="en-US"/>
        </a:p>
      </dgm:t>
    </dgm:pt>
    <dgm:pt modelId="{D4A5413F-F810-4079-AF78-883A2D05FCC1}" type="sibTrans" cxnId="{EE18A62D-29EE-4114-9D4B-EB442B0AADF2}">
      <dgm:prSet/>
      <dgm:spPr/>
      <dgm:t>
        <a:bodyPr/>
        <a:lstStyle/>
        <a:p>
          <a:endParaRPr lang="en-US"/>
        </a:p>
      </dgm:t>
    </dgm:pt>
    <dgm:pt modelId="{979B5E7A-1056-4E97-8629-AA3A119E7C8A}">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Watching or spying on a person</a:t>
          </a:r>
        </a:p>
      </dgm:t>
    </dgm:pt>
    <dgm:pt modelId="{904CC63B-0C78-4690-BEB7-FAA79FD8CA95}" type="parTrans" cxnId="{F998E985-2783-45A8-9A8B-3B1B31534854}">
      <dgm:prSet/>
      <dgm:spPr/>
      <dgm:t>
        <a:bodyPr/>
        <a:lstStyle/>
        <a:p>
          <a:endParaRPr lang="en-US"/>
        </a:p>
      </dgm:t>
    </dgm:pt>
    <dgm:pt modelId="{B821301E-E3F2-4201-9BB2-F639ACA77B6E}" type="sibTrans" cxnId="{F998E985-2783-45A8-9A8B-3B1B31534854}">
      <dgm:prSet/>
      <dgm:spPr/>
      <dgm:t>
        <a:bodyPr/>
        <a:lstStyle/>
        <a:p>
          <a:endParaRPr lang="en-US"/>
        </a:p>
      </dgm:t>
    </dgm:pt>
    <dgm:pt modelId="{2E8FCB7F-F419-403E-9B53-8EC6AD678A58}">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Publishing any statement or material relating or purporting to relate to a person or purporting to originate from a person</a:t>
          </a:r>
        </a:p>
      </dgm:t>
    </dgm:pt>
    <dgm:pt modelId="{66A69139-0099-4F6C-911A-F1E6DFEFAA4E}" type="parTrans" cxnId="{A2907632-91A3-492F-9217-7AD161915C9B}">
      <dgm:prSet/>
      <dgm:spPr/>
      <dgm:t>
        <a:bodyPr/>
        <a:lstStyle/>
        <a:p>
          <a:endParaRPr lang="en-US"/>
        </a:p>
      </dgm:t>
    </dgm:pt>
    <dgm:pt modelId="{A94E0360-C3D1-4B3F-A5EF-DFB325177C76}" type="sibTrans" cxnId="{A2907632-91A3-492F-9217-7AD161915C9B}">
      <dgm:prSet/>
      <dgm:spPr/>
      <dgm:t>
        <a:bodyPr/>
        <a:lstStyle/>
        <a:p>
          <a:endParaRPr lang="en-US"/>
        </a:p>
      </dgm:t>
    </dgm:pt>
    <dgm:pt modelId="{79223F3B-6798-4733-818B-9E48C308E5D7}" type="pres">
      <dgm:prSet presAssocID="{9403F018-E839-4C04-BF98-8FFFD2511BA6}" presName="diagram" presStyleCnt="0">
        <dgm:presLayoutVars>
          <dgm:dir/>
          <dgm:resizeHandles val="exact"/>
        </dgm:presLayoutVars>
      </dgm:prSet>
      <dgm:spPr/>
    </dgm:pt>
    <dgm:pt modelId="{A39D78F5-3CAA-461B-BAC6-AB38A4C92C24}" type="pres">
      <dgm:prSet presAssocID="{8BE89759-35CB-40C8-A77E-3E1CB4D51991}" presName="node" presStyleLbl="node1" presStyleIdx="0" presStyleCnt="7" custScaleX="119335">
        <dgm:presLayoutVars>
          <dgm:bulletEnabled val="1"/>
        </dgm:presLayoutVars>
      </dgm:prSet>
      <dgm:spPr/>
    </dgm:pt>
    <dgm:pt modelId="{F9E0948B-3FF0-41C9-B19B-6B11672ECB6B}" type="pres">
      <dgm:prSet presAssocID="{981C7C65-36D4-4C74-98AC-4C8A691A6C03}" presName="sibTrans" presStyleCnt="0"/>
      <dgm:spPr/>
    </dgm:pt>
    <dgm:pt modelId="{FFF3EB4D-6715-4280-8C12-E9BDEDF05579}" type="pres">
      <dgm:prSet presAssocID="{6DF451A1-51CB-4A7A-9366-6EC453443974}" presName="node" presStyleLbl="node1" presStyleIdx="1" presStyleCnt="7">
        <dgm:presLayoutVars>
          <dgm:bulletEnabled val="1"/>
        </dgm:presLayoutVars>
      </dgm:prSet>
      <dgm:spPr/>
    </dgm:pt>
    <dgm:pt modelId="{448E1AA8-124A-4DB6-B9F1-310179D5ED5B}" type="pres">
      <dgm:prSet presAssocID="{99F9A14B-C6DA-4766-8897-031106D86BC8}" presName="sibTrans" presStyleCnt="0"/>
      <dgm:spPr/>
    </dgm:pt>
    <dgm:pt modelId="{7517F7D2-EF70-4E05-A194-02E203982876}" type="pres">
      <dgm:prSet presAssocID="{C48BA68E-F03F-45F0-8B03-D001548724E4}" presName="node" presStyleLbl="node1" presStyleIdx="2" presStyleCnt="7" custScaleX="122961">
        <dgm:presLayoutVars>
          <dgm:bulletEnabled val="1"/>
        </dgm:presLayoutVars>
      </dgm:prSet>
      <dgm:spPr/>
    </dgm:pt>
    <dgm:pt modelId="{D733614D-0BF4-4697-8721-2B8B92394FD2}" type="pres">
      <dgm:prSet presAssocID="{FE5B2000-2DDD-4DE7-A361-E8FC8610733B}" presName="sibTrans" presStyleCnt="0"/>
      <dgm:spPr/>
    </dgm:pt>
    <dgm:pt modelId="{A3C4B85A-7E6D-492B-8041-AB0BDA2C614D}" type="pres">
      <dgm:prSet presAssocID="{3DC34204-212E-4C1F-A921-38897377D535}" presName="node" presStyleLbl="node1" presStyleIdx="3" presStyleCnt="7">
        <dgm:presLayoutVars>
          <dgm:bulletEnabled val="1"/>
        </dgm:presLayoutVars>
      </dgm:prSet>
      <dgm:spPr/>
    </dgm:pt>
    <dgm:pt modelId="{325F376C-65EB-4448-8BA2-34C3D109D7CD}" type="pres">
      <dgm:prSet presAssocID="{7503E77E-D841-4C89-BD2C-F42C268D1B93}" presName="sibTrans" presStyleCnt="0"/>
      <dgm:spPr/>
    </dgm:pt>
    <dgm:pt modelId="{3900FA6D-2E45-400F-9B45-8A74CAB9B9F3}" type="pres">
      <dgm:prSet presAssocID="{D56ED576-A2BA-463E-9426-786F62FED762}" presName="node" presStyleLbl="node1" presStyleIdx="4" presStyleCnt="7">
        <dgm:presLayoutVars>
          <dgm:bulletEnabled val="1"/>
        </dgm:presLayoutVars>
      </dgm:prSet>
      <dgm:spPr/>
    </dgm:pt>
    <dgm:pt modelId="{0B7A3E7F-7096-4256-8BCD-ADBCA3150EB8}" type="pres">
      <dgm:prSet presAssocID="{D4A5413F-F810-4079-AF78-883A2D05FCC1}" presName="sibTrans" presStyleCnt="0"/>
      <dgm:spPr/>
    </dgm:pt>
    <dgm:pt modelId="{9328186E-5813-4C6C-A56F-9E1670C9B3DF}" type="pres">
      <dgm:prSet presAssocID="{979B5E7A-1056-4E97-8629-AA3A119E7C8A}" presName="node" presStyleLbl="node1" presStyleIdx="5" presStyleCnt="7">
        <dgm:presLayoutVars>
          <dgm:bulletEnabled val="1"/>
        </dgm:presLayoutVars>
      </dgm:prSet>
      <dgm:spPr/>
    </dgm:pt>
    <dgm:pt modelId="{874FF401-A2E8-4F77-A3D6-973EBC3A2BD7}" type="pres">
      <dgm:prSet presAssocID="{B821301E-E3F2-4201-9BB2-F639ACA77B6E}" presName="sibTrans" presStyleCnt="0"/>
      <dgm:spPr/>
    </dgm:pt>
    <dgm:pt modelId="{98FCD142-CFCB-46FD-AA98-CCD72B8D69AD}" type="pres">
      <dgm:prSet presAssocID="{2E8FCB7F-F419-403E-9B53-8EC6AD678A58}" presName="node" presStyleLbl="node1" presStyleIdx="6" presStyleCnt="7" custScaleX="187658">
        <dgm:presLayoutVars>
          <dgm:bulletEnabled val="1"/>
        </dgm:presLayoutVars>
      </dgm:prSet>
      <dgm:spPr/>
    </dgm:pt>
  </dgm:ptLst>
  <dgm:cxnLst>
    <dgm:cxn modelId="{4EDDDA01-7BC6-491F-8D54-E67A098163E2}" srcId="{9403F018-E839-4C04-BF98-8FFFD2511BA6}" destId="{6DF451A1-51CB-4A7A-9366-6EC453443974}" srcOrd="1" destOrd="0" parTransId="{2DC76079-E8E9-433C-8EB9-85AB68B20C87}" sibTransId="{99F9A14B-C6DA-4766-8897-031106D86BC8}"/>
    <dgm:cxn modelId="{B51C4E15-C595-4FB2-AE79-6F9D2814DD06}" type="presOf" srcId="{9403F018-E839-4C04-BF98-8FFFD2511BA6}" destId="{79223F3B-6798-4733-818B-9E48C308E5D7}" srcOrd="0" destOrd="0" presId="urn:microsoft.com/office/officeart/2005/8/layout/default"/>
    <dgm:cxn modelId="{09C3F319-CEB2-490A-B230-F9328770D196}" type="presOf" srcId="{C48BA68E-F03F-45F0-8B03-D001548724E4}" destId="{7517F7D2-EF70-4E05-A194-02E203982876}" srcOrd="0" destOrd="0" presId="urn:microsoft.com/office/officeart/2005/8/layout/default"/>
    <dgm:cxn modelId="{20EFF422-E401-4522-A52C-555FEDECFA51}" type="presOf" srcId="{D56ED576-A2BA-463E-9426-786F62FED762}" destId="{3900FA6D-2E45-400F-9B45-8A74CAB9B9F3}" srcOrd="0" destOrd="0" presId="urn:microsoft.com/office/officeart/2005/8/layout/default"/>
    <dgm:cxn modelId="{EE18A62D-29EE-4114-9D4B-EB442B0AADF2}" srcId="{9403F018-E839-4C04-BF98-8FFFD2511BA6}" destId="{D56ED576-A2BA-463E-9426-786F62FED762}" srcOrd="4" destOrd="0" parTransId="{C694C268-F022-410E-B205-59664ABC3F11}" sibTransId="{D4A5413F-F810-4079-AF78-883A2D05FCC1}"/>
    <dgm:cxn modelId="{A2907632-91A3-492F-9217-7AD161915C9B}" srcId="{9403F018-E839-4C04-BF98-8FFFD2511BA6}" destId="{2E8FCB7F-F419-403E-9B53-8EC6AD678A58}" srcOrd="6" destOrd="0" parTransId="{66A69139-0099-4F6C-911A-F1E6DFEFAA4E}" sibTransId="{A94E0360-C3D1-4B3F-A5EF-DFB325177C76}"/>
    <dgm:cxn modelId="{1268B735-E5CA-4746-B450-A69B0A3C5024}" type="presOf" srcId="{3DC34204-212E-4C1F-A921-38897377D535}" destId="{A3C4B85A-7E6D-492B-8041-AB0BDA2C614D}" srcOrd="0" destOrd="0" presId="urn:microsoft.com/office/officeart/2005/8/layout/default"/>
    <dgm:cxn modelId="{090FC040-F710-4815-B161-835C0EB9D4D9}" srcId="{9403F018-E839-4C04-BF98-8FFFD2511BA6}" destId="{C48BA68E-F03F-45F0-8B03-D001548724E4}" srcOrd="2" destOrd="0" parTransId="{09637BD8-E86D-4657-8893-7F360353F587}" sibTransId="{FE5B2000-2DDD-4DE7-A361-E8FC8610733B}"/>
    <dgm:cxn modelId="{91A15663-17B9-4FD2-B60F-6B3EDB95A6B5}" srcId="{9403F018-E839-4C04-BF98-8FFFD2511BA6}" destId="{8BE89759-35CB-40C8-A77E-3E1CB4D51991}" srcOrd="0" destOrd="0" parTransId="{E622EFF0-88EE-4AEC-8256-F222EF6C9F8E}" sibTransId="{981C7C65-36D4-4C74-98AC-4C8A691A6C03}"/>
    <dgm:cxn modelId="{F998E985-2783-45A8-9A8B-3B1B31534854}" srcId="{9403F018-E839-4C04-BF98-8FFFD2511BA6}" destId="{979B5E7A-1056-4E97-8629-AA3A119E7C8A}" srcOrd="5" destOrd="0" parTransId="{904CC63B-0C78-4690-BEB7-FAA79FD8CA95}" sibTransId="{B821301E-E3F2-4201-9BB2-F639ACA77B6E}"/>
    <dgm:cxn modelId="{26BD579D-F852-41B4-A349-614FEAF01268}" type="presOf" srcId="{979B5E7A-1056-4E97-8629-AA3A119E7C8A}" destId="{9328186E-5813-4C6C-A56F-9E1670C9B3DF}" srcOrd="0" destOrd="0" presId="urn:microsoft.com/office/officeart/2005/8/layout/default"/>
    <dgm:cxn modelId="{F3E95AB4-F1B2-4EF4-828D-2B4F7AAF4C96}" type="presOf" srcId="{6DF451A1-51CB-4A7A-9366-6EC453443974}" destId="{FFF3EB4D-6715-4280-8C12-E9BDEDF05579}" srcOrd="0" destOrd="0" presId="urn:microsoft.com/office/officeart/2005/8/layout/default"/>
    <dgm:cxn modelId="{77FE54BC-956C-4EB2-BA8A-D96D78059023}" type="presOf" srcId="{2E8FCB7F-F419-403E-9B53-8EC6AD678A58}" destId="{98FCD142-CFCB-46FD-AA98-CCD72B8D69AD}" srcOrd="0" destOrd="0" presId="urn:microsoft.com/office/officeart/2005/8/layout/default"/>
    <dgm:cxn modelId="{52317ADF-2112-4A63-8CED-647FF7473DF6}" srcId="{9403F018-E839-4C04-BF98-8FFFD2511BA6}" destId="{3DC34204-212E-4C1F-A921-38897377D535}" srcOrd="3" destOrd="0" parTransId="{5B165312-2C36-4558-B385-271A217FB798}" sibTransId="{7503E77E-D841-4C89-BD2C-F42C268D1B93}"/>
    <dgm:cxn modelId="{D32FFBE0-F00C-47B9-83ED-9A938DE53436}" type="presOf" srcId="{8BE89759-35CB-40C8-A77E-3E1CB4D51991}" destId="{A39D78F5-3CAA-461B-BAC6-AB38A4C92C24}" srcOrd="0" destOrd="0" presId="urn:microsoft.com/office/officeart/2005/8/layout/default"/>
    <dgm:cxn modelId="{FD7BEA3B-218D-46F1-955A-5645820E04CF}" type="presParOf" srcId="{79223F3B-6798-4733-818B-9E48C308E5D7}" destId="{A39D78F5-3CAA-461B-BAC6-AB38A4C92C24}" srcOrd="0" destOrd="0" presId="urn:microsoft.com/office/officeart/2005/8/layout/default"/>
    <dgm:cxn modelId="{ACA169BA-D516-4686-B29D-2FDC5EEC27E8}" type="presParOf" srcId="{79223F3B-6798-4733-818B-9E48C308E5D7}" destId="{F9E0948B-3FF0-41C9-B19B-6B11672ECB6B}" srcOrd="1" destOrd="0" presId="urn:microsoft.com/office/officeart/2005/8/layout/default"/>
    <dgm:cxn modelId="{AF06F9E1-363B-44DA-82D3-5F9C0AFE7E66}" type="presParOf" srcId="{79223F3B-6798-4733-818B-9E48C308E5D7}" destId="{FFF3EB4D-6715-4280-8C12-E9BDEDF05579}" srcOrd="2" destOrd="0" presId="urn:microsoft.com/office/officeart/2005/8/layout/default"/>
    <dgm:cxn modelId="{1A403EF2-F5F1-4AEA-96EB-CAE7E73BD4BA}" type="presParOf" srcId="{79223F3B-6798-4733-818B-9E48C308E5D7}" destId="{448E1AA8-124A-4DB6-B9F1-310179D5ED5B}" srcOrd="3" destOrd="0" presId="urn:microsoft.com/office/officeart/2005/8/layout/default"/>
    <dgm:cxn modelId="{05EC48F7-E893-4F86-BDEE-513B1BB165B1}" type="presParOf" srcId="{79223F3B-6798-4733-818B-9E48C308E5D7}" destId="{7517F7D2-EF70-4E05-A194-02E203982876}" srcOrd="4" destOrd="0" presId="urn:microsoft.com/office/officeart/2005/8/layout/default"/>
    <dgm:cxn modelId="{CE86AEA6-A518-4020-A2A3-F528E903A818}" type="presParOf" srcId="{79223F3B-6798-4733-818B-9E48C308E5D7}" destId="{D733614D-0BF4-4697-8721-2B8B92394FD2}" srcOrd="5" destOrd="0" presId="urn:microsoft.com/office/officeart/2005/8/layout/default"/>
    <dgm:cxn modelId="{4ABABBF0-F03B-4ECD-AE91-0120F718E732}" type="presParOf" srcId="{79223F3B-6798-4733-818B-9E48C308E5D7}" destId="{A3C4B85A-7E6D-492B-8041-AB0BDA2C614D}" srcOrd="6" destOrd="0" presId="urn:microsoft.com/office/officeart/2005/8/layout/default"/>
    <dgm:cxn modelId="{E60A125A-46F1-43F3-899A-641D95A96DE9}" type="presParOf" srcId="{79223F3B-6798-4733-818B-9E48C308E5D7}" destId="{325F376C-65EB-4448-8BA2-34C3D109D7CD}" srcOrd="7" destOrd="0" presId="urn:microsoft.com/office/officeart/2005/8/layout/default"/>
    <dgm:cxn modelId="{13EC6454-909A-4EF3-A424-A2453F2B4729}" type="presParOf" srcId="{79223F3B-6798-4733-818B-9E48C308E5D7}" destId="{3900FA6D-2E45-400F-9B45-8A74CAB9B9F3}" srcOrd="8" destOrd="0" presId="urn:microsoft.com/office/officeart/2005/8/layout/default"/>
    <dgm:cxn modelId="{58644001-ADC0-462D-AC16-C8949E5A4DEB}" type="presParOf" srcId="{79223F3B-6798-4733-818B-9E48C308E5D7}" destId="{0B7A3E7F-7096-4256-8BCD-ADBCA3150EB8}" srcOrd="9" destOrd="0" presId="urn:microsoft.com/office/officeart/2005/8/layout/default"/>
    <dgm:cxn modelId="{C7CF6221-E318-404F-A55C-7DEA98709477}" type="presParOf" srcId="{79223F3B-6798-4733-818B-9E48C308E5D7}" destId="{9328186E-5813-4C6C-A56F-9E1670C9B3DF}" srcOrd="10" destOrd="0" presId="urn:microsoft.com/office/officeart/2005/8/layout/default"/>
    <dgm:cxn modelId="{9E588A3E-AC55-44A9-9C59-1EEB8C1C3548}" type="presParOf" srcId="{79223F3B-6798-4733-818B-9E48C308E5D7}" destId="{874FF401-A2E8-4F77-A3D6-973EBC3A2BD7}" srcOrd="11" destOrd="0" presId="urn:microsoft.com/office/officeart/2005/8/layout/default"/>
    <dgm:cxn modelId="{F3C8DCFD-1938-48C6-BF99-31573C1F988F}" type="presParOf" srcId="{79223F3B-6798-4733-818B-9E48C308E5D7}" destId="{98FCD142-CFCB-46FD-AA98-CCD72B8D69AD}" srcOrd="12"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B6A4B277-60AA-48C4-B06E-CE328580A43B}" type="doc">
      <dgm:prSet loTypeId="urn:microsoft.com/office/officeart/2005/8/layout/process2" loCatId="process" qsTypeId="urn:microsoft.com/office/officeart/2005/8/quickstyle/simple1" qsCatId="simple" csTypeId="urn:microsoft.com/office/officeart/2005/8/colors/accent1_2" csCatId="accent1" phldr="1"/>
      <dgm:spPr/>
    </dgm:pt>
    <dgm:pt modelId="{ED6270D3-B6CE-4AC3-BEA5-F1D181E42519}">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A person (A) whose </a:t>
          </a:r>
          <a:r>
            <a:rPr lang="en-US" sz="2400" b="1" i="1" u="sng" dirty="0">
              <a:solidFill>
                <a:schemeClr val="tx1"/>
              </a:solidFill>
            </a:rPr>
            <a:t>course of conduct </a:t>
          </a:r>
        </a:p>
        <a:p>
          <a:r>
            <a:rPr lang="en-US" sz="2400" dirty="0">
              <a:solidFill>
                <a:schemeClr val="tx1"/>
              </a:solidFill>
            </a:rPr>
            <a:t>(a) amounts to</a:t>
          </a:r>
          <a:r>
            <a:rPr lang="en-US" sz="2400" b="1" i="1" u="sng" dirty="0">
              <a:solidFill>
                <a:schemeClr val="tx1"/>
              </a:solidFill>
            </a:rPr>
            <a:t> stalking </a:t>
          </a:r>
          <a:r>
            <a:rPr lang="en-US" sz="2400" dirty="0">
              <a:solidFill>
                <a:schemeClr val="tx1"/>
              </a:solidFill>
            </a:rPr>
            <a:t>AND</a:t>
          </a:r>
        </a:p>
        <a:p>
          <a:r>
            <a:rPr lang="en-US" sz="2400" dirty="0">
              <a:solidFill>
                <a:schemeClr val="tx1"/>
              </a:solidFill>
            </a:rPr>
            <a:t>(b) </a:t>
          </a:r>
          <a:r>
            <a:rPr lang="en-US" sz="2400" b="1" i="1" u="sng" dirty="0">
              <a:solidFill>
                <a:schemeClr val="tx1"/>
              </a:solidFill>
            </a:rPr>
            <a:t>either</a:t>
          </a:r>
        </a:p>
      </dgm:t>
    </dgm:pt>
    <dgm:pt modelId="{DF4066D1-E4DA-4938-A142-759DF27D4BBA}" type="parTrans" cxnId="{8969BD39-515A-41F1-A44E-BF5910D2BF97}">
      <dgm:prSet/>
      <dgm:spPr/>
      <dgm:t>
        <a:bodyPr/>
        <a:lstStyle/>
        <a:p>
          <a:endParaRPr lang="en-US"/>
        </a:p>
      </dgm:t>
    </dgm:pt>
    <dgm:pt modelId="{89D125FB-12E0-47FF-AA49-B8EF829ACB8A}" type="sibTrans" cxnId="{8969BD39-515A-41F1-A44E-BF5910D2BF97}">
      <dgm:prSet/>
      <dgm:spPr>
        <a:solidFill>
          <a:schemeClr val="accent2">
            <a:lumMod val="75000"/>
          </a:schemeClr>
        </a:solidFill>
        <a:ln>
          <a:solidFill>
            <a:schemeClr val="tx1"/>
          </a:solidFill>
        </a:ln>
      </dgm:spPr>
      <dgm:t>
        <a:bodyPr/>
        <a:lstStyle/>
        <a:p>
          <a:endParaRPr lang="en-US"/>
        </a:p>
      </dgm:t>
    </dgm:pt>
    <dgm:pt modelId="{B5504B3C-05E0-456E-9143-861720CC5051}">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a:t>
          </a:r>
          <a:r>
            <a:rPr lang="en-US" sz="2400" dirty="0" err="1">
              <a:solidFill>
                <a:schemeClr val="tx1"/>
              </a:solidFill>
            </a:rPr>
            <a:t>i</a:t>
          </a:r>
          <a:r>
            <a:rPr lang="en-US" sz="2400" dirty="0">
              <a:solidFill>
                <a:schemeClr val="tx1"/>
              </a:solidFill>
            </a:rPr>
            <a:t>) </a:t>
          </a:r>
          <a:r>
            <a:rPr lang="en-US" sz="2400" b="1" i="1" u="sng" dirty="0">
              <a:solidFill>
                <a:schemeClr val="tx1"/>
              </a:solidFill>
            </a:rPr>
            <a:t>causes</a:t>
          </a:r>
          <a:r>
            <a:rPr lang="en-US" sz="2400" dirty="0">
              <a:solidFill>
                <a:schemeClr val="tx1"/>
              </a:solidFill>
            </a:rPr>
            <a:t> another </a:t>
          </a:r>
          <a:r>
            <a:rPr lang="en-US" sz="2400" b="1" i="1" u="sng" dirty="0">
              <a:solidFill>
                <a:schemeClr val="tx1"/>
              </a:solidFill>
            </a:rPr>
            <a:t>(B) to fear </a:t>
          </a:r>
          <a:r>
            <a:rPr lang="en-US" sz="2400" dirty="0">
              <a:solidFill>
                <a:schemeClr val="tx1"/>
              </a:solidFill>
            </a:rPr>
            <a:t>on </a:t>
          </a:r>
          <a:r>
            <a:rPr lang="en-US" sz="2400" b="1" i="1" u="sng" dirty="0">
              <a:solidFill>
                <a:schemeClr val="tx1"/>
              </a:solidFill>
              <a:effectLst/>
            </a:rPr>
            <a:t>at least two occasions </a:t>
          </a:r>
          <a:r>
            <a:rPr lang="en-US" sz="2400" dirty="0">
              <a:solidFill>
                <a:schemeClr val="tx1"/>
              </a:solidFill>
            </a:rPr>
            <a:t>that violence will be </a:t>
          </a:r>
          <a:r>
            <a:rPr lang="en-US" sz="2400" b="1" i="1" u="sng" dirty="0">
              <a:solidFill>
                <a:schemeClr val="tx1"/>
              </a:solidFill>
            </a:rPr>
            <a:t>used against B</a:t>
          </a:r>
          <a:r>
            <a:rPr lang="en-US" sz="2400" dirty="0">
              <a:solidFill>
                <a:schemeClr val="tx1"/>
              </a:solidFill>
            </a:rPr>
            <a:t>, OR</a:t>
          </a:r>
        </a:p>
        <a:p>
          <a:r>
            <a:rPr lang="en-US" sz="2400" dirty="0">
              <a:solidFill>
                <a:schemeClr val="tx1"/>
              </a:solidFill>
            </a:rPr>
            <a:t>(ii) </a:t>
          </a:r>
          <a:r>
            <a:rPr lang="en-US" sz="2400" b="1" i="1" u="sng" dirty="0">
              <a:solidFill>
                <a:schemeClr val="tx1"/>
              </a:solidFill>
            </a:rPr>
            <a:t>causes B serious alarm or distress </a:t>
          </a:r>
          <a:r>
            <a:rPr lang="en-US" sz="2400" dirty="0">
              <a:solidFill>
                <a:schemeClr val="tx1"/>
              </a:solidFill>
            </a:rPr>
            <a:t>which has a </a:t>
          </a:r>
          <a:r>
            <a:rPr lang="en-US" sz="2400" b="1" i="1" u="sng" dirty="0">
              <a:solidFill>
                <a:schemeClr val="tx1"/>
              </a:solidFill>
            </a:rPr>
            <a:t>substantial adverse effect </a:t>
          </a:r>
          <a:r>
            <a:rPr lang="en-US" sz="2400" dirty="0">
              <a:solidFill>
                <a:schemeClr val="tx1"/>
              </a:solidFill>
            </a:rPr>
            <a:t>on B’s usual day-to-day activities</a:t>
          </a:r>
        </a:p>
      </dgm:t>
    </dgm:pt>
    <dgm:pt modelId="{67DFE94A-DABC-40AD-9FE4-5C573E0FFCD4}" type="parTrans" cxnId="{0CD5387C-5E17-4A45-969D-8E91ED6395B6}">
      <dgm:prSet/>
      <dgm:spPr/>
      <dgm:t>
        <a:bodyPr/>
        <a:lstStyle/>
        <a:p>
          <a:endParaRPr lang="en-US"/>
        </a:p>
      </dgm:t>
    </dgm:pt>
    <dgm:pt modelId="{178A3EAF-59B0-4F7D-8E14-4C9B4CE86707}" type="sibTrans" cxnId="{0CD5387C-5E17-4A45-969D-8E91ED6395B6}">
      <dgm:prSet/>
      <dgm:spPr>
        <a:solidFill>
          <a:schemeClr val="accent2">
            <a:lumMod val="75000"/>
          </a:schemeClr>
        </a:solidFill>
        <a:ln>
          <a:solidFill>
            <a:schemeClr val="tx1"/>
          </a:solidFill>
        </a:ln>
      </dgm:spPr>
      <dgm:t>
        <a:bodyPr/>
        <a:lstStyle/>
        <a:p>
          <a:endParaRPr lang="en-US"/>
        </a:p>
      </dgm:t>
    </dgm:pt>
    <dgm:pt modelId="{34DE2A13-F8F2-4808-A669-AE4471B411C1}">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Is guilty of an offence if A </a:t>
          </a:r>
          <a:r>
            <a:rPr lang="en-US" sz="2400" b="1" i="1" u="sng" dirty="0">
              <a:solidFill>
                <a:schemeClr val="tx1"/>
              </a:solidFill>
            </a:rPr>
            <a:t>knows</a:t>
          </a:r>
          <a:r>
            <a:rPr lang="en-US" sz="2400" dirty="0">
              <a:solidFill>
                <a:schemeClr val="tx1"/>
              </a:solidFill>
            </a:rPr>
            <a:t> or </a:t>
          </a:r>
          <a:r>
            <a:rPr lang="en-US" sz="2400" b="1" i="1" u="sng" dirty="0">
              <a:solidFill>
                <a:schemeClr val="tx1"/>
              </a:solidFill>
            </a:rPr>
            <a:t>ought to know </a:t>
          </a:r>
          <a:r>
            <a:rPr lang="en-US" sz="2400" dirty="0">
              <a:solidFill>
                <a:schemeClr val="tx1"/>
              </a:solidFill>
            </a:rPr>
            <a:t>that A’s </a:t>
          </a:r>
          <a:r>
            <a:rPr lang="en-US" sz="2400" b="1" i="1" u="sng" dirty="0">
              <a:solidFill>
                <a:schemeClr val="tx1"/>
              </a:solidFill>
            </a:rPr>
            <a:t>course of conduct </a:t>
          </a:r>
          <a:r>
            <a:rPr lang="en-US" sz="2400" dirty="0">
              <a:solidFill>
                <a:schemeClr val="tx1"/>
              </a:solidFill>
            </a:rPr>
            <a:t>will cause B so to </a:t>
          </a:r>
          <a:r>
            <a:rPr lang="en-US" sz="2400" b="1" i="1" u="sng" dirty="0">
              <a:solidFill>
                <a:schemeClr val="tx1"/>
              </a:solidFill>
            </a:rPr>
            <a:t>fear on each of those occasions </a:t>
          </a:r>
          <a:r>
            <a:rPr lang="en-US" sz="2400" dirty="0">
              <a:solidFill>
                <a:schemeClr val="tx1"/>
              </a:solidFill>
            </a:rPr>
            <a:t>or (as the case may be)will </a:t>
          </a:r>
          <a:r>
            <a:rPr lang="en-US" sz="2400" b="1" i="1" u="sng" dirty="0">
              <a:solidFill>
                <a:schemeClr val="tx1"/>
              </a:solidFill>
            </a:rPr>
            <a:t>cause </a:t>
          </a:r>
          <a:r>
            <a:rPr lang="en-US" sz="2400" dirty="0">
              <a:solidFill>
                <a:schemeClr val="tx1"/>
              </a:solidFill>
            </a:rPr>
            <a:t>such </a:t>
          </a:r>
          <a:r>
            <a:rPr lang="en-US" sz="2400" b="1" i="1" u="sng" dirty="0">
              <a:solidFill>
                <a:schemeClr val="tx1"/>
              </a:solidFill>
            </a:rPr>
            <a:t>alarm</a:t>
          </a:r>
          <a:r>
            <a:rPr lang="en-US" sz="2400" dirty="0">
              <a:solidFill>
                <a:schemeClr val="tx1"/>
              </a:solidFill>
            </a:rPr>
            <a:t> or </a:t>
          </a:r>
          <a:r>
            <a:rPr lang="en-US" sz="2400" b="1" i="1" u="sng" dirty="0">
              <a:solidFill>
                <a:schemeClr val="tx1"/>
              </a:solidFill>
            </a:rPr>
            <a:t>distress</a:t>
          </a:r>
        </a:p>
      </dgm:t>
    </dgm:pt>
    <dgm:pt modelId="{FB8F56B2-71FF-495D-87D8-37028C2867CB}" type="parTrans" cxnId="{947CD1DB-D3BB-41B6-A27D-6D38047D2536}">
      <dgm:prSet/>
      <dgm:spPr/>
      <dgm:t>
        <a:bodyPr/>
        <a:lstStyle/>
        <a:p>
          <a:endParaRPr lang="en-US"/>
        </a:p>
      </dgm:t>
    </dgm:pt>
    <dgm:pt modelId="{94DAEEE1-653D-475F-B4CB-F94B7D9A2C34}" type="sibTrans" cxnId="{947CD1DB-D3BB-41B6-A27D-6D38047D2536}">
      <dgm:prSet/>
      <dgm:spPr/>
      <dgm:t>
        <a:bodyPr/>
        <a:lstStyle/>
        <a:p>
          <a:endParaRPr lang="en-US"/>
        </a:p>
      </dgm:t>
    </dgm:pt>
    <dgm:pt modelId="{9530A0A1-2854-46A2-BB9C-49E2B6FD764C}" type="pres">
      <dgm:prSet presAssocID="{B6A4B277-60AA-48C4-B06E-CE328580A43B}" presName="linearFlow" presStyleCnt="0">
        <dgm:presLayoutVars>
          <dgm:resizeHandles val="exact"/>
        </dgm:presLayoutVars>
      </dgm:prSet>
      <dgm:spPr/>
    </dgm:pt>
    <dgm:pt modelId="{C7326E54-DBE2-47A1-B3FE-16EFB48702CF}" type="pres">
      <dgm:prSet presAssocID="{ED6270D3-B6CE-4AC3-BEA5-F1D181E42519}" presName="node" presStyleLbl="node1" presStyleIdx="0" presStyleCnt="3" custScaleX="270407" custLinFactNeighborX="1132" custLinFactNeighborY="-23755">
        <dgm:presLayoutVars>
          <dgm:bulletEnabled val="1"/>
        </dgm:presLayoutVars>
      </dgm:prSet>
      <dgm:spPr/>
    </dgm:pt>
    <dgm:pt modelId="{917C5049-DE86-4125-AC0A-500A13FD29C2}" type="pres">
      <dgm:prSet presAssocID="{89D125FB-12E0-47FF-AA49-B8EF829ACB8A}" presName="sibTrans" presStyleLbl="sibTrans2D1" presStyleIdx="0" presStyleCnt="2"/>
      <dgm:spPr/>
    </dgm:pt>
    <dgm:pt modelId="{D4315022-55C7-4D80-A804-31FFDF9D2543}" type="pres">
      <dgm:prSet presAssocID="{89D125FB-12E0-47FF-AA49-B8EF829ACB8A}" presName="connectorText" presStyleLbl="sibTrans2D1" presStyleIdx="0" presStyleCnt="2"/>
      <dgm:spPr/>
    </dgm:pt>
    <dgm:pt modelId="{09F958B5-06BB-4750-A528-2FEDAD69BB3C}" type="pres">
      <dgm:prSet presAssocID="{B5504B3C-05E0-456E-9143-861720CC5051}" presName="node" presStyleLbl="node1" presStyleIdx="1" presStyleCnt="3" custScaleX="341912" custScaleY="135741">
        <dgm:presLayoutVars>
          <dgm:bulletEnabled val="1"/>
        </dgm:presLayoutVars>
      </dgm:prSet>
      <dgm:spPr/>
    </dgm:pt>
    <dgm:pt modelId="{DE6A7A2F-F562-439A-A050-E9DF8CC34561}" type="pres">
      <dgm:prSet presAssocID="{178A3EAF-59B0-4F7D-8E14-4C9B4CE86707}" presName="sibTrans" presStyleLbl="sibTrans2D1" presStyleIdx="1" presStyleCnt="2"/>
      <dgm:spPr/>
    </dgm:pt>
    <dgm:pt modelId="{8FE911E2-D03A-46FC-A241-3B5871C0543F}" type="pres">
      <dgm:prSet presAssocID="{178A3EAF-59B0-4F7D-8E14-4C9B4CE86707}" presName="connectorText" presStyleLbl="sibTrans2D1" presStyleIdx="1" presStyleCnt="2"/>
      <dgm:spPr/>
    </dgm:pt>
    <dgm:pt modelId="{CC7B39E6-B8C1-44B6-AA10-94F0B097BEB1}" type="pres">
      <dgm:prSet presAssocID="{34DE2A13-F8F2-4808-A669-AE4471B411C1}" presName="node" presStyleLbl="node1" presStyleIdx="2" presStyleCnt="3" custScaleX="309139">
        <dgm:presLayoutVars>
          <dgm:bulletEnabled val="1"/>
        </dgm:presLayoutVars>
      </dgm:prSet>
      <dgm:spPr/>
    </dgm:pt>
  </dgm:ptLst>
  <dgm:cxnLst>
    <dgm:cxn modelId="{0AC9CB30-C5A4-409D-BFED-8934FA25D6E3}" type="presOf" srcId="{B6A4B277-60AA-48C4-B06E-CE328580A43B}" destId="{9530A0A1-2854-46A2-BB9C-49E2B6FD764C}" srcOrd="0" destOrd="0" presId="urn:microsoft.com/office/officeart/2005/8/layout/process2"/>
    <dgm:cxn modelId="{8969BD39-515A-41F1-A44E-BF5910D2BF97}" srcId="{B6A4B277-60AA-48C4-B06E-CE328580A43B}" destId="{ED6270D3-B6CE-4AC3-BEA5-F1D181E42519}" srcOrd="0" destOrd="0" parTransId="{DF4066D1-E4DA-4938-A142-759DF27D4BBA}" sibTransId="{89D125FB-12E0-47FF-AA49-B8EF829ACB8A}"/>
    <dgm:cxn modelId="{03120869-3BB0-4E67-B7A5-D7BB4E8E7B98}" type="presOf" srcId="{ED6270D3-B6CE-4AC3-BEA5-F1D181E42519}" destId="{C7326E54-DBE2-47A1-B3FE-16EFB48702CF}" srcOrd="0" destOrd="0" presId="urn:microsoft.com/office/officeart/2005/8/layout/process2"/>
    <dgm:cxn modelId="{0CD5387C-5E17-4A45-969D-8E91ED6395B6}" srcId="{B6A4B277-60AA-48C4-B06E-CE328580A43B}" destId="{B5504B3C-05E0-456E-9143-861720CC5051}" srcOrd="1" destOrd="0" parTransId="{67DFE94A-DABC-40AD-9FE4-5C573E0FFCD4}" sibTransId="{178A3EAF-59B0-4F7D-8E14-4C9B4CE86707}"/>
    <dgm:cxn modelId="{CED7B490-9E4B-4C6B-819A-AAD75ADF1711}" type="presOf" srcId="{178A3EAF-59B0-4F7D-8E14-4C9B4CE86707}" destId="{DE6A7A2F-F562-439A-A050-E9DF8CC34561}" srcOrd="0" destOrd="0" presId="urn:microsoft.com/office/officeart/2005/8/layout/process2"/>
    <dgm:cxn modelId="{F773BEBD-3CD9-4DBD-B9EB-29EF1ABD2482}" type="presOf" srcId="{34DE2A13-F8F2-4808-A669-AE4471B411C1}" destId="{CC7B39E6-B8C1-44B6-AA10-94F0B097BEB1}" srcOrd="0" destOrd="0" presId="urn:microsoft.com/office/officeart/2005/8/layout/process2"/>
    <dgm:cxn modelId="{086BF5C1-A9F0-4E24-8CE2-BFCFA0537CC7}" type="presOf" srcId="{89D125FB-12E0-47FF-AA49-B8EF829ACB8A}" destId="{D4315022-55C7-4D80-A804-31FFDF9D2543}" srcOrd="1" destOrd="0" presId="urn:microsoft.com/office/officeart/2005/8/layout/process2"/>
    <dgm:cxn modelId="{9643FDD7-EAC1-49DF-B2BA-83758383C82F}" type="presOf" srcId="{89D125FB-12E0-47FF-AA49-B8EF829ACB8A}" destId="{917C5049-DE86-4125-AC0A-500A13FD29C2}" srcOrd="0" destOrd="0" presId="urn:microsoft.com/office/officeart/2005/8/layout/process2"/>
    <dgm:cxn modelId="{947CD1DB-D3BB-41B6-A27D-6D38047D2536}" srcId="{B6A4B277-60AA-48C4-B06E-CE328580A43B}" destId="{34DE2A13-F8F2-4808-A669-AE4471B411C1}" srcOrd="2" destOrd="0" parTransId="{FB8F56B2-71FF-495D-87D8-37028C2867CB}" sibTransId="{94DAEEE1-653D-475F-B4CB-F94B7D9A2C34}"/>
    <dgm:cxn modelId="{C257ABF8-855F-4287-ACFB-9F5F3EF7893F}" type="presOf" srcId="{B5504B3C-05E0-456E-9143-861720CC5051}" destId="{09F958B5-06BB-4750-A528-2FEDAD69BB3C}" srcOrd="0" destOrd="0" presId="urn:microsoft.com/office/officeart/2005/8/layout/process2"/>
    <dgm:cxn modelId="{4EEC80F9-AB83-4D76-AB32-4480B2E88E40}" type="presOf" srcId="{178A3EAF-59B0-4F7D-8E14-4C9B4CE86707}" destId="{8FE911E2-D03A-46FC-A241-3B5871C0543F}" srcOrd="1" destOrd="0" presId="urn:microsoft.com/office/officeart/2005/8/layout/process2"/>
    <dgm:cxn modelId="{0A266077-BCB5-488A-A15B-41F18CF77FF8}" type="presParOf" srcId="{9530A0A1-2854-46A2-BB9C-49E2B6FD764C}" destId="{C7326E54-DBE2-47A1-B3FE-16EFB48702CF}" srcOrd="0" destOrd="0" presId="urn:microsoft.com/office/officeart/2005/8/layout/process2"/>
    <dgm:cxn modelId="{A60881F3-256B-4D5D-B851-781B62907A41}" type="presParOf" srcId="{9530A0A1-2854-46A2-BB9C-49E2B6FD764C}" destId="{917C5049-DE86-4125-AC0A-500A13FD29C2}" srcOrd="1" destOrd="0" presId="urn:microsoft.com/office/officeart/2005/8/layout/process2"/>
    <dgm:cxn modelId="{0EA53F64-3221-4C5B-862E-53357AF57169}" type="presParOf" srcId="{917C5049-DE86-4125-AC0A-500A13FD29C2}" destId="{D4315022-55C7-4D80-A804-31FFDF9D2543}" srcOrd="0" destOrd="0" presId="urn:microsoft.com/office/officeart/2005/8/layout/process2"/>
    <dgm:cxn modelId="{FDF5095D-D4A3-472A-A587-4BC748A1FA85}" type="presParOf" srcId="{9530A0A1-2854-46A2-BB9C-49E2B6FD764C}" destId="{09F958B5-06BB-4750-A528-2FEDAD69BB3C}" srcOrd="2" destOrd="0" presId="urn:microsoft.com/office/officeart/2005/8/layout/process2"/>
    <dgm:cxn modelId="{D7EE5457-4B6A-48B8-A54E-784A66752B6A}" type="presParOf" srcId="{9530A0A1-2854-46A2-BB9C-49E2B6FD764C}" destId="{DE6A7A2F-F562-439A-A050-E9DF8CC34561}" srcOrd="3" destOrd="0" presId="urn:microsoft.com/office/officeart/2005/8/layout/process2"/>
    <dgm:cxn modelId="{C6C8EDA3-24B5-4486-9CF0-84A75B0C4B9E}" type="presParOf" srcId="{DE6A7A2F-F562-439A-A050-E9DF8CC34561}" destId="{8FE911E2-D03A-46FC-A241-3B5871C0543F}" srcOrd="0" destOrd="0" presId="urn:microsoft.com/office/officeart/2005/8/layout/process2"/>
    <dgm:cxn modelId="{B5148A0A-4AF4-4682-A620-8FC337D3A24F}" type="presParOf" srcId="{9530A0A1-2854-46A2-BB9C-49E2B6FD764C}" destId="{CC7B39E6-B8C1-44B6-AA10-94F0B097BEB1}"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E23E451B-21CE-4957-8414-49B0240AE929}"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13142A83-A23F-48BD-9BBB-46BE41475FD1}">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Changing work</a:t>
          </a:r>
        </a:p>
      </dgm:t>
    </dgm:pt>
    <dgm:pt modelId="{60E64965-6066-4D11-84AA-6F3EB9916C14}" type="parTrans" cxnId="{E93CC689-EF80-4221-868B-CB50F4141E7F}">
      <dgm:prSet/>
      <dgm:spPr/>
      <dgm:t>
        <a:bodyPr/>
        <a:lstStyle/>
        <a:p>
          <a:endParaRPr lang="en-US"/>
        </a:p>
      </dgm:t>
    </dgm:pt>
    <dgm:pt modelId="{2F05448C-B8CB-465A-BB59-A7993DC81057}" type="sibTrans" cxnId="{E93CC689-EF80-4221-868B-CB50F4141E7F}">
      <dgm:prSet/>
      <dgm:spPr>
        <a:solidFill>
          <a:schemeClr val="accent2">
            <a:lumMod val="75000"/>
          </a:schemeClr>
        </a:solidFill>
        <a:ln>
          <a:solidFill>
            <a:schemeClr val="tx1"/>
          </a:solidFill>
        </a:ln>
      </dgm:spPr>
      <dgm:t>
        <a:bodyPr/>
        <a:lstStyle/>
        <a:p>
          <a:endParaRPr lang="en-US" dirty="0"/>
        </a:p>
      </dgm:t>
    </dgm:pt>
    <dgm:pt modelId="{2770A705-F20E-4466-B3BE-F20A609C2B53}">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Changing personal or social patterns</a:t>
          </a:r>
        </a:p>
      </dgm:t>
    </dgm:pt>
    <dgm:pt modelId="{12192204-C043-4404-8AEE-3E12A52B3C30}" type="parTrans" cxnId="{83CEFBC0-E027-4E37-A2CA-E3248D448FAF}">
      <dgm:prSet/>
      <dgm:spPr/>
      <dgm:t>
        <a:bodyPr/>
        <a:lstStyle/>
        <a:p>
          <a:endParaRPr lang="en-US"/>
        </a:p>
      </dgm:t>
    </dgm:pt>
    <dgm:pt modelId="{DAD09F1C-6018-4022-8279-240CC9052BCB}" type="sibTrans" cxnId="{83CEFBC0-E027-4E37-A2CA-E3248D448FAF}">
      <dgm:prSet/>
      <dgm:spPr>
        <a:solidFill>
          <a:schemeClr val="accent2">
            <a:lumMod val="75000"/>
          </a:schemeClr>
        </a:solidFill>
        <a:ln>
          <a:solidFill>
            <a:schemeClr val="tx1"/>
          </a:solidFill>
        </a:ln>
      </dgm:spPr>
      <dgm:t>
        <a:bodyPr/>
        <a:lstStyle/>
        <a:p>
          <a:endParaRPr lang="en-US"/>
        </a:p>
      </dgm:t>
    </dgm:pt>
    <dgm:pt modelId="{08F18E01-E95A-49AC-94CC-BB27859EB0DE}">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Change of health, physical &amp; mental</a:t>
          </a:r>
        </a:p>
      </dgm:t>
    </dgm:pt>
    <dgm:pt modelId="{90C868F0-A87C-4D14-B9A9-E08A78783C7B}" type="parTrans" cxnId="{6347A18A-6FFA-4660-818B-B76BEC951CE2}">
      <dgm:prSet/>
      <dgm:spPr/>
      <dgm:t>
        <a:bodyPr/>
        <a:lstStyle/>
        <a:p>
          <a:endParaRPr lang="en-US"/>
        </a:p>
      </dgm:t>
    </dgm:pt>
    <dgm:pt modelId="{98EA6968-9A5C-455E-A9FF-A095473464EC}" type="sibTrans" cxnId="{6347A18A-6FFA-4660-818B-B76BEC951CE2}">
      <dgm:prSet/>
      <dgm:spPr>
        <a:solidFill>
          <a:schemeClr val="accent2">
            <a:lumMod val="75000"/>
          </a:schemeClr>
        </a:solidFill>
        <a:ln>
          <a:solidFill>
            <a:schemeClr val="tx1"/>
          </a:solidFill>
        </a:ln>
      </dgm:spPr>
      <dgm:t>
        <a:bodyPr/>
        <a:lstStyle/>
        <a:p>
          <a:endParaRPr lang="en-US"/>
        </a:p>
      </dgm:t>
    </dgm:pt>
    <dgm:pt modelId="{677CF844-E097-4972-B583-6DE9253CC5B2}">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Relocation</a:t>
          </a:r>
        </a:p>
      </dgm:t>
    </dgm:pt>
    <dgm:pt modelId="{659E6A3D-5EC3-418E-B151-C2CB450146D8}" type="parTrans" cxnId="{C023AD80-E453-4A5D-B51A-5452E1D12931}">
      <dgm:prSet/>
      <dgm:spPr/>
      <dgm:t>
        <a:bodyPr/>
        <a:lstStyle/>
        <a:p>
          <a:endParaRPr lang="en-US"/>
        </a:p>
      </dgm:t>
    </dgm:pt>
    <dgm:pt modelId="{347CA1C5-85ED-4C72-909A-EC481AA199FF}" type="sibTrans" cxnId="{C023AD80-E453-4A5D-B51A-5452E1D12931}">
      <dgm:prSet/>
      <dgm:spPr>
        <a:solidFill>
          <a:schemeClr val="accent2">
            <a:lumMod val="75000"/>
          </a:schemeClr>
        </a:solidFill>
        <a:ln>
          <a:solidFill>
            <a:schemeClr val="tx1"/>
          </a:solidFill>
        </a:ln>
      </dgm:spPr>
      <dgm:t>
        <a:bodyPr/>
        <a:lstStyle/>
        <a:p>
          <a:endParaRPr lang="en-US"/>
        </a:p>
      </dgm:t>
    </dgm:pt>
    <dgm:pt modelId="{222D3587-8118-42DA-A139-DA937217E44B}">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Increase in personal home or security</a:t>
          </a:r>
        </a:p>
      </dgm:t>
    </dgm:pt>
    <dgm:pt modelId="{59712A46-BC86-46D0-8CA9-FB23C1EDA6E9}" type="parTrans" cxnId="{3FEF3D87-C5B0-4EDF-BFE0-6354B8C178F6}">
      <dgm:prSet/>
      <dgm:spPr/>
      <dgm:t>
        <a:bodyPr/>
        <a:lstStyle/>
        <a:p>
          <a:endParaRPr lang="en-US"/>
        </a:p>
      </dgm:t>
    </dgm:pt>
    <dgm:pt modelId="{33CE9FB9-958D-4548-8751-6E0B03ACCA8C}" type="sibTrans" cxnId="{3FEF3D87-C5B0-4EDF-BFE0-6354B8C178F6}">
      <dgm:prSet/>
      <dgm:spPr/>
      <dgm:t>
        <a:bodyPr/>
        <a:lstStyle/>
        <a:p>
          <a:endParaRPr lang="en-US"/>
        </a:p>
      </dgm:t>
    </dgm:pt>
    <dgm:pt modelId="{EB84F75A-0676-4B56-813B-2BCDA7004177}" type="pres">
      <dgm:prSet presAssocID="{E23E451B-21CE-4957-8414-49B0240AE929}" presName="diagram" presStyleCnt="0">
        <dgm:presLayoutVars>
          <dgm:dir/>
          <dgm:resizeHandles val="exact"/>
        </dgm:presLayoutVars>
      </dgm:prSet>
      <dgm:spPr/>
    </dgm:pt>
    <dgm:pt modelId="{2B8F8DEE-BAED-48E0-81D1-10400DE97140}" type="pres">
      <dgm:prSet presAssocID="{13142A83-A23F-48BD-9BBB-46BE41475FD1}" presName="node" presStyleLbl="node1" presStyleIdx="0" presStyleCnt="5">
        <dgm:presLayoutVars>
          <dgm:bulletEnabled val="1"/>
        </dgm:presLayoutVars>
      </dgm:prSet>
      <dgm:spPr/>
    </dgm:pt>
    <dgm:pt modelId="{40F90F56-5814-4B95-9735-5FDF6ED1CCAA}" type="pres">
      <dgm:prSet presAssocID="{2F05448C-B8CB-465A-BB59-A7993DC81057}" presName="sibTrans" presStyleLbl="sibTrans2D1" presStyleIdx="0" presStyleCnt="4"/>
      <dgm:spPr/>
    </dgm:pt>
    <dgm:pt modelId="{1BC7E0FC-B0D9-4448-9119-8D1F0A695D2D}" type="pres">
      <dgm:prSet presAssocID="{2F05448C-B8CB-465A-BB59-A7993DC81057}" presName="connectorText" presStyleLbl="sibTrans2D1" presStyleIdx="0" presStyleCnt="4"/>
      <dgm:spPr/>
    </dgm:pt>
    <dgm:pt modelId="{4B75D1EA-AB54-4730-BE7B-8E9AEE6EFF62}" type="pres">
      <dgm:prSet presAssocID="{2770A705-F20E-4466-B3BE-F20A609C2B53}" presName="node" presStyleLbl="node1" presStyleIdx="1" presStyleCnt="5">
        <dgm:presLayoutVars>
          <dgm:bulletEnabled val="1"/>
        </dgm:presLayoutVars>
      </dgm:prSet>
      <dgm:spPr/>
    </dgm:pt>
    <dgm:pt modelId="{C8E10B23-4892-4B71-8416-F96F47795F05}" type="pres">
      <dgm:prSet presAssocID="{DAD09F1C-6018-4022-8279-240CC9052BCB}" presName="sibTrans" presStyleLbl="sibTrans2D1" presStyleIdx="1" presStyleCnt="4"/>
      <dgm:spPr/>
    </dgm:pt>
    <dgm:pt modelId="{5DEB855A-78B0-482E-8DAC-477D4E3D7887}" type="pres">
      <dgm:prSet presAssocID="{DAD09F1C-6018-4022-8279-240CC9052BCB}" presName="connectorText" presStyleLbl="sibTrans2D1" presStyleIdx="1" presStyleCnt="4"/>
      <dgm:spPr/>
    </dgm:pt>
    <dgm:pt modelId="{A4187D8D-FE13-4BCC-B345-3D3E9B0A8D5F}" type="pres">
      <dgm:prSet presAssocID="{08F18E01-E95A-49AC-94CC-BB27859EB0DE}" presName="node" presStyleLbl="node1" presStyleIdx="2" presStyleCnt="5">
        <dgm:presLayoutVars>
          <dgm:bulletEnabled val="1"/>
        </dgm:presLayoutVars>
      </dgm:prSet>
      <dgm:spPr/>
    </dgm:pt>
    <dgm:pt modelId="{35ABBB62-ED23-4DDB-8792-B2E44F9F9A74}" type="pres">
      <dgm:prSet presAssocID="{98EA6968-9A5C-455E-A9FF-A095473464EC}" presName="sibTrans" presStyleLbl="sibTrans2D1" presStyleIdx="2" presStyleCnt="4"/>
      <dgm:spPr/>
    </dgm:pt>
    <dgm:pt modelId="{613C52A7-F946-4A88-9DE6-FE394E95F718}" type="pres">
      <dgm:prSet presAssocID="{98EA6968-9A5C-455E-A9FF-A095473464EC}" presName="connectorText" presStyleLbl="sibTrans2D1" presStyleIdx="2" presStyleCnt="4"/>
      <dgm:spPr/>
    </dgm:pt>
    <dgm:pt modelId="{0FD5178E-C656-4EC5-8701-5B77E0855676}" type="pres">
      <dgm:prSet presAssocID="{677CF844-E097-4972-B583-6DE9253CC5B2}" presName="node" presStyleLbl="node1" presStyleIdx="3" presStyleCnt="5">
        <dgm:presLayoutVars>
          <dgm:bulletEnabled val="1"/>
        </dgm:presLayoutVars>
      </dgm:prSet>
      <dgm:spPr/>
    </dgm:pt>
    <dgm:pt modelId="{872EF986-DBA7-4D00-B58F-91BE4577963C}" type="pres">
      <dgm:prSet presAssocID="{347CA1C5-85ED-4C72-909A-EC481AA199FF}" presName="sibTrans" presStyleLbl="sibTrans2D1" presStyleIdx="3" presStyleCnt="4"/>
      <dgm:spPr/>
    </dgm:pt>
    <dgm:pt modelId="{20A0420A-DD1E-4C04-B350-99A92CD2BBDE}" type="pres">
      <dgm:prSet presAssocID="{347CA1C5-85ED-4C72-909A-EC481AA199FF}" presName="connectorText" presStyleLbl="sibTrans2D1" presStyleIdx="3" presStyleCnt="4"/>
      <dgm:spPr/>
    </dgm:pt>
    <dgm:pt modelId="{34DEE6D7-5E06-40AE-9695-35C7A2FF88D3}" type="pres">
      <dgm:prSet presAssocID="{222D3587-8118-42DA-A139-DA937217E44B}" presName="node" presStyleLbl="node1" presStyleIdx="4" presStyleCnt="5">
        <dgm:presLayoutVars>
          <dgm:bulletEnabled val="1"/>
        </dgm:presLayoutVars>
      </dgm:prSet>
      <dgm:spPr/>
    </dgm:pt>
  </dgm:ptLst>
  <dgm:cxnLst>
    <dgm:cxn modelId="{3267C007-B40F-43D7-89AF-5A002600E8DE}" type="presOf" srcId="{2770A705-F20E-4466-B3BE-F20A609C2B53}" destId="{4B75D1EA-AB54-4730-BE7B-8E9AEE6EFF62}" srcOrd="0" destOrd="0" presId="urn:microsoft.com/office/officeart/2005/8/layout/process5"/>
    <dgm:cxn modelId="{B267F311-AE5E-42B7-B9BC-11CEC28E9D61}" type="presOf" srcId="{98EA6968-9A5C-455E-A9FF-A095473464EC}" destId="{613C52A7-F946-4A88-9DE6-FE394E95F718}" srcOrd="1" destOrd="0" presId="urn:microsoft.com/office/officeart/2005/8/layout/process5"/>
    <dgm:cxn modelId="{957E6C41-C9CA-4D29-A62A-037068D4D387}" type="presOf" srcId="{2F05448C-B8CB-465A-BB59-A7993DC81057}" destId="{1BC7E0FC-B0D9-4448-9119-8D1F0A695D2D}" srcOrd="1" destOrd="0" presId="urn:microsoft.com/office/officeart/2005/8/layout/process5"/>
    <dgm:cxn modelId="{EF4E4545-DB31-43F5-A1AE-11352BE6A938}" type="presOf" srcId="{08F18E01-E95A-49AC-94CC-BB27859EB0DE}" destId="{A4187D8D-FE13-4BCC-B345-3D3E9B0A8D5F}" srcOrd="0" destOrd="0" presId="urn:microsoft.com/office/officeart/2005/8/layout/process5"/>
    <dgm:cxn modelId="{A54C8845-6834-4F65-A143-22F8764F9B70}" type="presOf" srcId="{DAD09F1C-6018-4022-8279-240CC9052BCB}" destId="{C8E10B23-4892-4B71-8416-F96F47795F05}" srcOrd="0" destOrd="0" presId="urn:microsoft.com/office/officeart/2005/8/layout/process5"/>
    <dgm:cxn modelId="{3525F74B-DEDB-4C54-83F2-930552884279}" type="presOf" srcId="{98EA6968-9A5C-455E-A9FF-A095473464EC}" destId="{35ABBB62-ED23-4DDB-8792-B2E44F9F9A74}" srcOrd="0" destOrd="0" presId="urn:microsoft.com/office/officeart/2005/8/layout/process5"/>
    <dgm:cxn modelId="{8A0D364C-5064-4BA9-B631-B7C62AA95C48}" type="presOf" srcId="{E23E451B-21CE-4957-8414-49B0240AE929}" destId="{EB84F75A-0676-4B56-813B-2BCDA7004177}" srcOrd="0" destOrd="0" presId="urn:microsoft.com/office/officeart/2005/8/layout/process5"/>
    <dgm:cxn modelId="{03742A75-EFF1-4382-8702-F69C06F2BF48}" type="presOf" srcId="{222D3587-8118-42DA-A139-DA937217E44B}" destId="{34DEE6D7-5E06-40AE-9695-35C7A2FF88D3}" srcOrd="0" destOrd="0" presId="urn:microsoft.com/office/officeart/2005/8/layout/process5"/>
    <dgm:cxn modelId="{7C3F2B76-0992-48A2-82A8-EE4CAA296C5D}" type="presOf" srcId="{13142A83-A23F-48BD-9BBB-46BE41475FD1}" destId="{2B8F8DEE-BAED-48E0-81D1-10400DE97140}" srcOrd="0" destOrd="0" presId="urn:microsoft.com/office/officeart/2005/8/layout/process5"/>
    <dgm:cxn modelId="{C023AD80-E453-4A5D-B51A-5452E1D12931}" srcId="{E23E451B-21CE-4957-8414-49B0240AE929}" destId="{677CF844-E097-4972-B583-6DE9253CC5B2}" srcOrd="3" destOrd="0" parTransId="{659E6A3D-5EC3-418E-B151-C2CB450146D8}" sibTransId="{347CA1C5-85ED-4C72-909A-EC481AA199FF}"/>
    <dgm:cxn modelId="{78E74185-2B08-467C-8810-8266362E1DE2}" type="presOf" srcId="{347CA1C5-85ED-4C72-909A-EC481AA199FF}" destId="{872EF986-DBA7-4D00-B58F-91BE4577963C}" srcOrd="0" destOrd="0" presId="urn:microsoft.com/office/officeart/2005/8/layout/process5"/>
    <dgm:cxn modelId="{3FEF3D87-C5B0-4EDF-BFE0-6354B8C178F6}" srcId="{E23E451B-21CE-4957-8414-49B0240AE929}" destId="{222D3587-8118-42DA-A139-DA937217E44B}" srcOrd="4" destOrd="0" parTransId="{59712A46-BC86-46D0-8CA9-FB23C1EDA6E9}" sibTransId="{33CE9FB9-958D-4548-8751-6E0B03ACCA8C}"/>
    <dgm:cxn modelId="{E93CC689-EF80-4221-868B-CB50F4141E7F}" srcId="{E23E451B-21CE-4957-8414-49B0240AE929}" destId="{13142A83-A23F-48BD-9BBB-46BE41475FD1}" srcOrd="0" destOrd="0" parTransId="{60E64965-6066-4D11-84AA-6F3EB9916C14}" sibTransId="{2F05448C-B8CB-465A-BB59-A7993DC81057}"/>
    <dgm:cxn modelId="{6347A18A-6FFA-4660-818B-B76BEC951CE2}" srcId="{E23E451B-21CE-4957-8414-49B0240AE929}" destId="{08F18E01-E95A-49AC-94CC-BB27859EB0DE}" srcOrd="2" destOrd="0" parTransId="{90C868F0-A87C-4D14-B9A9-E08A78783C7B}" sibTransId="{98EA6968-9A5C-455E-A9FF-A095473464EC}"/>
    <dgm:cxn modelId="{92183AAF-9E41-4F43-8F6D-7544023379C5}" type="presOf" srcId="{2F05448C-B8CB-465A-BB59-A7993DC81057}" destId="{40F90F56-5814-4B95-9735-5FDF6ED1CCAA}" srcOrd="0" destOrd="0" presId="urn:microsoft.com/office/officeart/2005/8/layout/process5"/>
    <dgm:cxn modelId="{83CEFBC0-E027-4E37-A2CA-E3248D448FAF}" srcId="{E23E451B-21CE-4957-8414-49B0240AE929}" destId="{2770A705-F20E-4466-B3BE-F20A609C2B53}" srcOrd="1" destOrd="0" parTransId="{12192204-C043-4404-8AEE-3E12A52B3C30}" sibTransId="{DAD09F1C-6018-4022-8279-240CC9052BCB}"/>
    <dgm:cxn modelId="{F89EA4C9-36B8-4F60-845C-E2F3BA399A47}" type="presOf" srcId="{DAD09F1C-6018-4022-8279-240CC9052BCB}" destId="{5DEB855A-78B0-482E-8DAC-477D4E3D7887}" srcOrd="1" destOrd="0" presId="urn:microsoft.com/office/officeart/2005/8/layout/process5"/>
    <dgm:cxn modelId="{351B9CE5-0685-4BEC-93B8-7937A2AC32FE}" type="presOf" srcId="{677CF844-E097-4972-B583-6DE9253CC5B2}" destId="{0FD5178E-C656-4EC5-8701-5B77E0855676}" srcOrd="0" destOrd="0" presId="urn:microsoft.com/office/officeart/2005/8/layout/process5"/>
    <dgm:cxn modelId="{9F4927F5-0A9A-41AE-A707-7575AFC0DBAE}" type="presOf" srcId="{347CA1C5-85ED-4C72-909A-EC481AA199FF}" destId="{20A0420A-DD1E-4C04-B350-99A92CD2BBDE}" srcOrd="1" destOrd="0" presId="urn:microsoft.com/office/officeart/2005/8/layout/process5"/>
    <dgm:cxn modelId="{8F6B3DA9-CE3C-4DB9-A26E-BA5D1FCFEAE2}" type="presParOf" srcId="{EB84F75A-0676-4B56-813B-2BCDA7004177}" destId="{2B8F8DEE-BAED-48E0-81D1-10400DE97140}" srcOrd="0" destOrd="0" presId="urn:microsoft.com/office/officeart/2005/8/layout/process5"/>
    <dgm:cxn modelId="{88A4FACB-09AB-43A1-B344-8D33E19DF177}" type="presParOf" srcId="{EB84F75A-0676-4B56-813B-2BCDA7004177}" destId="{40F90F56-5814-4B95-9735-5FDF6ED1CCAA}" srcOrd="1" destOrd="0" presId="urn:microsoft.com/office/officeart/2005/8/layout/process5"/>
    <dgm:cxn modelId="{E74C82EB-3D08-4015-92DC-47E945C0797B}" type="presParOf" srcId="{40F90F56-5814-4B95-9735-5FDF6ED1CCAA}" destId="{1BC7E0FC-B0D9-4448-9119-8D1F0A695D2D}" srcOrd="0" destOrd="0" presId="urn:microsoft.com/office/officeart/2005/8/layout/process5"/>
    <dgm:cxn modelId="{EAB75637-241D-4BC2-BAC6-22BF7EB936E3}" type="presParOf" srcId="{EB84F75A-0676-4B56-813B-2BCDA7004177}" destId="{4B75D1EA-AB54-4730-BE7B-8E9AEE6EFF62}" srcOrd="2" destOrd="0" presId="urn:microsoft.com/office/officeart/2005/8/layout/process5"/>
    <dgm:cxn modelId="{CC5DC6CC-DE89-4226-BF94-77C5B6D7DCAE}" type="presParOf" srcId="{EB84F75A-0676-4B56-813B-2BCDA7004177}" destId="{C8E10B23-4892-4B71-8416-F96F47795F05}" srcOrd="3" destOrd="0" presId="urn:microsoft.com/office/officeart/2005/8/layout/process5"/>
    <dgm:cxn modelId="{39B45980-36BF-4FE8-BC60-DA43F2188C41}" type="presParOf" srcId="{C8E10B23-4892-4B71-8416-F96F47795F05}" destId="{5DEB855A-78B0-482E-8DAC-477D4E3D7887}" srcOrd="0" destOrd="0" presId="urn:microsoft.com/office/officeart/2005/8/layout/process5"/>
    <dgm:cxn modelId="{CA775092-19E1-48BF-BBD9-DC9462C5B87D}" type="presParOf" srcId="{EB84F75A-0676-4B56-813B-2BCDA7004177}" destId="{A4187D8D-FE13-4BCC-B345-3D3E9B0A8D5F}" srcOrd="4" destOrd="0" presId="urn:microsoft.com/office/officeart/2005/8/layout/process5"/>
    <dgm:cxn modelId="{F722C649-1937-40A4-8908-55023807B35F}" type="presParOf" srcId="{EB84F75A-0676-4B56-813B-2BCDA7004177}" destId="{35ABBB62-ED23-4DDB-8792-B2E44F9F9A74}" srcOrd="5" destOrd="0" presId="urn:microsoft.com/office/officeart/2005/8/layout/process5"/>
    <dgm:cxn modelId="{4AE5AB0E-3404-44D3-ACDB-B623EACC9444}" type="presParOf" srcId="{35ABBB62-ED23-4DDB-8792-B2E44F9F9A74}" destId="{613C52A7-F946-4A88-9DE6-FE394E95F718}" srcOrd="0" destOrd="0" presId="urn:microsoft.com/office/officeart/2005/8/layout/process5"/>
    <dgm:cxn modelId="{DE01FC49-700C-4801-BF27-18B29573EA4B}" type="presParOf" srcId="{EB84F75A-0676-4B56-813B-2BCDA7004177}" destId="{0FD5178E-C656-4EC5-8701-5B77E0855676}" srcOrd="6" destOrd="0" presId="urn:microsoft.com/office/officeart/2005/8/layout/process5"/>
    <dgm:cxn modelId="{E113D013-4FE2-44AB-B9EE-618984784587}" type="presParOf" srcId="{EB84F75A-0676-4B56-813B-2BCDA7004177}" destId="{872EF986-DBA7-4D00-B58F-91BE4577963C}" srcOrd="7" destOrd="0" presId="urn:microsoft.com/office/officeart/2005/8/layout/process5"/>
    <dgm:cxn modelId="{FB20FBD4-A466-486F-BC9A-DB894A472959}" type="presParOf" srcId="{872EF986-DBA7-4D00-B58F-91BE4577963C}" destId="{20A0420A-DD1E-4C04-B350-99A92CD2BBDE}" srcOrd="0" destOrd="0" presId="urn:microsoft.com/office/officeart/2005/8/layout/process5"/>
    <dgm:cxn modelId="{CE1CCCDA-6B52-4E1B-B577-0DCE0DF30ADF}" type="presParOf" srcId="{EB84F75A-0676-4B56-813B-2BCDA7004177}" destId="{34DEE6D7-5E06-40AE-9695-35C7A2FF88D3}" srcOrd="8"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AB8D5B86-911B-4DE6-B8D0-30120526EB51}" type="doc">
      <dgm:prSet loTypeId="urn:microsoft.com/office/officeart/2005/8/layout/process1" loCatId="process" qsTypeId="urn:microsoft.com/office/officeart/2005/8/quickstyle/simple1" qsCatId="simple" csTypeId="urn:microsoft.com/office/officeart/2005/8/colors/accent1_2" csCatId="accent1" phldr="1"/>
      <dgm:spPr/>
    </dgm:pt>
    <dgm:pt modelId="{45415DC9-1459-46B6-ADD0-290818EB8D58}">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For the purpose of either preventing or detecting crime </a:t>
          </a:r>
        </a:p>
      </dgm:t>
    </dgm:pt>
    <dgm:pt modelId="{60728669-4201-48FA-902A-76AFAD808346}" type="parTrans" cxnId="{AAD1A7AA-E42F-4BBF-9630-246845094E01}">
      <dgm:prSet/>
      <dgm:spPr/>
      <dgm:t>
        <a:bodyPr/>
        <a:lstStyle/>
        <a:p>
          <a:endParaRPr lang="en-US"/>
        </a:p>
      </dgm:t>
    </dgm:pt>
    <dgm:pt modelId="{7A33A793-C679-43D0-A78C-A3E1A2F02F0E}" type="sibTrans" cxnId="{AAD1A7AA-E42F-4BBF-9630-246845094E01}">
      <dgm:prSet/>
      <dgm:spPr>
        <a:solidFill>
          <a:schemeClr val="accent2">
            <a:lumMod val="75000"/>
          </a:schemeClr>
        </a:solidFill>
        <a:ln>
          <a:solidFill>
            <a:schemeClr val="tx1"/>
          </a:solidFill>
        </a:ln>
      </dgm:spPr>
      <dgm:t>
        <a:bodyPr/>
        <a:lstStyle/>
        <a:p>
          <a:endParaRPr lang="en-US"/>
        </a:p>
      </dgm:t>
    </dgm:pt>
    <dgm:pt modelId="{D6D3E9E3-542A-4D41-A18D-7E1B851E8804}">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Under a rule of law</a:t>
          </a:r>
        </a:p>
      </dgm:t>
    </dgm:pt>
    <dgm:pt modelId="{4769CDDE-17DB-48F6-8805-F0C0558A9A77}" type="parTrans" cxnId="{F5993CD8-B42B-410C-AB5D-4EC3DA7AE904}">
      <dgm:prSet/>
      <dgm:spPr/>
      <dgm:t>
        <a:bodyPr/>
        <a:lstStyle/>
        <a:p>
          <a:endParaRPr lang="en-US"/>
        </a:p>
      </dgm:t>
    </dgm:pt>
    <dgm:pt modelId="{F0519DDD-2930-4F3D-85FF-CB01E9B16343}" type="sibTrans" cxnId="{F5993CD8-B42B-410C-AB5D-4EC3DA7AE904}">
      <dgm:prSet/>
      <dgm:spPr>
        <a:solidFill>
          <a:schemeClr val="accent2">
            <a:lumMod val="75000"/>
          </a:schemeClr>
        </a:solidFill>
        <a:ln>
          <a:solidFill>
            <a:schemeClr val="tx1"/>
          </a:solidFill>
        </a:ln>
      </dgm:spPr>
      <dgm:t>
        <a:bodyPr/>
        <a:lstStyle/>
        <a:p>
          <a:endParaRPr lang="en-US"/>
        </a:p>
      </dgm:t>
    </dgm:pt>
    <dgm:pt modelId="{9B6F1FF8-708A-4749-AA2B-E0758F9F4EE5}">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That in particular circumstances the pursuit of the conduct was reasonable</a:t>
          </a:r>
        </a:p>
      </dgm:t>
    </dgm:pt>
    <dgm:pt modelId="{46614A2F-8D48-43E2-A740-188C11F056F1}" type="parTrans" cxnId="{6C12C527-65A2-4CF1-8984-34A5CE479F57}">
      <dgm:prSet/>
      <dgm:spPr/>
      <dgm:t>
        <a:bodyPr/>
        <a:lstStyle/>
        <a:p>
          <a:endParaRPr lang="en-US"/>
        </a:p>
      </dgm:t>
    </dgm:pt>
    <dgm:pt modelId="{DDEA3BF2-B94C-4E90-A0EC-6A6F6ED9CECD}" type="sibTrans" cxnId="{6C12C527-65A2-4CF1-8984-34A5CE479F57}">
      <dgm:prSet/>
      <dgm:spPr/>
      <dgm:t>
        <a:bodyPr/>
        <a:lstStyle/>
        <a:p>
          <a:endParaRPr lang="en-US"/>
        </a:p>
      </dgm:t>
    </dgm:pt>
    <dgm:pt modelId="{02F6151B-E196-431A-8E3C-E2C2AEF45209}" type="pres">
      <dgm:prSet presAssocID="{AB8D5B86-911B-4DE6-B8D0-30120526EB51}" presName="Name0" presStyleCnt="0">
        <dgm:presLayoutVars>
          <dgm:dir/>
          <dgm:resizeHandles val="exact"/>
        </dgm:presLayoutVars>
      </dgm:prSet>
      <dgm:spPr/>
    </dgm:pt>
    <dgm:pt modelId="{47546A03-989A-445D-A6B8-4C7EB8357482}" type="pres">
      <dgm:prSet presAssocID="{45415DC9-1459-46B6-ADD0-290818EB8D58}" presName="node" presStyleLbl="node1" presStyleIdx="0" presStyleCnt="3" custScaleY="102511">
        <dgm:presLayoutVars>
          <dgm:bulletEnabled val="1"/>
        </dgm:presLayoutVars>
      </dgm:prSet>
      <dgm:spPr/>
    </dgm:pt>
    <dgm:pt modelId="{E93F2E5C-9377-444B-8C75-00D1F9E96DDE}" type="pres">
      <dgm:prSet presAssocID="{7A33A793-C679-43D0-A78C-A3E1A2F02F0E}" presName="sibTrans" presStyleLbl="sibTrans2D1" presStyleIdx="0" presStyleCnt="2"/>
      <dgm:spPr/>
    </dgm:pt>
    <dgm:pt modelId="{606A65F0-B54B-4FE3-87A8-C5D81E10821C}" type="pres">
      <dgm:prSet presAssocID="{7A33A793-C679-43D0-A78C-A3E1A2F02F0E}" presName="connectorText" presStyleLbl="sibTrans2D1" presStyleIdx="0" presStyleCnt="2"/>
      <dgm:spPr/>
    </dgm:pt>
    <dgm:pt modelId="{8438751A-4B3D-42D5-A8E8-F13083CD0A2C}" type="pres">
      <dgm:prSet presAssocID="{D6D3E9E3-542A-4D41-A18D-7E1B851E8804}" presName="node" presStyleLbl="node1" presStyleIdx="1" presStyleCnt="3" custScaleY="119375">
        <dgm:presLayoutVars>
          <dgm:bulletEnabled val="1"/>
        </dgm:presLayoutVars>
      </dgm:prSet>
      <dgm:spPr/>
    </dgm:pt>
    <dgm:pt modelId="{3B7D832F-B5A7-4399-8B56-5B8A4FFA8C24}" type="pres">
      <dgm:prSet presAssocID="{F0519DDD-2930-4F3D-85FF-CB01E9B16343}" presName="sibTrans" presStyleLbl="sibTrans2D1" presStyleIdx="1" presStyleCnt="2"/>
      <dgm:spPr/>
    </dgm:pt>
    <dgm:pt modelId="{A53EAC42-556E-421C-97F4-FB5FD7CE606A}" type="pres">
      <dgm:prSet presAssocID="{F0519DDD-2930-4F3D-85FF-CB01E9B16343}" presName="connectorText" presStyleLbl="sibTrans2D1" presStyleIdx="1" presStyleCnt="2"/>
      <dgm:spPr/>
    </dgm:pt>
    <dgm:pt modelId="{5F0D2FC3-7B86-4840-A6CE-C0C9B298BE80}" type="pres">
      <dgm:prSet presAssocID="{9B6F1FF8-708A-4749-AA2B-E0758F9F4EE5}" presName="node" presStyleLbl="node1" presStyleIdx="2" presStyleCnt="3" custScaleY="107020">
        <dgm:presLayoutVars>
          <dgm:bulletEnabled val="1"/>
        </dgm:presLayoutVars>
      </dgm:prSet>
      <dgm:spPr/>
    </dgm:pt>
  </dgm:ptLst>
  <dgm:cxnLst>
    <dgm:cxn modelId="{D311010D-A8B0-45B8-9BBF-D09A5338A8AC}" type="presOf" srcId="{7A33A793-C679-43D0-A78C-A3E1A2F02F0E}" destId="{606A65F0-B54B-4FE3-87A8-C5D81E10821C}" srcOrd="1" destOrd="0" presId="urn:microsoft.com/office/officeart/2005/8/layout/process1"/>
    <dgm:cxn modelId="{6C12C527-65A2-4CF1-8984-34A5CE479F57}" srcId="{AB8D5B86-911B-4DE6-B8D0-30120526EB51}" destId="{9B6F1FF8-708A-4749-AA2B-E0758F9F4EE5}" srcOrd="2" destOrd="0" parTransId="{46614A2F-8D48-43E2-A740-188C11F056F1}" sibTransId="{DDEA3BF2-B94C-4E90-A0EC-6A6F6ED9CECD}"/>
    <dgm:cxn modelId="{5C328F6E-8EA3-49A4-B788-FC5815DEE99D}" type="presOf" srcId="{F0519DDD-2930-4F3D-85FF-CB01E9B16343}" destId="{3B7D832F-B5A7-4399-8B56-5B8A4FFA8C24}" srcOrd="0" destOrd="0" presId="urn:microsoft.com/office/officeart/2005/8/layout/process1"/>
    <dgm:cxn modelId="{47C9E54F-6140-4172-8993-9DD4B9305432}" type="presOf" srcId="{F0519DDD-2930-4F3D-85FF-CB01E9B16343}" destId="{A53EAC42-556E-421C-97F4-FB5FD7CE606A}" srcOrd="1" destOrd="0" presId="urn:microsoft.com/office/officeart/2005/8/layout/process1"/>
    <dgm:cxn modelId="{0E9A9F57-8103-4542-8F7F-81A01C5ED916}" type="presOf" srcId="{45415DC9-1459-46B6-ADD0-290818EB8D58}" destId="{47546A03-989A-445D-A6B8-4C7EB8357482}" srcOrd="0" destOrd="0" presId="urn:microsoft.com/office/officeart/2005/8/layout/process1"/>
    <dgm:cxn modelId="{0DB5D585-D0A5-4933-801E-BB3092E5E4B5}" type="presOf" srcId="{D6D3E9E3-542A-4D41-A18D-7E1B851E8804}" destId="{8438751A-4B3D-42D5-A8E8-F13083CD0A2C}" srcOrd="0" destOrd="0" presId="urn:microsoft.com/office/officeart/2005/8/layout/process1"/>
    <dgm:cxn modelId="{F3D8DD98-13EC-4BBC-B9B0-A15F387D577F}" type="presOf" srcId="{AB8D5B86-911B-4DE6-B8D0-30120526EB51}" destId="{02F6151B-E196-431A-8E3C-E2C2AEF45209}" srcOrd="0" destOrd="0" presId="urn:microsoft.com/office/officeart/2005/8/layout/process1"/>
    <dgm:cxn modelId="{AAD1A7AA-E42F-4BBF-9630-246845094E01}" srcId="{AB8D5B86-911B-4DE6-B8D0-30120526EB51}" destId="{45415DC9-1459-46B6-ADD0-290818EB8D58}" srcOrd="0" destOrd="0" parTransId="{60728669-4201-48FA-902A-76AFAD808346}" sibTransId="{7A33A793-C679-43D0-A78C-A3E1A2F02F0E}"/>
    <dgm:cxn modelId="{EDB6A0C1-6BFA-4D03-9D25-0DCF2E073F18}" type="presOf" srcId="{9B6F1FF8-708A-4749-AA2B-E0758F9F4EE5}" destId="{5F0D2FC3-7B86-4840-A6CE-C0C9B298BE80}" srcOrd="0" destOrd="0" presId="urn:microsoft.com/office/officeart/2005/8/layout/process1"/>
    <dgm:cxn modelId="{F5993CD8-B42B-410C-AB5D-4EC3DA7AE904}" srcId="{AB8D5B86-911B-4DE6-B8D0-30120526EB51}" destId="{D6D3E9E3-542A-4D41-A18D-7E1B851E8804}" srcOrd="1" destOrd="0" parTransId="{4769CDDE-17DB-48F6-8805-F0C0558A9A77}" sibTransId="{F0519DDD-2930-4F3D-85FF-CB01E9B16343}"/>
    <dgm:cxn modelId="{C34065FA-C80F-4EB9-9F32-EB6FDF7050CE}" type="presOf" srcId="{7A33A793-C679-43D0-A78C-A3E1A2F02F0E}" destId="{E93F2E5C-9377-444B-8C75-00D1F9E96DDE}" srcOrd="0" destOrd="0" presId="urn:microsoft.com/office/officeart/2005/8/layout/process1"/>
    <dgm:cxn modelId="{D51F8695-E50E-4276-91DF-9394E76F5E9E}" type="presParOf" srcId="{02F6151B-E196-431A-8E3C-E2C2AEF45209}" destId="{47546A03-989A-445D-A6B8-4C7EB8357482}" srcOrd="0" destOrd="0" presId="urn:microsoft.com/office/officeart/2005/8/layout/process1"/>
    <dgm:cxn modelId="{A675406B-B789-49B8-A138-A1574D0D35DA}" type="presParOf" srcId="{02F6151B-E196-431A-8E3C-E2C2AEF45209}" destId="{E93F2E5C-9377-444B-8C75-00D1F9E96DDE}" srcOrd="1" destOrd="0" presId="urn:microsoft.com/office/officeart/2005/8/layout/process1"/>
    <dgm:cxn modelId="{EF90033F-7660-4C8A-9C65-B86DA2AA8EBB}" type="presParOf" srcId="{E93F2E5C-9377-444B-8C75-00D1F9E96DDE}" destId="{606A65F0-B54B-4FE3-87A8-C5D81E10821C}" srcOrd="0" destOrd="0" presId="urn:microsoft.com/office/officeart/2005/8/layout/process1"/>
    <dgm:cxn modelId="{14E71812-4EFA-45F8-88A1-FDAC62AC0E88}" type="presParOf" srcId="{02F6151B-E196-431A-8E3C-E2C2AEF45209}" destId="{8438751A-4B3D-42D5-A8E8-F13083CD0A2C}" srcOrd="2" destOrd="0" presId="urn:microsoft.com/office/officeart/2005/8/layout/process1"/>
    <dgm:cxn modelId="{14339BF7-C289-43AE-BA06-C7B39A78807E}" type="presParOf" srcId="{02F6151B-E196-431A-8E3C-E2C2AEF45209}" destId="{3B7D832F-B5A7-4399-8B56-5B8A4FFA8C24}" srcOrd="3" destOrd="0" presId="urn:microsoft.com/office/officeart/2005/8/layout/process1"/>
    <dgm:cxn modelId="{006085C7-7DA1-48BA-A8DA-E3F78E8BC28C}" type="presParOf" srcId="{3B7D832F-B5A7-4399-8B56-5B8A4FFA8C24}" destId="{A53EAC42-556E-421C-97F4-FB5FD7CE606A}" srcOrd="0" destOrd="0" presId="urn:microsoft.com/office/officeart/2005/8/layout/process1"/>
    <dgm:cxn modelId="{D50F9C70-73C6-4721-B85F-56FB56484FFD}" type="presParOf" srcId="{02F6151B-E196-431A-8E3C-E2C2AEF45209}" destId="{5F0D2FC3-7B86-4840-A6CE-C0C9B298BE80}" srcOrd="4"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E2776A27-8A71-4C04-A36E-6F91AC91ED7D}"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220265F6-E67B-4F71-8FDE-DA8C7ED67AC0}">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Remember, always examine the details &amp; history of what is being reported to you</a:t>
          </a:r>
        </a:p>
      </dgm:t>
    </dgm:pt>
    <dgm:pt modelId="{3484995C-5964-4ED1-9449-7AFE023BB189}" type="parTrans" cxnId="{2F22CCA7-FE8C-485D-B3DE-BB1DC89C117B}">
      <dgm:prSet/>
      <dgm:spPr/>
      <dgm:t>
        <a:bodyPr/>
        <a:lstStyle/>
        <a:p>
          <a:endParaRPr lang="en-US"/>
        </a:p>
      </dgm:t>
    </dgm:pt>
    <dgm:pt modelId="{743AB52A-525A-463B-BE1D-1ABCAAFE8801}" type="sibTrans" cxnId="{2F22CCA7-FE8C-485D-B3DE-BB1DC89C117B}">
      <dgm:prSet/>
      <dgm:spPr>
        <a:solidFill>
          <a:schemeClr val="accent2">
            <a:lumMod val="75000"/>
            <a:alpha val="90000"/>
          </a:schemeClr>
        </a:solidFill>
        <a:ln>
          <a:solidFill>
            <a:schemeClr val="tx1">
              <a:alpha val="90000"/>
            </a:schemeClr>
          </a:solidFill>
        </a:ln>
      </dgm:spPr>
      <dgm:t>
        <a:bodyPr/>
        <a:lstStyle/>
        <a:p>
          <a:endParaRPr lang="en-US"/>
        </a:p>
      </dgm:t>
    </dgm:pt>
    <dgm:pt modelId="{1ABCD225-2C51-48E3-ABCD-508003AEE393}">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Have there been previous incidents or occasions? Is a course of conduct already present?</a:t>
          </a:r>
        </a:p>
      </dgm:t>
    </dgm:pt>
    <dgm:pt modelId="{2562F64C-F1AE-452C-8B93-539CEA1D2314}" type="parTrans" cxnId="{DB2DBD4E-186A-45C1-B31E-F0DCF34DC32B}">
      <dgm:prSet/>
      <dgm:spPr/>
      <dgm:t>
        <a:bodyPr/>
        <a:lstStyle/>
        <a:p>
          <a:endParaRPr lang="en-US"/>
        </a:p>
      </dgm:t>
    </dgm:pt>
    <dgm:pt modelId="{1DC03408-0E0A-44F8-B6AA-2B6D1B2F9B7A}" type="sibTrans" cxnId="{DB2DBD4E-186A-45C1-B31E-F0DCF34DC32B}">
      <dgm:prSet/>
      <dgm:spPr/>
      <dgm:t>
        <a:bodyPr/>
        <a:lstStyle/>
        <a:p>
          <a:endParaRPr lang="en-US"/>
        </a:p>
      </dgm:t>
    </dgm:pt>
    <dgm:pt modelId="{F628B2B8-5F51-460C-BBD7-7DE1E5AB46FD}" type="pres">
      <dgm:prSet presAssocID="{E2776A27-8A71-4C04-A36E-6F91AC91ED7D}" presName="outerComposite" presStyleCnt="0">
        <dgm:presLayoutVars>
          <dgm:chMax val="5"/>
          <dgm:dir/>
          <dgm:resizeHandles val="exact"/>
        </dgm:presLayoutVars>
      </dgm:prSet>
      <dgm:spPr/>
    </dgm:pt>
    <dgm:pt modelId="{D5D69D73-B8D6-477E-A238-C112E0E52306}" type="pres">
      <dgm:prSet presAssocID="{E2776A27-8A71-4C04-A36E-6F91AC91ED7D}" presName="dummyMaxCanvas" presStyleCnt="0">
        <dgm:presLayoutVars/>
      </dgm:prSet>
      <dgm:spPr/>
    </dgm:pt>
    <dgm:pt modelId="{2FB27763-EAA6-4160-A32F-10A05EC5CEBE}" type="pres">
      <dgm:prSet presAssocID="{E2776A27-8A71-4C04-A36E-6F91AC91ED7D}" presName="TwoNodes_1" presStyleLbl="node1" presStyleIdx="0" presStyleCnt="2">
        <dgm:presLayoutVars>
          <dgm:bulletEnabled val="1"/>
        </dgm:presLayoutVars>
      </dgm:prSet>
      <dgm:spPr/>
    </dgm:pt>
    <dgm:pt modelId="{4B70758D-EDBA-472A-A822-46A7B33023ED}" type="pres">
      <dgm:prSet presAssocID="{E2776A27-8A71-4C04-A36E-6F91AC91ED7D}" presName="TwoNodes_2" presStyleLbl="node1" presStyleIdx="1" presStyleCnt="2">
        <dgm:presLayoutVars>
          <dgm:bulletEnabled val="1"/>
        </dgm:presLayoutVars>
      </dgm:prSet>
      <dgm:spPr/>
    </dgm:pt>
    <dgm:pt modelId="{CC0B6EFC-28D0-4280-B328-60ED02F8587F}" type="pres">
      <dgm:prSet presAssocID="{E2776A27-8A71-4C04-A36E-6F91AC91ED7D}" presName="TwoConn_1-2" presStyleLbl="fgAccFollowNode1" presStyleIdx="0" presStyleCnt="1">
        <dgm:presLayoutVars>
          <dgm:bulletEnabled val="1"/>
        </dgm:presLayoutVars>
      </dgm:prSet>
      <dgm:spPr/>
    </dgm:pt>
    <dgm:pt modelId="{5629947C-9A81-49BA-8CEB-47762B8496B0}" type="pres">
      <dgm:prSet presAssocID="{E2776A27-8A71-4C04-A36E-6F91AC91ED7D}" presName="TwoNodes_1_text" presStyleLbl="node1" presStyleIdx="1" presStyleCnt="2">
        <dgm:presLayoutVars>
          <dgm:bulletEnabled val="1"/>
        </dgm:presLayoutVars>
      </dgm:prSet>
      <dgm:spPr/>
    </dgm:pt>
    <dgm:pt modelId="{9430559C-8A17-4E3F-A863-C4767A52B688}" type="pres">
      <dgm:prSet presAssocID="{E2776A27-8A71-4C04-A36E-6F91AC91ED7D}" presName="TwoNodes_2_text" presStyleLbl="node1" presStyleIdx="1" presStyleCnt="2">
        <dgm:presLayoutVars>
          <dgm:bulletEnabled val="1"/>
        </dgm:presLayoutVars>
      </dgm:prSet>
      <dgm:spPr/>
    </dgm:pt>
  </dgm:ptLst>
  <dgm:cxnLst>
    <dgm:cxn modelId="{9425B220-C1F4-42CD-AB2C-C683D03E1D50}" type="presOf" srcId="{220265F6-E67B-4F71-8FDE-DA8C7ED67AC0}" destId="{5629947C-9A81-49BA-8CEB-47762B8496B0}" srcOrd="1" destOrd="0" presId="urn:microsoft.com/office/officeart/2005/8/layout/vProcess5"/>
    <dgm:cxn modelId="{E7121D31-CF6B-444E-AAF3-160D5DDC27C0}" type="presOf" srcId="{1ABCD225-2C51-48E3-ABCD-508003AEE393}" destId="{9430559C-8A17-4E3F-A863-C4767A52B688}" srcOrd="1" destOrd="0" presId="urn:microsoft.com/office/officeart/2005/8/layout/vProcess5"/>
    <dgm:cxn modelId="{DB2DBD4E-186A-45C1-B31E-F0DCF34DC32B}" srcId="{E2776A27-8A71-4C04-A36E-6F91AC91ED7D}" destId="{1ABCD225-2C51-48E3-ABCD-508003AEE393}" srcOrd="1" destOrd="0" parTransId="{2562F64C-F1AE-452C-8B93-539CEA1D2314}" sibTransId="{1DC03408-0E0A-44F8-B6AA-2B6D1B2F9B7A}"/>
    <dgm:cxn modelId="{E9507F53-5E1D-40F9-8386-266042FC4235}" type="presOf" srcId="{743AB52A-525A-463B-BE1D-1ABCAAFE8801}" destId="{CC0B6EFC-28D0-4280-B328-60ED02F8587F}" srcOrd="0" destOrd="0" presId="urn:microsoft.com/office/officeart/2005/8/layout/vProcess5"/>
    <dgm:cxn modelId="{5C018276-902D-4B2C-9C36-022D5245A80D}" type="presOf" srcId="{E2776A27-8A71-4C04-A36E-6F91AC91ED7D}" destId="{F628B2B8-5F51-460C-BBD7-7DE1E5AB46FD}" srcOrd="0" destOrd="0" presId="urn:microsoft.com/office/officeart/2005/8/layout/vProcess5"/>
    <dgm:cxn modelId="{93481488-51B7-45C0-BF00-0F75057F90D9}" type="presOf" srcId="{1ABCD225-2C51-48E3-ABCD-508003AEE393}" destId="{4B70758D-EDBA-472A-A822-46A7B33023ED}" srcOrd="0" destOrd="0" presId="urn:microsoft.com/office/officeart/2005/8/layout/vProcess5"/>
    <dgm:cxn modelId="{2F22CCA7-FE8C-485D-B3DE-BB1DC89C117B}" srcId="{E2776A27-8A71-4C04-A36E-6F91AC91ED7D}" destId="{220265F6-E67B-4F71-8FDE-DA8C7ED67AC0}" srcOrd="0" destOrd="0" parTransId="{3484995C-5964-4ED1-9449-7AFE023BB189}" sibTransId="{743AB52A-525A-463B-BE1D-1ABCAAFE8801}"/>
    <dgm:cxn modelId="{87A2B5BE-084C-482E-8882-5ADCD0A21B73}" type="presOf" srcId="{220265F6-E67B-4F71-8FDE-DA8C7ED67AC0}" destId="{2FB27763-EAA6-4160-A32F-10A05EC5CEBE}" srcOrd="0" destOrd="0" presId="urn:microsoft.com/office/officeart/2005/8/layout/vProcess5"/>
    <dgm:cxn modelId="{8D332621-4F19-42DF-870D-1BB8D0B2EBCB}" type="presParOf" srcId="{F628B2B8-5F51-460C-BBD7-7DE1E5AB46FD}" destId="{D5D69D73-B8D6-477E-A238-C112E0E52306}" srcOrd="0" destOrd="0" presId="urn:microsoft.com/office/officeart/2005/8/layout/vProcess5"/>
    <dgm:cxn modelId="{9939DD33-3AA0-4DA7-A11F-5BD7FA5AD26D}" type="presParOf" srcId="{F628B2B8-5F51-460C-BBD7-7DE1E5AB46FD}" destId="{2FB27763-EAA6-4160-A32F-10A05EC5CEBE}" srcOrd="1" destOrd="0" presId="urn:microsoft.com/office/officeart/2005/8/layout/vProcess5"/>
    <dgm:cxn modelId="{B1D52924-6A80-4E4D-AD0B-04D687C650B0}" type="presParOf" srcId="{F628B2B8-5F51-460C-BBD7-7DE1E5AB46FD}" destId="{4B70758D-EDBA-472A-A822-46A7B33023ED}" srcOrd="2" destOrd="0" presId="urn:microsoft.com/office/officeart/2005/8/layout/vProcess5"/>
    <dgm:cxn modelId="{292148F5-49E5-4885-BBAC-4FBB333E0677}" type="presParOf" srcId="{F628B2B8-5F51-460C-BBD7-7DE1E5AB46FD}" destId="{CC0B6EFC-28D0-4280-B328-60ED02F8587F}" srcOrd="3" destOrd="0" presId="urn:microsoft.com/office/officeart/2005/8/layout/vProcess5"/>
    <dgm:cxn modelId="{5411A86A-A25A-4BF5-BB86-E70B787F0357}" type="presParOf" srcId="{F628B2B8-5F51-460C-BBD7-7DE1E5AB46FD}" destId="{5629947C-9A81-49BA-8CEB-47762B8496B0}" srcOrd="4" destOrd="0" presId="urn:microsoft.com/office/officeart/2005/8/layout/vProcess5"/>
    <dgm:cxn modelId="{AEB45C4F-3D6E-4E71-A307-5F3CF9C010F9}" type="presParOf" srcId="{F628B2B8-5F51-460C-BBD7-7DE1E5AB46FD}" destId="{9430559C-8A17-4E3F-A863-C4767A52B688}" srcOrd="5"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3817F9C2-2A13-4276-ABF7-AF3FA3F65FF5}"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2D03EA40-FC4C-425D-A6FB-6A7695EEF70A}">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Record </a:t>
          </a:r>
          <a:r>
            <a:rPr lang="en-US" sz="2400" b="1" i="1" u="sng" dirty="0">
              <a:solidFill>
                <a:schemeClr val="tx1"/>
              </a:solidFill>
            </a:rPr>
            <a:t>ALL</a:t>
          </a:r>
          <a:r>
            <a:rPr lang="en-US" sz="2400" dirty="0">
              <a:solidFill>
                <a:schemeClr val="tx1"/>
              </a:solidFill>
            </a:rPr>
            <a:t> events no matter how minor</a:t>
          </a:r>
        </a:p>
      </dgm:t>
    </dgm:pt>
    <dgm:pt modelId="{42CE9EFD-C811-4FE3-83B4-79B46AE8BAD0}" type="parTrans" cxnId="{A407407F-615C-4A53-96F3-E7F16F3E892F}">
      <dgm:prSet/>
      <dgm:spPr/>
      <dgm:t>
        <a:bodyPr/>
        <a:lstStyle/>
        <a:p>
          <a:endParaRPr lang="en-US"/>
        </a:p>
      </dgm:t>
    </dgm:pt>
    <dgm:pt modelId="{2006A5A3-9BFB-4645-95F4-695D323F0670}" type="sibTrans" cxnId="{A407407F-615C-4A53-96F3-E7F16F3E892F}">
      <dgm:prSet/>
      <dgm:spPr/>
      <dgm:t>
        <a:bodyPr/>
        <a:lstStyle/>
        <a:p>
          <a:endParaRPr lang="en-US"/>
        </a:p>
      </dgm:t>
    </dgm:pt>
    <dgm:pt modelId="{D70F4223-D5D2-4A9F-871C-97BED3B823D7}">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Retain physical evidence such as letters, notes </a:t>
          </a:r>
          <a:r>
            <a:rPr lang="en-US" sz="2400" dirty="0" err="1">
              <a:solidFill>
                <a:schemeClr val="tx1"/>
              </a:solidFill>
            </a:rPr>
            <a:t>etc</a:t>
          </a:r>
          <a:endParaRPr lang="en-US" sz="2400" dirty="0">
            <a:solidFill>
              <a:schemeClr val="tx1"/>
            </a:solidFill>
          </a:endParaRPr>
        </a:p>
      </dgm:t>
    </dgm:pt>
    <dgm:pt modelId="{C0E12808-227C-42CC-B5B4-F8AAEB5BC379}" type="parTrans" cxnId="{86F81DC3-D703-4764-995C-7128E0A62F1E}">
      <dgm:prSet/>
      <dgm:spPr/>
      <dgm:t>
        <a:bodyPr/>
        <a:lstStyle/>
        <a:p>
          <a:endParaRPr lang="en-US"/>
        </a:p>
      </dgm:t>
    </dgm:pt>
    <dgm:pt modelId="{6FDCF3C5-D047-4AB4-9F7E-1EC36475531B}" type="sibTrans" cxnId="{86F81DC3-D703-4764-995C-7128E0A62F1E}">
      <dgm:prSet/>
      <dgm:spPr/>
      <dgm:t>
        <a:bodyPr/>
        <a:lstStyle/>
        <a:p>
          <a:endParaRPr lang="en-US"/>
        </a:p>
      </dgm:t>
    </dgm:pt>
    <dgm:pt modelId="{C545AEB0-B669-45DD-BD2A-D149C22CFE3E}">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To take photographs of any visible evidence. These can then be exhibited subject to admissibility</a:t>
          </a:r>
        </a:p>
      </dgm:t>
    </dgm:pt>
    <dgm:pt modelId="{A4E28F80-AF44-4ACE-91EE-5A0970289EFA}" type="parTrans" cxnId="{84F95272-3FE4-4B44-9595-10A3CF985E0D}">
      <dgm:prSet/>
      <dgm:spPr/>
      <dgm:t>
        <a:bodyPr/>
        <a:lstStyle/>
        <a:p>
          <a:endParaRPr lang="en-US"/>
        </a:p>
      </dgm:t>
    </dgm:pt>
    <dgm:pt modelId="{AFC9A891-71E8-4029-AB96-BBD22C6A7818}" type="sibTrans" cxnId="{84F95272-3FE4-4B44-9595-10A3CF985E0D}">
      <dgm:prSet/>
      <dgm:spPr/>
      <dgm:t>
        <a:bodyPr/>
        <a:lstStyle/>
        <a:p>
          <a:endParaRPr lang="en-US"/>
        </a:p>
      </dgm:t>
    </dgm:pt>
    <dgm:pt modelId="{FA01E5AA-FE97-4A77-BE40-E9CFEFD41CC3}">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Victims should also be advised to keep copies of any injunctions or restraining orders &amp; to produce their copy to the police if the order is breached</a:t>
          </a:r>
        </a:p>
      </dgm:t>
    </dgm:pt>
    <dgm:pt modelId="{1822D96F-E3B4-4B42-A1BC-99CE7C78FCCA}" type="parTrans" cxnId="{F306E692-4047-4FB1-9F53-F526B44DD849}">
      <dgm:prSet/>
      <dgm:spPr/>
      <dgm:t>
        <a:bodyPr/>
        <a:lstStyle/>
        <a:p>
          <a:endParaRPr lang="en-US"/>
        </a:p>
      </dgm:t>
    </dgm:pt>
    <dgm:pt modelId="{71F7EB22-FAAD-41CC-8F81-7BF9CFB7F50A}" type="sibTrans" cxnId="{F306E692-4047-4FB1-9F53-F526B44DD849}">
      <dgm:prSet/>
      <dgm:spPr/>
      <dgm:t>
        <a:bodyPr/>
        <a:lstStyle/>
        <a:p>
          <a:endParaRPr lang="en-US"/>
        </a:p>
      </dgm:t>
    </dgm:pt>
    <dgm:pt modelId="{B7069EA0-16C3-4638-A15E-F583AE94E55E}" type="pres">
      <dgm:prSet presAssocID="{3817F9C2-2A13-4276-ABF7-AF3FA3F65FF5}" presName="diagram" presStyleCnt="0">
        <dgm:presLayoutVars>
          <dgm:dir/>
          <dgm:resizeHandles val="exact"/>
        </dgm:presLayoutVars>
      </dgm:prSet>
      <dgm:spPr/>
    </dgm:pt>
    <dgm:pt modelId="{C10B1A0C-17E9-445D-9566-2493BA6DA7FF}" type="pres">
      <dgm:prSet presAssocID="{2D03EA40-FC4C-425D-A6FB-6A7695EEF70A}" presName="node" presStyleLbl="node1" presStyleIdx="0" presStyleCnt="4">
        <dgm:presLayoutVars>
          <dgm:bulletEnabled val="1"/>
        </dgm:presLayoutVars>
      </dgm:prSet>
      <dgm:spPr/>
    </dgm:pt>
    <dgm:pt modelId="{B789F2F2-2526-4A0E-BAF3-110496EDFF7B}" type="pres">
      <dgm:prSet presAssocID="{2006A5A3-9BFB-4645-95F4-695D323F0670}" presName="sibTrans" presStyleCnt="0"/>
      <dgm:spPr/>
    </dgm:pt>
    <dgm:pt modelId="{E67CC94A-817D-4E5F-860C-17C7369EE747}" type="pres">
      <dgm:prSet presAssocID="{D70F4223-D5D2-4A9F-871C-97BED3B823D7}" presName="node" presStyleLbl="node1" presStyleIdx="1" presStyleCnt="4">
        <dgm:presLayoutVars>
          <dgm:bulletEnabled val="1"/>
        </dgm:presLayoutVars>
      </dgm:prSet>
      <dgm:spPr/>
    </dgm:pt>
    <dgm:pt modelId="{30F7EBCE-FDE8-4EBE-B2F7-DB5091DC0557}" type="pres">
      <dgm:prSet presAssocID="{6FDCF3C5-D047-4AB4-9F7E-1EC36475531B}" presName="sibTrans" presStyleCnt="0"/>
      <dgm:spPr/>
    </dgm:pt>
    <dgm:pt modelId="{C8290B92-E4C3-46D4-A491-CEDE5EBD11CE}" type="pres">
      <dgm:prSet presAssocID="{C545AEB0-B669-45DD-BD2A-D149C22CFE3E}" presName="node" presStyleLbl="node1" presStyleIdx="2" presStyleCnt="4">
        <dgm:presLayoutVars>
          <dgm:bulletEnabled val="1"/>
        </dgm:presLayoutVars>
      </dgm:prSet>
      <dgm:spPr/>
    </dgm:pt>
    <dgm:pt modelId="{BCB7458B-354D-4CC7-898F-07C76615B198}" type="pres">
      <dgm:prSet presAssocID="{AFC9A891-71E8-4029-AB96-BBD22C6A7818}" presName="sibTrans" presStyleCnt="0"/>
      <dgm:spPr/>
    </dgm:pt>
    <dgm:pt modelId="{31C1F54D-D975-4302-AE47-306F809E9035}" type="pres">
      <dgm:prSet presAssocID="{FA01E5AA-FE97-4A77-BE40-E9CFEFD41CC3}" presName="node" presStyleLbl="node1" presStyleIdx="3" presStyleCnt="4">
        <dgm:presLayoutVars>
          <dgm:bulletEnabled val="1"/>
        </dgm:presLayoutVars>
      </dgm:prSet>
      <dgm:spPr/>
    </dgm:pt>
  </dgm:ptLst>
  <dgm:cxnLst>
    <dgm:cxn modelId="{2C7FE726-4CB4-4E27-A7C3-AC73D809C649}" type="presOf" srcId="{2D03EA40-FC4C-425D-A6FB-6A7695EEF70A}" destId="{C10B1A0C-17E9-445D-9566-2493BA6DA7FF}" srcOrd="0" destOrd="0" presId="urn:microsoft.com/office/officeart/2005/8/layout/default"/>
    <dgm:cxn modelId="{2BF0306C-4D8A-4C3E-B9FD-20902C44E279}" type="presOf" srcId="{FA01E5AA-FE97-4A77-BE40-E9CFEFD41CC3}" destId="{31C1F54D-D975-4302-AE47-306F809E9035}" srcOrd="0" destOrd="0" presId="urn:microsoft.com/office/officeart/2005/8/layout/default"/>
    <dgm:cxn modelId="{84F95272-3FE4-4B44-9595-10A3CF985E0D}" srcId="{3817F9C2-2A13-4276-ABF7-AF3FA3F65FF5}" destId="{C545AEB0-B669-45DD-BD2A-D149C22CFE3E}" srcOrd="2" destOrd="0" parTransId="{A4E28F80-AF44-4ACE-91EE-5A0970289EFA}" sibTransId="{AFC9A891-71E8-4029-AB96-BBD22C6A7818}"/>
    <dgm:cxn modelId="{06C61E55-FFB6-43AA-950D-30413FDA95F8}" type="presOf" srcId="{C545AEB0-B669-45DD-BD2A-D149C22CFE3E}" destId="{C8290B92-E4C3-46D4-A491-CEDE5EBD11CE}" srcOrd="0" destOrd="0" presId="urn:microsoft.com/office/officeart/2005/8/layout/default"/>
    <dgm:cxn modelId="{A407407F-615C-4A53-96F3-E7F16F3E892F}" srcId="{3817F9C2-2A13-4276-ABF7-AF3FA3F65FF5}" destId="{2D03EA40-FC4C-425D-A6FB-6A7695EEF70A}" srcOrd="0" destOrd="0" parTransId="{42CE9EFD-C811-4FE3-83B4-79B46AE8BAD0}" sibTransId="{2006A5A3-9BFB-4645-95F4-695D323F0670}"/>
    <dgm:cxn modelId="{473F0381-1152-4567-B948-98C541F8E2B5}" type="presOf" srcId="{3817F9C2-2A13-4276-ABF7-AF3FA3F65FF5}" destId="{B7069EA0-16C3-4638-A15E-F583AE94E55E}" srcOrd="0" destOrd="0" presId="urn:microsoft.com/office/officeart/2005/8/layout/default"/>
    <dgm:cxn modelId="{F306E692-4047-4FB1-9F53-F526B44DD849}" srcId="{3817F9C2-2A13-4276-ABF7-AF3FA3F65FF5}" destId="{FA01E5AA-FE97-4A77-BE40-E9CFEFD41CC3}" srcOrd="3" destOrd="0" parTransId="{1822D96F-E3B4-4B42-A1BC-99CE7C78FCCA}" sibTransId="{71F7EB22-FAAD-41CC-8F81-7BF9CFB7F50A}"/>
    <dgm:cxn modelId="{86F81DC3-D703-4764-995C-7128E0A62F1E}" srcId="{3817F9C2-2A13-4276-ABF7-AF3FA3F65FF5}" destId="{D70F4223-D5D2-4A9F-871C-97BED3B823D7}" srcOrd="1" destOrd="0" parTransId="{C0E12808-227C-42CC-B5B4-F8AAEB5BC379}" sibTransId="{6FDCF3C5-D047-4AB4-9F7E-1EC36475531B}"/>
    <dgm:cxn modelId="{8DEF8BC7-4CB2-4069-B421-7D6C08758A6A}" type="presOf" srcId="{D70F4223-D5D2-4A9F-871C-97BED3B823D7}" destId="{E67CC94A-817D-4E5F-860C-17C7369EE747}" srcOrd="0" destOrd="0" presId="urn:microsoft.com/office/officeart/2005/8/layout/default"/>
    <dgm:cxn modelId="{9799D5AF-B98F-49EB-8C48-D8760645E230}" type="presParOf" srcId="{B7069EA0-16C3-4638-A15E-F583AE94E55E}" destId="{C10B1A0C-17E9-445D-9566-2493BA6DA7FF}" srcOrd="0" destOrd="0" presId="urn:microsoft.com/office/officeart/2005/8/layout/default"/>
    <dgm:cxn modelId="{F4F112D8-72F4-4DBB-9994-0ABA4DA3C4C8}" type="presParOf" srcId="{B7069EA0-16C3-4638-A15E-F583AE94E55E}" destId="{B789F2F2-2526-4A0E-BAF3-110496EDFF7B}" srcOrd="1" destOrd="0" presId="urn:microsoft.com/office/officeart/2005/8/layout/default"/>
    <dgm:cxn modelId="{0D3AA75C-49B3-42F9-83C1-FFF7073162EF}" type="presParOf" srcId="{B7069EA0-16C3-4638-A15E-F583AE94E55E}" destId="{E67CC94A-817D-4E5F-860C-17C7369EE747}" srcOrd="2" destOrd="0" presId="urn:microsoft.com/office/officeart/2005/8/layout/default"/>
    <dgm:cxn modelId="{C834A923-1860-4CE6-9D76-353DF7932A68}" type="presParOf" srcId="{B7069EA0-16C3-4638-A15E-F583AE94E55E}" destId="{30F7EBCE-FDE8-4EBE-B2F7-DB5091DC0557}" srcOrd="3" destOrd="0" presId="urn:microsoft.com/office/officeart/2005/8/layout/default"/>
    <dgm:cxn modelId="{0AED6D44-E535-4F12-9C36-794F2799BEF3}" type="presParOf" srcId="{B7069EA0-16C3-4638-A15E-F583AE94E55E}" destId="{C8290B92-E4C3-46D4-A491-CEDE5EBD11CE}" srcOrd="4" destOrd="0" presId="urn:microsoft.com/office/officeart/2005/8/layout/default"/>
    <dgm:cxn modelId="{4BB67DC9-FFB7-4279-8F1F-E6F08CEE06A5}" type="presParOf" srcId="{B7069EA0-16C3-4638-A15E-F583AE94E55E}" destId="{BCB7458B-354D-4CC7-898F-07C76615B198}" srcOrd="5" destOrd="0" presId="urn:microsoft.com/office/officeart/2005/8/layout/default"/>
    <dgm:cxn modelId="{C3EBE6BC-95F5-4BE8-9B1F-7343E9037ED4}" type="presParOf" srcId="{B7069EA0-16C3-4638-A15E-F583AE94E55E}" destId="{31C1F54D-D975-4302-AE47-306F809E9035}"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80D3295B-FAA3-4397-B76D-83483F061052}"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0ECCC8F9-82D8-463C-A4C0-5A7540434B6D}">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The Stalking Protection Act 2019 introduces a new civil order which can be sought by police. These came into effect on 20</a:t>
          </a:r>
          <a:r>
            <a:rPr lang="en-US" sz="2400" baseline="30000" dirty="0">
              <a:solidFill>
                <a:schemeClr val="tx1"/>
              </a:solidFill>
            </a:rPr>
            <a:t>th</a:t>
          </a:r>
          <a:r>
            <a:rPr lang="en-US" sz="2400" dirty="0">
              <a:solidFill>
                <a:schemeClr val="tx1"/>
              </a:solidFill>
            </a:rPr>
            <a:t> January 2020</a:t>
          </a:r>
        </a:p>
      </dgm:t>
    </dgm:pt>
    <dgm:pt modelId="{FB685641-6082-4ECA-807C-06CF4C1FE48D}" type="parTrans" cxnId="{5CE382BD-F48F-424D-837C-6470E1878F10}">
      <dgm:prSet/>
      <dgm:spPr/>
      <dgm:t>
        <a:bodyPr/>
        <a:lstStyle/>
        <a:p>
          <a:endParaRPr lang="en-US"/>
        </a:p>
      </dgm:t>
    </dgm:pt>
    <dgm:pt modelId="{787F5977-EA21-44DC-B6BE-A10FAE2AFC88}" type="sibTrans" cxnId="{5CE382BD-F48F-424D-837C-6470E1878F10}">
      <dgm:prSet/>
      <dgm:spPr/>
      <dgm:t>
        <a:bodyPr/>
        <a:lstStyle/>
        <a:p>
          <a:endParaRPr lang="en-US"/>
        </a:p>
      </dgm:t>
    </dgm:pt>
    <dgm:pt modelId="{EFFEF921-FBE8-4B42-89F0-E9CF0682FBC3}">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These orders manage the alleged suspect through use of prohibitions &amp;/or positive requirements as well as imposing notification requirements on the suspect</a:t>
          </a:r>
        </a:p>
      </dgm:t>
    </dgm:pt>
    <dgm:pt modelId="{43C95E47-4313-40B3-AC83-869B9E03758A}" type="parTrans" cxnId="{80FCF848-EF89-4459-95B2-013B2EF3668E}">
      <dgm:prSet/>
      <dgm:spPr/>
      <dgm:t>
        <a:bodyPr/>
        <a:lstStyle/>
        <a:p>
          <a:endParaRPr lang="en-US"/>
        </a:p>
      </dgm:t>
    </dgm:pt>
    <dgm:pt modelId="{9F1F54FC-878D-40CE-9907-842ACAF57F85}" type="sibTrans" cxnId="{80FCF848-EF89-4459-95B2-013B2EF3668E}">
      <dgm:prSet/>
      <dgm:spPr/>
      <dgm:t>
        <a:bodyPr/>
        <a:lstStyle/>
        <a:p>
          <a:endParaRPr lang="en-US"/>
        </a:p>
      </dgm:t>
    </dgm:pt>
    <dgm:pt modelId="{4963ECCD-9B47-4A09-891B-05C0456A0981}">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A  SPO is not an alternative to prosecution</a:t>
          </a:r>
        </a:p>
      </dgm:t>
    </dgm:pt>
    <dgm:pt modelId="{14A5FBAE-C40C-4BFC-B7E1-3F6A0F9289A2}" type="parTrans" cxnId="{6BCB6E9D-84B9-4570-BC67-E25447DFA628}">
      <dgm:prSet/>
      <dgm:spPr/>
      <dgm:t>
        <a:bodyPr/>
        <a:lstStyle/>
        <a:p>
          <a:endParaRPr lang="en-US"/>
        </a:p>
      </dgm:t>
    </dgm:pt>
    <dgm:pt modelId="{75C7A1E3-B8A7-4074-B6FB-634D9ADD37EE}" type="sibTrans" cxnId="{6BCB6E9D-84B9-4570-BC67-E25447DFA628}">
      <dgm:prSet/>
      <dgm:spPr/>
      <dgm:t>
        <a:bodyPr/>
        <a:lstStyle/>
        <a:p>
          <a:endParaRPr lang="en-US"/>
        </a:p>
      </dgm:t>
    </dgm:pt>
    <dgm:pt modelId="{23470C73-5964-45D6-90EE-9DFB9D33BA63}" type="pres">
      <dgm:prSet presAssocID="{80D3295B-FAA3-4397-B76D-83483F061052}" presName="linear" presStyleCnt="0">
        <dgm:presLayoutVars>
          <dgm:dir/>
          <dgm:animLvl val="lvl"/>
          <dgm:resizeHandles val="exact"/>
        </dgm:presLayoutVars>
      </dgm:prSet>
      <dgm:spPr/>
    </dgm:pt>
    <dgm:pt modelId="{4C86F828-FDEB-4482-A4A4-8FE3E0747DEB}" type="pres">
      <dgm:prSet presAssocID="{0ECCC8F9-82D8-463C-A4C0-5A7540434B6D}" presName="parentLin" presStyleCnt="0"/>
      <dgm:spPr/>
    </dgm:pt>
    <dgm:pt modelId="{5EE0F16D-E7B0-4350-BBE1-A798831750F9}" type="pres">
      <dgm:prSet presAssocID="{0ECCC8F9-82D8-463C-A4C0-5A7540434B6D}" presName="parentLeftMargin" presStyleLbl="node1" presStyleIdx="0" presStyleCnt="3"/>
      <dgm:spPr/>
    </dgm:pt>
    <dgm:pt modelId="{1D2A553E-ACE3-4E25-9DE1-3C8159283865}" type="pres">
      <dgm:prSet presAssocID="{0ECCC8F9-82D8-463C-A4C0-5A7540434B6D}" presName="parentText" presStyleLbl="node1" presStyleIdx="0" presStyleCnt="3" custScaleX="122600">
        <dgm:presLayoutVars>
          <dgm:chMax val="0"/>
          <dgm:bulletEnabled val="1"/>
        </dgm:presLayoutVars>
      </dgm:prSet>
      <dgm:spPr/>
    </dgm:pt>
    <dgm:pt modelId="{D38DEB40-C4B1-4137-9B60-8FC57B29AD60}" type="pres">
      <dgm:prSet presAssocID="{0ECCC8F9-82D8-463C-A4C0-5A7540434B6D}" presName="negativeSpace" presStyleCnt="0"/>
      <dgm:spPr/>
    </dgm:pt>
    <dgm:pt modelId="{ACAB5AAD-1EA9-4470-804A-DECC2C5A0015}" type="pres">
      <dgm:prSet presAssocID="{0ECCC8F9-82D8-463C-A4C0-5A7540434B6D}" presName="childText" presStyleLbl="conFgAcc1" presStyleIdx="0" presStyleCnt="3">
        <dgm:presLayoutVars>
          <dgm:bulletEnabled val="1"/>
        </dgm:presLayoutVars>
      </dgm:prSet>
      <dgm:spPr>
        <a:solidFill>
          <a:schemeClr val="accent2">
            <a:lumMod val="75000"/>
            <a:alpha val="90000"/>
          </a:schemeClr>
        </a:solidFill>
        <a:ln>
          <a:solidFill>
            <a:schemeClr val="tx1"/>
          </a:solidFill>
        </a:ln>
      </dgm:spPr>
    </dgm:pt>
    <dgm:pt modelId="{F8305D3E-F720-4789-B440-3856FE837824}" type="pres">
      <dgm:prSet presAssocID="{787F5977-EA21-44DC-B6BE-A10FAE2AFC88}" presName="spaceBetweenRectangles" presStyleCnt="0"/>
      <dgm:spPr/>
    </dgm:pt>
    <dgm:pt modelId="{D6F090F6-34B9-4493-8AB5-DC31083C469D}" type="pres">
      <dgm:prSet presAssocID="{EFFEF921-FBE8-4B42-89F0-E9CF0682FBC3}" presName="parentLin" presStyleCnt="0"/>
      <dgm:spPr/>
    </dgm:pt>
    <dgm:pt modelId="{462DE70E-C289-4FFC-8BE5-92CA92D0053F}" type="pres">
      <dgm:prSet presAssocID="{EFFEF921-FBE8-4B42-89F0-E9CF0682FBC3}" presName="parentLeftMargin" presStyleLbl="node1" presStyleIdx="0" presStyleCnt="3"/>
      <dgm:spPr/>
    </dgm:pt>
    <dgm:pt modelId="{19227514-2320-430A-9104-8B151C8DDE8A}" type="pres">
      <dgm:prSet presAssocID="{EFFEF921-FBE8-4B42-89F0-E9CF0682FBC3}" presName="parentText" presStyleLbl="node1" presStyleIdx="1" presStyleCnt="3" custScaleX="123259">
        <dgm:presLayoutVars>
          <dgm:chMax val="0"/>
          <dgm:bulletEnabled val="1"/>
        </dgm:presLayoutVars>
      </dgm:prSet>
      <dgm:spPr/>
    </dgm:pt>
    <dgm:pt modelId="{67CB76EC-37DB-4009-8581-4369DDA78A07}" type="pres">
      <dgm:prSet presAssocID="{EFFEF921-FBE8-4B42-89F0-E9CF0682FBC3}" presName="negativeSpace" presStyleCnt="0"/>
      <dgm:spPr/>
    </dgm:pt>
    <dgm:pt modelId="{A0277F6D-7091-4584-BEEC-307F61237468}" type="pres">
      <dgm:prSet presAssocID="{EFFEF921-FBE8-4B42-89F0-E9CF0682FBC3}" presName="childText" presStyleLbl="conFgAcc1" presStyleIdx="1" presStyleCnt="3">
        <dgm:presLayoutVars>
          <dgm:bulletEnabled val="1"/>
        </dgm:presLayoutVars>
      </dgm:prSet>
      <dgm:spPr>
        <a:solidFill>
          <a:schemeClr val="accent2">
            <a:lumMod val="75000"/>
            <a:alpha val="90000"/>
          </a:schemeClr>
        </a:solidFill>
        <a:ln>
          <a:solidFill>
            <a:schemeClr val="tx1"/>
          </a:solidFill>
        </a:ln>
      </dgm:spPr>
    </dgm:pt>
    <dgm:pt modelId="{C736FC0C-1CE8-40AF-8D7A-5C029B273E34}" type="pres">
      <dgm:prSet presAssocID="{9F1F54FC-878D-40CE-9907-842ACAF57F85}" presName="spaceBetweenRectangles" presStyleCnt="0"/>
      <dgm:spPr/>
    </dgm:pt>
    <dgm:pt modelId="{70B24134-E841-4E01-902E-7E3A4B8B2D2B}" type="pres">
      <dgm:prSet presAssocID="{4963ECCD-9B47-4A09-891B-05C0456A0981}" presName="parentLin" presStyleCnt="0"/>
      <dgm:spPr/>
    </dgm:pt>
    <dgm:pt modelId="{A7E4E404-14A1-47C0-83A8-D340A1D713C8}" type="pres">
      <dgm:prSet presAssocID="{4963ECCD-9B47-4A09-891B-05C0456A0981}" presName="parentLeftMargin" presStyleLbl="node1" presStyleIdx="1" presStyleCnt="3"/>
      <dgm:spPr/>
    </dgm:pt>
    <dgm:pt modelId="{8699BB9D-6A2C-43C8-A9FD-649F6C447626}" type="pres">
      <dgm:prSet presAssocID="{4963ECCD-9B47-4A09-891B-05C0456A0981}" presName="parentText" presStyleLbl="node1" presStyleIdx="2" presStyleCnt="3" custScaleX="122435">
        <dgm:presLayoutVars>
          <dgm:chMax val="0"/>
          <dgm:bulletEnabled val="1"/>
        </dgm:presLayoutVars>
      </dgm:prSet>
      <dgm:spPr/>
    </dgm:pt>
    <dgm:pt modelId="{8A52125F-8BA7-4D79-8EB0-54566C5A0C8D}" type="pres">
      <dgm:prSet presAssocID="{4963ECCD-9B47-4A09-891B-05C0456A0981}" presName="negativeSpace" presStyleCnt="0"/>
      <dgm:spPr/>
    </dgm:pt>
    <dgm:pt modelId="{3F12810E-91EC-4AB0-B817-F2137CA743D5}" type="pres">
      <dgm:prSet presAssocID="{4963ECCD-9B47-4A09-891B-05C0456A0981}" presName="childText" presStyleLbl="conFgAcc1" presStyleIdx="2" presStyleCnt="3">
        <dgm:presLayoutVars>
          <dgm:bulletEnabled val="1"/>
        </dgm:presLayoutVars>
      </dgm:prSet>
      <dgm:spPr>
        <a:solidFill>
          <a:schemeClr val="accent2">
            <a:lumMod val="75000"/>
            <a:alpha val="90000"/>
          </a:schemeClr>
        </a:solidFill>
        <a:ln>
          <a:solidFill>
            <a:schemeClr val="tx1"/>
          </a:solidFill>
        </a:ln>
      </dgm:spPr>
    </dgm:pt>
  </dgm:ptLst>
  <dgm:cxnLst>
    <dgm:cxn modelId="{B0E00A12-D74F-410A-A804-688FB9827431}" type="presOf" srcId="{4963ECCD-9B47-4A09-891B-05C0456A0981}" destId="{A7E4E404-14A1-47C0-83A8-D340A1D713C8}" srcOrd="0" destOrd="0" presId="urn:microsoft.com/office/officeart/2005/8/layout/list1"/>
    <dgm:cxn modelId="{80FCF848-EF89-4459-95B2-013B2EF3668E}" srcId="{80D3295B-FAA3-4397-B76D-83483F061052}" destId="{EFFEF921-FBE8-4B42-89F0-E9CF0682FBC3}" srcOrd="1" destOrd="0" parTransId="{43C95E47-4313-40B3-AC83-869B9E03758A}" sibTransId="{9F1F54FC-878D-40CE-9907-842ACAF57F85}"/>
    <dgm:cxn modelId="{CCA8B081-3CF5-4A78-B213-A6C2E97A83F3}" type="presOf" srcId="{EFFEF921-FBE8-4B42-89F0-E9CF0682FBC3}" destId="{462DE70E-C289-4FFC-8BE5-92CA92D0053F}" srcOrd="0" destOrd="0" presId="urn:microsoft.com/office/officeart/2005/8/layout/list1"/>
    <dgm:cxn modelId="{6BCB6E9D-84B9-4570-BC67-E25447DFA628}" srcId="{80D3295B-FAA3-4397-B76D-83483F061052}" destId="{4963ECCD-9B47-4A09-891B-05C0456A0981}" srcOrd="2" destOrd="0" parTransId="{14A5FBAE-C40C-4BFC-B7E1-3F6A0F9289A2}" sibTransId="{75C7A1E3-B8A7-4074-B6FB-634D9ADD37EE}"/>
    <dgm:cxn modelId="{5CE382BD-F48F-424D-837C-6470E1878F10}" srcId="{80D3295B-FAA3-4397-B76D-83483F061052}" destId="{0ECCC8F9-82D8-463C-A4C0-5A7540434B6D}" srcOrd="0" destOrd="0" parTransId="{FB685641-6082-4ECA-807C-06CF4C1FE48D}" sibTransId="{787F5977-EA21-44DC-B6BE-A10FAE2AFC88}"/>
    <dgm:cxn modelId="{86DEE3C1-38C9-4943-BBA8-B87D64FEC781}" type="presOf" srcId="{80D3295B-FAA3-4397-B76D-83483F061052}" destId="{23470C73-5964-45D6-90EE-9DFB9D33BA63}" srcOrd="0" destOrd="0" presId="urn:microsoft.com/office/officeart/2005/8/layout/list1"/>
    <dgm:cxn modelId="{C940B8C6-486D-4F11-B99C-68521FC83B35}" type="presOf" srcId="{0ECCC8F9-82D8-463C-A4C0-5A7540434B6D}" destId="{5EE0F16D-E7B0-4350-BBE1-A798831750F9}" srcOrd="0" destOrd="0" presId="urn:microsoft.com/office/officeart/2005/8/layout/list1"/>
    <dgm:cxn modelId="{10CD64D0-91B5-47F5-98A9-F466A375846E}" type="presOf" srcId="{EFFEF921-FBE8-4B42-89F0-E9CF0682FBC3}" destId="{19227514-2320-430A-9104-8B151C8DDE8A}" srcOrd="1" destOrd="0" presId="urn:microsoft.com/office/officeart/2005/8/layout/list1"/>
    <dgm:cxn modelId="{B86956E6-959B-46E1-B339-F694B50DAB07}" type="presOf" srcId="{4963ECCD-9B47-4A09-891B-05C0456A0981}" destId="{8699BB9D-6A2C-43C8-A9FD-649F6C447626}" srcOrd="1" destOrd="0" presId="urn:microsoft.com/office/officeart/2005/8/layout/list1"/>
    <dgm:cxn modelId="{778538EB-01BC-43A5-BC08-F84556858C9C}" type="presOf" srcId="{0ECCC8F9-82D8-463C-A4C0-5A7540434B6D}" destId="{1D2A553E-ACE3-4E25-9DE1-3C8159283865}" srcOrd="1" destOrd="0" presId="urn:microsoft.com/office/officeart/2005/8/layout/list1"/>
    <dgm:cxn modelId="{3E572102-A058-422D-BCC3-B21D0B7A5D4D}" type="presParOf" srcId="{23470C73-5964-45D6-90EE-9DFB9D33BA63}" destId="{4C86F828-FDEB-4482-A4A4-8FE3E0747DEB}" srcOrd="0" destOrd="0" presId="urn:microsoft.com/office/officeart/2005/8/layout/list1"/>
    <dgm:cxn modelId="{AE8D25E1-4FBA-4FCA-A9F9-D8219DC8CCA9}" type="presParOf" srcId="{4C86F828-FDEB-4482-A4A4-8FE3E0747DEB}" destId="{5EE0F16D-E7B0-4350-BBE1-A798831750F9}" srcOrd="0" destOrd="0" presId="urn:microsoft.com/office/officeart/2005/8/layout/list1"/>
    <dgm:cxn modelId="{407E6140-0D00-4D14-8484-BA1A2D52B827}" type="presParOf" srcId="{4C86F828-FDEB-4482-A4A4-8FE3E0747DEB}" destId="{1D2A553E-ACE3-4E25-9DE1-3C8159283865}" srcOrd="1" destOrd="0" presId="urn:microsoft.com/office/officeart/2005/8/layout/list1"/>
    <dgm:cxn modelId="{B3891938-DAF7-41BB-97E9-4157AE2C6C4C}" type="presParOf" srcId="{23470C73-5964-45D6-90EE-9DFB9D33BA63}" destId="{D38DEB40-C4B1-4137-9B60-8FC57B29AD60}" srcOrd="1" destOrd="0" presId="urn:microsoft.com/office/officeart/2005/8/layout/list1"/>
    <dgm:cxn modelId="{40B40333-C915-4B91-943F-A9321BC88BF5}" type="presParOf" srcId="{23470C73-5964-45D6-90EE-9DFB9D33BA63}" destId="{ACAB5AAD-1EA9-4470-804A-DECC2C5A0015}" srcOrd="2" destOrd="0" presId="urn:microsoft.com/office/officeart/2005/8/layout/list1"/>
    <dgm:cxn modelId="{1856F1B8-CF27-4097-85E9-1C3B560903D7}" type="presParOf" srcId="{23470C73-5964-45D6-90EE-9DFB9D33BA63}" destId="{F8305D3E-F720-4789-B440-3856FE837824}" srcOrd="3" destOrd="0" presId="urn:microsoft.com/office/officeart/2005/8/layout/list1"/>
    <dgm:cxn modelId="{FE80D249-3B3E-4C47-B9DC-08FDF7FD5AEC}" type="presParOf" srcId="{23470C73-5964-45D6-90EE-9DFB9D33BA63}" destId="{D6F090F6-34B9-4493-8AB5-DC31083C469D}" srcOrd="4" destOrd="0" presId="urn:microsoft.com/office/officeart/2005/8/layout/list1"/>
    <dgm:cxn modelId="{DDA250AD-6755-4B8A-BB00-5C1CD149AC65}" type="presParOf" srcId="{D6F090F6-34B9-4493-8AB5-DC31083C469D}" destId="{462DE70E-C289-4FFC-8BE5-92CA92D0053F}" srcOrd="0" destOrd="0" presId="urn:microsoft.com/office/officeart/2005/8/layout/list1"/>
    <dgm:cxn modelId="{1DA7A8B5-F327-456F-BD69-A3349D1BD469}" type="presParOf" srcId="{D6F090F6-34B9-4493-8AB5-DC31083C469D}" destId="{19227514-2320-430A-9104-8B151C8DDE8A}" srcOrd="1" destOrd="0" presId="urn:microsoft.com/office/officeart/2005/8/layout/list1"/>
    <dgm:cxn modelId="{02797CC6-83B2-4BF8-A35F-B9C091E16042}" type="presParOf" srcId="{23470C73-5964-45D6-90EE-9DFB9D33BA63}" destId="{67CB76EC-37DB-4009-8581-4369DDA78A07}" srcOrd="5" destOrd="0" presId="urn:microsoft.com/office/officeart/2005/8/layout/list1"/>
    <dgm:cxn modelId="{B106264A-476C-42D0-BC60-5DE27DFB46E4}" type="presParOf" srcId="{23470C73-5964-45D6-90EE-9DFB9D33BA63}" destId="{A0277F6D-7091-4584-BEEC-307F61237468}" srcOrd="6" destOrd="0" presId="urn:microsoft.com/office/officeart/2005/8/layout/list1"/>
    <dgm:cxn modelId="{7E7817C7-492C-4AF7-9CB7-C2820CD824F0}" type="presParOf" srcId="{23470C73-5964-45D6-90EE-9DFB9D33BA63}" destId="{C736FC0C-1CE8-40AF-8D7A-5C029B273E34}" srcOrd="7" destOrd="0" presId="urn:microsoft.com/office/officeart/2005/8/layout/list1"/>
    <dgm:cxn modelId="{1C07FDD6-6E3E-4792-A2C1-7C7DBDAE0404}" type="presParOf" srcId="{23470C73-5964-45D6-90EE-9DFB9D33BA63}" destId="{70B24134-E841-4E01-902E-7E3A4B8B2D2B}" srcOrd="8" destOrd="0" presId="urn:microsoft.com/office/officeart/2005/8/layout/list1"/>
    <dgm:cxn modelId="{D6AB2D72-3428-4162-806F-64CCA8989CCC}" type="presParOf" srcId="{70B24134-E841-4E01-902E-7E3A4B8B2D2B}" destId="{A7E4E404-14A1-47C0-83A8-D340A1D713C8}" srcOrd="0" destOrd="0" presId="urn:microsoft.com/office/officeart/2005/8/layout/list1"/>
    <dgm:cxn modelId="{E191E242-1D5B-4E15-8159-AF0AC834109A}" type="presParOf" srcId="{70B24134-E841-4E01-902E-7E3A4B8B2D2B}" destId="{8699BB9D-6A2C-43C8-A9FD-649F6C447626}" srcOrd="1" destOrd="0" presId="urn:microsoft.com/office/officeart/2005/8/layout/list1"/>
    <dgm:cxn modelId="{06C5BAF0-5EAA-49D7-B2E9-77FE73917F81}" type="presParOf" srcId="{23470C73-5964-45D6-90EE-9DFB9D33BA63}" destId="{8A52125F-8BA7-4D79-8EB0-54566C5A0C8D}" srcOrd="9" destOrd="0" presId="urn:microsoft.com/office/officeart/2005/8/layout/list1"/>
    <dgm:cxn modelId="{BF97BEC6-69BD-4797-BE35-55318AC93B58}" type="presParOf" srcId="{23470C73-5964-45D6-90EE-9DFB9D33BA63}" destId="{3F12810E-91EC-4AB0-B817-F2137CA743D5}"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B293E217-EC8D-452D-8078-BE617AFF51E5}" type="doc">
      <dgm:prSet loTypeId="urn:microsoft.com/office/officeart/2005/8/layout/bProcess4" loCatId="process" qsTypeId="urn:microsoft.com/office/officeart/2005/8/quickstyle/simple1" qsCatId="simple" csTypeId="urn:microsoft.com/office/officeart/2005/8/colors/accent1_2" csCatId="accent1" phldr="1"/>
      <dgm:spPr/>
      <dgm:t>
        <a:bodyPr/>
        <a:lstStyle/>
        <a:p>
          <a:endParaRPr lang="en-US"/>
        </a:p>
      </dgm:t>
    </dgm:pt>
    <dgm:pt modelId="{477A84FE-311D-4DEA-89FA-F3C6E7D9B661}">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When should I consider an SPO?</a:t>
          </a:r>
        </a:p>
      </dgm:t>
    </dgm:pt>
    <dgm:pt modelId="{F6CBBFEE-7836-4624-A145-7DB3F8E852E7}" type="parTrans" cxnId="{3842DAC2-57FB-4A67-8BCF-74E84600D033}">
      <dgm:prSet/>
      <dgm:spPr/>
      <dgm:t>
        <a:bodyPr/>
        <a:lstStyle/>
        <a:p>
          <a:endParaRPr lang="en-US"/>
        </a:p>
      </dgm:t>
    </dgm:pt>
    <dgm:pt modelId="{E934DCD9-598C-4268-9D4B-44AB0D03B931}" type="sibTrans" cxnId="{3842DAC2-57FB-4A67-8BCF-74E84600D033}">
      <dgm:prSet/>
      <dgm:spPr>
        <a:solidFill>
          <a:schemeClr val="accent2">
            <a:lumMod val="75000"/>
          </a:schemeClr>
        </a:solidFill>
        <a:ln>
          <a:solidFill>
            <a:schemeClr val="tx1"/>
          </a:solidFill>
        </a:ln>
      </dgm:spPr>
      <dgm:t>
        <a:bodyPr/>
        <a:lstStyle/>
        <a:p>
          <a:endParaRPr lang="en-US"/>
        </a:p>
      </dgm:t>
    </dgm:pt>
    <dgm:pt modelId="{8D84B71E-0CD6-4B66-97E5-069140AF9DBA}">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How long does it last?</a:t>
          </a:r>
        </a:p>
      </dgm:t>
    </dgm:pt>
    <dgm:pt modelId="{FEC946BB-06F6-4388-BB7C-97663D0A219B}" type="parTrans" cxnId="{59546909-31BE-4DC3-9B3E-85515ED51592}">
      <dgm:prSet/>
      <dgm:spPr/>
      <dgm:t>
        <a:bodyPr/>
        <a:lstStyle/>
        <a:p>
          <a:endParaRPr lang="en-US"/>
        </a:p>
      </dgm:t>
    </dgm:pt>
    <dgm:pt modelId="{4B72A3D2-F552-484A-9BD8-9D2E034FCE75}" type="sibTrans" cxnId="{59546909-31BE-4DC3-9B3E-85515ED51592}">
      <dgm:prSet/>
      <dgm:spPr>
        <a:solidFill>
          <a:schemeClr val="accent2">
            <a:lumMod val="75000"/>
          </a:schemeClr>
        </a:solidFill>
        <a:ln>
          <a:solidFill>
            <a:schemeClr val="tx1"/>
          </a:solidFill>
        </a:ln>
      </dgm:spPr>
      <dgm:t>
        <a:bodyPr/>
        <a:lstStyle/>
        <a:p>
          <a:endParaRPr lang="en-US"/>
        </a:p>
      </dgm:t>
    </dgm:pt>
    <dgm:pt modelId="{D2ABB74B-06DB-4EF6-AA0A-A810A427F0A8}">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How do I know if it exists?</a:t>
          </a:r>
        </a:p>
      </dgm:t>
    </dgm:pt>
    <dgm:pt modelId="{DEE97740-1512-4297-A331-E10F71775790}" type="parTrans" cxnId="{D97AE6AA-F821-4F41-8E54-6F3F3A9F061C}">
      <dgm:prSet/>
      <dgm:spPr/>
      <dgm:t>
        <a:bodyPr/>
        <a:lstStyle/>
        <a:p>
          <a:endParaRPr lang="en-US"/>
        </a:p>
      </dgm:t>
    </dgm:pt>
    <dgm:pt modelId="{4E56BB3D-F885-48A4-A5EB-8378D1E869FE}" type="sibTrans" cxnId="{D97AE6AA-F821-4F41-8E54-6F3F3A9F061C}">
      <dgm:prSet/>
      <dgm:spPr>
        <a:solidFill>
          <a:schemeClr val="accent2">
            <a:lumMod val="75000"/>
          </a:schemeClr>
        </a:solidFill>
        <a:ln>
          <a:solidFill>
            <a:schemeClr val="tx1"/>
          </a:solidFill>
        </a:ln>
      </dgm:spPr>
      <dgm:t>
        <a:bodyPr/>
        <a:lstStyle/>
        <a:p>
          <a:endParaRPr lang="en-US"/>
        </a:p>
      </dgm:t>
    </dgm:pt>
    <dgm:pt modelId="{A79B2AFA-7C56-4959-948C-922257F7DC7E}">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Who is protected?</a:t>
          </a:r>
        </a:p>
      </dgm:t>
    </dgm:pt>
    <dgm:pt modelId="{44DCBDDA-548D-4B1F-AE27-FDC1CDF808CB}" type="parTrans" cxnId="{D678A913-DEF0-4CD8-A5FE-9FE0D708062B}">
      <dgm:prSet/>
      <dgm:spPr/>
      <dgm:t>
        <a:bodyPr/>
        <a:lstStyle/>
        <a:p>
          <a:endParaRPr lang="en-US"/>
        </a:p>
      </dgm:t>
    </dgm:pt>
    <dgm:pt modelId="{A8B8379A-43E0-46E3-9154-89E119B5B9F3}" type="sibTrans" cxnId="{D678A913-DEF0-4CD8-A5FE-9FE0D708062B}">
      <dgm:prSet/>
      <dgm:spPr>
        <a:solidFill>
          <a:schemeClr val="accent2">
            <a:lumMod val="75000"/>
          </a:schemeClr>
        </a:solidFill>
        <a:ln>
          <a:solidFill>
            <a:schemeClr val="tx1"/>
          </a:solidFill>
        </a:ln>
      </dgm:spPr>
      <dgm:t>
        <a:bodyPr/>
        <a:lstStyle/>
        <a:p>
          <a:endParaRPr lang="en-US"/>
        </a:p>
      </dgm:t>
    </dgm:pt>
    <dgm:pt modelId="{53F779C1-3AF3-48B4-A8CB-BF6AEE851D29}">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Who should receive an SPO?</a:t>
          </a:r>
        </a:p>
      </dgm:t>
    </dgm:pt>
    <dgm:pt modelId="{32C6AD81-3A72-4E18-B884-84C25211DACC}" type="parTrans" cxnId="{712F1774-7B74-49F9-8CCC-48D1E48089C8}">
      <dgm:prSet/>
      <dgm:spPr/>
      <dgm:t>
        <a:bodyPr/>
        <a:lstStyle/>
        <a:p>
          <a:endParaRPr lang="en-US"/>
        </a:p>
      </dgm:t>
    </dgm:pt>
    <dgm:pt modelId="{A381CE4A-17FB-42D6-921D-5DA9AF0B62AD}" type="sibTrans" cxnId="{712F1774-7B74-49F9-8CCC-48D1E48089C8}">
      <dgm:prSet/>
      <dgm:spPr>
        <a:solidFill>
          <a:schemeClr val="accent2">
            <a:lumMod val="75000"/>
          </a:schemeClr>
        </a:solidFill>
        <a:ln>
          <a:solidFill>
            <a:schemeClr val="tx1"/>
          </a:solidFill>
        </a:ln>
      </dgm:spPr>
      <dgm:t>
        <a:bodyPr/>
        <a:lstStyle/>
        <a:p>
          <a:endParaRPr lang="en-US"/>
        </a:p>
      </dgm:t>
    </dgm:pt>
    <dgm:pt modelId="{8CD7A261-BB4C-4503-BBF9-4EE05ED62567}">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How do I obtain an SPO?</a:t>
          </a:r>
        </a:p>
      </dgm:t>
    </dgm:pt>
    <dgm:pt modelId="{BCCEEF76-11BD-45DF-805F-4F9F91A4E007}" type="parTrans" cxnId="{F4B99266-7712-4B7B-AF21-72FC22D11329}">
      <dgm:prSet/>
      <dgm:spPr/>
      <dgm:t>
        <a:bodyPr/>
        <a:lstStyle/>
        <a:p>
          <a:endParaRPr lang="en-US"/>
        </a:p>
      </dgm:t>
    </dgm:pt>
    <dgm:pt modelId="{5598F7ED-975D-4F49-962B-0710E70876F0}" type="sibTrans" cxnId="{F4B99266-7712-4B7B-AF21-72FC22D11329}">
      <dgm:prSet/>
      <dgm:spPr>
        <a:solidFill>
          <a:schemeClr val="accent2">
            <a:lumMod val="75000"/>
          </a:schemeClr>
        </a:solidFill>
        <a:ln>
          <a:solidFill>
            <a:schemeClr val="tx1"/>
          </a:solidFill>
        </a:ln>
      </dgm:spPr>
      <dgm:t>
        <a:bodyPr/>
        <a:lstStyle/>
        <a:p>
          <a:endParaRPr lang="en-US"/>
        </a:p>
      </dgm:t>
    </dgm:pt>
    <dgm:pt modelId="{8809C68A-B355-4C33-ABCD-028B95F31C3F}">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What do I do if an SPO in breached?</a:t>
          </a:r>
        </a:p>
      </dgm:t>
    </dgm:pt>
    <dgm:pt modelId="{321D29C0-AE54-4E93-B25F-73CBA75F6ED3}" type="parTrans" cxnId="{4176C5F7-701E-44B3-8486-8FE03EB7511B}">
      <dgm:prSet/>
      <dgm:spPr/>
      <dgm:t>
        <a:bodyPr/>
        <a:lstStyle/>
        <a:p>
          <a:endParaRPr lang="en-US"/>
        </a:p>
      </dgm:t>
    </dgm:pt>
    <dgm:pt modelId="{698B05EA-526B-4F4F-83BA-F95868EBA503}" type="sibTrans" cxnId="{4176C5F7-701E-44B3-8486-8FE03EB7511B}">
      <dgm:prSet/>
      <dgm:spPr/>
      <dgm:t>
        <a:bodyPr/>
        <a:lstStyle/>
        <a:p>
          <a:endParaRPr lang="en-US"/>
        </a:p>
      </dgm:t>
    </dgm:pt>
    <dgm:pt modelId="{C11F9A1D-4B64-45A0-9F4A-E28C1B8C5BC7}" type="pres">
      <dgm:prSet presAssocID="{B293E217-EC8D-452D-8078-BE617AFF51E5}" presName="Name0" presStyleCnt="0">
        <dgm:presLayoutVars>
          <dgm:dir/>
          <dgm:resizeHandles/>
        </dgm:presLayoutVars>
      </dgm:prSet>
      <dgm:spPr/>
    </dgm:pt>
    <dgm:pt modelId="{82A14A77-DD1F-4C69-B3A9-C9A4582815F4}" type="pres">
      <dgm:prSet presAssocID="{477A84FE-311D-4DEA-89FA-F3C6E7D9B661}" presName="compNode" presStyleCnt="0"/>
      <dgm:spPr/>
    </dgm:pt>
    <dgm:pt modelId="{89633B8A-BDE6-44BB-808F-2A87978859E5}" type="pres">
      <dgm:prSet presAssocID="{477A84FE-311D-4DEA-89FA-F3C6E7D9B661}" presName="dummyConnPt" presStyleCnt="0"/>
      <dgm:spPr/>
    </dgm:pt>
    <dgm:pt modelId="{FB66B828-78CE-4979-A87E-AEE0CF45FCCD}" type="pres">
      <dgm:prSet presAssocID="{477A84FE-311D-4DEA-89FA-F3C6E7D9B661}" presName="node" presStyleLbl="node1" presStyleIdx="0" presStyleCnt="7">
        <dgm:presLayoutVars>
          <dgm:bulletEnabled val="1"/>
        </dgm:presLayoutVars>
      </dgm:prSet>
      <dgm:spPr/>
    </dgm:pt>
    <dgm:pt modelId="{8965E8E8-28AB-41DD-B826-0D752E8AB35F}" type="pres">
      <dgm:prSet presAssocID="{E934DCD9-598C-4268-9D4B-44AB0D03B931}" presName="sibTrans" presStyleLbl="bgSibTrans2D1" presStyleIdx="0" presStyleCnt="6"/>
      <dgm:spPr/>
    </dgm:pt>
    <dgm:pt modelId="{4C4FD943-7960-439F-AB31-B30D1C61BC73}" type="pres">
      <dgm:prSet presAssocID="{8D84B71E-0CD6-4B66-97E5-069140AF9DBA}" presName="compNode" presStyleCnt="0"/>
      <dgm:spPr/>
    </dgm:pt>
    <dgm:pt modelId="{62196A61-E422-460D-B631-1CC64579A5D3}" type="pres">
      <dgm:prSet presAssocID="{8D84B71E-0CD6-4B66-97E5-069140AF9DBA}" presName="dummyConnPt" presStyleCnt="0"/>
      <dgm:spPr/>
    </dgm:pt>
    <dgm:pt modelId="{67F5B335-02E6-47F4-AF94-0E901EC2FE3E}" type="pres">
      <dgm:prSet presAssocID="{8D84B71E-0CD6-4B66-97E5-069140AF9DBA}" presName="node" presStyleLbl="node1" presStyleIdx="1" presStyleCnt="7">
        <dgm:presLayoutVars>
          <dgm:bulletEnabled val="1"/>
        </dgm:presLayoutVars>
      </dgm:prSet>
      <dgm:spPr/>
    </dgm:pt>
    <dgm:pt modelId="{8E59D926-157E-43D3-8309-5779E04F2582}" type="pres">
      <dgm:prSet presAssocID="{4B72A3D2-F552-484A-9BD8-9D2E034FCE75}" presName="sibTrans" presStyleLbl="bgSibTrans2D1" presStyleIdx="1" presStyleCnt="6"/>
      <dgm:spPr/>
    </dgm:pt>
    <dgm:pt modelId="{60B53813-766F-4895-81E2-8D7036232663}" type="pres">
      <dgm:prSet presAssocID="{D2ABB74B-06DB-4EF6-AA0A-A810A427F0A8}" presName="compNode" presStyleCnt="0"/>
      <dgm:spPr/>
    </dgm:pt>
    <dgm:pt modelId="{713067E6-13EC-4D53-8372-2694631219E0}" type="pres">
      <dgm:prSet presAssocID="{D2ABB74B-06DB-4EF6-AA0A-A810A427F0A8}" presName="dummyConnPt" presStyleCnt="0"/>
      <dgm:spPr/>
    </dgm:pt>
    <dgm:pt modelId="{03933F5D-0524-419B-B43E-486D18183826}" type="pres">
      <dgm:prSet presAssocID="{D2ABB74B-06DB-4EF6-AA0A-A810A427F0A8}" presName="node" presStyleLbl="node1" presStyleIdx="2" presStyleCnt="7">
        <dgm:presLayoutVars>
          <dgm:bulletEnabled val="1"/>
        </dgm:presLayoutVars>
      </dgm:prSet>
      <dgm:spPr/>
    </dgm:pt>
    <dgm:pt modelId="{5A3EF4E3-99C5-40D4-A3D3-17C1F36F5490}" type="pres">
      <dgm:prSet presAssocID="{4E56BB3D-F885-48A4-A5EB-8378D1E869FE}" presName="sibTrans" presStyleLbl="bgSibTrans2D1" presStyleIdx="2" presStyleCnt="6"/>
      <dgm:spPr/>
    </dgm:pt>
    <dgm:pt modelId="{0A0276F0-1AE5-4C47-9461-7621318408BC}" type="pres">
      <dgm:prSet presAssocID="{A79B2AFA-7C56-4959-948C-922257F7DC7E}" presName="compNode" presStyleCnt="0"/>
      <dgm:spPr/>
    </dgm:pt>
    <dgm:pt modelId="{8B01ADAB-E8DE-4C8F-8C40-6ECB51EF46E8}" type="pres">
      <dgm:prSet presAssocID="{A79B2AFA-7C56-4959-948C-922257F7DC7E}" presName="dummyConnPt" presStyleCnt="0"/>
      <dgm:spPr/>
    </dgm:pt>
    <dgm:pt modelId="{33EC8451-7BE2-414A-933E-B0B94528162F}" type="pres">
      <dgm:prSet presAssocID="{A79B2AFA-7C56-4959-948C-922257F7DC7E}" presName="node" presStyleLbl="node1" presStyleIdx="3" presStyleCnt="7">
        <dgm:presLayoutVars>
          <dgm:bulletEnabled val="1"/>
        </dgm:presLayoutVars>
      </dgm:prSet>
      <dgm:spPr/>
    </dgm:pt>
    <dgm:pt modelId="{61C40F39-7373-4AD2-B3B1-1CBF909DF0F2}" type="pres">
      <dgm:prSet presAssocID="{A8B8379A-43E0-46E3-9154-89E119B5B9F3}" presName="sibTrans" presStyleLbl="bgSibTrans2D1" presStyleIdx="3" presStyleCnt="6"/>
      <dgm:spPr/>
    </dgm:pt>
    <dgm:pt modelId="{5312D5B9-94B6-4C3A-92FC-CCE575281059}" type="pres">
      <dgm:prSet presAssocID="{53F779C1-3AF3-48B4-A8CB-BF6AEE851D29}" presName="compNode" presStyleCnt="0"/>
      <dgm:spPr/>
    </dgm:pt>
    <dgm:pt modelId="{06F60027-1E4F-474B-870A-12DD80B5AA37}" type="pres">
      <dgm:prSet presAssocID="{53F779C1-3AF3-48B4-A8CB-BF6AEE851D29}" presName="dummyConnPt" presStyleCnt="0"/>
      <dgm:spPr/>
    </dgm:pt>
    <dgm:pt modelId="{F55A3458-1810-487B-9322-A7A756711FF5}" type="pres">
      <dgm:prSet presAssocID="{53F779C1-3AF3-48B4-A8CB-BF6AEE851D29}" presName="node" presStyleLbl="node1" presStyleIdx="4" presStyleCnt="7">
        <dgm:presLayoutVars>
          <dgm:bulletEnabled val="1"/>
        </dgm:presLayoutVars>
      </dgm:prSet>
      <dgm:spPr/>
    </dgm:pt>
    <dgm:pt modelId="{1240E330-DA0B-401A-BCBA-5B89F1DA4C53}" type="pres">
      <dgm:prSet presAssocID="{A381CE4A-17FB-42D6-921D-5DA9AF0B62AD}" presName="sibTrans" presStyleLbl="bgSibTrans2D1" presStyleIdx="4" presStyleCnt="6"/>
      <dgm:spPr/>
    </dgm:pt>
    <dgm:pt modelId="{42C1C43D-2210-4CB9-9591-4605416AC222}" type="pres">
      <dgm:prSet presAssocID="{8CD7A261-BB4C-4503-BBF9-4EE05ED62567}" presName="compNode" presStyleCnt="0"/>
      <dgm:spPr/>
    </dgm:pt>
    <dgm:pt modelId="{33656925-7012-4427-A98D-CD0E304B0EF5}" type="pres">
      <dgm:prSet presAssocID="{8CD7A261-BB4C-4503-BBF9-4EE05ED62567}" presName="dummyConnPt" presStyleCnt="0"/>
      <dgm:spPr/>
    </dgm:pt>
    <dgm:pt modelId="{253F2518-2A3A-4E21-A012-511F48AFF842}" type="pres">
      <dgm:prSet presAssocID="{8CD7A261-BB4C-4503-BBF9-4EE05ED62567}" presName="node" presStyleLbl="node1" presStyleIdx="5" presStyleCnt="7">
        <dgm:presLayoutVars>
          <dgm:bulletEnabled val="1"/>
        </dgm:presLayoutVars>
      </dgm:prSet>
      <dgm:spPr/>
    </dgm:pt>
    <dgm:pt modelId="{13FA63EC-5493-4F67-A750-54EA6B3DFC8D}" type="pres">
      <dgm:prSet presAssocID="{5598F7ED-975D-4F49-962B-0710E70876F0}" presName="sibTrans" presStyleLbl="bgSibTrans2D1" presStyleIdx="5" presStyleCnt="6"/>
      <dgm:spPr/>
    </dgm:pt>
    <dgm:pt modelId="{CEEAA878-502E-43BD-B7AD-3499249CE67F}" type="pres">
      <dgm:prSet presAssocID="{8809C68A-B355-4C33-ABCD-028B95F31C3F}" presName="compNode" presStyleCnt="0"/>
      <dgm:spPr/>
    </dgm:pt>
    <dgm:pt modelId="{EE3304E4-1269-4BB2-9433-FC4671FF4481}" type="pres">
      <dgm:prSet presAssocID="{8809C68A-B355-4C33-ABCD-028B95F31C3F}" presName="dummyConnPt" presStyleCnt="0"/>
      <dgm:spPr/>
    </dgm:pt>
    <dgm:pt modelId="{77E72E52-A66D-42E1-AB9D-CE80A4C02D91}" type="pres">
      <dgm:prSet presAssocID="{8809C68A-B355-4C33-ABCD-028B95F31C3F}" presName="node" presStyleLbl="node1" presStyleIdx="6" presStyleCnt="7">
        <dgm:presLayoutVars>
          <dgm:bulletEnabled val="1"/>
        </dgm:presLayoutVars>
      </dgm:prSet>
      <dgm:spPr/>
    </dgm:pt>
  </dgm:ptLst>
  <dgm:cxnLst>
    <dgm:cxn modelId="{6EF53707-978F-4D80-B753-9E7050BEA141}" type="presOf" srcId="{B293E217-EC8D-452D-8078-BE617AFF51E5}" destId="{C11F9A1D-4B64-45A0-9F4A-E28C1B8C5BC7}" srcOrd="0" destOrd="0" presId="urn:microsoft.com/office/officeart/2005/8/layout/bProcess4"/>
    <dgm:cxn modelId="{59546909-31BE-4DC3-9B3E-85515ED51592}" srcId="{B293E217-EC8D-452D-8078-BE617AFF51E5}" destId="{8D84B71E-0CD6-4B66-97E5-069140AF9DBA}" srcOrd="1" destOrd="0" parTransId="{FEC946BB-06F6-4388-BB7C-97663D0A219B}" sibTransId="{4B72A3D2-F552-484A-9BD8-9D2E034FCE75}"/>
    <dgm:cxn modelId="{D678A913-DEF0-4CD8-A5FE-9FE0D708062B}" srcId="{B293E217-EC8D-452D-8078-BE617AFF51E5}" destId="{A79B2AFA-7C56-4959-948C-922257F7DC7E}" srcOrd="3" destOrd="0" parTransId="{44DCBDDA-548D-4B1F-AE27-FDC1CDF808CB}" sibTransId="{A8B8379A-43E0-46E3-9154-89E119B5B9F3}"/>
    <dgm:cxn modelId="{82585D16-7187-4090-A9D7-DC11250FD9AB}" type="presOf" srcId="{A381CE4A-17FB-42D6-921D-5DA9AF0B62AD}" destId="{1240E330-DA0B-401A-BCBA-5B89F1DA4C53}" srcOrd="0" destOrd="0" presId="urn:microsoft.com/office/officeart/2005/8/layout/bProcess4"/>
    <dgm:cxn modelId="{F5A0881B-4968-42EE-9C63-8A2F25042FF4}" type="presOf" srcId="{53F779C1-3AF3-48B4-A8CB-BF6AEE851D29}" destId="{F55A3458-1810-487B-9322-A7A756711FF5}" srcOrd="0" destOrd="0" presId="urn:microsoft.com/office/officeart/2005/8/layout/bProcess4"/>
    <dgm:cxn modelId="{4A79E05E-B456-4FE1-834B-4717E19B80A0}" type="presOf" srcId="{8809C68A-B355-4C33-ABCD-028B95F31C3F}" destId="{77E72E52-A66D-42E1-AB9D-CE80A4C02D91}" srcOrd="0" destOrd="0" presId="urn:microsoft.com/office/officeart/2005/8/layout/bProcess4"/>
    <dgm:cxn modelId="{F4B99266-7712-4B7B-AF21-72FC22D11329}" srcId="{B293E217-EC8D-452D-8078-BE617AFF51E5}" destId="{8CD7A261-BB4C-4503-BBF9-4EE05ED62567}" srcOrd="5" destOrd="0" parTransId="{BCCEEF76-11BD-45DF-805F-4F9F91A4E007}" sibTransId="{5598F7ED-975D-4F49-962B-0710E70876F0}"/>
    <dgm:cxn modelId="{7F0ACD49-C836-439B-A30C-FD1D5112711D}" type="presOf" srcId="{4B72A3D2-F552-484A-9BD8-9D2E034FCE75}" destId="{8E59D926-157E-43D3-8309-5779E04F2582}" srcOrd="0" destOrd="0" presId="urn:microsoft.com/office/officeart/2005/8/layout/bProcess4"/>
    <dgm:cxn modelId="{45647D4B-3D66-4105-91A0-CDBF77C1A661}" type="presOf" srcId="{E934DCD9-598C-4268-9D4B-44AB0D03B931}" destId="{8965E8E8-28AB-41DD-B826-0D752E8AB35F}" srcOrd="0" destOrd="0" presId="urn:microsoft.com/office/officeart/2005/8/layout/bProcess4"/>
    <dgm:cxn modelId="{0FA57172-624A-4BBD-A044-F01FEF15C099}" type="presOf" srcId="{A79B2AFA-7C56-4959-948C-922257F7DC7E}" destId="{33EC8451-7BE2-414A-933E-B0B94528162F}" srcOrd="0" destOrd="0" presId="urn:microsoft.com/office/officeart/2005/8/layout/bProcess4"/>
    <dgm:cxn modelId="{712F1774-7B74-49F9-8CCC-48D1E48089C8}" srcId="{B293E217-EC8D-452D-8078-BE617AFF51E5}" destId="{53F779C1-3AF3-48B4-A8CB-BF6AEE851D29}" srcOrd="4" destOrd="0" parTransId="{32C6AD81-3A72-4E18-B884-84C25211DACC}" sibTransId="{A381CE4A-17FB-42D6-921D-5DA9AF0B62AD}"/>
    <dgm:cxn modelId="{E1617581-BC5C-4418-AABA-797715D4092A}" type="presOf" srcId="{8CD7A261-BB4C-4503-BBF9-4EE05ED62567}" destId="{253F2518-2A3A-4E21-A012-511F48AFF842}" srcOrd="0" destOrd="0" presId="urn:microsoft.com/office/officeart/2005/8/layout/bProcess4"/>
    <dgm:cxn modelId="{6C8DD488-53C1-4EA1-BC90-470C7393610A}" type="presOf" srcId="{4E56BB3D-F885-48A4-A5EB-8378D1E869FE}" destId="{5A3EF4E3-99C5-40D4-A3D3-17C1F36F5490}" srcOrd="0" destOrd="0" presId="urn:microsoft.com/office/officeart/2005/8/layout/bProcess4"/>
    <dgm:cxn modelId="{B1353F98-28B8-48EF-9A97-055C06A9490C}" type="presOf" srcId="{A8B8379A-43E0-46E3-9154-89E119B5B9F3}" destId="{61C40F39-7373-4AD2-B3B1-1CBF909DF0F2}" srcOrd="0" destOrd="0" presId="urn:microsoft.com/office/officeart/2005/8/layout/bProcess4"/>
    <dgm:cxn modelId="{81B330A7-01FC-4445-B273-5CA715A3B547}" type="presOf" srcId="{8D84B71E-0CD6-4B66-97E5-069140AF9DBA}" destId="{67F5B335-02E6-47F4-AF94-0E901EC2FE3E}" srcOrd="0" destOrd="0" presId="urn:microsoft.com/office/officeart/2005/8/layout/bProcess4"/>
    <dgm:cxn modelId="{D97AE6AA-F821-4F41-8E54-6F3F3A9F061C}" srcId="{B293E217-EC8D-452D-8078-BE617AFF51E5}" destId="{D2ABB74B-06DB-4EF6-AA0A-A810A427F0A8}" srcOrd="2" destOrd="0" parTransId="{DEE97740-1512-4297-A331-E10F71775790}" sibTransId="{4E56BB3D-F885-48A4-A5EB-8378D1E869FE}"/>
    <dgm:cxn modelId="{3842DAC2-57FB-4A67-8BCF-74E84600D033}" srcId="{B293E217-EC8D-452D-8078-BE617AFF51E5}" destId="{477A84FE-311D-4DEA-89FA-F3C6E7D9B661}" srcOrd="0" destOrd="0" parTransId="{F6CBBFEE-7836-4624-A145-7DB3F8E852E7}" sibTransId="{E934DCD9-598C-4268-9D4B-44AB0D03B931}"/>
    <dgm:cxn modelId="{C13BCEC6-22AA-4FEE-BAD0-1FA5F35C0E22}" type="presOf" srcId="{477A84FE-311D-4DEA-89FA-F3C6E7D9B661}" destId="{FB66B828-78CE-4979-A87E-AEE0CF45FCCD}" srcOrd="0" destOrd="0" presId="urn:microsoft.com/office/officeart/2005/8/layout/bProcess4"/>
    <dgm:cxn modelId="{83AA9ECA-1662-4D06-8475-0E614A15435C}" type="presOf" srcId="{5598F7ED-975D-4F49-962B-0710E70876F0}" destId="{13FA63EC-5493-4F67-A750-54EA6B3DFC8D}" srcOrd="0" destOrd="0" presId="urn:microsoft.com/office/officeart/2005/8/layout/bProcess4"/>
    <dgm:cxn modelId="{A13F2CCF-27F3-4FAC-9C7D-AE3C0E5898A3}" type="presOf" srcId="{D2ABB74B-06DB-4EF6-AA0A-A810A427F0A8}" destId="{03933F5D-0524-419B-B43E-486D18183826}" srcOrd="0" destOrd="0" presId="urn:microsoft.com/office/officeart/2005/8/layout/bProcess4"/>
    <dgm:cxn modelId="{4176C5F7-701E-44B3-8486-8FE03EB7511B}" srcId="{B293E217-EC8D-452D-8078-BE617AFF51E5}" destId="{8809C68A-B355-4C33-ABCD-028B95F31C3F}" srcOrd="6" destOrd="0" parTransId="{321D29C0-AE54-4E93-B25F-73CBA75F6ED3}" sibTransId="{698B05EA-526B-4F4F-83BA-F95868EBA503}"/>
    <dgm:cxn modelId="{83472127-AB3D-4459-8975-B32545246F40}" type="presParOf" srcId="{C11F9A1D-4B64-45A0-9F4A-E28C1B8C5BC7}" destId="{82A14A77-DD1F-4C69-B3A9-C9A4582815F4}" srcOrd="0" destOrd="0" presId="urn:microsoft.com/office/officeart/2005/8/layout/bProcess4"/>
    <dgm:cxn modelId="{C1C5D7B9-1010-436E-9F49-6EA31219CEF6}" type="presParOf" srcId="{82A14A77-DD1F-4C69-B3A9-C9A4582815F4}" destId="{89633B8A-BDE6-44BB-808F-2A87978859E5}" srcOrd="0" destOrd="0" presId="urn:microsoft.com/office/officeart/2005/8/layout/bProcess4"/>
    <dgm:cxn modelId="{41AE4F48-244C-4828-ABDF-8DF47B031397}" type="presParOf" srcId="{82A14A77-DD1F-4C69-B3A9-C9A4582815F4}" destId="{FB66B828-78CE-4979-A87E-AEE0CF45FCCD}" srcOrd="1" destOrd="0" presId="urn:microsoft.com/office/officeart/2005/8/layout/bProcess4"/>
    <dgm:cxn modelId="{A9ABA0AC-BC82-4FBA-80BE-D26FA65B32C7}" type="presParOf" srcId="{C11F9A1D-4B64-45A0-9F4A-E28C1B8C5BC7}" destId="{8965E8E8-28AB-41DD-B826-0D752E8AB35F}" srcOrd="1" destOrd="0" presId="urn:microsoft.com/office/officeart/2005/8/layout/bProcess4"/>
    <dgm:cxn modelId="{CEAD7F1B-13B1-4FEF-9A88-25A28F90F1AA}" type="presParOf" srcId="{C11F9A1D-4B64-45A0-9F4A-E28C1B8C5BC7}" destId="{4C4FD943-7960-439F-AB31-B30D1C61BC73}" srcOrd="2" destOrd="0" presId="urn:microsoft.com/office/officeart/2005/8/layout/bProcess4"/>
    <dgm:cxn modelId="{8BD49633-AC72-4C41-B054-0428C11A2D1D}" type="presParOf" srcId="{4C4FD943-7960-439F-AB31-B30D1C61BC73}" destId="{62196A61-E422-460D-B631-1CC64579A5D3}" srcOrd="0" destOrd="0" presId="urn:microsoft.com/office/officeart/2005/8/layout/bProcess4"/>
    <dgm:cxn modelId="{9C1BBF09-3C86-47DC-91F9-529BB4A240F3}" type="presParOf" srcId="{4C4FD943-7960-439F-AB31-B30D1C61BC73}" destId="{67F5B335-02E6-47F4-AF94-0E901EC2FE3E}" srcOrd="1" destOrd="0" presId="urn:microsoft.com/office/officeart/2005/8/layout/bProcess4"/>
    <dgm:cxn modelId="{AB65FC55-FFD8-4A79-A944-DBC7F68ED493}" type="presParOf" srcId="{C11F9A1D-4B64-45A0-9F4A-E28C1B8C5BC7}" destId="{8E59D926-157E-43D3-8309-5779E04F2582}" srcOrd="3" destOrd="0" presId="urn:microsoft.com/office/officeart/2005/8/layout/bProcess4"/>
    <dgm:cxn modelId="{35E2F733-7BAB-4E3A-AA63-5AC091952848}" type="presParOf" srcId="{C11F9A1D-4B64-45A0-9F4A-E28C1B8C5BC7}" destId="{60B53813-766F-4895-81E2-8D7036232663}" srcOrd="4" destOrd="0" presId="urn:microsoft.com/office/officeart/2005/8/layout/bProcess4"/>
    <dgm:cxn modelId="{C989FA09-8727-4C77-9653-5EFA78329842}" type="presParOf" srcId="{60B53813-766F-4895-81E2-8D7036232663}" destId="{713067E6-13EC-4D53-8372-2694631219E0}" srcOrd="0" destOrd="0" presId="urn:microsoft.com/office/officeart/2005/8/layout/bProcess4"/>
    <dgm:cxn modelId="{FFDC9FB9-476E-4323-97D3-6A96C26336AB}" type="presParOf" srcId="{60B53813-766F-4895-81E2-8D7036232663}" destId="{03933F5D-0524-419B-B43E-486D18183826}" srcOrd="1" destOrd="0" presId="urn:microsoft.com/office/officeart/2005/8/layout/bProcess4"/>
    <dgm:cxn modelId="{EEFB4EB5-EE48-4152-BF2F-798D69CD5270}" type="presParOf" srcId="{C11F9A1D-4B64-45A0-9F4A-E28C1B8C5BC7}" destId="{5A3EF4E3-99C5-40D4-A3D3-17C1F36F5490}" srcOrd="5" destOrd="0" presId="urn:microsoft.com/office/officeart/2005/8/layout/bProcess4"/>
    <dgm:cxn modelId="{B81159D9-736E-4D35-AAE5-84034A631FED}" type="presParOf" srcId="{C11F9A1D-4B64-45A0-9F4A-E28C1B8C5BC7}" destId="{0A0276F0-1AE5-4C47-9461-7621318408BC}" srcOrd="6" destOrd="0" presId="urn:microsoft.com/office/officeart/2005/8/layout/bProcess4"/>
    <dgm:cxn modelId="{745C7576-7E98-4B19-BB7B-2148A58F722D}" type="presParOf" srcId="{0A0276F0-1AE5-4C47-9461-7621318408BC}" destId="{8B01ADAB-E8DE-4C8F-8C40-6ECB51EF46E8}" srcOrd="0" destOrd="0" presId="urn:microsoft.com/office/officeart/2005/8/layout/bProcess4"/>
    <dgm:cxn modelId="{BCA6445D-9987-4A86-860C-0EFA40DB63C0}" type="presParOf" srcId="{0A0276F0-1AE5-4C47-9461-7621318408BC}" destId="{33EC8451-7BE2-414A-933E-B0B94528162F}" srcOrd="1" destOrd="0" presId="urn:microsoft.com/office/officeart/2005/8/layout/bProcess4"/>
    <dgm:cxn modelId="{B8E89B65-1B04-40E7-8410-51C9DE81DAA6}" type="presParOf" srcId="{C11F9A1D-4B64-45A0-9F4A-E28C1B8C5BC7}" destId="{61C40F39-7373-4AD2-B3B1-1CBF909DF0F2}" srcOrd="7" destOrd="0" presId="urn:microsoft.com/office/officeart/2005/8/layout/bProcess4"/>
    <dgm:cxn modelId="{817619C0-B247-40E7-A671-07284081DE26}" type="presParOf" srcId="{C11F9A1D-4B64-45A0-9F4A-E28C1B8C5BC7}" destId="{5312D5B9-94B6-4C3A-92FC-CCE575281059}" srcOrd="8" destOrd="0" presId="urn:microsoft.com/office/officeart/2005/8/layout/bProcess4"/>
    <dgm:cxn modelId="{9ADF0AD3-6831-4A7A-A646-C590F48BD1F6}" type="presParOf" srcId="{5312D5B9-94B6-4C3A-92FC-CCE575281059}" destId="{06F60027-1E4F-474B-870A-12DD80B5AA37}" srcOrd="0" destOrd="0" presId="urn:microsoft.com/office/officeart/2005/8/layout/bProcess4"/>
    <dgm:cxn modelId="{664E7115-0785-4825-8A4B-EC2C04AD2CAB}" type="presParOf" srcId="{5312D5B9-94B6-4C3A-92FC-CCE575281059}" destId="{F55A3458-1810-487B-9322-A7A756711FF5}" srcOrd="1" destOrd="0" presId="urn:microsoft.com/office/officeart/2005/8/layout/bProcess4"/>
    <dgm:cxn modelId="{AEF01AFF-3E9D-4735-9AF7-220998CEA08D}" type="presParOf" srcId="{C11F9A1D-4B64-45A0-9F4A-E28C1B8C5BC7}" destId="{1240E330-DA0B-401A-BCBA-5B89F1DA4C53}" srcOrd="9" destOrd="0" presId="urn:microsoft.com/office/officeart/2005/8/layout/bProcess4"/>
    <dgm:cxn modelId="{76F66A11-598B-49D8-AE37-70C3F12BB765}" type="presParOf" srcId="{C11F9A1D-4B64-45A0-9F4A-E28C1B8C5BC7}" destId="{42C1C43D-2210-4CB9-9591-4605416AC222}" srcOrd="10" destOrd="0" presId="urn:microsoft.com/office/officeart/2005/8/layout/bProcess4"/>
    <dgm:cxn modelId="{B7241B57-C8B4-4B84-8CE2-68784D5FC9CF}" type="presParOf" srcId="{42C1C43D-2210-4CB9-9591-4605416AC222}" destId="{33656925-7012-4427-A98D-CD0E304B0EF5}" srcOrd="0" destOrd="0" presId="urn:microsoft.com/office/officeart/2005/8/layout/bProcess4"/>
    <dgm:cxn modelId="{8DD5120D-D98C-4C56-88DB-71530EFFF127}" type="presParOf" srcId="{42C1C43D-2210-4CB9-9591-4605416AC222}" destId="{253F2518-2A3A-4E21-A012-511F48AFF842}" srcOrd="1" destOrd="0" presId="urn:microsoft.com/office/officeart/2005/8/layout/bProcess4"/>
    <dgm:cxn modelId="{1ABEE4D2-E729-43B6-AABD-DE3C001351E5}" type="presParOf" srcId="{C11F9A1D-4B64-45A0-9F4A-E28C1B8C5BC7}" destId="{13FA63EC-5493-4F67-A750-54EA6B3DFC8D}" srcOrd="11" destOrd="0" presId="urn:microsoft.com/office/officeart/2005/8/layout/bProcess4"/>
    <dgm:cxn modelId="{1A5A6597-A702-4EF4-966C-E50F94FF7A81}" type="presParOf" srcId="{C11F9A1D-4B64-45A0-9F4A-E28C1B8C5BC7}" destId="{CEEAA878-502E-43BD-B7AD-3499249CE67F}" srcOrd="12" destOrd="0" presId="urn:microsoft.com/office/officeart/2005/8/layout/bProcess4"/>
    <dgm:cxn modelId="{3E6E8EFC-6315-4B64-9DFD-D435DC2D8053}" type="presParOf" srcId="{CEEAA878-502E-43BD-B7AD-3499249CE67F}" destId="{EE3304E4-1269-4BB2-9433-FC4671FF4481}" srcOrd="0" destOrd="0" presId="urn:microsoft.com/office/officeart/2005/8/layout/bProcess4"/>
    <dgm:cxn modelId="{E5977025-D393-43FB-B3BD-8AF85235B9DA}" type="presParOf" srcId="{CEEAA878-502E-43BD-B7AD-3499249CE67F}" destId="{77E72E52-A66D-42E1-AB9D-CE80A4C02D91}"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81F61692-F4C5-4265-91CD-FFC759765929}"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BCD9CE4D-10B1-4E81-B832-B3EB5BD0373D}">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A Restraining Order may be placed by the Court to protect either:</a:t>
          </a:r>
        </a:p>
      </dgm:t>
    </dgm:pt>
    <dgm:pt modelId="{901BE906-8E14-477F-A7F3-2CC9D169C2C5}" type="parTrans" cxnId="{D880AEC3-49E4-4A0D-B969-1AD2226A0618}">
      <dgm:prSet/>
      <dgm:spPr/>
      <dgm:t>
        <a:bodyPr/>
        <a:lstStyle/>
        <a:p>
          <a:endParaRPr lang="en-US"/>
        </a:p>
      </dgm:t>
    </dgm:pt>
    <dgm:pt modelId="{705BEC6B-3BE6-4B51-AAF2-BFE741EC7B72}" type="sibTrans" cxnId="{D880AEC3-49E4-4A0D-B969-1AD2226A0618}">
      <dgm:prSet/>
      <dgm:spPr>
        <a:solidFill>
          <a:schemeClr val="accent2">
            <a:lumMod val="75000"/>
          </a:schemeClr>
        </a:solidFill>
        <a:ln>
          <a:solidFill>
            <a:schemeClr val="tx1"/>
          </a:solidFill>
        </a:ln>
      </dgm:spPr>
      <dgm:t>
        <a:bodyPr/>
        <a:lstStyle/>
        <a:p>
          <a:endParaRPr lang="en-US"/>
        </a:p>
      </dgm:t>
    </dgm:pt>
    <dgm:pt modelId="{2E0AF6FA-EB00-4689-8A83-DA21853444C5}">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The victim(s) of the offence or any other person (mentioned in the order)</a:t>
          </a:r>
        </a:p>
      </dgm:t>
    </dgm:pt>
    <dgm:pt modelId="{3CDEB716-11E1-403A-9C72-6FEB5704FBEE}" type="parTrans" cxnId="{157DE8BA-3417-4767-A1E4-4CD3D1A582EA}">
      <dgm:prSet/>
      <dgm:spPr/>
      <dgm:t>
        <a:bodyPr/>
        <a:lstStyle/>
        <a:p>
          <a:endParaRPr lang="en-US"/>
        </a:p>
      </dgm:t>
    </dgm:pt>
    <dgm:pt modelId="{21AC0BE9-0F4B-4B92-956B-97277DA9D652}" type="sibTrans" cxnId="{157DE8BA-3417-4767-A1E4-4CD3D1A582EA}">
      <dgm:prSet/>
      <dgm:spPr>
        <a:solidFill>
          <a:schemeClr val="accent2">
            <a:lumMod val="75000"/>
          </a:schemeClr>
        </a:solidFill>
        <a:ln>
          <a:solidFill>
            <a:schemeClr val="tx1"/>
          </a:solidFill>
        </a:ln>
      </dgm:spPr>
      <dgm:t>
        <a:bodyPr/>
        <a:lstStyle/>
        <a:p>
          <a:endParaRPr lang="en-US"/>
        </a:p>
      </dgm:t>
    </dgm:pt>
    <dgm:pt modelId="{CD6560E5-4C05-4BB5-9E6D-DAE9480E9009}">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From further conduct that either</a:t>
          </a:r>
          <a:r>
            <a:rPr lang="en-US" sz="2400" dirty="0"/>
            <a:t>:</a:t>
          </a:r>
        </a:p>
      </dgm:t>
    </dgm:pt>
    <dgm:pt modelId="{9E0C778A-547F-4B9F-81CE-DF1C601290EF}" type="parTrans" cxnId="{EADC6135-848A-4E5F-8EA3-5F7EFB29E044}">
      <dgm:prSet/>
      <dgm:spPr/>
      <dgm:t>
        <a:bodyPr/>
        <a:lstStyle/>
        <a:p>
          <a:endParaRPr lang="en-US"/>
        </a:p>
      </dgm:t>
    </dgm:pt>
    <dgm:pt modelId="{3AB651E4-93AB-4943-AF90-7EF39A17BC7C}" type="sibTrans" cxnId="{EADC6135-848A-4E5F-8EA3-5F7EFB29E044}">
      <dgm:prSet/>
      <dgm:spPr>
        <a:solidFill>
          <a:schemeClr val="accent2">
            <a:lumMod val="75000"/>
          </a:schemeClr>
        </a:solidFill>
        <a:ln>
          <a:solidFill>
            <a:schemeClr val="tx1"/>
          </a:solidFill>
        </a:ln>
      </dgm:spPr>
      <dgm:t>
        <a:bodyPr/>
        <a:lstStyle/>
        <a:p>
          <a:endParaRPr lang="en-US"/>
        </a:p>
      </dgm:t>
    </dgm:pt>
    <dgm:pt modelId="{0AA94842-6790-48B1-BDA4-BAE3885B14C2}">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Amounts to harassment or will cause fear of violence</a:t>
          </a:r>
        </a:p>
      </dgm:t>
    </dgm:pt>
    <dgm:pt modelId="{CD55E027-C9DC-4D4A-AD8B-4BD75D516F47}" type="parTrans" cxnId="{4E6C90E1-EAFC-4280-B3A2-05B019BBB042}">
      <dgm:prSet/>
      <dgm:spPr/>
      <dgm:t>
        <a:bodyPr/>
        <a:lstStyle/>
        <a:p>
          <a:endParaRPr lang="en-US"/>
        </a:p>
      </dgm:t>
    </dgm:pt>
    <dgm:pt modelId="{8BA3D69B-BD6E-46DB-869A-1DB13AB4FB4C}" type="sibTrans" cxnId="{4E6C90E1-EAFC-4280-B3A2-05B019BBB042}">
      <dgm:prSet/>
      <dgm:spPr>
        <a:solidFill>
          <a:schemeClr val="accent2">
            <a:lumMod val="75000"/>
          </a:schemeClr>
        </a:solidFill>
        <a:ln>
          <a:solidFill>
            <a:schemeClr val="tx1"/>
          </a:solidFill>
        </a:ln>
      </dgm:spPr>
      <dgm:t>
        <a:bodyPr/>
        <a:lstStyle/>
        <a:p>
          <a:endParaRPr lang="en-US"/>
        </a:p>
      </dgm:t>
    </dgm:pt>
    <dgm:pt modelId="{C03E21E1-1DA9-4005-91E7-332C48142680}">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Prohibit the defendant from doing anything described in the order</a:t>
          </a:r>
        </a:p>
      </dgm:t>
    </dgm:pt>
    <dgm:pt modelId="{78EC312C-052D-458D-9E8C-0EF7A6156124}" type="parTrans" cxnId="{9CE643DC-E520-4000-9B62-756B04A46824}">
      <dgm:prSet/>
      <dgm:spPr/>
      <dgm:t>
        <a:bodyPr/>
        <a:lstStyle/>
        <a:p>
          <a:endParaRPr lang="en-US"/>
        </a:p>
      </dgm:t>
    </dgm:pt>
    <dgm:pt modelId="{8AEDF28E-8351-4FFC-A891-9F694E0569F6}" type="sibTrans" cxnId="{9CE643DC-E520-4000-9B62-756B04A46824}">
      <dgm:prSet/>
      <dgm:spPr/>
      <dgm:t>
        <a:bodyPr/>
        <a:lstStyle/>
        <a:p>
          <a:endParaRPr lang="en-US"/>
        </a:p>
      </dgm:t>
    </dgm:pt>
    <dgm:pt modelId="{F8B273C7-0833-4192-A5BC-BCFAE6F10127}" type="pres">
      <dgm:prSet presAssocID="{81F61692-F4C5-4265-91CD-FFC759765929}" presName="diagram" presStyleCnt="0">
        <dgm:presLayoutVars>
          <dgm:dir/>
          <dgm:resizeHandles val="exact"/>
        </dgm:presLayoutVars>
      </dgm:prSet>
      <dgm:spPr/>
    </dgm:pt>
    <dgm:pt modelId="{193151C1-849B-472B-8AC5-EB96523B438B}" type="pres">
      <dgm:prSet presAssocID="{BCD9CE4D-10B1-4E81-B832-B3EB5BD0373D}" presName="node" presStyleLbl="node1" presStyleIdx="0" presStyleCnt="5">
        <dgm:presLayoutVars>
          <dgm:bulletEnabled val="1"/>
        </dgm:presLayoutVars>
      </dgm:prSet>
      <dgm:spPr/>
    </dgm:pt>
    <dgm:pt modelId="{5E4CBF27-C618-48AD-9109-6FAE551A3CBA}" type="pres">
      <dgm:prSet presAssocID="{705BEC6B-3BE6-4B51-AAF2-BFE741EC7B72}" presName="sibTrans" presStyleLbl="sibTrans2D1" presStyleIdx="0" presStyleCnt="4"/>
      <dgm:spPr/>
    </dgm:pt>
    <dgm:pt modelId="{F2E0553E-AFEA-49D6-91E1-7E2A73EDACAF}" type="pres">
      <dgm:prSet presAssocID="{705BEC6B-3BE6-4B51-AAF2-BFE741EC7B72}" presName="connectorText" presStyleLbl="sibTrans2D1" presStyleIdx="0" presStyleCnt="4"/>
      <dgm:spPr/>
    </dgm:pt>
    <dgm:pt modelId="{6F83B219-B7A3-4EEA-9BA0-5D1900453F25}" type="pres">
      <dgm:prSet presAssocID="{2E0AF6FA-EB00-4689-8A83-DA21853444C5}" presName="node" presStyleLbl="node1" presStyleIdx="1" presStyleCnt="5">
        <dgm:presLayoutVars>
          <dgm:bulletEnabled val="1"/>
        </dgm:presLayoutVars>
      </dgm:prSet>
      <dgm:spPr/>
    </dgm:pt>
    <dgm:pt modelId="{7DFCCE7F-E387-42A9-BFF2-B10D568BFA7B}" type="pres">
      <dgm:prSet presAssocID="{21AC0BE9-0F4B-4B92-956B-97277DA9D652}" presName="sibTrans" presStyleLbl="sibTrans2D1" presStyleIdx="1" presStyleCnt="4"/>
      <dgm:spPr/>
    </dgm:pt>
    <dgm:pt modelId="{C3C6D1C9-2B09-4362-AEF5-84F9317D1859}" type="pres">
      <dgm:prSet presAssocID="{21AC0BE9-0F4B-4B92-956B-97277DA9D652}" presName="connectorText" presStyleLbl="sibTrans2D1" presStyleIdx="1" presStyleCnt="4"/>
      <dgm:spPr/>
    </dgm:pt>
    <dgm:pt modelId="{F2B92E63-4FBE-49B5-839B-0DF5E9613F67}" type="pres">
      <dgm:prSet presAssocID="{CD6560E5-4C05-4BB5-9E6D-DAE9480E9009}" presName="node" presStyleLbl="node1" presStyleIdx="2" presStyleCnt="5">
        <dgm:presLayoutVars>
          <dgm:bulletEnabled val="1"/>
        </dgm:presLayoutVars>
      </dgm:prSet>
      <dgm:spPr/>
    </dgm:pt>
    <dgm:pt modelId="{E0ED228D-7F92-46FA-ABB9-F740C71DB0C6}" type="pres">
      <dgm:prSet presAssocID="{3AB651E4-93AB-4943-AF90-7EF39A17BC7C}" presName="sibTrans" presStyleLbl="sibTrans2D1" presStyleIdx="2" presStyleCnt="4"/>
      <dgm:spPr/>
    </dgm:pt>
    <dgm:pt modelId="{C2E58CBD-BBD9-40E4-AA17-96DCE100EB48}" type="pres">
      <dgm:prSet presAssocID="{3AB651E4-93AB-4943-AF90-7EF39A17BC7C}" presName="connectorText" presStyleLbl="sibTrans2D1" presStyleIdx="2" presStyleCnt="4"/>
      <dgm:spPr/>
    </dgm:pt>
    <dgm:pt modelId="{9DD08D01-3334-4B23-A944-31582EA22013}" type="pres">
      <dgm:prSet presAssocID="{0AA94842-6790-48B1-BDA4-BAE3885B14C2}" presName="node" presStyleLbl="node1" presStyleIdx="3" presStyleCnt="5">
        <dgm:presLayoutVars>
          <dgm:bulletEnabled val="1"/>
        </dgm:presLayoutVars>
      </dgm:prSet>
      <dgm:spPr/>
    </dgm:pt>
    <dgm:pt modelId="{C0D18B58-F738-4D2A-91DF-0F7CC4AF4FF9}" type="pres">
      <dgm:prSet presAssocID="{8BA3D69B-BD6E-46DB-869A-1DB13AB4FB4C}" presName="sibTrans" presStyleLbl="sibTrans2D1" presStyleIdx="3" presStyleCnt="4"/>
      <dgm:spPr/>
    </dgm:pt>
    <dgm:pt modelId="{6491101C-4B6B-45AD-8226-EC494930202A}" type="pres">
      <dgm:prSet presAssocID="{8BA3D69B-BD6E-46DB-869A-1DB13AB4FB4C}" presName="connectorText" presStyleLbl="sibTrans2D1" presStyleIdx="3" presStyleCnt="4"/>
      <dgm:spPr/>
    </dgm:pt>
    <dgm:pt modelId="{E31C22EF-6657-48B9-B910-16126283957D}" type="pres">
      <dgm:prSet presAssocID="{C03E21E1-1DA9-4005-91E7-332C48142680}" presName="node" presStyleLbl="node1" presStyleIdx="4" presStyleCnt="5">
        <dgm:presLayoutVars>
          <dgm:bulletEnabled val="1"/>
        </dgm:presLayoutVars>
      </dgm:prSet>
      <dgm:spPr/>
    </dgm:pt>
  </dgm:ptLst>
  <dgm:cxnLst>
    <dgm:cxn modelId="{90978B02-ECCB-4A6D-A2F1-08D8374B29B1}" type="presOf" srcId="{8BA3D69B-BD6E-46DB-869A-1DB13AB4FB4C}" destId="{C0D18B58-F738-4D2A-91DF-0F7CC4AF4FF9}" srcOrd="0" destOrd="0" presId="urn:microsoft.com/office/officeart/2005/8/layout/process5"/>
    <dgm:cxn modelId="{A7554F0D-20F9-450E-AC4E-FE2A8387B276}" type="presOf" srcId="{C03E21E1-1DA9-4005-91E7-332C48142680}" destId="{E31C22EF-6657-48B9-B910-16126283957D}" srcOrd="0" destOrd="0" presId="urn:microsoft.com/office/officeart/2005/8/layout/process5"/>
    <dgm:cxn modelId="{1EB62626-A905-484E-BD3D-9CD7A8E81FEC}" type="presOf" srcId="{21AC0BE9-0F4B-4B92-956B-97277DA9D652}" destId="{7DFCCE7F-E387-42A9-BFF2-B10D568BFA7B}" srcOrd="0" destOrd="0" presId="urn:microsoft.com/office/officeart/2005/8/layout/process5"/>
    <dgm:cxn modelId="{EADC6135-848A-4E5F-8EA3-5F7EFB29E044}" srcId="{81F61692-F4C5-4265-91CD-FFC759765929}" destId="{CD6560E5-4C05-4BB5-9E6D-DAE9480E9009}" srcOrd="2" destOrd="0" parTransId="{9E0C778A-547F-4B9F-81CE-DF1C601290EF}" sibTransId="{3AB651E4-93AB-4943-AF90-7EF39A17BC7C}"/>
    <dgm:cxn modelId="{51BF443F-4610-41FA-953D-226BA80A6CD7}" type="presOf" srcId="{CD6560E5-4C05-4BB5-9E6D-DAE9480E9009}" destId="{F2B92E63-4FBE-49B5-839B-0DF5E9613F67}" srcOrd="0" destOrd="0" presId="urn:microsoft.com/office/officeart/2005/8/layout/process5"/>
    <dgm:cxn modelId="{807C3F57-56C0-4A2B-BD1A-0BD8A6409B4D}" type="presOf" srcId="{2E0AF6FA-EB00-4689-8A83-DA21853444C5}" destId="{6F83B219-B7A3-4EEA-9BA0-5D1900453F25}" srcOrd="0" destOrd="0" presId="urn:microsoft.com/office/officeart/2005/8/layout/process5"/>
    <dgm:cxn modelId="{1E6A9477-F4BF-4F14-9ABD-5172BC121297}" type="presOf" srcId="{BCD9CE4D-10B1-4E81-B832-B3EB5BD0373D}" destId="{193151C1-849B-472B-8AC5-EB96523B438B}" srcOrd="0" destOrd="0" presId="urn:microsoft.com/office/officeart/2005/8/layout/process5"/>
    <dgm:cxn modelId="{C6A6C958-3E01-4DAA-8B9C-625FBA83E700}" type="presOf" srcId="{3AB651E4-93AB-4943-AF90-7EF39A17BC7C}" destId="{E0ED228D-7F92-46FA-ABB9-F740C71DB0C6}" srcOrd="0" destOrd="0" presId="urn:microsoft.com/office/officeart/2005/8/layout/process5"/>
    <dgm:cxn modelId="{157DE8BA-3417-4767-A1E4-4CD3D1A582EA}" srcId="{81F61692-F4C5-4265-91CD-FFC759765929}" destId="{2E0AF6FA-EB00-4689-8A83-DA21853444C5}" srcOrd="1" destOrd="0" parTransId="{3CDEB716-11E1-403A-9C72-6FEB5704FBEE}" sibTransId="{21AC0BE9-0F4B-4B92-956B-97277DA9D652}"/>
    <dgm:cxn modelId="{D880AEC3-49E4-4A0D-B969-1AD2226A0618}" srcId="{81F61692-F4C5-4265-91CD-FFC759765929}" destId="{BCD9CE4D-10B1-4E81-B832-B3EB5BD0373D}" srcOrd="0" destOrd="0" parTransId="{901BE906-8E14-477F-A7F3-2CC9D169C2C5}" sibTransId="{705BEC6B-3BE6-4B51-AAF2-BFE741EC7B72}"/>
    <dgm:cxn modelId="{4FBF90C8-F1C5-4495-AB18-4FB147C22DE6}" type="presOf" srcId="{8BA3D69B-BD6E-46DB-869A-1DB13AB4FB4C}" destId="{6491101C-4B6B-45AD-8226-EC494930202A}" srcOrd="1" destOrd="0" presId="urn:microsoft.com/office/officeart/2005/8/layout/process5"/>
    <dgm:cxn modelId="{481F19D2-1DE1-432E-8478-C1C3384592C2}" type="presOf" srcId="{0AA94842-6790-48B1-BDA4-BAE3885B14C2}" destId="{9DD08D01-3334-4B23-A944-31582EA22013}" srcOrd="0" destOrd="0" presId="urn:microsoft.com/office/officeart/2005/8/layout/process5"/>
    <dgm:cxn modelId="{9CE643DC-E520-4000-9B62-756B04A46824}" srcId="{81F61692-F4C5-4265-91CD-FFC759765929}" destId="{C03E21E1-1DA9-4005-91E7-332C48142680}" srcOrd="4" destOrd="0" parTransId="{78EC312C-052D-458D-9E8C-0EF7A6156124}" sibTransId="{8AEDF28E-8351-4FFC-A891-9F694E0569F6}"/>
    <dgm:cxn modelId="{4E6C90E1-EAFC-4280-B3A2-05B019BBB042}" srcId="{81F61692-F4C5-4265-91CD-FFC759765929}" destId="{0AA94842-6790-48B1-BDA4-BAE3885B14C2}" srcOrd="3" destOrd="0" parTransId="{CD55E027-C9DC-4D4A-AD8B-4BD75D516F47}" sibTransId="{8BA3D69B-BD6E-46DB-869A-1DB13AB4FB4C}"/>
    <dgm:cxn modelId="{955CDAE2-92A7-4B03-808D-CB6E7F6CBAA0}" type="presOf" srcId="{21AC0BE9-0F4B-4B92-956B-97277DA9D652}" destId="{C3C6D1C9-2B09-4362-AEF5-84F9317D1859}" srcOrd="1" destOrd="0" presId="urn:microsoft.com/office/officeart/2005/8/layout/process5"/>
    <dgm:cxn modelId="{9C31F9EC-5BC3-4B39-A2A8-32C95C1267FB}" type="presOf" srcId="{705BEC6B-3BE6-4B51-AAF2-BFE741EC7B72}" destId="{F2E0553E-AFEA-49D6-91E1-7E2A73EDACAF}" srcOrd="1" destOrd="0" presId="urn:microsoft.com/office/officeart/2005/8/layout/process5"/>
    <dgm:cxn modelId="{D6B644ED-3C62-47E9-AD75-D95EFED67C2E}" type="presOf" srcId="{81F61692-F4C5-4265-91CD-FFC759765929}" destId="{F8B273C7-0833-4192-A5BC-BCFAE6F10127}" srcOrd="0" destOrd="0" presId="urn:microsoft.com/office/officeart/2005/8/layout/process5"/>
    <dgm:cxn modelId="{AD839EF8-1C3D-4154-91C8-7E2D4B29F6C4}" type="presOf" srcId="{705BEC6B-3BE6-4B51-AAF2-BFE741EC7B72}" destId="{5E4CBF27-C618-48AD-9109-6FAE551A3CBA}" srcOrd="0" destOrd="0" presId="urn:microsoft.com/office/officeart/2005/8/layout/process5"/>
    <dgm:cxn modelId="{7DBE59F9-8926-45E9-BA00-056B55CCB84C}" type="presOf" srcId="{3AB651E4-93AB-4943-AF90-7EF39A17BC7C}" destId="{C2E58CBD-BBD9-40E4-AA17-96DCE100EB48}" srcOrd="1" destOrd="0" presId="urn:microsoft.com/office/officeart/2005/8/layout/process5"/>
    <dgm:cxn modelId="{4349EEEC-4926-4204-A5D0-D4335F41644F}" type="presParOf" srcId="{F8B273C7-0833-4192-A5BC-BCFAE6F10127}" destId="{193151C1-849B-472B-8AC5-EB96523B438B}" srcOrd="0" destOrd="0" presId="urn:microsoft.com/office/officeart/2005/8/layout/process5"/>
    <dgm:cxn modelId="{03D81ECD-65A4-41A8-ABB7-86A316AC7210}" type="presParOf" srcId="{F8B273C7-0833-4192-A5BC-BCFAE6F10127}" destId="{5E4CBF27-C618-48AD-9109-6FAE551A3CBA}" srcOrd="1" destOrd="0" presId="urn:microsoft.com/office/officeart/2005/8/layout/process5"/>
    <dgm:cxn modelId="{56E27F3A-D0AF-44E7-AC8E-B81327AA0CB7}" type="presParOf" srcId="{5E4CBF27-C618-48AD-9109-6FAE551A3CBA}" destId="{F2E0553E-AFEA-49D6-91E1-7E2A73EDACAF}" srcOrd="0" destOrd="0" presId="urn:microsoft.com/office/officeart/2005/8/layout/process5"/>
    <dgm:cxn modelId="{44DED5BF-2C9C-4AB8-969B-7F39314548CE}" type="presParOf" srcId="{F8B273C7-0833-4192-A5BC-BCFAE6F10127}" destId="{6F83B219-B7A3-4EEA-9BA0-5D1900453F25}" srcOrd="2" destOrd="0" presId="urn:microsoft.com/office/officeart/2005/8/layout/process5"/>
    <dgm:cxn modelId="{3ADEBA1B-2D94-413A-8DCE-EF43A5F07FE3}" type="presParOf" srcId="{F8B273C7-0833-4192-A5BC-BCFAE6F10127}" destId="{7DFCCE7F-E387-42A9-BFF2-B10D568BFA7B}" srcOrd="3" destOrd="0" presId="urn:microsoft.com/office/officeart/2005/8/layout/process5"/>
    <dgm:cxn modelId="{5B712C37-2304-4342-AA61-4E1749A607A5}" type="presParOf" srcId="{7DFCCE7F-E387-42A9-BFF2-B10D568BFA7B}" destId="{C3C6D1C9-2B09-4362-AEF5-84F9317D1859}" srcOrd="0" destOrd="0" presId="urn:microsoft.com/office/officeart/2005/8/layout/process5"/>
    <dgm:cxn modelId="{6F00A8D1-27C1-468B-9C19-24E64BDC3D97}" type="presParOf" srcId="{F8B273C7-0833-4192-A5BC-BCFAE6F10127}" destId="{F2B92E63-4FBE-49B5-839B-0DF5E9613F67}" srcOrd="4" destOrd="0" presId="urn:microsoft.com/office/officeart/2005/8/layout/process5"/>
    <dgm:cxn modelId="{ED22369E-64DC-4F70-99E4-17A26D7EDB6E}" type="presParOf" srcId="{F8B273C7-0833-4192-A5BC-BCFAE6F10127}" destId="{E0ED228D-7F92-46FA-ABB9-F740C71DB0C6}" srcOrd="5" destOrd="0" presId="urn:microsoft.com/office/officeart/2005/8/layout/process5"/>
    <dgm:cxn modelId="{A734335A-D271-4522-9647-60427DDA3AA1}" type="presParOf" srcId="{E0ED228D-7F92-46FA-ABB9-F740C71DB0C6}" destId="{C2E58CBD-BBD9-40E4-AA17-96DCE100EB48}" srcOrd="0" destOrd="0" presId="urn:microsoft.com/office/officeart/2005/8/layout/process5"/>
    <dgm:cxn modelId="{8D68ED97-1E94-43F8-B108-04739CC5A360}" type="presParOf" srcId="{F8B273C7-0833-4192-A5BC-BCFAE6F10127}" destId="{9DD08D01-3334-4B23-A944-31582EA22013}" srcOrd="6" destOrd="0" presId="urn:microsoft.com/office/officeart/2005/8/layout/process5"/>
    <dgm:cxn modelId="{2C1633C3-9F7E-45ED-88F2-8A3BE7C4B628}" type="presParOf" srcId="{F8B273C7-0833-4192-A5BC-BCFAE6F10127}" destId="{C0D18B58-F738-4D2A-91DF-0F7CC4AF4FF9}" srcOrd="7" destOrd="0" presId="urn:microsoft.com/office/officeart/2005/8/layout/process5"/>
    <dgm:cxn modelId="{4CD9CD60-F3A8-41D7-9273-639477BAEF02}" type="presParOf" srcId="{C0D18B58-F738-4D2A-91DF-0F7CC4AF4FF9}" destId="{6491101C-4B6B-45AD-8226-EC494930202A}" srcOrd="0" destOrd="0" presId="urn:microsoft.com/office/officeart/2005/8/layout/process5"/>
    <dgm:cxn modelId="{9F6B8267-BFCC-4F6B-8058-95198A196139}" type="presParOf" srcId="{F8B273C7-0833-4192-A5BC-BCFAE6F10127}" destId="{E31C22EF-6657-48B9-B910-16126283957D}" srcOrd="8"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9706291E-99D1-4062-9D9B-94C6F29EFE2B}"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F0E318BD-9300-49D5-A724-B419016796C4}">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Breach of a Restraining Order is a strict liability offence (i.e. no </a:t>
          </a:r>
          <a:r>
            <a:rPr lang="en-US" sz="2400" dirty="0" err="1">
              <a:solidFill>
                <a:schemeClr val="tx1"/>
              </a:solidFill>
            </a:rPr>
            <a:t>Mens</a:t>
          </a:r>
          <a:r>
            <a:rPr lang="en-US" sz="2400" dirty="0">
              <a:solidFill>
                <a:schemeClr val="tx1"/>
              </a:solidFill>
            </a:rPr>
            <a:t> Rea needed)</a:t>
          </a:r>
        </a:p>
      </dgm:t>
    </dgm:pt>
    <dgm:pt modelId="{9331D2D9-F004-414A-BC6E-8A9F8E6BEDFA}" type="parTrans" cxnId="{510698E7-D794-4634-8E1B-DF691A86E370}">
      <dgm:prSet/>
      <dgm:spPr/>
      <dgm:t>
        <a:bodyPr/>
        <a:lstStyle/>
        <a:p>
          <a:endParaRPr lang="en-US"/>
        </a:p>
      </dgm:t>
    </dgm:pt>
    <dgm:pt modelId="{C299C81A-24F5-41C9-B857-FD940BC14BED}" type="sibTrans" cxnId="{510698E7-D794-4634-8E1B-DF691A86E370}">
      <dgm:prSet/>
      <dgm:spPr>
        <a:solidFill>
          <a:schemeClr val="accent2">
            <a:lumMod val="75000"/>
          </a:schemeClr>
        </a:solidFill>
        <a:ln>
          <a:solidFill>
            <a:schemeClr val="tx1"/>
          </a:solidFill>
        </a:ln>
      </dgm:spPr>
      <dgm:t>
        <a:bodyPr/>
        <a:lstStyle/>
        <a:p>
          <a:endParaRPr lang="en-US"/>
        </a:p>
      </dgm:t>
    </dgm:pt>
    <dgm:pt modelId="{604212C4-F693-4C47-B12D-78E1060674B4}">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It is only necessary to establish:</a:t>
          </a:r>
        </a:p>
      </dgm:t>
    </dgm:pt>
    <dgm:pt modelId="{83296B94-A97A-49FD-AFBA-57A5E2BDCB0F}" type="parTrans" cxnId="{36D1CC7C-D705-4045-9E12-EAB13379F144}">
      <dgm:prSet/>
      <dgm:spPr/>
      <dgm:t>
        <a:bodyPr/>
        <a:lstStyle/>
        <a:p>
          <a:endParaRPr lang="en-US"/>
        </a:p>
      </dgm:t>
    </dgm:pt>
    <dgm:pt modelId="{0B7C1C65-9F10-4CB0-BF16-EFCEB711D92A}" type="sibTrans" cxnId="{36D1CC7C-D705-4045-9E12-EAB13379F144}">
      <dgm:prSet/>
      <dgm:spPr>
        <a:solidFill>
          <a:schemeClr val="accent2">
            <a:lumMod val="75000"/>
          </a:schemeClr>
        </a:solidFill>
        <a:ln>
          <a:solidFill>
            <a:schemeClr val="tx1"/>
          </a:solidFill>
        </a:ln>
      </dgm:spPr>
      <dgm:t>
        <a:bodyPr/>
        <a:lstStyle/>
        <a:p>
          <a:endParaRPr lang="en-US"/>
        </a:p>
      </dgm:t>
    </dgm:pt>
    <dgm:pt modelId="{A453D0D4-4578-46FA-A8B2-CE808D81C7E5}">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The existence of the terms of the order </a:t>
          </a:r>
          <a:r>
            <a:rPr lang="en-US" sz="2400" b="1" i="1" u="sng" dirty="0">
              <a:solidFill>
                <a:schemeClr val="tx1"/>
              </a:solidFill>
            </a:rPr>
            <a:t>AND</a:t>
          </a:r>
        </a:p>
      </dgm:t>
    </dgm:pt>
    <dgm:pt modelId="{5AFF667E-E8C8-44D5-8B2B-D26563416999}" type="parTrans" cxnId="{0CAF3588-EB28-419D-A0F7-79245F69C6DE}">
      <dgm:prSet/>
      <dgm:spPr/>
      <dgm:t>
        <a:bodyPr/>
        <a:lstStyle/>
        <a:p>
          <a:endParaRPr lang="en-US"/>
        </a:p>
      </dgm:t>
    </dgm:pt>
    <dgm:pt modelId="{5FAD8AEC-9F87-474C-AFC8-766FA2F1FEED}" type="sibTrans" cxnId="{0CAF3588-EB28-419D-A0F7-79245F69C6DE}">
      <dgm:prSet/>
      <dgm:spPr>
        <a:solidFill>
          <a:schemeClr val="accent2">
            <a:lumMod val="75000"/>
          </a:schemeClr>
        </a:solidFill>
        <a:ln>
          <a:solidFill>
            <a:schemeClr val="tx1"/>
          </a:solidFill>
        </a:ln>
      </dgm:spPr>
      <dgm:t>
        <a:bodyPr/>
        <a:lstStyle/>
        <a:p>
          <a:endParaRPr lang="en-US"/>
        </a:p>
      </dgm:t>
    </dgm:pt>
    <dgm:pt modelId="{BBC8F6C6-A248-42B7-9C56-EBF05B977508}">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The carrying out of the prohibited act without a reasonable excuse</a:t>
          </a:r>
        </a:p>
      </dgm:t>
    </dgm:pt>
    <dgm:pt modelId="{DDD64236-0CAE-4CA3-8F1D-C3A46B6AE20B}" type="parTrans" cxnId="{1D8C2ACB-10EC-468A-A2A9-3DEC3D2B28C7}">
      <dgm:prSet/>
      <dgm:spPr/>
      <dgm:t>
        <a:bodyPr/>
        <a:lstStyle/>
        <a:p>
          <a:endParaRPr lang="en-US"/>
        </a:p>
      </dgm:t>
    </dgm:pt>
    <dgm:pt modelId="{C65DC0BE-3DD2-4987-ACF1-6A3C943E9ED5}" type="sibTrans" cxnId="{1D8C2ACB-10EC-468A-A2A9-3DEC3D2B28C7}">
      <dgm:prSet/>
      <dgm:spPr/>
      <dgm:t>
        <a:bodyPr/>
        <a:lstStyle/>
        <a:p>
          <a:endParaRPr lang="en-US"/>
        </a:p>
      </dgm:t>
    </dgm:pt>
    <dgm:pt modelId="{6AC74DF5-D20F-4291-A5CA-BFF333A5D569}" type="pres">
      <dgm:prSet presAssocID="{9706291E-99D1-4062-9D9B-94C6F29EFE2B}" presName="diagram" presStyleCnt="0">
        <dgm:presLayoutVars>
          <dgm:dir/>
          <dgm:resizeHandles val="exact"/>
        </dgm:presLayoutVars>
      </dgm:prSet>
      <dgm:spPr/>
    </dgm:pt>
    <dgm:pt modelId="{3F885AD3-2144-4F87-958A-6A365AD32DF5}" type="pres">
      <dgm:prSet presAssocID="{F0E318BD-9300-49D5-A724-B419016796C4}" presName="node" presStyleLbl="node1" presStyleIdx="0" presStyleCnt="4">
        <dgm:presLayoutVars>
          <dgm:bulletEnabled val="1"/>
        </dgm:presLayoutVars>
      </dgm:prSet>
      <dgm:spPr/>
    </dgm:pt>
    <dgm:pt modelId="{31C32AC3-998F-46A3-89D5-B5D74233931F}" type="pres">
      <dgm:prSet presAssocID="{C299C81A-24F5-41C9-B857-FD940BC14BED}" presName="sibTrans" presStyleLbl="sibTrans2D1" presStyleIdx="0" presStyleCnt="3"/>
      <dgm:spPr/>
    </dgm:pt>
    <dgm:pt modelId="{04153D60-6E20-4752-B8CA-B3C7EA0CE348}" type="pres">
      <dgm:prSet presAssocID="{C299C81A-24F5-41C9-B857-FD940BC14BED}" presName="connectorText" presStyleLbl="sibTrans2D1" presStyleIdx="0" presStyleCnt="3"/>
      <dgm:spPr/>
    </dgm:pt>
    <dgm:pt modelId="{EDAE4A99-1293-487F-AD61-8BDD13FCD57D}" type="pres">
      <dgm:prSet presAssocID="{604212C4-F693-4C47-B12D-78E1060674B4}" presName="node" presStyleLbl="node1" presStyleIdx="1" presStyleCnt="4">
        <dgm:presLayoutVars>
          <dgm:bulletEnabled val="1"/>
        </dgm:presLayoutVars>
      </dgm:prSet>
      <dgm:spPr/>
    </dgm:pt>
    <dgm:pt modelId="{729B9C36-22D0-4225-808D-3352B8D8EA0B}" type="pres">
      <dgm:prSet presAssocID="{0B7C1C65-9F10-4CB0-BF16-EFCEB711D92A}" presName="sibTrans" presStyleLbl="sibTrans2D1" presStyleIdx="1" presStyleCnt="3"/>
      <dgm:spPr/>
    </dgm:pt>
    <dgm:pt modelId="{682FECF0-846C-4DDD-9228-A90055FECDFE}" type="pres">
      <dgm:prSet presAssocID="{0B7C1C65-9F10-4CB0-BF16-EFCEB711D92A}" presName="connectorText" presStyleLbl="sibTrans2D1" presStyleIdx="1" presStyleCnt="3"/>
      <dgm:spPr/>
    </dgm:pt>
    <dgm:pt modelId="{9AD4C5D2-FD9B-46DF-BCC9-2EA3B2709B3B}" type="pres">
      <dgm:prSet presAssocID="{A453D0D4-4578-46FA-A8B2-CE808D81C7E5}" presName="node" presStyleLbl="node1" presStyleIdx="2" presStyleCnt="4">
        <dgm:presLayoutVars>
          <dgm:bulletEnabled val="1"/>
        </dgm:presLayoutVars>
      </dgm:prSet>
      <dgm:spPr/>
    </dgm:pt>
    <dgm:pt modelId="{2A2C7050-B2D4-486F-A004-F2B498E1C15A}" type="pres">
      <dgm:prSet presAssocID="{5FAD8AEC-9F87-474C-AFC8-766FA2F1FEED}" presName="sibTrans" presStyleLbl="sibTrans2D1" presStyleIdx="2" presStyleCnt="3"/>
      <dgm:spPr/>
    </dgm:pt>
    <dgm:pt modelId="{2E804DD4-407F-4636-BE4A-A99D1BF45206}" type="pres">
      <dgm:prSet presAssocID="{5FAD8AEC-9F87-474C-AFC8-766FA2F1FEED}" presName="connectorText" presStyleLbl="sibTrans2D1" presStyleIdx="2" presStyleCnt="3"/>
      <dgm:spPr/>
    </dgm:pt>
    <dgm:pt modelId="{19AAC136-61BE-496E-B204-7F69A22006B6}" type="pres">
      <dgm:prSet presAssocID="{BBC8F6C6-A248-42B7-9C56-EBF05B977508}" presName="node" presStyleLbl="node1" presStyleIdx="3" presStyleCnt="4">
        <dgm:presLayoutVars>
          <dgm:bulletEnabled val="1"/>
        </dgm:presLayoutVars>
      </dgm:prSet>
      <dgm:spPr/>
    </dgm:pt>
  </dgm:ptLst>
  <dgm:cxnLst>
    <dgm:cxn modelId="{B1DC721E-EEED-4E58-954C-AD3879708349}" type="presOf" srcId="{BBC8F6C6-A248-42B7-9C56-EBF05B977508}" destId="{19AAC136-61BE-496E-B204-7F69A22006B6}" srcOrd="0" destOrd="0" presId="urn:microsoft.com/office/officeart/2005/8/layout/process5"/>
    <dgm:cxn modelId="{05162E39-F578-49ED-963E-AB77E36AB0B0}" type="presOf" srcId="{C299C81A-24F5-41C9-B857-FD940BC14BED}" destId="{04153D60-6E20-4752-B8CA-B3C7EA0CE348}" srcOrd="1" destOrd="0" presId="urn:microsoft.com/office/officeart/2005/8/layout/process5"/>
    <dgm:cxn modelId="{44AD275B-D586-4FE5-95D7-551D280A786F}" type="presOf" srcId="{C299C81A-24F5-41C9-B857-FD940BC14BED}" destId="{31C32AC3-998F-46A3-89D5-B5D74233931F}" srcOrd="0" destOrd="0" presId="urn:microsoft.com/office/officeart/2005/8/layout/process5"/>
    <dgm:cxn modelId="{062A695F-8B96-40D1-BBA9-45EE1FE6EC29}" type="presOf" srcId="{5FAD8AEC-9F87-474C-AFC8-766FA2F1FEED}" destId="{2E804DD4-407F-4636-BE4A-A99D1BF45206}" srcOrd="1" destOrd="0" presId="urn:microsoft.com/office/officeart/2005/8/layout/process5"/>
    <dgm:cxn modelId="{8D8D7847-E89E-4CDE-A6DA-81E82D7DD401}" type="presOf" srcId="{0B7C1C65-9F10-4CB0-BF16-EFCEB711D92A}" destId="{729B9C36-22D0-4225-808D-3352B8D8EA0B}" srcOrd="0" destOrd="0" presId="urn:microsoft.com/office/officeart/2005/8/layout/process5"/>
    <dgm:cxn modelId="{AAFECB48-5CD3-4D7A-87BB-FE9F25C51A64}" type="presOf" srcId="{F0E318BD-9300-49D5-A724-B419016796C4}" destId="{3F885AD3-2144-4F87-958A-6A365AD32DF5}" srcOrd="0" destOrd="0" presId="urn:microsoft.com/office/officeart/2005/8/layout/process5"/>
    <dgm:cxn modelId="{6A7F6B6C-9CCF-4D17-BD40-4FE7920120FF}" type="presOf" srcId="{9706291E-99D1-4062-9D9B-94C6F29EFE2B}" destId="{6AC74DF5-D20F-4291-A5CA-BFF333A5D569}" srcOrd="0" destOrd="0" presId="urn:microsoft.com/office/officeart/2005/8/layout/process5"/>
    <dgm:cxn modelId="{36D1CC7C-D705-4045-9E12-EAB13379F144}" srcId="{9706291E-99D1-4062-9D9B-94C6F29EFE2B}" destId="{604212C4-F693-4C47-B12D-78E1060674B4}" srcOrd="1" destOrd="0" parTransId="{83296B94-A97A-49FD-AFBA-57A5E2BDCB0F}" sibTransId="{0B7C1C65-9F10-4CB0-BF16-EFCEB711D92A}"/>
    <dgm:cxn modelId="{AEEC417F-0CA1-4210-9820-5CDAE06A5A1D}" type="presOf" srcId="{5FAD8AEC-9F87-474C-AFC8-766FA2F1FEED}" destId="{2A2C7050-B2D4-486F-A004-F2B498E1C15A}" srcOrd="0" destOrd="0" presId="urn:microsoft.com/office/officeart/2005/8/layout/process5"/>
    <dgm:cxn modelId="{0CAF3588-EB28-419D-A0F7-79245F69C6DE}" srcId="{9706291E-99D1-4062-9D9B-94C6F29EFE2B}" destId="{A453D0D4-4578-46FA-A8B2-CE808D81C7E5}" srcOrd="2" destOrd="0" parTransId="{5AFF667E-E8C8-44D5-8B2B-D26563416999}" sibTransId="{5FAD8AEC-9F87-474C-AFC8-766FA2F1FEED}"/>
    <dgm:cxn modelId="{C16887A3-9EB1-4A5F-BA30-C4E9B5D730DB}" type="presOf" srcId="{A453D0D4-4578-46FA-A8B2-CE808D81C7E5}" destId="{9AD4C5D2-FD9B-46DF-BCC9-2EA3B2709B3B}" srcOrd="0" destOrd="0" presId="urn:microsoft.com/office/officeart/2005/8/layout/process5"/>
    <dgm:cxn modelId="{1D8C2ACB-10EC-468A-A2A9-3DEC3D2B28C7}" srcId="{9706291E-99D1-4062-9D9B-94C6F29EFE2B}" destId="{BBC8F6C6-A248-42B7-9C56-EBF05B977508}" srcOrd="3" destOrd="0" parTransId="{DDD64236-0CAE-4CA3-8F1D-C3A46B6AE20B}" sibTransId="{C65DC0BE-3DD2-4987-ACF1-6A3C943E9ED5}"/>
    <dgm:cxn modelId="{696539CD-AABA-422B-B469-F21AAC222321}" type="presOf" srcId="{604212C4-F693-4C47-B12D-78E1060674B4}" destId="{EDAE4A99-1293-487F-AD61-8BDD13FCD57D}" srcOrd="0" destOrd="0" presId="urn:microsoft.com/office/officeart/2005/8/layout/process5"/>
    <dgm:cxn modelId="{510698E7-D794-4634-8E1B-DF691A86E370}" srcId="{9706291E-99D1-4062-9D9B-94C6F29EFE2B}" destId="{F0E318BD-9300-49D5-A724-B419016796C4}" srcOrd="0" destOrd="0" parTransId="{9331D2D9-F004-414A-BC6E-8A9F8E6BEDFA}" sibTransId="{C299C81A-24F5-41C9-B857-FD940BC14BED}"/>
    <dgm:cxn modelId="{0023DCEB-4C43-46C9-8BCD-265937FB9560}" type="presOf" srcId="{0B7C1C65-9F10-4CB0-BF16-EFCEB711D92A}" destId="{682FECF0-846C-4DDD-9228-A90055FECDFE}" srcOrd="1" destOrd="0" presId="urn:microsoft.com/office/officeart/2005/8/layout/process5"/>
    <dgm:cxn modelId="{E782040F-8E04-4D3C-9BCF-85A2DFF80133}" type="presParOf" srcId="{6AC74DF5-D20F-4291-A5CA-BFF333A5D569}" destId="{3F885AD3-2144-4F87-958A-6A365AD32DF5}" srcOrd="0" destOrd="0" presId="urn:microsoft.com/office/officeart/2005/8/layout/process5"/>
    <dgm:cxn modelId="{BCC0A182-E2B4-4F8A-B507-1E2B27E2B694}" type="presParOf" srcId="{6AC74DF5-D20F-4291-A5CA-BFF333A5D569}" destId="{31C32AC3-998F-46A3-89D5-B5D74233931F}" srcOrd="1" destOrd="0" presId="urn:microsoft.com/office/officeart/2005/8/layout/process5"/>
    <dgm:cxn modelId="{9756476B-B115-406A-B1D9-B6654B55FD9F}" type="presParOf" srcId="{31C32AC3-998F-46A3-89D5-B5D74233931F}" destId="{04153D60-6E20-4752-B8CA-B3C7EA0CE348}" srcOrd="0" destOrd="0" presId="urn:microsoft.com/office/officeart/2005/8/layout/process5"/>
    <dgm:cxn modelId="{ECA281D6-661A-4B73-A9B8-2A258DC37DFD}" type="presParOf" srcId="{6AC74DF5-D20F-4291-A5CA-BFF333A5D569}" destId="{EDAE4A99-1293-487F-AD61-8BDD13FCD57D}" srcOrd="2" destOrd="0" presId="urn:microsoft.com/office/officeart/2005/8/layout/process5"/>
    <dgm:cxn modelId="{BA125F40-1F73-4EAA-AF2C-91B05AB70B72}" type="presParOf" srcId="{6AC74DF5-D20F-4291-A5CA-BFF333A5D569}" destId="{729B9C36-22D0-4225-808D-3352B8D8EA0B}" srcOrd="3" destOrd="0" presId="urn:microsoft.com/office/officeart/2005/8/layout/process5"/>
    <dgm:cxn modelId="{53CAD371-6E51-4E05-BEE6-5915ECACE53B}" type="presParOf" srcId="{729B9C36-22D0-4225-808D-3352B8D8EA0B}" destId="{682FECF0-846C-4DDD-9228-A90055FECDFE}" srcOrd="0" destOrd="0" presId="urn:microsoft.com/office/officeart/2005/8/layout/process5"/>
    <dgm:cxn modelId="{062B02AB-421E-4E77-BE79-2A4DECA84B26}" type="presParOf" srcId="{6AC74DF5-D20F-4291-A5CA-BFF333A5D569}" destId="{9AD4C5D2-FD9B-46DF-BCC9-2EA3B2709B3B}" srcOrd="4" destOrd="0" presId="urn:microsoft.com/office/officeart/2005/8/layout/process5"/>
    <dgm:cxn modelId="{2AD0B830-1E96-4A67-8309-2622A5312647}" type="presParOf" srcId="{6AC74DF5-D20F-4291-A5CA-BFF333A5D569}" destId="{2A2C7050-B2D4-486F-A004-F2B498E1C15A}" srcOrd="5" destOrd="0" presId="urn:microsoft.com/office/officeart/2005/8/layout/process5"/>
    <dgm:cxn modelId="{C71B3BB2-16BD-4FBD-BAD3-2E9D23D15827}" type="presParOf" srcId="{2A2C7050-B2D4-486F-A004-F2B498E1C15A}" destId="{2E804DD4-407F-4636-BE4A-A99D1BF45206}" srcOrd="0" destOrd="0" presId="urn:microsoft.com/office/officeart/2005/8/layout/process5"/>
    <dgm:cxn modelId="{5A1C2799-4423-43C2-A993-4161FB9E5BD4}" type="presParOf" srcId="{6AC74DF5-D20F-4291-A5CA-BFF333A5D569}" destId="{19AAC136-61BE-496E-B204-7F69A22006B6}" srcOrd="6"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2AFDA9-2E49-4DE7-B57E-4E374E5FDC94}">
      <dsp:nvSpPr>
        <dsp:cNvPr id="0" name=""/>
        <dsp:cNvSpPr/>
      </dsp:nvSpPr>
      <dsp:spPr>
        <a:xfrm>
          <a:off x="0" y="514143"/>
          <a:ext cx="3006813" cy="1804088"/>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Section 1 &amp; 2 Harassment</a:t>
          </a:r>
        </a:p>
      </dsp:txBody>
      <dsp:txXfrm>
        <a:off x="0" y="514143"/>
        <a:ext cx="3006813" cy="1804088"/>
      </dsp:txXfrm>
    </dsp:sp>
    <dsp:sp modelId="{A0A29F8A-F971-4475-90AA-2540209A2171}">
      <dsp:nvSpPr>
        <dsp:cNvPr id="0" name=""/>
        <dsp:cNvSpPr/>
      </dsp:nvSpPr>
      <dsp:spPr>
        <a:xfrm>
          <a:off x="3307495" y="514143"/>
          <a:ext cx="3006813" cy="1804088"/>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Section 2A Stalking</a:t>
          </a:r>
        </a:p>
      </dsp:txBody>
      <dsp:txXfrm>
        <a:off x="3307495" y="514143"/>
        <a:ext cx="3006813" cy="1804088"/>
      </dsp:txXfrm>
    </dsp:sp>
    <dsp:sp modelId="{240514EB-71FF-43D2-A516-DD8D15A28CEF}">
      <dsp:nvSpPr>
        <dsp:cNvPr id="0" name=""/>
        <dsp:cNvSpPr/>
      </dsp:nvSpPr>
      <dsp:spPr>
        <a:xfrm>
          <a:off x="6614990" y="514143"/>
          <a:ext cx="3006813" cy="1804088"/>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Section 4 &amp; 4A Putting People in Fear of Violence</a:t>
          </a:r>
        </a:p>
      </dsp:txBody>
      <dsp:txXfrm>
        <a:off x="6614990" y="514143"/>
        <a:ext cx="3006813" cy="1804088"/>
      </dsp:txXfrm>
    </dsp:sp>
    <dsp:sp modelId="{5DA11F03-5163-4127-909D-BF2BABEE979B}">
      <dsp:nvSpPr>
        <dsp:cNvPr id="0" name=""/>
        <dsp:cNvSpPr/>
      </dsp:nvSpPr>
      <dsp:spPr>
        <a:xfrm>
          <a:off x="1653747" y="2618912"/>
          <a:ext cx="3006813" cy="1804088"/>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Crime &amp; Disorder Act 1998</a:t>
          </a:r>
        </a:p>
      </dsp:txBody>
      <dsp:txXfrm>
        <a:off x="1653747" y="2618912"/>
        <a:ext cx="3006813" cy="1804088"/>
      </dsp:txXfrm>
    </dsp:sp>
    <dsp:sp modelId="{BC4EC488-A48C-48F2-B68F-BDCFB75B0286}">
      <dsp:nvSpPr>
        <dsp:cNvPr id="0" name=""/>
        <dsp:cNvSpPr/>
      </dsp:nvSpPr>
      <dsp:spPr>
        <a:xfrm>
          <a:off x="4961242" y="2618912"/>
          <a:ext cx="3006813" cy="1804088"/>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Section 32 Racially or Religiously Aggravated Harassment</a:t>
          </a:r>
        </a:p>
      </dsp:txBody>
      <dsp:txXfrm>
        <a:off x="4961242" y="2618912"/>
        <a:ext cx="3006813" cy="180408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D54E5F-5BA5-4DAC-B284-4EAB7B2AAA5C}">
      <dsp:nvSpPr>
        <dsp:cNvPr id="0" name=""/>
        <dsp:cNvSpPr/>
      </dsp:nvSpPr>
      <dsp:spPr>
        <a:xfrm>
          <a:off x="472867" y="0"/>
          <a:ext cx="8507957" cy="603492"/>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 A person must </a:t>
          </a:r>
          <a:r>
            <a:rPr lang="en-US" sz="2400" b="1" i="1" u="sng" kern="1200" dirty="0">
              <a:solidFill>
                <a:schemeClr val="tx1"/>
              </a:solidFill>
            </a:rPr>
            <a:t>not</a:t>
          </a:r>
          <a:r>
            <a:rPr lang="en-US" sz="2400" kern="1200" dirty="0">
              <a:solidFill>
                <a:schemeClr val="tx1"/>
              </a:solidFill>
            </a:rPr>
            <a:t> pursue a </a:t>
          </a:r>
          <a:r>
            <a:rPr lang="en-US" sz="2400" b="1" i="1" u="sng" kern="1200" dirty="0">
              <a:solidFill>
                <a:schemeClr val="tx1"/>
              </a:solidFill>
            </a:rPr>
            <a:t>course of conduct </a:t>
          </a:r>
          <a:r>
            <a:rPr lang="en-US" sz="2400" kern="1200" dirty="0">
              <a:solidFill>
                <a:schemeClr val="tx1"/>
              </a:solidFill>
            </a:rPr>
            <a:t>which: </a:t>
          </a:r>
        </a:p>
      </dsp:txBody>
      <dsp:txXfrm>
        <a:off x="490543" y="17676"/>
        <a:ext cx="8472605" cy="568140"/>
      </dsp:txXfrm>
    </dsp:sp>
    <dsp:sp modelId="{1BFF6CD7-384F-4408-9874-9F02F858B7E0}">
      <dsp:nvSpPr>
        <dsp:cNvPr id="0" name=""/>
        <dsp:cNvSpPr/>
      </dsp:nvSpPr>
      <dsp:spPr>
        <a:xfrm rot="5400000">
          <a:off x="4473067" y="639654"/>
          <a:ext cx="507556" cy="604419"/>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rot="-5400000">
        <a:off x="4545520" y="688086"/>
        <a:ext cx="362651" cy="355289"/>
      </dsp:txXfrm>
    </dsp:sp>
    <dsp:sp modelId="{20E20E95-B429-4583-8018-178560C516A9}">
      <dsp:nvSpPr>
        <dsp:cNvPr id="0" name=""/>
        <dsp:cNvSpPr/>
      </dsp:nvSpPr>
      <dsp:spPr>
        <a:xfrm>
          <a:off x="0" y="1280234"/>
          <a:ext cx="9453692" cy="1343153"/>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 amounts to </a:t>
          </a:r>
          <a:r>
            <a:rPr lang="en-US" sz="2400" b="1" i="1" u="sng" kern="1200" dirty="0">
              <a:solidFill>
                <a:schemeClr val="tx1"/>
              </a:solidFill>
            </a:rPr>
            <a:t>harassment</a:t>
          </a:r>
          <a:r>
            <a:rPr lang="en-US" sz="2400" kern="1200" dirty="0">
              <a:solidFill>
                <a:schemeClr val="tx1"/>
              </a:solidFill>
            </a:rPr>
            <a:t> of another,</a:t>
          </a:r>
        </a:p>
        <a:p>
          <a:pPr marL="0" lvl="0" indent="0" algn="ctr" defTabSz="1066800">
            <a:lnSpc>
              <a:spcPct val="90000"/>
            </a:lnSpc>
            <a:spcBef>
              <a:spcPct val="0"/>
            </a:spcBef>
            <a:spcAft>
              <a:spcPct val="35000"/>
            </a:spcAft>
            <a:buNone/>
          </a:pPr>
          <a:r>
            <a:rPr lang="en-US" sz="2400" b="1" i="1" u="sng" kern="1200" dirty="0">
              <a:solidFill>
                <a:schemeClr val="tx1"/>
              </a:solidFill>
            </a:rPr>
            <a:t>AND</a:t>
          </a:r>
        </a:p>
        <a:p>
          <a:pPr marL="0" lvl="0" indent="0" algn="ctr" defTabSz="1066800">
            <a:lnSpc>
              <a:spcPct val="90000"/>
            </a:lnSpc>
            <a:spcBef>
              <a:spcPct val="0"/>
            </a:spcBef>
            <a:spcAft>
              <a:spcPct val="35000"/>
            </a:spcAft>
            <a:buNone/>
          </a:pPr>
          <a:r>
            <a:rPr lang="en-US" sz="2400" kern="1200" dirty="0">
              <a:solidFill>
                <a:schemeClr val="tx1"/>
              </a:solidFill>
            </a:rPr>
            <a:t>(b) </a:t>
          </a:r>
          <a:r>
            <a:rPr lang="en-US" sz="2400" b="1" i="1" u="sng" kern="1200" dirty="0">
              <a:solidFill>
                <a:schemeClr val="tx1"/>
              </a:solidFill>
            </a:rPr>
            <a:t>he knows </a:t>
          </a:r>
          <a:r>
            <a:rPr lang="en-US" sz="2400" kern="1200" dirty="0">
              <a:solidFill>
                <a:schemeClr val="tx1"/>
              </a:solidFill>
            </a:rPr>
            <a:t>or </a:t>
          </a:r>
          <a:r>
            <a:rPr lang="en-US" sz="2400" b="1" i="1" u="sng" kern="1200" dirty="0">
              <a:solidFill>
                <a:schemeClr val="tx1"/>
              </a:solidFill>
            </a:rPr>
            <a:t>ought to know </a:t>
          </a:r>
          <a:r>
            <a:rPr lang="en-US" sz="2400" kern="1200" dirty="0">
              <a:solidFill>
                <a:schemeClr val="tx1"/>
              </a:solidFill>
            </a:rPr>
            <a:t>amounts to </a:t>
          </a:r>
          <a:r>
            <a:rPr lang="en-US" sz="2400" b="1" i="1" u="sng" kern="1200" dirty="0">
              <a:solidFill>
                <a:schemeClr val="tx1"/>
              </a:solidFill>
            </a:rPr>
            <a:t>harassment</a:t>
          </a:r>
          <a:r>
            <a:rPr lang="en-US" sz="2400" kern="1200" dirty="0">
              <a:solidFill>
                <a:schemeClr val="tx1"/>
              </a:solidFill>
            </a:rPr>
            <a:t> of the other </a:t>
          </a:r>
        </a:p>
      </dsp:txBody>
      <dsp:txXfrm>
        <a:off x="39340" y="1319574"/>
        <a:ext cx="9375012" cy="1264473"/>
      </dsp:txXfrm>
    </dsp:sp>
    <dsp:sp modelId="{438AF22F-A7CA-4627-87BF-5046B6BFF191}">
      <dsp:nvSpPr>
        <dsp:cNvPr id="0" name=""/>
        <dsp:cNvSpPr/>
      </dsp:nvSpPr>
      <dsp:spPr>
        <a:xfrm rot="5400000">
          <a:off x="4475004" y="2656967"/>
          <a:ext cx="503682" cy="604419"/>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rot="-5400000">
        <a:off x="4545520" y="2707336"/>
        <a:ext cx="362651" cy="352577"/>
      </dsp:txXfrm>
    </dsp:sp>
    <dsp:sp modelId="{84D71061-7793-4A17-A750-10EC03359BE4}">
      <dsp:nvSpPr>
        <dsp:cNvPr id="0" name=""/>
        <dsp:cNvSpPr/>
      </dsp:nvSpPr>
      <dsp:spPr>
        <a:xfrm>
          <a:off x="1107299" y="3294965"/>
          <a:ext cx="7239093" cy="1343153"/>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 person who pursues a course of conduct in breach of S1 is guilty of an offence</a:t>
          </a:r>
        </a:p>
      </dsp:txBody>
      <dsp:txXfrm>
        <a:off x="1146639" y="3334305"/>
        <a:ext cx="7160413" cy="126447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D064C9-20C4-461A-AC2C-DC93423E1775}">
      <dsp:nvSpPr>
        <dsp:cNvPr id="0" name=""/>
        <dsp:cNvSpPr/>
      </dsp:nvSpPr>
      <dsp:spPr>
        <a:xfrm>
          <a:off x="0" y="358876"/>
          <a:ext cx="3195759" cy="1917455"/>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 person </a:t>
          </a:r>
          <a:r>
            <a:rPr lang="en-US" sz="2400" b="1" i="1" u="sng" kern="1200" dirty="0">
              <a:solidFill>
                <a:schemeClr val="tx1"/>
              </a:solidFill>
            </a:rPr>
            <a:t>must not pursue</a:t>
          </a:r>
          <a:r>
            <a:rPr lang="en-US" sz="2400" kern="1200" dirty="0">
              <a:solidFill>
                <a:schemeClr val="tx1"/>
              </a:solidFill>
            </a:rPr>
            <a:t> a </a:t>
          </a:r>
          <a:r>
            <a:rPr lang="en-US" sz="2400" b="1" i="1" u="sng" kern="1200" dirty="0">
              <a:solidFill>
                <a:schemeClr val="tx1"/>
              </a:solidFill>
            </a:rPr>
            <a:t>course of conduct:</a:t>
          </a:r>
        </a:p>
      </dsp:txBody>
      <dsp:txXfrm>
        <a:off x="0" y="358876"/>
        <a:ext cx="3195759" cy="1917455"/>
      </dsp:txXfrm>
    </dsp:sp>
    <dsp:sp modelId="{F959E6DD-F4CF-4B84-AA50-BBE3B069A274}">
      <dsp:nvSpPr>
        <dsp:cNvPr id="0" name=""/>
        <dsp:cNvSpPr/>
      </dsp:nvSpPr>
      <dsp:spPr>
        <a:xfrm>
          <a:off x="3515335" y="358876"/>
          <a:ext cx="3195759" cy="1917455"/>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 which involves </a:t>
          </a:r>
          <a:r>
            <a:rPr lang="en-US" sz="2400" b="1" i="1" u="sng" kern="1200" dirty="0">
              <a:solidFill>
                <a:schemeClr val="tx1"/>
              </a:solidFill>
            </a:rPr>
            <a:t>harassment</a:t>
          </a:r>
          <a:r>
            <a:rPr lang="en-US" sz="2400" kern="1200" dirty="0">
              <a:solidFill>
                <a:schemeClr val="tx1"/>
              </a:solidFill>
            </a:rPr>
            <a:t> </a:t>
          </a:r>
          <a:r>
            <a:rPr lang="en-US" sz="2400" i="0" u="sng" kern="1200" dirty="0">
              <a:solidFill>
                <a:schemeClr val="tx1"/>
              </a:solidFill>
            </a:rPr>
            <a:t>of two or more persons</a:t>
          </a:r>
          <a:r>
            <a:rPr lang="en-US" sz="2400" kern="1200" dirty="0">
              <a:solidFill>
                <a:schemeClr val="tx1"/>
              </a:solidFill>
            </a:rPr>
            <a:t> AND</a:t>
          </a:r>
        </a:p>
      </dsp:txBody>
      <dsp:txXfrm>
        <a:off x="3515335" y="358876"/>
        <a:ext cx="3195759" cy="1917455"/>
      </dsp:txXfrm>
    </dsp:sp>
    <dsp:sp modelId="{5606DCEC-DFC5-4447-B2EA-666B9FAA1179}">
      <dsp:nvSpPr>
        <dsp:cNvPr id="0" name=""/>
        <dsp:cNvSpPr/>
      </dsp:nvSpPr>
      <dsp:spPr>
        <a:xfrm>
          <a:off x="7030671" y="358876"/>
          <a:ext cx="3195759" cy="1917455"/>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(b) which </a:t>
          </a:r>
          <a:r>
            <a:rPr lang="en-US" sz="2400" b="1" i="1" u="sng" kern="1200" dirty="0">
              <a:solidFill>
                <a:schemeClr val="tx1"/>
              </a:solidFill>
            </a:rPr>
            <a:t>he knows or ought to know </a:t>
          </a:r>
          <a:r>
            <a:rPr lang="en-US" sz="2400" kern="1200" dirty="0">
              <a:solidFill>
                <a:schemeClr val="tx1"/>
              </a:solidFill>
            </a:rPr>
            <a:t>involves </a:t>
          </a:r>
          <a:r>
            <a:rPr lang="en-US" sz="2400" b="1" i="1" u="sng" kern="1200" dirty="0">
              <a:solidFill>
                <a:schemeClr val="tx1"/>
              </a:solidFill>
            </a:rPr>
            <a:t>harassment of those persons </a:t>
          </a:r>
          <a:r>
            <a:rPr lang="en-US" sz="2400" kern="1200" dirty="0">
              <a:solidFill>
                <a:schemeClr val="tx1"/>
              </a:solidFill>
            </a:rPr>
            <a:t>AND</a:t>
          </a:r>
        </a:p>
      </dsp:txBody>
      <dsp:txXfrm>
        <a:off x="7030671" y="358876"/>
        <a:ext cx="3195759" cy="1917455"/>
      </dsp:txXfrm>
    </dsp:sp>
    <dsp:sp modelId="{9EF32A4D-4FA9-4B44-9D4C-FBEB0D680C89}">
      <dsp:nvSpPr>
        <dsp:cNvPr id="0" name=""/>
        <dsp:cNvSpPr/>
      </dsp:nvSpPr>
      <dsp:spPr>
        <a:xfrm>
          <a:off x="0" y="2595908"/>
          <a:ext cx="3195759" cy="1917455"/>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 by which </a:t>
          </a:r>
          <a:r>
            <a:rPr lang="en-US" sz="2400" b="1" i="1" u="sng" kern="1200" dirty="0">
              <a:solidFill>
                <a:schemeClr val="tx1"/>
              </a:solidFill>
            </a:rPr>
            <a:t>he intends to persuade any person </a:t>
          </a:r>
          <a:r>
            <a:rPr lang="en-US" sz="2400" kern="1200" dirty="0">
              <a:solidFill>
                <a:schemeClr val="tx1"/>
              </a:solidFill>
            </a:rPr>
            <a:t>(whether or not one of those mentioned above) </a:t>
          </a:r>
        </a:p>
      </dsp:txBody>
      <dsp:txXfrm>
        <a:off x="0" y="2595908"/>
        <a:ext cx="3195759" cy="1917455"/>
      </dsp:txXfrm>
    </dsp:sp>
    <dsp:sp modelId="{7A0549C3-8106-49F5-A59E-E02575A5714A}">
      <dsp:nvSpPr>
        <dsp:cNvPr id="0" name=""/>
        <dsp:cNvSpPr/>
      </dsp:nvSpPr>
      <dsp:spPr>
        <a:xfrm>
          <a:off x="3515335" y="2595908"/>
          <a:ext cx="3195759" cy="1917455"/>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t>
          </a:r>
          <a:r>
            <a:rPr lang="en-US" sz="2400" kern="1200" dirty="0" err="1">
              <a:solidFill>
                <a:schemeClr val="tx1"/>
              </a:solidFill>
            </a:rPr>
            <a:t>i</a:t>
          </a:r>
          <a:r>
            <a:rPr lang="en-US" sz="2400" kern="1200" dirty="0">
              <a:solidFill>
                <a:schemeClr val="tx1"/>
              </a:solidFill>
            </a:rPr>
            <a:t>) </a:t>
          </a:r>
          <a:r>
            <a:rPr lang="en-US" sz="2400" b="1" i="1" u="sng" kern="1200" dirty="0">
              <a:solidFill>
                <a:schemeClr val="tx1"/>
              </a:solidFill>
            </a:rPr>
            <a:t>not to do something </a:t>
          </a:r>
          <a:r>
            <a:rPr lang="en-US" sz="2400" kern="1200" dirty="0">
              <a:solidFill>
                <a:schemeClr val="tx1"/>
              </a:solidFill>
            </a:rPr>
            <a:t>that he is </a:t>
          </a:r>
          <a:r>
            <a:rPr lang="en-US" sz="2400" b="1" i="1" u="sng" kern="1200" dirty="0">
              <a:solidFill>
                <a:schemeClr val="tx1"/>
              </a:solidFill>
            </a:rPr>
            <a:t>entitled or required</a:t>
          </a:r>
          <a:r>
            <a:rPr lang="en-US" sz="2400" kern="1200" dirty="0">
              <a:solidFill>
                <a:schemeClr val="tx1"/>
              </a:solidFill>
            </a:rPr>
            <a:t> to do OR</a:t>
          </a:r>
        </a:p>
      </dsp:txBody>
      <dsp:txXfrm>
        <a:off x="3515335" y="2595908"/>
        <a:ext cx="3195759" cy="1917455"/>
      </dsp:txXfrm>
    </dsp:sp>
    <dsp:sp modelId="{9A5B2B1F-1CCC-48A3-A221-F571FC6A9B0B}">
      <dsp:nvSpPr>
        <dsp:cNvPr id="0" name=""/>
        <dsp:cNvSpPr/>
      </dsp:nvSpPr>
      <dsp:spPr>
        <a:xfrm>
          <a:off x="7030671" y="2595908"/>
          <a:ext cx="3195759" cy="1917455"/>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(ii) to do something that he is </a:t>
          </a:r>
          <a:r>
            <a:rPr lang="en-US" sz="2400" b="1" i="1" u="sng" kern="1200" dirty="0">
              <a:solidFill>
                <a:schemeClr val="tx1"/>
              </a:solidFill>
            </a:rPr>
            <a:t>not under any obligation to do </a:t>
          </a:r>
        </a:p>
      </dsp:txBody>
      <dsp:txXfrm>
        <a:off x="7030671" y="2595908"/>
        <a:ext cx="3195759" cy="191745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32A19D-28A6-4C96-BFE1-C6155D504C72}">
      <dsp:nvSpPr>
        <dsp:cNvPr id="0" name=""/>
        <dsp:cNvSpPr/>
      </dsp:nvSpPr>
      <dsp:spPr>
        <a:xfrm>
          <a:off x="2" y="0"/>
          <a:ext cx="9995872" cy="5218301"/>
        </a:xfrm>
        <a:prstGeom prst="rightArrow">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dsp:style>
    </dsp:sp>
    <dsp:sp modelId="{AA468E61-B1D5-4ABC-B08B-33920B51E92C}">
      <dsp:nvSpPr>
        <dsp:cNvPr id="0" name=""/>
        <dsp:cNvSpPr/>
      </dsp:nvSpPr>
      <dsp:spPr>
        <a:xfrm>
          <a:off x="3416" y="1565490"/>
          <a:ext cx="2219787" cy="2087320"/>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This must involve conduct on at least occasions</a:t>
          </a:r>
        </a:p>
      </dsp:txBody>
      <dsp:txXfrm>
        <a:off x="105311" y="1667385"/>
        <a:ext cx="2015997" cy="1883530"/>
      </dsp:txXfrm>
    </dsp:sp>
    <dsp:sp modelId="{E226DD36-0C40-449C-AA12-9C356BC73CC2}">
      <dsp:nvSpPr>
        <dsp:cNvPr id="0" name=""/>
        <dsp:cNvSpPr/>
      </dsp:nvSpPr>
      <dsp:spPr>
        <a:xfrm>
          <a:off x="2593168" y="1565490"/>
          <a:ext cx="2219787" cy="2087320"/>
        </a:xfrm>
        <a:prstGeom prst="round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It is not restricted to actions, it also includes speech</a:t>
          </a:r>
        </a:p>
      </dsp:txBody>
      <dsp:txXfrm>
        <a:off x="2695063" y="1667385"/>
        <a:ext cx="2015997" cy="1883530"/>
      </dsp:txXfrm>
    </dsp:sp>
    <dsp:sp modelId="{570D248C-2A36-400A-BCD2-94C468BD395E}">
      <dsp:nvSpPr>
        <dsp:cNvPr id="0" name=""/>
        <dsp:cNvSpPr/>
      </dsp:nvSpPr>
      <dsp:spPr>
        <a:xfrm>
          <a:off x="5182920" y="1565490"/>
          <a:ext cx="2219787" cy="2087320"/>
        </a:xfrm>
        <a:prstGeom prst="round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It does not have to be of the same type</a:t>
          </a:r>
        </a:p>
      </dsp:txBody>
      <dsp:txXfrm>
        <a:off x="5284815" y="1667385"/>
        <a:ext cx="2015997" cy="1883530"/>
      </dsp:txXfrm>
    </dsp:sp>
    <dsp:sp modelId="{5D963CF0-6393-4650-BA3F-A2C70575487D}">
      <dsp:nvSpPr>
        <dsp:cNvPr id="0" name=""/>
        <dsp:cNvSpPr/>
      </dsp:nvSpPr>
      <dsp:spPr>
        <a:xfrm>
          <a:off x="7772672" y="1565490"/>
          <a:ext cx="2219787" cy="2087320"/>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It does not have to be done by the same person</a:t>
          </a:r>
        </a:p>
      </dsp:txBody>
      <dsp:txXfrm>
        <a:off x="7874567" y="1667385"/>
        <a:ext cx="2015997" cy="188353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3FA225-2B3F-43DD-B9F9-47092292D4B9}">
      <dsp:nvSpPr>
        <dsp:cNvPr id="0" name=""/>
        <dsp:cNvSpPr/>
      </dsp:nvSpPr>
      <dsp:spPr>
        <a:xfrm>
          <a:off x="0" y="0"/>
          <a:ext cx="6663006" cy="2080189"/>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solidFill>
                <a:schemeClr val="tx1"/>
              </a:solidFill>
            </a:rPr>
            <a:t>Section 7 PHA 1997 determines the meaning of harassment</a:t>
          </a:r>
        </a:p>
      </dsp:txBody>
      <dsp:txXfrm>
        <a:off x="60927" y="60927"/>
        <a:ext cx="4512967" cy="1958335"/>
      </dsp:txXfrm>
    </dsp:sp>
    <dsp:sp modelId="{BB8C034F-BF38-42DE-A0C4-59EA9BFB326E}">
      <dsp:nvSpPr>
        <dsp:cNvPr id="0" name=""/>
        <dsp:cNvSpPr/>
      </dsp:nvSpPr>
      <dsp:spPr>
        <a:xfrm>
          <a:off x="1175824" y="2542454"/>
          <a:ext cx="6663006" cy="2080189"/>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solidFill>
                <a:schemeClr val="tx1"/>
              </a:solidFill>
            </a:rPr>
            <a:t>‘Harassment’ </a:t>
          </a:r>
          <a:r>
            <a:rPr lang="en-US" sz="2800" b="1" i="1" u="sng" kern="1200" dirty="0">
              <a:solidFill>
                <a:schemeClr val="tx1"/>
              </a:solidFill>
            </a:rPr>
            <a:t>includes</a:t>
          </a:r>
          <a:r>
            <a:rPr lang="en-US" sz="2800" kern="1200" dirty="0">
              <a:solidFill>
                <a:schemeClr val="tx1"/>
              </a:solidFill>
            </a:rPr>
            <a:t> alarm &amp; distress</a:t>
          </a:r>
        </a:p>
      </dsp:txBody>
      <dsp:txXfrm>
        <a:off x="1236751" y="2603381"/>
        <a:ext cx="4013204" cy="1958335"/>
      </dsp:txXfrm>
    </dsp:sp>
    <dsp:sp modelId="{7CAD5893-0269-4FE8-B66C-DCD7B14B1305}">
      <dsp:nvSpPr>
        <dsp:cNvPr id="0" name=""/>
        <dsp:cNvSpPr/>
      </dsp:nvSpPr>
      <dsp:spPr>
        <a:xfrm>
          <a:off x="5310882" y="1635260"/>
          <a:ext cx="1352123" cy="1352123"/>
        </a:xfrm>
        <a:prstGeom prst="downArrow">
          <a:avLst>
            <a:gd name="adj1" fmla="val 55000"/>
            <a:gd name="adj2" fmla="val 45000"/>
          </a:avLst>
        </a:prstGeom>
        <a:solidFill>
          <a:schemeClr val="accent2">
            <a:lumMod val="75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615110" y="1635260"/>
        <a:ext cx="743667" cy="101747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78BA80-1056-451E-9E1F-0B9AEE24790C}">
      <dsp:nvSpPr>
        <dsp:cNvPr id="0" name=""/>
        <dsp:cNvSpPr/>
      </dsp:nvSpPr>
      <dsp:spPr>
        <a:xfrm>
          <a:off x="1286" y="87801"/>
          <a:ext cx="5148777" cy="2264575"/>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It is </a:t>
          </a:r>
          <a:r>
            <a:rPr lang="en-US" sz="2400" b="1" i="1" u="sng" kern="1200" dirty="0">
              <a:solidFill>
                <a:schemeClr val="tx1"/>
              </a:solidFill>
            </a:rPr>
            <a:t>possible</a:t>
          </a:r>
          <a:r>
            <a:rPr lang="en-US" sz="2400" kern="1200" dirty="0">
              <a:solidFill>
                <a:schemeClr val="tx1"/>
              </a:solidFill>
            </a:rPr>
            <a:t> for the acts of harassment to be passed on via a 3</a:t>
          </a:r>
          <a:r>
            <a:rPr lang="en-US" sz="2400" kern="1200" baseline="30000" dirty="0">
              <a:solidFill>
                <a:schemeClr val="tx1"/>
              </a:solidFill>
            </a:rPr>
            <a:t>rd</a:t>
          </a:r>
          <a:r>
            <a:rPr lang="en-US" sz="2400" kern="1200" dirty="0">
              <a:solidFill>
                <a:schemeClr val="tx1"/>
              </a:solidFill>
            </a:rPr>
            <a:t> party</a:t>
          </a:r>
        </a:p>
      </dsp:txBody>
      <dsp:txXfrm>
        <a:off x="1286" y="87801"/>
        <a:ext cx="5148777" cy="2264575"/>
      </dsp:txXfrm>
    </dsp:sp>
    <dsp:sp modelId="{500128F6-03D5-4650-88E7-4F84CB5941F5}">
      <dsp:nvSpPr>
        <dsp:cNvPr id="0" name=""/>
        <dsp:cNvSpPr/>
      </dsp:nvSpPr>
      <dsp:spPr>
        <a:xfrm>
          <a:off x="5527492" y="87801"/>
          <a:ext cx="5045437" cy="2264575"/>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R v </a:t>
          </a:r>
          <a:r>
            <a:rPr lang="en-US" sz="2400" kern="1200" dirty="0" err="1">
              <a:solidFill>
                <a:schemeClr val="tx1"/>
              </a:solidFill>
            </a:rPr>
            <a:t>Kellett</a:t>
          </a:r>
          <a:r>
            <a:rPr lang="en-US" sz="2400" kern="1200" dirty="0">
              <a:solidFill>
                <a:schemeClr val="tx1"/>
              </a:solidFill>
            </a:rPr>
            <a:t> 2001 – </a:t>
          </a:r>
          <a:r>
            <a:rPr lang="en-US" sz="2400" kern="1200" dirty="0" err="1">
              <a:solidFill>
                <a:schemeClr val="tx1"/>
              </a:solidFill>
            </a:rPr>
            <a:t>Kellett</a:t>
          </a:r>
          <a:r>
            <a:rPr lang="en-US" sz="2400" kern="1200" dirty="0">
              <a:solidFill>
                <a:schemeClr val="tx1"/>
              </a:solidFill>
            </a:rPr>
            <a:t> phoned the victim’s work on 2 occasions. On each occasion speaking with the employer &amp; claimed that the victim was pursuing her own personal enterprises when she should be working</a:t>
          </a:r>
        </a:p>
      </dsp:txBody>
      <dsp:txXfrm>
        <a:off x="5527492" y="87801"/>
        <a:ext cx="5045437" cy="2264575"/>
      </dsp:txXfrm>
    </dsp:sp>
    <dsp:sp modelId="{6D3E4F4C-1F2A-4FFE-95C5-D07EF5116A93}">
      <dsp:nvSpPr>
        <dsp:cNvPr id="0" name=""/>
        <dsp:cNvSpPr/>
      </dsp:nvSpPr>
      <dsp:spPr>
        <a:xfrm>
          <a:off x="1324100" y="2729806"/>
          <a:ext cx="3774292" cy="2264575"/>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i="1" u="sng" kern="1200" dirty="0" err="1">
              <a:solidFill>
                <a:schemeClr val="tx1"/>
              </a:solidFill>
            </a:rPr>
            <a:t>Kellett</a:t>
          </a:r>
          <a:r>
            <a:rPr lang="en-US" sz="2400" b="1" i="1" u="sng" kern="1200" dirty="0">
              <a:solidFill>
                <a:schemeClr val="tx1"/>
              </a:solidFill>
            </a:rPr>
            <a:t> on each occasion requested that the victim should not be informed of the allegations</a:t>
          </a:r>
        </a:p>
      </dsp:txBody>
      <dsp:txXfrm>
        <a:off x="1324100" y="2729806"/>
        <a:ext cx="3774292" cy="2264575"/>
      </dsp:txXfrm>
    </dsp:sp>
    <dsp:sp modelId="{831A1093-1E4A-48E2-8D1E-AC68B447CCEB}">
      <dsp:nvSpPr>
        <dsp:cNvPr id="0" name=""/>
        <dsp:cNvSpPr/>
      </dsp:nvSpPr>
      <dsp:spPr>
        <a:xfrm>
          <a:off x="5475822" y="2729806"/>
          <a:ext cx="3774292" cy="2264575"/>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i="1" u="sng" kern="1200" dirty="0">
              <a:solidFill>
                <a:schemeClr val="tx1"/>
              </a:solidFill>
            </a:rPr>
            <a:t>However</a:t>
          </a:r>
          <a:r>
            <a:rPr lang="en-US" sz="2400" kern="1200" dirty="0">
              <a:solidFill>
                <a:schemeClr val="tx1"/>
              </a:solidFill>
            </a:rPr>
            <a:t>, this was ignored &amp; the victim was informed of the allegations by the 3</a:t>
          </a:r>
          <a:r>
            <a:rPr lang="en-US" sz="2400" kern="1200" baseline="30000" dirty="0">
              <a:solidFill>
                <a:schemeClr val="tx1"/>
              </a:solidFill>
            </a:rPr>
            <a:t>rd</a:t>
          </a:r>
          <a:r>
            <a:rPr lang="en-US" sz="2400" kern="1200" dirty="0">
              <a:solidFill>
                <a:schemeClr val="tx1"/>
              </a:solidFill>
            </a:rPr>
            <a:t> party employer &amp; caused upset</a:t>
          </a:r>
        </a:p>
      </dsp:txBody>
      <dsp:txXfrm>
        <a:off x="5475822" y="2729806"/>
        <a:ext cx="3774292" cy="226457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FE11F6-A452-4A6D-AE8F-E6FC8993208B}">
      <dsp:nvSpPr>
        <dsp:cNvPr id="0" name=""/>
        <dsp:cNvSpPr/>
      </dsp:nvSpPr>
      <dsp:spPr>
        <a:xfrm>
          <a:off x="1067281" y="227887"/>
          <a:ext cx="8041069" cy="4557143"/>
        </a:xfrm>
        <a:prstGeom prst="rightArrow">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dsp:style>
    </dsp:sp>
    <dsp:sp modelId="{B1C887FC-4BF1-4FC9-844C-A9E122C7067F}">
      <dsp:nvSpPr>
        <dsp:cNvPr id="0" name=""/>
        <dsp:cNvSpPr/>
      </dsp:nvSpPr>
      <dsp:spPr>
        <a:xfrm>
          <a:off x="3477" y="1503875"/>
          <a:ext cx="2259705" cy="2005167"/>
        </a:xfrm>
        <a:prstGeom prst="round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Know</a:t>
          </a:r>
        </a:p>
      </dsp:txBody>
      <dsp:txXfrm>
        <a:off x="101361" y="1601759"/>
        <a:ext cx="2063937" cy="1809399"/>
      </dsp:txXfrm>
    </dsp:sp>
    <dsp:sp modelId="{14960B9A-A7A5-4BB2-B58F-8748E02F492C}">
      <dsp:nvSpPr>
        <dsp:cNvPr id="0" name=""/>
        <dsp:cNvSpPr/>
      </dsp:nvSpPr>
      <dsp:spPr>
        <a:xfrm>
          <a:off x="2639801" y="1503875"/>
          <a:ext cx="2259705" cy="2005167"/>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Or</a:t>
          </a:r>
        </a:p>
      </dsp:txBody>
      <dsp:txXfrm>
        <a:off x="2737685" y="1601759"/>
        <a:ext cx="2063937" cy="1809399"/>
      </dsp:txXfrm>
    </dsp:sp>
    <dsp:sp modelId="{37011A85-8C51-4A1B-AADF-064E9F121160}">
      <dsp:nvSpPr>
        <dsp:cNvPr id="0" name=""/>
        <dsp:cNvSpPr/>
      </dsp:nvSpPr>
      <dsp:spPr>
        <a:xfrm>
          <a:off x="5276124" y="1503875"/>
          <a:ext cx="2259705" cy="2005167"/>
        </a:xfrm>
        <a:prstGeom prst="round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0" kern="1200" dirty="0">
              <a:solidFill>
                <a:schemeClr val="tx1"/>
              </a:solidFill>
            </a:rPr>
            <a:t>Ought to Know</a:t>
          </a:r>
        </a:p>
      </dsp:txBody>
      <dsp:txXfrm>
        <a:off x="5374008" y="1601759"/>
        <a:ext cx="2063937" cy="1809399"/>
      </dsp:txXfrm>
    </dsp:sp>
    <dsp:sp modelId="{EED53E9F-3ED1-4327-A537-6E46CD2DAC8D}">
      <dsp:nvSpPr>
        <dsp:cNvPr id="0" name=""/>
        <dsp:cNvSpPr/>
      </dsp:nvSpPr>
      <dsp:spPr>
        <a:xfrm>
          <a:off x="7912448" y="1503875"/>
          <a:ext cx="2259705" cy="2005167"/>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Amounts to harassment of another</a:t>
          </a:r>
        </a:p>
      </dsp:txBody>
      <dsp:txXfrm>
        <a:off x="8010332" y="1601759"/>
        <a:ext cx="2063937" cy="180939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9AA349-777C-4FCC-917B-13DE3E9F881B}">
      <dsp:nvSpPr>
        <dsp:cNvPr id="0" name=""/>
        <dsp:cNvSpPr/>
      </dsp:nvSpPr>
      <dsp:spPr>
        <a:xfrm>
          <a:off x="-737045" y="4379"/>
          <a:ext cx="10410404" cy="1437345"/>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i="1" u="sng" kern="1200" dirty="0">
              <a:solidFill>
                <a:schemeClr val="tx1"/>
              </a:solidFill>
            </a:rPr>
            <a:t>A person whose </a:t>
          </a:r>
          <a:r>
            <a:rPr lang="en-US" sz="2400" kern="1200" dirty="0">
              <a:solidFill>
                <a:schemeClr val="tx1"/>
              </a:solidFill>
            </a:rPr>
            <a:t>course of conduct causes </a:t>
          </a:r>
          <a:r>
            <a:rPr lang="en-US" sz="2400" b="1" i="1" u="sng" kern="1200" dirty="0">
              <a:solidFill>
                <a:schemeClr val="tx1"/>
              </a:solidFill>
            </a:rPr>
            <a:t>another to fear </a:t>
          </a:r>
          <a:r>
            <a:rPr lang="en-US" sz="2400" kern="1200" dirty="0">
              <a:solidFill>
                <a:schemeClr val="tx1"/>
              </a:solidFill>
            </a:rPr>
            <a:t>on at least </a:t>
          </a:r>
          <a:r>
            <a:rPr lang="en-US" sz="2400" b="1" i="1" u="sng" kern="1200" dirty="0">
              <a:solidFill>
                <a:schemeClr val="tx1"/>
              </a:solidFill>
            </a:rPr>
            <a:t>TWO </a:t>
          </a:r>
          <a:r>
            <a:rPr lang="en-US" sz="2400" kern="1200" dirty="0">
              <a:solidFill>
                <a:schemeClr val="tx1"/>
              </a:solidFill>
            </a:rPr>
            <a:t>occasions  that </a:t>
          </a:r>
          <a:r>
            <a:rPr lang="en-US" sz="2400" b="1" i="1" u="sng" kern="1200" dirty="0">
              <a:solidFill>
                <a:schemeClr val="tx1"/>
              </a:solidFill>
            </a:rPr>
            <a:t>violence</a:t>
          </a:r>
          <a:r>
            <a:rPr lang="en-US" sz="2400" kern="1200" dirty="0">
              <a:solidFill>
                <a:schemeClr val="tx1"/>
              </a:solidFill>
            </a:rPr>
            <a:t> will be used </a:t>
          </a:r>
          <a:r>
            <a:rPr lang="en-US" sz="2400" b="1" i="1" u="sng" kern="1200" dirty="0">
              <a:solidFill>
                <a:schemeClr val="tx1"/>
              </a:solidFill>
            </a:rPr>
            <a:t>against them </a:t>
          </a:r>
          <a:r>
            <a:rPr lang="en-US" sz="2400" kern="1200" dirty="0">
              <a:solidFill>
                <a:schemeClr val="tx1"/>
              </a:solidFill>
            </a:rPr>
            <a:t>is guilty of an offence</a:t>
          </a:r>
        </a:p>
      </dsp:txBody>
      <dsp:txXfrm>
        <a:off x="-694947" y="46477"/>
        <a:ext cx="10326208" cy="1353149"/>
      </dsp:txXfrm>
    </dsp:sp>
    <dsp:sp modelId="{8EB9CF2B-FCFE-4256-BB2F-784579ACEA07}">
      <dsp:nvSpPr>
        <dsp:cNvPr id="0" name=""/>
        <dsp:cNvSpPr/>
      </dsp:nvSpPr>
      <dsp:spPr>
        <a:xfrm rot="5400000">
          <a:off x="4198654" y="1477658"/>
          <a:ext cx="539004" cy="646805"/>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rot="-5400000">
        <a:off x="4274115" y="1531559"/>
        <a:ext cx="388083" cy="377303"/>
      </dsp:txXfrm>
    </dsp:sp>
    <dsp:sp modelId="{5D7F6BC6-8B3B-4449-9E2A-F926AFAC69A1}">
      <dsp:nvSpPr>
        <dsp:cNvPr id="0" name=""/>
        <dsp:cNvSpPr/>
      </dsp:nvSpPr>
      <dsp:spPr>
        <a:xfrm>
          <a:off x="1593465" y="2160397"/>
          <a:ext cx="5749381" cy="598338"/>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1" i="1" u="sng" kern="1200" dirty="0">
              <a:solidFill>
                <a:schemeClr val="tx1"/>
              </a:solidFill>
            </a:rPr>
            <a:t>IF</a:t>
          </a:r>
        </a:p>
      </dsp:txBody>
      <dsp:txXfrm>
        <a:off x="1610990" y="2177922"/>
        <a:ext cx="5714331" cy="563288"/>
      </dsp:txXfrm>
    </dsp:sp>
    <dsp:sp modelId="{3B63569F-E8A6-431F-BAB3-C2ED0DA84905}">
      <dsp:nvSpPr>
        <dsp:cNvPr id="0" name=""/>
        <dsp:cNvSpPr/>
      </dsp:nvSpPr>
      <dsp:spPr>
        <a:xfrm rot="5538776">
          <a:off x="4170106" y="2796857"/>
          <a:ext cx="542729" cy="646805"/>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rot="-5400000">
        <a:off x="4250715" y="2848961"/>
        <a:ext cx="388083" cy="379910"/>
      </dsp:txXfrm>
    </dsp:sp>
    <dsp:sp modelId="{6CAE4DF8-47C5-4427-8355-ED669712C7DD}">
      <dsp:nvSpPr>
        <dsp:cNvPr id="0" name=""/>
        <dsp:cNvSpPr/>
      </dsp:nvSpPr>
      <dsp:spPr>
        <a:xfrm>
          <a:off x="112770" y="3481784"/>
          <a:ext cx="8570142" cy="1437345"/>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they </a:t>
          </a:r>
          <a:r>
            <a:rPr lang="en-US" sz="2400" b="1" i="1" u="sng" kern="1200" dirty="0">
              <a:solidFill>
                <a:schemeClr val="tx1"/>
              </a:solidFill>
            </a:rPr>
            <a:t>know</a:t>
          </a:r>
          <a:r>
            <a:rPr lang="en-US" sz="2400" kern="1200" dirty="0">
              <a:solidFill>
                <a:schemeClr val="tx1"/>
              </a:solidFill>
            </a:rPr>
            <a:t> or </a:t>
          </a:r>
          <a:r>
            <a:rPr lang="en-US" sz="2400" b="1" i="1" u="sng" kern="1200" dirty="0">
              <a:solidFill>
                <a:schemeClr val="tx1"/>
              </a:solidFill>
            </a:rPr>
            <a:t>ought to know </a:t>
          </a:r>
          <a:r>
            <a:rPr lang="en-US" sz="2400" kern="1200" dirty="0">
              <a:solidFill>
                <a:schemeClr val="tx1"/>
              </a:solidFill>
            </a:rPr>
            <a:t>that their </a:t>
          </a:r>
          <a:r>
            <a:rPr lang="en-US" sz="2400" b="1" i="1" u="sng" kern="1200" dirty="0">
              <a:solidFill>
                <a:schemeClr val="tx1"/>
              </a:solidFill>
            </a:rPr>
            <a:t>course of conduct </a:t>
          </a:r>
          <a:r>
            <a:rPr lang="en-US" sz="2400" kern="1200" dirty="0">
              <a:solidFill>
                <a:schemeClr val="tx1"/>
              </a:solidFill>
            </a:rPr>
            <a:t>will cause the other to </a:t>
          </a:r>
          <a:r>
            <a:rPr lang="en-US" sz="2400" b="1" i="1" u="sng" kern="1200" dirty="0">
              <a:solidFill>
                <a:schemeClr val="tx1"/>
              </a:solidFill>
            </a:rPr>
            <a:t>fear violence </a:t>
          </a:r>
          <a:r>
            <a:rPr lang="en-US" sz="2400" kern="1200" dirty="0">
              <a:solidFill>
                <a:schemeClr val="tx1"/>
              </a:solidFill>
            </a:rPr>
            <a:t>on </a:t>
          </a:r>
          <a:r>
            <a:rPr lang="en-US" sz="2400" b="1" i="1" u="sng" kern="1200" dirty="0">
              <a:solidFill>
                <a:schemeClr val="tx1"/>
              </a:solidFill>
            </a:rPr>
            <a:t>each of those occasions</a:t>
          </a:r>
        </a:p>
      </dsp:txBody>
      <dsp:txXfrm>
        <a:off x="154868" y="3523882"/>
        <a:ext cx="8485946" cy="135314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21F790-4458-4341-A9CF-7803D5AB0B3A}">
      <dsp:nvSpPr>
        <dsp:cNvPr id="0" name=""/>
        <dsp:cNvSpPr/>
      </dsp:nvSpPr>
      <dsp:spPr>
        <a:xfrm>
          <a:off x="8794949" y="714517"/>
          <a:ext cx="217069" cy="4017488"/>
        </a:xfrm>
        <a:prstGeom prst="rect">
          <a:avLst/>
        </a:prstGeom>
        <a:solidFill>
          <a:schemeClr val="accent2">
            <a:lumMod val="75000"/>
            <a:alpha val="40000"/>
          </a:schemeClr>
        </a:solidFill>
        <a:ln>
          <a:solidFill>
            <a:schemeClr val="tx1"/>
          </a:solidFill>
        </a:ln>
        <a:effectLst/>
      </dsp:spPr>
      <dsp:style>
        <a:lnRef idx="0">
          <a:scrgbClr r="0" g="0" b="0"/>
        </a:lnRef>
        <a:fillRef idx="1">
          <a:scrgbClr r="0" g="0" b="0"/>
        </a:fillRef>
        <a:effectRef idx="0">
          <a:scrgbClr r="0" g="0" b="0"/>
        </a:effectRef>
        <a:fontRef idx="minor"/>
      </dsp:style>
    </dsp:sp>
    <dsp:sp modelId="{4F13C1B1-F54F-4DC4-89F6-2D407A663FE1}">
      <dsp:nvSpPr>
        <dsp:cNvPr id="0" name=""/>
        <dsp:cNvSpPr/>
      </dsp:nvSpPr>
      <dsp:spPr>
        <a:xfrm>
          <a:off x="108534" y="714517"/>
          <a:ext cx="5645622" cy="4017488"/>
        </a:xfrm>
        <a:prstGeom prst="frame">
          <a:avLst>
            <a:gd name="adj1" fmla="val 5450"/>
          </a:avLst>
        </a:prstGeom>
        <a:solidFill>
          <a:schemeClr val="accent2">
            <a:lumMod val="75000"/>
            <a:alpha val="40000"/>
          </a:schemeClr>
        </a:solidFill>
        <a:ln>
          <a:solidFill>
            <a:schemeClr val="tx1"/>
          </a:solidFill>
        </a:ln>
        <a:effectLst/>
      </dsp:spPr>
      <dsp:style>
        <a:lnRef idx="0">
          <a:scrgbClr r="0" g="0" b="0"/>
        </a:lnRef>
        <a:fillRef idx="1">
          <a:scrgbClr r="0" g="0" b="0"/>
        </a:fillRef>
        <a:effectRef idx="0">
          <a:scrgbClr r="0" g="0" b="0"/>
        </a:effectRef>
        <a:fontRef idx="minor"/>
      </dsp:style>
    </dsp:sp>
    <dsp:sp modelId="{9149AE76-8FE7-4D6A-8AD8-47998BEB6066}">
      <dsp:nvSpPr>
        <dsp:cNvPr id="0" name=""/>
        <dsp:cNvSpPr/>
      </dsp:nvSpPr>
      <dsp:spPr>
        <a:xfrm>
          <a:off x="459183" y="374695"/>
          <a:ext cx="4293116" cy="3517078"/>
        </a:xfrm>
        <a:prstGeom prst="rect">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818EC15-A99E-4A4A-87AB-FAB2684C8AD5}">
      <dsp:nvSpPr>
        <dsp:cNvPr id="0" name=""/>
        <dsp:cNvSpPr/>
      </dsp:nvSpPr>
      <dsp:spPr>
        <a:xfrm>
          <a:off x="329251" y="4034681"/>
          <a:ext cx="5207835" cy="4768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3520" tIns="83820" rIns="223520" bIns="83820" numCol="1" spcCol="1270" anchor="ctr" anchorCtr="0">
          <a:noAutofit/>
        </a:bodyPr>
        <a:lstStyle/>
        <a:p>
          <a:pPr marL="0" lvl="0" indent="0" algn="l" defTabSz="977900">
            <a:lnSpc>
              <a:spcPct val="90000"/>
            </a:lnSpc>
            <a:spcBef>
              <a:spcPct val="0"/>
            </a:spcBef>
            <a:spcAft>
              <a:spcPct val="35000"/>
            </a:spcAft>
            <a:buNone/>
          </a:pPr>
          <a:endParaRPr lang="en-US" sz="2200" kern="1200"/>
        </a:p>
      </dsp:txBody>
      <dsp:txXfrm>
        <a:off x="329251" y="4034681"/>
        <a:ext cx="5207835" cy="476879"/>
      </dsp:txXfrm>
    </dsp:sp>
    <dsp:sp modelId="{A22BD106-B21C-4254-8599-EED1C41EF69F}">
      <dsp:nvSpPr>
        <dsp:cNvPr id="0" name=""/>
        <dsp:cNvSpPr/>
      </dsp:nvSpPr>
      <dsp:spPr>
        <a:xfrm>
          <a:off x="5983994" y="714517"/>
          <a:ext cx="2581116" cy="4017488"/>
        </a:xfrm>
        <a:prstGeom prst="rect">
          <a:avLst/>
        </a:prstGeom>
        <a:solidFill>
          <a:schemeClr val="accent2">
            <a:lumMod val="20000"/>
            <a:lumOff val="80000"/>
          </a:schemeClr>
        </a:solidFill>
        <a:ln>
          <a:solidFill>
            <a:schemeClr val="tx1"/>
          </a:solid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066800">
            <a:lnSpc>
              <a:spcPct val="90000"/>
            </a:lnSpc>
            <a:spcBef>
              <a:spcPct val="0"/>
            </a:spcBef>
            <a:spcAft>
              <a:spcPct val="35000"/>
            </a:spcAft>
            <a:buNone/>
          </a:pPr>
          <a:r>
            <a:rPr lang="en-US" sz="2400" kern="1200" dirty="0"/>
            <a:t>The </a:t>
          </a:r>
          <a:r>
            <a:rPr lang="en-US" sz="2400" b="1" i="1" u="sng" kern="1200" dirty="0"/>
            <a:t>violence</a:t>
          </a:r>
          <a:r>
            <a:rPr lang="en-US" sz="2400" kern="1200" dirty="0"/>
            <a:t> in this offence </a:t>
          </a:r>
          <a:r>
            <a:rPr lang="en-US" sz="2400" b="1" i="1" u="sng" kern="1200" dirty="0"/>
            <a:t>can be in the future</a:t>
          </a:r>
          <a:r>
            <a:rPr lang="en-US" sz="2400" kern="1200" dirty="0"/>
            <a:t>  as long as the fear of it is in the present tense. I.e. at the time of the conduct</a:t>
          </a:r>
        </a:p>
      </dsp:txBody>
      <dsp:txXfrm>
        <a:off x="5983994" y="714517"/>
        <a:ext cx="2581116" cy="401748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3FB9BB-C1A6-48D2-8BC8-9BDD1FA41107}">
      <dsp:nvSpPr>
        <dsp:cNvPr id="0" name=""/>
        <dsp:cNvSpPr/>
      </dsp:nvSpPr>
      <dsp:spPr>
        <a:xfrm>
          <a:off x="0" y="848100"/>
          <a:ext cx="9058031" cy="1436400"/>
        </a:xfrm>
        <a:prstGeom prst="rect">
          <a:avLst/>
        </a:prstGeom>
        <a:solidFill>
          <a:schemeClr val="accent2">
            <a:lumMod val="75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18869CAB-C0E2-4D25-A61E-28AFB90B6800}">
      <dsp:nvSpPr>
        <dsp:cNvPr id="0" name=""/>
        <dsp:cNvSpPr/>
      </dsp:nvSpPr>
      <dsp:spPr>
        <a:xfrm>
          <a:off x="452901" y="6779"/>
          <a:ext cx="6340621" cy="1682640"/>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9660" tIns="0" rIns="239660" bIns="0" numCol="1" spcCol="1270" anchor="ctr" anchorCtr="0">
          <a:noAutofit/>
        </a:bodyPr>
        <a:lstStyle/>
        <a:p>
          <a:pPr marL="0" lvl="0" indent="0" algn="l" defTabSz="1244600">
            <a:lnSpc>
              <a:spcPct val="90000"/>
            </a:lnSpc>
            <a:spcBef>
              <a:spcPct val="0"/>
            </a:spcBef>
            <a:spcAft>
              <a:spcPct val="35000"/>
            </a:spcAft>
            <a:buNone/>
          </a:pPr>
          <a:r>
            <a:rPr lang="en-US" sz="2800" b="1" i="1" u="sng" kern="1200" dirty="0">
              <a:solidFill>
                <a:schemeClr val="tx1"/>
              </a:solidFill>
            </a:rPr>
            <a:t>Section 32 Crime &amp;  Disorder Act 1998</a:t>
          </a:r>
        </a:p>
      </dsp:txBody>
      <dsp:txXfrm>
        <a:off x="535041" y="88919"/>
        <a:ext cx="6176341" cy="1518360"/>
      </dsp:txXfrm>
    </dsp:sp>
    <dsp:sp modelId="{62591625-8BF7-4A3B-A127-947BEAF970C5}">
      <dsp:nvSpPr>
        <dsp:cNvPr id="0" name=""/>
        <dsp:cNvSpPr/>
      </dsp:nvSpPr>
      <dsp:spPr>
        <a:xfrm>
          <a:off x="0" y="3433620"/>
          <a:ext cx="9058031" cy="1436400"/>
        </a:xfrm>
        <a:prstGeom prst="rect">
          <a:avLst/>
        </a:prstGeom>
        <a:solidFill>
          <a:schemeClr val="accent2">
            <a:lumMod val="75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56DB578A-93AF-4521-8A26-61DAA53921FE}">
      <dsp:nvSpPr>
        <dsp:cNvPr id="0" name=""/>
        <dsp:cNvSpPr/>
      </dsp:nvSpPr>
      <dsp:spPr>
        <a:xfrm>
          <a:off x="452901" y="2592300"/>
          <a:ext cx="8102997" cy="1682640"/>
        </a:xfrm>
        <a:prstGeom prst="round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9660" tIns="0" rIns="239660" bIns="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Specifies the offence of Harassment (S2, 2A, 4, 4A) which can be racially or religiously aggravated thereby increasing the powers available to courts when sentencing</a:t>
          </a:r>
        </a:p>
      </dsp:txBody>
      <dsp:txXfrm>
        <a:off x="535041" y="2674440"/>
        <a:ext cx="7938717" cy="151836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D7F5C4-8EE4-4B28-A78E-91C688792594}">
      <dsp:nvSpPr>
        <dsp:cNvPr id="0" name=""/>
        <dsp:cNvSpPr/>
      </dsp:nvSpPr>
      <dsp:spPr>
        <a:xfrm>
          <a:off x="0" y="452539"/>
          <a:ext cx="3286125" cy="1971675"/>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At the time OR </a:t>
          </a:r>
          <a:r>
            <a:rPr lang="en-US" sz="2400" b="1" i="1" u="sng" kern="1200" dirty="0">
              <a:solidFill>
                <a:schemeClr val="tx1"/>
              </a:solidFill>
            </a:rPr>
            <a:t>immediately before </a:t>
          </a:r>
          <a:r>
            <a:rPr lang="en-US" sz="2400" kern="1200" dirty="0">
              <a:solidFill>
                <a:schemeClr val="tx1"/>
              </a:solidFill>
            </a:rPr>
            <a:t>OR </a:t>
          </a:r>
          <a:r>
            <a:rPr lang="en-US" sz="2400" b="1" i="1" u="sng" kern="1200" dirty="0">
              <a:solidFill>
                <a:schemeClr val="tx1"/>
              </a:solidFill>
            </a:rPr>
            <a:t>immediately after </a:t>
          </a:r>
          <a:r>
            <a:rPr lang="en-US" sz="2400" kern="1200" dirty="0">
              <a:solidFill>
                <a:schemeClr val="tx1"/>
              </a:solidFill>
            </a:rPr>
            <a:t>committing the offence</a:t>
          </a:r>
        </a:p>
      </dsp:txBody>
      <dsp:txXfrm>
        <a:off x="0" y="452539"/>
        <a:ext cx="3286125" cy="1971675"/>
      </dsp:txXfrm>
    </dsp:sp>
    <dsp:sp modelId="{2F930E26-82C0-42AA-A0BC-FC4B40367F0F}">
      <dsp:nvSpPr>
        <dsp:cNvPr id="0" name=""/>
        <dsp:cNvSpPr/>
      </dsp:nvSpPr>
      <dsp:spPr>
        <a:xfrm>
          <a:off x="3614737" y="452539"/>
          <a:ext cx="3286125" cy="1971675"/>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offender </a:t>
          </a:r>
          <a:r>
            <a:rPr lang="en-US" sz="2400" b="1" i="1" u="sng" kern="1200" dirty="0">
              <a:solidFill>
                <a:schemeClr val="tx1"/>
              </a:solidFill>
            </a:rPr>
            <a:t>demonstrates towards the victim hostility </a:t>
          </a:r>
          <a:r>
            <a:rPr lang="en-US" sz="2400" kern="1200" dirty="0">
              <a:solidFill>
                <a:schemeClr val="tx1"/>
              </a:solidFill>
            </a:rPr>
            <a:t>based on the victim’s</a:t>
          </a:r>
        </a:p>
      </dsp:txBody>
      <dsp:txXfrm>
        <a:off x="3614737" y="452539"/>
        <a:ext cx="3286125" cy="1971675"/>
      </dsp:txXfrm>
    </dsp:sp>
    <dsp:sp modelId="{CD838555-9367-4F5D-9619-8910E0DCF460}">
      <dsp:nvSpPr>
        <dsp:cNvPr id="0" name=""/>
        <dsp:cNvSpPr/>
      </dsp:nvSpPr>
      <dsp:spPr>
        <a:xfrm>
          <a:off x="7229475" y="452539"/>
          <a:ext cx="3286125" cy="1971675"/>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i="1" u="sng" kern="1200" dirty="0">
              <a:solidFill>
                <a:schemeClr val="tx1"/>
              </a:solidFill>
            </a:rPr>
            <a:t>Membership</a:t>
          </a:r>
          <a:r>
            <a:rPr lang="en-US" sz="2400" kern="1200" dirty="0">
              <a:solidFill>
                <a:schemeClr val="tx1"/>
              </a:solidFill>
            </a:rPr>
            <a:t> OR </a:t>
          </a:r>
          <a:r>
            <a:rPr lang="en-US" sz="2400" b="1" i="1" u="sng" kern="1200" dirty="0">
              <a:solidFill>
                <a:schemeClr val="tx1"/>
              </a:solidFill>
            </a:rPr>
            <a:t>presumed</a:t>
          </a:r>
          <a:r>
            <a:rPr lang="en-US" sz="2400" kern="1200" dirty="0">
              <a:solidFill>
                <a:schemeClr val="tx1"/>
              </a:solidFill>
            </a:rPr>
            <a:t> membership of a racial or religious group OR</a:t>
          </a:r>
        </a:p>
      </dsp:txBody>
      <dsp:txXfrm>
        <a:off x="7229475" y="452539"/>
        <a:ext cx="3286125" cy="1971675"/>
      </dsp:txXfrm>
    </dsp:sp>
    <dsp:sp modelId="{291EDBAA-FF69-4A8E-833D-FB105CF1187F}">
      <dsp:nvSpPr>
        <dsp:cNvPr id="0" name=""/>
        <dsp:cNvSpPr/>
      </dsp:nvSpPr>
      <dsp:spPr>
        <a:xfrm>
          <a:off x="1807368" y="2752826"/>
          <a:ext cx="3286125" cy="1971675"/>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offence is </a:t>
          </a:r>
          <a:r>
            <a:rPr lang="en-US" sz="2400" b="1" i="1" u="sng" kern="1200" dirty="0">
              <a:solidFill>
                <a:schemeClr val="tx1"/>
              </a:solidFill>
            </a:rPr>
            <a:t>motivated (wholly or partly)</a:t>
          </a:r>
          <a:r>
            <a:rPr lang="en-US" sz="2400" kern="1200" dirty="0">
              <a:solidFill>
                <a:schemeClr val="tx1"/>
              </a:solidFill>
            </a:rPr>
            <a:t> by </a:t>
          </a:r>
          <a:r>
            <a:rPr lang="en-US" sz="2400" b="1" i="1" u="sng" kern="1200" dirty="0">
              <a:solidFill>
                <a:schemeClr val="tx1"/>
              </a:solidFill>
            </a:rPr>
            <a:t>hostility </a:t>
          </a:r>
          <a:r>
            <a:rPr lang="en-US" sz="2400" kern="1200" dirty="0">
              <a:solidFill>
                <a:schemeClr val="tx1"/>
              </a:solidFill>
            </a:rPr>
            <a:t>towards members of a</a:t>
          </a:r>
        </a:p>
      </dsp:txBody>
      <dsp:txXfrm>
        <a:off x="1807368" y="2752826"/>
        <a:ext cx="3286125" cy="1971675"/>
      </dsp:txXfrm>
    </dsp:sp>
    <dsp:sp modelId="{680F7FE1-C17D-4E95-B7F1-41AAAA769FC8}">
      <dsp:nvSpPr>
        <dsp:cNvPr id="0" name=""/>
        <dsp:cNvSpPr/>
      </dsp:nvSpPr>
      <dsp:spPr>
        <a:xfrm>
          <a:off x="5422106" y="2752826"/>
          <a:ext cx="3286125" cy="1971675"/>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Racial </a:t>
          </a:r>
          <a:r>
            <a:rPr lang="en-US" sz="2400" b="1" i="1" u="sng" kern="1200" dirty="0">
              <a:solidFill>
                <a:schemeClr val="tx1"/>
              </a:solidFill>
            </a:rPr>
            <a:t>OR</a:t>
          </a:r>
          <a:r>
            <a:rPr lang="en-US" sz="2400" kern="1200" dirty="0">
              <a:solidFill>
                <a:schemeClr val="tx1"/>
              </a:solidFill>
            </a:rPr>
            <a:t> Religious group based on their membership of that group</a:t>
          </a:r>
        </a:p>
      </dsp:txBody>
      <dsp:txXfrm>
        <a:off x="5422106" y="2752826"/>
        <a:ext cx="3286125" cy="197167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1BD006-E37C-405C-93AD-CF9FEF7AB2D1}">
      <dsp:nvSpPr>
        <dsp:cNvPr id="0" name=""/>
        <dsp:cNvSpPr/>
      </dsp:nvSpPr>
      <dsp:spPr>
        <a:xfrm rot="5400000">
          <a:off x="-120633" y="1085228"/>
          <a:ext cx="1698133" cy="204719"/>
        </a:xfrm>
        <a:prstGeom prst="rect">
          <a:avLst/>
        </a:prstGeom>
        <a:solidFill>
          <a:schemeClr val="accent2">
            <a:lumMod val="75000"/>
          </a:schemeClr>
        </a:solidFill>
        <a:ln>
          <a:noFill/>
        </a:ln>
        <a:effectLst/>
      </dsp:spPr>
      <dsp:style>
        <a:lnRef idx="0">
          <a:scrgbClr r="0" g="0" b="0"/>
        </a:lnRef>
        <a:fillRef idx="1">
          <a:scrgbClr r="0" g="0" b="0"/>
        </a:fillRef>
        <a:effectRef idx="0">
          <a:scrgbClr r="0" g="0" b="0"/>
        </a:effectRef>
        <a:fontRef idx="minor">
          <a:schemeClr val="lt1"/>
        </a:fontRef>
      </dsp:style>
    </dsp:sp>
    <dsp:sp modelId="{8CBE7FA0-E99F-4EAF-A9A8-82994D2615B6}">
      <dsp:nvSpPr>
        <dsp:cNvPr id="0" name=""/>
        <dsp:cNvSpPr/>
      </dsp:nvSpPr>
      <dsp:spPr>
        <a:xfrm>
          <a:off x="117175" y="828"/>
          <a:ext cx="2579448" cy="1364799"/>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A person is guilty of an offence if</a:t>
          </a:r>
        </a:p>
      </dsp:txBody>
      <dsp:txXfrm>
        <a:off x="157149" y="40802"/>
        <a:ext cx="2499500" cy="1284851"/>
      </dsp:txXfrm>
    </dsp:sp>
    <dsp:sp modelId="{A08B6495-AA6A-41FC-9831-1CF41EEDF205}">
      <dsp:nvSpPr>
        <dsp:cNvPr id="0" name=""/>
        <dsp:cNvSpPr/>
      </dsp:nvSpPr>
      <dsp:spPr>
        <a:xfrm rot="5400000">
          <a:off x="-120633" y="2791227"/>
          <a:ext cx="1698133" cy="204719"/>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7BA9E3FC-8885-4724-BADD-FD2C4BDA5148}">
      <dsp:nvSpPr>
        <dsp:cNvPr id="0" name=""/>
        <dsp:cNvSpPr/>
      </dsp:nvSpPr>
      <dsp:spPr>
        <a:xfrm>
          <a:off x="184892" y="1706828"/>
          <a:ext cx="2444014" cy="136479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(a) the person pursues </a:t>
          </a:r>
          <a:r>
            <a:rPr lang="en-US" sz="2200" b="0" i="1" u="sng" kern="1200" dirty="0">
              <a:solidFill>
                <a:schemeClr val="tx1"/>
              </a:solidFill>
            </a:rPr>
            <a:t>a course of conduct</a:t>
          </a:r>
          <a:r>
            <a:rPr lang="en-US" sz="2200" kern="1200" dirty="0">
              <a:solidFill>
                <a:schemeClr val="tx1"/>
              </a:solidFill>
            </a:rPr>
            <a:t> in breach of S1 (1) </a:t>
          </a:r>
          <a:r>
            <a:rPr lang="en-US" sz="2200" b="1" i="1" u="sng" kern="1200" dirty="0">
              <a:solidFill>
                <a:schemeClr val="tx1"/>
              </a:solidFill>
            </a:rPr>
            <a:t>&amp;</a:t>
          </a:r>
          <a:r>
            <a:rPr lang="en-US" sz="2200" kern="1200" dirty="0">
              <a:solidFill>
                <a:schemeClr val="tx1"/>
              </a:solidFill>
            </a:rPr>
            <a:t> </a:t>
          </a:r>
        </a:p>
      </dsp:txBody>
      <dsp:txXfrm>
        <a:off x="224866" y="1746802"/>
        <a:ext cx="2364066" cy="1284851"/>
      </dsp:txXfrm>
    </dsp:sp>
    <dsp:sp modelId="{7340150E-CD97-4A92-A30D-B58BC8A0D325}">
      <dsp:nvSpPr>
        <dsp:cNvPr id="0" name=""/>
        <dsp:cNvSpPr/>
      </dsp:nvSpPr>
      <dsp:spPr>
        <a:xfrm>
          <a:off x="732818" y="3644227"/>
          <a:ext cx="3340532" cy="204719"/>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E749170E-ED7E-4FD6-89DB-785CB953EEC1}">
      <dsp:nvSpPr>
        <dsp:cNvPr id="0" name=""/>
        <dsp:cNvSpPr/>
      </dsp:nvSpPr>
      <dsp:spPr>
        <a:xfrm>
          <a:off x="138636" y="3412827"/>
          <a:ext cx="2536525" cy="1364799"/>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(b) the course of conduct </a:t>
          </a:r>
          <a:r>
            <a:rPr lang="en-US" sz="2200" b="1" i="1" u="sng" kern="1200" dirty="0">
              <a:solidFill>
                <a:schemeClr val="tx1"/>
              </a:solidFill>
            </a:rPr>
            <a:t>amounts to stalking</a:t>
          </a:r>
        </a:p>
      </dsp:txBody>
      <dsp:txXfrm>
        <a:off x="178610" y="3452801"/>
        <a:ext cx="2456577" cy="1284851"/>
      </dsp:txXfrm>
    </dsp:sp>
    <dsp:sp modelId="{9FEDAB30-CC9F-4030-9182-DFBD04D6C764}">
      <dsp:nvSpPr>
        <dsp:cNvPr id="0" name=""/>
        <dsp:cNvSpPr/>
      </dsp:nvSpPr>
      <dsp:spPr>
        <a:xfrm rot="16200000">
          <a:off x="3228811" y="2791227"/>
          <a:ext cx="1698133" cy="204719"/>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12A409D2-B437-4205-844B-790E8B64CE7D}">
      <dsp:nvSpPr>
        <dsp:cNvPr id="0" name=""/>
        <dsp:cNvSpPr/>
      </dsp:nvSpPr>
      <dsp:spPr>
        <a:xfrm>
          <a:off x="3447263" y="3412827"/>
          <a:ext cx="2618163" cy="1364799"/>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 </a:t>
          </a:r>
          <a:r>
            <a:rPr lang="en-US" sz="2200" kern="1200" dirty="0">
              <a:solidFill>
                <a:schemeClr val="tx1"/>
              </a:solidFill>
            </a:rPr>
            <a:t>A person’s course of conduct amounts to stalking of another person if</a:t>
          </a:r>
        </a:p>
      </dsp:txBody>
      <dsp:txXfrm>
        <a:off x="3487237" y="3452801"/>
        <a:ext cx="2538215" cy="1284851"/>
      </dsp:txXfrm>
    </dsp:sp>
    <dsp:sp modelId="{CE8AE7BC-F6EF-45A8-A433-E6097C038CDA}">
      <dsp:nvSpPr>
        <dsp:cNvPr id="0" name=""/>
        <dsp:cNvSpPr/>
      </dsp:nvSpPr>
      <dsp:spPr>
        <a:xfrm rot="16200000">
          <a:off x="3228811" y="1085228"/>
          <a:ext cx="1698133" cy="204719"/>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41EF3602-3B27-4695-9CA4-8A9CB1DD881A}">
      <dsp:nvSpPr>
        <dsp:cNvPr id="0" name=""/>
        <dsp:cNvSpPr/>
      </dsp:nvSpPr>
      <dsp:spPr>
        <a:xfrm>
          <a:off x="3447263" y="1706828"/>
          <a:ext cx="2618163" cy="136479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(a) it amounts to </a:t>
          </a:r>
          <a:r>
            <a:rPr lang="en-US" sz="2200" b="1" i="1" u="sng" kern="1200" dirty="0">
              <a:solidFill>
                <a:schemeClr val="tx1"/>
              </a:solidFill>
            </a:rPr>
            <a:t>harassment</a:t>
          </a:r>
          <a:r>
            <a:rPr lang="en-US" sz="2200" kern="1200" dirty="0">
              <a:solidFill>
                <a:schemeClr val="tx1"/>
              </a:solidFill>
            </a:rPr>
            <a:t> of that person</a:t>
          </a:r>
        </a:p>
      </dsp:txBody>
      <dsp:txXfrm>
        <a:off x="3487237" y="1746802"/>
        <a:ext cx="2538215" cy="1284851"/>
      </dsp:txXfrm>
    </dsp:sp>
    <dsp:sp modelId="{8EA22DB7-9A7D-48A3-8B23-EAFF19FDB5E8}">
      <dsp:nvSpPr>
        <dsp:cNvPr id="0" name=""/>
        <dsp:cNvSpPr/>
      </dsp:nvSpPr>
      <dsp:spPr>
        <a:xfrm rot="21600000">
          <a:off x="4078728" y="350300"/>
          <a:ext cx="3794961" cy="204719"/>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00DF71C5-95B4-4FD1-BA65-D383A3E5194A}">
      <dsp:nvSpPr>
        <dsp:cNvPr id="0" name=""/>
        <dsp:cNvSpPr/>
      </dsp:nvSpPr>
      <dsp:spPr>
        <a:xfrm>
          <a:off x="3447263" y="828"/>
          <a:ext cx="2618163" cy="1364799"/>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(b) the </a:t>
          </a:r>
          <a:r>
            <a:rPr lang="en-US" sz="2200" b="1" i="1" u="sng" kern="1200" dirty="0">
              <a:solidFill>
                <a:schemeClr val="tx1"/>
              </a:solidFill>
            </a:rPr>
            <a:t>acts </a:t>
          </a:r>
          <a:r>
            <a:rPr lang="en-US" sz="2200" kern="1200" dirty="0">
              <a:solidFill>
                <a:schemeClr val="tx1"/>
              </a:solidFill>
            </a:rPr>
            <a:t>or </a:t>
          </a:r>
          <a:r>
            <a:rPr lang="en-US" sz="2200" b="1" i="1" u="sng" kern="1200" dirty="0">
              <a:solidFill>
                <a:schemeClr val="tx1"/>
              </a:solidFill>
            </a:rPr>
            <a:t>omissions</a:t>
          </a:r>
          <a:r>
            <a:rPr lang="en-US" sz="2200" kern="1200" dirty="0">
              <a:solidFill>
                <a:schemeClr val="tx1"/>
              </a:solidFill>
            </a:rPr>
            <a:t> involved are ones </a:t>
          </a:r>
          <a:r>
            <a:rPr lang="en-US" sz="2200" b="1" i="1" u="sng" kern="1200" dirty="0">
              <a:solidFill>
                <a:schemeClr val="tx1"/>
              </a:solidFill>
            </a:rPr>
            <a:t>associated </a:t>
          </a:r>
          <a:r>
            <a:rPr lang="en-US" sz="2200" kern="1200" dirty="0">
              <a:solidFill>
                <a:schemeClr val="tx1"/>
              </a:solidFill>
            </a:rPr>
            <a:t>with </a:t>
          </a:r>
          <a:r>
            <a:rPr lang="en-US" sz="2200" b="1" i="1" u="sng" kern="1200" dirty="0">
              <a:solidFill>
                <a:schemeClr val="tx1"/>
              </a:solidFill>
            </a:rPr>
            <a:t>stalking &amp;</a:t>
          </a:r>
        </a:p>
      </dsp:txBody>
      <dsp:txXfrm>
        <a:off x="3487237" y="40802"/>
        <a:ext cx="2538215" cy="1284851"/>
      </dsp:txXfrm>
    </dsp:sp>
    <dsp:sp modelId="{F15B8998-4A60-4FD7-A194-03BC5C954180}">
      <dsp:nvSpPr>
        <dsp:cNvPr id="0" name=""/>
        <dsp:cNvSpPr/>
      </dsp:nvSpPr>
      <dsp:spPr>
        <a:xfrm>
          <a:off x="6816066" y="828"/>
          <a:ext cx="3476849" cy="1837088"/>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(c) the person whose course of conduct it is </a:t>
          </a:r>
          <a:r>
            <a:rPr lang="en-US" sz="2200" b="1" i="1" u="sng" kern="1200" dirty="0">
              <a:solidFill>
                <a:schemeClr val="tx1"/>
              </a:solidFill>
            </a:rPr>
            <a:t>knows</a:t>
          </a:r>
          <a:r>
            <a:rPr lang="en-US" sz="2200" kern="1200" dirty="0">
              <a:solidFill>
                <a:schemeClr val="tx1"/>
              </a:solidFill>
            </a:rPr>
            <a:t> or </a:t>
          </a:r>
          <a:r>
            <a:rPr lang="en-US" sz="2200" b="1" i="1" u="sng" kern="1200" dirty="0">
              <a:solidFill>
                <a:schemeClr val="tx1"/>
              </a:solidFill>
            </a:rPr>
            <a:t>ought to know </a:t>
          </a:r>
          <a:r>
            <a:rPr lang="en-US" sz="2200" kern="1200" dirty="0">
              <a:solidFill>
                <a:schemeClr val="tx1"/>
              </a:solidFill>
            </a:rPr>
            <a:t>that the </a:t>
          </a:r>
          <a:r>
            <a:rPr lang="en-US" sz="2200" b="1" i="1" u="sng" kern="1200" dirty="0">
              <a:solidFill>
                <a:schemeClr val="tx1"/>
              </a:solidFill>
            </a:rPr>
            <a:t>course of conduct </a:t>
          </a:r>
          <a:r>
            <a:rPr lang="en-US" sz="2200" kern="1200" dirty="0">
              <a:solidFill>
                <a:schemeClr val="tx1"/>
              </a:solidFill>
            </a:rPr>
            <a:t>amounts to </a:t>
          </a:r>
          <a:r>
            <a:rPr lang="en-US" sz="2200" b="1" i="1" u="sng" kern="1200" dirty="0">
              <a:solidFill>
                <a:schemeClr val="tx1"/>
              </a:solidFill>
            </a:rPr>
            <a:t>harassment </a:t>
          </a:r>
          <a:r>
            <a:rPr lang="en-US" sz="2200" kern="1200" dirty="0">
              <a:solidFill>
                <a:schemeClr val="tx1"/>
              </a:solidFill>
            </a:rPr>
            <a:t>of the other</a:t>
          </a:r>
        </a:p>
      </dsp:txBody>
      <dsp:txXfrm>
        <a:off x="6869872" y="54634"/>
        <a:ext cx="3369237" cy="1729476"/>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9D78F5-3CAA-461B-BAC6-AB38A4C92C24}">
      <dsp:nvSpPr>
        <dsp:cNvPr id="0" name=""/>
        <dsp:cNvSpPr/>
      </dsp:nvSpPr>
      <dsp:spPr>
        <a:xfrm>
          <a:off x="1245937" y="563"/>
          <a:ext cx="3004770" cy="1510757"/>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Following a person</a:t>
          </a:r>
        </a:p>
      </dsp:txBody>
      <dsp:txXfrm>
        <a:off x="1245937" y="563"/>
        <a:ext cx="3004770" cy="1510757"/>
      </dsp:txXfrm>
    </dsp:sp>
    <dsp:sp modelId="{FFF3EB4D-6715-4280-8C12-E9BDEDF05579}">
      <dsp:nvSpPr>
        <dsp:cNvPr id="0" name=""/>
        <dsp:cNvSpPr/>
      </dsp:nvSpPr>
      <dsp:spPr>
        <a:xfrm>
          <a:off x="4502500" y="563"/>
          <a:ext cx="2517928" cy="1510757"/>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Contacting or attempting to contact a person by any means</a:t>
          </a:r>
        </a:p>
      </dsp:txBody>
      <dsp:txXfrm>
        <a:off x="4502500" y="563"/>
        <a:ext cx="2517928" cy="1510757"/>
      </dsp:txXfrm>
    </dsp:sp>
    <dsp:sp modelId="{7517F7D2-EF70-4E05-A194-02E203982876}">
      <dsp:nvSpPr>
        <dsp:cNvPr id="0" name=""/>
        <dsp:cNvSpPr/>
      </dsp:nvSpPr>
      <dsp:spPr>
        <a:xfrm>
          <a:off x="7272222" y="563"/>
          <a:ext cx="3096070" cy="1510757"/>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Monitoring the use by a person of the internet/ email/ any other electronic communication</a:t>
          </a:r>
        </a:p>
      </dsp:txBody>
      <dsp:txXfrm>
        <a:off x="7272222" y="563"/>
        <a:ext cx="3096070" cy="1510757"/>
      </dsp:txXfrm>
    </dsp:sp>
    <dsp:sp modelId="{A3C4B85A-7E6D-492B-8041-AB0BDA2C614D}">
      <dsp:nvSpPr>
        <dsp:cNvPr id="0" name=""/>
        <dsp:cNvSpPr/>
      </dsp:nvSpPr>
      <dsp:spPr>
        <a:xfrm>
          <a:off x="1778428" y="1763113"/>
          <a:ext cx="2517928" cy="1510757"/>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Loitering in any place (public or private)</a:t>
          </a:r>
        </a:p>
      </dsp:txBody>
      <dsp:txXfrm>
        <a:off x="1778428" y="1763113"/>
        <a:ext cx="2517928" cy="1510757"/>
      </dsp:txXfrm>
    </dsp:sp>
    <dsp:sp modelId="{3900FA6D-2E45-400F-9B45-8A74CAB9B9F3}">
      <dsp:nvSpPr>
        <dsp:cNvPr id="0" name=""/>
        <dsp:cNvSpPr/>
      </dsp:nvSpPr>
      <dsp:spPr>
        <a:xfrm>
          <a:off x="4548150" y="1763113"/>
          <a:ext cx="2517928" cy="1510757"/>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Interfering with any property in a person’s possession</a:t>
          </a:r>
        </a:p>
      </dsp:txBody>
      <dsp:txXfrm>
        <a:off x="4548150" y="1763113"/>
        <a:ext cx="2517928" cy="1510757"/>
      </dsp:txXfrm>
    </dsp:sp>
    <dsp:sp modelId="{9328186E-5813-4C6C-A56F-9E1670C9B3DF}">
      <dsp:nvSpPr>
        <dsp:cNvPr id="0" name=""/>
        <dsp:cNvSpPr/>
      </dsp:nvSpPr>
      <dsp:spPr>
        <a:xfrm>
          <a:off x="7317872" y="1763113"/>
          <a:ext cx="2517928" cy="1510757"/>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Watching or spying on a person</a:t>
          </a:r>
        </a:p>
      </dsp:txBody>
      <dsp:txXfrm>
        <a:off x="7317872" y="1763113"/>
        <a:ext cx="2517928" cy="1510757"/>
      </dsp:txXfrm>
    </dsp:sp>
    <dsp:sp modelId="{98FCD142-CFCB-46FD-AA98-CCD72B8D69AD}">
      <dsp:nvSpPr>
        <dsp:cNvPr id="0" name=""/>
        <dsp:cNvSpPr/>
      </dsp:nvSpPr>
      <dsp:spPr>
        <a:xfrm>
          <a:off x="3444567" y="3525663"/>
          <a:ext cx="4725094" cy="1510757"/>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Publishing any statement or material relating or purporting to relate to a person or purporting to originate from a person</a:t>
          </a:r>
        </a:p>
      </dsp:txBody>
      <dsp:txXfrm>
        <a:off x="3444567" y="3525663"/>
        <a:ext cx="4725094" cy="1510757"/>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326E54-DBE2-47A1-B3FE-16EFB48702CF}">
      <dsp:nvSpPr>
        <dsp:cNvPr id="0" name=""/>
        <dsp:cNvSpPr/>
      </dsp:nvSpPr>
      <dsp:spPr>
        <a:xfrm>
          <a:off x="1161048" y="0"/>
          <a:ext cx="8511858" cy="1155022"/>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 person (A) whose </a:t>
          </a:r>
          <a:r>
            <a:rPr lang="en-US" sz="2400" b="1" i="1" u="sng" kern="1200" dirty="0">
              <a:solidFill>
                <a:schemeClr val="tx1"/>
              </a:solidFill>
            </a:rPr>
            <a:t>course of conduct </a:t>
          </a:r>
        </a:p>
        <a:p>
          <a:pPr marL="0" lvl="0" indent="0" algn="ctr" defTabSz="1066800">
            <a:lnSpc>
              <a:spcPct val="90000"/>
            </a:lnSpc>
            <a:spcBef>
              <a:spcPct val="0"/>
            </a:spcBef>
            <a:spcAft>
              <a:spcPct val="35000"/>
            </a:spcAft>
            <a:buNone/>
          </a:pPr>
          <a:r>
            <a:rPr lang="en-US" sz="2400" kern="1200" dirty="0">
              <a:solidFill>
                <a:schemeClr val="tx1"/>
              </a:solidFill>
            </a:rPr>
            <a:t>(a) amounts to</a:t>
          </a:r>
          <a:r>
            <a:rPr lang="en-US" sz="2400" b="1" i="1" u="sng" kern="1200" dirty="0">
              <a:solidFill>
                <a:schemeClr val="tx1"/>
              </a:solidFill>
            </a:rPr>
            <a:t> stalking </a:t>
          </a:r>
          <a:r>
            <a:rPr lang="en-US" sz="2400" kern="1200" dirty="0">
              <a:solidFill>
                <a:schemeClr val="tx1"/>
              </a:solidFill>
            </a:rPr>
            <a:t>AND</a:t>
          </a:r>
        </a:p>
        <a:p>
          <a:pPr marL="0" lvl="0" indent="0" algn="ctr" defTabSz="1066800">
            <a:lnSpc>
              <a:spcPct val="90000"/>
            </a:lnSpc>
            <a:spcBef>
              <a:spcPct val="0"/>
            </a:spcBef>
            <a:spcAft>
              <a:spcPct val="35000"/>
            </a:spcAft>
            <a:buNone/>
          </a:pPr>
          <a:r>
            <a:rPr lang="en-US" sz="2400" kern="1200" dirty="0">
              <a:solidFill>
                <a:schemeClr val="tx1"/>
              </a:solidFill>
            </a:rPr>
            <a:t>(b) </a:t>
          </a:r>
          <a:r>
            <a:rPr lang="en-US" sz="2400" b="1" i="1" u="sng" kern="1200" dirty="0">
              <a:solidFill>
                <a:schemeClr val="tx1"/>
              </a:solidFill>
            </a:rPr>
            <a:t>either</a:t>
          </a:r>
        </a:p>
      </dsp:txBody>
      <dsp:txXfrm>
        <a:off x="1194877" y="33829"/>
        <a:ext cx="8444200" cy="1087364"/>
      </dsp:txXfrm>
    </dsp:sp>
    <dsp:sp modelId="{917C5049-DE86-4125-AC0A-500A13FD29C2}">
      <dsp:nvSpPr>
        <dsp:cNvPr id="0" name=""/>
        <dsp:cNvSpPr/>
      </dsp:nvSpPr>
      <dsp:spPr>
        <a:xfrm rot="5463090">
          <a:off x="5183521" y="1185138"/>
          <a:ext cx="435067" cy="519760"/>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rot="-5400000">
        <a:off x="5246325" y="1227495"/>
        <a:ext cx="311856" cy="304547"/>
      </dsp:txXfrm>
    </dsp:sp>
    <dsp:sp modelId="{09F958B5-06BB-4750-A528-2FEDAD69BB3C}">
      <dsp:nvSpPr>
        <dsp:cNvPr id="0" name=""/>
        <dsp:cNvSpPr/>
      </dsp:nvSpPr>
      <dsp:spPr>
        <a:xfrm>
          <a:off x="0" y="1735014"/>
          <a:ext cx="10762690" cy="156783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t>
          </a:r>
          <a:r>
            <a:rPr lang="en-US" sz="2400" kern="1200" dirty="0" err="1">
              <a:solidFill>
                <a:schemeClr val="tx1"/>
              </a:solidFill>
            </a:rPr>
            <a:t>i</a:t>
          </a:r>
          <a:r>
            <a:rPr lang="en-US" sz="2400" kern="1200" dirty="0">
              <a:solidFill>
                <a:schemeClr val="tx1"/>
              </a:solidFill>
            </a:rPr>
            <a:t>) </a:t>
          </a:r>
          <a:r>
            <a:rPr lang="en-US" sz="2400" b="1" i="1" u="sng" kern="1200" dirty="0">
              <a:solidFill>
                <a:schemeClr val="tx1"/>
              </a:solidFill>
            </a:rPr>
            <a:t>causes</a:t>
          </a:r>
          <a:r>
            <a:rPr lang="en-US" sz="2400" kern="1200" dirty="0">
              <a:solidFill>
                <a:schemeClr val="tx1"/>
              </a:solidFill>
            </a:rPr>
            <a:t> another </a:t>
          </a:r>
          <a:r>
            <a:rPr lang="en-US" sz="2400" b="1" i="1" u="sng" kern="1200" dirty="0">
              <a:solidFill>
                <a:schemeClr val="tx1"/>
              </a:solidFill>
            </a:rPr>
            <a:t>(B) to fear </a:t>
          </a:r>
          <a:r>
            <a:rPr lang="en-US" sz="2400" kern="1200" dirty="0">
              <a:solidFill>
                <a:schemeClr val="tx1"/>
              </a:solidFill>
            </a:rPr>
            <a:t>on </a:t>
          </a:r>
          <a:r>
            <a:rPr lang="en-US" sz="2400" b="1" i="1" u="sng" kern="1200" dirty="0">
              <a:solidFill>
                <a:schemeClr val="tx1"/>
              </a:solidFill>
              <a:effectLst/>
            </a:rPr>
            <a:t>at least two occasions </a:t>
          </a:r>
          <a:r>
            <a:rPr lang="en-US" sz="2400" kern="1200" dirty="0">
              <a:solidFill>
                <a:schemeClr val="tx1"/>
              </a:solidFill>
            </a:rPr>
            <a:t>that violence will be </a:t>
          </a:r>
          <a:r>
            <a:rPr lang="en-US" sz="2400" b="1" i="1" u="sng" kern="1200" dirty="0">
              <a:solidFill>
                <a:schemeClr val="tx1"/>
              </a:solidFill>
            </a:rPr>
            <a:t>used against B</a:t>
          </a:r>
          <a:r>
            <a:rPr lang="en-US" sz="2400" kern="1200" dirty="0">
              <a:solidFill>
                <a:schemeClr val="tx1"/>
              </a:solidFill>
            </a:rPr>
            <a:t>, OR</a:t>
          </a:r>
        </a:p>
        <a:p>
          <a:pPr marL="0" lvl="0" indent="0" algn="ctr" defTabSz="1066800">
            <a:lnSpc>
              <a:spcPct val="90000"/>
            </a:lnSpc>
            <a:spcBef>
              <a:spcPct val="0"/>
            </a:spcBef>
            <a:spcAft>
              <a:spcPct val="35000"/>
            </a:spcAft>
            <a:buNone/>
          </a:pPr>
          <a:r>
            <a:rPr lang="en-US" sz="2400" kern="1200" dirty="0">
              <a:solidFill>
                <a:schemeClr val="tx1"/>
              </a:solidFill>
            </a:rPr>
            <a:t>(ii) </a:t>
          </a:r>
          <a:r>
            <a:rPr lang="en-US" sz="2400" b="1" i="1" u="sng" kern="1200" dirty="0">
              <a:solidFill>
                <a:schemeClr val="tx1"/>
              </a:solidFill>
            </a:rPr>
            <a:t>causes B serious alarm or distress </a:t>
          </a:r>
          <a:r>
            <a:rPr lang="en-US" sz="2400" kern="1200" dirty="0">
              <a:solidFill>
                <a:schemeClr val="tx1"/>
              </a:solidFill>
            </a:rPr>
            <a:t>which has a </a:t>
          </a:r>
          <a:r>
            <a:rPr lang="en-US" sz="2400" b="1" i="1" u="sng" kern="1200" dirty="0">
              <a:solidFill>
                <a:schemeClr val="tx1"/>
              </a:solidFill>
            </a:rPr>
            <a:t>substantial adverse effect </a:t>
          </a:r>
          <a:r>
            <a:rPr lang="en-US" sz="2400" kern="1200" dirty="0">
              <a:solidFill>
                <a:schemeClr val="tx1"/>
              </a:solidFill>
            </a:rPr>
            <a:t>on B’s usual day-to-day activities</a:t>
          </a:r>
        </a:p>
      </dsp:txBody>
      <dsp:txXfrm>
        <a:off x="45920" y="1780934"/>
        <a:ext cx="10670850" cy="1475999"/>
      </dsp:txXfrm>
    </dsp:sp>
    <dsp:sp modelId="{DE6A7A2F-F562-439A-A050-E9DF8CC34561}">
      <dsp:nvSpPr>
        <dsp:cNvPr id="0" name=""/>
        <dsp:cNvSpPr/>
      </dsp:nvSpPr>
      <dsp:spPr>
        <a:xfrm rot="5400000">
          <a:off x="5164778" y="3331729"/>
          <a:ext cx="433133" cy="519760"/>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rot="-5400000">
        <a:off x="5225417" y="3375042"/>
        <a:ext cx="311856" cy="303193"/>
      </dsp:txXfrm>
    </dsp:sp>
    <dsp:sp modelId="{CC7B39E6-B8C1-44B6-AA10-94F0B097BEB1}">
      <dsp:nvSpPr>
        <dsp:cNvPr id="0" name=""/>
        <dsp:cNvSpPr/>
      </dsp:nvSpPr>
      <dsp:spPr>
        <a:xfrm>
          <a:off x="515813" y="3880365"/>
          <a:ext cx="9731063" cy="1155022"/>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Is guilty of an offence if A </a:t>
          </a:r>
          <a:r>
            <a:rPr lang="en-US" sz="2400" b="1" i="1" u="sng" kern="1200" dirty="0">
              <a:solidFill>
                <a:schemeClr val="tx1"/>
              </a:solidFill>
            </a:rPr>
            <a:t>knows</a:t>
          </a:r>
          <a:r>
            <a:rPr lang="en-US" sz="2400" kern="1200" dirty="0">
              <a:solidFill>
                <a:schemeClr val="tx1"/>
              </a:solidFill>
            </a:rPr>
            <a:t> or </a:t>
          </a:r>
          <a:r>
            <a:rPr lang="en-US" sz="2400" b="1" i="1" u="sng" kern="1200" dirty="0">
              <a:solidFill>
                <a:schemeClr val="tx1"/>
              </a:solidFill>
            </a:rPr>
            <a:t>ought to know </a:t>
          </a:r>
          <a:r>
            <a:rPr lang="en-US" sz="2400" kern="1200" dirty="0">
              <a:solidFill>
                <a:schemeClr val="tx1"/>
              </a:solidFill>
            </a:rPr>
            <a:t>that A’s </a:t>
          </a:r>
          <a:r>
            <a:rPr lang="en-US" sz="2400" b="1" i="1" u="sng" kern="1200" dirty="0">
              <a:solidFill>
                <a:schemeClr val="tx1"/>
              </a:solidFill>
            </a:rPr>
            <a:t>course of conduct </a:t>
          </a:r>
          <a:r>
            <a:rPr lang="en-US" sz="2400" kern="1200" dirty="0">
              <a:solidFill>
                <a:schemeClr val="tx1"/>
              </a:solidFill>
            </a:rPr>
            <a:t>will cause B so to </a:t>
          </a:r>
          <a:r>
            <a:rPr lang="en-US" sz="2400" b="1" i="1" u="sng" kern="1200" dirty="0">
              <a:solidFill>
                <a:schemeClr val="tx1"/>
              </a:solidFill>
            </a:rPr>
            <a:t>fear on each of those occasions </a:t>
          </a:r>
          <a:r>
            <a:rPr lang="en-US" sz="2400" kern="1200" dirty="0">
              <a:solidFill>
                <a:schemeClr val="tx1"/>
              </a:solidFill>
            </a:rPr>
            <a:t>or (as the case may be)will </a:t>
          </a:r>
          <a:r>
            <a:rPr lang="en-US" sz="2400" b="1" i="1" u="sng" kern="1200" dirty="0">
              <a:solidFill>
                <a:schemeClr val="tx1"/>
              </a:solidFill>
            </a:rPr>
            <a:t>cause </a:t>
          </a:r>
          <a:r>
            <a:rPr lang="en-US" sz="2400" kern="1200" dirty="0">
              <a:solidFill>
                <a:schemeClr val="tx1"/>
              </a:solidFill>
            </a:rPr>
            <a:t>such </a:t>
          </a:r>
          <a:r>
            <a:rPr lang="en-US" sz="2400" b="1" i="1" u="sng" kern="1200" dirty="0">
              <a:solidFill>
                <a:schemeClr val="tx1"/>
              </a:solidFill>
            </a:rPr>
            <a:t>alarm</a:t>
          </a:r>
          <a:r>
            <a:rPr lang="en-US" sz="2400" kern="1200" dirty="0">
              <a:solidFill>
                <a:schemeClr val="tx1"/>
              </a:solidFill>
            </a:rPr>
            <a:t> or </a:t>
          </a:r>
          <a:r>
            <a:rPr lang="en-US" sz="2400" b="1" i="1" u="sng" kern="1200" dirty="0">
              <a:solidFill>
                <a:schemeClr val="tx1"/>
              </a:solidFill>
            </a:rPr>
            <a:t>distress</a:t>
          </a:r>
        </a:p>
      </dsp:txBody>
      <dsp:txXfrm>
        <a:off x="549642" y="3914194"/>
        <a:ext cx="9663405" cy="1087364"/>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8F8DEE-BAED-48E0-81D1-10400DE97140}">
      <dsp:nvSpPr>
        <dsp:cNvPr id="0" name=""/>
        <dsp:cNvSpPr/>
      </dsp:nvSpPr>
      <dsp:spPr>
        <a:xfrm>
          <a:off x="8448" y="601615"/>
          <a:ext cx="2525269" cy="1515161"/>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Changing work</a:t>
          </a:r>
        </a:p>
      </dsp:txBody>
      <dsp:txXfrm>
        <a:off x="52826" y="645993"/>
        <a:ext cx="2436513" cy="1426405"/>
      </dsp:txXfrm>
    </dsp:sp>
    <dsp:sp modelId="{40F90F56-5814-4B95-9735-5FDF6ED1CCAA}">
      <dsp:nvSpPr>
        <dsp:cNvPr id="0" name=""/>
        <dsp:cNvSpPr/>
      </dsp:nvSpPr>
      <dsp:spPr>
        <a:xfrm>
          <a:off x="2755942" y="1046063"/>
          <a:ext cx="535357" cy="62626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dirty="0"/>
        </a:p>
      </dsp:txBody>
      <dsp:txXfrm>
        <a:off x="2755942" y="1171316"/>
        <a:ext cx="374750" cy="375760"/>
      </dsp:txXfrm>
    </dsp:sp>
    <dsp:sp modelId="{4B75D1EA-AB54-4730-BE7B-8E9AEE6EFF62}">
      <dsp:nvSpPr>
        <dsp:cNvPr id="0" name=""/>
        <dsp:cNvSpPr/>
      </dsp:nvSpPr>
      <dsp:spPr>
        <a:xfrm>
          <a:off x="3543826" y="601615"/>
          <a:ext cx="2525269" cy="1515161"/>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Changing personal or social patterns</a:t>
          </a:r>
        </a:p>
      </dsp:txBody>
      <dsp:txXfrm>
        <a:off x="3588204" y="645993"/>
        <a:ext cx="2436513" cy="1426405"/>
      </dsp:txXfrm>
    </dsp:sp>
    <dsp:sp modelId="{C8E10B23-4892-4B71-8416-F96F47795F05}">
      <dsp:nvSpPr>
        <dsp:cNvPr id="0" name=""/>
        <dsp:cNvSpPr/>
      </dsp:nvSpPr>
      <dsp:spPr>
        <a:xfrm>
          <a:off x="6291320" y="1046063"/>
          <a:ext cx="535357" cy="62626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6291320" y="1171316"/>
        <a:ext cx="374750" cy="375760"/>
      </dsp:txXfrm>
    </dsp:sp>
    <dsp:sp modelId="{A4187D8D-FE13-4BCC-B345-3D3E9B0A8D5F}">
      <dsp:nvSpPr>
        <dsp:cNvPr id="0" name=""/>
        <dsp:cNvSpPr/>
      </dsp:nvSpPr>
      <dsp:spPr>
        <a:xfrm>
          <a:off x="7079204" y="601615"/>
          <a:ext cx="2525269" cy="1515161"/>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Change of health, physical &amp; mental</a:t>
          </a:r>
        </a:p>
      </dsp:txBody>
      <dsp:txXfrm>
        <a:off x="7123582" y="645993"/>
        <a:ext cx="2436513" cy="1426405"/>
      </dsp:txXfrm>
    </dsp:sp>
    <dsp:sp modelId="{35ABBB62-ED23-4DDB-8792-B2E44F9F9A74}">
      <dsp:nvSpPr>
        <dsp:cNvPr id="0" name=""/>
        <dsp:cNvSpPr/>
      </dsp:nvSpPr>
      <dsp:spPr>
        <a:xfrm rot="5400000">
          <a:off x="8074160" y="2293546"/>
          <a:ext cx="535357" cy="62626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rot="-5400000">
        <a:off x="8153959" y="2339001"/>
        <a:ext cx="375760" cy="374750"/>
      </dsp:txXfrm>
    </dsp:sp>
    <dsp:sp modelId="{0FD5178E-C656-4EC5-8701-5B77E0855676}">
      <dsp:nvSpPr>
        <dsp:cNvPr id="0" name=""/>
        <dsp:cNvSpPr/>
      </dsp:nvSpPr>
      <dsp:spPr>
        <a:xfrm>
          <a:off x="7079204" y="3126885"/>
          <a:ext cx="2525269" cy="1515161"/>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Relocation</a:t>
          </a:r>
        </a:p>
      </dsp:txBody>
      <dsp:txXfrm>
        <a:off x="7123582" y="3171263"/>
        <a:ext cx="2436513" cy="1426405"/>
      </dsp:txXfrm>
    </dsp:sp>
    <dsp:sp modelId="{872EF986-DBA7-4D00-B58F-91BE4577963C}">
      <dsp:nvSpPr>
        <dsp:cNvPr id="0" name=""/>
        <dsp:cNvSpPr/>
      </dsp:nvSpPr>
      <dsp:spPr>
        <a:xfrm rot="10800000">
          <a:off x="6321623" y="3571332"/>
          <a:ext cx="535357" cy="62626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rot="10800000">
        <a:off x="6482230" y="3696585"/>
        <a:ext cx="374750" cy="375760"/>
      </dsp:txXfrm>
    </dsp:sp>
    <dsp:sp modelId="{34DEE6D7-5E06-40AE-9695-35C7A2FF88D3}">
      <dsp:nvSpPr>
        <dsp:cNvPr id="0" name=""/>
        <dsp:cNvSpPr/>
      </dsp:nvSpPr>
      <dsp:spPr>
        <a:xfrm>
          <a:off x="3543826" y="3126885"/>
          <a:ext cx="2525269" cy="1515161"/>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Increase in personal home or security</a:t>
          </a:r>
        </a:p>
      </dsp:txBody>
      <dsp:txXfrm>
        <a:off x="3588204" y="3171263"/>
        <a:ext cx="2436513" cy="1426405"/>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546A03-989A-445D-A6B8-4C7EB8357482}">
      <dsp:nvSpPr>
        <dsp:cNvPr id="0" name=""/>
        <dsp:cNvSpPr/>
      </dsp:nvSpPr>
      <dsp:spPr>
        <a:xfrm>
          <a:off x="11817" y="169515"/>
          <a:ext cx="2269790" cy="2060862"/>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For the purpose of either preventing or detecting crime </a:t>
          </a:r>
        </a:p>
      </dsp:txBody>
      <dsp:txXfrm>
        <a:off x="72178" y="229876"/>
        <a:ext cx="2149068" cy="1940140"/>
      </dsp:txXfrm>
    </dsp:sp>
    <dsp:sp modelId="{E93F2E5C-9377-444B-8C75-00D1F9E96DDE}">
      <dsp:nvSpPr>
        <dsp:cNvPr id="0" name=""/>
        <dsp:cNvSpPr/>
      </dsp:nvSpPr>
      <dsp:spPr>
        <a:xfrm>
          <a:off x="2508586" y="918492"/>
          <a:ext cx="481195" cy="562908"/>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2508586" y="1031074"/>
        <a:ext cx="336837" cy="337744"/>
      </dsp:txXfrm>
    </dsp:sp>
    <dsp:sp modelId="{8438751A-4B3D-42D5-A8E8-F13083CD0A2C}">
      <dsp:nvSpPr>
        <dsp:cNvPr id="0" name=""/>
        <dsp:cNvSpPr/>
      </dsp:nvSpPr>
      <dsp:spPr>
        <a:xfrm>
          <a:off x="3189523" y="0"/>
          <a:ext cx="2269790" cy="2399893"/>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Under a rule of law</a:t>
          </a:r>
        </a:p>
      </dsp:txBody>
      <dsp:txXfrm>
        <a:off x="3256003" y="66480"/>
        <a:ext cx="2136830" cy="2266933"/>
      </dsp:txXfrm>
    </dsp:sp>
    <dsp:sp modelId="{3B7D832F-B5A7-4399-8B56-5B8A4FFA8C24}">
      <dsp:nvSpPr>
        <dsp:cNvPr id="0" name=""/>
        <dsp:cNvSpPr/>
      </dsp:nvSpPr>
      <dsp:spPr>
        <a:xfrm>
          <a:off x="5686293" y="918492"/>
          <a:ext cx="481195" cy="562908"/>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5686293" y="1031074"/>
        <a:ext cx="336837" cy="337744"/>
      </dsp:txXfrm>
    </dsp:sp>
    <dsp:sp modelId="{5F0D2FC3-7B86-4840-A6CE-C0C9B298BE80}">
      <dsp:nvSpPr>
        <dsp:cNvPr id="0" name=""/>
        <dsp:cNvSpPr/>
      </dsp:nvSpPr>
      <dsp:spPr>
        <a:xfrm>
          <a:off x="6367230" y="124191"/>
          <a:ext cx="2269790" cy="2151510"/>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That in particular circumstances the pursuit of the conduct was reasonable</a:t>
          </a:r>
        </a:p>
      </dsp:txBody>
      <dsp:txXfrm>
        <a:off x="6430246" y="187207"/>
        <a:ext cx="2143758" cy="2025478"/>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B27763-EAA6-4160-A32F-10A05EC5CEBE}">
      <dsp:nvSpPr>
        <dsp:cNvPr id="0" name=""/>
        <dsp:cNvSpPr/>
      </dsp:nvSpPr>
      <dsp:spPr>
        <a:xfrm>
          <a:off x="0" y="0"/>
          <a:ext cx="7121378" cy="2130104"/>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Remember, always examine the details &amp; history of what is being reported to you</a:t>
          </a:r>
        </a:p>
      </dsp:txBody>
      <dsp:txXfrm>
        <a:off x="62389" y="62389"/>
        <a:ext cx="4919748" cy="2005326"/>
      </dsp:txXfrm>
    </dsp:sp>
    <dsp:sp modelId="{4B70758D-EDBA-472A-A822-46A7B33023ED}">
      <dsp:nvSpPr>
        <dsp:cNvPr id="0" name=""/>
        <dsp:cNvSpPr/>
      </dsp:nvSpPr>
      <dsp:spPr>
        <a:xfrm>
          <a:off x="1256713" y="2603460"/>
          <a:ext cx="7121378" cy="2130104"/>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Have there been previous incidents or occasions? Is a course of conduct already present?</a:t>
          </a:r>
        </a:p>
      </dsp:txBody>
      <dsp:txXfrm>
        <a:off x="1319102" y="2665849"/>
        <a:ext cx="4355318" cy="2005326"/>
      </dsp:txXfrm>
    </dsp:sp>
    <dsp:sp modelId="{CC0B6EFC-28D0-4280-B328-60ED02F8587F}">
      <dsp:nvSpPr>
        <dsp:cNvPr id="0" name=""/>
        <dsp:cNvSpPr/>
      </dsp:nvSpPr>
      <dsp:spPr>
        <a:xfrm>
          <a:off x="5736810" y="1674498"/>
          <a:ext cx="1384567" cy="1384567"/>
        </a:xfrm>
        <a:prstGeom prst="downArrow">
          <a:avLst>
            <a:gd name="adj1" fmla="val 55000"/>
            <a:gd name="adj2" fmla="val 45000"/>
          </a:avLst>
        </a:prstGeom>
        <a:solidFill>
          <a:schemeClr val="accent2">
            <a:lumMod val="75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048338" y="1674498"/>
        <a:ext cx="761511" cy="1041887"/>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0B1A0C-17E9-445D-9566-2493BA6DA7FF}">
      <dsp:nvSpPr>
        <dsp:cNvPr id="0" name=""/>
        <dsp:cNvSpPr/>
      </dsp:nvSpPr>
      <dsp:spPr>
        <a:xfrm>
          <a:off x="266230" y="853"/>
          <a:ext cx="3719490" cy="2231694"/>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Record </a:t>
          </a:r>
          <a:r>
            <a:rPr lang="en-US" sz="2400" b="1" i="1" u="sng" kern="1200" dirty="0">
              <a:solidFill>
                <a:schemeClr val="tx1"/>
              </a:solidFill>
            </a:rPr>
            <a:t>ALL</a:t>
          </a:r>
          <a:r>
            <a:rPr lang="en-US" sz="2400" kern="1200" dirty="0">
              <a:solidFill>
                <a:schemeClr val="tx1"/>
              </a:solidFill>
            </a:rPr>
            <a:t> events no matter how minor</a:t>
          </a:r>
        </a:p>
      </dsp:txBody>
      <dsp:txXfrm>
        <a:off x="266230" y="853"/>
        <a:ext cx="3719490" cy="2231694"/>
      </dsp:txXfrm>
    </dsp:sp>
    <dsp:sp modelId="{E67CC94A-817D-4E5F-860C-17C7369EE747}">
      <dsp:nvSpPr>
        <dsp:cNvPr id="0" name=""/>
        <dsp:cNvSpPr/>
      </dsp:nvSpPr>
      <dsp:spPr>
        <a:xfrm>
          <a:off x="4357670" y="853"/>
          <a:ext cx="3719490" cy="2231694"/>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Retain physical evidence such as letters, notes </a:t>
          </a:r>
          <a:r>
            <a:rPr lang="en-US" sz="2400" kern="1200" dirty="0" err="1">
              <a:solidFill>
                <a:schemeClr val="tx1"/>
              </a:solidFill>
            </a:rPr>
            <a:t>etc</a:t>
          </a:r>
          <a:endParaRPr lang="en-US" sz="2400" kern="1200" dirty="0">
            <a:solidFill>
              <a:schemeClr val="tx1"/>
            </a:solidFill>
          </a:endParaRPr>
        </a:p>
      </dsp:txBody>
      <dsp:txXfrm>
        <a:off x="4357670" y="853"/>
        <a:ext cx="3719490" cy="2231694"/>
      </dsp:txXfrm>
    </dsp:sp>
    <dsp:sp modelId="{C8290B92-E4C3-46D4-A491-CEDE5EBD11CE}">
      <dsp:nvSpPr>
        <dsp:cNvPr id="0" name=""/>
        <dsp:cNvSpPr/>
      </dsp:nvSpPr>
      <dsp:spPr>
        <a:xfrm>
          <a:off x="266230" y="2604497"/>
          <a:ext cx="3719490" cy="2231694"/>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To take photographs of any visible evidence. These can then be exhibited subject to admissibility</a:t>
          </a:r>
        </a:p>
      </dsp:txBody>
      <dsp:txXfrm>
        <a:off x="266230" y="2604497"/>
        <a:ext cx="3719490" cy="2231694"/>
      </dsp:txXfrm>
    </dsp:sp>
    <dsp:sp modelId="{31C1F54D-D975-4302-AE47-306F809E9035}">
      <dsp:nvSpPr>
        <dsp:cNvPr id="0" name=""/>
        <dsp:cNvSpPr/>
      </dsp:nvSpPr>
      <dsp:spPr>
        <a:xfrm>
          <a:off x="4357670" y="2604497"/>
          <a:ext cx="3719490" cy="2231694"/>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Victims should also be advised to keep copies of any injunctions or restraining orders &amp; to produce their copy to the police if the order is breached</a:t>
          </a:r>
        </a:p>
      </dsp:txBody>
      <dsp:txXfrm>
        <a:off x="4357670" y="2604497"/>
        <a:ext cx="3719490" cy="2231694"/>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AB5AAD-1EA9-4470-804A-DECC2C5A0015}">
      <dsp:nvSpPr>
        <dsp:cNvPr id="0" name=""/>
        <dsp:cNvSpPr/>
      </dsp:nvSpPr>
      <dsp:spPr>
        <a:xfrm>
          <a:off x="0" y="535458"/>
          <a:ext cx="9894276" cy="907200"/>
        </a:xfrm>
        <a:prstGeom prst="rect">
          <a:avLst/>
        </a:prstGeom>
        <a:solidFill>
          <a:schemeClr val="accent2">
            <a:lumMod val="75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1D2A553E-ACE3-4E25-9DE1-3C8159283865}">
      <dsp:nvSpPr>
        <dsp:cNvPr id="0" name=""/>
        <dsp:cNvSpPr/>
      </dsp:nvSpPr>
      <dsp:spPr>
        <a:xfrm>
          <a:off x="494713" y="4098"/>
          <a:ext cx="8491268" cy="1062720"/>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1786" tIns="0" rIns="261786" bIns="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The Stalking Protection Act 2019 introduces a new civil order which can be sought by police. These came into effect on 20</a:t>
          </a:r>
          <a:r>
            <a:rPr lang="en-US" sz="2400" kern="1200" baseline="30000" dirty="0">
              <a:solidFill>
                <a:schemeClr val="tx1"/>
              </a:solidFill>
            </a:rPr>
            <a:t>th</a:t>
          </a:r>
          <a:r>
            <a:rPr lang="en-US" sz="2400" kern="1200" dirty="0">
              <a:solidFill>
                <a:schemeClr val="tx1"/>
              </a:solidFill>
            </a:rPr>
            <a:t> January 2020</a:t>
          </a:r>
        </a:p>
      </dsp:txBody>
      <dsp:txXfrm>
        <a:off x="546591" y="55976"/>
        <a:ext cx="8387512" cy="958964"/>
      </dsp:txXfrm>
    </dsp:sp>
    <dsp:sp modelId="{A0277F6D-7091-4584-BEEC-307F61237468}">
      <dsp:nvSpPr>
        <dsp:cNvPr id="0" name=""/>
        <dsp:cNvSpPr/>
      </dsp:nvSpPr>
      <dsp:spPr>
        <a:xfrm>
          <a:off x="0" y="2168418"/>
          <a:ext cx="9894276" cy="907200"/>
        </a:xfrm>
        <a:prstGeom prst="rect">
          <a:avLst/>
        </a:prstGeom>
        <a:solidFill>
          <a:schemeClr val="accent2">
            <a:lumMod val="75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19227514-2320-430A-9104-8B151C8DDE8A}">
      <dsp:nvSpPr>
        <dsp:cNvPr id="0" name=""/>
        <dsp:cNvSpPr/>
      </dsp:nvSpPr>
      <dsp:spPr>
        <a:xfrm>
          <a:off x="494713" y="1637058"/>
          <a:ext cx="8536910" cy="1062720"/>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1786" tIns="0" rIns="261786" bIns="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These orders manage the alleged suspect through use of prohibitions &amp;/or positive requirements as well as imposing notification requirements on the suspect</a:t>
          </a:r>
        </a:p>
      </dsp:txBody>
      <dsp:txXfrm>
        <a:off x="546591" y="1688936"/>
        <a:ext cx="8433154" cy="958964"/>
      </dsp:txXfrm>
    </dsp:sp>
    <dsp:sp modelId="{3F12810E-91EC-4AB0-B817-F2137CA743D5}">
      <dsp:nvSpPr>
        <dsp:cNvPr id="0" name=""/>
        <dsp:cNvSpPr/>
      </dsp:nvSpPr>
      <dsp:spPr>
        <a:xfrm>
          <a:off x="0" y="3801378"/>
          <a:ext cx="9894276" cy="907200"/>
        </a:xfrm>
        <a:prstGeom prst="rect">
          <a:avLst/>
        </a:prstGeom>
        <a:solidFill>
          <a:schemeClr val="accent2">
            <a:lumMod val="75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8699BB9D-6A2C-43C8-A9FD-649F6C447626}">
      <dsp:nvSpPr>
        <dsp:cNvPr id="0" name=""/>
        <dsp:cNvSpPr/>
      </dsp:nvSpPr>
      <dsp:spPr>
        <a:xfrm>
          <a:off x="494713" y="3270018"/>
          <a:ext cx="8479840" cy="1062720"/>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1786" tIns="0" rIns="261786" bIns="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A  SPO is not an alternative to prosecution</a:t>
          </a:r>
        </a:p>
      </dsp:txBody>
      <dsp:txXfrm>
        <a:off x="546591" y="3321896"/>
        <a:ext cx="8376084" cy="958964"/>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65E8E8-28AB-41DD-B826-0D752E8AB35F}">
      <dsp:nvSpPr>
        <dsp:cNvPr id="0" name=""/>
        <dsp:cNvSpPr/>
      </dsp:nvSpPr>
      <dsp:spPr>
        <a:xfrm rot="5400000">
          <a:off x="-130434" y="1147091"/>
          <a:ext cx="1789771" cy="215882"/>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FB66B828-78CE-4979-A87E-AEE0CF45FCCD}">
      <dsp:nvSpPr>
        <dsp:cNvPr id="0" name=""/>
        <dsp:cNvSpPr/>
      </dsp:nvSpPr>
      <dsp:spPr>
        <a:xfrm>
          <a:off x="280090" y="3090"/>
          <a:ext cx="2398689" cy="1439213"/>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When should I consider an SPO?</a:t>
          </a:r>
        </a:p>
      </dsp:txBody>
      <dsp:txXfrm>
        <a:off x="322243" y="45243"/>
        <a:ext cx="2314383" cy="1354907"/>
      </dsp:txXfrm>
    </dsp:sp>
    <dsp:sp modelId="{8E59D926-157E-43D3-8309-5779E04F2582}">
      <dsp:nvSpPr>
        <dsp:cNvPr id="0" name=""/>
        <dsp:cNvSpPr/>
      </dsp:nvSpPr>
      <dsp:spPr>
        <a:xfrm rot="5400000">
          <a:off x="-130434" y="2946108"/>
          <a:ext cx="1789771" cy="215882"/>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67F5B335-02E6-47F4-AF94-0E901EC2FE3E}">
      <dsp:nvSpPr>
        <dsp:cNvPr id="0" name=""/>
        <dsp:cNvSpPr/>
      </dsp:nvSpPr>
      <dsp:spPr>
        <a:xfrm>
          <a:off x="280090" y="1802108"/>
          <a:ext cx="2398689" cy="1439213"/>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How long does it last?</a:t>
          </a:r>
        </a:p>
      </dsp:txBody>
      <dsp:txXfrm>
        <a:off x="322243" y="1844261"/>
        <a:ext cx="2314383" cy="1354907"/>
      </dsp:txXfrm>
    </dsp:sp>
    <dsp:sp modelId="{5A3EF4E3-99C5-40D4-A3D3-17C1F36F5490}">
      <dsp:nvSpPr>
        <dsp:cNvPr id="0" name=""/>
        <dsp:cNvSpPr/>
      </dsp:nvSpPr>
      <dsp:spPr>
        <a:xfrm>
          <a:off x="769074" y="3845617"/>
          <a:ext cx="3181011" cy="215882"/>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03933F5D-0524-419B-B43E-486D18183826}">
      <dsp:nvSpPr>
        <dsp:cNvPr id="0" name=""/>
        <dsp:cNvSpPr/>
      </dsp:nvSpPr>
      <dsp:spPr>
        <a:xfrm>
          <a:off x="280090" y="3601125"/>
          <a:ext cx="2398689" cy="1439213"/>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How do I know if it exists?</a:t>
          </a:r>
        </a:p>
      </dsp:txBody>
      <dsp:txXfrm>
        <a:off x="322243" y="3643278"/>
        <a:ext cx="2314383" cy="1354907"/>
      </dsp:txXfrm>
    </dsp:sp>
    <dsp:sp modelId="{61C40F39-7373-4AD2-B3B1-1CBF909DF0F2}">
      <dsp:nvSpPr>
        <dsp:cNvPr id="0" name=""/>
        <dsp:cNvSpPr/>
      </dsp:nvSpPr>
      <dsp:spPr>
        <a:xfrm rot="16200000">
          <a:off x="3059823" y="2946108"/>
          <a:ext cx="1789771" cy="215882"/>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33EC8451-7BE2-414A-933E-B0B94528162F}">
      <dsp:nvSpPr>
        <dsp:cNvPr id="0" name=""/>
        <dsp:cNvSpPr/>
      </dsp:nvSpPr>
      <dsp:spPr>
        <a:xfrm>
          <a:off x="3470347" y="3601125"/>
          <a:ext cx="2398689" cy="1439213"/>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Who is protected?</a:t>
          </a:r>
        </a:p>
      </dsp:txBody>
      <dsp:txXfrm>
        <a:off x="3512500" y="3643278"/>
        <a:ext cx="2314383" cy="1354907"/>
      </dsp:txXfrm>
    </dsp:sp>
    <dsp:sp modelId="{1240E330-DA0B-401A-BCBA-5B89F1DA4C53}">
      <dsp:nvSpPr>
        <dsp:cNvPr id="0" name=""/>
        <dsp:cNvSpPr/>
      </dsp:nvSpPr>
      <dsp:spPr>
        <a:xfrm rot="16200000">
          <a:off x="3059823" y="1147091"/>
          <a:ext cx="1789771" cy="215882"/>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F55A3458-1810-487B-9322-A7A756711FF5}">
      <dsp:nvSpPr>
        <dsp:cNvPr id="0" name=""/>
        <dsp:cNvSpPr/>
      </dsp:nvSpPr>
      <dsp:spPr>
        <a:xfrm>
          <a:off x="3470347" y="1802108"/>
          <a:ext cx="2398689" cy="1439213"/>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Who should receive an SPO?</a:t>
          </a:r>
        </a:p>
      </dsp:txBody>
      <dsp:txXfrm>
        <a:off x="3512500" y="1844261"/>
        <a:ext cx="2314383" cy="1354907"/>
      </dsp:txXfrm>
    </dsp:sp>
    <dsp:sp modelId="{13FA63EC-5493-4F67-A750-54EA6B3DFC8D}">
      <dsp:nvSpPr>
        <dsp:cNvPr id="0" name=""/>
        <dsp:cNvSpPr/>
      </dsp:nvSpPr>
      <dsp:spPr>
        <a:xfrm>
          <a:off x="3959331" y="247582"/>
          <a:ext cx="3181011" cy="215882"/>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253F2518-2A3A-4E21-A012-511F48AFF842}">
      <dsp:nvSpPr>
        <dsp:cNvPr id="0" name=""/>
        <dsp:cNvSpPr/>
      </dsp:nvSpPr>
      <dsp:spPr>
        <a:xfrm>
          <a:off x="3470347" y="3090"/>
          <a:ext cx="2398689" cy="1439213"/>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How do I obtain an SPO?</a:t>
          </a:r>
        </a:p>
      </dsp:txBody>
      <dsp:txXfrm>
        <a:off x="3512500" y="45243"/>
        <a:ext cx="2314383" cy="1354907"/>
      </dsp:txXfrm>
    </dsp:sp>
    <dsp:sp modelId="{77E72E52-A66D-42E1-AB9D-CE80A4C02D91}">
      <dsp:nvSpPr>
        <dsp:cNvPr id="0" name=""/>
        <dsp:cNvSpPr/>
      </dsp:nvSpPr>
      <dsp:spPr>
        <a:xfrm>
          <a:off x="6660604" y="3090"/>
          <a:ext cx="2398689" cy="1439213"/>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What do I do if an SPO in breached?</a:t>
          </a:r>
        </a:p>
      </dsp:txBody>
      <dsp:txXfrm>
        <a:off x="6702757" y="45243"/>
        <a:ext cx="2314383" cy="1354907"/>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3151C1-849B-472B-8AC5-EB96523B438B}">
      <dsp:nvSpPr>
        <dsp:cNvPr id="0" name=""/>
        <dsp:cNvSpPr/>
      </dsp:nvSpPr>
      <dsp:spPr>
        <a:xfrm>
          <a:off x="9470" y="627028"/>
          <a:ext cx="2830566" cy="1698339"/>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 Restraining Order may be placed by the Court to protect either:</a:t>
          </a:r>
        </a:p>
      </dsp:txBody>
      <dsp:txXfrm>
        <a:off x="59213" y="676771"/>
        <a:ext cx="2731080" cy="1598853"/>
      </dsp:txXfrm>
    </dsp:sp>
    <dsp:sp modelId="{5E4CBF27-C618-48AD-9109-6FAE551A3CBA}">
      <dsp:nvSpPr>
        <dsp:cNvPr id="0" name=""/>
        <dsp:cNvSpPr/>
      </dsp:nvSpPr>
      <dsp:spPr>
        <a:xfrm>
          <a:off x="3089126" y="1125207"/>
          <a:ext cx="600080" cy="701980"/>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3089126" y="1265603"/>
        <a:ext cx="420056" cy="421188"/>
      </dsp:txXfrm>
    </dsp:sp>
    <dsp:sp modelId="{6F83B219-B7A3-4EEA-9BA0-5D1900453F25}">
      <dsp:nvSpPr>
        <dsp:cNvPr id="0" name=""/>
        <dsp:cNvSpPr/>
      </dsp:nvSpPr>
      <dsp:spPr>
        <a:xfrm>
          <a:off x="3972262" y="627028"/>
          <a:ext cx="2830566" cy="169833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victim(s) of the offence or any other person (mentioned in the order)</a:t>
          </a:r>
        </a:p>
      </dsp:txBody>
      <dsp:txXfrm>
        <a:off x="4022005" y="676771"/>
        <a:ext cx="2731080" cy="1598853"/>
      </dsp:txXfrm>
    </dsp:sp>
    <dsp:sp modelId="{7DFCCE7F-E387-42A9-BFF2-B10D568BFA7B}">
      <dsp:nvSpPr>
        <dsp:cNvPr id="0" name=""/>
        <dsp:cNvSpPr/>
      </dsp:nvSpPr>
      <dsp:spPr>
        <a:xfrm>
          <a:off x="7051918" y="1125207"/>
          <a:ext cx="600080" cy="701980"/>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7051918" y="1265603"/>
        <a:ext cx="420056" cy="421188"/>
      </dsp:txXfrm>
    </dsp:sp>
    <dsp:sp modelId="{F2B92E63-4FBE-49B5-839B-0DF5E9613F67}">
      <dsp:nvSpPr>
        <dsp:cNvPr id="0" name=""/>
        <dsp:cNvSpPr/>
      </dsp:nvSpPr>
      <dsp:spPr>
        <a:xfrm>
          <a:off x="7935055" y="627028"/>
          <a:ext cx="2830566" cy="1698339"/>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From further conduct that either</a:t>
          </a:r>
          <a:r>
            <a:rPr lang="en-US" sz="2400" kern="1200" dirty="0"/>
            <a:t>:</a:t>
          </a:r>
        </a:p>
      </dsp:txBody>
      <dsp:txXfrm>
        <a:off x="7984798" y="676771"/>
        <a:ext cx="2731080" cy="1598853"/>
      </dsp:txXfrm>
    </dsp:sp>
    <dsp:sp modelId="{E0ED228D-7F92-46FA-ABB9-F740C71DB0C6}">
      <dsp:nvSpPr>
        <dsp:cNvPr id="0" name=""/>
        <dsp:cNvSpPr/>
      </dsp:nvSpPr>
      <dsp:spPr>
        <a:xfrm rot="5400000">
          <a:off x="9050298" y="2523507"/>
          <a:ext cx="600080" cy="701980"/>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rot="-5400000">
        <a:off x="9139744" y="2574457"/>
        <a:ext cx="421188" cy="420056"/>
      </dsp:txXfrm>
    </dsp:sp>
    <dsp:sp modelId="{9DD08D01-3334-4B23-A944-31582EA22013}">
      <dsp:nvSpPr>
        <dsp:cNvPr id="0" name=""/>
        <dsp:cNvSpPr/>
      </dsp:nvSpPr>
      <dsp:spPr>
        <a:xfrm>
          <a:off x="7935055" y="3457594"/>
          <a:ext cx="2830566" cy="1698339"/>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Amounts to harassment or will cause fear of violence</a:t>
          </a:r>
        </a:p>
      </dsp:txBody>
      <dsp:txXfrm>
        <a:off x="7984798" y="3507337"/>
        <a:ext cx="2731080" cy="1598853"/>
      </dsp:txXfrm>
    </dsp:sp>
    <dsp:sp modelId="{C0D18B58-F738-4D2A-91DF-0F7CC4AF4FF9}">
      <dsp:nvSpPr>
        <dsp:cNvPr id="0" name=""/>
        <dsp:cNvSpPr/>
      </dsp:nvSpPr>
      <dsp:spPr>
        <a:xfrm rot="10800000">
          <a:off x="7085885" y="3955773"/>
          <a:ext cx="600080" cy="701980"/>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rot="10800000">
        <a:off x="7265909" y="4096169"/>
        <a:ext cx="420056" cy="421188"/>
      </dsp:txXfrm>
    </dsp:sp>
    <dsp:sp modelId="{E31C22EF-6657-48B9-B910-16126283957D}">
      <dsp:nvSpPr>
        <dsp:cNvPr id="0" name=""/>
        <dsp:cNvSpPr/>
      </dsp:nvSpPr>
      <dsp:spPr>
        <a:xfrm>
          <a:off x="3972262" y="3457594"/>
          <a:ext cx="2830566" cy="169833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Prohibit the defendant from doing anything described in the order</a:t>
          </a:r>
        </a:p>
      </dsp:txBody>
      <dsp:txXfrm>
        <a:off x="4022005" y="3507337"/>
        <a:ext cx="2731080" cy="1598853"/>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885AD3-2144-4F87-958A-6A365AD32DF5}">
      <dsp:nvSpPr>
        <dsp:cNvPr id="0" name=""/>
        <dsp:cNvSpPr/>
      </dsp:nvSpPr>
      <dsp:spPr>
        <a:xfrm>
          <a:off x="701875" y="1318"/>
          <a:ext cx="2849357" cy="1709614"/>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Breach of a Restraining Order is a strict liability offence (i.e. no </a:t>
          </a:r>
          <a:r>
            <a:rPr lang="en-US" sz="2400" kern="1200" dirty="0" err="1">
              <a:solidFill>
                <a:schemeClr val="tx1"/>
              </a:solidFill>
            </a:rPr>
            <a:t>Mens</a:t>
          </a:r>
          <a:r>
            <a:rPr lang="en-US" sz="2400" kern="1200" dirty="0">
              <a:solidFill>
                <a:schemeClr val="tx1"/>
              </a:solidFill>
            </a:rPr>
            <a:t> Rea needed)</a:t>
          </a:r>
        </a:p>
      </dsp:txBody>
      <dsp:txXfrm>
        <a:off x="751948" y="51391"/>
        <a:ext cx="2749211" cy="1609468"/>
      </dsp:txXfrm>
    </dsp:sp>
    <dsp:sp modelId="{31C32AC3-998F-46A3-89D5-B5D74233931F}">
      <dsp:nvSpPr>
        <dsp:cNvPr id="0" name=""/>
        <dsp:cNvSpPr/>
      </dsp:nvSpPr>
      <dsp:spPr>
        <a:xfrm>
          <a:off x="3801976" y="502805"/>
          <a:ext cx="604063" cy="706640"/>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3801976" y="644133"/>
        <a:ext cx="422844" cy="423984"/>
      </dsp:txXfrm>
    </dsp:sp>
    <dsp:sp modelId="{EDAE4A99-1293-487F-AD61-8BDD13FCD57D}">
      <dsp:nvSpPr>
        <dsp:cNvPr id="0" name=""/>
        <dsp:cNvSpPr/>
      </dsp:nvSpPr>
      <dsp:spPr>
        <a:xfrm>
          <a:off x="4690976" y="1318"/>
          <a:ext cx="2849357" cy="1709614"/>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It is only necessary to establish:</a:t>
          </a:r>
        </a:p>
      </dsp:txBody>
      <dsp:txXfrm>
        <a:off x="4741049" y="51391"/>
        <a:ext cx="2749211" cy="1609468"/>
      </dsp:txXfrm>
    </dsp:sp>
    <dsp:sp modelId="{729B9C36-22D0-4225-808D-3352B8D8EA0B}">
      <dsp:nvSpPr>
        <dsp:cNvPr id="0" name=""/>
        <dsp:cNvSpPr/>
      </dsp:nvSpPr>
      <dsp:spPr>
        <a:xfrm rot="5400000">
          <a:off x="5813623" y="1910388"/>
          <a:ext cx="604063" cy="706640"/>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rot="-5400000">
        <a:off x="5903663" y="1961677"/>
        <a:ext cx="423984" cy="422844"/>
      </dsp:txXfrm>
    </dsp:sp>
    <dsp:sp modelId="{9AD4C5D2-FD9B-46DF-BCC9-2EA3B2709B3B}">
      <dsp:nvSpPr>
        <dsp:cNvPr id="0" name=""/>
        <dsp:cNvSpPr/>
      </dsp:nvSpPr>
      <dsp:spPr>
        <a:xfrm>
          <a:off x="4690976" y="2850676"/>
          <a:ext cx="2849357" cy="1709614"/>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existence of the terms of the order </a:t>
          </a:r>
          <a:r>
            <a:rPr lang="en-US" sz="2400" b="1" i="1" u="sng" kern="1200" dirty="0">
              <a:solidFill>
                <a:schemeClr val="tx1"/>
              </a:solidFill>
            </a:rPr>
            <a:t>AND</a:t>
          </a:r>
        </a:p>
      </dsp:txBody>
      <dsp:txXfrm>
        <a:off x="4741049" y="2900749"/>
        <a:ext cx="2749211" cy="1609468"/>
      </dsp:txXfrm>
    </dsp:sp>
    <dsp:sp modelId="{2A2C7050-B2D4-486F-A004-F2B498E1C15A}">
      <dsp:nvSpPr>
        <dsp:cNvPr id="0" name=""/>
        <dsp:cNvSpPr/>
      </dsp:nvSpPr>
      <dsp:spPr>
        <a:xfrm rot="10800000">
          <a:off x="3836169" y="3352163"/>
          <a:ext cx="604063" cy="706640"/>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rot="10800000">
        <a:off x="4017388" y="3493491"/>
        <a:ext cx="422844" cy="423984"/>
      </dsp:txXfrm>
    </dsp:sp>
    <dsp:sp modelId="{19AAC136-61BE-496E-B204-7F69A22006B6}">
      <dsp:nvSpPr>
        <dsp:cNvPr id="0" name=""/>
        <dsp:cNvSpPr/>
      </dsp:nvSpPr>
      <dsp:spPr>
        <a:xfrm>
          <a:off x="701875" y="2850676"/>
          <a:ext cx="2849357" cy="1709614"/>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carrying out of the prohibited act without a reasonable excuse</a:t>
          </a:r>
        </a:p>
      </dsp:txBody>
      <dsp:txXfrm>
        <a:off x="751948" y="2900749"/>
        <a:ext cx="2749211" cy="1609468"/>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8.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9/3/layout/SnapshotPictureList">
  <dgm:title val=""/>
  <dgm:desc val=""/>
  <dgm:catLst>
    <dgm:cat type="picture" pri="3000"/>
    <dgm:cat type="pictureconvert" pri="3000"/>
  </dgm:catLst>
  <dgm:sampData>
    <dgm:dataModel>
      <dgm:ptLst>
        <dgm:pt modelId="0" type="doc"/>
        <dgm:pt modelId="10">
          <dgm:prSet phldr="1"/>
        </dgm:pt>
        <dgm:pt modelId="11">
          <dgm:prSet phldr="1"/>
        </dgm:pt>
      </dgm:ptLst>
      <dgm:cxnLst>
        <dgm:cxn modelId="40" srcId="0" destId="10" srcOrd="0" destOrd="0"/>
        <dgm:cxn modelId="12" srcId="10" destId="11" srcOrd="0" destOrd="0"/>
      </dgm:cxnLst>
      <dgm:bg/>
      <dgm:whole/>
    </dgm:dataModel>
  </dgm:sampData>
  <dgm:styleData>
    <dgm:dataModel>
      <dgm:ptLst>
        <dgm:pt modelId="0" type="doc"/>
        <dgm:pt modelId="10">
          <dgm:prSet phldr="1"/>
        </dgm:pt>
        <dgm:pt modelId="11">
          <dgm:prSet phldr="1"/>
        </dgm:pt>
      </dgm:ptLst>
      <dgm:cxnLst>
        <dgm:cxn modelId="40" srcId="0" destId="10" srcOrd="0" destOrd="0"/>
        <dgm:cxn modelId="12" srcId="10" destId="11" srcOrd="0" destOrd="0"/>
      </dgm:cxnLst>
      <dgm:bg/>
      <dgm:whole/>
    </dgm:dataModel>
  </dgm:styleData>
  <dgm:clrData>
    <dgm:dataModel>
      <dgm:ptLst>
        <dgm:pt modelId="0" type="doc"/>
        <dgm:pt modelId="10">
          <dgm:prSet phldr="1"/>
        </dgm:pt>
        <dgm:pt modelId="11">
          <dgm:prSet phldr="1"/>
        </dgm:pt>
      </dgm:ptLst>
      <dgm:cxnLst>
        <dgm:cxn modelId="40" srcId="0" destId="10" srcOrd="0" destOrd="0"/>
        <dgm:cxn modelId="12" srcId="10" destId="11" srcOrd="0" destOrd="0"/>
      </dgm:cxnLst>
      <dgm:bg/>
      <dgm:whole/>
    </dgm:dataModel>
  </dgm:clrData>
  <dgm:layoutNode name="Name0">
    <dgm:varLst>
      <dgm:chMax/>
      <dgm:chPref/>
      <dgm:dir/>
      <dgm:animLvl val="lvl"/>
    </dgm:varLst>
    <dgm:alg type="snake">
      <dgm:param type="grDir" val="tL"/>
      <dgm:param type="flowDir" val="col"/>
    </dgm:alg>
    <dgm:shape xmlns:r="http://schemas.openxmlformats.org/officeDocument/2006/relationships" r:blip="">
      <dgm:adjLst/>
    </dgm:shape>
    <dgm:constrLst>
      <dgm:constr type="primFontSz" for="des" forName="ChildText" refType="primFontSz" refFor="des" refForName="ParentText" op="lte"/>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2.0273"/>
        </dgm:alg>
        <dgm:shape xmlns:r="http://schemas.openxmlformats.org/officeDocument/2006/relationships" r:blip="">
          <dgm:adjLst/>
        </dgm:shape>
        <dgm:choose name="Name1">
          <dgm:if name="Name2" func="var" arg="dir" op="equ" val="norm">
            <dgm:constrLst>
              <dgm:constr type="l" for="ch" forName="ParentAccentShape" refType="w" fact="0.0238"/>
              <dgm:constr type="t" for="ch" forName="ParentAccentShape" refType="h" fact="0.107"/>
              <dgm:constr type="w" for="ch" forName="ParentAccentShape" refType="w" fact="0.619"/>
              <dgm:constr type="h" for="ch" forName="ParentAccentShape" refType="h" fact="0.893"/>
              <dgm:constr type="l" for="ch" forName="ParentText" refType="w" fact="0.048"/>
              <dgm:constr type="t" for="ch" forName="ParentText" refType="h" fact="0.845"/>
              <dgm:constr type="w" for="ch" forName="ParentText" refType="w" fact="0.571"/>
              <dgm:constr type="h" for="ch" forName="ParentText" refType="h" fact="0.106"/>
              <dgm:constr type="l" for="ch" forName="ChildText" refType="w" fact="0.668"/>
              <dgm:constr type="t" for="ch" forName="ChildText" refType="h" fact="0.107"/>
              <dgm:constr type="w" for="ch" forName="ChildText" refType="w" fact="0.283"/>
              <dgm:constr type="h" for="ch" forName="ChildText" refType="h" fact="0.893"/>
              <dgm:constr type="l" for="ch" forName="ChildAccentShape" refType="w" fact="0.9762"/>
              <dgm:constr type="t" for="ch" forName="ChildAccentShape" refType="h" fact="0.107"/>
              <dgm:constr type="w" for="ch" forName="ChildAccentShape" refType="w" fact="0.0238"/>
              <dgm:constr type="h" for="ch" forName="ChildAccentShape" refType="h" fact="0.893"/>
              <dgm:constr type="l" for="ch" forName="Image" refType="w" fact="0"/>
              <dgm:constr type="t" for="ch" forName="Image" refType="h" fact="0"/>
              <dgm:constr type="w" for="ch" forName="Image" refType="w" fact="0.5952"/>
              <dgm:constr type="h" for="ch" forName="Image" refType="h" fact="0.8447"/>
            </dgm:constrLst>
          </dgm:if>
          <dgm:else name="Name3">
            <dgm:constrLst>
              <dgm:constr type="l" for="ch" forName="ParentAccentShape" refType="w" fact="0.3572"/>
              <dgm:constr type="t" for="ch" forName="ParentAccentShape" refType="h" fact="0.107"/>
              <dgm:constr type="w" for="ch" forName="ParentAccentShape" refType="w" fact="0.619"/>
              <dgm:constr type="h" for="ch" forName="ParentAccentShape" refType="h" fact="0.893"/>
              <dgm:constr type="l" for="ch" forName="ParentText" refType="w" fact="0.381"/>
              <dgm:constr type="t" for="ch" forName="ParentText" refType="h" fact="0.845"/>
              <dgm:constr type="w" for="ch" forName="ParentText" refType="w" fact="0.571"/>
              <dgm:constr type="h" for="ch" forName="ParentText" refType="h" fact="0.106"/>
              <dgm:constr type="l" for="ch" forName="ChildText" refType="w" fact="0.049"/>
              <dgm:constr type="t" for="ch" forName="ChildText" refType="h" fact="0.107"/>
              <dgm:constr type="w" for="ch" forName="ChildText" refType="w" fact="0.283"/>
              <dgm:constr type="h" for="ch" forName="ChildText" refType="h" fact="0.893"/>
              <dgm:constr type="l" for="ch" forName="ChildAccentShape" refType="w" fact="0"/>
              <dgm:constr type="t" for="ch" forName="ChildAccentShape" refType="h" fact="0.107"/>
              <dgm:constr type="w" for="ch" forName="ChildAccentShape" refType="w" fact="0.0238"/>
              <dgm:constr type="h" for="ch" forName="ChildAccentShape" refType="h" fact="0.893"/>
              <dgm:constr type="l" for="ch" forName="Image" refType="w" fact="0.4048"/>
              <dgm:constr type="t" for="ch" forName="Image" refType="h" fact="0"/>
              <dgm:constr type="w" for="ch" forName="Image" refType="w" fact="0.5952"/>
              <dgm:constr type="h" for="ch" forName="Image" refType="h" fact="0.8447"/>
            </dgm:constrLst>
          </dgm:else>
        </dgm:choose>
        <dgm:layoutNode name="ParentAccentShape" styleLbl="trBgShp">
          <dgm:alg type="sp"/>
          <dgm:shape xmlns:r="http://schemas.openxmlformats.org/officeDocument/2006/relationships" type="frame" r:blip="" zOrderOff="-10">
            <dgm:adjLst>
              <dgm:adj idx="1" val="0.0545"/>
            </dgm:adjLst>
          </dgm:shape>
          <dgm:presOf/>
        </dgm:layoutNode>
        <dgm:layoutNode name="ParentText" styleLbl="revTx">
          <dgm:varLst>
            <dgm:chMax val="1"/>
            <dgm:chPref val="1"/>
            <dgm:bulletEnabled val="1"/>
          </dgm:varLst>
          <dgm:alg type="tx">
            <dgm:param type="parTxLTRAlign" val="l"/>
          </dgm:alg>
          <dgm:shape xmlns:r="http://schemas.openxmlformats.org/officeDocument/2006/relationships" type="rect" r:blip="" zOrderOff="10">
            <dgm:adjLst/>
          </dgm:shape>
          <dgm:presOf axis="self" ptType="node"/>
          <dgm:constrLst>
            <dgm:constr type="lMarg" refType="primFontSz" fact="0.8"/>
            <dgm:constr type="rMarg" refType="primFontSz" fact="0.8"/>
            <dgm:constr type="tMarg" refType="primFontSz" fact="0.3"/>
            <dgm:constr type="bMarg" refType="primFontSz" fact="0.3"/>
          </dgm:constrLst>
          <dgm:ruleLst>
            <dgm:rule type="primFontSz" val="5" fact="NaN" max="NaN"/>
          </dgm:ruleLst>
        </dgm:layoutNode>
        <dgm:layoutNode name="ChildText" styleLbl="revTx">
          <dgm:varLst>
            <dgm:chMax val="0"/>
            <dgm:chPref val="0"/>
          </dgm:varLst>
          <dgm:alg type="tx">
            <dgm:param type="parTxLTRAlign" val="l"/>
            <dgm:param type="txAnchorVert" val="t"/>
          </dgm:alg>
          <dgm:shape xmlns:r="http://schemas.openxmlformats.org/officeDocument/2006/relationships" type="rect" r:blip="" zOrderOff="10">
            <dgm:adjLst/>
          </dgm:shape>
          <dgm:choose name="Name4">
            <dgm:if name="Name5" axis="ch" ptType="node" func="cnt" op="gte" val="1">
              <dgm:presOf axis="des" ptType="node"/>
            </dgm:if>
            <dgm:else name="Name6">
              <dgm:presOf/>
            </dgm:else>
          </dgm:choos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layoutNode name="ChildAccentShape" styleLbl="trBgShp">
          <dgm:alg type="sp"/>
          <dgm:choose name="Name7">
            <dgm:if name="Name8" axis="ch" ptType="node" func="cnt" op="gte" val="1">
              <dgm:shape xmlns:r="http://schemas.openxmlformats.org/officeDocument/2006/relationships" type="rect" r:blip="" zOrderOff="-10">
                <dgm:adjLst/>
              </dgm:shape>
            </dgm:if>
            <dgm:else name="Name9">
              <dgm:shape xmlns:r="http://schemas.openxmlformats.org/officeDocument/2006/relationships" type="rect" r:blip="" hideGeom="1">
                <dgm:adjLst/>
              </dgm:shape>
            </dgm:else>
          </dgm:choose>
          <dgm:presOf/>
        </dgm:layoutNode>
        <dgm:layoutNode name="Image" styleLbl="align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8C4EA63C-1856-443A-B3D7-70C25FF28961}" type="datetimeFigureOut">
              <a:rPr lang="en-GB" smtClean="0"/>
              <a:t>19/06/2023</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ABF5FAC4-D137-421B-B300-640990C458EA}" type="slidenum">
              <a:rPr lang="en-GB" smtClean="0"/>
              <a:t>‹#›</a:t>
            </a:fld>
            <a:endParaRPr lang="en-GB"/>
          </a:p>
        </p:txBody>
      </p:sp>
    </p:spTree>
    <p:extLst>
      <p:ext uri="{BB962C8B-B14F-4D97-AF65-F5344CB8AC3E}">
        <p14:creationId xmlns:p14="http://schemas.microsoft.com/office/powerpoint/2010/main" val="216779151"/>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8089D25D-DACD-4123-B979-E6BD1904D5E4}" type="datetimeFigureOut">
              <a:rPr lang="en-GB" smtClean="0"/>
              <a:t>19/06/2023</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F437B498-6E9C-4BEE-BAB5-B143177F1A3A}" type="slidenum">
              <a:rPr lang="en-GB" smtClean="0"/>
              <a:t>‹#›</a:t>
            </a:fld>
            <a:endParaRPr lang="en-GB"/>
          </a:p>
        </p:txBody>
      </p:sp>
    </p:spTree>
    <p:extLst>
      <p:ext uri="{BB962C8B-B14F-4D97-AF65-F5344CB8AC3E}">
        <p14:creationId xmlns:p14="http://schemas.microsoft.com/office/powerpoint/2010/main" val="2267839914"/>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justiceinspectorates.gov.uk/hmicfrs/news/news-feed/greater-manchester-polices-service-to-victims-of-crime-a-serious-cause-for-concern/" TargetMode="External"/><Relationship Id="rId2" Type="http://schemas.openxmlformats.org/officeDocument/2006/relationships/slide" Target="../slides/slide6.xml"/><Relationship Id="rId1" Type="http://schemas.openxmlformats.org/officeDocument/2006/relationships/notesMaster" Target="../notesMasters/notesMaster1.xml"/><Relationship Id="rId6" Type="http://schemas.openxmlformats.org/officeDocument/2006/relationships/hyperlink" Target="https://www.cps.gov.uk/legal-guidance/charging-directors-guidance-sixth-edition-december-2020" TargetMode="External"/><Relationship Id="rId5" Type="http://schemas.openxmlformats.org/officeDocument/2006/relationships/hyperlink" Target="https://www.gov.uk/government/publications/counting-rules-for-recorded-crime" TargetMode="External"/><Relationship Id="rId4" Type="http://schemas.openxmlformats.org/officeDocument/2006/relationships/hyperlink" Target="https://bob.swp-rest.police.int/sorce/beacon/singlepageview.aspx?contentType=News&amp;row=56818&amp;contentTypeHandle=MLArticle&amp;langid=&amp;SPVPrimaryMenu=5&amp;SPVReferrer=PublicProtection" TargetMode="Externa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www.homeoffice.gov.uk/about-us/corporate-publications-strategy/home-office-circulars/circulars-2012/018-2012/"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mj-lt"/>
              <a:buNone/>
              <a:tabLst/>
              <a:defRPr/>
            </a:pPr>
            <a:r>
              <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By the end of this lesson, you will be able to:</a:t>
            </a: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Outline</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offence of harassment as stipulated by S1 of the Protection from harassment Act 1997.</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Outline</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offence of harassment as stipulated by S2 and S4 of the Protection from Harassment Act 1997 and defences applicable in the Act.</a:t>
            </a:r>
            <a:endPar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State</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offence of stalking as stipulated by S2A and S4A of the protection from Harassment Act 1997 and defences applicable in the Act.</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Identify</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behaviours that constitute stalking and harassment.</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State</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offence of racially and religiously aggravated harassment as stipulated by the Crime and Disorder Act 1998.</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Describe</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information to be recorded by an officer when dealing with a victim of stalking/harassment.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Describe</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actions that can be taken by the police when safeguarding a victim of stalking/harassment.</a:t>
            </a:r>
          </a:p>
          <a:p>
            <a:endParaRPr lang="en-GB" dirty="0"/>
          </a:p>
        </p:txBody>
      </p:sp>
      <p:sp>
        <p:nvSpPr>
          <p:cNvPr id="4" name="Slide Number Placeholder 3"/>
          <p:cNvSpPr>
            <a:spLocks noGrp="1"/>
          </p:cNvSpPr>
          <p:nvPr>
            <p:ph type="sldNum" sz="quarter" idx="5"/>
          </p:nvPr>
        </p:nvSpPr>
        <p:spPr/>
        <p:txBody>
          <a:bodyPr/>
          <a:lstStyle/>
          <a:p>
            <a:fld id="{F437B498-6E9C-4BEE-BAB5-B143177F1A3A}" type="slidenum">
              <a:rPr lang="en-GB" smtClean="0"/>
              <a:t>1</a:t>
            </a:fld>
            <a:endParaRPr lang="en-GB"/>
          </a:p>
        </p:txBody>
      </p:sp>
    </p:spTree>
    <p:extLst>
      <p:ext uri="{BB962C8B-B14F-4D97-AF65-F5344CB8AC3E}">
        <p14:creationId xmlns:p14="http://schemas.microsoft.com/office/powerpoint/2010/main" val="18645709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437B498-6E9C-4BEE-BAB5-B143177F1A3A}" type="slidenum">
              <a:rPr lang="en-GB" smtClean="0"/>
              <a:t>2</a:t>
            </a:fld>
            <a:endParaRPr lang="en-GB"/>
          </a:p>
        </p:txBody>
      </p:sp>
    </p:spTree>
    <p:extLst>
      <p:ext uri="{BB962C8B-B14F-4D97-AF65-F5344CB8AC3E}">
        <p14:creationId xmlns:p14="http://schemas.microsoft.com/office/powerpoint/2010/main" val="9458867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437B498-6E9C-4BEE-BAB5-B143177F1A3A}" type="slidenum">
              <a:rPr lang="en-GB" smtClean="0"/>
              <a:t>3</a:t>
            </a:fld>
            <a:endParaRPr lang="en-GB"/>
          </a:p>
        </p:txBody>
      </p:sp>
    </p:spTree>
    <p:extLst>
      <p:ext uri="{BB962C8B-B14F-4D97-AF65-F5344CB8AC3E}">
        <p14:creationId xmlns:p14="http://schemas.microsoft.com/office/powerpoint/2010/main" val="36439649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Trainer to write ‘Harassment’ on the whiteboard and pass a number of pens to students to write what they know in relation to harassment on the whiteboard.</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Trainer to debrief using PPT slides</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Section 2 merely states that – a person who pursues a course of conduct in breach of section 1 or 1A commits an offence</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Summary Offence – 6 months imprisonment and/or fine  -  not exceeding £5000</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Court can also impose a Restraining Order</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sz="1100" b="0" dirty="0">
                <a:latin typeface="Arial" panose="020B0604020202020204" pitchFamily="34" charset="0"/>
                <a:cs typeface="Arial" panose="020B0604020202020204" pitchFamily="34" charset="0"/>
              </a:rPr>
              <a:t>Three defences are available to the section 2 offence:</a:t>
            </a:r>
          </a:p>
          <a:p>
            <a:pPr>
              <a:lnSpc>
                <a:spcPct val="100000"/>
              </a:lnSpc>
            </a:pPr>
            <a:r>
              <a:rPr lang="en-GB" sz="1100" b="0" dirty="0">
                <a:latin typeface="Arial" panose="020B0604020202020204" pitchFamily="34" charset="0"/>
                <a:cs typeface="Arial" panose="020B0604020202020204" pitchFamily="34" charset="0"/>
              </a:rPr>
              <a:t>that the course of conduct was pursued for the purpose of preventing or detecting crime; </a:t>
            </a:r>
          </a:p>
          <a:p>
            <a:pPr>
              <a:lnSpc>
                <a:spcPct val="100000"/>
              </a:lnSpc>
            </a:pPr>
            <a:r>
              <a:rPr lang="en-GB" sz="1100" b="0" dirty="0">
                <a:latin typeface="Arial" panose="020B0604020202020204" pitchFamily="34" charset="0"/>
                <a:cs typeface="Arial" panose="020B0604020202020204" pitchFamily="34" charset="0"/>
              </a:rPr>
              <a:t>that it was pursued under any enactment or rule of law or to comply with any condition or requirement imposed by any person under any enactment; or </a:t>
            </a:r>
          </a:p>
          <a:p>
            <a:pPr>
              <a:lnSpc>
                <a:spcPct val="100000"/>
              </a:lnSpc>
            </a:pPr>
            <a:r>
              <a:rPr lang="en-GB" sz="1100" b="0" dirty="0">
                <a:latin typeface="Arial" panose="020B0604020202020204" pitchFamily="34" charset="0"/>
                <a:cs typeface="Arial" panose="020B0604020202020204" pitchFamily="34" charset="0"/>
              </a:rPr>
              <a:t>that in the particular circumstances the pursuit of the course of conduct was reasonable</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endParaRPr lang="en-GB" dirty="0"/>
          </a:p>
        </p:txBody>
      </p:sp>
      <p:sp>
        <p:nvSpPr>
          <p:cNvPr id="4" name="Slide Number Placeholder 3"/>
          <p:cNvSpPr>
            <a:spLocks noGrp="1"/>
          </p:cNvSpPr>
          <p:nvPr>
            <p:ph type="sldNum" sz="quarter" idx="10"/>
          </p:nvPr>
        </p:nvSpPr>
        <p:spPr/>
        <p:txBody>
          <a:bodyPr/>
          <a:lstStyle/>
          <a:p>
            <a:fld id="{F437B498-6E9C-4BEE-BAB5-B143177F1A3A}" type="slidenum">
              <a:rPr lang="en-GB" smtClean="0"/>
              <a:t>4</a:t>
            </a:fld>
            <a:endParaRPr lang="en-GB"/>
          </a:p>
        </p:txBody>
      </p:sp>
    </p:spTree>
    <p:extLst>
      <p:ext uri="{BB962C8B-B14F-4D97-AF65-F5344CB8AC3E}">
        <p14:creationId xmlns:p14="http://schemas.microsoft.com/office/powerpoint/2010/main" val="14807304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eaLnBrk="0" fontAlgn="base" hangingPunct="0">
              <a:spcBef>
                <a:spcPct val="50000"/>
              </a:spcBef>
              <a:spcAft>
                <a:spcPct val="0"/>
              </a:spcAft>
              <a:buFontTx/>
              <a:buNone/>
            </a:pPr>
            <a:r>
              <a:rPr lang="en-GB" altLang="en-US" sz="1100"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Summary Offence,</a:t>
            </a:r>
            <a:r>
              <a:rPr lang="en-GB" altLang="en-US" sz="1100" baseline="0"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6 months imprisonment</a:t>
            </a:r>
            <a:r>
              <a:rPr lang="en-GB" altLang="en-US" sz="1100" baseline="0"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and/or Fine</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S1(1A)</a:t>
            </a:r>
            <a:r>
              <a:rPr lang="en-GB" sz="1100" baseline="0" dirty="0">
                <a:latin typeface="Arial" panose="020B0604020202020204" pitchFamily="34" charset="0"/>
                <a:cs typeface="Arial" panose="020B0604020202020204" pitchFamily="34" charset="0"/>
              </a:rPr>
              <a:t> was inserted in 2005 by the Serious organised Crime act 2005</a:t>
            </a:r>
          </a:p>
          <a:p>
            <a:endParaRPr lang="en-GB" sz="1100" baseline="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Section 125(2) of the SOCPA added a new subsection 1(1A) to the PHA making it an offence for a person (or persons) to pursue a course of conduct involving the harassment of two or more persons on separate occasions which the defendant knows or ought to know involves harassment, the purpose of which is to persuade (</a:t>
            </a:r>
            <a:r>
              <a:rPr lang="en-GB" sz="1100" dirty="0" err="1">
                <a:latin typeface="Arial" panose="020B0604020202020204" pitchFamily="34" charset="0"/>
                <a:cs typeface="Arial" panose="020B0604020202020204" pitchFamily="34" charset="0"/>
              </a:rPr>
              <a:t>i.e</a:t>
            </a:r>
            <a:r>
              <a:rPr lang="en-GB" sz="1100" dirty="0">
                <a:latin typeface="Arial" panose="020B0604020202020204" pitchFamily="34" charset="0"/>
                <a:cs typeface="Arial" panose="020B0604020202020204" pitchFamily="34" charset="0"/>
              </a:rPr>
              <a:t> that </a:t>
            </a:r>
            <a:r>
              <a:rPr lang="en-GB" sz="1100" dirty="0" err="1">
                <a:latin typeface="Arial" panose="020B0604020202020204" pitchFamily="34" charset="0"/>
                <a:cs typeface="Arial" panose="020B0604020202020204" pitchFamily="34" charset="0"/>
              </a:rPr>
              <a:t>Mens</a:t>
            </a:r>
            <a:r>
              <a:rPr lang="en-GB" sz="1100" dirty="0">
                <a:latin typeface="Arial" panose="020B0604020202020204" pitchFamily="34" charset="0"/>
                <a:cs typeface="Arial" panose="020B0604020202020204" pitchFamily="34" charset="0"/>
              </a:rPr>
              <a:t> Rea that intent)any person (not necessarily one of the persons being harassed) not to do something that he is entitled to do or to do something he is not under any obligation to do.</a:t>
            </a:r>
          </a:p>
          <a:p>
            <a:endParaRPr lang="en-GB" sz="1100" baseline="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Section 125(7) of the SOCPA amended the definition of course of conduct in section 7(3) of the PHA so that in relation to two or more persons a course of conduct means conduct on at least one occasion in relation to each person. Again this allows a wider application of the legislation in terms of activities carried out in a group context. This means that companies now have the option to take out injunctions against people harassing their employees in the name of the company and will not have to take action in the name of a particular employee.</a:t>
            </a:r>
          </a:p>
          <a:p>
            <a:r>
              <a:rPr lang="en-GB" sz="1100" dirty="0">
                <a:latin typeface="Arial" panose="020B0604020202020204" pitchFamily="34" charset="0"/>
                <a:cs typeface="Arial" panose="020B0604020202020204" pitchFamily="34" charset="0"/>
              </a:rPr>
              <a:t>However, a course of conduct must involve conduct on at least two occasions, and in relation to the harassment of two or more persons, it means conduct on at least one occasion in relation to each person. It is clearly a matter for the courts, on a case by case basis to determine whether two or more incidents amount to a course of conduct which consequently leads to persons being alarmed or distressed.</a:t>
            </a:r>
          </a:p>
          <a:p>
            <a:endParaRPr lang="en-GB" baseline="0" dirty="0"/>
          </a:p>
          <a:p>
            <a:endParaRPr lang="en-GB" dirty="0"/>
          </a:p>
        </p:txBody>
      </p:sp>
      <p:sp>
        <p:nvSpPr>
          <p:cNvPr id="4" name="Slide Number Placeholder 3"/>
          <p:cNvSpPr>
            <a:spLocks noGrp="1"/>
          </p:cNvSpPr>
          <p:nvPr>
            <p:ph type="sldNum" sz="quarter" idx="10"/>
          </p:nvPr>
        </p:nvSpPr>
        <p:spPr/>
        <p:txBody>
          <a:bodyPr/>
          <a:lstStyle/>
          <a:p>
            <a:fld id="{F437B498-6E9C-4BEE-BAB5-B143177F1A3A}" type="slidenum">
              <a:rPr lang="en-GB" smtClean="0"/>
              <a:t>5</a:t>
            </a:fld>
            <a:endParaRPr lang="en-GB"/>
          </a:p>
        </p:txBody>
      </p:sp>
    </p:spTree>
    <p:extLst>
      <p:ext uri="{BB962C8B-B14F-4D97-AF65-F5344CB8AC3E}">
        <p14:creationId xmlns:p14="http://schemas.microsoft.com/office/powerpoint/2010/main" val="30354305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At least 2 occasions, </a:t>
            </a:r>
            <a:r>
              <a:rPr kumimoji="0" lang="en-GB" altLang="en-US" sz="1100" b="0" i="0" u="none" strike="noStrike" kern="0" cap="none" spc="0" normalizeH="0" baseline="0" noProof="0" dirty="0">
                <a:ln>
                  <a:noFill/>
                </a:ln>
                <a:solidFill>
                  <a:schemeClr val="accent5">
                    <a:lumMod val="75000"/>
                  </a:schemeClr>
                </a:solidFill>
                <a:effectLst/>
                <a:uLnTx/>
                <a:uFillTx/>
                <a:latin typeface="Arial" panose="020B0604020202020204" pitchFamily="34" charset="0"/>
                <a:ea typeface="+mn-ea"/>
                <a:cs typeface="Arial" panose="020B0604020202020204" pitchFamily="34" charset="0"/>
              </a:rPr>
              <a:t>h</a:t>
            </a:r>
            <a:r>
              <a:rPr kumimoji="0" lang="en-GB" sz="1100" b="0" i="0" u="none" strike="noStrike" kern="0" cap="none" spc="0" normalizeH="0" baseline="0" noProof="0" dirty="0">
                <a:ln>
                  <a:noFill/>
                </a:ln>
                <a:solidFill>
                  <a:schemeClr val="accent5">
                    <a:lumMod val="75000"/>
                  </a:schemeClr>
                </a:solidFill>
                <a:effectLst/>
                <a:uLnTx/>
                <a:uFillTx/>
                <a:latin typeface="Arial" panose="020B0604020202020204" pitchFamily="34" charset="0"/>
                <a:cs typeface="Arial" panose="020B0604020202020204" pitchFamily="34" charset="0"/>
              </a:rPr>
              <a:t>owever the fewer and wider spread the incidents, the less likely that harassment will be proven.</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0" cap="none" spc="0" normalizeH="0" baseline="0" noProof="0" dirty="0">
                <a:ln>
                  <a:noFill/>
                </a:ln>
                <a:solidFill>
                  <a:schemeClr val="accent5">
                    <a:lumMod val="75000"/>
                  </a:schemeClr>
                </a:solidFill>
                <a:effectLst/>
                <a:uLnTx/>
                <a:uFillTx/>
                <a:latin typeface="Arial" panose="020B0604020202020204" pitchFamily="34" charset="0"/>
                <a:cs typeface="Arial" panose="020B0604020202020204" pitchFamily="34" charset="0"/>
              </a:rPr>
              <a:t>Incidents a year apart could be a course of conduct –e.g. a threat to do something bad on an anniversary</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100" b="0" i="0" u="none" strike="noStrike" kern="0" cap="none" spc="0" normalizeH="0" baseline="0" noProof="0" dirty="0">
              <a:ln>
                <a:noFill/>
              </a:ln>
              <a:solidFill>
                <a:schemeClr val="accent5">
                  <a:lumMod val="75000"/>
                </a:schemeClr>
              </a:solidFill>
              <a:effectLst/>
              <a:uLnTx/>
              <a:uFillTx/>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0" cap="none" spc="0" normalizeH="0" baseline="0" noProof="0" dirty="0">
                <a:ln>
                  <a:noFill/>
                </a:ln>
                <a:solidFill>
                  <a:schemeClr val="accent5">
                    <a:lumMod val="75000"/>
                  </a:schemeClr>
                </a:solidFill>
                <a:effectLst/>
                <a:uLnTx/>
                <a:uFillTx/>
                <a:latin typeface="Arial" panose="020B0604020202020204" pitchFamily="34" charset="0"/>
                <a:cs typeface="Arial" panose="020B0604020202020204" pitchFamily="34" charset="0"/>
              </a:rPr>
              <a:t>In relation to two or more persons, conduct on at least one occasion in relation to each of those persons.</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0" cap="none" spc="0" normalizeH="0" baseline="0" noProof="0" dirty="0">
                <a:ln>
                  <a:noFill/>
                </a:ln>
                <a:solidFill>
                  <a:schemeClr val="accent5">
                    <a:lumMod val="75000"/>
                  </a:schemeClr>
                </a:solidFill>
                <a:effectLst/>
                <a:uLnTx/>
                <a:uFillTx/>
                <a:latin typeface="Arial" panose="020B0604020202020204" pitchFamily="34" charset="0"/>
                <a:cs typeface="Arial" panose="020B0604020202020204" pitchFamily="34" charset="0"/>
              </a:rPr>
              <a:t>The course of conduct can be directed towards more than 1 victim in each individual instance (R v Williams 1998). 2 women shared a flat. Female 1 was in the shower when she found Williams attempting to open the bathroom window. She screamed and female 2 came running but Williams had gone. 2 days later female 2 was in the shower when she saw Williams looking through the bedroom window. Police were called, he was arrested and convicted of harassment. He appealed on the grounds that although it was 2 incident they were towards 2 different people. Appeal failed in that as female 2 was present during the first incident she had been alarmed by the knowledge of it.</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100" b="0" i="0" u="none" strike="noStrike" kern="0" cap="none" spc="0" normalizeH="0" baseline="0" noProof="0" dirty="0">
              <a:ln>
                <a:noFill/>
              </a:ln>
              <a:solidFill>
                <a:schemeClr val="accent5">
                  <a:lumMod val="75000"/>
                </a:schemeClr>
              </a:solidFill>
              <a:effectLst/>
              <a:uLnTx/>
              <a:uFillTx/>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1100" b="0" i="0" u="none" strike="noStrike" kern="0" cap="none" spc="0" normalizeH="0" baseline="0" noProof="0" dirty="0">
                <a:ln>
                  <a:noFill/>
                </a:ln>
                <a:solidFill>
                  <a:schemeClr val="accent5">
                    <a:lumMod val="50000"/>
                  </a:schemeClr>
                </a:solidFill>
                <a:effectLst/>
                <a:uLnTx/>
                <a:uFillTx/>
                <a:latin typeface="Arial" panose="020B0604020202020204" pitchFamily="34" charset="0"/>
                <a:cs typeface="Arial" panose="020B0604020202020204" pitchFamily="34" charset="0"/>
              </a:rPr>
              <a:t>In the case of </a:t>
            </a:r>
            <a:r>
              <a:rPr kumimoji="0" lang="en-GB" sz="1100" b="0" i="0" u="none" strike="noStrike" kern="0" cap="none" spc="0" normalizeH="0" baseline="0" noProof="0" dirty="0">
                <a:ln>
                  <a:noFill/>
                </a:ln>
                <a:solidFill>
                  <a:schemeClr val="accent6">
                    <a:lumMod val="50000"/>
                  </a:schemeClr>
                </a:solidFill>
                <a:effectLst/>
                <a:uLnTx/>
                <a:uFillTx/>
                <a:latin typeface="Arial" panose="020B0604020202020204" pitchFamily="34" charset="0"/>
                <a:cs typeface="Arial" panose="020B0604020202020204" pitchFamily="34" charset="0"/>
              </a:rPr>
              <a:t>R v Kelly 2003 </a:t>
            </a:r>
            <a:r>
              <a:rPr kumimoji="0" lang="en-GB" sz="1100" b="0" i="0" u="none" strike="noStrike" kern="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several calls </a:t>
            </a:r>
            <a:r>
              <a:rPr kumimoji="0" lang="en-GB" sz="1100" b="0" i="0" u="none" strike="noStrike" kern="0" cap="none" spc="0" normalizeH="0" baseline="0" noProof="0" dirty="0">
                <a:ln>
                  <a:noFill/>
                </a:ln>
                <a:solidFill>
                  <a:schemeClr val="accent5">
                    <a:lumMod val="50000"/>
                  </a:schemeClr>
                </a:solidFill>
                <a:effectLst/>
                <a:uLnTx/>
                <a:uFillTx/>
                <a:latin typeface="Arial" panose="020B0604020202020204" pitchFamily="34" charset="0"/>
                <a:cs typeface="Arial" panose="020B0604020202020204" pitchFamily="34" charset="0"/>
              </a:rPr>
              <a:t>made to a mobile phone over a very </a:t>
            </a:r>
            <a:r>
              <a:rPr kumimoji="0" lang="en-GB" sz="1100" b="0" i="0" u="none" strike="noStrike" kern="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short period of time </a:t>
            </a:r>
            <a:r>
              <a:rPr kumimoji="0" lang="en-GB" sz="1100" b="0" i="0" u="none" strike="noStrike" kern="0" cap="none" spc="0" normalizeH="0" baseline="0" noProof="0" dirty="0">
                <a:ln>
                  <a:noFill/>
                </a:ln>
                <a:solidFill>
                  <a:schemeClr val="accent5">
                    <a:lumMod val="50000"/>
                  </a:schemeClr>
                </a:solidFill>
                <a:effectLst/>
                <a:uLnTx/>
                <a:uFillTx/>
                <a:latin typeface="Arial" panose="020B0604020202020204" pitchFamily="34" charset="0"/>
                <a:cs typeface="Arial" panose="020B0604020202020204" pitchFamily="34" charset="0"/>
              </a:rPr>
              <a:t>were found to be a </a:t>
            </a:r>
            <a:r>
              <a:rPr kumimoji="0" lang="en-GB" sz="1100" b="0" i="0" u="none" strike="noStrike" kern="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harassing course of action. </a:t>
            </a:r>
            <a:r>
              <a:rPr kumimoji="0" lang="en-GB" sz="1100" b="0" i="0" u="none" strike="noStrike" kern="0" cap="none" spc="0" normalizeH="0" baseline="0" noProof="0" dirty="0">
                <a:ln>
                  <a:noFill/>
                </a:ln>
                <a:solidFill>
                  <a:schemeClr val="accent5">
                    <a:lumMod val="50000"/>
                  </a:schemeClr>
                </a:solidFill>
                <a:effectLst/>
                <a:uLnTx/>
                <a:uFillTx/>
                <a:latin typeface="Arial" panose="020B0604020202020204" pitchFamily="34" charset="0"/>
                <a:cs typeface="Arial" panose="020B0604020202020204" pitchFamily="34" charset="0"/>
              </a:rPr>
              <a:t>The phone calls were </a:t>
            </a:r>
            <a:r>
              <a:rPr kumimoji="0" lang="en-GB" sz="1100" b="0" i="0" u="none" strike="noStrike" kern="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not even answered </a:t>
            </a:r>
            <a:r>
              <a:rPr kumimoji="0" lang="en-GB" sz="1100" b="0" i="0" u="none" strike="noStrike" kern="0" cap="none" spc="0" normalizeH="0" baseline="0" noProof="0" dirty="0">
                <a:ln>
                  <a:noFill/>
                </a:ln>
                <a:solidFill>
                  <a:schemeClr val="accent5">
                    <a:lumMod val="50000"/>
                  </a:schemeClr>
                </a:solidFill>
                <a:effectLst/>
                <a:uLnTx/>
                <a:uFillTx/>
                <a:latin typeface="Arial" panose="020B0604020202020204" pitchFamily="34" charset="0"/>
                <a:cs typeface="Arial" panose="020B0604020202020204" pitchFamily="34" charset="0"/>
              </a:rPr>
              <a:t>– with the victim later listening to the </a:t>
            </a:r>
            <a:r>
              <a:rPr kumimoji="0" lang="en-GB" sz="1100" b="0" i="0" u="none" strike="noStrike" kern="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messages left </a:t>
            </a:r>
            <a:r>
              <a:rPr kumimoji="0" lang="en-GB" sz="1100" b="0" i="0" u="none" strike="noStrike" kern="0" cap="none" spc="0" normalizeH="0" baseline="0" noProof="0" dirty="0">
                <a:ln>
                  <a:noFill/>
                </a:ln>
                <a:solidFill>
                  <a:schemeClr val="accent5">
                    <a:lumMod val="50000"/>
                  </a:schemeClr>
                </a:solidFill>
                <a:effectLst/>
                <a:uLnTx/>
                <a:uFillTx/>
                <a:latin typeface="Arial" panose="020B0604020202020204" pitchFamily="34" charset="0"/>
                <a:cs typeface="Arial" panose="020B0604020202020204" pitchFamily="34" charset="0"/>
              </a:rPr>
              <a:t>by the defendant – replaying each message one after another.</a:t>
            </a:r>
          </a:p>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1100" b="0" i="0" u="none" strike="noStrike" kern="0" cap="none" spc="0" normalizeH="0" baseline="0" noProof="0" dirty="0">
                <a:ln>
                  <a:noFill/>
                </a:ln>
                <a:solidFill>
                  <a:schemeClr val="accent5">
                    <a:lumMod val="50000"/>
                  </a:schemeClr>
                </a:solidFill>
                <a:effectLst/>
                <a:uLnTx/>
                <a:uFillTx/>
                <a:latin typeface="Arial" panose="020B0604020202020204" pitchFamily="34" charset="0"/>
                <a:cs typeface="Arial" panose="020B0604020202020204" pitchFamily="34" charset="0"/>
              </a:rPr>
              <a:t>The victim was found to be </a:t>
            </a:r>
            <a:r>
              <a:rPr kumimoji="0" lang="en-GB" sz="1100" b="0" i="0" u="none" strike="noStrike" kern="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harassed by the conduct as</a:t>
            </a:r>
            <a:r>
              <a:rPr kumimoji="0" lang="en-GB" sz="1100" b="0" i="0" u="none" strike="noStrike" kern="0" cap="none" spc="0" normalizeH="0" baseline="0" noProof="0" dirty="0">
                <a:ln>
                  <a:noFill/>
                </a:ln>
                <a:solidFill>
                  <a:schemeClr val="accent6">
                    <a:lumMod val="50000"/>
                  </a:schemeClr>
                </a:solidFill>
                <a:effectLst/>
                <a:uLnTx/>
                <a:uFillTx/>
                <a:latin typeface="Arial" panose="020B0604020202020204" pitchFamily="34" charset="0"/>
                <a:cs typeface="Arial" panose="020B0604020202020204" pitchFamily="34" charset="0"/>
              </a:rPr>
              <a:t> </a:t>
            </a:r>
            <a:r>
              <a:rPr kumimoji="0" lang="en-GB" sz="1100" b="0" i="0" u="none" strike="noStrike" kern="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a whole </a:t>
            </a:r>
            <a:r>
              <a:rPr kumimoji="0" lang="en-GB" sz="1100" b="0" i="0" u="none" strike="noStrike" kern="0" cap="none" spc="0" normalizeH="0" baseline="0" noProof="0" dirty="0">
                <a:ln>
                  <a:noFill/>
                </a:ln>
                <a:solidFill>
                  <a:schemeClr val="accent5">
                    <a:lumMod val="50000"/>
                  </a:schemeClr>
                </a:solidFill>
                <a:effectLst/>
                <a:uLnTx/>
                <a:uFillTx/>
                <a:latin typeface="Arial" panose="020B0604020202020204" pitchFamily="34" charset="0"/>
                <a:cs typeface="Arial" panose="020B0604020202020204" pitchFamily="34" charset="0"/>
              </a:rPr>
              <a:t>rather than each individual call or message </a:t>
            </a: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1100" b="0" i="0" u="none" strike="noStrike" kern="0" cap="none" spc="0" normalizeH="0" baseline="0" noProof="0" dirty="0">
              <a:ln>
                <a:noFill/>
              </a:ln>
              <a:solidFill>
                <a:schemeClr val="accent5">
                  <a:lumMod val="50000"/>
                </a:schemeClr>
              </a:solidFill>
              <a:effectLst/>
              <a:uLnTx/>
              <a:uFillTx/>
              <a:latin typeface="Arial" panose="020B0604020202020204" pitchFamily="34" charset="0"/>
              <a:cs typeface="Arial" panose="020B0604020202020204" pitchFamily="34" charset="0"/>
            </a:endParaRPr>
          </a:p>
          <a:p>
            <a:pPr algn="ctr"/>
            <a:r>
              <a:rPr lang="en-GB" sz="1200" b="1" kern="1200" dirty="0">
                <a:solidFill>
                  <a:schemeClr val="tx1"/>
                </a:solidFill>
                <a:effectLst/>
                <a:latin typeface="+mn-lt"/>
                <a:ea typeface="+mn-ea"/>
                <a:cs typeface="+mn-cs"/>
              </a:rPr>
              <a:t>*****Trainer</a:t>
            </a:r>
            <a:r>
              <a:rPr lang="en-GB" sz="1200" b="1" kern="1200" baseline="0" dirty="0">
                <a:solidFill>
                  <a:schemeClr val="tx1"/>
                </a:solidFill>
                <a:effectLst/>
                <a:latin typeface="+mn-lt"/>
                <a:ea typeface="+mn-ea"/>
                <a:cs typeface="+mn-cs"/>
              </a:rPr>
              <a:t> to highlight******</a:t>
            </a:r>
          </a:p>
          <a:p>
            <a:endParaRPr lang="en-GB" sz="1200" kern="1200" baseline="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There has been media attention in respect of course of conduct crimes and you may have seen reports  in the media that </a:t>
            </a:r>
            <a:r>
              <a:rPr lang="en-GB" sz="1200" u="none" strike="noStrike" kern="1200" dirty="0">
                <a:solidFill>
                  <a:schemeClr val="tx1"/>
                </a:solidFill>
                <a:effectLst/>
                <a:latin typeface="+mn-lt"/>
                <a:ea typeface="+mn-ea"/>
                <a:cs typeface="+mn-cs"/>
                <a:hlinkClick r:id="rId3"/>
              </a:rPr>
              <a:t>Greater Manchester Police’s service to victims of crime is “a serious cause of concern”. </a:t>
            </a:r>
            <a:r>
              <a:rPr lang="en-GB" sz="1200" kern="1200" dirty="0">
                <a:solidFill>
                  <a:schemeClr val="tx1"/>
                </a:solidFill>
                <a:effectLst/>
                <a:latin typeface="+mn-lt"/>
                <a:ea typeface="+mn-ea"/>
                <a:cs typeface="+mn-cs"/>
              </a:rPr>
              <a:t>This is the conclusion of an inspection of the service conducted by the HMICFRS.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Within South Wales Police, a recent </a:t>
            </a:r>
            <a:r>
              <a:rPr lang="en-GB" sz="1200" u="sng" kern="1200" dirty="0">
                <a:solidFill>
                  <a:schemeClr val="tx1"/>
                </a:solidFill>
                <a:effectLst/>
                <a:latin typeface="+mn-lt"/>
                <a:ea typeface="+mn-ea"/>
                <a:cs typeface="+mn-cs"/>
                <a:hlinkClick r:id="rId4"/>
              </a:rPr>
              <a:t>BOB article</a:t>
            </a:r>
            <a:r>
              <a:rPr lang="en-GB" sz="1200" kern="1200" dirty="0">
                <a:solidFill>
                  <a:schemeClr val="tx1"/>
                </a:solidFill>
                <a:effectLst/>
                <a:latin typeface="+mn-lt"/>
                <a:ea typeface="+mn-ea"/>
                <a:cs typeface="+mn-cs"/>
              </a:rPr>
              <a:t> has been published, which includes an animated video to assist with the explanation of how to record ‘course of conduct’ crimes.  This is also pertinent to Gwent Officers as it is a joint</a:t>
            </a:r>
            <a:r>
              <a:rPr lang="en-GB" sz="1200" kern="1200" baseline="0" dirty="0">
                <a:solidFill>
                  <a:schemeClr val="tx1"/>
                </a:solidFill>
                <a:effectLst/>
                <a:latin typeface="+mn-lt"/>
                <a:ea typeface="+mn-ea"/>
                <a:cs typeface="+mn-cs"/>
              </a:rPr>
              <a:t> video so should be on ‘The </a:t>
            </a:r>
            <a:r>
              <a:rPr lang="en-GB" sz="1200" kern="1200" baseline="0" err="1">
                <a:solidFill>
                  <a:schemeClr val="tx1"/>
                </a:solidFill>
                <a:effectLst/>
                <a:latin typeface="+mn-lt"/>
                <a:ea typeface="+mn-ea"/>
                <a:cs typeface="+mn-cs"/>
              </a:rPr>
              <a:t>BEAT</a:t>
            </a:r>
            <a:r>
              <a:rPr lang="en-GB" sz="1200" kern="1200" baseline="0">
                <a:solidFill>
                  <a:schemeClr val="tx1"/>
                </a:solidFill>
                <a:effectLst/>
                <a:latin typeface="+mn-lt"/>
                <a:ea typeface="+mn-ea"/>
                <a:cs typeface="+mn-cs"/>
              </a:rPr>
              <a:t>.’ </a:t>
            </a:r>
            <a:r>
              <a:rPr lang="en-GB" sz="1200" b="1" kern="1200">
                <a:solidFill>
                  <a:schemeClr val="tx1"/>
                </a:solidFill>
                <a:effectLst/>
                <a:latin typeface="+mn-lt"/>
                <a:ea typeface="+mn-ea"/>
                <a:cs typeface="+mn-cs"/>
              </a:rPr>
              <a:t>It </a:t>
            </a:r>
            <a:r>
              <a:rPr lang="en-GB" sz="1200" b="1" kern="1200" dirty="0">
                <a:solidFill>
                  <a:schemeClr val="tx1"/>
                </a:solidFill>
                <a:effectLst/>
                <a:latin typeface="+mn-lt"/>
                <a:ea typeface="+mn-ea"/>
                <a:cs typeface="+mn-cs"/>
              </a:rPr>
              <a:t>is important that these course of conduct crimes are recorded within the guidelines of the </a:t>
            </a:r>
            <a:r>
              <a:rPr lang="en-GB" sz="1200" b="1" u="sng" kern="1200" dirty="0">
                <a:solidFill>
                  <a:schemeClr val="tx1"/>
                </a:solidFill>
                <a:effectLst/>
                <a:latin typeface="+mn-lt"/>
                <a:ea typeface="+mn-ea"/>
                <a:cs typeface="+mn-cs"/>
                <a:hlinkClick r:id="rId5"/>
              </a:rPr>
              <a:t>National Crime Recording Standards </a:t>
            </a:r>
            <a:r>
              <a:rPr lang="en-GB" sz="1200" b="1" kern="1200" dirty="0">
                <a:solidFill>
                  <a:schemeClr val="tx1"/>
                </a:solidFill>
                <a:effectLst/>
                <a:latin typeface="+mn-lt"/>
                <a:ea typeface="+mn-ea"/>
                <a:cs typeface="+mn-cs"/>
              </a:rPr>
              <a:t>to promote more accurate and consistent crime recording, and to ensure a victim oriented approach.</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Other police forces nationally have been under scrutiny and suffered media attention with regards to the way they record and investigate Stalking in particular, and whilst we are good at recording Stalking – the recording of such offences is often left to the </a:t>
            </a:r>
            <a:r>
              <a:rPr lang="en-GB" sz="1200" b="1" i="1" u="sng" kern="1200" dirty="0">
                <a:solidFill>
                  <a:schemeClr val="tx1"/>
                </a:solidFill>
                <a:effectLst/>
                <a:latin typeface="+mn-lt"/>
                <a:ea typeface="+mn-ea"/>
                <a:cs typeface="+mn-cs"/>
              </a:rPr>
              <a:t>point of finalisation</a:t>
            </a:r>
            <a:r>
              <a:rPr lang="en-GB" sz="1200" kern="1200" dirty="0">
                <a:solidFill>
                  <a:schemeClr val="tx1"/>
                </a:solidFill>
                <a:effectLst/>
                <a:latin typeface="+mn-lt"/>
                <a:ea typeface="+mn-ea"/>
                <a:cs typeface="+mn-cs"/>
              </a:rPr>
              <a:t> by the Crime Integrity Team (and of particular note, these recorded offences are often finalised and not tasked back to the OIC).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If the officer in the case/investigators/custody are </a:t>
            </a:r>
            <a:r>
              <a:rPr lang="en-GB" sz="1200" b="1" i="1" kern="1200" dirty="0">
                <a:solidFill>
                  <a:schemeClr val="tx1"/>
                </a:solidFill>
                <a:effectLst/>
                <a:latin typeface="+mn-lt"/>
                <a:ea typeface="+mn-ea"/>
                <a:cs typeface="+mn-cs"/>
              </a:rPr>
              <a:t>not</a:t>
            </a:r>
            <a:r>
              <a:rPr lang="en-GB" sz="1200" kern="1200" dirty="0">
                <a:solidFill>
                  <a:schemeClr val="tx1"/>
                </a:solidFill>
                <a:effectLst/>
                <a:latin typeface="+mn-lt"/>
                <a:ea typeface="+mn-ea"/>
                <a:cs typeface="+mn-cs"/>
              </a:rPr>
              <a:t> creating or causing the recording of such crimes alongside other offences – a strong inference can be made, that the crime is not being recognised and therefore not investigated. That said, there are occasions where arresting officers/OIC/investigators </a:t>
            </a:r>
            <a:r>
              <a:rPr lang="en-GB" sz="1200" b="1" i="1" u="sng" kern="1200" dirty="0">
                <a:solidFill>
                  <a:schemeClr val="tx1"/>
                </a:solidFill>
                <a:effectLst/>
                <a:latin typeface="+mn-lt"/>
                <a:ea typeface="+mn-ea"/>
                <a:cs typeface="+mn-cs"/>
              </a:rPr>
              <a:t>do</a:t>
            </a:r>
            <a:r>
              <a:rPr lang="en-GB" sz="1200" kern="1200" dirty="0">
                <a:solidFill>
                  <a:schemeClr val="tx1"/>
                </a:solidFill>
                <a:effectLst/>
                <a:latin typeface="+mn-lt"/>
                <a:ea typeface="+mn-ea"/>
                <a:cs typeface="+mn-cs"/>
              </a:rPr>
              <a:t> </a:t>
            </a:r>
            <a:r>
              <a:rPr lang="en-GB" sz="1200" b="1" i="1" u="sng" kern="1200" dirty="0">
                <a:solidFill>
                  <a:schemeClr val="tx1"/>
                </a:solidFill>
                <a:effectLst/>
                <a:latin typeface="+mn-lt"/>
                <a:ea typeface="+mn-ea"/>
                <a:cs typeface="+mn-cs"/>
              </a:rPr>
              <a:t>recognise</a:t>
            </a:r>
            <a:r>
              <a:rPr lang="en-GB" sz="1200" kern="1200" dirty="0">
                <a:solidFill>
                  <a:schemeClr val="tx1"/>
                </a:solidFill>
                <a:effectLst/>
                <a:latin typeface="+mn-lt"/>
                <a:ea typeface="+mn-ea"/>
                <a:cs typeface="+mn-cs"/>
              </a:rPr>
              <a:t> a course of conduct offence alongside other crimes (such as assaults) </a:t>
            </a:r>
            <a:r>
              <a:rPr lang="en-GB" sz="1200" b="1" i="1" u="sng" kern="1200" dirty="0">
                <a:solidFill>
                  <a:schemeClr val="tx1"/>
                </a:solidFill>
                <a:effectLst/>
                <a:latin typeface="+mn-lt"/>
                <a:ea typeface="+mn-ea"/>
                <a:cs typeface="+mn-cs"/>
              </a:rPr>
              <a:t>and conduct enquiries</a:t>
            </a:r>
            <a:r>
              <a:rPr lang="en-GB" sz="1200" kern="1200" dirty="0">
                <a:solidFill>
                  <a:schemeClr val="tx1"/>
                </a:solidFill>
                <a:effectLst/>
                <a:latin typeface="+mn-lt"/>
                <a:ea typeface="+mn-ea"/>
                <a:cs typeface="+mn-cs"/>
              </a:rPr>
              <a:t> however, </a:t>
            </a:r>
            <a:r>
              <a:rPr lang="en-GB" sz="1200" b="1" i="1" u="sng" kern="1200" dirty="0">
                <a:solidFill>
                  <a:schemeClr val="tx1"/>
                </a:solidFill>
                <a:effectLst/>
                <a:latin typeface="+mn-lt"/>
                <a:ea typeface="+mn-ea"/>
                <a:cs typeface="+mn-cs"/>
              </a:rPr>
              <a:t>do not</a:t>
            </a:r>
            <a:r>
              <a:rPr lang="en-GB" sz="1200" kern="1200" dirty="0">
                <a:solidFill>
                  <a:schemeClr val="tx1"/>
                </a:solidFill>
                <a:effectLst/>
                <a:latin typeface="+mn-lt"/>
                <a:ea typeface="+mn-ea"/>
                <a:cs typeface="+mn-cs"/>
              </a:rPr>
              <a:t> create the necessary occurrence for crime recording purposes.</a:t>
            </a: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NOTE: In cases where there is a ‘main occurrence’ such as an assault or crime that does not constitute a course of conduct – if there are stalking behaviours identified through antecedence and/or surrounding the ‘main’ offence - </a:t>
            </a:r>
            <a:r>
              <a:rPr lang="en-GB" sz="1200" b="1" u="sng" kern="1200" dirty="0">
                <a:solidFill>
                  <a:schemeClr val="tx1"/>
                </a:solidFill>
                <a:effectLst/>
                <a:latin typeface="+mn-lt"/>
                <a:ea typeface="+mn-ea"/>
                <a:cs typeface="+mn-cs"/>
              </a:rPr>
              <a:t>there is a requirement</a:t>
            </a:r>
            <a:r>
              <a:rPr lang="en-GB" sz="1200" b="1" kern="1200" dirty="0">
                <a:solidFill>
                  <a:schemeClr val="tx1"/>
                </a:solidFill>
                <a:effectLst/>
                <a:latin typeface="+mn-lt"/>
                <a:ea typeface="+mn-ea"/>
                <a:cs typeface="+mn-cs"/>
              </a:rPr>
              <a:t> for the crime of Stalking to be recorded on a </a:t>
            </a:r>
            <a:r>
              <a:rPr lang="en-GB" sz="1200" b="1" u="sng" kern="1200" dirty="0">
                <a:solidFill>
                  <a:schemeClr val="tx1"/>
                </a:solidFill>
                <a:effectLst/>
                <a:latin typeface="+mn-lt"/>
                <a:ea typeface="+mn-ea"/>
                <a:cs typeface="+mn-cs"/>
              </a:rPr>
              <a:t>separate occurrence</a:t>
            </a:r>
            <a:r>
              <a:rPr lang="en-GB" sz="1200" b="1" kern="1200" dirty="0">
                <a:solidFill>
                  <a:schemeClr val="tx1"/>
                </a:solidFill>
                <a:effectLst/>
                <a:latin typeface="+mn-lt"/>
                <a:ea typeface="+mn-ea"/>
                <a:cs typeface="+mn-cs"/>
              </a:rPr>
              <a:t>, </a:t>
            </a:r>
            <a:r>
              <a:rPr lang="en-GB" sz="1200" b="1" u="sng" kern="1200" dirty="0">
                <a:solidFill>
                  <a:schemeClr val="tx1"/>
                </a:solidFill>
                <a:effectLst/>
                <a:latin typeface="+mn-lt"/>
                <a:ea typeface="+mn-ea"/>
                <a:cs typeface="+mn-cs"/>
              </a:rPr>
              <a:t>linked appropriately</a:t>
            </a:r>
            <a:r>
              <a:rPr lang="en-GB" sz="1200" b="1" kern="1200" dirty="0">
                <a:solidFill>
                  <a:schemeClr val="tx1"/>
                </a:solidFill>
                <a:effectLst/>
                <a:latin typeface="+mn-lt"/>
                <a:ea typeface="+mn-ea"/>
                <a:cs typeface="+mn-cs"/>
              </a:rPr>
              <a:t> to the main occurrence AND a further arrest record (A) which is linked to the separately created occurrence.  It is </a:t>
            </a:r>
            <a:r>
              <a:rPr lang="en-GB" sz="1200" b="1" u="sng" kern="1200" dirty="0">
                <a:solidFill>
                  <a:schemeClr val="tx1"/>
                </a:solidFill>
                <a:effectLst/>
                <a:latin typeface="+mn-lt"/>
                <a:ea typeface="+mn-ea"/>
                <a:cs typeface="+mn-cs"/>
              </a:rPr>
              <a:t>significantly important</a:t>
            </a:r>
            <a:r>
              <a:rPr lang="en-GB" sz="1200" b="1" kern="1200" dirty="0">
                <a:solidFill>
                  <a:schemeClr val="tx1"/>
                </a:solidFill>
                <a:effectLst/>
                <a:latin typeface="+mn-lt"/>
                <a:ea typeface="+mn-ea"/>
                <a:cs typeface="+mn-cs"/>
              </a:rPr>
              <a:t> that at the time a crime is identified that said crime is recorded in order to comply with Home Office Crime Recording (HOCR) rules.  </a:t>
            </a:r>
            <a:endParaRPr lang="en-GB" sz="1200" kern="1200" dirty="0">
              <a:solidFill>
                <a:schemeClr val="tx1"/>
              </a:solidFill>
              <a:effectLst/>
              <a:latin typeface="+mn-lt"/>
              <a:ea typeface="+mn-ea"/>
              <a:cs typeface="+mn-cs"/>
            </a:endParaRPr>
          </a:p>
          <a:p>
            <a:r>
              <a:rPr lang="en-GB" sz="1200" b="1" u="none" strike="noStrike"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Furthermore, recent changes to the </a:t>
            </a:r>
            <a:r>
              <a:rPr lang="en-GB" sz="1200" u="sng" kern="1200" dirty="0">
                <a:solidFill>
                  <a:schemeClr val="tx1"/>
                </a:solidFill>
                <a:effectLst/>
                <a:latin typeface="+mn-lt"/>
                <a:ea typeface="+mn-ea"/>
                <a:cs typeface="+mn-cs"/>
                <a:hlinkClick r:id="rId6"/>
              </a:rPr>
              <a:t>Director’s Guidance</a:t>
            </a:r>
            <a:r>
              <a:rPr lang="en-GB" sz="1200" kern="1200" dirty="0">
                <a:solidFill>
                  <a:schemeClr val="tx1"/>
                </a:solidFill>
                <a:effectLst/>
                <a:latin typeface="+mn-lt"/>
                <a:ea typeface="+mn-ea"/>
                <a:cs typeface="+mn-cs"/>
              </a:rPr>
              <a:t> (DG6) mean that ALL cases of both Stalking or Harassment, regardless of whether they are Domestic or Non-Domestic MUST NOW be referred to the CPS for charging decisions even where there is an admission of guilt – with regards to these cases, there is no longer a ‘police decision to charge’ option which is likely to have a significant impact on the way we investigate, record evidence, disclosure and safeguarding.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**Of note: Please remind officers regarding cases where new course of conduct crimes are recognised and an arrest is made where the perpetrator is (at the time of the offence) subject to court/police bail; an arrest should be made for the substantive offence, and </a:t>
            </a:r>
            <a:r>
              <a:rPr lang="en-GB" sz="1200" b="1" i="1" u="sng" kern="1200" dirty="0">
                <a:solidFill>
                  <a:schemeClr val="tx1"/>
                </a:solidFill>
                <a:effectLst/>
                <a:latin typeface="+mn-lt"/>
                <a:ea typeface="+mn-ea"/>
                <a:cs typeface="+mn-cs"/>
              </a:rPr>
              <a:t>not for any breach of bail until the criminal matters are dealt with</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Further resources can be found on </a:t>
            </a:r>
            <a:r>
              <a:rPr lang="en-GB" sz="1200" u="sng" kern="1200" baseline="0" dirty="0">
                <a:solidFill>
                  <a:schemeClr val="tx1"/>
                </a:solidFill>
                <a:effectLst/>
                <a:latin typeface="+mn-lt"/>
                <a:ea typeface="+mn-ea"/>
                <a:cs typeface="+mn-cs"/>
              </a:rPr>
              <a:t> BOB/THE BEAT</a:t>
            </a:r>
            <a:endParaRPr lang="en-GB" sz="1200" kern="1200" dirty="0">
              <a:solidFill>
                <a:schemeClr val="tx1"/>
              </a:solidFill>
              <a:effectLst/>
              <a:latin typeface="+mn-lt"/>
              <a:ea typeface="+mn-ea"/>
              <a:cs typeface="+mn-cs"/>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1100" b="0" i="0" u="none" strike="noStrike" kern="0" cap="none" spc="0" normalizeH="0" baseline="0" noProof="0" dirty="0">
              <a:ln>
                <a:noFill/>
              </a:ln>
              <a:solidFill>
                <a:schemeClr val="accent5">
                  <a:lumMod val="50000"/>
                </a:schemeClr>
              </a:solidFill>
              <a:effectLst/>
              <a:uLnTx/>
              <a:uFillTx/>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1" i="0" u="none" strike="noStrike" kern="0" cap="none" spc="0" normalizeH="0" baseline="0" noProof="0" dirty="0">
              <a:ln>
                <a:noFill/>
              </a:ln>
              <a:solidFill>
                <a:schemeClr val="accent5">
                  <a:lumMod val="75000"/>
                </a:schemeClr>
              </a:solidFill>
              <a:effectLst/>
              <a:uLnTx/>
              <a:uFillTx/>
              <a:latin typeface="Comic Sans MS" panose="030F0702030302020204" pitchFamily="66" charset="0"/>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1" i="0" u="none" strike="noStrike" kern="0" cap="none" spc="0" normalizeH="0" baseline="0" noProof="0" dirty="0">
              <a:ln>
                <a:noFill/>
              </a:ln>
              <a:solidFill>
                <a:schemeClr val="accent5">
                  <a:lumMod val="75000"/>
                </a:schemeClr>
              </a:solidFill>
              <a:effectLst/>
              <a:uLnTx/>
              <a:uFillTx/>
              <a:latin typeface="Comic Sans MS" panose="030F0702030302020204" pitchFamily="66" charset="0"/>
              <a:cs typeface="+mn-cs"/>
            </a:endParaRP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1000" b="1" i="0" u="none" strike="noStrike" kern="0" cap="none" spc="0" normalizeH="0" baseline="0" noProof="0" dirty="0">
              <a:ln>
                <a:noFill/>
              </a:ln>
              <a:solidFill>
                <a:srgbClr val="FFE701"/>
              </a:solidFill>
              <a:effectLst/>
              <a:uLnTx/>
              <a:uFillTx/>
              <a:latin typeface="Arial Black"/>
              <a:cs typeface="+mn-cs"/>
            </a:endParaRPr>
          </a:p>
          <a:p>
            <a:endParaRPr lang="en-GB" dirty="0"/>
          </a:p>
        </p:txBody>
      </p:sp>
      <p:sp>
        <p:nvSpPr>
          <p:cNvPr id="4" name="Slide Number Placeholder 3"/>
          <p:cNvSpPr>
            <a:spLocks noGrp="1"/>
          </p:cNvSpPr>
          <p:nvPr>
            <p:ph type="sldNum" sz="quarter" idx="10"/>
          </p:nvPr>
        </p:nvSpPr>
        <p:spPr/>
        <p:txBody>
          <a:bodyPr/>
          <a:lstStyle/>
          <a:p>
            <a:fld id="{F437B498-6E9C-4BEE-BAB5-B143177F1A3A}" type="slidenum">
              <a:rPr lang="en-GB" smtClean="0"/>
              <a:t>6</a:t>
            </a:fld>
            <a:endParaRPr lang="en-GB"/>
          </a:p>
        </p:txBody>
      </p:sp>
    </p:spTree>
    <p:extLst>
      <p:ext uri="{BB962C8B-B14F-4D97-AF65-F5344CB8AC3E}">
        <p14:creationId xmlns:p14="http://schemas.microsoft.com/office/powerpoint/2010/main" val="33260833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‘Likely to cause’ alarm or distress</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1" i="0" u="none" strike="noStrike" kern="0" cap="none" spc="0" normalizeH="0" baseline="0" noProof="0" dirty="0">
                <a:ln>
                  <a:noFill/>
                </a:ln>
                <a:solidFill>
                  <a:schemeClr val="accent5">
                    <a:lumMod val="50000"/>
                  </a:schemeClr>
                </a:solidFill>
                <a:effectLst/>
                <a:uLnTx/>
                <a:uFillTx/>
                <a:latin typeface="Arial" panose="020B0604020202020204" pitchFamily="34" charset="0"/>
                <a:cs typeface="Arial" panose="020B0604020202020204" pitchFamily="34" charset="0"/>
              </a:rPr>
              <a:t>It can be </a:t>
            </a:r>
            <a:r>
              <a:rPr kumimoji="0" lang="en-GB" sz="1100" b="1" i="0" u="sng" strike="noStrike" kern="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either/or</a:t>
            </a:r>
            <a:r>
              <a:rPr kumimoji="0" lang="en-GB" sz="1100" b="1" i="0" u="none" strike="noStrike" kern="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 alarm </a:t>
            </a:r>
            <a:r>
              <a:rPr kumimoji="0" lang="en-GB" sz="1100" b="1" i="0" u="none" strike="noStrike" kern="0" cap="none" spc="0" normalizeH="0" baseline="0" noProof="0" dirty="0">
                <a:ln>
                  <a:noFill/>
                </a:ln>
                <a:solidFill>
                  <a:schemeClr val="accent5">
                    <a:lumMod val="50000"/>
                  </a:schemeClr>
                </a:solidFill>
                <a:effectLst/>
                <a:uLnTx/>
                <a:uFillTx/>
                <a:latin typeface="Arial" panose="020B0604020202020204" pitchFamily="34" charset="0"/>
                <a:cs typeface="Arial" panose="020B0604020202020204" pitchFamily="34" charset="0"/>
              </a:rPr>
              <a:t>or</a:t>
            </a:r>
            <a:r>
              <a:rPr kumimoji="0" lang="en-GB" sz="1100" b="1" i="0" u="none" strike="noStrike" kern="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 </a:t>
            </a:r>
            <a:r>
              <a:rPr kumimoji="0" lang="en-GB" sz="1100" b="1" i="0" u="none" strike="noStrike" kern="0" cap="none" spc="0" normalizeH="0" baseline="0" noProof="0" dirty="0">
                <a:ln>
                  <a:noFill/>
                </a:ln>
                <a:solidFill>
                  <a:schemeClr val="accent5">
                    <a:lumMod val="75000"/>
                  </a:schemeClr>
                </a:solidFill>
                <a:effectLst/>
                <a:uLnTx/>
                <a:uFillTx/>
                <a:latin typeface="Arial" panose="020B0604020202020204" pitchFamily="34" charset="0"/>
                <a:cs typeface="Arial" panose="020B0604020202020204" pitchFamily="34" charset="0"/>
              </a:rPr>
              <a:t>distress – </a:t>
            </a:r>
            <a:r>
              <a:rPr kumimoji="0" lang="en-GB" sz="1100" b="1" i="0" u="none" strike="noStrike" kern="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it does not have to be both together (</a:t>
            </a:r>
            <a:r>
              <a:rPr kumimoji="0" lang="en-GB" sz="1100" b="1" i="0" u="none" strike="noStrike" kern="0" cap="none" spc="0" normalizeH="0" baseline="0" noProof="0" dirty="0">
                <a:ln>
                  <a:noFill/>
                </a:ln>
                <a:solidFill>
                  <a:schemeClr val="accent6">
                    <a:lumMod val="50000"/>
                  </a:schemeClr>
                </a:solidFill>
                <a:effectLst/>
                <a:uLnTx/>
                <a:uFillTx/>
                <a:latin typeface="Arial" panose="020B0604020202020204" pitchFamily="34" charset="0"/>
                <a:cs typeface="Arial" panose="020B0604020202020204" pitchFamily="34" charset="0"/>
              </a:rPr>
              <a:t>DPP v </a:t>
            </a:r>
            <a:r>
              <a:rPr kumimoji="0" lang="en-GB" sz="1100" b="1" i="0" u="none" strike="noStrike" kern="0" cap="none" spc="0" normalizeH="0" baseline="0" noProof="0" dirty="0" err="1">
                <a:ln>
                  <a:noFill/>
                </a:ln>
                <a:solidFill>
                  <a:schemeClr val="accent6">
                    <a:lumMod val="50000"/>
                  </a:schemeClr>
                </a:solidFill>
                <a:effectLst/>
                <a:uLnTx/>
                <a:uFillTx/>
                <a:latin typeface="Arial" panose="020B0604020202020204" pitchFamily="34" charset="0"/>
                <a:cs typeface="Arial" panose="020B0604020202020204" pitchFamily="34" charset="0"/>
              </a:rPr>
              <a:t>Ramsdale</a:t>
            </a:r>
            <a:r>
              <a:rPr kumimoji="0" lang="en-GB" sz="1100" b="1" i="0" u="none" strike="noStrike" kern="0" cap="none" spc="0" normalizeH="0" baseline="0" noProof="0" dirty="0">
                <a:ln>
                  <a:noFill/>
                </a:ln>
                <a:solidFill>
                  <a:schemeClr val="accent6">
                    <a:lumMod val="50000"/>
                  </a:schemeClr>
                </a:solidFill>
                <a:effectLst/>
                <a:uLnTx/>
                <a:uFillTx/>
                <a:latin typeface="Arial" panose="020B0604020202020204" pitchFamily="34" charset="0"/>
                <a:cs typeface="Arial" panose="020B0604020202020204" pitchFamily="34" charset="0"/>
              </a:rPr>
              <a:t> 2000)</a:t>
            </a: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r>
              <a:rPr lang="en-GB" sz="1100" dirty="0">
                <a:latin typeface="Arial" panose="020B0604020202020204" pitchFamily="34" charset="0"/>
                <a:cs typeface="Arial" panose="020B0604020202020204" pitchFamily="34" charset="0"/>
              </a:rPr>
              <a:t>The behaviour</a:t>
            </a:r>
            <a:r>
              <a:rPr lang="en-GB" sz="1100" baseline="0" dirty="0">
                <a:latin typeface="Arial" panose="020B0604020202020204" pitchFamily="34" charset="0"/>
                <a:cs typeface="Arial" panose="020B0604020202020204" pitchFamily="34" charset="0"/>
              </a:rPr>
              <a:t> is repeated and unwanted by the victim which causes the victim alarm or distress.</a:t>
            </a:r>
          </a:p>
          <a:p>
            <a:pPr>
              <a:lnSpc>
                <a:spcPct val="100000"/>
              </a:lnSpc>
            </a:pPr>
            <a:endParaRPr lang="en-GB" sz="1100" baseline="0" dirty="0">
              <a:latin typeface="Arial" panose="020B0604020202020204" pitchFamily="34" charset="0"/>
              <a:cs typeface="Arial" panose="020B0604020202020204" pitchFamily="34" charset="0"/>
            </a:endParaRPr>
          </a:p>
          <a:p>
            <a:pPr>
              <a:lnSpc>
                <a:spcPct val="100000"/>
              </a:lnSpc>
            </a:pPr>
            <a:r>
              <a:rPr lang="en-GB" sz="1100" baseline="0" dirty="0">
                <a:latin typeface="Arial" panose="020B0604020202020204" pitchFamily="34" charset="0"/>
                <a:cs typeface="Arial" panose="020B0604020202020204" pitchFamily="34" charset="0"/>
              </a:rPr>
              <a:t>Prosecution under 2 or 4 requires proof of harassment. In addition, there must be proof the conduct was targeted at an individual, was calculated to cause alarm/distress and was oppressive and unreasonable.</a:t>
            </a:r>
          </a:p>
          <a:p>
            <a:pPr>
              <a:lnSpc>
                <a:spcPct val="100000"/>
              </a:lnSpc>
            </a:pPr>
            <a:endParaRPr lang="en-GB" sz="1100" baseline="0" dirty="0">
              <a:latin typeface="Arial" panose="020B0604020202020204" pitchFamily="34" charset="0"/>
              <a:cs typeface="Arial" panose="020B0604020202020204" pitchFamily="34" charset="0"/>
            </a:endParaRPr>
          </a:p>
          <a:p>
            <a:pPr>
              <a:lnSpc>
                <a:spcPct val="100000"/>
              </a:lnSpc>
            </a:pPr>
            <a:r>
              <a:rPr lang="en-GB" sz="1100" baseline="0" dirty="0">
                <a:latin typeface="Arial" panose="020B0604020202020204" pitchFamily="34" charset="0"/>
                <a:cs typeface="Arial" panose="020B0604020202020204" pitchFamily="34" charset="0"/>
              </a:rPr>
              <a:t>Closely connected groups may also be subjected to ‘collective’ harassment. This is not generally directed at an individual but rather at members of a group. </a:t>
            </a:r>
            <a:r>
              <a:rPr lang="en-GB" sz="1100" baseline="0" dirty="0" err="1">
                <a:latin typeface="Arial" panose="020B0604020202020204" pitchFamily="34" charset="0"/>
                <a:cs typeface="Arial" panose="020B0604020202020204" pitchFamily="34" charset="0"/>
              </a:rPr>
              <a:t>Eg</a:t>
            </a:r>
            <a:r>
              <a:rPr lang="en-GB" sz="1100" baseline="0" dirty="0">
                <a:latin typeface="Arial" panose="020B0604020202020204" pitchFamily="34" charset="0"/>
                <a:cs typeface="Arial" panose="020B0604020202020204" pitchFamily="34" charset="0"/>
              </a:rPr>
              <a:t>, those engaged in a specific trade or profession.</a:t>
            </a:r>
          </a:p>
          <a:p>
            <a:endParaRPr lang="en-GB" baseline="0" dirty="0"/>
          </a:p>
          <a:p>
            <a:endParaRPr lang="en-GB" dirty="0"/>
          </a:p>
        </p:txBody>
      </p:sp>
      <p:sp>
        <p:nvSpPr>
          <p:cNvPr id="4" name="Slide Number Placeholder 3"/>
          <p:cNvSpPr>
            <a:spLocks noGrp="1"/>
          </p:cNvSpPr>
          <p:nvPr>
            <p:ph type="sldNum" sz="quarter" idx="10"/>
          </p:nvPr>
        </p:nvSpPr>
        <p:spPr/>
        <p:txBody>
          <a:bodyPr/>
          <a:lstStyle/>
          <a:p>
            <a:fld id="{F437B498-6E9C-4BEE-BAB5-B143177F1A3A}" type="slidenum">
              <a:rPr lang="en-GB" smtClean="0"/>
              <a:t>7</a:t>
            </a:fld>
            <a:endParaRPr lang="en-GB"/>
          </a:p>
        </p:txBody>
      </p:sp>
    </p:spTree>
    <p:extLst>
      <p:ext uri="{BB962C8B-B14F-4D97-AF65-F5344CB8AC3E}">
        <p14:creationId xmlns:p14="http://schemas.microsoft.com/office/powerpoint/2010/main" val="33772219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1100" b="0" i="0" u="none" strike="noStrike" kern="0" cap="none" spc="0" normalizeH="0" baseline="0" noProof="0" dirty="0" err="1">
                <a:ln>
                  <a:noFill/>
                </a:ln>
                <a:solidFill>
                  <a:schemeClr val="accent5">
                    <a:lumMod val="50000"/>
                  </a:schemeClr>
                </a:solidFill>
                <a:effectLst/>
                <a:uLnTx/>
                <a:uFillTx/>
                <a:latin typeface="Arial" panose="020B0604020202020204" pitchFamily="34" charset="0"/>
                <a:cs typeface="Arial" panose="020B0604020202020204" pitchFamily="34" charset="0"/>
              </a:rPr>
              <a:t>Kellet</a:t>
            </a:r>
            <a:r>
              <a:rPr kumimoji="0" lang="en-GB" sz="1100" b="0" i="0" u="none" strike="noStrike" kern="0" cap="none" spc="0" normalizeH="0" baseline="0" noProof="0" dirty="0">
                <a:ln>
                  <a:noFill/>
                </a:ln>
                <a:solidFill>
                  <a:schemeClr val="accent5">
                    <a:lumMod val="50000"/>
                  </a:schemeClr>
                </a:solidFill>
                <a:effectLst/>
                <a:uLnTx/>
                <a:uFillTx/>
                <a:latin typeface="Arial" panose="020B0604020202020204" pitchFamily="34" charset="0"/>
                <a:cs typeface="Arial" panose="020B0604020202020204" pitchFamily="34" charset="0"/>
              </a:rPr>
              <a:t> was convicted of pursuing a course of conduct which amounted to harassment contrary to Sections 1 &amp; 2 PHA 1997. The offence was complete when the victim was told of the calls by the 3</a:t>
            </a:r>
            <a:r>
              <a:rPr kumimoji="0" lang="en-GB" sz="1100" b="0" i="0" u="none" strike="noStrike" kern="0" cap="none" spc="0" normalizeH="0" baseline="30000" noProof="0" dirty="0">
                <a:ln>
                  <a:noFill/>
                </a:ln>
                <a:solidFill>
                  <a:schemeClr val="accent5">
                    <a:lumMod val="50000"/>
                  </a:schemeClr>
                </a:solidFill>
                <a:effectLst/>
                <a:uLnTx/>
                <a:uFillTx/>
                <a:latin typeface="Arial" panose="020B0604020202020204" pitchFamily="34" charset="0"/>
                <a:cs typeface="Arial" panose="020B0604020202020204" pitchFamily="34" charset="0"/>
              </a:rPr>
              <a:t>rd</a:t>
            </a:r>
            <a:r>
              <a:rPr kumimoji="0" lang="en-GB" sz="1100" b="0" i="0" u="none" strike="noStrike" kern="0" cap="none" spc="0" normalizeH="0" baseline="0" noProof="0" dirty="0">
                <a:ln>
                  <a:noFill/>
                </a:ln>
                <a:solidFill>
                  <a:schemeClr val="accent5">
                    <a:lumMod val="50000"/>
                  </a:schemeClr>
                </a:solidFill>
                <a:effectLst/>
                <a:uLnTx/>
                <a:uFillTx/>
                <a:latin typeface="Arial" panose="020B0604020202020204" pitchFamily="34" charset="0"/>
                <a:cs typeface="Arial" panose="020B0604020202020204" pitchFamily="34" charset="0"/>
              </a:rPr>
              <a:t> party employer – so long as </a:t>
            </a:r>
            <a:r>
              <a:rPr kumimoji="0" lang="en-GB" sz="1100" b="0" i="0" u="none" strike="noStrike" kern="0" cap="none" spc="0" normalizeH="0" baseline="0" noProof="0" dirty="0" err="1">
                <a:ln>
                  <a:noFill/>
                </a:ln>
                <a:solidFill>
                  <a:schemeClr val="accent5">
                    <a:lumMod val="50000"/>
                  </a:schemeClr>
                </a:solidFill>
                <a:effectLst/>
                <a:uLnTx/>
                <a:uFillTx/>
                <a:latin typeface="Arial" panose="020B0604020202020204" pitchFamily="34" charset="0"/>
                <a:cs typeface="Arial" panose="020B0604020202020204" pitchFamily="34" charset="0"/>
              </a:rPr>
              <a:t>Kellet</a:t>
            </a:r>
            <a:r>
              <a:rPr kumimoji="0" lang="en-GB" sz="1100" b="0" i="0" u="none" strike="noStrike" kern="0" cap="none" spc="0" normalizeH="0" baseline="0" noProof="0" dirty="0">
                <a:ln>
                  <a:noFill/>
                </a:ln>
                <a:solidFill>
                  <a:schemeClr val="accent5">
                    <a:lumMod val="50000"/>
                  </a:schemeClr>
                </a:solidFill>
                <a:effectLst/>
                <a:uLnTx/>
                <a:uFillTx/>
                <a:latin typeface="Arial" panose="020B0604020202020204" pitchFamily="34" charset="0"/>
                <a:cs typeface="Arial" panose="020B0604020202020204" pitchFamily="34" charset="0"/>
              </a:rPr>
              <a:t> knew or ought to have known the calls he made to the employer amounted to harassment. That was so even if </a:t>
            </a:r>
            <a:r>
              <a:rPr kumimoji="0" lang="en-GB" sz="1100" b="0" i="0" u="none" strike="noStrike" kern="0" cap="none" spc="0" normalizeH="0" baseline="0" noProof="0" dirty="0" err="1">
                <a:ln>
                  <a:noFill/>
                </a:ln>
                <a:solidFill>
                  <a:schemeClr val="accent5">
                    <a:lumMod val="50000"/>
                  </a:schemeClr>
                </a:solidFill>
                <a:effectLst/>
                <a:uLnTx/>
                <a:uFillTx/>
                <a:latin typeface="Arial" panose="020B0604020202020204" pitchFamily="34" charset="0"/>
                <a:cs typeface="Arial" panose="020B0604020202020204" pitchFamily="34" charset="0"/>
              </a:rPr>
              <a:t>Kellet</a:t>
            </a:r>
            <a:r>
              <a:rPr kumimoji="0" lang="en-GB" sz="1100" b="0" i="0" u="none" strike="noStrike" kern="0" cap="none" spc="0" normalizeH="0" baseline="0" noProof="0" dirty="0">
                <a:ln>
                  <a:noFill/>
                </a:ln>
                <a:solidFill>
                  <a:schemeClr val="accent5">
                    <a:lumMod val="50000"/>
                  </a:schemeClr>
                </a:solidFill>
                <a:effectLst/>
                <a:uLnTx/>
                <a:uFillTx/>
                <a:latin typeface="Arial" panose="020B0604020202020204" pitchFamily="34" charset="0"/>
                <a:cs typeface="Arial" panose="020B0604020202020204" pitchFamily="34" charset="0"/>
              </a:rPr>
              <a:t> asked that the victim not be told about the allegations</a:t>
            </a:r>
          </a:p>
          <a:p>
            <a:endParaRPr lang="en-GB" dirty="0"/>
          </a:p>
        </p:txBody>
      </p:sp>
      <p:sp>
        <p:nvSpPr>
          <p:cNvPr id="4" name="Slide Number Placeholder 3"/>
          <p:cNvSpPr>
            <a:spLocks noGrp="1"/>
          </p:cNvSpPr>
          <p:nvPr>
            <p:ph type="sldNum" sz="quarter" idx="10"/>
          </p:nvPr>
        </p:nvSpPr>
        <p:spPr/>
        <p:txBody>
          <a:bodyPr/>
          <a:lstStyle/>
          <a:p>
            <a:fld id="{F437B498-6E9C-4BEE-BAB5-B143177F1A3A}" type="slidenum">
              <a:rPr lang="en-GB" smtClean="0"/>
              <a:t>8</a:t>
            </a:fld>
            <a:endParaRPr lang="en-GB"/>
          </a:p>
        </p:txBody>
      </p:sp>
    </p:spTree>
    <p:extLst>
      <p:ext uri="{BB962C8B-B14F-4D97-AF65-F5344CB8AC3E}">
        <p14:creationId xmlns:p14="http://schemas.microsoft.com/office/powerpoint/2010/main" val="41129312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altLang="en-US" sz="1100" b="0" i="0" u="none" strike="noStrike" kern="0" cap="none" spc="0" normalizeH="0" baseline="0" noProof="0" dirty="0">
                <a:ln>
                  <a:noFill/>
                </a:ln>
                <a:solidFill>
                  <a:srgbClr val="4472C4">
                    <a:lumMod val="50000"/>
                  </a:srgbClr>
                </a:solidFill>
                <a:effectLst/>
                <a:uLnTx/>
                <a:uFillTx/>
                <a:latin typeface="Arial" panose="020B0604020202020204" pitchFamily="34" charset="0"/>
                <a:ea typeface="+mn-ea"/>
                <a:cs typeface="Arial" panose="020B0604020202020204" pitchFamily="34" charset="0"/>
              </a:rPr>
              <a:t>OUGHT TO KNOW - Objective test - It is </a:t>
            </a:r>
            <a:r>
              <a:rPr kumimoji="0" lang="en-GB" altLang="en-US" sz="1100" b="0" i="0" u="none" strike="noStrike" kern="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irrelevant</a:t>
            </a:r>
            <a:r>
              <a:rPr kumimoji="0" lang="en-GB" altLang="en-US" sz="1100" b="0" i="0" u="none" strike="noStrike" kern="0" cap="none" spc="0" normalizeH="0" baseline="0" noProof="0" dirty="0">
                <a:ln>
                  <a:noFill/>
                </a:ln>
                <a:solidFill>
                  <a:srgbClr val="70AD47">
                    <a:lumMod val="75000"/>
                  </a:srgbClr>
                </a:solidFill>
                <a:effectLst/>
                <a:uLnTx/>
                <a:uFillTx/>
                <a:latin typeface="Arial" panose="020B0604020202020204" pitchFamily="34" charset="0"/>
                <a:ea typeface="+mn-ea"/>
                <a:cs typeface="Arial" panose="020B0604020202020204" pitchFamily="34" charset="0"/>
              </a:rPr>
              <a:t> </a:t>
            </a:r>
            <a:r>
              <a:rPr kumimoji="0" lang="en-GB" altLang="en-US" sz="1100" b="0" i="0" u="none" strike="noStrike" kern="0" cap="none" spc="0" normalizeH="0" baseline="0" noProof="0" dirty="0">
                <a:ln>
                  <a:noFill/>
                </a:ln>
                <a:solidFill>
                  <a:srgbClr val="4472C4">
                    <a:lumMod val="50000"/>
                  </a:srgbClr>
                </a:solidFill>
                <a:effectLst/>
                <a:uLnTx/>
                <a:uFillTx/>
                <a:latin typeface="Arial" panose="020B0604020202020204" pitchFamily="34" charset="0"/>
                <a:ea typeface="+mn-ea"/>
                <a:cs typeface="Arial" panose="020B0604020202020204" pitchFamily="34" charset="0"/>
              </a:rPr>
              <a:t>whether the accused was actually </a:t>
            </a:r>
            <a:r>
              <a:rPr kumimoji="0" lang="en-GB" altLang="en-US" sz="1100" b="0" i="0" u="none" strike="noStrike" kern="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subjectively aware </a:t>
            </a:r>
            <a:r>
              <a:rPr kumimoji="0" lang="en-GB" altLang="en-US" sz="1100" b="0" i="0" u="none" strike="noStrike" kern="0" cap="none" spc="0" normalizeH="0" baseline="0" noProof="0" dirty="0">
                <a:ln>
                  <a:noFill/>
                </a:ln>
                <a:solidFill>
                  <a:srgbClr val="4472C4">
                    <a:lumMod val="50000"/>
                  </a:srgbClr>
                </a:solidFill>
                <a:effectLst/>
                <a:uLnTx/>
                <a:uFillTx/>
                <a:latin typeface="Arial" panose="020B0604020202020204" pitchFamily="34" charset="0"/>
                <a:ea typeface="+mn-ea"/>
                <a:cs typeface="Arial" panose="020B0604020202020204" pitchFamily="34" charset="0"/>
              </a:rPr>
              <a:t>that their </a:t>
            </a:r>
            <a:r>
              <a:rPr kumimoji="0" lang="en-GB" altLang="en-US" sz="1100" b="0" i="0" u="none" strike="noStrike" kern="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conduct amounted to harassment. </a:t>
            </a:r>
            <a:r>
              <a:rPr kumimoji="0" lang="en-GB" altLang="en-US" sz="1100" b="0" i="0" u="none" strike="noStrike" kern="0" cap="none" spc="0" normalizeH="0" baseline="0" noProof="0" dirty="0">
                <a:ln>
                  <a:noFill/>
                </a:ln>
                <a:solidFill>
                  <a:srgbClr val="4472C4">
                    <a:lumMod val="50000"/>
                  </a:srgbClr>
                </a:solidFill>
                <a:effectLst/>
                <a:uLnTx/>
                <a:uFillTx/>
                <a:latin typeface="Arial" panose="020B0604020202020204" pitchFamily="34" charset="0"/>
                <a:ea typeface="+mn-ea"/>
                <a:cs typeface="Arial" panose="020B0604020202020204" pitchFamily="34" charset="0"/>
              </a:rPr>
              <a:t>Even if they are oblivious to the fact their conduct amounted to harassment – they would still be guilty</a:t>
            </a:r>
            <a:r>
              <a:rPr kumimoji="0" lang="en-GB" altLang="en-US" sz="1100" b="0" i="0" u="none" strike="noStrike" kern="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 if a reasonable person </a:t>
            </a:r>
            <a:r>
              <a:rPr kumimoji="0" lang="en-GB" altLang="en-US" sz="1100" b="0" i="0" u="none" strike="noStrike" kern="0" cap="none" spc="0" normalizeH="0" baseline="0" noProof="0" dirty="0">
                <a:ln>
                  <a:noFill/>
                </a:ln>
                <a:solidFill>
                  <a:srgbClr val="4472C4">
                    <a:lumMod val="50000"/>
                  </a:srgbClr>
                </a:solidFill>
                <a:effectLst/>
                <a:uLnTx/>
                <a:uFillTx/>
                <a:latin typeface="Arial" panose="020B0604020202020204" pitchFamily="34" charset="0"/>
                <a:ea typeface="+mn-ea"/>
                <a:cs typeface="Arial" panose="020B0604020202020204" pitchFamily="34" charset="0"/>
              </a:rPr>
              <a:t>in possession of the same information would</a:t>
            </a:r>
            <a:r>
              <a:rPr kumimoji="0" lang="en-GB" altLang="en-US" sz="1100" b="0" i="0" u="none" strike="noStrike" kern="0" cap="none" spc="0" normalizeH="0" baseline="0" noProof="0" dirty="0">
                <a:ln>
                  <a:noFill/>
                </a:ln>
                <a:solidFill>
                  <a:srgbClr val="4472C4">
                    <a:lumMod val="75000"/>
                  </a:srgbClr>
                </a:solidFill>
                <a:effectLst/>
                <a:uLnTx/>
                <a:uFillTx/>
                <a:latin typeface="Arial" panose="020B0604020202020204" pitchFamily="34" charset="0"/>
                <a:ea typeface="+mn-ea"/>
                <a:cs typeface="Arial" panose="020B0604020202020204" pitchFamily="34" charset="0"/>
              </a:rPr>
              <a:t> </a:t>
            </a:r>
            <a:r>
              <a:rPr kumimoji="0" lang="en-GB" altLang="en-US" sz="1100" b="0" i="0" u="none" strike="noStrike" kern="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think</a:t>
            </a:r>
            <a:r>
              <a:rPr kumimoji="0" lang="en-GB" altLang="en-US" sz="1100" b="0" i="0" u="none" strike="noStrike" kern="0" cap="none" spc="0" normalizeH="0" baseline="0" noProof="0" dirty="0">
                <a:ln>
                  <a:noFill/>
                </a:ln>
                <a:solidFill>
                  <a:srgbClr val="4472C4">
                    <a:lumMod val="75000"/>
                  </a:srgbClr>
                </a:solidFill>
                <a:effectLst/>
                <a:uLnTx/>
                <a:uFillTx/>
                <a:latin typeface="Arial" panose="020B0604020202020204" pitchFamily="34" charset="0"/>
                <a:ea typeface="+mn-ea"/>
                <a:cs typeface="Arial" panose="020B0604020202020204" pitchFamily="34" charset="0"/>
              </a:rPr>
              <a:t> </a:t>
            </a:r>
            <a:r>
              <a:rPr kumimoji="0" lang="en-GB" altLang="en-US" sz="1100" b="0" i="0" u="none" strike="noStrike" kern="0" cap="none" spc="0" normalizeH="0" baseline="0" noProof="0" dirty="0">
                <a:ln>
                  <a:noFill/>
                </a:ln>
                <a:solidFill>
                  <a:srgbClr val="4472C4">
                    <a:lumMod val="50000"/>
                  </a:srgbClr>
                </a:solidFill>
                <a:effectLst/>
                <a:uLnTx/>
                <a:uFillTx/>
                <a:latin typeface="Arial" panose="020B0604020202020204" pitchFamily="34" charset="0"/>
                <a:ea typeface="+mn-ea"/>
                <a:cs typeface="Arial" panose="020B0604020202020204" pitchFamily="34" charset="0"/>
              </a:rPr>
              <a:t>the</a:t>
            </a:r>
            <a:r>
              <a:rPr kumimoji="0" lang="en-GB" altLang="en-US" sz="1100" b="0" i="0" u="none" strike="noStrike" kern="0" cap="none" spc="0" normalizeH="0" baseline="0" noProof="0" dirty="0">
                <a:ln>
                  <a:noFill/>
                </a:ln>
                <a:solidFill>
                  <a:srgbClr val="4472C4">
                    <a:lumMod val="75000"/>
                  </a:srgbClr>
                </a:solidFill>
                <a:effectLst/>
                <a:uLnTx/>
                <a:uFillTx/>
                <a:latin typeface="Arial" panose="020B0604020202020204" pitchFamily="34" charset="0"/>
                <a:ea typeface="+mn-ea"/>
                <a:cs typeface="Arial" panose="020B0604020202020204" pitchFamily="34" charset="0"/>
              </a:rPr>
              <a:t> </a:t>
            </a:r>
            <a:r>
              <a:rPr kumimoji="0" lang="en-GB" altLang="en-US" sz="1100" b="0" i="0" u="none" strike="noStrike" kern="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conduct would amount to harassment.</a:t>
            </a: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altLang="en-US" sz="1100" b="0" i="0" u="none" strike="noStrike" kern="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altLang="en-US" sz="1100" b="0" i="0" u="none" strike="noStrike" kern="0" cap="none" spc="0" normalizeH="0" baseline="0" noProof="0" dirty="0">
                <a:ln>
                  <a:noFill/>
                </a:ln>
                <a:solidFill>
                  <a:schemeClr val="accent5">
                    <a:lumMod val="50000"/>
                  </a:schemeClr>
                </a:solidFill>
                <a:effectLst/>
                <a:uLnTx/>
                <a:uFillTx/>
                <a:latin typeface="Arial" panose="020B0604020202020204" pitchFamily="34" charset="0"/>
                <a:cs typeface="Arial" panose="020B0604020202020204" pitchFamily="34" charset="0"/>
              </a:rPr>
              <a:t>KNOW -Straightforward concept. Subjective awareness in the mind of the defendant that what they were doing amounted to harassment.</a:t>
            </a: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altLang="en-US" sz="2400" b="1" i="0" u="none" strike="noStrike" kern="0" cap="none" spc="0" normalizeH="0" baseline="0" noProof="0" dirty="0">
              <a:ln>
                <a:noFill/>
              </a:ln>
              <a:solidFill>
                <a:srgbClr val="FF0000"/>
              </a:solidFill>
              <a:effectLst/>
              <a:uLnTx/>
              <a:uFillTx/>
              <a:latin typeface="Comic Sans MS" panose="030F0702030302020204" pitchFamily="66"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fld id="{F437B498-6E9C-4BEE-BAB5-B143177F1A3A}" type="slidenum">
              <a:rPr lang="en-GB" smtClean="0"/>
              <a:t>9</a:t>
            </a:fld>
            <a:endParaRPr lang="en-GB"/>
          </a:p>
        </p:txBody>
      </p:sp>
    </p:spTree>
    <p:extLst>
      <p:ext uri="{BB962C8B-B14F-4D97-AF65-F5344CB8AC3E}">
        <p14:creationId xmlns:p14="http://schemas.microsoft.com/office/powerpoint/2010/main" val="21423521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latin typeface="Arial" panose="020B0604020202020204" pitchFamily="34" charset="0"/>
                <a:cs typeface="Arial" panose="020B0604020202020204" pitchFamily="34" charset="0"/>
              </a:rPr>
              <a:t>Defence - Putting People in Fear of Violence - s.4</a:t>
            </a:r>
          </a:p>
          <a:p>
            <a:r>
              <a:rPr lang="en-GB" sz="1100" dirty="0">
                <a:latin typeface="Arial" panose="020B0604020202020204" pitchFamily="34" charset="0"/>
                <a:cs typeface="Arial" panose="020B0604020202020204" pitchFamily="34" charset="0"/>
              </a:rPr>
              <a:t>Section 4 also includes the following statutory defences. It is for the defendant to show that:</a:t>
            </a:r>
          </a:p>
          <a:p>
            <a:r>
              <a:rPr lang="en-GB" sz="1100" dirty="0">
                <a:latin typeface="Arial" panose="020B0604020202020204" pitchFamily="34" charset="0"/>
                <a:cs typeface="Arial" panose="020B0604020202020204" pitchFamily="34" charset="0"/>
              </a:rPr>
              <a:t>the course of conduct was pursued for the purpose of preventing or detecting crime;</a:t>
            </a:r>
          </a:p>
          <a:p>
            <a:r>
              <a:rPr lang="en-GB" sz="1100" dirty="0">
                <a:latin typeface="Arial" panose="020B0604020202020204" pitchFamily="34" charset="0"/>
                <a:cs typeface="Arial" panose="020B0604020202020204" pitchFamily="34" charset="0"/>
              </a:rPr>
              <a:t>the course of conduct was pursued under any enactment or rule of law or to comply with any condition or requirement imposed by any person under any enactment; or</a:t>
            </a:r>
          </a:p>
          <a:p>
            <a:r>
              <a:rPr lang="en-GB" sz="1100" b="1" dirty="0">
                <a:latin typeface="Arial" panose="020B0604020202020204" pitchFamily="34" charset="0"/>
                <a:cs typeface="Arial" panose="020B0604020202020204" pitchFamily="34" charset="0"/>
              </a:rPr>
              <a:t>pursuit of the course of conduct was reasonable for the protection of him or herself or another or for the protection of her, his or another's property.</a:t>
            </a:r>
          </a:p>
          <a:p>
            <a:endParaRPr lang="en-GB" b="1" dirty="0"/>
          </a:p>
        </p:txBody>
      </p:sp>
      <p:sp>
        <p:nvSpPr>
          <p:cNvPr id="4" name="Slide Number Placeholder 3"/>
          <p:cNvSpPr>
            <a:spLocks noGrp="1"/>
          </p:cNvSpPr>
          <p:nvPr>
            <p:ph type="sldNum" sz="quarter" idx="10"/>
          </p:nvPr>
        </p:nvSpPr>
        <p:spPr/>
        <p:txBody>
          <a:bodyPr/>
          <a:lstStyle/>
          <a:p>
            <a:fld id="{F437B498-6E9C-4BEE-BAB5-B143177F1A3A}" type="slidenum">
              <a:rPr lang="en-GB" smtClean="0"/>
              <a:t>10</a:t>
            </a:fld>
            <a:endParaRPr lang="en-GB"/>
          </a:p>
        </p:txBody>
      </p:sp>
    </p:spTree>
    <p:extLst>
      <p:ext uri="{BB962C8B-B14F-4D97-AF65-F5344CB8AC3E}">
        <p14:creationId xmlns:p14="http://schemas.microsoft.com/office/powerpoint/2010/main" val="24458058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dirty="0">
                <a:latin typeface="Arial" panose="020B0604020202020204" pitchFamily="34" charset="0"/>
                <a:cs typeface="Arial" panose="020B0604020202020204" pitchFamily="34" charset="0"/>
              </a:rPr>
              <a:t>Either way offence</a:t>
            </a:r>
          </a:p>
          <a:p>
            <a:pPr>
              <a:lnSpc>
                <a:spcPct val="100000"/>
              </a:lnSpc>
            </a:pPr>
            <a:r>
              <a:rPr lang="en-GB" sz="1100" dirty="0">
                <a:latin typeface="Arial" panose="020B0604020202020204" pitchFamily="34" charset="0"/>
                <a:cs typeface="Arial" panose="020B0604020202020204" pitchFamily="34" charset="0"/>
              </a:rPr>
              <a:t>5</a:t>
            </a:r>
            <a:r>
              <a:rPr lang="en-GB" sz="1100" baseline="0" dirty="0">
                <a:latin typeface="Arial" panose="020B0604020202020204" pitchFamily="34" charset="0"/>
                <a:cs typeface="Arial" panose="020B0604020202020204" pitchFamily="34" charset="0"/>
              </a:rPr>
              <a:t> years imprisonment on indictment</a:t>
            </a:r>
          </a:p>
          <a:p>
            <a:pPr>
              <a:lnSpc>
                <a:spcPct val="100000"/>
              </a:lnSpc>
            </a:pPr>
            <a:r>
              <a:rPr lang="en-GB" sz="1100" baseline="0" dirty="0">
                <a:latin typeface="Arial" panose="020B0604020202020204" pitchFamily="34" charset="0"/>
                <a:cs typeface="Arial" panose="020B0604020202020204" pitchFamily="34" charset="0"/>
              </a:rPr>
              <a:t>6 months and/or Fine summarily</a:t>
            </a:r>
          </a:p>
          <a:p>
            <a:pPr>
              <a:lnSpc>
                <a:spcPct val="100000"/>
              </a:lnSpc>
            </a:pPr>
            <a:endParaRPr lang="en-GB" sz="1100" baseline="0" dirty="0">
              <a:latin typeface="Arial" panose="020B0604020202020204" pitchFamily="34" charset="0"/>
              <a:cs typeface="Arial" panose="020B0604020202020204" pitchFamily="34" charset="0"/>
            </a:endParaRPr>
          </a:p>
          <a:p>
            <a:pPr>
              <a:lnSpc>
                <a:spcPct val="100000"/>
              </a:lnSpc>
            </a:pPr>
            <a:r>
              <a:rPr lang="en-GB" sz="1100" dirty="0">
                <a:latin typeface="Arial" panose="020B0604020202020204" pitchFamily="34" charset="0"/>
                <a:cs typeface="Arial" panose="020B0604020202020204" pitchFamily="34" charset="0"/>
              </a:rPr>
              <a:t>The elements of the section 4 offence are:</a:t>
            </a:r>
          </a:p>
          <a:p>
            <a:pPr>
              <a:lnSpc>
                <a:spcPct val="100000"/>
              </a:lnSpc>
            </a:pPr>
            <a:r>
              <a:rPr lang="en-GB" sz="1100" dirty="0">
                <a:latin typeface="Arial" panose="020B0604020202020204" pitchFamily="34" charset="0"/>
                <a:cs typeface="Arial" panose="020B0604020202020204" pitchFamily="34" charset="0"/>
              </a:rPr>
              <a:t>a course of conduct;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latin typeface="Arial" panose="020B0604020202020204" pitchFamily="34" charset="0"/>
                <a:cs typeface="Arial" panose="020B0604020202020204" pitchFamily="34" charset="0"/>
              </a:rPr>
              <a:t>which causes another to fear that violence will be used against him Personally and not a 3</a:t>
            </a:r>
            <a:r>
              <a:rPr lang="en-GB" sz="1100" baseline="30000" dirty="0">
                <a:latin typeface="Arial" panose="020B0604020202020204" pitchFamily="34" charset="0"/>
                <a:cs typeface="Arial" panose="020B0604020202020204" pitchFamily="34" charset="0"/>
              </a:rPr>
              <a:t>rd</a:t>
            </a:r>
            <a:r>
              <a:rPr lang="en-GB" sz="1100" baseline="0" dirty="0">
                <a:latin typeface="Arial" panose="020B0604020202020204" pitchFamily="34" charset="0"/>
                <a:cs typeface="Arial" panose="020B0604020202020204" pitchFamily="34" charset="0"/>
              </a:rPr>
              <a:t> party (</a:t>
            </a:r>
            <a:r>
              <a:rPr kumimoji="0" lang="en-GB" altLang="en-US" sz="1100" b="1" i="0" u="none" strike="noStrike" kern="0" cap="none" spc="0" normalizeH="0" baseline="0" noProof="0" dirty="0">
                <a:ln>
                  <a:noFill/>
                </a:ln>
                <a:solidFill>
                  <a:schemeClr val="accent6">
                    <a:lumMod val="50000"/>
                  </a:schemeClr>
                </a:solidFill>
                <a:effectLst/>
                <a:uLnTx/>
                <a:uFillTx/>
                <a:latin typeface="Arial" panose="020B0604020202020204" pitchFamily="34" charset="0"/>
                <a:cs typeface="Arial" panose="020B0604020202020204" pitchFamily="34" charset="0"/>
              </a:rPr>
              <a:t>Mohammed Ali </a:t>
            </a:r>
            <a:r>
              <a:rPr kumimoji="0" lang="en-GB" altLang="en-US" sz="1100" b="1" i="0" u="none" strike="noStrike" kern="0" cap="none" spc="0" normalizeH="0" baseline="0" noProof="0" dirty="0" err="1">
                <a:ln>
                  <a:noFill/>
                </a:ln>
                <a:solidFill>
                  <a:schemeClr val="accent6">
                    <a:lumMod val="50000"/>
                  </a:schemeClr>
                </a:solidFill>
                <a:effectLst/>
                <a:uLnTx/>
                <a:uFillTx/>
                <a:latin typeface="Arial" panose="020B0604020202020204" pitchFamily="34" charset="0"/>
                <a:cs typeface="Arial" panose="020B0604020202020204" pitchFamily="34" charset="0"/>
              </a:rPr>
              <a:t>Caurti</a:t>
            </a:r>
            <a:r>
              <a:rPr kumimoji="0" lang="en-GB" altLang="en-US" sz="1100" b="1" i="0" u="none" strike="noStrike" kern="0" cap="none" spc="0" normalizeH="0" baseline="0" noProof="0" dirty="0">
                <a:ln>
                  <a:noFill/>
                </a:ln>
                <a:solidFill>
                  <a:schemeClr val="accent6">
                    <a:lumMod val="50000"/>
                  </a:schemeClr>
                </a:solidFill>
                <a:effectLst/>
                <a:uLnTx/>
                <a:uFillTx/>
                <a:latin typeface="Arial" panose="020B0604020202020204" pitchFamily="34" charset="0"/>
                <a:cs typeface="Arial" panose="020B0604020202020204" pitchFamily="34" charset="0"/>
              </a:rPr>
              <a:t> v DPP 2001)</a:t>
            </a:r>
            <a:r>
              <a:rPr lang="en-GB" sz="1100" dirty="0">
                <a:latin typeface="Arial" panose="020B0604020202020204" pitchFamily="34" charset="0"/>
                <a:cs typeface="Arial" panose="020B0604020202020204" pitchFamily="34" charset="0"/>
              </a:rPr>
              <a:t>; and</a:t>
            </a:r>
            <a:r>
              <a:rPr lang="en-GB" sz="1100" baseline="0"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which the defendant knows or ought to know will cause another to fear that violence will be used against him; and</a:t>
            </a:r>
          </a:p>
          <a:p>
            <a:pPr>
              <a:lnSpc>
                <a:spcPct val="100000"/>
              </a:lnSpc>
            </a:pPr>
            <a:r>
              <a:rPr lang="en-GB" sz="1100" dirty="0">
                <a:latin typeface="Arial" panose="020B0604020202020204" pitchFamily="34" charset="0"/>
                <a:cs typeface="Arial" panose="020B0604020202020204" pitchFamily="34" charset="0"/>
              </a:rPr>
              <a:t>the defendant ought to know that his course of conduct will cause another to fear that violence will be used against them if a reasonable person in possession of the same information would think that the course of conduct would cause the other so to fear on that occasion.</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11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1100" b="1" i="0" u="none" strike="noStrike" kern="0" cap="none" spc="0" normalizeH="0" baseline="0" noProof="0" dirty="0">
                <a:ln>
                  <a:noFill/>
                </a:ln>
                <a:solidFill>
                  <a:schemeClr val="accent5">
                    <a:lumMod val="50000"/>
                  </a:schemeClr>
                </a:solidFill>
                <a:effectLst/>
                <a:uLnTx/>
                <a:uFillTx/>
                <a:latin typeface="Arial" panose="020B0604020202020204" pitchFamily="34" charset="0"/>
                <a:cs typeface="Arial" panose="020B0604020202020204" pitchFamily="34" charset="0"/>
              </a:rPr>
              <a:t>The </a:t>
            </a:r>
            <a:r>
              <a:rPr kumimoji="0" lang="en-GB" sz="1100" b="1" i="0" u="none" strike="noStrike" kern="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course of conduct </a:t>
            </a:r>
            <a:r>
              <a:rPr kumimoji="0" lang="en-GB" sz="1100" b="1" i="0" u="none" strike="noStrike" kern="0" cap="none" spc="0" normalizeH="0" baseline="0" noProof="0" dirty="0">
                <a:ln>
                  <a:noFill/>
                </a:ln>
                <a:solidFill>
                  <a:schemeClr val="accent5">
                    <a:lumMod val="50000"/>
                  </a:schemeClr>
                </a:solidFill>
                <a:effectLst/>
                <a:uLnTx/>
                <a:uFillTx/>
                <a:latin typeface="Arial" panose="020B0604020202020204" pitchFamily="34" charset="0"/>
                <a:cs typeface="Arial" panose="020B0604020202020204" pitchFamily="34" charset="0"/>
              </a:rPr>
              <a:t>must cause the victim to fear the violence</a:t>
            </a:r>
            <a:r>
              <a:rPr kumimoji="0" lang="en-GB" sz="1100" b="1" i="0" u="none" strike="noStrike" kern="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 </a:t>
            </a:r>
            <a:r>
              <a:rPr kumimoji="0" lang="en-GB" sz="1100" b="1" i="0" u="sng" strike="noStrike" kern="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WILL</a:t>
            </a:r>
            <a:r>
              <a:rPr kumimoji="0" lang="en-GB" sz="1100" b="1" i="0" u="none" strike="noStrike" kern="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 rather than </a:t>
            </a:r>
            <a:r>
              <a:rPr kumimoji="0" lang="en-GB" sz="1100" b="1" i="0" u="sng" strike="noStrike" kern="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MIGHT</a:t>
            </a:r>
            <a:r>
              <a:rPr kumimoji="0" lang="en-GB" sz="1100" b="1" i="0" u="none" strike="noStrike" kern="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 </a:t>
            </a:r>
            <a:r>
              <a:rPr kumimoji="0" lang="en-GB" sz="1100" b="1" i="0" u="none" strike="noStrike" kern="0" cap="none" spc="0" normalizeH="0" baseline="0" noProof="0" dirty="0">
                <a:ln>
                  <a:noFill/>
                </a:ln>
                <a:solidFill>
                  <a:schemeClr val="accent5">
                    <a:lumMod val="50000"/>
                  </a:schemeClr>
                </a:solidFill>
                <a:effectLst/>
                <a:uLnTx/>
                <a:uFillTx/>
                <a:latin typeface="Arial" panose="020B0604020202020204" pitchFamily="34" charset="0"/>
                <a:cs typeface="Arial" panose="020B0604020202020204" pitchFamily="34" charset="0"/>
              </a:rPr>
              <a:t>be used. Classic exam trip up involves circumstances causing the victim to be in fear of what </a:t>
            </a:r>
            <a:r>
              <a:rPr kumimoji="0" lang="en-GB" sz="1100" b="1" i="0" u="none" strike="noStrike" kern="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might happen in the future – this is not enough (R v Henley 2002)</a:t>
            </a: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1100" b="1" i="0" u="none" strike="noStrike" kern="0" cap="none" spc="0" normalizeH="0" baseline="0" noProof="0" dirty="0">
              <a:ln>
                <a:noFill/>
              </a:ln>
              <a:solidFill>
                <a:srgbClr val="FF0000"/>
              </a:solidFill>
              <a:effectLst/>
              <a:uLnTx/>
              <a:uFillTx/>
              <a:latin typeface="Arial" panose="020B0604020202020204" pitchFamily="34" charset="0"/>
              <a:cs typeface="Arial" panose="020B0604020202020204" pitchFamily="34" charset="0"/>
            </a:endParaRPr>
          </a:p>
          <a:p>
            <a:pPr>
              <a:lnSpc>
                <a:spcPct val="100000"/>
              </a:lnSpc>
            </a:pPr>
            <a:r>
              <a:rPr lang="en-GB" sz="1100" b="1" dirty="0">
                <a:latin typeface="Arial" panose="020B0604020202020204" pitchFamily="34" charset="0"/>
                <a:cs typeface="Arial" panose="020B0604020202020204" pitchFamily="34" charset="0"/>
              </a:rPr>
              <a:t>Defence - Putting People in Fear of Violence - s.4</a:t>
            </a:r>
          </a:p>
          <a:p>
            <a:pPr>
              <a:lnSpc>
                <a:spcPct val="100000"/>
              </a:lnSpc>
            </a:pPr>
            <a:r>
              <a:rPr lang="en-GB" sz="1100" dirty="0">
                <a:latin typeface="Arial" panose="020B0604020202020204" pitchFamily="34" charset="0"/>
                <a:cs typeface="Arial" panose="020B0604020202020204" pitchFamily="34" charset="0"/>
              </a:rPr>
              <a:t>Section 4 also includes the following statutory defences. It is for the defendant to show that:</a:t>
            </a:r>
          </a:p>
          <a:p>
            <a:pPr>
              <a:lnSpc>
                <a:spcPct val="100000"/>
              </a:lnSpc>
            </a:pPr>
            <a:r>
              <a:rPr lang="en-GB" sz="1100" dirty="0">
                <a:latin typeface="Arial" panose="020B0604020202020204" pitchFamily="34" charset="0"/>
                <a:cs typeface="Arial" panose="020B0604020202020204" pitchFamily="34" charset="0"/>
              </a:rPr>
              <a:t>the course of conduct was pursued for the purpose of preventing or detecting crime;</a:t>
            </a:r>
          </a:p>
          <a:p>
            <a:pPr>
              <a:lnSpc>
                <a:spcPct val="100000"/>
              </a:lnSpc>
            </a:pPr>
            <a:r>
              <a:rPr lang="en-GB" sz="1100" dirty="0">
                <a:latin typeface="Arial" panose="020B0604020202020204" pitchFamily="34" charset="0"/>
                <a:cs typeface="Arial" panose="020B0604020202020204" pitchFamily="34" charset="0"/>
              </a:rPr>
              <a:t>the course of conduct was pursued under any enactment or rule of law or to comply with any condition or requirement imposed by any person under any enactment; or</a:t>
            </a:r>
          </a:p>
          <a:p>
            <a:pPr>
              <a:lnSpc>
                <a:spcPct val="100000"/>
              </a:lnSpc>
            </a:pPr>
            <a:r>
              <a:rPr lang="en-GB" sz="1100" dirty="0">
                <a:latin typeface="Arial" panose="020B0604020202020204" pitchFamily="34" charset="0"/>
                <a:cs typeface="Arial" panose="020B0604020202020204" pitchFamily="34" charset="0"/>
              </a:rPr>
              <a:t>pursuit of the course of conduct was reasonable for the protection of him or herself or another or for the protection of her, his or another's property.</a:t>
            </a: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1200" b="1" i="0" u="none" strike="noStrike" kern="0" cap="none" spc="0" normalizeH="0" baseline="0" noProof="0" dirty="0">
              <a:ln>
                <a:noFill/>
              </a:ln>
              <a:solidFill>
                <a:srgbClr val="FF0000"/>
              </a:solidFill>
              <a:effectLst/>
              <a:uLnTx/>
              <a:uFillTx/>
              <a:latin typeface="Comic Sans MS" panose="030F0702030302020204" pitchFamily="66" charset="0"/>
              <a:cs typeface="+mn-cs"/>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1200" b="1" i="0" u="none" strike="noStrike" kern="0" cap="none" spc="0" normalizeH="0" baseline="0" noProof="0" dirty="0">
              <a:ln>
                <a:noFill/>
              </a:ln>
              <a:solidFill>
                <a:srgbClr val="FF0000"/>
              </a:solidFill>
              <a:effectLst/>
              <a:uLnTx/>
              <a:uFillTx/>
              <a:latin typeface="Comic Sans MS" panose="030F0702030302020204" pitchFamily="66" charset="0"/>
              <a:cs typeface="+mn-cs"/>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1200" b="1" i="0" u="none" strike="noStrike" kern="0" cap="none" spc="0" normalizeH="0" baseline="0" noProof="0" dirty="0">
              <a:ln>
                <a:noFill/>
              </a:ln>
              <a:solidFill>
                <a:srgbClr val="FF0000"/>
              </a:solidFill>
              <a:effectLst/>
              <a:uLnTx/>
              <a:uFillTx/>
              <a:latin typeface="Comic Sans MS" panose="030F0702030302020204" pitchFamily="66" charset="0"/>
              <a:cs typeface="+mn-cs"/>
            </a:endParaRPr>
          </a:p>
          <a:p>
            <a:endParaRPr lang="en-GB" dirty="0"/>
          </a:p>
          <a:p>
            <a:endParaRPr lang="en-GB" dirty="0"/>
          </a:p>
        </p:txBody>
      </p:sp>
      <p:sp>
        <p:nvSpPr>
          <p:cNvPr id="4" name="Slide Number Placeholder 3"/>
          <p:cNvSpPr>
            <a:spLocks noGrp="1"/>
          </p:cNvSpPr>
          <p:nvPr>
            <p:ph type="sldNum" sz="quarter" idx="10"/>
          </p:nvPr>
        </p:nvSpPr>
        <p:spPr/>
        <p:txBody>
          <a:bodyPr/>
          <a:lstStyle/>
          <a:p>
            <a:fld id="{F437B498-6E9C-4BEE-BAB5-B143177F1A3A}" type="slidenum">
              <a:rPr lang="en-GB" smtClean="0"/>
              <a:t>11</a:t>
            </a:fld>
            <a:endParaRPr lang="en-GB"/>
          </a:p>
        </p:txBody>
      </p:sp>
    </p:spTree>
    <p:extLst>
      <p:ext uri="{BB962C8B-B14F-4D97-AF65-F5344CB8AC3E}">
        <p14:creationId xmlns:p14="http://schemas.microsoft.com/office/powerpoint/2010/main" val="180217235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437B498-6E9C-4BEE-BAB5-B143177F1A3A}" type="slidenum">
              <a:rPr lang="en-GB" smtClean="0"/>
              <a:t>12</a:t>
            </a:fld>
            <a:endParaRPr lang="en-GB"/>
          </a:p>
        </p:txBody>
      </p:sp>
    </p:spTree>
    <p:extLst>
      <p:ext uri="{BB962C8B-B14F-4D97-AF65-F5344CB8AC3E}">
        <p14:creationId xmlns:p14="http://schemas.microsoft.com/office/powerpoint/2010/main" val="4918444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S2 and 2A</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Either way offence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Summary 6 months imprisonment and/or fine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Indictment maximum 2 years imprisonment and/or fine</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S4 and 4A</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Either way offence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Summary 6 months imprisonment</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Crown court 14 years</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The Crime &amp; Disorder Act takes existing offences and sets out circumstances in which those existing offences become racially or religiously aggravated.</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The ‘aggravated’ form of the offence carries a higher maximum penalty than the ordinary form of the offence</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Offences that can become racially or religiously aggravated can be grouped into </a:t>
            </a: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4 categories</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Assaults </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s20 wounding or GBH – s47 ABH – common assault/battery s.39 CJA 1988 – note that s18 GBH with intent is not covered as already carries a maximum sentence</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Criminal Damage – </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simple’ criminal damage (basic offence) s1 Criminal Damage Act 1971</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Public Order – </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s4 – s4a – s5 POA 1986</a:t>
            </a:r>
            <a:endPar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Harassment – s2 – s2a – s4 – s4a  PHA 1997</a:t>
            </a:r>
          </a:p>
          <a:p>
            <a:endParaRPr lang="en-GB" dirty="0"/>
          </a:p>
        </p:txBody>
      </p:sp>
      <p:sp>
        <p:nvSpPr>
          <p:cNvPr id="4" name="Slide Number Placeholder 3"/>
          <p:cNvSpPr>
            <a:spLocks noGrp="1"/>
          </p:cNvSpPr>
          <p:nvPr>
            <p:ph type="sldNum" sz="quarter" idx="10"/>
          </p:nvPr>
        </p:nvSpPr>
        <p:spPr/>
        <p:txBody>
          <a:bodyPr/>
          <a:lstStyle/>
          <a:p>
            <a:fld id="{F437B498-6E9C-4BEE-BAB5-B143177F1A3A}" type="slidenum">
              <a:rPr lang="en-GB" smtClean="0"/>
              <a:t>13</a:t>
            </a:fld>
            <a:endParaRPr lang="en-GB"/>
          </a:p>
        </p:txBody>
      </p:sp>
    </p:spTree>
    <p:extLst>
      <p:ext uri="{BB962C8B-B14F-4D97-AF65-F5344CB8AC3E}">
        <p14:creationId xmlns:p14="http://schemas.microsoft.com/office/powerpoint/2010/main" val="150800549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effectLst/>
                <a:latin typeface="Arial" panose="020B0604020202020204" pitchFamily="34" charset="0"/>
                <a:cs typeface="Arial" panose="020B0604020202020204" pitchFamily="34" charset="0"/>
              </a:rPr>
              <a:t>Membership,</a:t>
            </a:r>
            <a:br>
              <a:rPr lang="en-GB" sz="1100" dirty="0">
                <a:effectLst/>
                <a:latin typeface="Arial" panose="020B0604020202020204" pitchFamily="34" charset="0"/>
                <a:cs typeface="Arial" panose="020B0604020202020204" pitchFamily="34" charset="0"/>
              </a:rPr>
            </a:br>
            <a:r>
              <a:rPr lang="en-GB" sz="1100" dirty="0">
                <a:effectLst/>
                <a:latin typeface="Arial" panose="020B0604020202020204" pitchFamily="34" charset="0"/>
                <a:cs typeface="Arial" panose="020B0604020202020204" pitchFamily="34" charset="0"/>
              </a:rPr>
              <a:t>in relation to a racial or religious group, includes association with members of that group;</a:t>
            </a:r>
          </a:p>
          <a:p>
            <a:r>
              <a:rPr lang="en-GB" sz="1100" b="1" dirty="0">
                <a:effectLst/>
                <a:latin typeface="Arial" panose="020B0604020202020204" pitchFamily="34" charset="0"/>
                <a:cs typeface="Arial" panose="020B0604020202020204" pitchFamily="34" charset="0"/>
              </a:rPr>
              <a:t>Presumed</a:t>
            </a:r>
            <a:br>
              <a:rPr lang="en-GB" sz="1100" dirty="0">
                <a:effectLst/>
                <a:latin typeface="Arial" panose="020B0604020202020204" pitchFamily="34" charset="0"/>
                <a:cs typeface="Arial" panose="020B0604020202020204" pitchFamily="34" charset="0"/>
              </a:rPr>
            </a:br>
            <a:r>
              <a:rPr lang="en-GB" sz="1100" dirty="0">
                <a:effectLst/>
                <a:latin typeface="Arial" panose="020B0604020202020204" pitchFamily="34" charset="0"/>
                <a:cs typeface="Arial" panose="020B0604020202020204" pitchFamily="34" charset="0"/>
              </a:rPr>
              <a:t>means presumed by the offender.</a:t>
            </a:r>
          </a:p>
          <a:p>
            <a:endParaRPr lang="en-GB" sz="1100" dirty="0">
              <a:effectLst/>
              <a:latin typeface="Arial" panose="020B0604020202020204" pitchFamily="34" charset="0"/>
              <a:cs typeface="Arial" panose="020B0604020202020204" pitchFamily="34" charset="0"/>
            </a:endParaRPr>
          </a:p>
          <a:p>
            <a:r>
              <a:rPr lang="en-GB" sz="1100" dirty="0">
                <a:effectLst/>
                <a:latin typeface="Arial" panose="020B0604020202020204" pitchFamily="34" charset="0"/>
                <a:cs typeface="Arial" panose="020B0604020202020204" pitchFamily="34" charset="0"/>
              </a:rPr>
              <a:t>In this section </a:t>
            </a:r>
            <a:r>
              <a:rPr lang="en-GB" sz="1100" b="1" dirty="0">
                <a:effectLst/>
                <a:latin typeface="Arial" panose="020B0604020202020204" pitchFamily="34" charset="0"/>
                <a:cs typeface="Arial" panose="020B0604020202020204" pitchFamily="34" charset="0"/>
              </a:rPr>
              <a:t>racial group</a:t>
            </a:r>
            <a:r>
              <a:rPr lang="en-GB" sz="1100" dirty="0">
                <a:effectLst/>
                <a:latin typeface="Arial" panose="020B0604020202020204" pitchFamily="34" charset="0"/>
                <a:cs typeface="Arial" panose="020B0604020202020204" pitchFamily="34" charset="0"/>
              </a:rPr>
              <a:t> means a group of persons defined by reference to race, colour, nationality (including citizenship) or ethnic or national origins.</a:t>
            </a:r>
          </a:p>
          <a:p>
            <a:r>
              <a:rPr lang="en-GB" sz="1100" dirty="0">
                <a:effectLst/>
                <a:latin typeface="Arial" panose="020B0604020202020204" pitchFamily="34" charset="0"/>
                <a:cs typeface="Arial" panose="020B0604020202020204" pitchFamily="34" charset="0"/>
              </a:rPr>
              <a:t>In this section </a:t>
            </a:r>
            <a:r>
              <a:rPr lang="en-GB" sz="1100" b="1" dirty="0">
                <a:effectLst/>
                <a:latin typeface="Arial" panose="020B0604020202020204" pitchFamily="34" charset="0"/>
                <a:cs typeface="Arial" panose="020B0604020202020204" pitchFamily="34" charset="0"/>
              </a:rPr>
              <a:t>religious group</a:t>
            </a:r>
            <a:r>
              <a:rPr lang="en-GB" sz="1100" dirty="0">
                <a:effectLst/>
                <a:latin typeface="Arial" panose="020B0604020202020204" pitchFamily="34" charset="0"/>
                <a:cs typeface="Arial" panose="020B0604020202020204" pitchFamily="34" charset="0"/>
              </a:rPr>
              <a:t> means a group of persons defined by reference to religious belief or lack of religious belief.</a:t>
            </a:r>
          </a:p>
          <a:p>
            <a:endParaRPr lang="en-GB" sz="1100" dirty="0">
              <a:effectLst/>
              <a:latin typeface="Arial" panose="020B0604020202020204" pitchFamily="34" charset="0"/>
              <a:cs typeface="Arial" panose="020B0604020202020204" pitchFamily="34" charset="0"/>
            </a:endParaRPr>
          </a:p>
          <a:p>
            <a:r>
              <a:rPr lang="en-GB" sz="1100" i="0" dirty="0">
                <a:effectLst/>
                <a:latin typeface="Arial" panose="020B0604020202020204" pitchFamily="34" charset="0"/>
                <a:cs typeface="Arial" panose="020B0604020202020204" pitchFamily="34" charset="0"/>
              </a:rPr>
              <a:t>It will be for the courts to define the extent of the term 'immediately' (as referred to in subsection (1)(a) above). The longer the interval between the demonstration of hostility and the offence itself, the less likely it will be that the circumstances will pass the test of racial or religious aggravation.</a:t>
            </a:r>
            <a:br>
              <a:rPr lang="en-GB" sz="1100" i="0" dirty="0">
                <a:effectLst/>
                <a:latin typeface="Arial" panose="020B0604020202020204" pitchFamily="34" charset="0"/>
                <a:cs typeface="Arial" panose="020B0604020202020204" pitchFamily="34" charset="0"/>
              </a:rPr>
            </a:br>
            <a:r>
              <a:rPr lang="en-GB" sz="1100" i="0" dirty="0">
                <a:effectLst/>
                <a:latin typeface="Arial" panose="020B0604020202020204" pitchFamily="34" charset="0"/>
                <a:cs typeface="Arial" panose="020B0604020202020204" pitchFamily="34" charset="0"/>
              </a:rPr>
              <a:t>(ii) Members of the Police Service are just as entitled to protection under these provisions as anyone else. For example, someone committing the offence of threatening behaviour by using racial taunts against the police could be prosecuted for the racially aggravated version of the offence under section </a:t>
            </a:r>
          </a:p>
          <a:p>
            <a:endParaRPr lang="en-GB" sz="1100" i="0" dirty="0">
              <a:effectLst/>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Hostility is not defined in the legislation. Consideration should be given to ordinary dictionary definitions, which include ill-will, ill-feeling, spite, prejudice, unfriendliness, antagonism, resentment, and dislike.</a:t>
            </a:r>
            <a:endParaRPr lang="en-GB" sz="1100" i="0" dirty="0">
              <a:effectLst/>
              <a:latin typeface="Arial" panose="020B0604020202020204" pitchFamily="34" charset="0"/>
              <a:cs typeface="Arial" panose="020B0604020202020204" pitchFamily="34" charset="0"/>
            </a:endParaRPr>
          </a:p>
          <a:p>
            <a:endParaRPr lang="en-GB" sz="1100" i="0" dirty="0">
              <a:effectLst/>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 second part is concerned with the offender's motivation, requiring proof that the substantive offence was wholly or partly motivated by hostility towards persons who are of a particular race or religion. Motive can be established by evidence relating to what the defendant may have said or done on other occasions or prior to the current incident. In some cases, background evidence could well be important if relevant to establish motive, for example, evidence of membership of, or association with, a racist group, or evidence of expressed racist views in the past might, depending on the facts, be admissible in evidence.</a:t>
            </a:r>
          </a:p>
          <a:p>
            <a:endParaRPr lang="en-GB" sz="1100" kern="0" dirty="0">
              <a:solidFill>
                <a:schemeClr val="accent5">
                  <a:lumMod val="50000"/>
                </a:schemeClr>
              </a:solidFill>
              <a:latin typeface="Arial" panose="020B0604020202020204" pitchFamily="34" charset="0"/>
              <a:cs typeface="Arial" panose="020B0604020202020204" pitchFamily="34" charset="0"/>
            </a:endParaRPr>
          </a:p>
          <a:p>
            <a:r>
              <a:rPr lang="en-GB" sz="1100" kern="0" dirty="0">
                <a:solidFill>
                  <a:schemeClr val="accent5">
                    <a:lumMod val="50000"/>
                  </a:schemeClr>
                </a:solidFill>
                <a:latin typeface="Arial" panose="020B0604020202020204" pitchFamily="34" charset="0"/>
                <a:cs typeface="Arial" panose="020B0604020202020204" pitchFamily="34" charset="0"/>
              </a:rPr>
              <a:t>All of the ‘acts’ within the course of conduct </a:t>
            </a:r>
            <a:r>
              <a:rPr lang="en-GB" sz="1100" kern="0" dirty="0">
                <a:solidFill>
                  <a:srgbClr val="FF0000"/>
                </a:solidFill>
                <a:latin typeface="Arial" panose="020B0604020202020204" pitchFamily="34" charset="0"/>
                <a:cs typeface="Arial" panose="020B0604020202020204" pitchFamily="34" charset="0"/>
              </a:rPr>
              <a:t>MUST</a:t>
            </a:r>
            <a:r>
              <a:rPr lang="en-GB" sz="1100" kern="0" dirty="0">
                <a:solidFill>
                  <a:schemeClr val="accent5">
                    <a:lumMod val="50000"/>
                  </a:schemeClr>
                </a:solidFill>
                <a:latin typeface="Arial" panose="020B0604020202020204" pitchFamily="34" charset="0"/>
                <a:cs typeface="Arial" panose="020B0604020202020204" pitchFamily="34" charset="0"/>
              </a:rPr>
              <a:t> be racially or religiously aggravated</a:t>
            </a:r>
            <a:r>
              <a:rPr lang="en-GB" sz="1100" kern="0" baseline="0" dirty="0">
                <a:solidFill>
                  <a:schemeClr val="accent5">
                    <a:lumMod val="50000"/>
                  </a:schemeClr>
                </a:solidFill>
                <a:latin typeface="Arial" panose="020B0604020202020204" pitchFamily="34" charset="0"/>
                <a:cs typeface="Arial" panose="020B0604020202020204" pitchFamily="34" charset="0"/>
              </a:rPr>
              <a:t> </a:t>
            </a:r>
            <a:r>
              <a:rPr lang="en-US" sz="1100" kern="0" dirty="0">
                <a:solidFill>
                  <a:schemeClr val="accent5">
                    <a:lumMod val="50000"/>
                  </a:schemeClr>
                </a:solidFill>
                <a:latin typeface="Arial" panose="020B0604020202020204" pitchFamily="34" charset="0"/>
                <a:cs typeface="Arial" panose="020B0604020202020204" pitchFamily="34" charset="0"/>
              </a:rPr>
              <a:t>not just one of the acts</a:t>
            </a:r>
            <a:endParaRPr lang="en-GB" sz="1100" kern="0" dirty="0">
              <a:solidFill>
                <a:schemeClr val="accent5">
                  <a:lumMod val="50000"/>
                </a:schemeClr>
              </a:solidFill>
              <a:latin typeface="Arial" panose="020B0604020202020204" pitchFamily="34" charset="0"/>
              <a:cs typeface="Arial" panose="020B0604020202020204" pitchFamily="34" charset="0"/>
            </a:endParaRPr>
          </a:p>
          <a:p>
            <a:endParaRPr lang="en-GB" i="0" dirty="0">
              <a:effectLst/>
            </a:endParaRPr>
          </a:p>
          <a:p>
            <a:endParaRPr lang="en-GB" dirty="0"/>
          </a:p>
        </p:txBody>
      </p:sp>
      <p:sp>
        <p:nvSpPr>
          <p:cNvPr id="4" name="Slide Number Placeholder 3"/>
          <p:cNvSpPr>
            <a:spLocks noGrp="1"/>
          </p:cNvSpPr>
          <p:nvPr>
            <p:ph type="sldNum" sz="quarter" idx="10"/>
          </p:nvPr>
        </p:nvSpPr>
        <p:spPr/>
        <p:txBody>
          <a:bodyPr/>
          <a:lstStyle/>
          <a:p>
            <a:fld id="{F437B498-6E9C-4BEE-BAB5-B143177F1A3A}" type="slidenum">
              <a:rPr lang="en-GB" smtClean="0"/>
              <a:t>14</a:t>
            </a:fld>
            <a:endParaRPr lang="en-GB"/>
          </a:p>
        </p:txBody>
      </p:sp>
    </p:spTree>
    <p:extLst>
      <p:ext uri="{BB962C8B-B14F-4D97-AF65-F5344CB8AC3E}">
        <p14:creationId xmlns:p14="http://schemas.microsoft.com/office/powerpoint/2010/main" val="25491667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Trainer to write ‘stalking’ on the whiteboard and pass a number of pens to students to write what they know in relation to harassment on the whiteboard.</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Trainer to debrief using PPT slides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Summary offence</a:t>
            </a:r>
          </a:p>
          <a:p>
            <a:r>
              <a:rPr lang="en-GB" sz="1100" dirty="0">
                <a:latin typeface="Arial" panose="020B0604020202020204" pitchFamily="34" charset="0"/>
                <a:cs typeface="Arial" panose="020B0604020202020204" pitchFamily="34" charset="0"/>
              </a:rPr>
              <a:t>6</a:t>
            </a:r>
            <a:r>
              <a:rPr lang="en-GB" sz="1100" baseline="0" dirty="0">
                <a:latin typeface="Arial" panose="020B0604020202020204" pitchFamily="34" charset="0"/>
                <a:cs typeface="Arial" panose="020B0604020202020204" pitchFamily="34" charset="0"/>
              </a:rPr>
              <a:t> months imprisonment and/or fine</a:t>
            </a:r>
          </a:p>
          <a:p>
            <a:endParaRPr lang="en-GB" sz="1100" baseline="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 Protection from Harassment Act 1997 was initially introduced as a Stalking Bill and was always intended to tackle all forms of harassment including stalking. Although stalking offences were prosecuted under the PHA 1997,many victims of stalking felt that they were not taken seriously by the criminal justice system and that stalking should be a specific offence. The Protection of Freedoms Act 2012, s.111 created 2 new offences (inserted in PHA 1997):</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 elements of the section 2A offence are:</a:t>
            </a:r>
          </a:p>
          <a:p>
            <a:r>
              <a:rPr lang="en-GB" sz="1100" dirty="0">
                <a:latin typeface="Arial" panose="020B0604020202020204" pitchFamily="34" charset="0"/>
                <a:cs typeface="Arial" panose="020B0604020202020204" pitchFamily="34" charset="0"/>
              </a:rPr>
              <a:t>a course of conduct</a:t>
            </a:r>
          </a:p>
          <a:p>
            <a:r>
              <a:rPr lang="en-GB" sz="1100" dirty="0">
                <a:latin typeface="Arial" panose="020B0604020202020204" pitchFamily="34" charset="0"/>
                <a:cs typeface="Arial" panose="020B0604020202020204" pitchFamily="34" charset="0"/>
              </a:rPr>
              <a:t>which is in breach of section 1(1) of the Protection from Harassment Act 1997 (i.e. a course of conduct which amounts to harassment) and</a:t>
            </a:r>
          </a:p>
          <a:p>
            <a:r>
              <a:rPr lang="en-GB" sz="1100" dirty="0">
                <a:latin typeface="Arial" panose="020B0604020202020204" pitchFamily="34" charset="0"/>
                <a:cs typeface="Arial" panose="020B0604020202020204" pitchFamily="34" charset="0"/>
              </a:rPr>
              <a:t>the course of conduct amounts to stalking.</a:t>
            </a:r>
          </a:p>
          <a:p>
            <a:r>
              <a:rPr lang="en-GB" sz="1100" dirty="0">
                <a:latin typeface="Arial" panose="020B0604020202020204" pitchFamily="34" charset="0"/>
                <a:cs typeface="Arial" panose="020B0604020202020204" pitchFamily="34" charset="0"/>
              </a:rPr>
              <a:t>This means that there has to be a course of conduct which amounts to harassment and that particular harassment can be described as stalking behaviour.</a:t>
            </a:r>
          </a:p>
          <a:p>
            <a:endParaRPr lang="en-GB" sz="1100"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The new stalking offences highlighted:</a:t>
            </a:r>
          </a:p>
          <a:p>
            <a:r>
              <a:rPr lang="en-GB" sz="1100" b="1" dirty="0">
                <a:latin typeface="Arial" panose="020B0604020202020204" pitchFamily="34" charset="0"/>
                <a:cs typeface="Arial" panose="020B0604020202020204" pitchFamily="34" charset="0"/>
              </a:rPr>
              <a:t>Stalking as a specific behaviour as opposed to harassment more generally.</a:t>
            </a:r>
          </a:p>
          <a:p>
            <a:r>
              <a:rPr lang="en-GB" sz="1100" b="1" dirty="0">
                <a:latin typeface="Arial" panose="020B0604020202020204" pitchFamily="34" charset="0"/>
                <a:cs typeface="Arial" panose="020B0604020202020204" pitchFamily="34" charset="0"/>
              </a:rPr>
              <a:t>Closed the lacuna when a course of conduct fell short of causing a victim to feel fear of violence but nevertheless caused a victim serious alarm or distress. (In this circumstance the police and prosecutors could only consider a section 2 summary offence).</a:t>
            </a:r>
          </a:p>
          <a:p>
            <a:r>
              <a:rPr lang="en-GB" sz="1100" b="1" dirty="0">
                <a:latin typeface="Arial" panose="020B0604020202020204" pitchFamily="34" charset="0"/>
                <a:cs typeface="Arial" panose="020B0604020202020204" pitchFamily="34" charset="0"/>
              </a:rPr>
              <a:t>The additional element in the new section 4A offence enable cases to be prosecuted when the defendant's behaviour falls short of fear of violence.</a:t>
            </a:r>
          </a:p>
          <a:p>
            <a:r>
              <a:rPr lang="en-GB" sz="1100" b="1" dirty="0">
                <a:latin typeface="Arial" panose="020B0604020202020204" pitchFamily="34" charset="0"/>
                <a:cs typeface="Arial" panose="020B0604020202020204" pitchFamily="34" charset="0"/>
              </a:rPr>
              <a:t>Affords more protection to victims of stalking.</a:t>
            </a:r>
          </a:p>
          <a:p>
            <a:endParaRPr lang="en-GB" sz="1100" b="1"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Defence - Stalking - section 2A</a:t>
            </a:r>
          </a:p>
          <a:p>
            <a:r>
              <a:rPr lang="en-GB" sz="1100" dirty="0">
                <a:latin typeface="Arial" panose="020B0604020202020204" pitchFamily="34" charset="0"/>
                <a:cs typeface="Arial" panose="020B0604020202020204" pitchFamily="34" charset="0"/>
              </a:rPr>
              <a:t>If the suspect is able to show that any of the defences to harassment under section 1(3) of the PHA are made out, he or she can not be guilty of stalking as without harassment there can be no conviction for stalking.</a:t>
            </a:r>
          </a:p>
          <a:p>
            <a:endParaRPr lang="en-GB" b="1"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F437B498-6E9C-4BEE-BAB5-B143177F1A3A}" type="slidenum">
              <a:rPr lang="en-GB" smtClean="0"/>
              <a:t>15</a:t>
            </a:fld>
            <a:endParaRPr lang="en-GB"/>
          </a:p>
        </p:txBody>
      </p:sp>
    </p:spTree>
    <p:extLst>
      <p:ext uri="{BB962C8B-B14F-4D97-AF65-F5344CB8AC3E}">
        <p14:creationId xmlns:p14="http://schemas.microsoft.com/office/powerpoint/2010/main" val="397645753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Not an exhaustive list</a:t>
            </a:r>
          </a:p>
          <a:p>
            <a:endParaRPr lang="en-GB" dirty="0"/>
          </a:p>
        </p:txBody>
      </p:sp>
      <p:sp>
        <p:nvSpPr>
          <p:cNvPr id="4" name="Slide Number Placeholder 3"/>
          <p:cNvSpPr>
            <a:spLocks noGrp="1"/>
          </p:cNvSpPr>
          <p:nvPr>
            <p:ph type="sldNum" sz="quarter" idx="10"/>
          </p:nvPr>
        </p:nvSpPr>
        <p:spPr/>
        <p:txBody>
          <a:bodyPr/>
          <a:lstStyle/>
          <a:p>
            <a:fld id="{F437B498-6E9C-4BEE-BAB5-B143177F1A3A}" type="slidenum">
              <a:rPr lang="en-GB" smtClean="0"/>
              <a:t>16</a:t>
            </a:fld>
            <a:endParaRPr lang="en-GB"/>
          </a:p>
        </p:txBody>
      </p:sp>
    </p:spTree>
    <p:extLst>
      <p:ext uri="{BB962C8B-B14F-4D97-AF65-F5344CB8AC3E}">
        <p14:creationId xmlns:p14="http://schemas.microsoft.com/office/powerpoint/2010/main" val="301440444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dirty="0">
                <a:latin typeface="Arial" panose="020B0604020202020204" pitchFamily="34" charset="0"/>
                <a:cs typeface="Arial" panose="020B0604020202020204" pitchFamily="34" charset="0"/>
              </a:rPr>
              <a:t>Either Way offence</a:t>
            </a:r>
          </a:p>
          <a:p>
            <a:pPr>
              <a:lnSpc>
                <a:spcPct val="100000"/>
              </a:lnSpc>
            </a:pPr>
            <a:r>
              <a:rPr lang="en-GB" sz="1100" dirty="0">
                <a:latin typeface="Arial" panose="020B0604020202020204" pitchFamily="34" charset="0"/>
                <a:cs typeface="Arial" panose="020B0604020202020204" pitchFamily="34" charset="0"/>
              </a:rPr>
              <a:t>5 years imprisonment</a:t>
            </a:r>
            <a:r>
              <a:rPr lang="en-GB" sz="1100" baseline="0" dirty="0">
                <a:latin typeface="Arial" panose="020B0604020202020204" pitchFamily="34" charset="0"/>
                <a:cs typeface="Arial" panose="020B0604020202020204" pitchFamily="34" charset="0"/>
              </a:rPr>
              <a:t> on indictment</a:t>
            </a:r>
          </a:p>
          <a:p>
            <a:pPr>
              <a:lnSpc>
                <a:spcPct val="100000"/>
              </a:lnSpc>
            </a:pPr>
            <a:r>
              <a:rPr lang="en-GB" sz="1100" baseline="0" dirty="0">
                <a:latin typeface="Arial" panose="020B0604020202020204" pitchFamily="34" charset="0"/>
                <a:cs typeface="Arial" panose="020B0604020202020204" pitchFamily="34" charset="0"/>
              </a:rPr>
              <a:t>6 months and/or fine summarily</a:t>
            </a:r>
          </a:p>
          <a:p>
            <a:pPr>
              <a:lnSpc>
                <a:spcPct val="100000"/>
              </a:lnSpc>
            </a:pPr>
            <a:endParaRPr lang="en-GB" sz="1100" baseline="0" dirty="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US" sz="1100" b="1" i="0" u="none" strike="noStrike" kern="0" cap="none" spc="0" normalizeH="0" baseline="0" noProof="0" dirty="0">
                <a:ln>
                  <a:noFill/>
                </a:ln>
                <a:solidFill>
                  <a:schemeClr val="accent5">
                    <a:lumMod val="50000"/>
                  </a:schemeClr>
                </a:solidFill>
                <a:effectLst/>
                <a:uLnTx/>
                <a:uFillTx/>
                <a:latin typeface="Arial" panose="020B0604020202020204" pitchFamily="34" charset="0"/>
                <a:cs typeface="Arial" panose="020B0604020202020204" pitchFamily="34" charset="0"/>
              </a:rPr>
              <a:t>Elements of </a:t>
            </a:r>
            <a:r>
              <a:rPr kumimoji="0" lang="en-US" sz="1100" b="1" i="0" u="none" strike="noStrike" kern="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stalking as per the Section 2A </a:t>
            </a:r>
            <a:r>
              <a:rPr kumimoji="0" lang="en-US" sz="1100" b="1" i="0" u="none" strike="noStrike" kern="0" cap="none" spc="0" normalizeH="0" baseline="0" noProof="0" dirty="0">
                <a:ln>
                  <a:noFill/>
                </a:ln>
                <a:solidFill>
                  <a:schemeClr val="accent5">
                    <a:lumMod val="50000"/>
                  </a:schemeClr>
                </a:solidFill>
                <a:effectLst/>
                <a:uLnTx/>
                <a:uFillTx/>
                <a:latin typeface="Arial" panose="020B0604020202020204" pitchFamily="34" charset="0"/>
                <a:cs typeface="Arial" panose="020B0604020202020204" pitchFamily="34" charset="0"/>
              </a:rPr>
              <a:t>offence. </a:t>
            </a:r>
            <a:r>
              <a:rPr kumimoji="0" lang="en-US" sz="1100" b="1" i="0" u="none" strike="noStrike" kern="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Section 4A offence includes extra elements of the </a:t>
            </a:r>
            <a:r>
              <a:rPr kumimoji="0" lang="en-US" sz="1100" b="1" i="0" u="none" strike="noStrike" kern="0" cap="none" spc="0" normalizeH="0" baseline="0" noProof="0" dirty="0">
                <a:ln>
                  <a:noFill/>
                </a:ln>
                <a:solidFill>
                  <a:schemeClr val="accent5">
                    <a:lumMod val="50000"/>
                  </a:schemeClr>
                </a:solidFill>
                <a:effectLst/>
                <a:uLnTx/>
                <a:uFillTx/>
                <a:latin typeface="Arial" panose="020B0604020202020204" pitchFamily="34" charset="0"/>
                <a:cs typeface="Arial" panose="020B0604020202020204" pitchFamily="34" charset="0"/>
              </a:rPr>
              <a:t>course of conduct causing </a:t>
            </a:r>
            <a:r>
              <a:rPr kumimoji="0" lang="en-US" sz="1100" b="1" i="0" u="none" strike="noStrike" kern="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the victim to</a:t>
            </a:r>
            <a:r>
              <a:rPr kumimoji="0" lang="en-US" sz="1100" b="1" i="0" u="none" strike="noStrike" kern="0" cap="none" spc="0" normalizeH="0" baseline="0" noProof="0" dirty="0">
                <a:ln>
                  <a:noFill/>
                </a:ln>
                <a:solidFill>
                  <a:schemeClr val="accent5">
                    <a:lumMod val="50000"/>
                  </a:schemeClr>
                </a:solidFill>
                <a:effectLst/>
                <a:uLnTx/>
                <a:uFillTx/>
                <a:latin typeface="Arial" panose="020B0604020202020204" pitchFamily="34" charset="0"/>
                <a:cs typeface="Arial" panose="020B0604020202020204" pitchFamily="34" charset="0"/>
              </a:rPr>
              <a:t> fear violence </a:t>
            </a:r>
            <a:r>
              <a:rPr kumimoji="0" lang="en-US" sz="1100" b="1" i="0" u="none" strike="noStrike" kern="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(on at least 2 occasions) and </a:t>
            </a:r>
            <a:r>
              <a:rPr kumimoji="0" lang="en-US" sz="1100" b="1" i="0" u="sng" strike="noStrike" kern="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also</a:t>
            </a:r>
            <a:r>
              <a:rPr kumimoji="0" lang="en-US" sz="1100" b="1" i="0" u="none" strike="noStrike" kern="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 – the </a:t>
            </a:r>
            <a:r>
              <a:rPr kumimoji="0" lang="en-US" sz="1100" b="1" i="0" u="none" strike="noStrike" kern="0" cap="none" spc="0" normalizeH="0" baseline="0" noProof="0" dirty="0">
                <a:ln>
                  <a:noFill/>
                </a:ln>
                <a:solidFill>
                  <a:schemeClr val="accent5">
                    <a:lumMod val="50000"/>
                  </a:schemeClr>
                </a:solidFill>
                <a:effectLst/>
                <a:uLnTx/>
                <a:uFillTx/>
                <a:latin typeface="Arial" panose="020B0604020202020204" pitchFamily="34" charset="0"/>
                <a:cs typeface="Arial" panose="020B0604020202020204" pitchFamily="34" charset="0"/>
              </a:rPr>
              <a:t>course of conduct causing </a:t>
            </a:r>
            <a:r>
              <a:rPr kumimoji="0" lang="en-US" sz="1100" b="1" i="0" u="none" strike="noStrike" kern="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the victim </a:t>
            </a:r>
            <a:r>
              <a:rPr kumimoji="0" lang="en-US" sz="1100" b="1" i="0" u="none" strike="noStrike" kern="0" cap="none" spc="0" normalizeH="0" baseline="0" noProof="0" dirty="0">
                <a:ln>
                  <a:noFill/>
                </a:ln>
                <a:solidFill>
                  <a:schemeClr val="accent5">
                    <a:lumMod val="50000"/>
                  </a:schemeClr>
                </a:solidFill>
                <a:effectLst/>
                <a:uLnTx/>
                <a:uFillTx/>
                <a:latin typeface="Arial" panose="020B0604020202020204" pitchFamily="34" charset="0"/>
                <a:cs typeface="Arial" panose="020B0604020202020204" pitchFamily="34" charset="0"/>
              </a:rPr>
              <a:t>serious alarm or distress </a:t>
            </a:r>
            <a:r>
              <a:rPr kumimoji="0" lang="en-US" sz="1100" b="1" i="0" u="none" strike="noStrike" kern="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which has a </a:t>
            </a:r>
            <a:r>
              <a:rPr kumimoji="0" lang="en-US" sz="1100" b="1" i="0" u="none" strike="noStrike" kern="0" cap="none" spc="0" normalizeH="0" baseline="0" noProof="0" dirty="0">
                <a:ln>
                  <a:noFill/>
                </a:ln>
                <a:solidFill>
                  <a:schemeClr val="accent5">
                    <a:lumMod val="50000"/>
                  </a:schemeClr>
                </a:solidFill>
                <a:effectLst/>
                <a:uLnTx/>
                <a:uFillTx/>
                <a:latin typeface="Arial" panose="020B0604020202020204" pitchFamily="34" charset="0"/>
                <a:cs typeface="Arial" panose="020B0604020202020204" pitchFamily="34" charset="0"/>
              </a:rPr>
              <a:t>substantial adverse effect on their day to day life.</a:t>
            </a: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US" sz="1100" b="1" i="0" u="none" strike="noStrike" kern="0" cap="none" spc="0" normalizeH="0" baseline="0" noProof="0" dirty="0">
              <a:ln>
                <a:noFill/>
              </a:ln>
              <a:solidFill>
                <a:schemeClr val="accent5">
                  <a:lumMod val="50000"/>
                </a:schemeClr>
              </a:solidFill>
              <a:effectLst/>
              <a:uLnTx/>
              <a:uFillTx/>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US" sz="1100" b="1" i="0" u="none" strike="noStrike" kern="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This is designed to </a:t>
            </a:r>
            <a:r>
              <a:rPr kumimoji="0" lang="en-US" sz="1100" b="1" i="0" u="none" strike="noStrike" kern="0" cap="none" spc="0" normalizeH="0" baseline="0" noProof="0" dirty="0" err="1">
                <a:ln>
                  <a:noFill/>
                </a:ln>
                <a:solidFill>
                  <a:srgbClr val="FF0000"/>
                </a:solidFill>
                <a:effectLst/>
                <a:uLnTx/>
                <a:uFillTx/>
                <a:latin typeface="Arial" panose="020B0604020202020204" pitchFamily="34" charset="0"/>
                <a:cs typeface="Arial" panose="020B0604020202020204" pitchFamily="34" charset="0"/>
              </a:rPr>
              <a:t>recognise</a:t>
            </a:r>
            <a:r>
              <a:rPr kumimoji="0" lang="en-US" sz="1100" b="1" i="0" u="none" strike="noStrike" kern="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 the huge impact that stalking can have on a victim of it – even where no fear of violence is present on each occasion</a:t>
            </a: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US" sz="1100" b="1" i="0" u="none" strike="noStrike" kern="0" cap="none" spc="0" normalizeH="0" baseline="0" noProof="0" dirty="0">
              <a:ln>
                <a:noFill/>
              </a:ln>
              <a:solidFill>
                <a:srgbClr val="FF0000"/>
              </a:solidFill>
              <a:effectLst/>
              <a:uLnTx/>
              <a:uFillTx/>
              <a:latin typeface="Arial" panose="020B0604020202020204" pitchFamily="34" charset="0"/>
              <a:cs typeface="Arial" panose="020B0604020202020204" pitchFamily="34" charset="0"/>
            </a:endParaRPr>
          </a:p>
          <a:p>
            <a:pPr>
              <a:lnSpc>
                <a:spcPct val="100000"/>
              </a:lnSpc>
            </a:pPr>
            <a:r>
              <a:rPr lang="en-GB" sz="1100" b="1" dirty="0">
                <a:latin typeface="Arial" panose="020B0604020202020204" pitchFamily="34" charset="0"/>
                <a:cs typeface="Arial" panose="020B0604020202020204" pitchFamily="34" charset="0"/>
              </a:rPr>
              <a:t>This</a:t>
            </a:r>
            <a:r>
              <a:rPr lang="en-GB" sz="1100" b="1" baseline="0" dirty="0">
                <a:latin typeface="Arial" panose="020B0604020202020204" pitchFamily="34" charset="0"/>
                <a:cs typeface="Arial" panose="020B0604020202020204" pitchFamily="34" charset="0"/>
              </a:rPr>
              <a:t> offence closed the gap</a:t>
            </a:r>
            <a:r>
              <a:rPr lang="en-GB" sz="1100" b="1" dirty="0">
                <a:latin typeface="Arial" panose="020B0604020202020204" pitchFamily="34" charset="0"/>
                <a:cs typeface="Arial" panose="020B0604020202020204" pitchFamily="34" charset="0"/>
              </a:rPr>
              <a:t> when a course of conduct fell short of causing a victim to feel fear of violence but nevertheless caused a victim serious alarm or distress. (In this circumstance the police and prosecutors could only consider a section 2 summary offence).</a:t>
            </a:r>
          </a:p>
          <a:p>
            <a:pPr>
              <a:lnSpc>
                <a:spcPct val="100000"/>
              </a:lnSpc>
            </a:pPr>
            <a:r>
              <a:rPr lang="en-GB" sz="1100" b="1" dirty="0">
                <a:latin typeface="Arial" panose="020B0604020202020204" pitchFamily="34" charset="0"/>
                <a:cs typeface="Arial" panose="020B0604020202020204" pitchFamily="34" charset="0"/>
              </a:rPr>
              <a:t>The additional element in the new section 4A offence enable cases to be prosecuted when the defendant's behaviour falls short of fear of violence.</a:t>
            </a:r>
          </a:p>
          <a:p>
            <a:pPr>
              <a:lnSpc>
                <a:spcPct val="100000"/>
              </a:lnSpc>
            </a:pPr>
            <a:r>
              <a:rPr lang="en-GB" sz="1100" b="1" dirty="0">
                <a:latin typeface="Arial" panose="020B0604020202020204" pitchFamily="34" charset="0"/>
                <a:cs typeface="Arial" panose="020B0604020202020204" pitchFamily="34" charset="0"/>
              </a:rPr>
              <a:t>Affords more protection to victims of stalking.</a:t>
            </a:r>
            <a:endParaRPr lang="en-GB" sz="1100" dirty="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US" sz="1100" b="1" i="0" u="none" strike="noStrike" kern="0" cap="none" spc="0" normalizeH="0" baseline="0" noProof="0" dirty="0">
              <a:ln>
                <a:noFill/>
              </a:ln>
              <a:solidFill>
                <a:srgbClr val="FF0000"/>
              </a:solidFill>
              <a:effectLst/>
              <a:uLnTx/>
              <a:uFillTx/>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US" sz="1100" b="1" i="0" u="none" strike="noStrike" kern="0" cap="none" spc="0" normalizeH="0" baseline="0" noProof="0" dirty="0">
              <a:ln>
                <a:noFill/>
              </a:ln>
              <a:solidFill>
                <a:srgbClr val="FF0000"/>
              </a:solidFill>
              <a:effectLst/>
              <a:uLnTx/>
              <a:uFillTx/>
              <a:latin typeface="Arial" panose="020B0604020202020204" pitchFamily="34" charset="0"/>
              <a:cs typeface="Arial" panose="020B0604020202020204" pitchFamily="34" charset="0"/>
            </a:endParaRPr>
          </a:p>
          <a:p>
            <a:pPr>
              <a:lnSpc>
                <a:spcPct val="100000"/>
              </a:lnSpc>
            </a:pPr>
            <a:r>
              <a:rPr lang="en-GB" sz="1100" dirty="0">
                <a:latin typeface="Arial" panose="020B0604020202020204" pitchFamily="34" charset="0"/>
                <a:cs typeface="Arial" panose="020B0604020202020204" pitchFamily="34" charset="0"/>
              </a:rPr>
              <a:t>The crucial difference between the offence under section 4 Harassment and the new offence under section 4A Stalking is that the latter introduces an additional element, namely that the defendant's offending behaviour causes a victim "serious alarm or distress that has a substantial adverse effect on their usual day-to-day activities". Whereas in previous incidents and prior to the stalking legislation, if there was insufficient evidence to prove " fear of violence", the only option was to prefer a summary charge. However, under section 4A, the additional element will allow prosecutors to consider an either way offence.</a:t>
            </a: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r>
              <a:rPr lang="en-GB" sz="1100" dirty="0">
                <a:latin typeface="Arial" panose="020B0604020202020204" pitchFamily="34" charset="0"/>
                <a:cs typeface="Arial" panose="020B0604020202020204" pitchFamily="34" charset="0"/>
              </a:rPr>
              <a:t>Unlike the existing s.4 and the new s.4A(1)(b)(</a:t>
            </a:r>
            <a:r>
              <a:rPr lang="en-GB" sz="1100" dirty="0" err="1">
                <a:latin typeface="Arial" panose="020B0604020202020204" pitchFamily="34" charset="0"/>
                <a:cs typeface="Arial" panose="020B0604020202020204" pitchFamily="34" charset="0"/>
              </a:rPr>
              <a:t>i</a:t>
            </a:r>
            <a:r>
              <a:rPr lang="en-GB" sz="1100" dirty="0">
                <a:latin typeface="Arial" panose="020B0604020202020204" pitchFamily="34" charset="0"/>
                <a:cs typeface="Arial" panose="020B0604020202020204" pitchFamily="34" charset="0"/>
              </a:rPr>
              <a:t>), however, it is the cumulative effect of the stalking which is important and it does not require any particular incident in the stalking to be especially alarming or serious.</a:t>
            </a: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r>
              <a:rPr lang="en-GB" sz="1100" b="1" dirty="0">
                <a:latin typeface="Arial" panose="020B0604020202020204" pitchFamily="34" charset="0"/>
                <a:cs typeface="Arial" panose="020B0604020202020204" pitchFamily="34" charset="0"/>
              </a:rPr>
              <a:t>Defence - Section 4A</a:t>
            </a:r>
          </a:p>
          <a:p>
            <a:pPr>
              <a:lnSpc>
                <a:spcPct val="100000"/>
              </a:lnSpc>
            </a:pPr>
            <a:r>
              <a:rPr lang="en-GB" sz="1100" dirty="0">
                <a:latin typeface="Arial" panose="020B0604020202020204" pitchFamily="34" charset="0"/>
                <a:cs typeface="Arial" panose="020B0604020202020204" pitchFamily="34" charset="0"/>
              </a:rPr>
              <a:t>In contrast to section 2A, the defences at section 1(3) are specifically included in section 4A.</a:t>
            </a:r>
          </a:p>
          <a:p>
            <a:pPr>
              <a:lnSpc>
                <a:spcPct val="100000"/>
              </a:lnSpc>
            </a:pPr>
            <a:r>
              <a:rPr lang="en-GB" sz="1100" dirty="0">
                <a:latin typeface="Arial" panose="020B0604020202020204" pitchFamily="34" charset="0"/>
                <a:cs typeface="Arial" panose="020B0604020202020204" pitchFamily="34" charset="0"/>
              </a:rPr>
              <a:t>There is a defence to stalking involving fear of violence or serious alarm or distress, as set out in section 4 A (3), where it can be shown that the course of conduct was:</a:t>
            </a:r>
          </a:p>
          <a:p>
            <a:pPr>
              <a:lnSpc>
                <a:spcPct val="100000"/>
              </a:lnSpc>
            </a:pPr>
            <a:r>
              <a:rPr lang="en-GB" sz="1100" dirty="0">
                <a:latin typeface="Arial" panose="020B0604020202020204" pitchFamily="34" charset="0"/>
                <a:cs typeface="Arial" panose="020B0604020202020204" pitchFamily="34" charset="0"/>
              </a:rPr>
              <a:t>(a) pursued for the purpose of preventing or detecting crime;</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(b) the conduct was pursued under any enactment or rule of law; or</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(c) </a:t>
            </a:r>
            <a:r>
              <a:rPr lang="en-GB" sz="1100" b="1" dirty="0">
                <a:latin typeface="Arial" panose="020B0604020202020204" pitchFamily="34" charset="0"/>
                <a:cs typeface="Arial" panose="020B0604020202020204" pitchFamily="34" charset="0"/>
              </a:rPr>
              <a:t>the pursuit of A's course of conduct was reasonable for the protection of A or another or for the protection of A's or another's property.</a:t>
            </a:r>
          </a:p>
          <a:p>
            <a:endParaRPr lang="en-GB" sz="1400" b="1" dirty="0"/>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US" sz="1200" b="1" i="0" u="none" strike="noStrike" kern="0" cap="none" spc="0" normalizeH="0" baseline="0" noProof="0" dirty="0">
              <a:ln>
                <a:noFill/>
              </a:ln>
              <a:solidFill>
                <a:srgbClr val="FF0000"/>
              </a:solidFill>
              <a:effectLst/>
              <a:uLnTx/>
              <a:uFillTx/>
              <a:latin typeface="Comic Sans MS" panose="030F0702030302020204" pitchFamily="66" charset="0"/>
              <a:cs typeface="+mn-cs"/>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US" sz="1200" b="1" i="0" u="none" strike="noStrike" kern="0" cap="none" spc="0" normalizeH="0" baseline="0" noProof="0" dirty="0">
              <a:ln>
                <a:noFill/>
              </a:ln>
              <a:solidFill>
                <a:srgbClr val="FF0000"/>
              </a:solidFill>
              <a:effectLst/>
              <a:uLnTx/>
              <a:uFillTx/>
              <a:latin typeface="Comic Sans MS" panose="030F0702030302020204" pitchFamily="66" charset="0"/>
              <a:cs typeface="+mn-cs"/>
            </a:endParaRPr>
          </a:p>
          <a:p>
            <a:endParaRPr lang="en-GB" dirty="0"/>
          </a:p>
        </p:txBody>
      </p:sp>
      <p:sp>
        <p:nvSpPr>
          <p:cNvPr id="4" name="Slide Number Placeholder 3"/>
          <p:cNvSpPr>
            <a:spLocks noGrp="1"/>
          </p:cNvSpPr>
          <p:nvPr>
            <p:ph type="sldNum" sz="quarter" idx="10"/>
          </p:nvPr>
        </p:nvSpPr>
        <p:spPr/>
        <p:txBody>
          <a:bodyPr/>
          <a:lstStyle/>
          <a:p>
            <a:fld id="{F437B498-6E9C-4BEE-BAB5-B143177F1A3A}" type="slidenum">
              <a:rPr lang="en-GB" smtClean="0"/>
              <a:t>17</a:t>
            </a:fld>
            <a:endParaRPr lang="en-GB"/>
          </a:p>
        </p:txBody>
      </p:sp>
    </p:spTree>
    <p:extLst>
      <p:ext uri="{BB962C8B-B14F-4D97-AF65-F5344CB8AC3E}">
        <p14:creationId xmlns:p14="http://schemas.microsoft.com/office/powerpoint/2010/main" val="424582938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dirty="0">
                <a:latin typeface="Arial" panose="020B0604020202020204" pitchFamily="34" charset="0"/>
                <a:cs typeface="Arial" panose="020B0604020202020204" pitchFamily="34" charset="0"/>
              </a:rPr>
              <a:t>The phrase "substantial adverse effect on ... usual day-to-day activities" is not defined in section 4A and thus its construction will be a matter for the courts. However, the guidelines (</a:t>
            </a:r>
            <a:r>
              <a:rPr lang="en-GB" sz="1100" dirty="0">
                <a:latin typeface="Arial" panose="020B0604020202020204" pitchFamily="34" charset="0"/>
                <a:cs typeface="Arial" panose="020B0604020202020204" pitchFamily="34" charset="0"/>
                <a:hlinkClick r:id="rId3"/>
              </a:rPr>
              <a:t>http://www.homeoffice.gov.uk/about-us/corporate-publications-strategy/home-office-circulars/circulars-2012/018-2012/</a:t>
            </a:r>
            <a:r>
              <a:rPr lang="en-GB" sz="1100" dirty="0">
                <a:latin typeface="Arial" panose="020B0604020202020204" pitchFamily="34" charset="0"/>
                <a:cs typeface="Arial" panose="020B0604020202020204" pitchFamily="34" charset="0"/>
              </a:rPr>
              <a:t>) issued by the Home Office suggest that evidence of a substantial adverse effect may include the following:</a:t>
            </a:r>
          </a:p>
          <a:p>
            <a:pPr>
              <a:lnSpc>
                <a:spcPct val="100000"/>
              </a:lnSpc>
            </a:pPr>
            <a:r>
              <a:rPr lang="en-GB" sz="1100" dirty="0">
                <a:latin typeface="Arial" panose="020B0604020202020204" pitchFamily="34" charset="0"/>
                <a:cs typeface="Arial" panose="020B0604020202020204" pitchFamily="34" charset="0"/>
              </a:rPr>
              <a:t>(a) the victim changing their routes to work, work patterns, or employment;</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(b) the victim arranging for friends or family to pick up children from school (to avoid contact with the stalker);</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(c) the victim putting in place additional security measures in their home;</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(d) the victim moving home;</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(e) physical or mental ill-health;</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(f) the deterioration in the victim's performance at work due to stress;</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(g) the victim stopping /or changing the way they socialise.</a:t>
            </a: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r>
              <a:rPr lang="en-GB" sz="1100" dirty="0">
                <a:latin typeface="Arial" panose="020B0604020202020204" pitchFamily="34" charset="0"/>
                <a:cs typeface="Arial" panose="020B0604020202020204" pitchFamily="34" charset="0"/>
              </a:rPr>
              <a:t>The above list is not exhaustive and that there may be some victims who will try to continue their lives as usual in defiance of a stalker. So the absence of factors such as those listed above does not necessarily mean that stalking is not taking place.</a:t>
            </a:r>
          </a:p>
        </p:txBody>
      </p:sp>
      <p:sp>
        <p:nvSpPr>
          <p:cNvPr id="4" name="Slide Number Placeholder 3"/>
          <p:cNvSpPr>
            <a:spLocks noGrp="1"/>
          </p:cNvSpPr>
          <p:nvPr>
            <p:ph type="sldNum" sz="quarter" idx="10"/>
          </p:nvPr>
        </p:nvSpPr>
        <p:spPr/>
        <p:txBody>
          <a:bodyPr/>
          <a:lstStyle/>
          <a:p>
            <a:fld id="{F437B498-6E9C-4BEE-BAB5-B143177F1A3A}" type="slidenum">
              <a:rPr lang="en-GB" smtClean="0"/>
              <a:t>18</a:t>
            </a:fld>
            <a:endParaRPr lang="en-GB"/>
          </a:p>
        </p:txBody>
      </p:sp>
    </p:spTree>
    <p:extLst>
      <p:ext uri="{BB962C8B-B14F-4D97-AF65-F5344CB8AC3E}">
        <p14:creationId xmlns:p14="http://schemas.microsoft.com/office/powerpoint/2010/main" val="92427133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marR="0" lvl="1" indent="0" algn="l" defTabSz="914400" rtl="0" eaLnBrk="0" fontAlgn="base" latinLnBrk="0" hangingPunct="0">
              <a:lnSpc>
                <a:spcPct val="100000"/>
              </a:lnSpc>
              <a:spcBef>
                <a:spcPct val="30000"/>
              </a:spcBef>
              <a:spcAft>
                <a:spcPct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Arial" charset="0"/>
                <a:ea typeface="ＭＳ Ｐゴシック" pitchFamily="1" charset="-128"/>
                <a:cs typeface="+mn-cs"/>
              </a:rPr>
              <a:t>2B(1) A justice of the peace may, on an application by a constable, issue a </a:t>
            </a:r>
            <a:r>
              <a:rPr kumimoji="0" lang="en-US" sz="1100" b="1" i="0" u="none" strike="noStrike" kern="1200" cap="none" spc="0" normalizeH="0" baseline="0" noProof="0" dirty="0">
                <a:ln>
                  <a:noFill/>
                </a:ln>
                <a:solidFill>
                  <a:srgbClr val="000000"/>
                </a:solidFill>
                <a:effectLst/>
                <a:uLnTx/>
                <a:uFillTx/>
                <a:latin typeface="Arial" charset="0"/>
                <a:ea typeface="ＭＳ Ｐゴシック" pitchFamily="1" charset="-128"/>
                <a:cs typeface="+mn-cs"/>
              </a:rPr>
              <a:t>warrant </a:t>
            </a:r>
            <a:r>
              <a:rPr kumimoji="0" lang="en-US" sz="1100" b="0" i="0" u="none" strike="noStrike" kern="1200" cap="none" spc="0" normalizeH="0" baseline="0" noProof="0" dirty="0" err="1">
                <a:ln>
                  <a:noFill/>
                </a:ln>
                <a:solidFill>
                  <a:srgbClr val="000000"/>
                </a:solidFill>
                <a:effectLst/>
                <a:uLnTx/>
                <a:uFillTx/>
                <a:latin typeface="Arial" charset="0"/>
                <a:ea typeface="ＭＳ Ｐゴシック" pitchFamily="1" charset="-128"/>
                <a:cs typeface="+mn-cs"/>
              </a:rPr>
              <a:t>authorising</a:t>
            </a:r>
            <a:r>
              <a:rPr kumimoji="0" lang="en-US" sz="1100" b="0" i="0" u="none" strike="noStrike" kern="1200" cap="none" spc="0" normalizeH="0" baseline="0" noProof="0" dirty="0">
                <a:ln>
                  <a:noFill/>
                </a:ln>
                <a:solidFill>
                  <a:srgbClr val="000000"/>
                </a:solidFill>
                <a:effectLst/>
                <a:uLnTx/>
                <a:uFillTx/>
                <a:latin typeface="Arial" charset="0"/>
                <a:ea typeface="ＭＳ Ｐゴシック" pitchFamily="1" charset="-128"/>
                <a:cs typeface="+mn-cs"/>
              </a:rPr>
              <a:t> a constable to </a:t>
            </a:r>
            <a:r>
              <a:rPr kumimoji="0" lang="en-US" sz="1100" b="1" i="0" u="none" strike="noStrike" kern="1200" cap="none" spc="0" normalizeH="0" baseline="0" noProof="0" dirty="0">
                <a:ln>
                  <a:noFill/>
                </a:ln>
                <a:solidFill>
                  <a:srgbClr val="000000"/>
                </a:solidFill>
                <a:effectLst/>
                <a:uLnTx/>
                <a:uFillTx/>
                <a:latin typeface="Arial" charset="0"/>
                <a:ea typeface="ＭＳ Ｐゴシック" pitchFamily="1" charset="-128"/>
                <a:cs typeface="+mn-cs"/>
              </a:rPr>
              <a:t>enter and search premises</a:t>
            </a:r>
            <a:r>
              <a:rPr kumimoji="0" lang="en-US" sz="1100" b="0" i="0" u="none" strike="noStrike" kern="1200" cap="none" spc="0" normalizeH="0" baseline="0" noProof="0" dirty="0">
                <a:ln>
                  <a:noFill/>
                </a:ln>
                <a:solidFill>
                  <a:srgbClr val="000000"/>
                </a:solidFill>
                <a:effectLst/>
                <a:uLnTx/>
                <a:uFillTx/>
                <a:latin typeface="Arial" charset="0"/>
                <a:ea typeface="ＭＳ Ｐゴシック" pitchFamily="1" charset="-128"/>
                <a:cs typeface="+mn-cs"/>
              </a:rPr>
              <a:t> if the justice of the peace is satisfied that there are </a:t>
            </a:r>
            <a:r>
              <a:rPr kumimoji="0" lang="en-US" sz="1100" b="1" i="0" u="none" strike="noStrike" kern="1200" cap="none" spc="0" normalizeH="0" baseline="0" noProof="0" dirty="0">
                <a:ln>
                  <a:noFill/>
                </a:ln>
                <a:solidFill>
                  <a:srgbClr val="000000"/>
                </a:solidFill>
                <a:effectLst/>
                <a:uLnTx/>
                <a:uFillTx/>
                <a:latin typeface="Arial" charset="0"/>
                <a:ea typeface="ＭＳ Ｐゴシック" pitchFamily="1" charset="-128"/>
                <a:cs typeface="+mn-cs"/>
              </a:rPr>
              <a:t>reasonable grounds for believing </a:t>
            </a:r>
            <a:r>
              <a:rPr kumimoji="0" lang="en-US" sz="1100" b="0" i="0" u="none" strike="noStrike" kern="1200" cap="none" spc="0" normalizeH="0" baseline="0" noProof="0" dirty="0">
                <a:ln>
                  <a:noFill/>
                </a:ln>
                <a:solidFill>
                  <a:srgbClr val="000000"/>
                </a:solidFill>
                <a:effectLst/>
                <a:uLnTx/>
                <a:uFillTx/>
                <a:latin typeface="Arial" charset="0"/>
                <a:ea typeface="ＭＳ Ｐゴシック" pitchFamily="1" charset="-128"/>
                <a:cs typeface="+mn-cs"/>
              </a:rPr>
              <a:t>that –</a:t>
            </a:r>
          </a:p>
          <a:p>
            <a:pPr marL="457200" marR="0" lvl="1" indent="0" algn="l" defTabSz="914400" rtl="0" eaLnBrk="0" fontAlgn="base" latinLnBrk="0" hangingPunct="0">
              <a:lnSpc>
                <a:spcPct val="100000"/>
              </a:lnSpc>
              <a:spcBef>
                <a:spcPct val="30000"/>
              </a:spcBef>
              <a:spcAft>
                <a:spcPct val="0"/>
              </a:spcAft>
              <a:buClrTx/>
              <a:buSzTx/>
              <a:buFontTx/>
              <a:buNone/>
              <a:tabLst/>
              <a:defRPr/>
            </a:pPr>
            <a:endParaRPr kumimoji="0" lang="en-US" sz="1100" b="0" i="0" u="none" strike="noStrike" kern="1200" cap="none" spc="0" normalizeH="0" baseline="0" noProof="0" dirty="0">
              <a:ln>
                <a:noFill/>
              </a:ln>
              <a:solidFill>
                <a:srgbClr val="000000"/>
              </a:solidFill>
              <a:effectLst/>
              <a:uLnTx/>
              <a:uFillTx/>
              <a:latin typeface="Arial" charset="0"/>
              <a:ea typeface="ＭＳ Ｐゴシック" pitchFamily="1" charset="-128"/>
              <a:cs typeface="+mn-cs"/>
            </a:endParaRPr>
          </a:p>
          <a:p>
            <a:pPr marL="457200" marR="0" lvl="1" indent="0" algn="l" defTabSz="914400" rtl="0" eaLnBrk="0" fontAlgn="base" latinLnBrk="0" hangingPunct="0">
              <a:lnSpc>
                <a:spcPct val="100000"/>
              </a:lnSpc>
              <a:spcBef>
                <a:spcPct val="30000"/>
              </a:spcBef>
              <a:spcAft>
                <a:spcPct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Arial" charset="0"/>
                <a:ea typeface="ＭＳ Ｐゴシック" pitchFamily="1" charset="-128"/>
                <a:cs typeface="+mn-cs"/>
              </a:rPr>
              <a:t>A) </a:t>
            </a:r>
            <a:r>
              <a:rPr kumimoji="0" lang="en-US" sz="1100" b="0" i="0" u="none" strike="noStrike" kern="1200" cap="none" spc="0" normalizeH="0" baseline="0" noProof="0" dirty="0">
                <a:ln>
                  <a:noFill/>
                </a:ln>
                <a:solidFill>
                  <a:srgbClr val="FF0000"/>
                </a:solidFill>
                <a:effectLst/>
                <a:uLnTx/>
                <a:uFillTx/>
                <a:latin typeface="Arial" charset="0"/>
                <a:ea typeface="ＭＳ Ｐゴシック" pitchFamily="1" charset="-128"/>
                <a:cs typeface="+mn-cs"/>
              </a:rPr>
              <a:t>an </a:t>
            </a:r>
            <a:r>
              <a:rPr kumimoji="0" lang="en-US" sz="1100" b="1" i="0" u="none" strike="noStrike" kern="1200" cap="none" spc="0" normalizeH="0" baseline="0" noProof="0" dirty="0">
                <a:ln>
                  <a:noFill/>
                </a:ln>
                <a:solidFill>
                  <a:srgbClr val="FF0000"/>
                </a:solidFill>
                <a:effectLst/>
                <a:uLnTx/>
                <a:uFillTx/>
                <a:latin typeface="Arial" charset="0"/>
                <a:ea typeface="ＭＳ Ｐゴシック" pitchFamily="1" charset="-128"/>
                <a:cs typeface="+mn-cs"/>
              </a:rPr>
              <a:t>offence </a:t>
            </a:r>
            <a:r>
              <a:rPr kumimoji="0" lang="en-US" sz="1100" b="1" i="0" u="none" strike="noStrike" kern="1200" cap="none" spc="0" normalizeH="0" baseline="0" noProof="0" dirty="0">
                <a:ln>
                  <a:noFill/>
                </a:ln>
                <a:solidFill>
                  <a:srgbClr val="000000"/>
                </a:solidFill>
                <a:effectLst/>
                <a:uLnTx/>
                <a:uFillTx/>
                <a:latin typeface="Arial" charset="0"/>
                <a:ea typeface="ＭＳ Ｐゴシック" pitchFamily="1" charset="-128"/>
                <a:cs typeface="+mn-cs"/>
              </a:rPr>
              <a:t>under Sec 2A </a:t>
            </a:r>
            <a:r>
              <a:rPr kumimoji="0" lang="en-US" sz="1100" b="1" i="0" u="none" strike="noStrike" kern="1200" cap="none" spc="0" normalizeH="0" baseline="0" noProof="0" dirty="0">
                <a:ln>
                  <a:noFill/>
                </a:ln>
                <a:solidFill>
                  <a:srgbClr val="FF0000"/>
                </a:solidFill>
                <a:effectLst/>
                <a:uLnTx/>
                <a:uFillTx/>
                <a:latin typeface="Arial" charset="0"/>
                <a:ea typeface="ＭＳ Ｐゴシック" pitchFamily="1" charset="-128"/>
                <a:cs typeface="+mn-cs"/>
              </a:rPr>
              <a:t>has been</a:t>
            </a:r>
            <a:r>
              <a:rPr kumimoji="0" lang="en-US" sz="1100" b="0" i="0" u="none" strike="noStrike" kern="1200" cap="none" spc="0" normalizeH="0" baseline="0" noProof="0" dirty="0">
                <a:ln>
                  <a:noFill/>
                </a:ln>
                <a:solidFill>
                  <a:srgbClr val="FF0000"/>
                </a:solidFill>
                <a:effectLst/>
                <a:uLnTx/>
                <a:uFillTx/>
                <a:latin typeface="Arial" charset="0"/>
                <a:ea typeface="ＭＳ Ｐゴシック" pitchFamily="1" charset="-128"/>
                <a:cs typeface="+mn-cs"/>
              </a:rPr>
              <a:t>, or </a:t>
            </a:r>
            <a:r>
              <a:rPr kumimoji="0" lang="en-US" sz="1100" b="1" i="0" u="none" strike="noStrike" kern="1200" cap="none" spc="0" normalizeH="0" baseline="0" noProof="0" dirty="0">
                <a:ln>
                  <a:noFill/>
                </a:ln>
                <a:solidFill>
                  <a:srgbClr val="FF0000"/>
                </a:solidFill>
                <a:effectLst/>
                <a:uLnTx/>
                <a:uFillTx/>
                <a:latin typeface="Arial" charset="0"/>
                <a:ea typeface="ＭＳ Ｐゴシック" pitchFamily="1" charset="-128"/>
                <a:cs typeface="+mn-cs"/>
              </a:rPr>
              <a:t>is being, committed</a:t>
            </a:r>
            <a:r>
              <a:rPr kumimoji="0" lang="en-US" sz="1100" b="0" i="0" u="none" strike="noStrike" kern="1200" cap="none" spc="0" normalizeH="0" baseline="0" noProof="0" dirty="0">
                <a:ln>
                  <a:noFill/>
                </a:ln>
                <a:solidFill>
                  <a:srgbClr val="000000"/>
                </a:solidFill>
                <a:effectLst/>
                <a:uLnTx/>
                <a:uFillTx/>
                <a:latin typeface="Arial" charset="0"/>
                <a:ea typeface="ＭＳ Ｐゴシック" pitchFamily="1" charset="-128"/>
                <a:cs typeface="+mn-cs"/>
              </a:rPr>
              <a:t>,</a:t>
            </a:r>
          </a:p>
          <a:p>
            <a:pPr marL="457200" marR="0" lvl="1" indent="0" algn="l" defTabSz="914400" rtl="0" eaLnBrk="0" fontAlgn="base" latinLnBrk="0" hangingPunct="0">
              <a:lnSpc>
                <a:spcPct val="100000"/>
              </a:lnSpc>
              <a:spcBef>
                <a:spcPct val="30000"/>
              </a:spcBef>
              <a:spcAft>
                <a:spcPct val="0"/>
              </a:spcAft>
              <a:buClrTx/>
              <a:buSzTx/>
              <a:buFontTx/>
              <a:buNone/>
              <a:tabLst/>
              <a:defRPr/>
            </a:pPr>
            <a:endParaRPr kumimoji="0" lang="en-US" sz="1100" b="0" i="0" u="none" strike="noStrike" kern="1200" cap="none" spc="0" normalizeH="0" baseline="0" noProof="0" dirty="0">
              <a:ln>
                <a:noFill/>
              </a:ln>
              <a:solidFill>
                <a:srgbClr val="000000"/>
              </a:solidFill>
              <a:effectLst/>
              <a:uLnTx/>
              <a:uFillTx/>
              <a:latin typeface="Arial" charset="0"/>
              <a:ea typeface="ＭＳ Ｐゴシック" pitchFamily="1" charset="-128"/>
              <a:cs typeface="+mn-cs"/>
            </a:endParaRPr>
          </a:p>
          <a:p>
            <a:pPr marL="457200" marR="0" lvl="1" indent="0" algn="l" defTabSz="914400" rtl="0" eaLnBrk="0" fontAlgn="base" latinLnBrk="0" hangingPunct="0">
              <a:lnSpc>
                <a:spcPct val="100000"/>
              </a:lnSpc>
              <a:spcBef>
                <a:spcPct val="30000"/>
              </a:spcBef>
              <a:spcAft>
                <a:spcPct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Arial" charset="0"/>
                <a:ea typeface="ＭＳ Ｐゴシック" pitchFamily="1" charset="-128"/>
                <a:cs typeface="+mn-cs"/>
              </a:rPr>
              <a:t>(b) there is </a:t>
            </a:r>
            <a:r>
              <a:rPr kumimoji="0" lang="en-US" sz="1100" b="0" i="0" u="none" strike="noStrike" kern="1200" cap="none" spc="0" normalizeH="0" baseline="0" noProof="0" dirty="0">
                <a:ln>
                  <a:noFill/>
                </a:ln>
                <a:solidFill>
                  <a:srgbClr val="FF0000"/>
                </a:solidFill>
                <a:effectLst/>
                <a:uLnTx/>
                <a:uFillTx/>
                <a:latin typeface="Arial" charset="0"/>
                <a:ea typeface="ＭＳ Ｐゴシック" pitchFamily="1" charset="-128"/>
                <a:cs typeface="+mn-cs"/>
              </a:rPr>
              <a:t>material</a:t>
            </a:r>
            <a:r>
              <a:rPr kumimoji="0" lang="en-US" sz="1100" b="0" i="0" u="none" strike="noStrike" kern="1200" cap="none" spc="0" normalizeH="0" baseline="0" noProof="0" dirty="0">
                <a:ln>
                  <a:noFill/>
                </a:ln>
                <a:solidFill>
                  <a:srgbClr val="000000"/>
                </a:solidFill>
                <a:effectLst/>
                <a:uLnTx/>
                <a:uFillTx/>
                <a:latin typeface="Arial" charset="0"/>
                <a:ea typeface="ＭＳ Ｐゴシック" pitchFamily="1" charset="-128"/>
                <a:cs typeface="+mn-cs"/>
              </a:rPr>
              <a:t> on the premises which is </a:t>
            </a:r>
            <a:r>
              <a:rPr kumimoji="0" lang="en-US" sz="1100" b="0" i="0" u="none" strike="noStrike" kern="1200" cap="none" spc="0" normalizeH="0" baseline="0" noProof="0" dirty="0">
                <a:ln>
                  <a:noFill/>
                </a:ln>
                <a:solidFill>
                  <a:srgbClr val="FF0000"/>
                </a:solidFill>
                <a:effectLst/>
                <a:uLnTx/>
                <a:uFillTx/>
                <a:latin typeface="Arial" charset="0"/>
                <a:ea typeface="ＭＳ Ｐゴシック" pitchFamily="1" charset="-128"/>
                <a:cs typeface="+mn-cs"/>
              </a:rPr>
              <a:t>likely to be of substantial value</a:t>
            </a:r>
            <a:r>
              <a:rPr kumimoji="0" lang="en-US" sz="1100" b="0" i="0" u="none" strike="noStrike" kern="1200" cap="none" spc="0" normalizeH="0" baseline="0" noProof="0" dirty="0">
                <a:ln>
                  <a:noFill/>
                </a:ln>
                <a:solidFill>
                  <a:srgbClr val="000000"/>
                </a:solidFill>
                <a:effectLst/>
                <a:uLnTx/>
                <a:uFillTx/>
                <a:latin typeface="Arial" charset="0"/>
                <a:ea typeface="ＭＳ Ｐゴシック" pitchFamily="1" charset="-128"/>
                <a:cs typeface="+mn-cs"/>
              </a:rPr>
              <a:t> (whether by itself or together with other material) to the investigation of the offence</a:t>
            </a:r>
          </a:p>
          <a:p>
            <a:pPr marL="457200" marR="0" lvl="1" indent="0" algn="l" defTabSz="914400" rtl="0" eaLnBrk="0" fontAlgn="base" latinLnBrk="0" hangingPunct="0">
              <a:lnSpc>
                <a:spcPct val="100000"/>
              </a:lnSpc>
              <a:spcBef>
                <a:spcPct val="30000"/>
              </a:spcBef>
              <a:spcAft>
                <a:spcPct val="0"/>
              </a:spcAft>
              <a:buClrTx/>
              <a:buSzTx/>
              <a:buFontTx/>
              <a:buNone/>
              <a:tabLst/>
              <a:defRPr/>
            </a:pPr>
            <a:endParaRPr kumimoji="0" lang="en-GB" sz="1100" b="0" i="0" u="none" strike="noStrike" kern="1200" cap="none" spc="0" normalizeH="0" baseline="0" noProof="0" dirty="0">
              <a:ln>
                <a:noFill/>
              </a:ln>
              <a:solidFill>
                <a:srgbClr val="000000"/>
              </a:solidFill>
              <a:effectLst/>
              <a:uLnTx/>
              <a:uFillTx/>
              <a:latin typeface="Arial" charset="0"/>
              <a:ea typeface="ＭＳ Ｐゴシック" pitchFamily="1" charset="-128"/>
              <a:cs typeface="+mn-cs"/>
            </a:endParaRPr>
          </a:p>
          <a:p>
            <a:pPr marL="457200" marR="0" lvl="1" indent="0" algn="l" defTabSz="914400" rtl="0" eaLnBrk="0" fontAlgn="base" latinLnBrk="0" hangingPunct="0">
              <a:lnSpc>
                <a:spcPct val="100000"/>
              </a:lnSpc>
              <a:spcBef>
                <a:spcPct val="30000"/>
              </a:spcBef>
              <a:spcAft>
                <a:spcPct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Arial" charset="0"/>
                <a:ea typeface="ＭＳ Ｐゴシック" pitchFamily="1" charset="-128"/>
                <a:cs typeface="+mn-cs"/>
              </a:rPr>
              <a:t>(c) the </a:t>
            </a:r>
            <a:r>
              <a:rPr kumimoji="0" lang="en-US" sz="1100" b="0" i="0" u="none" strike="noStrike" kern="1200" cap="none" spc="0" normalizeH="0" baseline="0" noProof="0" dirty="0">
                <a:ln>
                  <a:noFill/>
                </a:ln>
                <a:solidFill>
                  <a:srgbClr val="FF0000"/>
                </a:solidFill>
                <a:effectLst/>
                <a:uLnTx/>
                <a:uFillTx/>
                <a:latin typeface="Arial" charset="0"/>
                <a:ea typeface="ＭＳ Ｐゴシック" pitchFamily="1" charset="-128"/>
                <a:cs typeface="+mn-cs"/>
              </a:rPr>
              <a:t>material is</a:t>
            </a:r>
            <a:r>
              <a:rPr kumimoji="0" lang="en-US" sz="1100" b="0" i="0" u="none" strike="noStrike" kern="1200" cap="none" spc="0" normalizeH="0" baseline="0" noProof="0" dirty="0">
                <a:ln>
                  <a:noFill/>
                </a:ln>
                <a:solidFill>
                  <a:srgbClr val="000000"/>
                </a:solidFill>
                <a:effectLst/>
                <a:uLnTx/>
                <a:uFillTx/>
                <a:latin typeface="Arial" charset="0"/>
                <a:ea typeface="ＭＳ Ｐゴシック" pitchFamily="1" charset="-128"/>
                <a:cs typeface="+mn-cs"/>
              </a:rPr>
              <a:t> likely to be </a:t>
            </a:r>
            <a:r>
              <a:rPr kumimoji="0" lang="en-US" sz="1100" b="0" i="0" u="none" strike="noStrike" kern="1200" cap="none" spc="0" normalizeH="0" baseline="0" noProof="0" dirty="0">
                <a:ln>
                  <a:noFill/>
                </a:ln>
                <a:solidFill>
                  <a:srgbClr val="FF0000"/>
                </a:solidFill>
                <a:effectLst/>
                <a:uLnTx/>
                <a:uFillTx/>
                <a:latin typeface="Arial" charset="0"/>
                <a:ea typeface="ＭＳ Ｐゴシック" pitchFamily="1" charset="-128"/>
                <a:cs typeface="+mn-cs"/>
              </a:rPr>
              <a:t>admissible</a:t>
            </a:r>
            <a:r>
              <a:rPr kumimoji="0" lang="en-US" sz="1100" b="0" i="0" u="none" strike="noStrike" kern="1200" cap="none" spc="0" normalizeH="0" baseline="0" noProof="0" dirty="0">
                <a:ln>
                  <a:noFill/>
                </a:ln>
                <a:solidFill>
                  <a:srgbClr val="000000"/>
                </a:solidFill>
                <a:effectLst/>
                <a:uLnTx/>
                <a:uFillTx/>
                <a:latin typeface="Arial" charset="0"/>
                <a:ea typeface="ＭＳ Ｐゴシック" pitchFamily="1" charset="-128"/>
                <a:cs typeface="+mn-cs"/>
              </a:rPr>
              <a:t> in evidence at a trial for the offence, and does not consist of, or include, items subject to legal privilege, excluded material or special procedure material </a:t>
            </a:r>
          </a:p>
          <a:p>
            <a:pPr marL="457200" marR="0" lvl="1" indent="0" algn="l" defTabSz="914400" rtl="0" eaLnBrk="0" fontAlgn="base" latinLnBrk="0" hangingPunct="0">
              <a:lnSpc>
                <a:spcPct val="100000"/>
              </a:lnSpc>
              <a:spcBef>
                <a:spcPct val="30000"/>
              </a:spcBef>
              <a:spcAft>
                <a:spcPct val="0"/>
              </a:spcAft>
              <a:buClrTx/>
              <a:buSzTx/>
              <a:buFontTx/>
              <a:buNone/>
              <a:tabLst/>
              <a:defRPr/>
            </a:pPr>
            <a:r>
              <a:rPr kumimoji="0" lang="en-US" sz="1100" b="1" i="0" u="none" strike="noStrike" kern="1200" cap="none" spc="0" normalizeH="0" baseline="0" noProof="0" dirty="0">
                <a:ln>
                  <a:noFill/>
                </a:ln>
                <a:solidFill>
                  <a:srgbClr val="0070C0"/>
                </a:solidFill>
                <a:effectLst/>
                <a:uLnTx/>
                <a:uFillTx/>
                <a:latin typeface="Arial" charset="0"/>
                <a:ea typeface="ＭＳ Ｐゴシック" pitchFamily="1" charset="-128"/>
                <a:cs typeface="+mn-cs"/>
              </a:rPr>
              <a:t>and </a:t>
            </a:r>
          </a:p>
          <a:p>
            <a:pPr marL="457200" marR="0" lvl="1" indent="0" algn="l" defTabSz="914400" rtl="0" eaLnBrk="0" fontAlgn="base" latinLnBrk="0" hangingPunct="0">
              <a:lnSpc>
                <a:spcPct val="100000"/>
              </a:lnSpc>
              <a:spcBef>
                <a:spcPct val="30000"/>
              </a:spcBef>
              <a:spcAft>
                <a:spcPct val="0"/>
              </a:spcAft>
              <a:buClrTx/>
              <a:buSzTx/>
              <a:buFontTx/>
              <a:buNone/>
              <a:tabLst/>
              <a:defRPr/>
            </a:pPr>
            <a:endParaRPr kumimoji="0" lang="en-US" sz="1100" b="1" i="0" u="none" strike="noStrike" kern="1200" cap="none" spc="0" normalizeH="0" baseline="0" noProof="0" dirty="0">
              <a:ln>
                <a:noFill/>
              </a:ln>
              <a:solidFill>
                <a:srgbClr val="0070C0"/>
              </a:solidFill>
              <a:effectLst/>
              <a:uLnTx/>
              <a:uFillTx/>
              <a:latin typeface="Arial" charset="0"/>
              <a:ea typeface="ＭＳ Ｐゴシック" pitchFamily="1" charset="-128"/>
              <a:cs typeface="+mn-cs"/>
            </a:endParaRPr>
          </a:p>
          <a:p>
            <a:pPr marL="457200" marR="0" lvl="1" indent="0" algn="l" defTabSz="914400" rtl="0" eaLnBrk="0" fontAlgn="base" latinLnBrk="0" hangingPunct="0">
              <a:lnSpc>
                <a:spcPct val="100000"/>
              </a:lnSpc>
              <a:spcBef>
                <a:spcPct val="30000"/>
              </a:spcBef>
              <a:spcAft>
                <a:spcPct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Arial" charset="0"/>
                <a:ea typeface="ＭＳ Ｐゴシック" pitchFamily="1" charset="-128"/>
                <a:cs typeface="+mn-cs"/>
              </a:rPr>
              <a:t>(d) either –</a:t>
            </a:r>
          </a:p>
          <a:p>
            <a:pPr marL="457200" marR="0" lvl="1" indent="0" algn="l" defTabSz="914400" rtl="0" eaLnBrk="0" fontAlgn="base" latinLnBrk="0" hangingPunct="0">
              <a:lnSpc>
                <a:spcPct val="100000"/>
              </a:lnSpc>
              <a:spcBef>
                <a:spcPct val="30000"/>
              </a:spcBef>
              <a:spcAft>
                <a:spcPct val="0"/>
              </a:spcAft>
              <a:buClrTx/>
              <a:buSzTx/>
              <a:buFontTx/>
              <a:buNone/>
              <a:tabLst/>
              <a:defRPr/>
            </a:pPr>
            <a:endParaRPr kumimoji="0" lang="en-US" sz="1100" b="0" i="0" u="none" strike="noStrike" kern="1200" cap="none" spc="0" normalizeH="0" baseline="0" noProof="0" dirty="0">
              <a:ln>
                <a:noFill/>
              </a:ln>
              <a:solidFill>
                <a:srgbClr val="000000"/>
              </a:solidFill>
              <a:effectLst/>
              <a:uLnTx/>
              <a:uFillTx/>
              <a:latin typeface="Arial" charset="0"/>
              <a:ea typeface="ＭＳ Ｐゴシック" pitchFamily="1" charset="-128"/>
              <a:cs typeface="+mn-cs"/>
            </a:endParaRPr>
          </a:p>
          <a:p>
            <a:pPr marL="980243" marR="0" lvl="1" indent="-523043" algn="l" defTabSz="914400" rtl="0" eaLnBrk="0" fontAlgn="base" latinLnBrk="0" hangingPunct="0">
              <a:lnSpc>
                <a:spcPct val="100000"/>
              </a:lnSpc>
              <a:spcBef>
                <a:spcPct val="30000"/>
              </a:spcBef>
              <a:spcAft>
                <a:spcPct val="0"/>
              </a:spcAft>
              <a:buClrTx/>
              <a:buSzTx/>
              <a:buFontTx/>
              <a:buAutoNum type="romanLcParenBoth"/>
              <a:tabLst/>
              <a:defRPr/>
            </a:pPr>
            <a:r>
              <a:rPr kumimoji="0" lang="en-US" sz="1100" b="0" i="0" u="none" strike="noStrike" kern="1200" cap="none" spc="0" normalizeH="0" baseline="0" noProof="0" dirty="0">
                <a:ln>
                  <a:noFill/>
                </a:ln>
                <a:solidFill>
                  <a:srgbClr val="FF0000"/>
                </a:solidFill>
                <a:effectLst/>
                <a:uLnTx/>
                <a:uFillTx/>
                <a:latin typeface="Arial" charset="0"/>
                <a:ea typeface="ＭＳ Ｐゴシック" pitchFamily="1" charset="-128"/>
                <a:cs typeface="+mn-cs"/>
              </a:rPr>
              <a:t>entry</a:t>
            </a:r>
            <a:r>
              <a:rPr kumimoji="0" lang="en-US" sz="1100" b="0" i="0" u="none" strike="noStrike" kern="1200" cap="none" spc="0" normalizeH="0" baseline="0" noProof="0" dirty="0">
                <a:ln>
                  <a:noFill/>
                </a:ln>
                <a:solidFill>
                  <a:srgbClr val="000000"/>
                </a:solidFill>
                <a:effectLst/>
                <a:uLnTx/>
                <a:uFillTx/>
                <a:latin typeface="Arial" charset="0"/>
                <a:ea typeface="ＭＳ Ｐゴシック" pitchFamily="1" charset="-128"/>
                <a:cs typeface="+mn-cs"/>
              </a:rPr>
              <a:t> to the premises </a:t>
            </a:r>
            <a:r>
              <a:rPr kumimoji="0" lang="en-US" sz="1100" b="0" i="0" u="none" strike="noStrike" kern="1200" cap="none" spc="0" normalizeH="0" baseline="0" noProof="0" dirty="0">
                <a:ln>
                  <a:noFill/>
                </a:ln>
                <a:solidFill>
                  <a:srgbClr val="FF0000"/>
                </a:solidFill>
                <a:effectLst/>
                <a:uLnTx/>
                <a:uFillTx/>
                <a:latin typeface="Arial" charset="0"/>
                <a:ea typeface="ＭＳ Ｐゴシック" pitchFamily="1" charset="-128"/>
                <a:cs typeface="+mn-cs"/>
              </a:rPr>
              <a:t>will not be granted </a:t>
            </a:r>
            <a:r>
              <a:rPr kumimoji="0" lang="en-US" sz="1100" b="0" i="0" u="none" strike="noStrike" kern="1200" cap="none" spc="0" normalizeH="0" baseline="0" noProof="0" dirty="0">
                <a:ln>
                  <a:noFill/>
                </a:ln>
                <a:solidFill>
                  <a:srgbClr val="000000"/>
                </a:solidFill>
                <a:effectLst/>
                <a:uLnTx/>
                <a:uFillTx/>
                <a:latin typeface="Arial" charset="0"/>
                <a:ea typeface="ＭＳ Ｐゴシック" pitchFamily="1" charset="-128"/>
                <a:cs typeface="+mn-cs"/>
              </a:rPr>
              <a:t>unless a warrant is produced,</a:t>
            </a:r>
          </a:p>
          <a:p>
            <a:pPr marL="980243" marR="0" lvl="1" indent="-523043" algn="l" defTabSz="914400" rtl="0" eaLnBrk="0" fontAlgn="base" latinLnBrk="0" hangingPunct="0">
              <a:lnSpc>
                <a:spcPct val="100000"/>
              </a:lnSpc>
              <a:spcBef>
                <a:spcPct val="30000"/>
              </a:spcBef>
              <a:spcAft>
                <a:spcPct val="0"/>
              </a:spcAft>
              <a:buClrTx/>
              <a:buSzTx/>
              <a:buFontTx/>
              <a:buAutoNum type="romanLcParenBoth"/>
              <a:tabLst/>
              <a:defRPr/>
            </a:pPr>
            <a:endParaRPr kumimoji="0" lang="en-US" sz="1100" b="0" i="0" u="none" strike="noStrike" kern="1200" cap="none" spc="0" normalizeH="0" baseline="0" noProof="0" dirty="0">
              <a:ln>
                <a:noFill/>
              </a:ln>
              <a:solidFill>
                <a:srgbClr val="000000"/>
              </a:solidFill>
              <a:effectLst/>
              <a:uLnTx/>
              <a:uFillTx/>
              <a:latin typeface="Arial" charset="0"/>
              <a:ea typeface="ＭＳ Ｐゴシック" pitchFamily="1" charset="-128"/>
              <a:cs typeface="+mn-cs"/>
            </a:endParaRPr>
          </a:p>
          <a:p>
            <a:pPr marL="457200" marR="0" lvl="1" indent="0" algn="l" defTabSz="914400" rtl="0" eaLnBrk="0" fontAlgn="base" latinLnBrk="0" hangingPunct="0">
              <a:lnSpc>
                <a:spcPct val="100000"/>
              </a:lnSpc>
              <a:spcBef>
                <a:spcPct val="30000"/>
              </a:spcBef>
              <a:spcAft>
                <a:spcPct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Arial" charset="0"/>
                <a:ea typeface="ＭＳ Ｐゴシック" pitchFamily="1" charset="-128"/>
                <a:cs typeface="+mn-cs"/>
              </a:rPr>
              <a:t> </a:t>
            </a:r>
            <a:r>
              <a:rPr kumimoji="0" lang="en-US" sz="1100" b="1" i="0" u="none" strike="noStrike" kern="1200" cap="none" spc="0" normalizeH="0" baseline="0" noProof="0" dirty="0">
                <a:ln>
                  <a:noFill/>
                </a:ln>
                <a:solidFill>
                  <a:srgbClr val="0070C0"/>
                </a:solidFill>
                <a:effectLst/>
                <a:uLnTx/>
                <a:uFillTx/>
                <a:latin typeface="Arial" charset="0"/>
                <a:ea typeface="ＭＳ Ｐゴシック" pitchFamily="1" charset="-128"/>
                <a:cs typeface="+mn-cs"/>
              </a:rPr>
              <a:t>or </a:t>
            </a:r>
          </a:p>
          <a:p>
            <a:pPr marL="457200" marR="0" lvl="1" indent="0" algn="l" defTabSz="914400" rtl="0" eaLnBrk="0" fontAlgn="base" latinLnBrk="0" hangingPunct="0">
              <a:lnSpc>
                <a:spcPct val="100000"/>
              </a:lnSpc>
              <a:spcBef>
                <a:spcPct val="30000"/>
              </a:spcBef>
              <a:spcAft>
                <a:spcPct val="0"/>
              </a:spcAft>
              <a:buClrTx/>
              <a:buSzTx/>
              <a:buFontTx/>
              <a:buNone/>
              <a:tabLst/>
              <a:defRPr/>
            </a:pPr>
            <a:endParaRPr kumimoji="0" lang="en-US" sz="1100" b="1" i="0" u="none" strike="noStrike" kern="1200" cap="none" spc="0" normalizeH="0" baseline="0" noProof="0" dirty="0">
              <a:ln>
                <a:noFill/>
              </a:ln>
              <a:solidFill>
                <a:srgbClr val="0070C0"/>
              </a:solidFill>
              <a:effectLst/>
              <a:uLnTx/>
              <a:uFillTx/>
              <a:latin typeface="Arial" charset="0"/>
              <a:ea typeface="ＭＳ Ｐゴシック" pitchFamily="1" charset="-128"/>
              <a:cs typeface="+mn-cs"/>
            </a:endParaRPr>
          </a:p>
          <a:p>
            <a:pPr marL="457200" marR="0" lvl="1" indent="0" algn="l" defTabSz="914400" rtl="0" eaLnBrk="0" fontAlgn="base" latinLnBrk="0" hangingPunct="0">
              <a:lnSpc>
                <a:spcPct val="100000"/>
              </a:lnSpc>
              <a:spcBef>
                <a:spcPct val="30000"/>
              </a:spcBef>
              <a:spcAft>
                <a:spcPct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Arial" charset="0"/>
                <a:ea typeface="ＭＳ Ｐゴシック" pitchFamily="1" charset="-128"/>
                <a:cs typeface="+mn-cs"/>
              </a:rPr>
              <a:t>(ii) the purpose of </a:t>
            </a:r>
            <a:r>
              <a:rPr kumimoji="0" lang="en-US" sz="1100" b="0" i="0" u="none" strike="noStrike" kern="1200" cap="none" spc="0" normalizeH="0" baseline="0" noProof="0" dirty="0">
                <a:ln>
                  <a:noFill/>
                </a:ln>
                <a:solidFill>
                  <a:srgbClr val="FF0000"/>
                </a:solidFill>
                <a:effectLst/>
                <a:uLnTx/>
                <a:uFillTx/>
                <a:latin typeface="Arial" charset="0"/>
                <a:ea typeface="ＭＳ Ｐゴシック" pitchFamily="1" charset="-128"/>
                <a:cs typeface="+mn-cs"/>
              </a:rPr>
              <a:t>a search may be frustrated or seriously prejudiced</a:t>
            </a:r>
            <a:r>
              <a:rPr kumimoji="0" lang="en-US" sz="1100" b="0" i="0" u="none" strike="noStrike" kern="1200" cap="none" spc="0" normalizeH="0" baseline="0" noProof="0" dirty="0">
                <a:ln>
                  <a:noFill/>
                </a:ln>
                <a:solidFill>
                  <a:srgbClr val="000000"/>
                </a:solidFill>
                <a:effectLst/>
                <a:uLnTx/>
                <a:uFillTx/>
                <a:latin typeface="Arial" charset="0"/>
                <a:ea typeface="ＭＳ Ｐゴシック" pitchFamily="1" charset="-128"/>
                <a:cs typeface="+mn-cs"/>
              </a:rPr>
              <a:t> </a:t>
            </a:r>
            <a:r>
              <a:rPr kumimoji="0" lang="en-US" sz="1100" b="0" i="0" u="none" strike="noStrike" kern="1200" cap="none" spc="0" normalizeH="0" baseline="0" noProof="0" dirty="0">
                <a:ln>
                  <a:noFill/>
                </a:ln>
                <a:solidFill>
                  <a:srgbClr val="FF0000"/>
                </a:solidFill>
                <a:effectLst/>
                <a:uLnTx/>
                <a:uFillTx/>
                <a:latin typeface="Arial" charset="0"/>
                <a:ea typeface="ＭＳ Ｐゴシック" pitchFamily="1" charset="-128"/>
                <a:cs typeface="+mn-cs"/>
              </a:rPr>
              <a:t>unless a const</a:t>
            </a:r>
            <a:r>
              <a:rPr kumimoji="0" lang="en-US" sz="1100" b="0" i="0" u="none" strike="noStrike" kern="1200" cap="none" spc="0" normalizeH="0" baseline="0" noProof="0" dirty="0">
                <a:ln>
                  <a:noFill/>
                </a:ln>
                <a:solidFill>
                  <a:srgbClr val="000000"/>
                </a:solidFill>
                <a:effectLst/>
                <a:uLnTx/>
                <a:uFillTx/>
                <a:latin typeface="Arial" charset="0"/>
                <a:ea typeface="ＭＳ Ｐゴシック" pitchFamily="1" charset="-128"/>
                <a:cs typeface="+mn-cs"/>
              </a:rPr>
              <a:t>able arriving at the premises </a:t>
            </a:r>
            <a:r>
              <a:rPr kumimoji="0" lang="en-US" sz="1100" b="0" i="0" u="none" strike="noStrike" kern="1200" cap="none" spc="0" normalizeH="0" baseline="0" noProof="0" dirty="0">
                <a:ln>
                  <a:noFill/>
                </a:ln>
                <a:solidFill>
                  <a:srgbClr val="FF0000"/>
                </a:solidFill>
                <a:effectLst/>
                <a:uLnTx/>
                <a:uFillTx/>
                <a:latin typeface="Arial" charset="0"/>
                <a:ea typeface="ＭＳ Ｐゴシック" pitchFamily="1" charset="-128"/>
                <a:cs typeface="+mn-cs"/>
              </a:rPr>
              <a:t>can secure immediate entry</a:t>
            </a:r>
            <a:r>
              <a:rPr kumimoji="0" lang="en-US" sz="1100" b="0" i="0" u="none" strike="noStrike" kern="1200" cap="none" spc="0" normalizeH="0" baseline="0" noProof="0" dirty="0">
                <a:ln>
                  <a:noFill/>
                </a:ln>
                <a:solidFill>
                  <a:srgbClr val="000000"/>
                </a:solidFill>
                <a:effectLst/>
                <a:uLnTx/>
                <a:uFillTx/>
                <a:latin typeface="Arial" charset="0"/>
                <a:ea typeface="ＭＳ Ｐゴシック" pitchFamily="1" charset="-128"/>
                <a:cs typeface="+mn-cs"/>
              </a:rPr>
              <a:t> to them</a:t>
            </a:r>
          </a:p>
          <a:p>
            <a:pPr marL="457200" marR="0" lvl="1" indent="0" algn="l" defTabSz="914400" rtl="0" eaLnBrk="0" fontAlgn="base" latinLnBrk="0" hangingPunct="0">
              <a:lnSpc>
                <a:spcPct val="100000"/>
              </a:lnSpc>
              <a:spcBef>
                <a:spcPct val="30000"/>
              </a:spcBef>
              <a:spcAft>
                <a:spcPct val="0"/>
              </a:spcAft>
              <a:buClrTx/>
              <a:buSzTx/>
              <a:buFontTx/>
              <a:buNone/>
              <a:tabLst/>
              <a:defRPr/>
            </a:pPr>
            <a:endParaRPr kumimoji="0" lang="en-GB" sz="1100" b="0" i="0" u="none" strike="noStrike" kern="1200" cap="none" spc="0" normalizeH="0" baseline="0" noProof="0" dirty="0">
              <a:ln>
                <a:noFill/>
              </a:ln>
              <a:solidFill>
                <a:srgbClr val="000000"/>
              </a:solidFill>
              <a:effectLst/>
              <a:uLnTx/>
              <a:uFillTx/>
              <a:latin typeface="Arial" charset="0"/>
              <a:ea typeface="ＭＳ Ｐゴシック" pitchFamily="1" charset="-128"/>
              <a:cs typeface="+mn-cs"/>
            </a:endParaRPr>
          </a:p>
          <a:p>
            <a:pPr marL="457200" marR="0" lvl="1" indent="0" algn="l" defTabSz="914400" rtl="0" eaLnBrk="0" fontAlgn="base" latinLnBrk="0" hangingPunct="0">
              <a:lnSpc>
                <a:spcPct val="100000"/>
              </a:lnSpc>
              <a:spcBef>
                <a:spcPct val="30000"/>
              </a:spcBef>
              <a:spcAft>
                <a:spcPct val="0"/>
              </a:spcAft>
              <a:buClrTx/>
              <a:buSzTx/>
              <a:buFontTx/>
              <a:buNone/>
              <a:tabLst/>
              <a:defRPr/>
            </a:pPr>
            <a:endParaRPr kumimoji="0" lang="en-GB" sz="1100" b="0" i="0" u="none" strike="noStrike" kern="1200" cap="none" spc="0" normalizeH="0" baseline="0" noProof="0" dirty="0">
              <a:ln>
                <a:noFill/>
              </a:ln>
              <a:solidFill>
                <a:srgbClr val="000000"/>
              </a:solidFill>
              <a:effectLst/>
              <a:uLnTx/>
              <a:uFillTx/>
              <a:latin typeface="Arial" charset="0"/>
              <a:ea typeface="ＭＳ Ｐゴシック" pitchFamily="1" charset="-128"/>
              <a:cs typeface="+mn-cs"/>
            </a:endParaRPr>
          </a:p>
          <a:p>
            <a:pPr marL="457200" marR="0" lvl="1" indent="0" algn="l" defTabSz="914400" rtl="0" eaLnBrk="0" fontAlgn="base" latinLnBrk="0" hangingPunct="0">
              <a:lnSpc>
                <a:spcPct val="100000"/>
              </a:lnSpc>
              <a:spcBef>
                <a:spcPct val="30000"/>
              </a:spcBef>
              <a:spcAft>
                <a:spcPct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Arial" charset="0"/>
                <a:ea typeface="ＭＳ Ｐゴシック" pitchFamily="1" charset="-128"/>
                <a:cs typeface="+mn-cs"/>
              </a:rPr>
              <a:t>A constable may </a:t>
            </a:r>
            <a:r>
              <a:rPr kumimoji="0" lang="en-US" sz="1100" b="1" i="0" u="none" strike="noStrike" kern="1200" cap="none" spc="0" normalizeH="0" baseline="0" noProof="0" dirty="0">
                <a:ln>
                  <a:noFill/>
                </a:ln>
                <a:solidFill>
                  <a:srgbClr val="FF0000"/>
                </a:solidFill>
                <a:effectLst/>
                <a:uLnTx/>
                <a:uFillTx/>
                <a:latin typeface="Arial" charset="0"/>
                <a:ea typeface="ＭＳ Ｐゴシック" pitchFamily="1" charset="-128"/>
                <a:cs typeface="+mn-cs"/>
              </a:rPr>
              <a:t>seize and retain </a:t>
            </a:r>
            <a:r>
              <a:rPr kumimoji="0" lang="en-US" sz="1100" b="0" i="0" u="none" strike="noStrike" kern="1200" cap="none" spc="0" normalizeH="0" baseline="0" noProof="0" dirty="0">
                <a:ln>
                  <a:noFill/>
                </a:ln>
                <a:solidFill>
                  <a:srgbClr val="000000"/>
                </a:solidFill>
                <a:effectLst/>
                <a:uLnTx/>
                <a:uFillTx/>
                <a:latin typeface="Arial" charset="0"/>
                <a:ea typeface="ＭＳ Ｐゴシック" pitchFamily="1" charset="-128"/>
                <a:cs typeface="+mn-cs"/>
              </a:rPr>
              <a:t>anything for which a search has been </a:t>
            </a:r>
            <a:r>
              <a:rPr kumimoji="0" lang="en-US" sz="1100" b="0" i="0" u="none" strike="noStrike" kern="1200" cap="none" spc="0" normalizeH="0" baseline="0" noProof="0" dirty="0" err="1">
                <a:ln>
                  <a:noFill/>
                </a:ln>
                <a:solidFill>
                  <a:srgbClr val="000000"/>
                </a:solidFill>
                <a:effectLst/>
                <a:uLnTx/>
                <a:uFillTx/>
                <a:latin typeface="Arial" charset="0"/>
                <a:ea typeface="ＭＳ Ｐゴシック" pitchFamily="1" charset="-128"/>
                <a:cs typeface="+mn-cs"/>
              </a:rPr>
              <a:t>authorised</a:t>
            </a:r>
            <a:r>
              <a:rPr kumimoji="0" lang="en-US" sz="1100" b="0" i="0" u="none" strike="noStrike" kern="1200" cap="none" spc="0" normalizeH="0" baseline="0" noProof="0" dirty="0">
                <a:ln>
                  <a:noFill/>
                </a:ln>
                <a:solidFill>
                  <a:srgbClr val="000000"/>
                </a:solidFill>
                <a:effectLst/>
                <a:uLnTx/>
                <a:uFillTx/>
                <a:latin typeface="Arial" charset="0"/>
                <a:ea typeface="ＭＳ Ｐゴシック" pitchFamily="1" charset="-128"/>
                <a:cs typeface="+mn-cs"/>
              </a:rPr>
              <a:t> under subsection (1). </a:t>
            </a:r>
          </a:p>
          <a:p>
            <a:pPr marL="457200" marR="0" lvl="1" indent="0" algn="l" defTabSz="914400" rtl="0" eaLnBrk="0" fontAlgn="base" latinLnBrk="0" hangingPunct="0">
              <a:lnSpc>
                <a:spcPct val="100000"/>
              </a:lnSpc>
              <a:spcBef>
                <a:spcPct val="30000"/>
              </a:spcBef>
              <a:spcAft>
                <a:spcPct val="0"/>
              </a:spcAft>
              <a:buClrTx/>
              <a:buSzTx/>
              <a:buFontTx/>
              <a:buNone/>
              <a:tabLst/>
              <a:defRPr/>
            </a:pPr>
            <a:endParaRPr kumimoji="0" lang="en-US" sz="1100" b="0" i="0" u="none" strike="noStrike" kern="1200" cap="none" spc="0" normalizeH="0" baseline="0" noProof="0" dirty="0">
              <a:ln>
                <a:noFill/>
              </a:ln>
              <a:solidFill>
                <a:srgbClr val="000000"/>
              </a:solidFill>
              <a:effectLst/>
              <a:uLnTx/>
              <a:uFillTx/>
              <a:latin typeface="Arial" charset="0"/>
              <a:ea typeface="ＭＳ Ｐゴシック" pitchFamily="1" charset="-128"/>
              <a:cs typeface="+mn-cs"/>
            </a:endParaRPr>
          </a:p>
          <a:p>
            <a:pPr marL="457200" marR="0" lvl="1" indent="0" algn="l" defTabSz="914400" rtl="0" eaLnBrk="0" fontAlgn="base" latinLnBrk="0" hangingPunct="0">
              <a:lnSpc>
                <a:spcPct val="100000"/>
              </a:lnSpc>
              <a:spcBef>
                <a:spcPct val="30000"/>
              </a:spcBef>
              <a:spcAft>
                <a:spcPct val="0"/>
              </a:spcAft>
              <a:buClrTx/>
              <a:buSzTx/>
              <a:buFontTx/>
              <a:buNone/>
              <a:tabLst/>
              <a:defRPr/>
            </a:pPr>
            <a:endParaRPr kumimoji="0" lang="en-US" sz="1100" b="0" i="0" u="none" strike="noStrike" kern="1200" cap="none" spc="0" normalizeH="0" baseline="0" noProof="0" dirty="0">
              <a:ln>
                <a:noFill/>
              </a:ln>
              <a:solidFill>
                <a:srgbClr val="000000"/>
              </a:solidFill>
              <a:effectLst/>
              <a:uLnTx/>
              <a:uFillTx/>
              <a:latin typeface="Arial" charset="0"/>
              <a:ea typeface="ＭＳ Ｐゴシック" pitchFamily="1" charset="-128"/>
              <a:cs typeface="+mn-cs"/>
            </a:endParaRPr>
          </a:p>
          <a:p>
            <a:pPr marL="457200" marR="0" lvl="1" indent="0" algn="l" defTabSz="914400" rtl="0" eaLnBrk="0" fontAlgn="base" latinLnBrk="0" hangingPunct="0">
              <a:lnSpc>
                <a:spcPct val="100000"/>
              </a:lnSpc>
              <a:spcBef>
                <a:spcPct val="30000"/>
              </a:spcBef>
              <a:spcAft>
                <a:spcPct val="0"/>
              </a:spcAft>
              <a:buClrTx/>
              <a:buSzTx/>
              <a:buFontTx/>
              <a:buNone/>
              <a:tabLst/>
              <a:defRPr/>
            </a:pPr>
            <a:r>
              <a:rPr kumimoji="0" lang="en-US" sz="1100" b="0" i="0" u="none" strike="noStrike" kern="1200" cap="none" spc="0" normalizeH="0" baseline="0" noProof="0" dirty="0">
                <a:ln>
                  <a:noFill/>
                </a:ln>
                <a:solidFill>
                  <a:srgbClr val="000000"/>
                </a:solidFill>
                <a:effectLst/>
                <a:uLnTx/>
                <a:uFillTx/>
                <a:latin typeface="Arial" charset="0"/>
                <a:ea typeface="ＭＳ Ｐゴシック" pitchFamily="1" charset="-128"/>
                <a:cs typeface="+mn-cs"/>
              </a:rPr>
              <a:t>A constable </a:t>
            </a:r>
            <a:r>
              <a:rPr kumimoji="0" lang="en-US" sz="1100" b="1" i="0" u="none" strike="noStrike" kern="1200" cap="none" spc="0" normalizeH="0" baseline="0" noProof="0" dirty="0">
                <a:ln>
                  <a:noFill/>
                </a:ln>
                <a:solidFill>
                  <a:srgbClr val="000000"/>
                </a:solidFill>
                <a:effectLst/>
                <a:uLnTx/>
                <a:uFillTx/>
                <a:latin typeface="Arial" charset="0"/>
                <a:ea typeface="ＭＳ Ｐゴシック" pitchFamily="1" charset="-128"/>
                <a:cs typeface="+mn-cs"/>
              </a:rPr>
              <a:t>may use </a:t>
            </a:r>
            <a:r>
              <a:rPr kumimoji="0" lang="en-US" sz="1100" b="1" i="0" u="none" strike="noStrike" kern="1200" cap="none" spc="0" normalizeH="0" baseline="0" noProof="0" dirty="0">
                <a:ln>
                  <a:noFill/>
                </a:ln>
                <a:solidFill>
                  <a:srgbClr val="FF0000"/>
                </a:solidFill>
                <a:effectLst/>
                <a:uLnTx/>
                <a:uFillTx/>
                <a:latin typeface="Arial" charset="0"/>
                <a:ea typeface="ＭＳ Ｐゴシック" pitchFamily="1" charset="-128"/>
                <a:cs typeface="+mn-cs"/>
              </a:rPr>
              <a:t>reasonable force</a:t>
            </a:r>
            <a:r>
              <a:rPr kumimoji="0" lang="en-US" sz="1100" b="0" i="0" u="none" strike="noStrike" kern="1200" cap="none" spc="0" normalizeH="0" baseline="0" noProof="0" dirty="0">
                <a:ln>
                  <a:noFill/>
                </a:ln>
                <a:solidFill>
                  <a:srgbClr val="000000"/>
                </a:solidFill>
                <a:effectLst/>
                <a:uLnTx/>
                <a:uFillTx/>
                <a:latin typeface="Arial" charset="0"/>
                <a:ea typeface="ＭＳ Ｐゴシック" pitchFamily="1" charset="-128"/>
                <a:cs typeface="+mn-cs"/>
              </a:rPr>
              <a:t>, if necessary, in the exercise of any power conferred by virtue of this section.</a:t>
            </a:r>
          </a:p>
          <a:p>
            <a:pPr marL="457200" marR="0" lvl="1"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srgbClr val="000000"/>
              </a:solidFill>
              <a:effectLst/>
              <a:uLnTx/>
              <a:uFillTx/>
              <a:latin typeface="Arial" charset="0"/>
              <a:ea typeface="ＭＳ Ｐゴシック" pitchFamily="1" charset="-128"/>
              <a:cs typeface="+mn-cs"/>
            </a:endParaRPr>
          </a:p>
          <a:p>
            <a:endParaRPr lang="en-GB" dirty="0"/>
          </a:p>
        </p:txBody>
      </p:sp>
      <p:sp>
        <p:nvSpPr>
          <p:cNvPr id="4" name="Slide Number Placeholder 3"/>
          <p:cNvSpPr>
            <a:spLocks noGrp="1"/>
          </p:cNvSpPr>
          <p:nvPr>
            <p:ph type="sldNum" sz="quarter" idx="10"/>
          </p:nvPr>
        </p:nvSpPr>
        <p:spPr/>
        <p:txBody>
          <a:bodyPr/>
          <a:lstStyle/>
          <a:p>
            <a:fld id="{F437B498-6E9C-4BEE-BAB5-B143177F1A3A}" type="slidenum">
              <a:rPr lang="en-GB" smtClean="0"/>
              <a:t>19</a:t>
            </a:fld>
            <a:endParaRPr lang="en-GB"/>
          </a:p>
        </p:txBody>
      </p:sp>
    </p:spTree>
    <p:extLst>
      <p:ext uri="{BB962C8B-B14F-4D97-AF65-F5344CB8AC3E}">
        <p14:creationId xmlns:p14="http://schemas.microsoft.com/office/powerpoint/2010/main" val="227066228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b="1" dirty="0">
                <a:latin typeface="Arial" panose="020B0604020202020204" pitchFamily="34" charset="0"/>
                <a:cs typeface="Arial" panose="020B0604020202020204" pitchFamily="34" charset="0"/>
              </a:rPr>
              <a:t>QTS – what defences do you think certain people</a:t>
            </a:r>
            <a:r>
              <a:rPr lang="en-GB" sz="1100" b="1" baseline="0" dirty="0">
                <a:latin typeface="Arial" panose="020B0604020202020204" pitchFamily="34" charset="0"/>
                <a:cs typeface="Arial" panose="020B0604020202020204" pitchFamily="34" charset="0"/>
              </a:rPr>
              <a:t> such as police officers may have in relation to harassment?</a:t>
            </a:r>
          </a:p>
          <a:p>
            <a:pPr>
              <a:lnSpc>
                <a:spcPct val="100000"/>
              </a:lnSpc>
            </a:pPr>
            <a:endParaRPr lang="en-GB" sz="1100" b="1" dirty="0">
              <a:latin typeface="Arial" panose="020B0604020202020204" pitchFamily="34" charset="0"/>
              <a:cs typeface="Arial" panose="020B0604020202020204" pitchFamily="34" charset="0"/>
            </a:endParaRPr>
          </a:p>
          <a:p>
            <a:pPr>
              <a:lnSpc>
                <a:spcPct val="100000"/>
              </a:lnSpc>
            </a:pPr>
            <a:r>
              <a:rPr lang="en-GB" sz="1100" b="1" dirty="0">
                <a:latin typeface="Arial" panose="020B0604020202020204" pitchFamily="34" charset="0"/>
                <a:cs typeface="Arial" panose="020B0604020202020204" pitchFamily="34" charset="0"/>
              </a:rPr>
              <a:t>Defences generally</a:t>
            </a:r>
          </a:p>
          <a:p>
            <a:pPr>
              <a:lnSpc>
                <a:spcPct val="100000"/>
              </a:lnSpc>
            </a:pPr>
            <a:r>
              <a:rPr lang="en-GB" sz="1100" dirty="0">
                <a:latin typeface="Arial" panose="020B0604020202020204" pitchFamily="34" charset="0"/>
                <a:cs typeface="Arial" panose="020B0604020202020204" pitchFamily="34" charset="0"/>
              </a:rPr>
              <a:t>The first defence is that the course of conduct was pursued for the purpose of preventing or detecting crime. This most obviously applies to the police and any other investigative agencies such as the Post Office or HMRC. It is possible that it could be raised as by individuals such as investigative journalists or Neighbourhood Watch members who claim that their activities are for the purpose of detecting or preventing crime.</a:t>
            </a: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r>
              <a:rPr lang="en-GB" sz="1100" dirty="0">
                <a:latin typeface="Arial" panose="020B0604020202020204" pitchFamily="34" charset="0"/>
                <a:cs typeface="Arial" panose="020B0604020202020204" pitchFamily="34" charset="0"/>
              </a:rPr>
              <a:t>The second defence to sections 2 and 4 states that the course of conduct was pursued under any enactment or rule of law or to comply with any condition or requirement imposed by any person under the enactment. This most obviously applies to companies acting within their legal entitlement, for example, a Building Society manager warning in writing of repossession proceedings, because of default in mortgage payments, followed by repossession taking place.</a:t>
            </a: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r>
              <a:rPr lang="en-GB" sz="1100" dirty="0">
                <a:latin typeface="Arial" panose="020B0604020202020204" pitchFamily="34" charset="0"/>
                <a:cs typeface="Arial" panose="020B0604020202020204" pitchFamily="34" charset="0"/>
              </a:rPr>
              <a:t>The third defence to section 2 is that the defendant was acting reasonably in the particular circumstances. This is a wide defence, which covers the pursuit of a legitimate trade or profession. Ultimately, the decision as to what amounts to reasonable behaviour will rest with the courts.</a:t>
            </a: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r>
              <a:rPr lang="en-GB" sz="1100" dirty="0">
                <a:latin typeface="Arial" panose="020B0604020202020204" pitchFamily="34" charset="0"/>
                <a:cs typeface="Arial" panose="020B0604020202020204" pitchFamily="34" charset="0"/>
              </a:rPr>
              <a:t>Who</a:t>
            </a:r>
            <a:r>
              <a:rPr lang="en-GB" sz="1100" baseline="0" dirty="0">
                <a:latin typeface="Arial" panose="020B0604020202020204" pitchFamily="34" charset="0"/>
                <a:cs typeface="Arial" panose="020B0604020202020204" pitchFamily="34" charset="0"/>
              </a:rPr>
              <a:t> might rely on the 1</a:t>
            </a:r>
            <a:r>
              <a:rPr lang="en-GB" sz="1100" baseline="30000" dirty="0">
                <a:latin typeface="Arial" panose="020B0604020202020204" pitchFamily="34" charset="0"/>
                <a:cs typeface="Arial" panose="020B0604020202020204" pitchFamily="34" charset="0"/>
              </a:rPr>
              <a:t>st</a:t>
            </a:r>
            <a:r>
              <a:rPr lang="en-GB" sz="1100" baseline="0" dirty="0">
                <a:latin typeface="Arial" panose="020B0604020202020204" pitchFamily="34" charset="0"/>
                <a:cs typeface="Arial" panose="020B0604020202020204" pitchFamily="34" charset="0"/>
              </a:rPr>
              <a:t> defence - </a:t>
            </a:r>
            <a:r>
              <a:rPr lang="en-GB" altLang="en-US" sz="1100" dirty="0">
                <a:latin typeface="Arial" panose="020B0604020202020204" pitchFamily="34" charset="0"/>
                <a:cs typeface="Arial" panose="020B0604020202020204" pitchFamily="34" charset="0"/>
              </a:rPr>
              <a:t>Police officers, Special constables (when on duty), Police support staff (Such as warrant officers), Other law enforcement officers such as those employed by the Department of Social Security, Customs and Excise, or the Immigration Service, Store detectives, Security officers, Bus inspectors, Gamekeepers.</a:t>
            </a:r>
          </a:p>
          <a:p>
            <a:pPr>
              <a:lnSpc>
                <a:spcPct val="100000"/>
              </a:lnSpc>
            </a:pPr>
            <a:r>
              <a:rPr lang="en-GB" altLang="en-US" sz="1100" dirty="0">
                <a:latin typeface="Arial" panose="020B0604020202020204" pitchFamily="34" charset="0"/>
                <a:cs typeface="Arial" panose="020B0604020202020204" pitchFamily="34" charset="0"/>
              </a:rPr>
              <a:t>This list is by no means exhaustive. Any person who, in any capacity, pursues a course of conduct in the prevention or detection of crime, could seek to rely upon the defence. The defence, however, is not automatic. The onus is on the accused person to raise the defence in the first instance</a:t>
            </a:r>
          </a:p>
          <a:p>
            <a:pPr>
              <a:lnSpc>
                <a:spcPct val="100000"/>
              </a:lnSpc>
            </a:pPr>
            <a:endParaRPr lang="en-GB" altLang="en-US" sz="1100" dirty="0">
              <a:latin typeface="Arial" panose="020B0604020202020204" pitchFamily="34" charset="0"/>
              <a:cs typeface="Arial" panose="020B0604020202020204" pitchFamily="34" charset="0"/>
            </a:endParaRPr>
          </a:p>
          <a:p>
            <a:pPr>
              <a:lnSpc>
                <a:spcPct val="100000"/>
              </a:lnSpc>
            </a:pPr>
            <a:r>
              <a:rPr lang="en-GB" altLang="en-US" sz="1100" dirty="0">
                <a:latin typeface="Arial" panose="020B0604020202020204" pitchFamily="34" charset="0"/>
                <a:cs typeface="Arial" panose="020B0604020202020204" pitchFamily="34" charset="0"/>
              </a:rPr>
              <a:t>2</a:t>
            </a:r>
            <a:r>
              <a:rPr lang="en-GB" altLang="en-US" sz="1100" baseline="30000" dirty="0">
                <a:latin typeface="Arial" panose="020B0604020202020204" pitchFamily="34" charset="0"/>
                <a:cs typeface="Arial" panose="020B0604020202020204" pitchFamily="34" charset="0"/>
              </a:rPr>
              <a:t>nd</a:t>
            </a:r>
            <a:r>
              <a:rPr lang="en-GB" altLang="en-US" sz="1100" dirty="0">
                <a:latin typeface="Arial" panose="020B0604020202020204" pitchFamily="34" charset="0"/>
                <a:cs typeface="Arial" panose="020B0604020202020204" pitchFamily="34" charset="0"/>
              </a:rPr>
              <a:t> defence - The second defence is available to those people who are exercising legal powers for a purpose other than preventing or detecting crime</a:t>
            </a:r>
          </a:p>
          <a:p>
            <a:pPr>
              <a:lnSpc>
                <a:spcPct val="100000"/>
              </a:lnSpc>
            </a:pPr>
            <a:endParaRPr lang="en-GB" altLang="en-US" sz="1100" dirty="0">
              <a:latin typeface="Arial" panose="020B0604020202020204" pitchFamily="34" charset="0"/>
              <a:cs typeface="Arial" panose="020B0604020202020204" pitchFamily="34" charset="0"/>
            </a:endParaRPr>
          </a:p>
          <a:p>
            <a:pPr>
              <a:lnSpc>
                <a:spcPct val="100000"/>
              </a:lnSpc>
            </a:pPr>
            <a:r>
              <a:rPr lang="en-GB" altLang="en-US" sz="1100" dirty="0">
                <a:latin typeface="Arial" panose="020B0604020202020204" pitchFamily="34" charset="0"/>
                <a:cs typeface="Arial" panose="020B0604020202020204" pitchFamily="34" charset="0"/>
              </a:rPr>
              <a:t>Persons acting on behalf of utilities (such as gas and water companies) who enter premises to collect supplies</a:t>
            </a:r>
          </a:p>
          <a:p>
            <a:pPr>
              <a:lnSpc>
                <a:spcPct val="100000"/>
              </a:lnSpc>
            </a:pPr>
            <a:r>
              <a:rPr lang="en-GB" altLang="en-US" sz="1100" dirty="0">
                <a:latin typeface="Arial" panose="020B0604020202020204" pitchFamily="34" charset="0"/>
                <a:cs typeface="Arial" panose="020B0604020202020204" pitchFamily="34" charset="0"/>
              </a:rPr>
              <a:t>Bailiffs and other officers executing court warrants or orders</a:t>
            </a:r>
          </a:p>
          <a:p>
            <a:pPr>
              <a:lnSpc>
                <a:spcPct val="100000"/>
              </a:lnSpc>
            </a:pPr>
            <a:endParaRPr lang="en-GB" altLang="en-US" sz="1100" dirty="0">
              <a:latin typeface="Arial" panose="020B0604020202020204" pitchFamily="34" charset="0"/>
              <a:cs typeface="Arial" panose="020B0604020202020204" pitchFamily="34" charset="0"/>
            </a:endParaRPr>
          </a:p>
          <a:p>
            <a:pPr>
              <a:lnSpc>
                <a:spcPct val="100000"/>
              </a:lnSpc>
              <a:spcBef>
                <a:spcPct val="0"/>
              </a:spcBef>
            </a:pPr>
            <a:r>
              <a:rPr lang="en-GB" altLang="en-US" sz="1100" dirty="0">
                <a:latin typeface="Arial" panose="020B0604020202020204" pitchFamily="34" charset="0"/>
                <a:cs typeface="Arial" panose="020B0604020202020204" pitchFamily="34" charset="0"/>
              </a:rPr>
              <a:t>3</a:t>
            </a:r>
            <a:r>
              <a:rPr lang="en-GB" altLang="en-US" sz="1100" baseline="30000" dirty="0">
                <a:latin typeface="Arial" panose="020B0604020202020204" pitchFamily="34" charset="0"/>
                <a:cs typeface="Arial" panose="020B0604020202020204" pitchFamily="34" charset="0"/>
              </a:rPr>
              <a:t>rd</a:t>
            </a:r>
            <a:r>
              <a:rPr lang="en-GB" altLang="en-US" sz="1100" dirty="0">
                <a:latin typeface="Arial" panose="020B0604020202020204" pitchFamily="34" charset="0"/>
                <a:cs typeface="Arial" panose="020B0604020202020204" pitchFamily="34" charset="0"/>
              </a:rPr>
              <a:t> defence</a:t>
            </a:r>
            <a:r>
              <a:rPr lang="en-GB" altLang="en-US" sz="1100" baseline="0" dirty="0">
                <a:latin typeface="Arial" panose="020B0604020202020204" pitchFamily="34" charset="0"/>
                <a:cs typeface="Arial" panose="020B0604020202020204" pitchFamily="34" charset="0"/>
              </a:rPr>
              <a:t> - </a:t>
            </a:r>
            <a:r>
              <a:rPr lang="en-GB" altLang="en-US" sz="1100" dirty="0">
                <a:solidFill>
                  <a:schemeClr val="tx1"/>
                </a:solidFill>
                <a:latin typeface="Arial" panose="020B0604020202020204" pitchFamily="34" charset="0"/>
                <a:cs typeface="Arial" panose="020B0604020202020204" pitchFamily="34" charset="0"/>
              </a:rPr>
              <a:t>Someone’s actions at an early hour in the morning instead of a more respectable hour of </a:t>
            </a:r>
          </a:p>
          <a:p>
            <a:pPr>
              <a:lnSpc>
                <a:spcPct val="100000"/>
              </a:lnSpc>
              <a:spcBef>
                <a:spcPct val="0"/>
              </a:spcBef>
              <a:buFontTx/>
              <a:buNone/>
            </a:pPr>
            <a:r>
              <a:rPr lang="en-GB" altLang="en-US" sz="1100" dirty="0">
                <a:solidFill>
                  <a:schemeClr val="tx1"/>
                </a:solidFill>
                <a:latin typeface="Arial" panose="020B0604020202020204" pitchFamily="34" charset="0"/>
                <a:cs typeface="Arial" panose="020B0604020202020204" pitchFamily="34" charset="0"/>
              </a:rPr>
              <a:t>   the day. Collecting signatures outside a fur shop would be</a:t>
            </a:r>
            <a:r>
              <a:rPr lang="en-GB" altLang="en-US" sz="1100" baseline="0" dirty="0">
                <a:solidFill>
                  <a:schemeClr val="tx1"/>
                </a:solidFill>
                <a:latin typeface="Arial" panose="020B0604020202020204" pitchFamily="34" charset="0"/>
                <a:cs typeface="Arial" panose="020B0604020202020204" pitchFamily="34" charset="0"/>
              </a:rPr>
              <a:t> </a:t>
            </a:r>
            <a:r>
              <a:rPr lang="en-GB" altLang="en-US" sz="1100" dirty="0">
                <a:solidFill>
                  <a:schemeClr val="tx1"/>
                </a:solidFill>
                <a:latin typeface="Arial" panose="020B0604020202020204" pitchFamily="34" charset="0"/>
                <a:cs typeface="Arial" panose="020B0604020202020204" pitchFamily="34" charset="0"/>
              </a:rPr>
              <a:t>reasonable but if they were covered in theatrical blood that wouldn’t be.</a:t>
            </a:r>
          </a:p>
          <a:p>
            <a:pPr>
              <a:lnSpc>
                <a:spcPct val="100000"/>
              </a:lnSpc>
              <a:spcBef>
                <a:spcPct val="0"/>
              </a:spcBef>
              <a:buFontTx/>
              <a:buNone/>
            </a:pPr>
            <a:endParaRPr lang="en-GB" altLang="en-US" sz="1100" dirty="0">
              <a:solidFill>
                <a:schemeClr val="tx1"/>
              </a:solidFill>
              <a:latin typeface="Arial" panose="020B0604020202020204" pitchFamily="34" charset="0"/>
              <a:cs typeface="Arial" panose="020B0604020202020204" pitchFamily="34" charset="0"/>
            </a:endParaRPr>
          </a:p>
          <a:p>
            <a:pPr>
              <a:lnSpc>
                <a:spcPct val="100000"/>
              </a:lnSpc>
              <a:spcBef>
                <a:spcPct val="0"/>
              </a:spcBef>
              <a:buFontTx/>
              <a:buNone/>
            </a:pPr>
            <a:r>
              <a:rPr kumimoji="0" lang="en-GB" altLang="en-US" sz="1100" b="1" i="0" u="none" strike="noStrike" kern="0" cap="none" spc="0" normalizeH="0" baseline="0" noProof="0" dirty="0">
                <a:ln>
                  <a:noFill/>
                </a:ln>
                <a:solidFill>
                  <a:schemeClr val="accent5">
                    <a:lumMod val="50000"/>
                  </a:schemeClr>
                </a:solidFill>
                <a:effectLst/>
                <a:uLnTx/>
                <a:uFillTx/>
                <a:latin typeface="Arial" panose="020B0604020202020204" pitchFamily="34" charset="0"/>
                <a:cs typeface="Arial" panose="020B0604020202020204" pitchFamily="34" charset="0"/>
              </a:rPr>
              <a:t>The </a:t>
            </a:r>
            <a:r>
              <a:rPr kumimoji="0" lang="en-GB" altLang="en-US" sz="1100" b="1" i="0" u="none" strike="noStrike" kern="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burden of proof </a:t>
            </a:r>
            <a:r>
              <a:rPr kumimoji="0" lang="en-GB" altLang="en-US" sz="1100" b="1" i="0" u="none" strike="noStrike" kern="0" cap="none" spc="0" normalizeH="0" baseline="0" noProof="0" dirty="0">
                <a:ln>
                  <a:noFill/>
                </a:ln>
                <a:solidFill>
                  <a:schemeClr val="accent5">
                    <a:lumMod val="50000"/>
                  </a:schemeClr>
                </a:solidFill>
                <a:effectLst/>
                <a:uLnTx/>
                <a:uFillTx/>
                <a:latin typeface="Arial" panose="020B0604020202020204" pitchFamily="34" charset="0"/>
                <a:cs typeface="Arial" panose="020B0604020202020204" pitchFamily="34" charset="0"/>
              </a:rPr>
              <a:t>for these defences lies with the</a:t>
            </a:r>
            <a:r>
              <a:rPr kumimoji="0" lang="en-GB" altLang="en-US" sz="1100" b="1" i="0" u="none" strike="noStrike" kern="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 defence </a:t>
            </a:r>
            <a:r>
              <a:rPr kumimoji="0" lang="en-GB" altLang="en-US" sz="1100" b="1" i="0" u="none" strike="noStrike" kern="0" cap="none" spc="0" normalizeH="0" baseline="0" noProof="0" dirty="0">
                <a:ln>
                  <a:noFill/>
                </a:ln>
                <a:solidFill>
                  <a:schemeClr val="accent5">
                    <a:lumMod val="50000"/>
                  </a:schemeClr>
                </a:solidFill>
                <a:effectLst/>
                <a:uLnTx/>
                <a:uFillTx/>
                <a:latin typeface="Arial" panose="020B0604020202020204" pitchFamily="34" charset="0"/>
                <a:cs typeface="Arial" panose="020B0604020202020204" pitchFamily="34" charset="0"/>
              </a:rPr>
              <a:t>– on the </a:t>
            </a:r>
            <a:r>
              <a:rPr kumimoji="0" lang="en-GB" altLang="en-US" sz="1100" b="1" i="0" u="none" strike="noStrike" kern="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balance of probabilities.</a:t>
            </a:r>
          </a:p>
          <a:p>
            <a:pPr>
              <a:lnSpc>
                <a:spcPct val="90000"/>
              </a:lnSpc>
              <a:spcBef>
                <a:spcPct val="0"/>
              </a:spcBef>
              <a:buFontTx/>
              <a:buNone/>
            </a:pPr>
            <a:endParaRPr kumimoji="0" lang="en-GB" altLang="en-US" sz="1200" b="1" i="0" u="none" strike="noStrike" kern="0" cap="none" spc="0" normalizeH="0" baseline="0" noProof="0" dirty="0">
              <a:ln>
                <a:noFill/>
              </a:ln>
              <a:solidFill>
                <a:srgbClr val="FF0000"/>
              </a:solidFill>
              <a:effectLst/>
              <a:uLnTx/>
              <a:uFillTx/>
              <a:latin typeface="Comic Sans MS" panose="030F0702030302020204" pitchFamily="66" charset="0"/>
              <a:cs typeface="+mn-cs"/>
            </a:endParaRPr>
          </a:p>
          <a:p>
            <a:pPr>
              <a:lnSpc>
                <a:spcPct val="90000"/>
              </a:lnSpc>
              <a:spcBef>
                <a:spcPct val="0"/>
              </a:spcBef>
              <a:buFontTx/>
              <a:buNone/>
            </a:pPr>
            <a:endParaRPr kumimoji="0" lang="en-GB" altLang="en-US" sz="1200" b="1" i="0" u="none" strike="noStrike" kern="0" cap="none" spc="0" normalizeH="0" baseline="0" noProof="0" dirty="0">
              <a:ln>
                <a:noFill/>
              </a:ln>
              <a:solidFill>
                <a:srgbClr val="FF0000"/>
              </a:solidFill>
              <a:effectLst/>
              <a:uLnTx/>
              <a:uFillTx/>
              <a:latin typeface="Comic Sans MS" panose="030F0702030302020204" pitchFamily="66" charset="0"/>
              <a:cs typeface="+mn-cs"/>
            </a:endParaRPr>
          </a:p>
          <a:p>
            <a:pPr>
              <a:lnSpc>
                <a:spcPct val="90000"/>
              </a:lnSpc>
              <a:spcBef>
                <a:spcPct val="0"/>
              </a:spcBef>
              <a:buFontTx/>
              <a:buNone/>
            </a:pPr>
            <a:endParaRPr lang="en-GB" altLang="en-US" dirty="0">
              <a:solidFill>
                <a:schemeClr val="tx1"/>
              </a:solidFill>
            </a:endParaRPr>
          </a:p>
          <a:p>
            <a:endParaRPr lang="en-GB" altLang="en-US" dirty="0">
              <a:latin typeface="BBEHIZ+TimesNewRoman"/>
            </a:endParaRPr>
          </a:p>
          <a:p>
            <a:endParaRPr lang="en-GB" altLang="en-US" dirty="0">
              <a:latin typeface="BBEHIZ+TimesNewRoman"/>
            </a:endParaRPr>
          </a:p>
          <a:p>
            <a:endParaRPr lang="en-GB" dirty="0"/>
          </a:p>
        </p:txBody>
      </p:sp>
      <p:sp>
        <p:nvSpPr>
          <p:cNvPr id="4" name="Slide Number Placeholder 3"/>
          <p:cNvSpPr>
            <a:spLocks noGrp="1"/>
          </p:cNvSpPr>
          <p:nvPr>
            <p:ph type="sldNum" sz="quarter" idx="10"/>
          </p:nvPr>
        </p:nvSpPr>
        <p:spPr/>
        <p:txBody>
          <a:bodyPr/>
          <a:lstStyle/>
          <a:p>
            <a:fld id="{F437B498-6E9C-4BEE-BAB5-B143177F1A3A}" type="slidenum">
              <a:rPr lang="en-GB" smtClean="0"/>
              <a:t>20</a:t>
            </a:fld>
            <a:endParaRPr lang="en-GB"/>
          </a:p>
        </p:txBody>
      </p:sp>
    </p:spTree>
    <p:extLst>
      <p:ext uri="{BB962C8B-B14F-4D97-AF65-F5344CB8AC3E}">
        <p14:creationId xmlns:p14="http://schemas.microsoft.com/office/powerpoint/2010/main" val="200766629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Group work – Trainer to split the class into 3 groups to not down on flipchart</a:t>
            </a:r>
            <a:r>
              <a:rPr lang="en-GB" sz="1100" baseline="0" dirty="0">
                <a:latin typeface="Arial" panose="020B0604020202020204" pitchFamily="34" charset="0"/>
                <a:cs typeface="Arial" panose="020B0604020202020204" pitchFamily="34" charset="0"/>
              </a:rPr>
              <a:t> what they would want to know and record when dealing with victims of harassment/stalking</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See Handout – information gathering to assist de-brief</a:t>
            </a:r>
          </a:p>
        </p:txBody>
      </p:sp>
      <p:sp>
        <p:nvSpPr>
          <p:cNvPr id="4" name="Slide Number Placeholder 3"/>
          <p:cNvSpPr>
            <a:spLocks noGrp="1"/>
          </p:cNvSpPr>
          <p:nvPr>
            <p:ph type="sldNum" sz="quarter" idx="10"/>
          </p:nvPr>
        </p:nvSpPr>
        <p:spPr/>
        <p:txBody>
          <a:bodyPr/>
          <a:lstStyle/>
          <a:p>
            <a:fld id="{F437B498-6E9C-4BEE-BAB5-B143177F1A3A}" type="slidenum">
              <a:rPr lang="en-GB" smtClean="0"/>
              <a:t>21</a:t>
            </a:fld>
            <a:endParaRPr lang="en-GB"/>
          </a:p>
        </p:txBody>
      </p:sp>
    </p:spTree>
    <p:extLst>
      <p:ext uri="{BB962C8B-B14F-4D97-AF65-F5344CB8AC3E}">
        <p14:creationId xmlns:p14="http://schemas.microsoft.com/office/powerpoint/2010/main" val="154488302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 charset="-128"/>
                <a:cs typeface="Arial" panose="020B0604020202020204" pitchFamily="34" charset="0"/>
              </a:rPr>
              <a:t>RISK MANAGEMENT – Forces to localise as appropriate</a:t>
            </a:r>
            <a:endParaRPr kumimoji="0" lang="en-GB"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 charset="-128"/>
                <a:cs typeface="Arial" panose="020B0604020202020204" pitchFamily="34" charset="0"/>
              </a:rPr>
              <a:t>Effective risk management is key to safeguarding victims from harassment and stalking. It is essential that all those involved in responding to a report of harassment or stalking take appropriate action to reduce or remove such risks. This requires the identification of risk factors that relate to the harassment/stalking itself, the suspect and the victim. All information gathered should be recorded.</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 charset="-128"/>
                <a:cs typeface="Arial" panose="020B0604020202020204" pitchFamily="34" charset="0"/>
              </a:rPr>
              <a:t>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 charset="-128"/>
                <a:cs typeface="Arial" panose="020B0604020202020204" pitchFamily="34" charset="0"/>
              </a:rPr>
              <a:t>With effect from Monday 26</a:t>
            </a:r>
            <a:r>
              <a:rPr kumimoji="0" lang="en-GB" sz="1100" b="0" i="0" u="none" strike="noStrike" kern="1200" cap="none" spc="0" normalizeH="0" baseline="30000" noProof="0" dirty="0">
                <a:ln>
                  <a:noFill/>
                </a:ln>
                <a:solidFill>
                  <a:srgbClr val="000000"/>
                </a:solidFill>
                <a:effectLst/>
                <a:uLnTx/>
                <a:uFillTx/>
                <a:latin typeface="Arial" panose="020B0604020202020204" pitchFamily="34" charset="0"/>
                <a:ea typeface="ＭＳ Ｐゴシック" pitchFamily="1" charset="-128"/>
                <a:cs typeface="Arial" panose="020B0604020202020204" pitchFamily="34" charset="0"/>
              </a:rPr>
              <a:t>th</a:t>
            </a:r>
            <a:r>
              <a:rPr kumimoji="0" lang="en-GB"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 charset="-128"/>
                <a:cs typeface="Arial" panose="020B0604020202020204" pitchFamily="34" charset="0"/>
              </a:rPr>
              <a:t> November 2012 call handlers will have access to a dynamic risk management tool which will assist them in interpreting the callers concerns and the risk presented.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 charset="-128"/>
                <a:cs typeface="Arial" panose="020B0604020202020204" pitchFamily="34" charset="0"/>
              </a:rPr>
              <a:t>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 charset="-128"/>
                <a:cs typeface="Arial" panose="020B0604020202020204" pitchFamily="34" charset="0"/>
              </a:rPr>
              <a:t>In addition, officers that are dispatched to either a harassment/stalking event (where a course of conduct has been reported) or to an ASB Personal (where there has been only one incident) must consider whether or not the incident meets the current ACPO definition of Domestic Abuse.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 charset="-128"/>
                <a:cs typeface="Arial" panose="020B0604020202020204" pitchFamily="34" charset="0"/>
              </a:rPr>
              <a:t>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 charset="-128"/>
                <a:cs typeface="Arial" panose="020B0604020202020204" pitchFamily="34" charset="0"/>
              </a:rPr>
              <a:t>Any incident of threatening behaviour, violence or abuse (psychological, physical, sexual, financial or emotional) between adults, aged 18 and over, who are or have been intimate partners or family members, regardless of gender and sexuality.’ (Family members are defined as mother, father, son, daughter, brother, sister and grandparents, whether directly related, in-laws or step-family).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 charset="-128"/>
                <a:cs typeface="Arial" panose="020B0604020202020204" pitchFamily="34" charset="0"/>
              </a:rPr>
              <a:t> </a:t>
            </a:r>
            <a:endParaRPr kumimoji="0" lang="en-GB"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 charset="-128"/>
                <a:cs typeface="Arial" panose="020B0604020202020204" pitchFamily="34" charset="0"/>
              </a:rPr>
              <a:t>Where the definition is met, officers must complete a DASH risk assessment with the victim and ensure it is tasked to the relevant Public Protection Unit. Question 8 of the DASH determines whether or not the victim believes they are being harassed or stalked by the alleged perpetrator. If the victim believes this to be the case then officers must also complete the newly introduced Stalking Screening Tool. Aide memoires will be circulated and a template is available on RMS for linking to the occurrence.  On completion of the screening tool officers should seek to identify the risk posed and take steps to eliminate or reduce the risk.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 charset="-128"/>
                <a:cs typeface="Arial" panose="020B0604020202020204" pitchFamily="34" charset="0"/>
              </a:rPr>
              <a:t>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 charset="-128"/>
                <a:cs typeface="Arial" panose="020B0604020202020204" pitchFamily="34" charset="0"/>
              </a:rPr>
              <a:t>Where the definition is not met officers must make use of the Stalking Screening Tool in cases where stalking is suspected (or they are uncertain) in order to determine the risks presented and consider how best to address them. Again this document must be held on the occurrence.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 charset="-128"/>
                <a:cs typeface="Arial" panose="020B0604020202020204" pitchFamily="34" charset="0"/>
              </a:rPr>
              <a:t>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 charset="-128"/>
                <a:cs typeface="Arial" panose="020B0604020202020204" pitchFamily="34" charset="0"/>
              </a:rPr>
              <a:t>The Stalking Screening Tool can be located on RMS via the aggrieved person - occurrence/reports tab.</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srgbClr val="000000"/>
              </a:solidFill>
              <a:effectLst/>
              <a:uLnTx/>
              <a:uFillTx/>
              <a:latin typeface="Arial" charset="0"/>
              <a:ea typeface="ＭＳ Ｐゴシック" pitchFamily="1" charset="-128"/>
              <a:cs typeface="+mn-cs"/>
            </a:endParaRPr>
          </a:p>
          <a:p>
            <a:endParaRPr lang="en-GB" dirty="0"/>
          </a:p>
        </p:txBody>
      </p:sp>
      <p:sp>
        <p:nvSpPr>
          <p:cNvPr id="4" name="Slide Number Placeholder 3"/>
          <p:cNvSpPr>
            <a:spLocks noGrp="1"/>
          </p:cNvSpPr>
          <p:nvPr>
            <p:ph type="sldNum" sz="quarter" idx="10"/>
          </p:nvPr>
        </p:nvSpPr>
        <p:spPr/>
        <p:txBody>
          <a:bodyPr/>
          <a:lstStyle/>
          <a:p>
            <a:fld id="{F437B498-6E9C-4BEE-BAB5-B143177F1A3A}" type="slidenum">
              <a:rPr lang="en-GB" smtClean="0"/>
              <a:t>22</a:t>
            </a:fld>
            <a:endParaRPr lang="en-GB"/>
          </a:p>
        </p:txBody>
      </p:sp>
    </p:spTree>
    <p:extLst>
      <p:ext uri="{BB962C8B-B14F-4D97-AF65-F5344CB8AC3E}">
        <p14:creationId xmlns:p14="http://schemas.microsoft.com/office/powerpoint/2010/main" val="341508071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437B498-6E9C-4BEE-BAB5-B143177F1A3A}" type="slidenum">
              <a:rPr lang="en-GB" smtClean="0"/>
              <a:t>23</a:t>
            </a:fld>
            <a:endParaRPr lang="en-GB"/>
          </a:p>
        </p:txBody>
      </p:sp>
    </p:spTree>
    <p:extLst>
      <p:ext uri="{BB962C8B-B14F-4D97-AF65-F5344CB8AC3E}">
        <p14:creationId xmlns:p14="http://schemas.microsoft.com/office/powerpoint/2010/main" val="17300523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Group work – Trainer to split the class into 3 groups to not down on flipchart how they would safeguard a victim </a:t>
            </a:r>
            <a:r>
              <a:rPr lang="en-GB" sz="1200">
                <a:latin typeface="Arial" panose="020B0604020202020204" pitchFamily="34" charset="0"/>
                <a:cs typeface="Arial" panose="020B0604020202020204" pitchFamily="34" charset="0"/>
              </a:rPr>
              <a:t>of harassment/stalking</a:t>
            </a:r>
            <a:endParaRPr lang="en-GB" dirty="0"/>
          </a:p>
        </p:txBody>
      </p:sp>
      <p:sp>
        <p:nvSpPr>
          <p:cNvPr id="4" name="Slide Number Placeholder 3"/>
          <p:cNvSpPr>
            <a:spLocks noGrp="1"/>
          </p:cNvSpPr>
          <p:nvPr>
            <p:ph type="sldNum" sz="quarter" idx="10"/>
          </p:nvPr>
        </p:nvSpPr>
        <p:spPr/>
        <p:txBody>
          <a:bodyPr/>
          <a:lstStyle/>
          <a:p>
            <a:fld id="{F437B498-6E9C-4BEE-BAB5-B143177F1A3A}" type="slidenum">
              <a:rPr lang="en-GB" smtClean="0"/>
              <a:t>24</a:t>
            </a:fld>
            <a:endParaRPr lang="en-GB"/>
          </a:p>
        </p:txBody>
      </p:sp>
    </p:spTree>
    <p:extLst>
      <p:ext uri="{BB962C8B-B14F-4D97-AF65-F5344CB8AC3E}">
        <p14:creationId xmlns:p14="http://schemas.microsoft.com/office/powerpoint/2010/main" val="207805262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Trainer please see handout from the C of P for this slide and the following slide. The criminal threshold</a:t>
            </a:r>
            <a:r>
              <a:rPr lang="en-GB" baseline="0" dirty="0"/>
              <a:t> must be met for a full SPO to be made. However, the test for an interim SPO is lower and can be granted ‘if the court considers it appropriate to do so.’</a:t>
            </a:r>
            <a:endParaRPr lang="en-GB" dirty="0"/>
          </a:p>
          <a:p>
            <a:r>
              <a:rPr lang="en-GB" dirty="0"/>
              <a:t>Positive requirements such as attending a police station and</a:t>
            </a:r>
            <a:r>
              <a:rPr lang="en-GB" baseline="0" dirty="0"/>
              <a:t> signing</a:t>
            </a:r>
            <a:endParaRPr lang="en-GB" dirty="0"/>
          </a:p>
        </p:txBody>
      </p:sp>
      <p:sp>
        <p:nvSpPr>
          <p:cNvPr id="4" name="Slide Number Placeholder 3"/>
          <p:cNvSpPr>
            <a:spLocks noGrp="1"/>
          </p:cNvSpPr>
          <p:nvPr>
            <p:ph type="sldNum" sz="quarter" idx="10"/>
          </p:nvPr>
        </p:nvSpPr>
        <p:spPr/>
        <p:txBody>
          <a:bodyPr/>
          <a:lstStyle/>
          <a:p>
            <a:fld id="{F437B498-6E9C-4BEE-BAB5-B143177F1A3A}" type="slidenum">
              <a:rPr lang="en-GB" smtClean="0"/>
              <a:t>25</a:t>
            </a:fld>
            <a:endParaRPr lang="en-GB"/>
          </a:p>
        </p:txBody>
      </p:sp>
    </p:spTree>
    <p:extLst>
      <p:ext uri="{BB962C8B-B14F-4D97-AF65-F5344CB8AC3E}">
        <p14:creationId xmlns:p14="http://schemas.microsoft.com/office/powerpoint/2010/main" val="337252850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Trainer to see handout, </a:t>
            </a:r>
            <a:r>
              <a:rPr lang="en-GB"/>
              <a:t>practitioner guidance </a:t>
            </a:r>
            <a:r>
              <a:rPr lang="en-GB" dirty="0"/>
              <a:t>attached to Moodle to facilitate the </a:t>
            </a:r>
            <a:r>
              <a:rPr lang="en-GB"/>
              <a:t>above points </a:t>
            </a:r>
            <a:r>
              <a:rPr lang="en-GB" dirty="0"/>
              <a:t>with students.</a:t>
            </a:r>
          </a:p>
        </p:txBody>
      </p:sp>
      <p:sp>
        <p:nvSpPr>
          <p:cNvPr id="4" name="Slide Number Placeholder 3"/>
          <p:cNvSpPr>
            <a:spLocks noGrp="1"/>
          </p:cNvSpPr>
          <p:nvPr>
            <p:ph type="sldNum" sz="quarter" idx="10"/>
          </p:nvPr>
        </p:nvSpPr>
        <p:spPr/>
        <p:txBody>
          <a:bodyPr/>
          <a:lstStyle/>
          <a:p>
            <a:fld id="{F437B498-6E9C-4BEE-BAB5-B143177F1A3A}" type="slidenum">
              <a:rPr lang="en-GB" smtClean="0"/>
              <a:t>26</a:t>
            </a:fld>
            <a:endParaRPr lang="en-GB"/>
          </a:p>
        </p:txBody>
      </p:sp>
    </p:spTree>
    <p:extLst>
      <p:ext uri="{BB962C8B-B14F-4D97-AF65-F5344CB8AC3E}">
        <p14:creationId xmlns:p14="http://schemas.microsoft.com/office/powerpoint/2010/main" val="290449445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600" b="0" i="0" dirty="0">
                <a:solidFill>
                  <a:srgbClr val="080705"/>
                </a:solidFill>
                <a:effectLst/>
                <a:latin typeface="Nunito" pitchFamily="2" charset="0"/>
              </a:rPr>
              <a:t>Restraining Orders which were previously covered by S5 of the PHA 1997) are now covered by the Sentencing Act </a:t>
            </a:r>
            <a:r>
              <a:rPr lang="en-GB" sz="1600" b="0" i="0">
                <a:solidFill>
                  <a:srgbClr val="080705"/>
                </a:solidFill>
                <a:effectLst/>
                <a:latin typeface="Nunito" pitchFamily="2" charset="0"/>
              </a:rPr>
              <a:t>2020 which consolidates </a:t>
            </a:r>
            <a:r>
              <a:rPr lang="en-GB" sz="1600" b="0" i="0" dirty="0">
                <a:solidFill>
                  <a:srgbClr val="080705"/>
                </a:solidFill>
                <a:effectLst/>
                <a:latin typeface="Nunito" pitchFamily="2" charset="0"/>
              </a:rPr>
              <a:t>various provisions relating to sentencing into one piece of legislation</a:t>
            </a:r>
            <a:r>
              <a:rPr lang="en-GB" sz="1600" b="0" i="0">
                <a:solidFill>
                  <a:srgbClr val="080705"/>
                </a:solidFill>
                <a:effectLst/>
                <a:latin typeface="Nunito" pitchFamily="2" charset="0"/>
              </a:rPr>
              <a:t>.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Restraining orders should be drafted to meet the particular risks presented in each case and should not be a repetition of routine clauses. Suggested conditions include:</a:t>
            </a:r>
          </a:p>
          <a:p>
            <a:r>
              <a:rPr lang="en-GB" sz="1100" dirty="0">
                <a:latin typeface="Arial" panose="020B0604020202020204" pitchFamily="34" charset="0"/>
                <a:cs typeface="Arial" panose="020B0604020202020204" pitchFamily="34" charset="0"/>
              </a:rPr>
              <a:t>not (either alone or by means of agents) to directly or indirectly contact, harass, alarm, or distress the victim and others as appropriate;</a:t>
            </a:r>
          </a:p>
          <a:p>
            <a:r>
              <a:rPr lang="en-GB" sz="1100" dirty="0">
                <a:latin typeface="Arial" panose="020B0604020202020204" pitchFamily="34" charset="0"/>
                <a:cs typeface="Arial" panose="020B0604020202020204" pitchFamily="34" charset="0"/>
              </a:rPr>
              <a:t>not to knowingly approach within the boundary of (specify street or road names and attach a copy of an annotated map to clarify parameters) any premises where the victim and others as appropriate reside, work or frequent;</a:t>
            </a:r>
          </a:p>
          <a:p>
            <a:r>
              <a:rPr lang="en-GB" sz="1100" dirty="0">
                <a:latin typeface="Arial" panose="020B0604020202020204" pitchFamily="34" charset="0"/>
                <a:cs typeface="Arial" panose="020B0604020202020204" pitchFamily="34" charset="0"/>
              </a:rPr>
              <a:t>not to telephone, fax, communicate by letter, text, electronic mail or internet with the victim and others as appropriate, or to send or solicit any correspondence whatsoever;</a:t>
            </a:r>
          </a:p>
          <a:p>
            <a:r>
              <a:rPr lang="en-GB" sz="1100" dirty="0">
                <a:latin typeface="Arial" panose="020B0604020202020204" pitchFamily="34" charset="0"/>
                <a:cs typeface="Arial" panose="020B0604020202020204" pitchFamily="34" charset="0"/>
              </a:rPr>
              <a:t>not to display any material relating to the victim on social networking sites including YouTube, Facebook and Twitter;</a:t>
            </a:r>
          </a:p>
          <a:p>
            <a:r>
              <a:rPr lang="en-GB" sz="1100" dirty="0">
                <a:latin typeface="Arial" panose="020B0604020202020204" pitchFamily="34" charset="0"/>
                <a:cs typeface="Arial" panose="020B0604020202020204" pitchFamily="34" charset="0"/>
              </a:rPr>
              <a:t>not to retain, record or research by any means, private, confidential or personal facts, or information relating to the victim and others as appropriate; or</a:t>
            </a:r>
          </a:p>
          <a:p>
            <a:r>
              <a:rPr lang="en-GB" sz="1100" dirty="0">
                <a:latin typeface="Arial" panose="020B0604020202020204" pitchFamily="34" charset="0"/>
                <a:cs typeface="Arial" panose="020B0604020202020204" pitchFamily="34" charset="0"/>
              </a:rPr>
              <a:t>not to use a different name or to change names without immediately notifying the court and/or the police.</a:t>
            </a:r>
          </a:p>
          <a:p>
            <a:endParaRPr lang="en-GB" sz="1100" b="1"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 purpose of the order is to protect the victim (or other named person) from any future harassment or fear of violence, rather than to punish the defendant. The order can be granted for a specified or indeterminate period of time, therefore, leaving the onus on the defendant to satisfy the court that they no longer present a risk to the victim. When preparing an order, consideration should be given to specifying the period of time that it should remain in force.</a:t>
            </a:r>
          </a:p>
          <a:p>
            <a:endParaRPr lang="en-GB" sz="1100" b="1"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Domestic Violence, Crime and Victims Act 2004</a:t>
            </a:r>
          </a:p>
          <a:p>
            <a:r>
              <a:rPr lang="en-GB" sz="1100" dirty="0">
                <a:latin typeface="Arial" panose="020B0604020202020204" pitchFamily="34" charset="0"/>
                <a:cs typeface="Arial" panose="020B0604020202020204" pitchFamily="34" charset="0"/>
              </a:rPr>
              <a:t>Section 12 of the Domestic Violence, Crime and Victims Act 2004, as well extending the availability of restraining orders to all offences, provides the court with the power to make a restraining order even when a person has been acquitted, where the court considers it necessary to do so to protect a person from ongoing stalking or harassment from the defendant.</a:t>
            </a:r>
          </a:p>
          <a:p>
            <a:endParaRPr lang="en-GB" dirty="0"/>
          </a:p>
        </p:txBody>
      </p:sp>
      <p:sp>
        <p:nvSpPr>
          <p:cNvPr id="4" name="Slide Number Placeholder 3"/>
          <p:cNvSpPr>
            <a:spLocks noGrp="1"/>
          </p:cNvSpPr>
          <p:nvPr>
            <p:ph type="sldNum" sz="quarter" idx="10"/>
          </p:nvPr>
        </p:nvSpPr>
        <p:spPr/>
        <p:txBody>
          <a:bodyPr/>
          <a:lstStyle/>
          <a:p>
            <a:fld id="{F437B498-6E9C-4BEE-BAB5-B143177F1A3A}" type="slidenum">
              <a:rPr lang="en-GB" smtClean="0"/>
              <a:t>27</a:t>
            </a:fld>
            <a:endParaRPr lang="en-GB"/>
          </a:p>
        </p:txBody>
      </p:sp>
    </p:spTree>
    <p:extLst>
      <p:ext uri="{BB962C8B-B14F-4D97-AF65-F5344CB8AC3E}">
        <p14:creationId xmlns:p14="http://schemas.microsoft.com/office/powerpoint/2010/main" val="229202188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Sections 3(6) and 5(5) make it an offence for the defendant to do anything which he is prohibited from doing under an injunction issued under section 3, or a restraining order issued under section 5.</a:t>
            </a:r>
          </a:p>
          <a:p>
            <a:r>
              <a:rPr lang="en-GB" sz="1100" dirty="0">
                <a:latin typeface="Arial" panose="020B0604020202020204" pitchFamily="34" charset="0"/>
                <a:cs typeface="Arial" panose="020B0604020202020204" pitchFamily="34" charset="0"/>
              </a:rPr>
              <a:t>It should be noted that whereas the section 2 and 4 offences require a course of conduct, breaches of court orders require only a single act.</a:t>
            </a:r>
          </a:p>
        </p:txBody>
      </p:sp>
      <p:sp>
        <p:nvSpPr>
          <p:cNvPr id="4" name="Slide Number Placeholder 3"/>
          <p:cNvSpPr>
            <a:spLocks noGrp="1"/>
          </p:cNvSpPr>
          <p:nvPr>
            <p:ph type="sldNum" sz="quarter" idx="10"/>
          </p:nvPr>
        </p:nvSpPr>
        <p:spPr/>
        <p:txBody>
          <a:bodyPr/>
          <a:lstStyle/>
          <a:p>
            <a:fld id="{F437B498-6E9C-4BEE-BAB5-B143177F1A3A}" type="slidenum">
              <a:rPr lang="en-GB" smtClean="0"/>
              <a:t>28</a:t>
            </a:fld>
            <a:endParaRPr lang="en-GB"/>
          </a:p>
        </p:txBody>
      </p:sp>
    </p:spTree>
    <p:extLst>
      <p:ext uri="{BB962C8B-B14F-4D97-AF65-F5344CB8AC3E}">
        <p14:creationId xmlns:p14="http://schemas.microsoft.com/office/powerpoint/2010/main" val="214204272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437B498-6E9C-4BEE-BAB5-B143177F1A3A}" type="slidenum">
              <a:rPr lang="en-GB" smtClean="0"/>
              <a:t>29</a:t>
            </a:fld>
            <a:endParaRPr lang="en-GB"/>
          </a:p>
        </p:txBody>
      </p:sp>
    </p:spTree>
    <p:extLst>
      <p:ext uri="{BB962C8B-B14F-4D97-AF65-F5344CB8AC3E}">
        <p14:creationId xmlns:p14="http://schemas.microsoft.com/office/powerpoint/2010/main" val="343362696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437B498-6E9C-4BEE-BAB5-B143177F1A3A}" type="slidenum">
              <a:rPr lang="en-GB" smtClean="0"/>
              <a:t>30</a:t>
            </a:fld>
            <a:endParaRPr lang="en-GB"/>
          </a:p>
        </p:txBody>
      </p:sp>
    </p:spTree>
    <p:extLst>
      <p:ext uri="{BB962C8B-B14F-4D97-AF65-F5344CB8AC3E}">
        <p14:creationId xmlns:p14="http://schemas.microsoft.com/office/powerpoint/2010/main" val="32908809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19/06/2023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1566339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19/06/2023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7351934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19/06/2023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9338016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19/06/2023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6634586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19/06/2023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7869448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19/06/2023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0119358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19/06/2023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8971486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19/06/2023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1073448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19/06/2023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715594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19/06/2023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052259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19/06/2023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1120443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19/06/2023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9456946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19/06/2023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1929841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19/06/2023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5825116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19/06/2023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75432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19/06/2023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7762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19/06/2023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36784119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19/06/2023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29486635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19/06/2023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6979163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19/06/2023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65227855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19/06/2023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2076634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19/06/2023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5330349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19/06/2023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388753094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19/06/2023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41394003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8.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hyperlink" Target="https://youtu.be/qcmb2q8yNeY" TargetMode="External"/><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5.jpg"/></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2.xml"/><Relationship Id="rId1" Type="http://schemas.openxmlformats.org/officeDocument/2006/relationships/slideLayout" Target="../slideLayouts/slideLayout6.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4.xml"/><Relationship Id="rId1" Type="http://schemas.openxmlformats.org/officeDocument/2006/relationships/slideLayout" Target="../slideLayouts/slideLayout6.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5.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6.xml.rels><?xml version="1.0" encoding="UTF-8" standalone="yes"?>
<Relationships xmlns="http://schemas.openxmlformats.org/package/2006/relationships"><Relationship Id="rId8" Type="http://schemas.openxmlformats.org/officeDocument/2006/relationships/diagramColors" Target="../diagrams/colors13.xml"/><Relationship Id="rId3" Type="http://schemas.openxmlformats.org/officeDocument/2006/relationships/image" Target="../media/image9.jpeg"/><Relationship Id="rId7" Type="http://schemas.openxmlformats.org/officeDocument/2006/relationships/diagramQuickStyle" Target="../diagrams/quickStyle13.xml"/><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diagramLayout" Target="../diagrams/layout13.xml"/><Relationship Id="rId5" Type="http://schemas.openxmlformats.org/officeDocument/2006/relationships/diagramData" Target="../diagrams/data13.xml"/><Relationship Id="rId4" Type="http://schemas.openxmlformats.org/officeDocument/2006/relationships/image" Target="../media/image10.jpeg"/><Relationship Id="rId9" Type="http://schemas.microsoft.com/office/2007/relationships/diagramDrawing" Target="../diagrams/drawing13.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18.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1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8" Type="http://schemas.microsoft.com/office/2007/relationships/diagramDrawing" Target="../diagrams/drawing16.xml"/><Relationship Id="rId3" Type="http://schemas.openxmlformats.org/officeDocument/2006/relationships/image" Target="../media/image13.png"/><Relationship Id="rId7" Type="http://schemas.openxmlformats.org/officeDocument/2006/relationships/diagramColors" Target="../diagrams/colors16.xml"/><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diagramQuickStyle" Target="../diagrams/quickStyle16.xml"/><Relationship Id="rId5" Type="http://schemas.openxmlformats.org/officeDocument/2006/relationships/diagramLayout" Target="../diagrams/layout16.xml"/><Relationship Id="rId4" Type="http://schemas.openxmlformats.org/officeDocument/2006/relationships/diagramData" Target="../diagrams/data16.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26.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s>
</file>

<file path=ppt/slides/_rels/slide27.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diagramData" Target="../diagrams/data21.xml"/><Relationship Id="rId7" Type="http://schemas.microsoft.com/office/2007/relationships/diagramDrawing" Target="../diagrams/drawing21.xml"/><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diagramColors" Target="../diagrams/colors21.xml"/><Relationship Id="rId5" Type="http://schemas.openxmlformats.org/officeDocument/2006/relationships/diagramQuickStyle" Target="../diagrams/quickStyle21.xml"/><Relationship Id="rId4" Type="http://schemas.openxmlformats.org/officeDocument/2006/relationships/diagramLayout" Target="../diagrams/layout21.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22.xml"/><Relationship Id="rId7" Type="http://schemas.microsoft.com/office/2007/relationships/diagramDrawing" Target="../diagrams/drawing22.xml"/><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diagramColors" Target="../diagrams/colors22.xml"/><Relationship Id="rId5" Type="http://schemas.openxmlformats.org/officeDocument/2006/relationships/diagramQuickStyle" Target="../diagrams/quickStyle22.xml"/><Relationship Id="rId4" Type="http://schemas.openxmlformats.org/officeDocument/2006/relationships/diagramLayout" Target="../diagrams/layout22.xml"/></Relationships>
</file>

<file path=ppt/slides/_rels/slide29.xml.rels><?xml version="1.0" encoding="UTF-8" standalone="yes"?>
<Relationships xmlns="http://schemas.openxmlformats.org/package/2006/relationships"><Relationship Id="rId8" Type="http://schemas.openxmlformats.org/officeDocument/2006/relationships/hyperlink" Target="http://www.suzylamplugh.org/" TargetMode="External"/><Relationship Id="rId3" Type="http://schemas.openxmlformats.org/officeDocument/2006/relationships/hyperlink" Target="http://www.stalkinghelpline.org/" TargetMode="External"/><Relationship Id="rId7" Type="http://schemas.openxmlformats.org/officeDocument/2006/relationships/hyperlink" Target="http://www.nss.org.uk/" TargetMode="External"/><Relationship Id="rId2" Type="http://schemas.openxmlformats.org/officeDocument/2006/relationships/notesSlide" Target="../notesSlides/notesSlide29.xml"/><Relationship Id="rId1" Type="http://schemas.openxmlformats.org/officeDocument/2006/relationships/slideLayout" Target="../slideLayouts/slideLayout7.xml"/><Relationship Id="rId6" Type="http://schemas.openxmlformats.org/officeDocument/2006/relationships/hyperlink" Target="http://www.protectionagainststalking.org/" TargetMode="External"/><Relationship Id="rId5" Type="http://schemas.openxmlformats.org/officeDocument/2006/relationships/hyperlink" Target="mailto:info@protectionagainststalking.org" TargetMode="External"/><Relationship Id="rId4" Type="http://schemas.openxmlformats.org/officeDocument/2006/relationships/hyperlink" Target="mailto:advice@stalkinghelpline.org"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FD9C0D85-D045-4039-8E7C-ED6D7DC258A4}"/>
              </a:ext>
            </a:extLst>
          </p:cNvPr>
          <p:cNvPicPr>
            <a:picLocks noChangeAspect="1"/>
          </p:cNvPicPr>
          <p:nvPr/>
        </p:nvPicPr>
        <p:blipFill rotWithShape="1">
          <a:blip r:embed="rId3">
            <a:extLst>
              <a:ext uri="{28A0092B-C50C-407E-A947-70E740481C1C}">
                <a14:useLocalDpi xmlns:a14="http://schemas.microsoft.com/office/drawing/2010/main" val="0"/>
              </a:ext>
            </a:extLst>
          </a:blip>
          <a:srcRect l="39976" r="9750" b="9090"/>
          <a:stretch/>
        </p:blipFill>
        <p:spPr>
          <a:xfrm>
            <a:off x="3523488" y="10"/>
            <a:ext cx="8668512" cy="6857990"/>
          </a:xfrm>
          <a:prstGeom prst="rect">
            <a:avLst/>
          </a:prstGeom>
        </p:spPr>
      </p:pic>
      <p:sp>
        <p:nvSpPr>
          <p:cNvPr id="16" name="Rectangle 15">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8369F0D1-C79C-4CEB-8C16-6E88A183C564}"/>
              </a:ext>
            </a:extLst>
          </p:cNvPr>
          <p:cNvSpPr txBox="1"/>
          <p:nvPr/>
        </p:nvSpPr>
        <p:spPr>
          <a:xfrm>
            <a:off x="477981" y="1122363"/>
            <a:ext cx="4023360" cy="3204134"/>
          </a:xfrm>
          <a:prstGeom prst="rect">
            <a:avLst/>
          </a:prstGeom>
        </p:spPr>
        <p:txBody>
          <a:bodyPr vert="horz" lIns="91440" tIns="45720" rIns="91440" bIns="45720" rtlCol="0" anchor="b">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lang="en-US" sz="4800" b="1" dirty="0">
                <a:solidFill>
                  <a:prstClr val="white"/>
                </a:solidFill>
                <a:latin typeface="Arial Nova Cond" panose="020B0506020202020204" pitchFamily="34" charset="0"/>
              </a:rPr>
              <a:t>Harassment &amp; Stalking</a:t>
            </a:r>
            <a:endParaRPr kumimoji="0" lang="en-US" sz="4800" b="0" i="0" u="none" strike="noStrike" kern="1200" cap="none" spc="0" normalizeH="0" baseline="0" noProof="0" dirty="0">
              <a:ln>
                <a:noFill/>
              </a:ln>
              <a:solidFill>
                <a:prstClr val="white"/>
              </a:solidFill>
              <a:effectLst/>
              <a:uLnTx/>
              <a:uFillTx/>
              <a:latin typeface="Arial Nova Cond" panose="020B0506020202020204" pitchFamily="34" charset="0"/>
              <a:ea typeface="+mn-ea"/>
              <a:cs typeface="+mn-cs"/>
            </a:endParaRPr>
          </a:p>
          <a:p>
            <a:pPr marL="0" marR="0" lvl="0" indent="0" algn="l" defTabSz="914400" rtl="0" eaLnBrk="1" fontAlgn="auto" latinLnBrk="0" hangingPunct="1">
              <a:lnSpc>
                <a:spcPct val="90000"/>
              </a:lnSpc>
              <a:spcBef>
                <a:spcPct val="0"/>
              </a:spcBef>
              <a:spcAft>
                <a:spcPts val="600"/>
              </a:spcAft>
              <a:buClrTx/>
              <a:buSzTx/>
              <a:buFontTx/>
              <a:buNone/>
              <a:tabLst/>
              <a:defRPr/>
            </a:pPr>
            <a:endParaRPr kumimoji="0" lang="en-US" sz="4800" b="0" i="0" u="none" strike="noStrike" kern="1200" cap="none" spc="0" normalizeH="0" baseline="0" noProof="0" dirty="0">
              <a:ln>
                <a:noFill/>
              </a:ln>
              <a:solidFill>
                <a:prstClr val="white"/>
              </a:solidFill>
              <a:effectLst/>
              <a:uLnTx/>
              <a:uFillTx/>
              <a:latin typeface="Calibri Light" panose="020F0302020204030204"/>
              <a:ea typeface="+mn-ea"/>
              <a:cs typeface="+mn-cs"/>
            </a:endParaRPr>
          </a:p>
        </p:txBody>
      </p:sp>
      <p:sp>
        <p:nvSpPr>
          <p:cNvPr id="18" name="Rectangle 17">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F39EF357-C0BD-4E7F-9E9B-C56D9016FE38}"/>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5599175"/>
            <a:ext cx="12192000" cy="1258824"/>
          </a:xfrm>
          <a:prstGeom prst="rect">
            <a:avLst/>
          </a:prstGeom>
        </p:spPr>
      </p:pic>
    </p:spTree>
    <p:extLst>
      <p:ext uri="{BB962C8B-B14F-4D97-AF65-F5344CB8AC3E}">
        <p14:creationId xmlns:p14="http://schemas.microsoft.com/office/powerpoint/2010/main" val="422870220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hlinkClick r:id="rId3"/>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75907" y="715755"/>
            <a:ext cx="9675628" cy="4515464"/>
          </a:xfrm>
          <a:prstGeom prst="rect">
            <a:avLst/>
          </a:prstGeom>
        </p:spPr>
      </p:pic>
    </p:spTree>
    <p:extLst>
      <p:ext uri="{BB962C8B-B14F-4D97-AF65-F5344CB8AC3E}">
        <p14:creationId xmlns:p14="http://schemas.microsoft.com/office/powerpoint/2010/main" val="12557469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50277" y="273701"/>
            <a:ext cx="10738337" cy="646331"/>
          </a:xfrm>
          <a:prstGeom prst="rect">
            <a:avLst/>
          </a:prstGeom>
          <a:solidFill>
            <a:srgbClr val="002060"/>
          </a:solidFill>
        </p:spPr>
        <p:txBody>
          <a:bodyPr wrap="square" rtlCol="0">
            <a:spAutoFit/>
          </a:bodyPr>
          <a:lstStyle/>
          <a:p>
            <a:pPr algn="ctr"/>
            <a:r>
              <a:rPr lang="en-GB" sz="3600" b="1" dirty="0">
                <a:solidFill>
                  <a:schemeClr val="bg1"/>
                </a:solidFill>
              </a:rPr>
              <a:t>Contents</a:t>
            </a:r>
          </a:p>
        </p:txBody>
      </p:sp>
      <p:graphicFrame>
        <p:nvGraphicFramePr>
          <p:cNvPr id="2" name="Diagram 1"/>
          <p:cNvGraphicFramePr/>
          <p:nvPr>
            <p:extLst>
              <p:ext uri="{D42A27DB-BD31-4B8C-83A1-F6EECF244321}">
                <p14:modId xmlns:p14="http://schemas.microsoft.com/office/powerpoint/2010/main" val="2008080987"/>
              </p:ext>
            </p:extLst>
          </p:nvPr>
        </p:nvGraphicFramePr>
        <p:xfrm>
          <a:off x="1186873" y="902218"/>
          <a:ext cx="9621804" cy="49371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732410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DB2AFDA9-2E49-4DE7-B57E-4E374E5FDC94}"/>
                                            </p:graphicEl>
                                          </p:spTgt>
                                        </p:tgtEl>
                                        <p:attrNameLst>
                                          <p:attrName>style.visibility</p:attrName>
                                        </p:attrNameLst>
                                      </p:cBhvr>
                                      <p:to>
                                        <p:strVal val="visible"/>
                                      </p:to>
                                    </p:set>
                                    <p:animEffect transition="in" filter="fade">
                                      <p:cBhvr>
                                        <p:cTn id="7" dur="500"/>
                                        <p:tgtEl>
                                          <p:spTgt spid="2">
                                            <p:graphicEl>
                                              <a:dgm id="{DB2AFDA9-2E49-4DE7-B57E-4E374E5FDC9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A0A29F8A-F971-4475-90AA-2540209A2171}"/>
                                            </p:graphicEl>
                                          </p:spTgt>
                                        </p:tgtEl>
                                        <p:attrNameLst>
                                          <p:attrName>style.visibility</p:attrName>
                                        </p:attrNameLst>
                                      </p:cBhvr>
                                      <p:to>
                                        <p:strVal val="visible"/>
                                      </p:to>
                                    </p:set>
                                    <p:animEffect transition="in" filter="fade">
                                      <p:cBhvr>
                                        <p:cTn id="12" dur="500"/>
                                        <p:tgtEl>
                                          <p:spTgt spid="2">
                                            <p:graphicEl>
                                              <a:dgm id="{A0A29F8A-F971-4475-90AA-2540209A2171}"/>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240514EB-71FF-43D2-A516-DD8D15A28CEF}"/>
                                            </p:graphicEl>
                                          </p:spTgt>
                                        </p:tgtEl>
                                        <p:attrNameLst>
                                          <p:attrName>style.visibility</p:attrName>
                                        </p:attrNameLst>
                                      </p:cBhvr>
                                      <p:to>
                                        <p:strVal val="visible"/>
                                      </p:to>
                                    </p:set>
                                    <p:animEffect transition="in" filter="fade">
                                      <p:cBhvr>
                                        <p:cTn id="17" dur="500"/>
                                        <p:tgtEl>
                                          <p:spTgt spid="2">
                                            <p:graphicEl>
                                              <a:dgm id="{240514EB-71FF-43D2-A516-DD8D15A28CEF}"/>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5DA11F03-5163-4127-909D-BF2BABEE979B}"/>
                                            </p:graphicEl>
                                          </p:spTgt>
                                        </p:tgtEl>
                                        <p:attrNameLst>
                                          <p:attrName>style.visibility</p:attrName>
                                        </p:attrNameLst>
                                      </p:cBhvr>
                                      <p:to>
                                        <p:strVal val="visible"/>
                                      </p:to>
                                    </p:set>
                                    <p:animEffect transition="in" filter="fade">
                                      <p:cBhvr>
                                        <p:cTn id="22" dur="500"/>
                                        <p:tgtEl>
                                          <p:spTgt spid="2">
                                            <p:graphicEl>
                                              <a:dgm id="{5DA11F03-5163-4127-909D-BF2BABEE979B}"/>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BC4EC488-A48C-48F2-B68F-BDCFB75B0286}"/>
                                            </p:graphicEl>
                                          </p:spTgt>
                                        </p:tgtEl>
                                        <p:attrNameLst>
                                          <p:attrName>style.visibility</p:attrName>
                                        </p:attrNameLst>
                                      </p:cBhvr>
                                      <p:to>
                                        <p:strVal val="visible"/>
                                      </p:to>
                                    </p:set>
                                    <p:animEffect transition="in" filter="fade">
                                      <p:cBhvr>
                                        <p:cTn id="27" dur="500"/>
                                        <p:tgtEl>
                                          <p:spTgt spid="2">
                                            <p:graphicEl>
                                              <a:dgm id="{BC4EC488-A48C-48F2-B68F-BDCFB75B028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03645" y="189295"/>
            <a:ext cx="11773989" cy="646331"/>
          </a:xfrm>
          <a:prstGeom prst="rect">
            <a:avLst/>
          </a:prstGeom>
          <a:solidFill>
            <a:srgbClr val="002060"/>
          </a:solidFill>
        </p:spPr>
        <p:txBody>
          <a:bodyPr wrap="square" rtlCol="0">
            <a:spAutoFit/>
          </a:bodyPr>
          <a:lstStyle/>
          <a:p>
            <a:pPr algn="ctr"/>
            <a:r>
              <a:rPr lang="en-GB" sz="3600" b="1" dirty="0">
                <a:solidFill>
                  <a:schemeClr val="bg1"/>
                </a:solidFill>
              </a:rPr>
              <a:t>Harassment: S1 &amp; 2 Protection from Harassment Act 1997</a:t>
            </a:r>
          </a:p>
        </p:txBody>
      </p:sp>
      <p:graphicFrame>
        <p:nvGraphicFramePr>
          <p:cNvPr id="2" name="Diagram 1"/>
          <p:cNvGraphicFramePr/>
          <p:nvPr>
            <p:extLst>
              <p:ext uri="{D42A27DB-BD31-4B8C-83A1-F6EECF244321}">
                <p14:modId xmlns:p14="http://schemas.microsoft.com/office/powerpoint/2010/main" val="3361296177"/>
              </p:ext>
            </p:extLst>
          </p:nvPr>
        </p:nvGraphicFramePr>
        <p:xfrm>
          <a:off x="1235410" y="1107357"/>
          <a:ext cx="9453692" cy="46432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399430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9DD54E5F-5BA5-4DAC-B284-4EAB7B2AAA5C}"/>
                                            </p:graphicEl>
                                          </p:spTgt>
                                        </p:tgtEl>
                                        <p:attrNameLst>
                                          <p:attrName>style.visibility</p:attrName>
                                        </p:attrNameLst>
                                      </p:cBhvr>
                                      <p:to>
                                        <p:strVal val="visible"/>
                                      </p:to>
                                    </p:set>
                                    <p:animEffect transition="in" filter="fade">
                                      <p:cBhvr>
                                        <p:cTn id="7" dur="500"/>
                                        <p:tgtEl>
                                          <p:spTgt spid="2">
                                            <p:graphicEl>
                                              <a:dgm id="{9DD54E5F-5BA5-4DAC-B284-4EAB7B2AAA5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1BFF6CD7-384F-4408-9874-9F02F858B7E0}"/>
                                            </p:graphicEl>
                                          </p:spTgt>
                                        </p:tgtEl>
                                        <p:attrNameLst>
                                          <p:attrName>style.visibility</p:attrName>
                                        </p:attrNameLst>
                                      </p:cBhvr>
                                      <p:to>
                                        <p:strVal val="visible"/>
                                      </p:to>
                                    </p:set>
                                    <p:animEffect transition="in" filter="fade">
                                      <p:cBhvr>
                                        <p:cTn id="12" dur="500"/>
                                        <p:tgtEl>
                                          <p:spTgt spid="2">
                                            <p:graphicEl>
                                              <a:dgm id="{1BFF6CD7-384F-4408-9874-9F02F858B7E0}"/>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20E20E95-B429-4583-8018-178560C516A9}"/>
                                            </p:graphicEl>
                                          </p:spTgt>
                                        </p:tgtEl>
                                        <p:attrNameLst>
                                          <p:attrName>style.visibility</p:attrName>
                                        </p:attrNameLst>
                                      </p:cBhvr>
                                      <p:to>
                                        <p:strVal val="visible"/>
                                      </p:to>
                                    </p:set>
                                    <p:animEffect transition="in" filter="fade">
                                      <p:cBhvr>
                                        <p:cTn id="15" dur="500"/>
                                        <p:tgtEl>
                                          <p:spTgt spid="2">
                                            <p:graphicEl>
                                              <a:dgm id="{20E20E95-B429-4583-8018-178560C516A9}"/>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438AF22F-A7CA-4627-87BF-5046B6BFF191}"/>
                                            </p:graphicEl>
                                          </p:spTgt>
                                        </p:tgtEl>
                                        <p:attrNameLst>
                                          <p:attrName>style.visibility</p:attrName>
                                        </p:attrNameLst>
                                      </p:cBhvr>
                                      <p:to>
                                        <p:strVal val="visible"/>
                                      </p:to>
                                    </p:set>
                                    <p:animEffect transition="in" filter="fade">
                                      <p:cBhvr>
                                        <p:cTn id="20" dur="500"/>
                                        <p:tgtEl>
                                          <p:spTgt spid="2">
                                            <p:graphicEl>
                                              <a:dgm id="{438AF22F-A7CA-4627-87BF-5046B6BFF191}"/>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84D71061-7793-4A17-A750-10EC03359BE4}"/>
                                            </p:graphicEl>
                                          </p:spTgt>
                                        </p:tgtEl>
                                        <p:attrNameLst>
                                          <p:attrName>style.visibility</p:attrName>
                                        </p:attrNameLst>
                                      </p:cBhvr>
                                      <p:to>
                                        <p:strVal val="visible"/>
                                      </p:to>
                                    </p:set>
                                    <p:animEffect transition="in" filter="fade">
                                      <p:cBhvr>
                                        <p:cTn id="23" dur="500"/>
                                        <p:tgtEl>
                                          <p:spTgt spid="2">
                                            <p:graphicEl>
                                              <a:dgm id="{84D71061-7793-4A17-A750-10EC03359BE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914401" y="291118"/>
            <a:ext cx="10527322" cy="646331"/>
          </a:xfrm>
          <a:prstGeom prst="rect">
            <a:avLst/>
          </a:prstGeom>
          <a:solidFill>
            <a:srgbClr val="002060"/>
          </a:solidFill>
        </p:spPr>
        <p:txBody>
          <a:bodyPr wrap="square" rtlCol="0">
            <a:spAutoFit/>
          </a:bodyPr>
          <a:lstStyle/>
          <a:p>
            <a:pPr algn="ctr"/>
            <a:r>
              <a:rPr lang="en-GB" sz="3600" b="1" dirty="0">
                <a:solidFill>
                  <a:schemeClr val="bg1"/>
                </a:solidFill>
              </a:rPr>
              <a:t>Section 1 (1A)</a:t>
            </a:r>
          </a:p>
        </p:txBody>
      </p:sp>
      <p:graphicFrame>
        <p:nvGraphicFramePr>
          <p:cNvPr id="4" name="Diagram 3"/>
          <p:cNvGraphicFramePr/>
          <p:nvPr>
            <p:extLst>
              <p:ext uri="{D42A27DB-BD31-4B8C-83A1-F6EECF244321}">
                <p14:modId xmlns:p14="http://schemas.microsoft.com/office/powerpoint/2010/main" val="307918193"/>
              </p:ext>
            </p:extLst>
          </p:nvPr>
        </p:nvGraphicFramePr>
        <p:xfrm>
          <a:off x="914401" y="937449"/>
          <a:ext cx="10226431" cy="48722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07722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7CD064C9-20C4-461A-AC2C-DC93423E1775}"/>
                                            </p:graphicEl>
                                          </p:spTgt>
                                        </p:tgtEl>
                                        <p:attrNameLst>
                                          <p:attrName>style.visibility</p:attrName>
                                        </p:attrNameLst>
                                      </p:cBhvr>
                                      <p:to>
                                        <p:strVal val="visible"/>
                                      </p:to>
                                    </p:set>
                                    <p:animEffect transition="in" filter="fade">
                                      <p:cBhvr>
                                        <p:cTn id="7" dur="500"/>
                                        <p:tgtEl>
                                          <p:spTgt spid="4">
                                            <p:graphicEl>
                                              <a:dgm id="{7CD064C9-20C4-461A-AC2C-DC93423E177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F959E6DD-F4CF-4B84-AA50-BBE3B069A274}"/>
                                            </p:graphicEl>
                                          </p:spTgt>
                                        </p:tgtEl>
                                        <p:attrNameLst>
                                          <p:attrName>style.visibility</p:attrName>
                                        </p:attrNameLst>
                                      </p:cBhvr>
                                      <p:to>
                                        <p:strVal val="visible"/>
                                      </p:to>
                                    </p:set>
                                    <p:animEffect transition="in" filter="fade">
                                      <p:cBhvr>
                                        <p:cTn id="12" dur="500"/>
                                        <p:tgtEl>
                                          <p:spTgt spid="4">
                                            <p:graphicEl>
                                              <a:dgm id="{F959E6DD-F4CF-4B84-AA50-BBE3B069A27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5606DCEC-DFC5-4447-B2EA-666B9FAA1179}"/>
                                            </p:graphicEl>
                                          </p:spTgt>
                                        </p:tgtEl>
                                        <p:attrNameLst>
                                          <p:attrName>style.visibility</p:attrName>
                                        </p:attrNameLst>
                                      </p:cBhvr>
                                      <p:to>
                                        <p:strVal val="visible"/>
                                      </p:to>
                                    </p:set>
                                    <p:animEffect transition="in" filter="fade">
                                      <p:cBhvr>
                                        <p:cTn id="17" dur="500"/>
                                        <p:tgtEl>
                                          <p:spTgt spid="4">
                                            <p:graphicEl>
                                              <a:dgm id="{5606DCEC-DFC5-4447-B2EA-666B9FAA1179}"/>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9EF32A4D-4FA9-4B44-9D4C-FBEB0D680C89}"/>
                                            </p:graphicEl>
                                          </p:spTgt>
                                        </p:tgtEl>
                                        <p:attrNameLst>
                                          <p:attrName>style.visibility</p:attrName>
                                        </p:attrNameLst>
                                      </p:cBhvr>
                                      <p:to>
                                        <p:strVal val="visible"/>
                                      </p:to>
                                    </p:set>
                                    <p:animEffect transition="in" filter="fade">
                                      <p:cBhvr>
                                        <p:cTn id="22" dur="500"/>
                                        <p:tgtEl>
                                          <p:spTgt spid="4">
                                            <p:graphicEl>
                                              <a:dgm id="{9EF32A4D-4FA9-4B44-9D4C-FBEB0D680C89}"/>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7A0549C3-8106-49F5-A59E-E02575A5714A}"/>
                                            </p:graphicEl>
                                          </p:spTgt>
                                        </p:tgtEl>
                                        <p:attrNameLst>
                                          <p:attrName>style.visibility</p:attrName>
                                        </p:attrNameLst>
                                      </p:cBhvr>
                                      <p:to>
                                        <p:strVal val="visible"/>
                                      </p:to>
                                    </p:set>
                                    <p:animEffect transition="in" filter="fade">
                                      <p:cBhvr>
                                        <p:cTn id="27" dur="500"/>
                                        <p:tgtEl>
                                          <p:spTgt spid="4">
                                            <p:graphicEl>
                                              <a:dgm id="{7A0549C3-8106-49F5-A59E-E02575A5714A}"/>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graphicEl>
                                              <a:dgm id="{9A5B2B1F-1CCC-48A3-A221-F571FC6A9B0B}"/>
                                            </p:graphicEl>
                                          </p:spTgt>
                                        </p:tgtEl>
                                        <p:attrNameLst>
                                          <p:attrName>style.visibility</p:attrName>
                                        </p:attrNameLst>
                                      </p:cBhvr>
                                      <p:to>
                                        <p:strVal val="visible"/>
                                      </p:to>
                                    </p:set>
                                    <p:animEffect transition="in" filter="fade">
                                      <p:cBhvr>
                                        <p:cTn id="32" dur="500"/>
                                        <p:tgtEl>
                                          <p:spTgt spid="4">
                                            <p:graphicEl>
                                              <a:dgm id="{9A5B2B1F-1CCC-48A3-A221-F571FC6A9B0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867507" y="152706"/>
            <a:ext cx="10644554" cy="584775"/>
          </a:xfrm>
          <a:prstGeom prst="rect">
            <a:avLst/>
          </a:prstGeom>
          <a:solidFill>
            <a:srgbClr val="002060"/>
          </a:solidFill>
        </p:spPr>
        <p:txBody>
          <a:bodyPr wrap="square" rtlCol="0">
            <a:spAutoFit/>
          </a:bodyPr>
          <a:lstStyle/>
          <a:p>
            <a:pPr algn="ctr"/>
            <a:r>
              <a:rPr lang="en-GB" sz="3200" b="1" dirty="0">
                <a:solidFill>
                  <a:schemeClr val="bg1"/>
                </a:solidFill>
              </a:rPr>
              <a:t>Course of Conduct</a:t>
            </a:r>
          </a:p>
        </p:txBody>
      </p:sp>
      <p:graphicFrame>
        <p:nvGraphicFramePr>
          <p:cNvPr id="4" name="Diagram 3"/>
          <p:cNvGraphicFramePr/>
          <p:nvPr>
            <p:extLst>
              <p:ext uri="{D42A27DB-BD31-4B8C-83A1-F6EECF244321}">
                <p14:modId xmlns:p14="http://schemas.microsoft.com/office/powerpoint/2010/main" val="2846301514"/>
              </p:ext>
            </p:extLst>
          </p:nvPr>
        </p:nvGraphicFramePr>
        <p:xfrm>
          <a:off x="1191845" y="819849"/>
          <a:ext cx="9995877" cy="52183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312460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7432A19D-28A6-4C96-BFE1-C6155D504C72}"/>
                                            </p:graphicEl>
                                          </p:spTgt>
                                        </p:tgtEl>
                                        <p:attrNameLst>
                                          <p:attrName>style.visibility</p:attrName>
                                        </p:attrNameLst>
                                      </p:cBhvr>
                                      <p:to>
                                        <p:strVal val="visible"/>
                                      </p:to>
                                    </p:set>
                                    <p:animEffect transition="in" filter="fade">
                                      <p:cBhvr>
                                        <p:cTn id="7" dur="500"/>
                                        <p:tgtEl>
                                          <p:spTgt spid="4">
                                            <p:graphicEl>
                                              <a:dgm id="{7432A19D-28A6-4C96-BFE1-C6155D504C7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AA468E61-B1D5-4ABC-B08B-33920B51E92C}"/>
                                            </p:graphicEl>
                                          </p:spTgt>
                                        </p:tgtEl>
                                        <p:attrNameLst>
                                          <p:attrName>style.visibility</p:attrName>
                                        </p:attrNameLst>
                                      </p:cBhvr>
                                      <p:to>
                                        <p:strVal val="visible"/>
                                      </p:to>
                                    </p:set>
                                    <p:animEffect transition="in" filter="fade">
                                      <p:cBhvr>
                                        <p:cTn id="12" dur="500"/>
                                        <p:tgtEl>
                                          <p:spTgt spid="4">
                                            <p:graphicEl>
                                              <a:dgm id="{AA468E61-B1D5-4ABC-B08B-33920B51E92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E226DD36-0C40-449C-AA12-9C356BC73CC2}"/>
                                            </p:graphicEl>
                                          </p:spTgt>
                                        </p:tgtEl>
                                        <p:attrNameLst>
                                          <p:attrName>style.visibility</p:attrName>
                                        </p:attrNameLst>
                                      </p:cBhvr>
                                      <p:to>
                                        <p:strVal val="visible"/>
                                      </p:to>
                                    </p:set>
                                    <p:animEffect transition="in" filter="fade">
                                      <p:cBhvr>
                                        <p:cTn id="17" dur="500"/>
                                        <p:tgtEl>
                                          <p:spTgt spid="4">
                                            <p:graphicEl>
                                              <a:dgm id="{E226DD36-0C40-449C-AA12-9C356BC73CC2}"/>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570D248C-2A36-400A-BCD2-94C468BD395E}"/>
                                            </p:graphicEl>
                                          </p:spTgt>
                                        </p:tgtEl>
                                        <p:attrNameLst>
                                          <p:attrName>style.visibility</p:attrName>
                                        </p:attrNameLst>
                                      </p:cBhvr>
                                      <p:to>
                                        <p:strVal val="visible"/>
                                      </p:to>
                                    </p:set>
                                    <p:animEffect transition="in" filter="fade">
                                      <p:cBhvr>
                                        <p:cTn id="22" dur="500"/>
                                        <p:tgtEl>
                                          <p:spTgt spid="4">
                                            <p:graphicEl>
                                              <a:dgm id="{570D248C-2A36-400A-BCD2-94C468BD395E}"/>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5D963CF0-6393-4650-BA3F-A2C70575487D}"/>
                                            </p:graphicEl>
                                          </p:spTgt>
                                        </p:tgtEl>
                                        <p:attrNameLst>
                                          <p:attrName>style.visibility</p:attrName>
                                        </p:attrNameLst>
                                      </p:cBhvr>
                                      <p:to>
                                        <p:strVal val="visible"/>
                                      </p:to>
                                    </p:set>
                                    <p:animEffect transition="in" filter="fade">
                                      <p:cBhvr>
                                        <p:cTn id="27" dur="500"/>
                                        <p:tgtEl>
                                          <p:spTgt spid="4">
                                            <p:graphicEl>
                                              <a:dgm id="{5D963CF0-6393-4650-BA3F-A2C70575487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71413" y="229488"/>
            <a:ext cx="10738337" cy="646331"/>
          </a:xfrm>
          <a:prstGeom prst="rect">
            <a:avLst/>
          </a:prstGeom>
          <a:solidFill>
            <a:srgbClr val="002060"/>
          </a:solidFill>
        </p:spPr>
        <p:txBody>
          <a:bodyPr wrap="square" rtlCol="0">
            <a:spAutoFit/>
          </a:bodyPr>
          <a:lstStyle/>
          <a:p>
            <a:pPr algn="ctr"/>
            <a:r>
              <a:rPr lang="en-GB" sz="3600" b="1" dirty="0">
                <a:solidFill>
                  <a:schemeClr val="bg1"/>
                </a:solidFill>
              </a:rPr>
              <a:t>Harassment</a:t>
            </a:r>
          </a:p>
        </p:txBody>
      </p:sp>
      <p:graphicFrame>
        <p:nvGraphicFramePr>
          <p:cNvPr id="4" name="Diagram 3"/>
          <p:cNvGraphicFramePr/>
          <p:nvPr>
            <p:extLst>
              <p:ext uri="{D42A27DB-BD31-4B8C-83A1-F6EECF244321}">
                <p14:modId xmlns:p14="http://schemas.microsoft.com/office/powerpoint/2010/main" val="542122931"/>
              </p:ext>
            </p:extLst>
          </p:nvPr>
        </p:nvGraphicFramePr>
        <p:xfrm>
          <a:off x="2360245" y="1148861"/>
          <a:ext cx="7838831" cy="46226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425995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373FA225-2B3F-43DD-B9F9-47092292D4B9}"/>
                                            </p:graphicEl>
                                          </p:spTgt>
                                        </p:tgtEl>
                                        <p:attrNameLst>
                                          <p:attrName>style.visibility</p:attrName>
                                        </p:attrNameLst>
                                      </p:cBhvr>
                                      <p:to>
                                        <p:strVal val="visible"/>
                                      </p:to>
                                    </p:set>
                                    <p:animEffect transition="in" filter="fade">
                                      <p:cBhvr>
                                        <p:cTn id="7" dur="500"/>
                                        <p:tgtEl>
                                          <p:spTgt spid="4">
                                            <p:graphicEl>
                                              <a:dgm id="{373FA225-2B3F-43DD-B9F9-47092292D4B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7CAD5893-0269-4FE8-B66C-DCD7B14B1305}"/>
                                            </p:graphicEl>
                                          </p:spTgt>
                                        </p:tgtEl>
                                        <p:attrNameLst>
                                          <p:attrName>style.visibility</p:attrName>
                                        </p:attrNameLst>
                                      </p:cBhvr>
                                      <p:to>
                                        <p:strVal val="visible"/>
                                      </p:to>
                                    </p:set>
                                    <p:animEffect transition="in" filter="fade">
                                      <p:cBhvr>
                                        <p:cTn id="12" dur="500"/>
                                        <p:tgtEl>
                                          <p:spTgt spid="4">
                                            <p:graphicEl>
                                              <a:dgm id="{7CAD5893-0269-4FE8-B66C-DCD7B14B1305}"/>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BB8C034F-BF38-42DE-A0C4-59EA9BFB326E}"/>
                                            </p:graphicEl>
                                          </p:spTgt>
                                        </p:tgtEl>
                                        <p:attrNameLst>
                                          <p:attrName>style.visibility</p:attrName>
                                        </p:attrNameLst>
                                      </p:cBhvr>
                                      <p:to>
                                        <p:strVal val="visible"/>
                                      </p:to>
                                    </p:set>
                                    <p:animEffect transition="in" filter="fade">
                                      <p:cBhvr>
                                        <p:cTn id="15" dur="500"/>
                                        <p:tgtEl>
                                          <p:spTgt spid="4">
                                            <p:graphicEl>
                                              <a:dgm id="{BB8C034F-BF38-42DE-A0C4-59EA9BFB326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773723" y="271010"/>
            <a:ext cx="10808677" cy="584775"/>
          </a:xfrm>
          <a:prstGeom prst="rect">
            <a:avLst/>
          </a:prstGeom>
          <a:solidFill>
            <a:srgbClr val="002060"/>
          </a:solidFill>
        </p:spPr>
        <p:txBody>
          <a:bodyPr wrap="square" rtlCol="0">
            <a:spAutoFit/>
          </a:bodyPr>
          <a:lstStyle/>
          <a:p>
            <a:pPr algn="ctr"/>
            <a:r>
              <a:rPr lang="en-GB" sz="3200" b="1" dirty="0">
                <a:solidFill>
                  <a:schemeClr val="bg1"/>
                </a:solidFill>
              </a:rPr>
              <a:t>Acts of Harassment via a 3</a:t>
            </a:r>
            <a:r>
              <a:rPr lang="en-GB" sz="3200" b="1" baseline="30000" dirty="0">
                <a:solidFill>
                  <a:schemeClr val="bg1"/>
                </a:solidFill>
              </a:rPr>
              <a:t>rd</a:t>
            </a:r>
            <a:r>
              <a:rPr lang="en-GB" sz="3200" b="1" dirty="0">
                <a:solidFill>
                  <a:schemeClr val="bg1"/>
                </a:solidFill>
              </a:rPr>
              <a:t> Party</a:t>
            </a:r>
          </a:p>
        </p:txBody>
      </p:sp>
      <p:graphicFrame>
        <p:nvGraphicFramePr>
          <p:cNvPr id="3" name="Diagram 2"/>
          <p:cNvGraphicFramePr/>
          <p:nvPr>
            <p:extLst>
              <p:ext uri="{D42A27DB-BD31-4B8C-83A1-F6EECF244321}">
                <p14:modId xmlns:p14="http://schemas.microsoft.com/office/powerpoint/2010/main" val="1060656122"/>
              </p:ext>
            </p:extLst>
          </p:nvPr>
        </p:nvGraphicFramePr>
        <p:xfrm>
          <a:off x="773723" y="855785"/>
          <a:ext cx="10574216" cy="50821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887113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6C78BA80-1056-451E-9E1F-0B9AEE24790C}"/>
                                            </p:graphicEl>
                                          </p:spTgt>
                                        </p:tgtEl>
                                        <p:attrNameLst>
                                          <p:attrName>style.visibility</p:attrName>
                                        </p:attrNameLst>
                                      </p:cBhvr>
                                      <p:to>
                                        <p:strVal val="visible"/>
                                      </p:to>
                                    </p:set>
                                    <p:animEffect transition="in" filter="fade">
                                      <p:cBhvr>
                                        <p:cTn id="7" dur="500"/>
                                        <p:tgtEl>
                                          <p:spTgt spid="3">
                                            <p:graphicEl>
                                              <a:dgm id="{6C78BA80-1056-451E-9E1F-0B9AEE24790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500128F6-03D5-4650-88E7-4F84CB5941F5}"/>
                                            </p:graphicEl>
                                          </p:spTgt>
                                        </p:tgtEl>
                                        <p:attrNameLst>
                                          <p:attrName>style.visibility</p:attrName>
                                        </p:attrNameLst>
                                      </p:cBhvr>
                                      <p:to>
                                        <p:strVal val="visible"/>
                                      </p:to>
                                    </p:set>
                                    <p:animEffect transition="in" filter="fade">
                                      <p:cBhvr>
                                        <p:cTn id="12" dur="500"/>
                                        <p:tgtEl>
                                          <p:spTgt spid="3">
                                            <p:graphicEl>
                                              <a:dgm id="{500128F6-03D5-4650-88E7-4F84CB5941F5}"/>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6D3E4F4C-1F2A-4FFE-95C5-D07EF5116A93}"/>
                                            </p:graphicEl>
                                          </p:spTgt>
                                        </p:tgtEl>
                                        <p:attrNameLst>
                                          <p:attrName>style.visibility</p:attrName>
                                        </p:attrNameLst>
                                      </p:cBhvr>
                                      <p:to>
                                        <p:strVal val="visible"/>
                                      </p:to>
                                    </p:set>
                                    <p:animEffect transition="in" filter="fade">
                                      <p:cBhvr>
                                        <p:cTn id="17" dur="500"/>
                                        <p:tgtEl>
                                          <p:spTgt spid="3">
                                            <p:graphicEl>
                                              <a:dgm id="{6D3E4F4C-1F2A-4FFE-95C5-D07EF5116A93}"/>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831A1093-1E4A-48E2-8D1E-AC68B447CCEB}"/>
                                            </p:graphicEl>
                                          </p:spTgt>
                                        </p:tgtEl>
                                        <p:attrNameLst>
                                          <p:attrName>style.visibility</p:attrName>
                                        </p:attrNameLst>
                                      </p:cBhvr>
                                      <p:to>
                                        <p:strVal val="visible"/>
                                      </p:to>
                                    </p:set>
                                    <p:animEffect transition="in" filter="fade">
                                      <p:cBhvr>
                                        <p:cTn id="22" dur="500"/>
                                        <p:tgtEl>
                                          <p:spTgt spid="3">
                                            <p:graphicEl>
                                              <a:dgm id="{831A1093-1E4A-48E2-8D1E-AC68B447CCE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33047" y="273701"/>
            <a:ext cx="11160368" cy="646331"/>
          </a:xfrm>
          <a:prstGeom prst="rect">
            <a:avLst/>
          </a:prstGeom>
          <a:solidFill>
            <a:srgbClr val="002060"/>
          </a:solidFill>
        </p:spPr>
        <p:txBody>
          <a:bodyPr wrap="square" rtlCol="0">
            <a:spAutoFit/>
          </a:bodyPr>
          <a:lstStyle/>
          <a:p>
            <a:pPr algn="ctr"/>
            <a:r>
              <a:rPr lang="en-GB" sz="3600" b="1" dirty="0" err="1">
                <a:solidFill>
                  <a:schemeClr val="bg1"/>
                </a:solidFill>
              </a:rPr>
              <a:t>Mens</a:t>
            </a:r>
            <a:r>
              <a:rPr lang="en-GB" sz="3600" b="1" dirty="0">
                <a:solidFill>
                  <a:schemeClr val="bg1"/>
                </a:solidFill>
              </a:rPr>
              <a:t> Rea</a:t>
            </a:r>
          </a:p>
        </p:txBody>
      </p:sp>
      <p:graphicFrame>
        <p:nvGraphicFramePr>
          <p:cNvPr id="2" name="Diagram 1"/>
          <p:cNvGraphicFramePr/>
          <p:nvPr>
            <p:extLst>
              <p:ext uri="{D42A27DB-BD31-4B8C-83A1-F6EECF244321}">
                <p14:modId xmlns:p14="http://schemas.microsoft.com/office/powerpoint/2010/main" val="2656941427"/>
              </p:ext>
            </p:extLst>
          </p:nvPr>
        </p:nvGraphicFramePr>
        <p:xfrm>
          <a:off x="1224358" y="922541"/>
          <a:ext cx="10175632" cy="50129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335225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3AFE11F6-A452-4A6D-AE8F-E6FC8993208B}"/>
                                            </p:graphicEl>
                                          </p:spTgt>
                                        </p:tgtEl>
                                        <p:attrNameLst>
                                          <p:attrName>style.visibility</p:attrName>
                                        </p:attrNameLst>
                                      </p:cBhvr>
                                      <p:to>
                                        <p:strVal val="visible"/>
                                      </p:to>
                                    </p:set>
                                    <p:animEffect transition="in" filter="fade">
                                      <p:cBhvr>
                                        <p:cTn id="7" dur="500"/>
                                        <p:tgtEl>
                                          <p:spTgt spid="2">
                                            <p:graphicEl>
                                              <a:dgm id="{3AFE11F6-A452-4A6D-AE8F-E6FC8993208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B1C887FC-4BF1-4FC9-844C-A9E122C7067F}"/>
                                            </p:graphicEl>
                                          </p:spTgt>
                                        </p:tgtEl>
                                        <p:attrNameLst>
                                          <p:attrName>style.visibility</p:attrName>
                                        </p:attrNameLst>
                                      </p:cBhvr>
                                      <p:to>
                                        <p:strVal val="visible"/>
                                      </p:to>
                                    </p:set>
                                    <p:animEffect transition="in" filter="fade">
                                      <p:cBhvr>
                                        <p:cTn id="12" dur="500"/>
                                        <p:tgtEl>
                                          <p:spTgt spid="2">
                                            <p:graphicEl>
                                              <a:dgm id="{B1C887FC-4BF1-4FC9-844C-A9E122C7067F}"/>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14960B9A-A7A5-4BB2-B58F-8748E02F492C}"/>
                                            </p:graphicEl>
                                          </p:spTgt>
                                        </p:tgtEl>
                                        <p:attrNameLst>
                                          <p:attrName>style.visibility</p:attrName>
                                        </p:attrNameLst>
                                      </p:cBhvr>
                                      <p:to>
                                        <p:strVal val="visible"/>
                                      </p:to>
                                    </p:set>
                                    <p:animEffect transition="in" filter="fade">
                                      <p:cBhvr>
                                        <p:cTn id="17" dur="500"/>
                                        <p:tgtEl>
                                          <p:spTgt spid="2">
                                            <p:graphicEl>
                                              <a:dgm id="{14960B9A-A7A5-4BB2-B58F-8748E02F492C}"/>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37011A85-8C51-4A1B-AADF-064E9F121160}"/>
                                            </p:graphicEl>
                                          </p:spTgt>
                                        </p:tgtEl>
                                        <p:attrNameLst>
                                          <p:attrName>style.visibility</p:attrName>
                                        </p:attrNameLst>
                                      </p:cBhvr>
                                      <p:to>
                                        <p:strVal val="visible"/>
                                      </p:to>
                                    </p:set>
                                    <p:animEffect transition="in" filter="fade">
                                      <p:cBhvr>
                                        <p:cTn id="22" dur="500"/>
                                        <p:tgtEl>
                                          <p:spTgt spid="2">
                                            <p:graphicEl>
                                              <a:dgm id="{37011A85-8C51-4A1B-AADF-064E9F121160}"/>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EED53E9F-3ED1-4327-A537-6E46CD2DAC8D}"/>
                                            </p:graphicEl>
                                          </p:spTgt>
                                        </p:tgtEl>
                                        <p:attrNameLst>
                                          <p:attrName>style.visibility</p:attrName>
                                        </p:attrNameLst>
                                      </p:cBhvr>
                                      <p:to>
                                        <p:strVal val="visible"/>
                                      </p:to>
                                    </p:set>
                                    <p:animEffect transition="in" filter="fade">
                                      <p:cBhvr>
                                        <p:cTn id="27" dur="500"/>
                                        <p:tgtEl>
                                          <p:spTgt spid="2">
                                            <p:graphicEl>
                                              <a:dgm id="{EED53E9F-3ED1-4327-A537-6E46CD2DAC8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H:\New IPLDP PowerPoints &amp; Lesson Plans\Harassment\PowerPoint pics\13420835-1 (1)_jpg_gallery.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46941" y="1875693"/>
            <a:ext cx="8639885" cy="36755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p:cNvSpPr txBox="1"/>
          <p:nvPr/>
        </p:nvSpPr>
        <p:spPr>
          <a:xfrm>
            <a:off x="659219" y="273701"/>
            <a:ext cx="11015330" cy="1200329"/>
          </a:xfrm>
          <a:prstGeom prst="rect">
            <a:avLst/>
          </a:prstGeom>
          <a:solidFill>
            <a:srgbClr val="002060"/>
          </a:solidFill>
        </p:spPr>
        <p:txBody>
          <a:bodyPr wrap="square" rtlCol="0">
            <a:spAutoFit/>
          </a:bodyPr>
          <a:lstStyle/>
          <a:p>
            <a:pPr algn="ctr"/>
            <a:r>
              <a:rPr lang="en-GB" sz="3600" b="1" dirty="0">
                <a:solidFill>
                  <a:schemeClr val="bg1"/>
                </a:solidFill>
              </a:rPr>
              <a:t>Putting People in Fear of Violence</a:t>
            </a:r>
          </a:p>
          <a:p>
            <a:pPr algn="ctr"/>
            <a:r>
              <a:rPr lang="en-GB" sz="3600" b="1" dirty="0">
                <a:solidFill>
                  <a:schemeClr val="bg1"/>
                </a:solidFill>
              </a:rPr>
              <a:t>Section 4 Protection From Harassment Act 1997</a:t>
            </a:r>
          </a:p>
        </p:txBody>
      </p:sp>
    </p:spTree>
    <p:extLst>
      <p:ext uri="{BB962C8B-B14F-4D97-AF65-F5344CB8AC3E}">
        <p14:creationId xmlns:p14="http://schemas.microsoft.com/office/powerpoint/2010/main" val="15191799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042417" y="163973"/>
            <a:ext cx="10456984" cy="584775"/>
          </a:xfrm>
          <a:prstGeom prst="rect">
            <a:avLst/>
          </a:prstGeom>
          <a:solidFill>
            <a:srgbClr val="002060"/>
          </a:solidFill>
        </p:spPr>
        <p:txBody>
          <a:bodyPr wrap="square" rtlCol="0">
            <a:spAutoFit/>
          </a:bodyPr>
          <a:lstStyle/>
          <a:p>
            <a:pPr algn="ctr"/>
            <a:r>
              <a:rPr lang="en-GB" sz="3200" b="1" dirty="0">
                <a:solidFill>
                  <a:schemeClr val="bg1"/>
                </a:solidFill>
              </a:rPr>
              <a:t>S4 PHA 1997</a:t>
            </a:r>
          </a:p>
        </p:txBody>
      </p:sp>
      <p:graphicFrame>
        <p:nvGraphicFramePr>
          <p:cNvPr id="3" name="Diagram 2"/>
          <p:cNvGraphicFramePr/>
          <p:nvPr>
            <p:extLst>
              <p:ext uri="{D42A27DB-BD31-4B8C-83A1-F6EECF244321}">
                <p14:modId xmlns:p14="http://schemas.microsoft.com/office/powerpoint/2010/main" val="1474647108"/>
              </p:ext>
            </p:extLst>
          </p:nvPr>
        </p:nvGraphicFramePr>
        <p:xfrm>
          <a:off x="1627843" y="969433"/>
          <a:ext cx="8936313" cy="49191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757596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959AA349-777C-4FCC-917B-13DE3E9F881B}"/>
                                            </p:graphicEl>
                                          </p:spTgt>
                                        </p:tgtEl>
                                        <p:attrNameLst>
                                          <p:attrName>style.visibility</p:attrName>
                                        </p:attrNameLst>
                                      </p:cBhvr>
                                      <p:to>
                                        <p:strVal val="visible"/>
                                      </p:to>
                                    </p:set>
                                    <p:animEffect transition="in" filter="fade">
                                      <p:cBhvr>
                                        <p:cTn id="7" dur="500"/>
                                        <p:tgtEl>
                                          <p:spTgt spid="3">
                                            <p:graphicEl>
                                              <a:dgm id="{959AA349-777C-4FCC-917B-13DE3E9F881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8EB9CF2B-FCFE-4256-BB2F-784579ACEA07}"/>
                                            </p:graphicEl>
                                          </p:spTgt>
                                        </p:tgtEl>
                                        <p:attrNameLst>
                                          <p:attrName>style.visibility</p:attrName>
                                        </p:attrNameLst>
                                      </p:cBhvr>
                                      <p:to>
                                        <p:strVal val="visible"/>
                                      </p:to>
                                    </p:set>
                                    <p:animEffect transition="in" filter="fade">
                                      <p:cBhvr>
                                        <p:cTn id="12" dur="500"/>
                                        <p:tgtEl>
                                          <p:spTgt spid="3">
                                            <p:graphicEl>
                                              <a:dgm id="{8EB9CF2B-FCFE-4256-BB2F-784579ACEA07}"/>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5D7F6BC6-8B3B-4449-9E2A-F926AFAC69A1}"/>
                                            </p:graphicEl>
                                          </p:spTgt>
                                        </p:tgtEl>
                                        <p:attrNameLst>
                                          <p:attrName>style.visibility</p:attrName>
                                        </p:attrNameLst>
                                      </p:cBhvr>
                                      <p:to>
                                        <p:strVal val="visible"/>
                                      </p:to>
                                    </p:set>
                                    <p:animEffect transition="in" filter="fade">
                                      <p:cBhvr>
                                        <p:cTn id="15" dur="500"/>
                                        <p:tgtEl>
                                          <p:spTgt spid="3">
                                            <p:graphicEl>
                                              <a:dgm id="{5D7F6BC6-8B3B-4449-9E2A-F926AFAC69A1}"/>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3B63569F-E8A6-431F-BAB3-C2ED0DA84905}"/>
                                            </p:graphicEl>
                                          </p:spTgt>
                                        </p:tgtEl>
                                        <p:attrNameLst>
                                          <p:attrName>style.visibility</p:attrName>
                                        </p:attrNameLst>
                                      </p:cBhvr>
                                      <p:to>
                                        <p:strVal val="visible"/>
                                      </p:to>
                                    </p:set>
                                    <p:animEffect transition="in" filter="fade">
                                      <p:cBhvr>
                                        <p:cTn id="20" dur="500"/>
                                        <p:tgtEl>
                                          <p:spTgt spid="3">
                                            <p:graphicEl>
                                              <a:dgm id="{3B63569F-E8A6-431F-BAB3-C2ED0DA84905}"/>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6CAE4DF8-47C5-4427-8355-ED669712C7DD}"/>
                                            </p:graphicEl>
                                          </p:spTgt>
                                        </p:tgtEl>
                                        <p:attrNameLst>
                                          <p:attrName>style.visibility</p:attrName>
                                        </p:attrNameLst>
                                      </p:cBhvr>
                                      <p:to>
                                        <p:strVal val="visible"/>
                                      </p:to>
                                    </p:set>
                                    <p:animEffect transition="in" filter="fade">
                                      <p:cBhvr>
                                        <p:cTn id="23" dur="500"/>
                                        <p:tgtEl>
                                          <p:spTgt spid="3">
                                            <p:graphicEl>
                                              <a:dgm id="{6CAE4DF8-47C5-4427-8355-ED669712C7D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838200" y="365126"/>
            <a:ext cx="10515600" cy="666506"/>
          </a:xfrm>
          <a:solidFill>
            <a:srgbClr val="002060"/>
          </a:solidFill>
        </p:spPr>
        <p:txBody>
          <a:bodyPr>
            <a:normAutofit/>
          </a:bodyPr>
          <a:lstStyle/>
          <a:p>
            <a:pPr algn="ctr"/>
            <a:r>
              <a:rPr lang="en-GB" sz="3600" b="1" dirty="0">
                <a:solidFill>
                  <a:schemeClr val="bg1"/>
                </a:solidFill>
                <a:latin typeface="+mn-lt"/>
              </a:rPr>
              <a:t>S4 PHA 1997</a:t>
            </a:r>
          </a:p>
        </p:txBody>
      </p:sp>
      <p:graphicFrame>
        <p:nvGraphicFramePr>
          <p:cNvPr id="6" name="Diagram 5"/>
          <p:cNvGraphicFramePr/>
          <p:nvPr>
            <p:extLst>
              <p:ext uri="{D42A27DB-BD31-4B8C-83A1-F6EECF244321}">
                <p14:modId xmlns:p14="http://schemas.microsoft.com/office/powerpoint/2010/main" val="76184834"/>
              </p:ext>
            </p:extLst>
          </p:nvPr>
        </p:nvGraphicFramePr>
        <p:xfrm>
          <a:off x="1404425" y="875649"/>
          <a:ext cx="9120553" cy="51067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780191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4F13C1B1-F54F-4DC4-89F6-2D407A663FE1}"/>
                                            </p:graphicEl>
                                          </p:spTgt>
                                        </p:tgtEl>
                                        <p:attrNameLst>
                                          <p:attrName>style.visibility</p:attrName>
                                        </p:attrNameLst>
                                      </p:cBhvr>
                                      <p:to>
                                        <p:strVal val="visible"/>
                                      </p:to>
                                    </p:set>
                                    <p:animEffect transition="in" filter="fade">
                                      <p:cBhvr>
                                        <p:cTn id="7" dur="500"/>
                                        <p:tgtEl>
                                          <p:spTgt spid="6">
                                            <p:graphicEl>
                                              <a:dgm id="{4F13C1B1-F54F-4DC4-89F6-2D407A663FE1}"/>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
                                            <p:graphicEl>
                                              <a:dgm id="{D421F790-4458-4341-A9CF-7803D5AB0B3A}"/>
                                            </p:graphicEl>
                                          </p:spTgt>
                                        </p:tgtEl>
                                        <p:attrNameLst>
                                          <p:attrName>style.visibility</p:attrName>
                                        </p:attrNameLst>
                                      </p:cBhvr>
                                      <p:to>
                                        <p:strVal val="visible"/>
                                      </p:to>
                                    </p:set>
                                    <p:animEffect transition="in" filter="fade">
                                      <p:cBhvr>
                                        <p:cTn id="10" dur="500"/>
                                        <p:tgtEl>
                                          <p:spTgt spid="6">
                                            <p:graphicEl>
                                              <a:dgm id="{D421F790-4458-4341-A9CF-7803D5AB0B3A}"/>
                                            </p:graphic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6">
                                            <p:graphicEl>
                                              <a:dgm id="{9149AE76-8FE7-4D6A-8AD8-47998BEB6066}"/>
                                            </p:graphicEl>
                                          </p:spTgt>
                                        </p:tgtEl>
                                        <p:attrNameLst>
                                          <p:attrName>style.visibility</p:attrName>
                                        </p:attrNameLst>
                                      </p:cBhvr>
                                      <p:to>
                                        <p:strVal val="visible"/>
                                      </p:to>
                                    </p:set>
                                    <p:animEffect transition="in" filter="fade">
                                      <p:cBhvr>
                                        <p:cTn id="13" dur="500"/>
                                        <p:tgtEl>
                                          <p:spTgt spid="6">
                                            <p:graphicEl>
                                              <a:dgm id="{9149AE76-8FE7-4D6A-8AD8-47998BEB6066}"/>
                                            </p:graphic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6">
                                            <p:graphicEl>
                                              <a:dgm id="{0818EC15-A99E-4A4A-87AB-FAB2684C8AD5}"/>
                                            </p:graphicEl>
                                          </p:spTgt>
                                        </p:tgtEl>
                                        <p:attrNameLst>
                                          <p:attrName>style.visibility</p:attrName>
                                        </p:attrNameLst>
                                      </p:cBhvr>
                                      <p:to>
                                        <p:strVal val="visible"/>
                                      </p:to>
                                    </p:set>
                                    <p:animEffect transition="in" filter="fade">
                                      <p:cBhvr>
                                        <p:cTn id="16" dur="500"/>
                                        <p:tgtEl>
                                          <p:spTgt spid="6">
                                            <p:graphicEl>
                                              <a:dgm id="{0818EC15-A99E-4A4A-87AB-FAB2684C8AD5}"/>
                                            </p:graphic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6">
                                            <p:graphicEl>
                                              <a:dgm id="{A22BD106-B21C-4254-8599-EED1C41EF69F}"/>
                                            </p:graphicEl>
                                          </p:spTgt>
                                        </p:tgtEl>
                                        <p:attrNameLst>
                                          <p:attrName>style.visibility</p:attrName>
                                        </p:attrNameLst>
                                      </p:cBhvr>
                                      <p:to>
                                        <p:strVal val="visible"/>
                                      </p:to>
                                    </p:set>
                                    <p:animEffect transition="in" filter="fade">
                                      <p:cBhvr>
                                        <p:cTn id="21" dur="500"/>
                                        <p:tgtEl>
                                          <p:spTgt spid="6">
                                            <p:graphicEl>
                                              <a:dgm id="{A22BD106-B21C-4254-8599-EED1C41EF69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146987" y="224118"/>
            <a:ext cx="10503876" cy="584775"/>
          </a:xfrm>
          <a:prstGeom prst="rect">
            <a:avLst/>
          </a:prstGeom>
          <a:solidFill>
            <a:srgbClr val="002060"/>
          </a:solidFill>
        </p:spPr>
        <p:txBody>
          <a:bodyPr wrap="square" rtlCol="0">
            <a:spAutoFit/>
          </a:bodyPr>
          <a:lstStyle/>
          <a:p>
            <a:pPr algn="ctr"/>
            <a:r>
              <a:rPr lang="en-GB" sz="3200" b="1" dirty="0">
                <a:solidFill>
                  <a:schemeClr val="bg1"/>
                </a:solidFill>
              </a:rPr>
              <a:t>Racially or Religiously Aggravated</a:t>
            </a:r>
          </a:p>
        </p:txBody>
      </p:sp>
      <p:graphicFrame>
        <p:nvGraphicFramePr>
          <p:cNvPr id="3" name="Diagram 2"/>
          <p:cNvGraphicFramePr/>
          <p:nvPr>
            <p:extLst>
              <p:ext uri="{D42A27DB-BD31-4B8C-83A1-F6EECF244321}">
                <p14:modId xmlns:p14="http://schemas.microsoft.com/office/powerpoint/2010/main" val="1883858085"/>
              </p:ext>
            </p:extLst>
          </p:nvPr>
        </p:nvGraphicFramePr>
        <p:xfrm>
          <a:off x="1388636" y="990600"/>
          <a:ext cx="9058031" cy="4876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106904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18869CAB-C0E2-4D25-A61E-28AFB90B6800}"/>
                                            </p:graphicEl>
                                          </p:spTgt>
                                        </p:tgtEl>
                                        <p:attrNameLst>
                                          <p:attrName>style.visibility</p:attrName>
                                        </p:attrNameLst>
                                      </p:cBhvr>
                                      <p:to>
                                        <p:strVal val="visible"/>
                                      </p:to>
                                    </p:set>
                                    <p:animEffect transition="in" filter="fade">
                                      <p:cBhvr>
                                        <p:cTn id="7" dur="500"/>
                                        <p:tgtEl>
                                          <p:spTgt spid="3">
                                            <p:graphicEl>
                                              <a:dgm id="{18869CAB-C0E2-4D25-A61E-28AFB90B680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7D3FB9BB-C1A6-48D2-8BC8-9BDD1FA41107}"/>
                                            </p:graphicEl>
                                          </p:spTgt>
                                        </p:tgtEl>
                                        <p:attrNameLst>
                                          <p:attrName>style.visibility</p:attrName>
                                        </p:attrNameLst>
                                      </p:cBhvr>
                                      <p:to>
                                        <p:strVal val="visible"/>
                                      </p:to>
                                    </p:set>
                                    <p:animEffect transition="in" filter="fade">
                                      <p:cBhvr>
                                        <p:cTn id="12" dur="500"/>
                                        <p:tgtEl>
                                          <p:spTgt spid="3">
                                            <p:graphicEl>
                                              <a:dgm id="{7D3FB9BB-C1A6-48D2-8BC8-9BDD1FA41107}"/>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56DB578A-93AF-4521-8A26-61DAA53921FE}"/>
                                            </p:graphicEl>
                                          </p:spTgt>
                                        </p:tgtEl>
                                        <p:attrNameLst>
                                          <p:attrName>style.visibility</p:attrName>
                                        </p:attrNameLst>
                                      </p:cBhvr>
                                      <p:to>
                                        <p:strVal val="visible"/>
                                      </p:to>
                                    </p:set>
                                    <p:animEffect transition="in" filter="fade">
                                      <p:cBhvr>
                                        <p:cTn id="17" dur="500"/>
                                        <p:tgtEl>
                                          <p:spTgt spid="3">
                                            <p:graphicEl>
                                              <a:dgm id="{56DB578A-93AF-4521-8A26-61DAA53921FE}"/>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62591625-8BF7-4A3B-A127-947BEAF970C5}"/>
                                            </p:graphicEl>
                                          </p:spTgt>
                                        </p:tgtEl>
                                        <p:attrNameLst>
                                          <p:attrName>style.visibility</p:attrName>
                                        </p:attrNameLst>
                                      </p:cBhvr>
                                      <p:to>
                                        <p:strVal val="visible"/>
                                      </p:to>
                                    </p:set>
                                    <p:animEffect transition="in" filter="fade">
                                      <p:cBhvr>
                                        <p:cTn id="22" dur="500"/>
                                        <p:tgtEl>
                                          <p:spTgt spid="3">
                                            <p:graphicEl>
                                              <a:dgm id="{62591625-8BF7-4A3B-A127-947BEAF970C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838200" y="365125"/>
            <a:ext cx="10515600" cy="596167"/>
          </a:xfrm>
          <a:solidFill>
            <a:srgbClr val="002060"/>
          </a:solidFill>
        </p:spPr>
        <p:txBody>
          <a:bodyPr>
            <a:normAutofit/>
          </a:bodyPr>
          <a:lstStyle/>
          <a:p>
            <a:pPr algn="ctr"/>
            <a:r>
              <a:rPr lang="en-GB" sz="3600" b="1" dirty="0">
                <a:solidFill>
                  <a:schemeClr val="bg1"/>
                </a:solidFill>
                <a:latin typeface="+mn-lt"/>
              </a:rPr>
              <a:t>Racially or Religiously Aggravated</a:t>
            </a:r>
          </a:p>
        </p:txBody>
      </p:sp>
      <p:graphicFrame>
        <p:nvGraphicFramePr>
          <p:cNvPr id="4" name="Diagram 3"/>
          <p:cNvGraphicFramePr/>
          <p:nvPr>
            <p:extLst>
              <p:ext uri="{D42A27DB-BD31-4B8C-83A1-F6EECF244321}">
                <p14:modId xmlns:p14="http://schemas.microsoft.com/office/powerpoint/2010/main" val="288965114"/>
              </p:ext>
            </p:extLst>
          </p:nvPr>
        </p:nvGraphicFramePr>
        <p:xfrm>
          <a:off x="838200" y="961292"/>
          <a:ext cx="10515600" cy="51770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723936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E5D7F5C4-8EE4-4B28-A78E-91C688792594}"/>
                                            </p:graphicEl>
                                          </p:spTgt>
                                        </p:tgtEl>
                                        <p:attrNameLst>
                                          <p:attrName>style.visibility</p:attrName>
                                        </p:attrNameLst>
                                      </p:cBhvr>
                                      <p:to>
                                        <p:strVal val="visible"/>
                                      </p:to>
                                    </p:set>
                                    <p:animEffect transition="in" filter="fade">
                                      <p:cBhvr>
                                        <p:cTn id="7" dur="500"/>
                                        <p:tgtEl>
                                          <p:spTgt spid="4">
                                            <p:graphicEl>
                                              <a:dgm id="{E5D7F5C4-8EE4-4B28-A78E-91C68879259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2F930E26-82C0-42AA-A0BC-FC4B40367F0F}"/>
                                            </p:graphicEl>
                                          </p:spTgt>
                                        </p:tgtEl>
                                        <p:attrNameLst>
                                          <p:attrName>style.visibility</p:attrName>
                                        </p:attrNameLst>
                                      </p:cBhvr>
                                      <p:to>
                                        <p:strVal val="visible"/>
                                      </p:to>
                                    </p:set>
                                    <p:animEffect transition="in" filter="fade">
                                      <p:cBhvr>
                                        <p:cTn id="12" dur="500"/>
                                        <p:tgtEl>
                                          <p:spTgt spid="4">
                                            <p:graphicEl>
                                              <a:dgm id="{2F930E26-82C0-42AA-A0BC-FC4B40367F0F}"/>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CD838555-9367-4F5D-9619-8910E0DCF460}"/>
                                            </p:graphicEl>
                                          </p:spTgt>
                                        </p:tgtEl>
                                        <p:attrNameLst>
                                          <p:attrName>style.visibility</p:attrName>
                                        </p:attrNameLst>
                                      </p:cBhvr>
                                      <p:to>
                                        <p:strVal val="visible"/>
                                      </p:to>
                                    </p:set>
                                    <p:animEffect transition="in" filter="fade">
                                      <p:cBhvr>
                                        <p:cTn id="17" dur="500"/>
                                        <p:tgtEl>
                                          <p:spTgt spid="4">
                                            <p:graphicEl>
                                              <a:dgm id="{CD838555-9367-4F5D-9619-8910E0DCF460}"/>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291EDBAA-FF69-4A8E-833D-FB105CF1187F}"/>
                                            </p:graphicEl>
                                          </p:spTgt>
                                        </p:tgtEl>
                                        <p:attrNameLst>
                                          <p:attrName>style.visibility</p:attrName>
                                        </p:attrNameLst>
                                      </p:cBhvr>
                                      <p:to>
                                        <p:strVal val="visible"/>
                                      </p:to>
                                    </p:set>
                                    <p:animEffect transition="in" filter="fade">
                                      <p:cBhvr>
                                        <p:cTn id="22" dur="500"/>
                                        <p:tgtEl>
                                          <p:spTgt spid="4">
                                            <p:graphicEl>
                                              <a:dgm id="{291EDBAA-FF69-4A8E-833D-FB105CF1187F}"/>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680F7FE1-C17D-4E95-B7F1-41AAAA769FC8}"/>
                                            </p:graphicEl>
                                          </p:spTgt>
                                        </p:tgtEl>
                                        <p:attrNameLst>
                                          <p:attrName>style.visibility</p:attrName>
                                        </p:attrNameLst>
                                      </p:cBhvr>
                                      <p:to>
                                        <p:strVal val="visible"/>
                                      </p:to>
                                    </p:set>
                                    <p:animEffect transition="in" filter="fade">
                                      <p:cBhvr>
                                        <p:cTn id="27" dur="500"/>
                                        <p:tgtEl>
                                          <p:spTgt spid="4">
                                            <p:graphicEl>
                                              <a:dgm id="{680F7FE1-C17D-4E95-B7F1-41AAAA769FC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38556" y="211605"/>
            <a:ext cx="10621106" cy="584775"/>
          </a:xfrm>
          <a:prstGeom prst="rect">
            <a:avLst/>
          </a:prstGeom>
          <a:solidFill>
            <a:srgbClr val="002060"/>
          </a:solidFill>
        </p:spPr>
        <p:txBody>
          <a:bodyPr wrap="square" rtlCol="0">
            <a:spAutoFit/>
          </a:bodyPr>
          <a:lstStyle/>
          <a:p>
            <a:pPr algn="ctr"/>
            <a:r>
              <a:rPr lang="en-GB" sz="3200" b="1" dirty="0">
                <a:solidFill>
                  <a:schemeClr val="bg1"/>
                </a:solidFill>
              </a:rPr>
              <a:t>Stalking: Section 2A PHA 1997</a:t>
            </a:r>
          </a:p>
        </p:txBody>
      </p:sp>
      <p:graphicFrame>
        <p:nvGraphicFramePr>
          <p:cNvPr id="3" name="Diagram 2"/>
          <p:cNvGraphicFramePr/>
          <p:nvPr>
            <p:extLst>
              <p:ext uri="{D42A27DB-BD31-4B8C-83A1-F6EECF244321}">
                <p14:modId xmlns:p14="http://schemas.microsoft.com/office/powerpoint/2010/main" val="3043604950"/>
              </p:ext>
            </p:extLst>
          </p:nvPr>
        </p:nvGraphicFramePr>
        <p:xfrm>
          <a:off x="1219199" y="916680"/>
          <a:ext cx="10410092" cy="47784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p:cNvPicPr>
            <a:picLocks noChangeAspect="1"/>
          </p:cNvPicPr>
          <p:nvPr/>
        </p:nvPicPr>
        <p:blipFill>
          <a:blip r:embed="rId8"/>
          <a:stretch>
            <a:fillRect/>
          </a:stretch>
        </p:blipFill>
        <p:spPr>
          <a:xfrm>
            <a:off x="7969494" y="3305908"/>
            <a:ext cx="3659797" cy="2180492"/>
          </a:xfrm>
          <a:prstGeom prst="rect">
            <a:avLst/>
          </a:prstGeom>
          <a:ln>
            <a:solidFill>
              <a:schemeClr val="tx1"/>
            </a:solidFill>
          </a:ln>
        </p:spPr>
      </p:pic>
    </p:spTree>
    <p:extLst>
      <p:ext uri="{BB962C8B-B14F-4D97-AF65-F5344CB8AC3E}">
        <p14:creationId xmlns:p14="http://schemas.microsoft.com/office/powerpoint/2010/main" val="21007242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8CBE7FA0-E99F-4EAF-A9A8-82994D2615B6}"/>
                                            </p:graphicEl>
                                          </p:spTgt>
                                        </p:tgtEl>
                                        <p:attrNameLst>
                                          <p:attrName>style.visibility</p:attrName>
                                        </p:attrNameLst>
                                      </p:cBhvr>
                                      <p:to>
                                        <p:strVal val="visible"/>
                                      </p:to>
                                    </p:set>
                                    <p:animEffect transition="in" filter="fade">
                                      <p:cBhvr>
                                        <p:cTn id="7" dur="500"/>
                                        <p:tgtEl>
                                          <p:spTgt spid="3">
                                            <p:graphicEl>
                                              <a:dgm id="{8CBE7FA0-E99F-4EAF-A9A8-82994D2615B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BD1BD006-E37C-405C-93AD-CF9FEF7AB2D1}"/>
                                            </p:graphicEl>
                                          </p:spTgt>
                                        </p:tgtEl>
                                        <p:attrNameLst>
                                          <p:attrName>style.visibility</p:attrName>
                                        </p:attrNameLst>
                                      </p:cBhvr>
                                      <p:to>
                                        <p:strVal val="visible"/>
                                      </p:to>
                                    </p:set>
                                    <p:animEffect transition="in" filter="fade">
                                      <p:cBhvr>
                                        <p:cTn id="12" dur="500"/>
                                        <p:tgtEl>
                                          <p:spTgt spid="3">
                                            <p:graphicEl>
                                              <a:dgm id="{BD1BD006-E37C-405C-93AD-CF9FEF7AB2D1}"/>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7BA9E3FC-8885-4724-BADD-FD2C4BDA5148}"/>
                                            </p:graphicEl>
                                          </p:spTgt>
                                        </p:tgtEl>
                                        <p:attrNameLst>
                                          <p:attrName>style.visibility</p:attrName>
                                        </p:attrNameLst>
                                      </p:cBhvr>
                                      <p:to>
                                        <p:strVal val="visible"/>
                                      </p:to>
                                    </p:set>
                                    <p:animEffect transition="in" filter="fade">
                                      <p:cBhvr>
                                        <p:cTn id="15" dur="500"/>
                                        <p:tgtEl>
                                          <p:spTgt spid="3">
                                            <p:graphicEl>
                                              <a:dgm id="{7BA9E3FC-8885-4724-BADD-FD2C4BDA5148}"/>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A08B6495-AA6A-41FC-9831-1CF41EEDF205}"/>
                                            </p:graphicEl>
                                          </p:spTgt>
                                        </p:tgtEl>
                                        <p:attrNameLst>
                                          <p:attrName>style.visibility</p:attrName>
                                        </p:attrNameLst>
                                      </p:cBhvr>
                                      <p:to>
                                        <p:strVal val="visible"/>
                                      </p:to>
                                    </p:set>
                                    <p:animEffect transition="in" filter="fade">
                                      <p:cBhvr>
                                        <p:cTn id="20" dur="500"/>
                                        <p:tgtEl>
                                          <p:spTgt spid="3">
                                            <p:graphicEl>
                                              <a:dgm id="{A08B6495-AA6A-41FC-9831-1CF41EEDF205}"/>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E749170E-ED7E-4FD6-89DB-785CB953EEC1}"/>
                                            </p:graphicEl>
                                          </p:spTgt>
                                        </p:tgtEl>
                                        <p:attrNameLst>
                                          <p:attrName>style.visibility</p:attrName>
                                        </p:attrNameLst>
                                      </p:cBhvr>
                                      <p:to>
                                        <p:strVal val="visible"/>
                                      </p:to>
                                    </p:set>
                                    <p:animEffect transition="in" filter="fade">
                                      <p:cBhvr>
                                        <p:cTn id="23" dur="500"/>
                                        <p:tgtEl>
                                          <p:spTgt spid="3">
                                            <p:graphicEl>
                                              <a:dgm id="{E749170E-ED7E-4FD6-89DB-785CB953EEC1}"/>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7340150E-CD97-4A92-A30D-B58BC8A0D325}"/>
                                            </p:graphicEl>
                                          </p:spTgt>
                                        </p:tgtEl>
                                        <p:attrNameLst>
                                          <p:attrName>style.visibility</p:attrName>
                                        </p:attrNameLst>
                                      </p:cBhvr>
                                      <p:to>
                                        <p:strVal val="visible"/>
                                      </p:to>
                                    </p:set>
                                    <p:animEffect transition="in" filter="fade">
                                      <p:cBhvr>
                                        <p:cTn id="28" dur="500"/>
                                        <p:tgtEl>
                                          <p:spTgt spid="3">
                                            <p:graphicEl>
                                              <a:dgm id="{7340150E-CD97-4A92-A30D-B58BC8A0D325}"/>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graphicEl>
                                              <a:dgm id="{12A409D2-B437-4205-844B-790E8B64CE7D}"/>
                                            </p:graphicEl>
                                          </p:spTgt>
                                        </p:tgtEl>
                                        <p:attrNameLst>
                                          <p:attrName>style.visibility</p:attrName>
                                        </p:attrNameLst>
                                      </p:cBhvr>
                                      <p:to>
                                        <p:strVal val="visible"/>
                                      </p:to>
                                    </p:set>
                                    <p:animEffect transition="in" filter="fade">
                                      <p:cBhvr>
                                        <p:cTn id="31" dur="500"/>
                                        <p:tgtEl>
                                          <p:spTgt spid="3">
                                            <p:graphicEl>
                                              <a:dgm id="{12A409D2-B437-4205-844B-790E8B64CE7D}"/>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
                                            <p:graphicEl>
                                              <a:dgm id="{9FEDAB30-CC9F-4030-9182-DFBD04D6C764}"/>
                                            </p:graphicEl>
                                          </p:spTgt>
                                        </p:tgtEl>
                                        <p:attrNameLst>
                                          <p:attrName>style.visibility</p:attrName>
                                        </p:attrNameLst>
                                      </p:cBhvr>
                                      <p:to>
                                        <p:strVal val="visible"/>
                                      </p:to>
                                    </p:set>
                                    <p:animEffect transition="in" filter="fade">
                                      <p:cBhvr>
                                        <p:cTn id="36" dur="500"/>
                                        <p:tgtEl>
                                          <p:spTgt spid="3">
                                            <p:graphicEl>
                                              <a:dgm id="{9FEDAB30-CC9F-4030-9182-DFBD04D6C764}"/>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3">
                                            <p:graphicEl>
                                              <a:dgm id="{41EF3602-3B27-4695-9CA4-8A9CB1DD881A}"/>
                                            </p:graphicEl>
                                          </p:spTgt>
                                        </p:tgtEl>
                                        <p:attrNameLst>
                                          <p:attrName>style.visibility</p:attrName>
                                        </p:attrNameLst>
                                      </p:cBhvr>
                                      <p:to>
                                        <p:strVal val="visible"/>
                                      </p:to>
                                    </p:set>
                                    <p:animEffect transition="in" filter="fade">
                                      <p:cBhvr>
                                        <p:cTn id="39" dur="500"/>
                                        <p:tgtEl>
                                          <p:spTgt spid="3">
                                            <p:graphicEl>
                                              <a:dgm id="{41EF3602-3B27-4695-9CA4-8A9CB1DD881A}"/>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3">
                                            <p:graphicEl>
                                              <a:dgm id="{CE8AE7BC-F6EF-45A8-A433-E6097C038CDA}"/>
                                            </p:graphicEl>
                                          </p:spTgt>
                                        </p:tgtEl>
                                        <p:attrNameLst>
                                          <p:attrName>style.visibility</p:attrName>
                                        </p:attrNameLst>
                                      </p:cBhvr>
                                      <p:to>
                                        <p:strVal val="visible"/>
                                      </p:to>
                                    </p:set>
                                    <p:animEffect transition="in" filter="fade">
                                      <p:cBhvr>
                                        <p:cTn id="44" dur="500"/>
                                        <p:tgtEl>
                                          <p:spTgt spid="3">
                                            <p:graphicEl>
                                              <a:dgm id="{CE8AE7BC-F6EF-45A8-A433-E6097C038CDA}"/>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3">
                                            <p:graphicEl>
                                              <a:dgm id="{00DF71C5-95B4-4FD1-BA65-D383A3E5194A}"/>
                                            </p:graphicEl>
                                          </p:spTgt>
                                        </p:tgtEl>
                                        <p:attrNameLst>
                                          <p:attrName>style.visibility</p:attrName>
                                        </p:attrNameLst>
                                      </p:cBhvr>
                                      <p:to>
                                        <p:strVal val="visible"/>
                                      </p:to>
                                    </p:set>
                                    <p:animEffect transition="in" filter="fade">
                                      <p:cBhvr>
                                        <p:cTn id="47" dur="500"/>
                                        <p:tgtEl>
                                          <p:spTgt spid="3">
                                            <p:graphicEl>
                                              <a:dgm id="{00DF71C5-95B4-4FD1-BA65-D383A3E5194A}"/>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graphicEl>
                                              <a:dgm id="{8EA22DB7-9A7D-48A3-8B23-EAFF19FDB5E8}"/>
                                            </p:graphicEl>
                                          </p:spTgt>
                                        </p:tgtEl>
                                        <p:attrNameLst>
                                          <p:attrName>style.visibility</p:attrName>
                                        </p:attrNameLst>
                                      </p:cBhvr>
                                      <p:to>
                                        <p:strVal val="visible"/>
                                      </p:to>
                                    </p:set>
                                    <p:animEffect transition="in" filter="fade">
                                      <p:cBhvr>
                                        <p:cTn id="52" dur="500"/>
                                        <p:tgtEl>
                                          <p:spTgt spid="3">
                                            <p:graphicEl>
                                              <a:dgm id="{8EA22DB7-9A7D-48A3-8B23-EAFF19FDB5E8}"/>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3">
                                            <p:graphicEl>
                                              <a:dgm id="{F15B8998-4A60-4FD7-A194-03BC5C954180}"/>
                                            </p:graphicEl>
                                          </p:spTgt>
                                        </p:tgtEl>
                                        <p:attrNameLst>
                                          <p:attrName>style.visibility</p:attrName>
                                        </p:attrNameLst>
                                      </p:cBhvr>
                                      <p:to>
                                        <p:strVal val="visible"/>
                                      </p:to>
                                    </p:set>
                                    <p:animEffect transition="in" filter="fade">
                                      <p:cBhvr>
                                        <p:cTn id="55" dur="500"/>
                                        <p:tgtEl>
                                          <p:spTgt spid="3">
                                            <p:graphicEl>
                                              <a:dgm id="{F15B8998-4A60-4FD7-A194-03BC5C95418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H:\New IPLDP PowerPoints &amp; Lesson Plans\Harassment\PowerPoint pics\images1MW7NCTA.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1156" y="4250659"/>
            <a:ext cx="2223064" cy="14734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5" descr="H:\New IPLDP PowerPoints &amp; Lesson Plans\Harassment\PowerPoint pics\Cyber-Crime-Image.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351077" y="4301891"/>
            <a:ext cx="1919767" cy="14221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6"/>
          <p:cNvSpPr txBox="1"/>
          <p:nvPr/>
        </p:nvSpPr>
        <p:spPr>
          <a:xfrm>
            <a:off x="741000" y="79814"/>
            <a:ext cx="10691447" cy="584775"/>
          </a:xfrm>
          <a:prstGeom prst="rect">
            <a:avLst/>
          </a:prstGeom>
          <a:solidFill>
            <a:srgbClr val="002060"/>
          </a:solidFill>
        </p:spPr>
        <p:txBody>
          <a:bodyPr wrap="square" rtlCol="0">
            <a:spAutoFit/>
          </a:bodyPr>
          <a:lstStyle/>
          <a:p>
            <a:pPr algn="ctr"/>
            <a:r>
              <a:rPr lang="en-GB" sz="3200" b="1" dirty="0">
                <a:solidFill>
                  <a:schemeClr val="bg1"/>
                </a:solidFill>
              </a:rPr>
              <a:t>What is Stalking?</a:t>
            </a:r>
          </a:p>
        </p:txBody>
      </p:sp>
      <p:graphicFrame>
        <p:nvGraphicFramePr>
          <p:cNvPr id="8" name="Diagram 7"/>
          <p:cNvGraphicFramePr/>
          <p:nvPr>
            <p:extLst>
              <p:ext uri="{D42A27DB-BD31-4B8C-83A1-F6EECF244321}">
                <p14:modId xmlns:p14="http://schemas.microsoft.com/office/powerpoint/2010/main" val="1042748195"/>
              </p:ext>
            </p:extLst>
          </p:nvPr>
        </p:nvGraphicFramePr>
        <p:xfrm>
          <a:off x="309546" y="760312"/>
          <a:ext cx="11614230" cy="503698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5583741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graphicEl>
                                              <a:dgm id="{A39D78F5-3CAA-461B-BAC6-AB38A4C92C24}"/>
                                            </p:graphicEl>
                                          </p:spTgt>
                                        </p:tgtEl>
                                        <p:attrNameLst>
                                          <p:attrName>style.visibility</p:attrName>
                                        </p:attrNameLst>
                                      </p:cBhvr>
                                      <p:to>
                                        <p:strVal val="visible"/>
                                      </p:to>
                                    </p:set>
                                    <p:animEffect transition="in" filter="fade">
                                      <p:cBhvr>
                                        <p:cTn id="17" dur="500"/>
                                        <p:tgtEl>
                                          <p:spTgt spid="8">
                                            <p:graphicEl>
                                              <a:dgm id="{A39D78F5-3CAA-461B-BAC6-AB38A4C92C24}"/>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graphicEl>
                                              <a:dgm id="{FFF3EB4D-6715-4280-8C12-E9BDEDF05579}"/>
                                            </p:graphicEl>
                                          </p:spTgt>
                                        </p:tgtEl>
                                        <p:attrNameLst>
                                          <p:attrName>style.visibility</p:attrName>
                                        </p:attrNameLst>
                                      </p:cBhvr>
                                      <p:to>
                                        <p:strVal val="visible"/>
                                      </p:to>
                                    </p:set>
                                    <p:animEffect transition="in" filter="fade">
                                      <p:cBhvr>
                                        <p:cTn id="22" dur="500"/>
                                        <p:tgtEl>
                                          <p:spTgt spid="8">
                                            <p:graphicEl>
                                              <a:dgm id="{FFF3EB4D-6715-4280-8C12-E9BDEDF05579}"/>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8">
                                            <p:graphicEl>
                                              <a:dgm id="{7517F7D2-EF70-4E05-A194-02E203982876}"/>
                                            </p:graphicEl>
                                          </p:spTgt>
                                        </p:tgtEl>
                                        <p:attrNameLst>
                                          <p:attrName>style.visibility</p:attrName>
                                        </p:attrNameLst>
                                      </p:cBhvr>
                                      <p:to>
                                        <p:strVal val="visible"/>
                                      </p:to>
                                    </p:set>
                                    <p:animEffect transition="in" filter="fade">
                                      <p:cBhvr>
                                        <p:cTn id="27" dur="500"/>
                                        <p:tgtEl>
                                          <p:spTgt spid="8">
                                            <p:graphicEl>
                                              <a:dgm id="{7517F7D2-EF70-4E05-A194-02E203982876}"/>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8">
                                            <p:graphicEl>
                                              <a:dgm id="{A3C4B85A-7E6D-492B-8041-AB0BDA2C614D}"/>
                                            </p:graphicEl>
                                          </p:spTgt>
                                        </p:tgtEl>
                                        <p:attrNameLst>
                                          <p:attrName>style.visibility</p:attrName>
                                        </p:attrNameLst>
                                      </p:cBhvr>
                                      <p:to>
                                        <p:strVal val="visible"/>
                                      </p:to>
                                    </p:set>
                                    <p:animEffect transition="in" filter="fade">
                                      <p:cBhvr>
                                        <p:cTn id="32" dur="500"/>
                                        <p:tgtEl>
                                          <p:spTgt spid="8">
                                            <p:graphicEl>
                                              <a:dgm id="{A3C4B85A-7E6D-492B-8041-AB0BDA2C614D}"/>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8">
                                            <p:graphicEl>
                                              <a:dgm id="{3900FA6D-2E45-400F-9B45-8A74CAB9B9F3}"/>
                                            </p:graphicEl>
                                          </p:spTgt>
                                        </p:tgtEl>
                                        <p:attrNameLst>
                                          <p:attrName>style.visibility</p:attrName>
                                        </p:attrNameLst>
                                      </p:cBhvr>
                                      <p:to>
                                        <p:strVal val="visible"/>
                                      </p:to>
                                    </p:set>
                                    <p:animEffect transition="in" filter="fade">
                                      <p:cBhvr>
                                        <p:cTn id="37" dur="500"/>
                                        <p:tgtEl>
                                          <p:spTgt spid="8">
                                            <p:graphicEl>
                                              <a:dgm id="{3900FA6D-2E45-400F-9B45-8A74CAB9B9F3}"/>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8">
                                            <p:graphicEl>
                                              <a:dgm id="{9328186E-5813-4C6C-A56F-9E1670C9B3DF}"/>
                                            </p:graphicEl>
                                          </p:spTgt>
                                        </p:tgtEl>
                                        <p:attrNameLst>
                                          <p:attrName>style.visibility</p:attrName>
                                        </p:attrNameLst>
                                      </p:cBhvr>
                                      <p:to>
                                        <p:strVal val="visible"/>
                                      </p:to>
                                    </p:set>
                                    <p:animEffect transition="in" filter="fade">
                                      <p:cBhvr>
                                        <p:cTn id="42" dur="500"/>
                                        <p:tgtEl>
                                          <p:spTgt spid="8">
                                            <p:graphicEl>
                                              <a:dgm id="{9328186E-5813-4C6C-A56F-9E1670C9B3DF}"/>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8">
                                            <p:graphicEl>
                                              <a:dgm id="{98FCD142-CFCB-46FD-AA98-CCD72B8D69AD}"/>
                                            </p:graphicEl>
                                          </p:spTgt>
                                        </p:tgtEl>
                                        <p:attrNameLst>
                                          <p:attrName>style.visibility</p:attrName>
                                        </p:attrNameLst>
                                      </p:cBhvr>
                                      <p:to>
                                        <p:strVal val="visible"/>
                                      </p:to>
                                    </p:set>
                                    <p:animEffect transition="in" filter="fade">
                                      <p:cBhvr>
                                        <p:cTn id="47" dur="500"/>
                                        <p:tgtEl>
                                          <p:spTgt spid="8">
                                            <p:graphicEl>
                                              <a:dgm id="{98FCD142-CFCB-46FD-AA98-CCD72B8D69A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one"/>
        </p:bldSub>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714655" y="154132"/>
            <a:ext cx="10762690" cy="584775"/>
          </a:xfrm>
          <a:prstGeom prst="rect">
            <a:avLst/>
          </a:prstGeom>
          <a:solidFill>
            <a:srgbClr val="002060"/>
          </a:solidFill>
        </p:spPr>
        <p:txBody>
          <a:bodyPr wrap="square" rtlCol="0">
            <a:spAutoFit/>
          </a:bodyPr>
          <a:lstStyle/>
          <a:p>
            <a:pPr algn="ctr"/>
            <a:r>
              <a:rPr lang="en-GB" sz="3200" b="1" dirty="0">
                <a:solidFill>
                  <a:schemeClr val="bg1"/>
                </a:solidFill>
              </a:rPr>
              <a:t>Stalking: Section 4A PHA 1997</a:t>
            </a:r>
          </a:p>
        </p:txBody>
      </p:sp>
      <p:graphicFrame>
        <p:nvGraphicFramePr>
          <p:cNvPr id="4" name="Diagram 3"/>
          <p:cNvGraphicFramePr/>
          <p:nvPr>
            <p:extLst>
              <p:ext uri="{D42A27DB-BD31-4B8C-83A1-F6EECF244321}">
                <p14:modId xmlns:p14="http://schemas.microsoft.com/office/powerpoint/2010/main" val="1328173515"/>
              </p:ext>
            </p:extLst>
          </p:nvPr>
        </p:nvGraphicFramePr>
        <p:xfrm>
          <a:off x="714655" y="738907"/>
          <a:ext cx="10762690" cy="503786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50744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C7326E54-DBE2-47A1-B3FE-16EFB48702CF}"/>
                                            </p:graphicEl>
                                          </p:spTgt>
                                        </p:tgtEl>
                                        <p:attrNameLst>
                                          <p:attrName>style.visibility</p:attrName>
                                        </p:attrNameLst>
                                      </p:cBhvr>
                                      <p:to>
                                        <p:strVal val="visible"/>
                                      </p:to>
                                    </p:set>
                                    <p:animEffect transition="in" filter="fade">
                                      <p:cBhvr>
                                        <p:cTn id="7" dur="500"/>
                                        <p:tgtEl>
                                          <p:spTgt spid="4">
                                            <p:graphicEl>
                                              <a:dgm id="{C7326E54-DBE2-47A1-B3FE-16EFB48702C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917C5049-DE86-4125-AC0A-500A13FD29C2}"/>
                                            </p:graphicEl>
                                          </p:spTgt>
                                        </p:tgtEl>
                                        <p:attrNameLst>
                                          <p:attrName>style.visibility</p:attrName>
                                        </p:attrNameLst>
                                      </p:cBhvr>
                                      <p:to>
                                        <p:strVal val="visible"/>
                                      </p:to>
                                    </p:set>
                                    <p:animEffect transition="in" filter="fade">
                                      <p:cBhvr>
                                        <p:cTn id="12" dur="500"/>
                                        <p:tgtEl>
                                          <p:spTgt spid="4">
                                            <p:graphicEl>
                                              <a:dgm id="{917C5049-DE86-4125-AC0A-500A13FD29C2}"/>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09F958B5-06BB-4750-A528-2FEDAD69BB3C}"/>
                                            </p:graphicEl>
                                          </p:spTgt>
                                        </p:tgtEl>
                                        <p:attrNameLst>
                                          <p:attrName>style.visibility</p:attrName>
                                        </p:attrNameLst>
                                      </p:cBhvr>
                                      <p:to>
                                        <p:strVal val="visible"/>
                                      </p:to>
                                    </p:set>
                                    <p:animEffect transition="in" filter="fade">
                                      <p:cBhvr>
                                        <p:cTn id="15" dur="500"/>
                                        <p:tgtEl>
                                          <p:spTgt spid="4">
                                            <p:graphicEl>
                                              <a:dgm id="{09F958B5-06BB-4750-A528-2FEDAD69BB3C}"/>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
                                            <p:graphicEl>
                                              <a:dgm id="{DE6A7A2F-F562-439A-A050-E9DF8CC34561}"/>
                                            </p:graphicEl>
                                          </p:spTgt>
                                        </p:tgtEl>
                                        <p:attrNameLst>
                                          <p:attrName>style.visibility</p:attrName>
                                        </p:attrNameLst>
                                      </p:cBhvr>
                                      <p:to>
                                        <p:strVal val="visible"/>
                                      </p:to>
                                    </p:set>
                                    <p:animEffect transition="in" filter="fade">
                                      <p:cBhvr>
                                        <p:cTn id="20" dur="500"/>
                                        <p:tgtEl>
                                          <p:spTgt spid="4">
                                            <p:graphicEl>
                                              <a:dgm id="{DE6A7A2F-F562-439A-A050-E9DF8CC34561}"/>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
                                            <p:graphicEl>
                                              <a:dgm id="{CC7B39E6-B8C1-44B6-AA10-94F0B097BEB1}"/>
                                            </p:graphicEl>
                                          </p:spTgt>
                                        </p:tgtEl>
                                        <p:attrNameLst>
                                          <p:attrName>style.visibility</p:attrName>
                                        </p:attrNameLst>
                                      </p:cBhvr>
                                      <p:to>
                                        <p:strVal val="visible"/>
                                      </p:to>
                                    </p:set>
                                    <p:animEffect transition="in" filter="fade">
                                      <p:cBhvr>
                                        <p:cTn id="23" dur="500"/>
                                        <p:tgtEl>
                                          <p:spTgt spid="4">
                                            <p:graphicEl>
                                              <a:dgm id="{CC7B39E6-B8C1-44B6-AA10-94F0B097BEB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082067" y="136230"/>
            <a:ext cx="10356112" cy="584775"/>
          </a:xfrm>
          <a:prstGeom prst="rect">
            <a:avLst/>
          </a:prstGeom>
          <a:solidFill>
            <a:srgbClr val="002060"/>
          </a:solidFill>
        </p:spPr>
        <p:txBody>
          <a:bodyPr wrap="square" rtlCol="0">
            <a:spAutoFit/>
          </a:bodyPr>
          <a:lstStyle/>
          <a:p>
            <a:pPr algn="ctr"/>
            <a:r>
              <a:rPr lang="en-GB" sz="3200" b="1" dirty="0">
                <a:solidFill>
                  <a:schemeClr val="bg1"/>
                </a:solidFill>
              </a:rPr>
              <a:t>Substantial Adverse Effect on Day to Day Life</a:t>
            </a:r>
          </a:p>
        </p:txBody>
      </p:sp>
      <p:sp>
        <p:nvSpPr>
          <p:cNvPr id="5" name="Down Arrow Callout 4"/>
          <p:cNvSpPr/>
          <p:nvPr/>
        </p:nvSpPr>
        <p:spPr>
          <a:xfrm>
            <a:off x="1617784" y="751537"/>
            <a:ext cx="9448800" cy="890954"/>
          </a:xfrm>
          <a:prstGeom prst="downArrowCallou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This could include</a:t>
            </a:r>
            <a:r>
              <a:rPr lang="en-GB" sz="2400" dirty="0"/>
              <a:t>:</a:t>
            </a:r>
          </a:p>
        </p:txBody>
      </p:sp>
      <p:graphicFrame>
        <p:nvGraphicFramePr>
          <p:cNvPr id="6" name="Diagram 5"/>
          <p:cNvGraphicFramePr/>
          <p:nvPr>
            <p:extLst>
              <p:ext uri="{D42A27DB-BD31-4B8C-83A1-F6EECF244321}">
                <p14:modId xmlns:p14="http://schemas.microsoft.com/office/powerpoint/2010/main" val="1895842743"/>
              </p:ext>
            </p:extLst>
          </p:nvPr>
        </p:nvGraphicFramePr>
        <p:xfrm>
          <a:off x="1535722" y="1150444"/>
          <a:ext cx="9612923" cy="52436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p:cNvPicPr>
            <a:picLocks noChangeAspect="1"/>
          </p:cNvPicPr>
          <p:nvPr/>
        </p:nvPicPr>
        <p:blipFill>
          <a:blip r:embed="rId8"/>
          <a:stretch>
            <a:fillRect/>
          </a:stretch>
        </p:blipFill>
        <p:spPr>
          <a:xfrm>
            <a:off x="1453662" y="4011052"/>
            <a:ext cx="2779911" cy="1853274"/>
          </a:xfrm>
          <a:prstGeom prst="rect">
            <a:avLst/>
          </a:prstGeom>
        </p:spPr>
      </p:pic>
    </p:spTree>
    <p:extLst>
      <p:ext uri="{BB962C8B-B14F-4D97-AF65-F5344CB8AC3E}">
        <p14:creationId xmlns:p14="http://schemas.microsoft.com/office/powerpoint/2010/main" val="40670759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2B8F8DEE-BAED-48E0-81D1-10400DE97140}"/>
                                            </p:graphicEl>
                                          </p:spTgt>
                                        </p:tgtEl>
                                        <p:attrNameLst>
                                          <p:attrName>style.visibility</p:attrName>
                                        </p:attrNameLst>
                                      </p:cBhvr>
                                      <p:to>
                                        <p:strVal val="visible"/>
                                      </p:to>
                                    </p:set>
                                    <p:animEffect transition="in" filter="fade">
                                      <p:cBhvr>
                                        <p:cTn id="12" dur="500"/>
                                        <p:tgtEl>
                                          <p:spTgt spid="6">
                                            <p:graphicEl>
                                              <a:dgm id="{2B8F8DEE-BAED-48E0-81D1-10400DE97140}"/>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40F90F56-5814-4B95-9735-5FDF6ED1CCAA}"/>
                                            </p:graphicEl>
                                          </p:spTgt>
                                        </p:tgtEl>
                                        <p:attrNameLst>
                                          <p:attrName>style.visibility</p:attrName>
                                        </p:attrNameLst>
                                      </p:cBhvr>
                                      <p:to>
                                        <p:strVal val="visible"/>
                                      </p:to>
                                    </p:set>
                                    <p:animEffect transition="in" filter="fade">
                                      <p:cBhvr>
                                        <p:cTn id="17" dur="500"/>
                                        <p:tgtEl>
                                          <p:spTgt spid="6">
                                            <p:graphicEl>
                                              <a:dgm id="{40F90F56-5814-4B95-9735-5FDF6ED1CCAA}"/>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6">
                                            <p:graphicEl>
                                              <a:dgm id="{4B75D1EA-AB54-4730-BE7B-8E9AEE6EFF62}"/>
                                            </p:graphicEl>
                                          </p:spTgt>
                                        </p:tgtEl>
                                        <p:attrNameLst>
                                          <p:attrName>style.visibility</p:attrName>
                                        </p:attrNameLst>
                                      </p:cBhvr>
                                      <p:to>
                                        <p:strVal val="visible"/>
                                      </p:to>
                                    </p:set>
                                    <p:animEffect transition="in" filter="fade">
                                      <p:cBhvr>
                                        <p:cTn id="20" dur="500"/>
                                        <p:tgtEl>
                                          <p:spTgt spid="6">
                                            <p:graphicEl>
                                              <a:dgm id="{4B75D1EA-AB54-4730-BE7B-8E9AEE6EFF62}"/>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6">
                                            <p:graphicEl>
                                              <a:dgm id="{C8E10B23-4892-4B71-8416-F96F47795F05}"/>
                                            </p:graphicEl>
                                          </p:spTgt>
                                        </p:tgtEl>
                                        <p:attrNameLst>
                                          <p:attrName>style.visibility</p:attrName>
                                        </p:attrNameLst>
                                      </p:cBhvr>
                                      <p:to>
                                        <p:strVal val="visible"/>
                                      </p:to>
                                    </p:set>
                                    <p:animEffect transition="in" filter="fade">
                                      <p:cBhvr>
                                        <p:cTn id="25" dur="500"/>
                                        <p:tgtEl>
                                          <p:spTgt spid="6">
                                            <p:graphicEl>
                                              <a:dgm id="{C8E10B23-4892-4B71-8416-F96F47795F05}"/>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6">
                                            <p:graphicEl>
                                              <a:dgm id="{A4187D8D-FE13-4BCC-B345-3D3E9B0A8D5F}"/>
                                            </p:graphicEl>
                                          </p:spTgt>
                                        </p:tgtEl>
                                        <p:attrNameLst>
                                          <p:attrName>style.visibility</p:attrName>
                                        </p:attrNameLst>
                                      </p:cBhvr>
                                      <p:to>
                                        <p:strVal val="visible"/>
                                      </p:to>
                                    </p:set>
                                    <p:animEffect transition="in" filter="fade">
                                      <p:cBhvr>
                                        <p:cTn id="28" dur="500"/>
                                        <p:tgtEl>
                                          <p:spTgt spid="6">
                                            <p:graphicEl>
                                              <a:dgm id="{A4187D8D-FE13-4BCC-B345-3D3E9B0A8D5F}"/>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6">
                                            <p:graphicEl>
                                              <a:dgm id="{35ABBB62-ED23-4DDB-8792-B2E44F9F9A74}"/>
                                            </p:graphicEl>
                                          </p:spTgt>
                                        </p:tgtEl>
                                        <p:attrNameLst>
                                          <p:attrName>style.visibility</p:attrName>
                                        </p:attrNameLst>
                                      </p:cBhvr>
                                      <p:to>
                                        <p:strVal val="visible"/>
                                      </p:to>
                                    </p:set>
                                    <p:animEffect transition="in" filter="fade">
                                      <p:cBhvr>
                                        <p:cTn id="33" dur="500"/>
                                        <p:tgtEl>
                                          <p:spTgt spid="6">
                                            <p:graphicEl>
                                              <a:dgm id="{35ABBB62-ED23-4DDB-8792-B2E44F9F9A74}"/>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6">
                                            <p:graphicEl>
                                              <a:dgm id="{0FD5178E-C656-4EC5-8701-5B77E0855676}"/>
                                            </p:graphicEl>
                                          </p:spTgt>
                                        </p:tgtEl>
                                        <p:attrNameLst>
                                          <p:attrName>style.visibility</p:attrName>
                                        </p:attrNameLst>
                                      </p:cBhvr>
                                      <p:to>
                                        <p:strVal val="visible"/>
                                      </p:to>
                                    </p:set>
                                    <p:animEffect transition="in" filter="fade">
                                      <p:cBhvr>
                                        <p:cTn id="36" dur="500"/>
                                        <p:tgtEl>
                                          <p:spTgt spid="6">
                                            <p:graphicEl>
                                              <a:dgm id="{0FD5178E-C656-4EC5-8701-5B77E0855676}"/>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6">
                                            <p:graphicEl>
                                              <a:dgm id="{872EF986-DBA7-4D00-B58F-91BE4577963C}"/>
                                            </p:graphicEl>
                                          </p:spTgt>
                                        </p:tgtEl>
                                        <p:attrNameLst>
                                          <p:attrName>style.visibility</p:attrName>
                                        </p:attrNameLst>
                                      </p:cBhvr>
                                      <p:to>
                                        <p:strVal val="visible"/>
                                      </p:to>
                                    </p:set>
                                    <p:animEffect transition="in" filter="fade">
                                      <p:cBhvr>
                                        <p:cTn id="41" dur="500"/>
                                        <p:tgtEl>
                                          <p:spTgt spid="6">
                                            <p:graphicEl>
                                              <a:dgm id="{872EF986-DBA7-4D00-B58F-91BE4577963C}"/>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6">
                                            <p:graphicEl>
                                              <a:dgm id="{34DEE6D7-5E06-40AE-9695-35C7A2FF88D3}"/>
                                            </p:graphicEl>
                                          </p:spTgt>
                                        </p:tgtEl>
                                        <p:attrNameLst>
                                          <p:attrName>style.visibility</p:attrName>
                                        </p:attrNameLst>
                                      </p:cBhvr>
                                      <p:to>
                                        <p:strVal val="visible"/>
                                      </p:to>
                                    </p:set>
                                    <p:animEffect transition="in" filter="fade">
                                      <p:cBhvr>
                                        <p:cTn id="44" dur="500"/>
                                        <p:tgtEl>
                                          <p:spTgt spid="6">
                                            <p:graphicEl>
                                              <a:dgm id="{34DEE6D7-5E06-40AE-9695-35C7A2FF88D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Graphic spid="6" grpId="0">
        <p:bldSub>
          <a:bldDgm bld="one"/>
        </p:bldSub>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bwMode="auto">
          <a:xfrm>
            <a:off x="4425027" y="1091135"/>
            <a:ext cx="6723018" cy="4675730"/>
          </a:xfrm>
          <a:prstGeom prst="rect">
            <a:avLst/>
          </a:prstGeom>
          <a:solidFill>
            <a:schemeClr val="accent2">
              <a:lumMod val="20000"/>
              <a:lumOff val="80000"/>
            </a:schemeClr>
          </a:solidFill>
          <a:ln>
            <a:solidFill>
              <a:schemeClr val="tx1"/>
            </a:solidFill>
          </a:ln>
          <a:effectLst/>
        </p:spPr>
        <p:txBody>
          <a:bodyPr vert="horz" wrap="square" lIns="91440" tIns="45720" rIns="91440" bIns="45720" numCol="1" anchor="t" anchorCtr="0" compatLnSpc="1">
            <a:prstTxWarp prst="textNoShape">
              <a:avLst/>
            </a:prstTxWarp>
            <a:normAutofit fontScale="85000" lnSpcReduction="10000"/>
          </a:bodyPr>
          <a:lstStyle>
            <a:lvl1pPr marL="342900" indent="-342900" algn="l" rtl="0" eaLnBrk="0" fontAlgn="base" hangingPunct="0">
              <a:spcBef>
                <a:spcPct val="20000"/>
              </a:spcBef>
              <a:spcAft>
                <a:spcPct val="0"/>
              </a:spcAft>
              <a:buChar char="•"/>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400" b="1" i="0" u="none" strike="noStrike" kern="0" cap="none" spc="0" normalizeH="0" baseline="0" noProof="0" dirty="0">
              <a:ln>
                <a:noFill/>
              </a:ln>
              <a:solidFill>
                <a:schemeClr val="accent5">
                  <a:lumMod val="50000"/>
                </a:schemeClr>
              </a:solidFill>
              <a:effectLst/>
              <a:uLnTx/>
              <a:uFillTx/>
              <a:cs typeface="+mn-cs"/>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600" b="1" i="0" u="none" strike="noStrike" kern="0" cap="none" spc="0" normalizeH="0" baseline="0" noProof="0" dirty="0">
                <a:ln>
                  <a:noFill/>
                </a:ln>
                <a:solidFill>
                  <a:schemeClr val="tx1"/>
                </a:solidFill>
                <a:effectLst/>
                <a:uLnTx/>
                <a:uFillTx/>
                <a:cs typeface="+mn-cs"/>
              </a:rPr>
              <a:t>Under Section 2B PHA 1997 - the police have a power of</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600" b="1" i="0" u="none" strike="noStrike" kern="0" cap="none" spc="0" normalizeH="0" baseline="0" noProof="0" dirty="0">
                <a:ln>
                  <a:noFill/>
                </a:ln>
                <a:solidFill>
                  <a:schemeClr val="tx1"/>
                </a:solidFill>
                <a:effectLst/>
                <a:uLnTx/>
                <a:uFillTx/>
                <a:cs typeface="+mn-cs"/>
              </a:rPr>
              <a:t> entry in relation to the Stalking offence where a </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600" b="1" i="0" u="none" strike="noStrike" kern="0" cap="none" spc="0" normalizeH="0" baseline="0" noProof="0" dirty="0">
                <a:ln>
                  <a:noFill/>
                </a:ln>
                <a:solidFill>
                  <a:schemeClr val="tx1"/>
                </a:solidFill>
                <a:effectLst/>
                <a:uLnTx/>
                <a:uFillTx/>
                <a:cs typeface="+mn-cs"/>
              </a:rPr>
              <a:t>constable can apply to the Magistrates Court for the</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600" b="1" i="0" u="none" strike="noStrike" kern="0" cap="none" spc="0" normalizeH="0" baseline="0" noProof="0" dirty="0">
                <a:ln>
                  <a:noFill/>
                </a:ln>
                <a:solidFill>
                  <a:schemeClr val="tx1"/>
                </a:solidFill>
                <a:effectLst/>
                <a:uLnTx/>
                <a:uFillTx/>
                <a:cs typeface="+mn-cs"/>
              </a:rPr>
              <a:t> issue of a Warrant of entry and search providing there</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600" b="1" i="0" u="none" strike="noStrike" kern="0" cap="none" spc="0" normalizeH="0" baseline="0" noProof="0" dirty="0">
                <a:ln>
                  <a:noFill/>
                </a:ln>
                <a:solidFill>
                  <a:schemeClr val="tx1"/>
                </a:solidFill>
                <a:effectLst/>
                <a:uLnTx/>
                <a:uFillTx/>
                <a:cs typeface="+mn-cs"/>
              </a:rPr>
              <a:t> are reasonable grounds to </a:t>
            </a:r>
            <a:r>
              <a:rPr kumimoji="0" lang="en-GB" sz="2600" b="1" i="0" u="sng" strike="noStrike" kern="0" cap="none" spc="0" normalizeH="0" baseline="0" noProof="0" dirty="0">
                <a:ln>
                  <a:noFill/>
                </a:ln>
                <a:solidFill>
                  <a:schemeClr val="tx1"/>
                </a:solidFill>
                <a:effectLst/>
                <a:uLnTx/>
                <a:uFillTx/>
                <a:cs typeface="+mn-cs"/>
              </a:rPr>
              <a:t>believe</a:t>
            </a:r>
            <a:r>
              <a:rPr kumimoji="0" lang="en-GB" sz="2600" b="1" i="0" u="none" strike="noStrike" kern="0" cap="none" spc="0" normalizeH="0" baseline="0" noProof="0" dirty="0">
                <a:ln>
                  <a:noFill/>
                </a:ln>
                <a:solidFill>
                  <a:schemeClr val="tx1"/>
                </a:solidFill>
                <a:effectLst/>
                <a:uLnTx/>
                <a:uFillTx/>
                <a:cs typeface="+mn-cs"/>
              </a:rPr>
              <a:t> an offence has been,</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600" b="1" i="0" u="none" strike="noStrike" kern="0" cap="none" spc="0" normalizeH="0" baseline="0" noProof="0" dirty="0">
                <a:ln>
                  <a:noFill/>
                </a:ln>
                <a:solidFill>
                  <a:schemeClr val="tx1"/>
                </a:solidFill>
                <a:effectLst/>
                <a:uLnTx/>
                <a:uFillTx/>
                <a:cs typeface="+mn-cs"/>
              </a:rPr>
              <a:t> or is being committed</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600" b="1" i="0" u="none" strike="noStrike" kern="0" cap="none" spc="0" normalizeH="0" baseline="0" noProof="0" dirty="0">
              <a:ln>
                <a:noFill/>
              </a:ln>
              <a:solidFill>
                <a:schemeClr val="tx1"/>
              </a:solidFill>
              <a:effectLst/>
              <a:uLnTx/>
              <a:uFillTx/>
              <a:cs typeface="+mn-cs"/>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600" b="1" i="0" u="none" strike="noStrike" kern="0" cap="none" spc="0" normalizeH="0" baseline="0" noProof="0" dirty="0">
                <a:ln>
                  <a:noFill/>
                </a:ln>
                <a:solidFill>
                  <a:schemeClr val="tx1"/>
                </a:solidFill>
                <a:effectLst/>
                <a:uLnTx/>
                <a:uFillTx/>
                <a:cs typeface="+mn-cs"/>
              </a:rPr>
              <a:t>The constable may use force if necessary to execute the</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600" b="1" i="0" u="none" strike="noStrike" kern="0" cap="none" spc="0" normalizeH="0" baseline="0" noProof="0" dirty="0">
                <a:ln>
                  <a:noFill/>
                </a:ln>
                <a:solidFill>
                  <a:schemeClr val="tx1"/>
                </a:solidFill>
                <a:effectLst/>
                <a:uLnTx/>
                <a:uFillTx/>
                <a:cs typeface="+mn-cs"/>
              </a:rPr>
              <a:t> warrant – and seize any relevant material</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400" b="1" i="0" u="none" strike="noStrike" kern="0" cap="none" spc="0" normalizeH="0" baseline="0" noProof="0" dirty="0">
              <a:ln>
                <a:noFill/>
              </a:ln>
              <a:solidFill>
                <a:srgbClr val="FFE701"/>
              </a:solidFill>
              <a:effectLst/>
              <a:uLnTx/>
              <a:uFillTx/>
              <a:latin typeface="Arial Black"/>
              <a:cs typeface="+mn-cs"/>
            </a:endParaRPr>
          </a:p>
        </p:txBody>
      </p:sp>
      <p:pic>
        <p:nvPicPr>
          <p:cNvPr id="3" name="Picture 3" descr="H:\New IPLDP PowerPoints &amp; Lesson Plans\Harassment\PowerPoint pics\TMCFILEPIC300904-372JPG.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6492" y="1990953"/>
            <a:ext cx="3085403" cy="28356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p:cNvSpPr txBox="1"/>
          <p:nvPr/>
        </p:nvSpPr>
        <p:spPr>
          <a:xfrm>
            <a:off x="656492" y="363029"/>
            <a:ext cx="10644553" cy="646331"/>
          </a:xfrm>
          <a:prstGeom prst="rect">
            <a:avLst/>
          </a:prstGeom>
          <a:solidFill>
            <a:srgbClr val="002060"/>
          </a:solidFill>
        </p:spPr>
        <p:txBody>
          <a:bodyPr wrap="square" rtlCol="0">
            <a:spAutoFit/>
          </a:bodyPr>
          <a:lstStyle/>
          <a:p>
            <a:pPr algn="ctr"/>
            <a:r>
              <a:rPr lang="en-GB" sz="3600" b="1" dirty="0">
                <a:solidFill>
                  <a:schemeClr val="bg1"/>
                </a:solidFill>
              </a:rPr>
              <a:t>Stalking: Power of Entry</a:t>
            </a:r>
          </a:p>
        </p:txBody>
      </p:sp>
    </p:spTree>
    <p:extLst>
      <p:ext uri="{BB962C8B-B14F-4D97-AF65-F5344CB8AC3E}">
        <p14:creationId xmlns:p14="http://schemas.microsoft.com/office/powerpoint/2010/main" val="27709627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 calcmode="lin" valueType="num">
                                      <p:cBhvr additive="base">
                                        <p:cTn id="7"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anim calcmode="lin" valueType="num">
                                      <p:cBhvr additive="base">
                                        <p:cTn id="11"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anim calcmode="lin" valueType="num">
                                      <p:cBhvr additive="base">
                                        <p:cTn id="15"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anim calcmode="lin" valueType="num">
                                      <p:cBhvr additive="base">
                                        <p:cTn id="19"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4" end="4"/>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2">
                                            <p:txEl>
                                              <p:pRg st="5" end="5"/>
                                            </p:txEl>
                                          </p:spTgt>
                                        </p:tgtEl>
                                        <p:attrNameLst>
                                          <p:attrName>style.visibility</p:attrName>
                                        </p:attrNameLst>
                                      </p:cBhvr>
                                      <p:to>
                                        <p:strVal val="visible"/>
                                      </p:to>
                                    </p:set>
                                    <p:anim calcmode="lin" valueType="num">
                                      <p:cBhvr additive="base">
                                        <p:cTn id="23"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2">
                                            <p:txEl>
                                              <p:pRg st="5" end="5"/>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anim calcmode="lin" valueType="num">
                                      <p:cBhvr additive="base">
                                        <p:cTn id="27"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2">
                                            <p:txEl>
                                              <p:pRg st="8" end="8"/>
                                            </p:txEl>
                                          </p:spTgt>
                                        </p:tgtEl>
                                        <p:attrNameLst>
                                          <p:attrName>style.visibility</p:attrName>
                                        </p:attrNameLst>
                                      </p:cBhvr>
                                      <p:to>
                                        <p:strVal val="visible"/>
                                      </p:to>
                                    </p:set>
                                    <p:anim calcmode="lin" valueType="num">
                                      <p:cBhvr additive="base">
                                        <p:cTn id="33"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2">
                                            <p:txEl>
                                              <p:pRg st="8" end="8"/>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2">
                                            <p:txEl>
                                              <p:pRg st="9" end="9"/>
                                            </p:txEl>
                                          </p:spTgt>
                                        </p:tgtEl>
                                        <p:attrNameLst>
                                          <p:attrName>style.visibility</p:attrName>
                                        </p:attrNameLst>
                                      </p:cBhvr>
                                      <p:to>
                                        <p:strVal val="visible"/>
                                      </p:to>
                                    </p:set>
                                    <p:anim calcmode="lin" valueType="num">
                                      <p:cBhvr additive="base">
                                        <p:cTn id="37"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gtEl>
                                        <p:attrNameLst>
                                          <p:attrName>style.visibility</p:attrName>
                                        </p:attrNameLst>
                                      </p:cBhvr>
                                      <p:to>
                                        <p:strVal val="visible"/>
                                      </p:to>
                                    </p:set>
                                    <p:anim calcmode="lin" valueType="num">
                                      <p:cBhvr additive="base">
                                        <p:cTn id="43" dur="500" fill="hold"/>
                                        <p:tgtEl>
                                          <p:spTgt spid="3"/>
                                        </p:tgtEl>
                                        <p:attrNameLst>
                                          <p:attrName>ppt_x</p:attrName>
                                        </p:attrNameLst>
                                      </p:cBhvr>
                                      <p:tavLst>
                                        <p:tav tm="0">
                                          <p:val>
                                            <p:strVal val="#ppt_x"/>
                                          </p:val>
                                        </p:tav>
                                        <p:tav tm="100000">
                                          <p:val>
                                            <p:strVal val="#ppt_x"/>
                                          </p:val>
                                        </p:tav>
                                      </p:tavLst>
                                    </p:anim>
                                    <p:anim calcmode="lin" valueType="num">
                                      <p:cBhvr additive="base">
                                        <p:cTn id="4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H:\New IPLDP PowerPoints &amp; Lesson Plans\Harassment\PowerPoint pics\664236.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051071" y="1263040"/>
            <a:ext cx="2219441" cy="19172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p:cNvSpPr txBox="1"/>
          <p:nvPr/>
        </p:nvSpPr>
        <p:spPr>
          <a:xfrm>
            <a:off x="914400" y="273701"/>
            <a:ext cx="10356112" cy="646331"/>
          </a:xfrm>
          <a:prstGeom prst="rect">
            <a:avLst/>
          </a:prstGeom>
          <a:solidFill>
            <a:srgbClr val="002060"/>
          </a:solidFill>
        </p:spPr>
        <p:txBody>
          <a:bodyPr wrap="square" rtlCol="0">
            <a:spAutoFit/>
          </a:bodyPr>
          <a:lstStyle/>
          <a:p>
            <a:pPr algn="ctr"/>
            <a:r>
              <a:rPr lang="en-GB" sz="3600" b="1" dirty="0">
                <a:solidFill>
                  <a:schemeClr val="bg1"/>
                </a:solidFill>
              </a:rPr>
              <a:t>3 Defences to the Act</a:t>
            </a:r>
          </a:p>
        </p:txBody>
      </p:sp>
      <p:sp>
        <p:nvSpPr>
          <p:cNvPr id="5" name="Down Arrow Callout 4"/>
          <p:cNvSpPr/>
          <p:nvPr/>
        </p:nvSpPr>
        <p:spPr>
          <a:xfrm>
            <a:off x="2034651" y="1198334"/>
            <a:ext cx="6674197" cy="1383323"/>
          </a:xfrm>
          <a:prstGeom prst="downArrowCallou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i="1" u="sng" dirty="0">
                <a:solidFill>
                  <a:schemeClr val="tx1"/>
                </a:solidFill>
              </a:rPr>
              <a:t>No offence </a:t>
            </a:r>
            <a:r>
              <a:rPr lang="en-GB" sz="2400" dirty="0">
                <a:solidFill>
                  <a:schemeClr val="tx1"/>
                </a:solidFill>
              </a:rPr>
              <a:t>will be committed if the </a:t>
            </a:r>
            <a:r>
              <a:rPr lang="en-GB" sz="2400" b="1" i="1" u="sng" dirty="0">
                <a:solidFill>
                  <a:schemeClr val="tx1"/>
                </a:solidFill>
              </a:rPr>
              <a:t>course of conduct</a:t>
            </a:r>
            <a:r>
              <a:rPr lang="en-GB" sz="2400" dirty="0">
                <a:solidFill>
                  <a:schemeClr val="tx1"/>
                </a:solidFill>
              </a:rPr>
              <a:t> was carried out </a:t>
            </a:r>
            <a:r>
              <a:rPr lang="en-GB" sz="2400" u="sng" dirty="0">
                <a:solidFill>
                  <a:schemeClr val="tx1"/>
                </a:solidFill>
              </a:rPr>
              <a:t>either</a:t>
            </a:r>
            <a:r>
              <a:rPr lang="en-GB" sz="2400" dirty="0">
                <a:solidFill>
                  <a:schemeClr val="tx1"/>
                </a:solidFill>
              </a:rPr>
              <a:t>:</a:t>
            </a:r>
          </a:p>
        </p:txBody>
      </p:sp>
      <p:graphicFrame>
        <p:nvGraphicFramePr>
          <p:cNvPr id="6" name="Diagram 5"/>
          <p:cNvGraphicFramePr/>
          <p:nvPr>
            <p:extLst>
              <p:ext uri="{D42A27DB-BD31-4B8C-83A1-F6EECF244321}">
                <p14:modId xmlns:p14="http://schemas.microsoft.com/office/powerpoint/2010/main" val="3190790217"/>
              </p:ext>
            </p:extLst>
          </p:nvPr>
        </p:nvGraphicFramePr>
        <p:xfrm>
          <a:off x="1104762" y="3180293"/>
          <a:ext cx="8648838" cy="239989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3631346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47546A03-989A-445D-A6B8-4C7EB8357482}"/>
                                            </p:graphicEl>
                                          </p:spTgt>
                                        </p:tgtEl>
                                        <p:attrNameLst>
                                          <p:attrName>style.visibility</p:attrName>
                                        </p:attrNameLst>
                                      </p:cBhvr>
                                      <p:to>
                                        <p:strVal val="visible"/>
                                      </p:to>
                                    </p:set>
                                    <p:animEffect transition="in" filter="fade">
                                      <p:cBhvr>
                                        <p:cTn id="12" dur="500"/>
                                        <p:tgtEl>
                                          <p:spTgt spid="6">
                                            <p:graphicEl>
                                              <a:dgm id="{47546A03-989A-445D-A6B8-4C7EB8357482}"/>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E93F2E5C-9377-444B-8C75-00D1F9E96DDE}"/>
                                            </p:graphicEl>
                                          </p:spTgt>
                                        </p:tgtEl>
                                        <p:attrNameLst>
                                          <p:attrName>style.visibility</p:attrName>
                                        </p:attrNameLst>
                                      </p:cBhvr>
                                      <p:to>
                                        <p:strVal val="visible"/>
                                      </p:to>
                                    </p:set>
                                    <p:animEffect transition="in" filter="fade">
                                      <p:cBhvr>
                                        <p:cTn id="17" dur="500"/>
                                        <p:tgtEl>
                                          <p:spTgt spid="6">
                                            <p:graphicEl>
                                              <a:dgm id="{E93F2E5C-9377-444B-8C75-00D1F9E96DDE}"/>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6">
                                            <p:graphicEl>
                                              <a:dgm id="{8438751A-4B3D-42D5-A8E8-F13083CD0A2C}"/>
                                            </p:graphicEl>
                                          </p:spTgt>
                                        </p:tgtEl>
                                        <p:attrNameLst>
                                          <p:attrName>style.visibility</p:attrName>
                                        </p:attrNameLst>
                                      </p:cBhvr>
                                      <p:to>
                                        <p:strVal val="visible"/>
                                      </p:to>
                                    </p:set>
                                    <p:animEffect transition="in" filter="fade">
                                      <p:cBhvr>
                                        <p:cTn id="20" dur="500"/>
                                        <p:tgtEl>
                                          <p:spTgt spid="6">
                                            <p:graphicEl>
                                              <a:dgm id="{8438751A-4B3D-42D5-A8E8-F13083CD0A2C}"/>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6">
                                            <p:graphicEl>
                                              <a:dgm id="{3B7D832F-B5A7-4399-8B56-5B8A4FFA8C24}"/>
                                            </p:graphicEl>
                                          </p:spTgt>
                                        </p:tgtEl>
                                        <p:attrNameLst>
                                          <p:attrName>style.visibility</p:attrName>
                                        </p:attrNameLst>
                                      </p:cBhvr>
                                      <p:to>
                                        <p:strVal val="visible"/>
                                      </p:to>
                                    </p:set>
                                    <p:animEffect transition="in" filter="fade">
                                      <p:cBhvr>
                                        <p:cTn id="25" dur="500"/>
                                        <p:tgtEl>
                                          <p:spTgt spid="6">
                                            <p:graphicEl>
                                              <a:dgm id="{3B7D832F-B5A7-4399-8B56-5B8A4FFA8C24}"/>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6">
                                            <p:graphicEl>
                                              <a:dgm id="{5F0D2FC3-7B86-4840-A6CE-C0C9B298BE80}"/>
                                            </p:graphicEl>
                                          </p:spTgt>
                                        </p:tgtEl>
                                        <p:attrNameLst>
                                          <p:attrName>style.visibility</p:attrName>
                                        </p:attrNameLst>
                                      </p:cBhvr>
                                      <p:to>
                                        <p:strVal val="visible"/>
                                      </p:to>
                                    </p:set>
                                    <p:animEffect transition="in" filter="fade">
                                      <p:cBhvr>
                                        <p:cTn id="28" dur="500"/>
                                        <p:tgtEl>
                                          <p:spTgt spid="6">
                                            <p:graphicEl>
                                              <a:dgm id="{5F0D2FC3-7B86-4840-A6CE-C0C9B298BE8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Graphic spid="6" grpId="0">
        <p:bldSub>
          <a:bldDgm bld="one"/>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722475" y="2102501"/>
            <a:ext cx="8888819" cy="1200329"/>
          </a:xfrm>
          <a:prstGeom prst="rect">
            <a:avLst/>
          </a:prstGeom>
          <a:solidFill>
            <a:srgbClr val="002060"/>
          </a:solidFill>
        </p:spPr>
        <p:txBody>
          <a:bodyPr wrap="square" rtlCol="0">
            <a:spAutoFit/>
          </a:bodyPr>
          <a:lstStyle/>
          <a:p>
            <a:pPr algn="ctr"/>
            <a:r>
              <a:rPr lang="en-GB" sz="3600" b="1" dirty="0">
                <a:solidFill>
                  <a:schemeClr val="bg1"/>
                </a:solidFill>
              </a:rPr>
              <a:t>Dealing with Harassment/Stalking Offences: Information Gathering</a:t>
            </a:r>
          </a:p>
        </p:txBody>
      </p:sp>
    </p:spTree>
    <p:extLst>
      <p:ext uri="{BB962C8B-B14F-4D97-AF65-F5344CB8AC3E}">
        <p14:creationId xmlns:p14="http://schemas.microsoft.com/office/powerpoint/2010/main" val="7008035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914400" y="273701"/>
            <a:ext cx="10356112" cy="646331"/>
          </a:xfrm>
          <a:prstGeom prst="rect">
            <a:avLst/>
          </a:prstGeom>
          <a:solidFill>
            <a:srgbClr val="002060"/>
          </a:solidFill>
        </p:spPr>
        <p:txBody>
          <a:bodyPr wrap="square" rtlCol="0">
            <a:spAutoFit/>
          </a:bodyPr>
          <a:lstStyle/>
          <a:p>
            <a:pPr algn="ctr"/>
            <a:r>
              <a:rPr lang="en-GB" sz="3600" b="1" dirty="0">
                <a:solidFill>
                  <a:schemeClr val="bg1"/>
                </a:solidFill>
              </a:rPr>
              <a:t>Dealing with Harassment/Stalking Offences</a:t>
            </a:r>
          </a:p>
        </p:txBody>
      </p:sp>
      <p:graphicFrame>
        <p:nvGraphicFramePr>
          <p:cNvPr id="4" name="Diagram 3"/>
          <p:cNvGraphicFramePr/>
          <p:nvPr>
            <p:extLst>
              <p:ext uri="{D42A27DB-BD31-4B8C-83A1-F6EECF244321}">
                <p14:modId xmlns:p14="http://schemas.microsoft.com/office/powerpoint/2010/main" val="3076365672"/>
              </p:ext>
            </p:extLst>
          </p:nvPr>
        </p:nvGraphicFramePr>
        <p:xfrm>
          <a:off x="2032000" y="1104527"/>
          <a:ext cx="8378092" cy="47335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959442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2FB27763-EAA6-4160-A32F-10A05EC5CEBE}"/>
                                            </p:graphicEl>
                                          </p:spTgt>
                                        </p:tgtEl>
                                        <p:attrNameLst>
                                          <p:attrName>style.visibility</p:attrName>
                                        </p:attrNameLst>
                                      </p:cBhvr>
                                      <p:to>
                                        <p:strVal val="visible"/>
                                      </p:to>
                                    </p:set>
                                    <p:animEffect transition="in" filter="fade">
                                      <p:cBhvr>
                                        <p:cTn id="7" dur="500"/>
                                        <p:tgtEl>
                                          <p:spTgt spid="4">
                                            <p:graphicEl>
                                              <a:dgm id="{2FB27763-EAA6-4160-A32F-10A05EC5CEB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CC0B6EFC-28D0-4280-B328-60ED02F8587F}"/>
                                            </p:graphicEl>
                                          </p:spTgt>
                                        </p:tgtEl>
                                        <p:attrNameLst>
                                          <p:attrName>style.visibility</p:attrName>
                                        </p:attrNameLst>
                                      </p:cBhvr>
                                      <p:to>
                                        <p:strVal val="visible"/>
                                      </p:to>
                                    </p:set>
                                    <p:animEffect transition="in" filter="fade">
                                      <p:cBhvr>
                                        <p:cTn id="12" dur="500"/>
                                        <p:tgtEl>
                                          <p:spTgt spid="4">
                                            <p:graphicEl>
                                              <a:dgm id="{CC0B6EFC-28D0-4280-B328-60ED02F8587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4B70758D-EDBA-472A-A822-46A7B33023ED}"/>
                                            </p:graphicEl>
                                          </p:spTgt>
                                        </p:tgtEl>
                                        <p:attrNameLst>
                                          <p:attrName>style.visibility</p:attrName>
                                        </p:attrNameLst>
                                      </p:cBhvr>
                                      <p:to>
                                        <p:strVal val="visible"/>
                                      </p:to>
                                    </p:set>
                                    <p:animEffect transition="in" filter="fade">
                                      <p:cBhvr>
                                        <p:cTn id="15" dur="500"/>
                                        <p:tgtEl>
                                          <p:spTgt spid="4">
                                            <p:graphicEl>
                                              <a:dgm id="{4B70758D-EDBA-472A-A822-46A7B33023E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917944" y="224117"/>
            <a:ext cx="10356112" cy="584775"/>
          </a:xfrm>
          <a:prstGeom prst="rect">
            <a:avLst/>
          </a:prstGeom>
          <a:solidFill>
            <a:srgbClr val="002060"/>
          </a:solidFill>
        </p:spPr>
        <p:txBody>
          <a:bodyPr wrap="square" rtlCol="0">
            <a:spAutoFit/>
          </a:bodyPr>
          <a:lstStyle/>
          <a:p>
            <a:pPr algn="ctr"/>
            <a:r>
              <a:rPr lang="en-GB" sz="3200" b="1" dirty="0">
                <a:solidFill>
                  <a:schemeClr val="bg1"/>
                </a:solidFill>
              </a:rPr>
              <a:t>Advice to Victims</a:t>
            </a:r>
          </a:p>
        </p:txBody>
      </p:sp>
      <p:graphicFrame>
        <p:nvGraphicFramePr>
          <p:cNvPr id="4" name="Diagram 3"/>
          <p:cNvGraphicFramePr/>
          <p:nvPr>
            <p:extLst>
              <p:ext uri="{D42A27DB-BD31-4B8C-83A1-F6EECF244321}">
                <p14:modId xmlns:p14="http://schemas.microsoft.com/office/powerpoint/2010/main" val="3590918454"/>
              </p:ext>
            </p:extLst>
          </p:nvPr>
        </p:nvGraphicFramePr>
        <p:xfrm>
          <a:off x="2318512" y="905387"/>
          <a:ext cx="8343392" cy="48370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716805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C10B1A0C-17E9-445D-9566-2493BA6DA7FF}"/>
                                            </p:graphicEl>
                                          </p:spTgt>
                                        </p:tgtEl>
                                        <p:attrNameLst>
                                          <p:attrName>style.visibility</p:attrName>
                                        </p:attrNameLst>
                                      </p:cBhvr>
                                      <p:to>
                                        <p:strVal val="visible"/>
                                      </p:to>
                                    </p:set>
                                    <p:animEffect transition="in" filter="fade">
                                      <p:cBhvr>
                                        <p:cTn id="7" dur="500"/>
                                        <p:tgtEl>
                                          <p:spTgt spid="4">
                                            <p:graphicEl>
                                              <a:dgm id="{C10B1A0C-17E9-445D-9566-2493BA6DA7F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E67CC94A-817D-4E5F-860C-17C7369EE747}"/>
                                            </p:graphicEl>
                                          </p:spTgt>
                                        </p:tgtEl>
                                        <p:attrNameLst>
                                          <p:attrName>style.visibility</p:attrName>
                                        </p:attrNameLst>
                                      </p:cBhvr>
                                      <p:to>
                                        <p:strVal val="visible"/>
                                      </p:to>
                                    </p:set>
                                    <p:animEffect transition="in" filter="fade">
                                      <p:cBhvr>
                                        <p:cTn id="12" dur="500"/>
                                        <p:tgtEl>
                                          <p:spTgt spid="4">
                                            <p:graphicEl>
                                              <a:dgm id="{E67CC94A-817D-4E5F-860C-17C7369EE747}"/>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C8290B92-E4C3-46D4-A491-CEDE5EBD11CE}"/>
                                            </p:graphicEl>
                                          </p:spTgt>
                                        </p:tgtEl>
                                        <p:attrNameLst>
                                          <p:attrName>style.visibility</p:attrName>
                                        </p:attrNameLst>
                                      </p:cBhvr>
                                      <p:to>
                                        <p:strVal val="visible"/>
                                      </p:to>
                                    </p:set>
                                    <p:animEffect transition="in" filter="fade">
                                      <p:cBhvr>
                                        <p:cTn id="17" dur="500"/>
                                        <p:tgtEl>
                                          <p:spTgt spid="4">
                                            <p:graphicEl>
                                              <a:dgm id="{C8290B92-E4C3-46D4-A491-CEDE5EBD11CE}"/>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31C1F54D-D975-4302-AE47-306F809E9035}"/>
                                            </p:graphicEl>
                                          </p:spTgt>
                                        </p:tgtEl>
                                        <p:attrNameLst>
                                          <p:attrName>style.visibility</p:attrName>
                                        </p:attrNameLst>
                                      </p:cBhvr>
                                      <p:to>
                                        <p:strVal val="visible"/>
                                      </p:to>
                                    </p:set>
                                    <p:animEffect transition="in" filter="fade">
                                      <p:cBhvr>
                                        <p:cTn id="22" dur="500"/>
                                        <p:tgtEl>
                                          <p:spTgt spid="4">
                                            <p:graphicEl>
                                              <a:dgm id="{31C1F54D-D975-4302-AE47-306F809E903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381693" y="2272622"/>
            <a:ext cx="7038753" cy="646331"/>
          </a:xfrm>
          <a:prstGeom prst="rect">
            <a:avLst/>
          </a:prstGeom>
          <a:solidFill>
            <a:srgbClr val="002060"/>
          </a:solidFill>
        </p:spPr>
        <p:txBody>
          <a:bodyPr wrap="square" rtlCol="0">
            <a:spAutoFit/>
          </a:bodyPr>
          <a:lstStyle/>
          <a:p>
            <a:pPr algn="ctr"/>
            <a:r>
              <a:rPr lang="en-GB" sz="3600" b="1" dirty="0">
                <a:solidFill>
                  <a:schemeClr val="bg1"/>
                </a:solidFill>
              </a:rPr>
              <a:t>Safeguarding Victims</a:t>
            </a:r>
          </a:p>
        </p:txBody>
      </p:sp>
    </p:spTree>
    <p:extLst>
      <p:ext uri="{BB962C8B-B14F-4D97-AF65-F5344CB8AC3E}">
        <p14:creationId xmlns:p14="http://schemas.microsoft.com/office/powerpoint/2010/main" val="7748956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125415" y="242116"/>
            <a:ext cx="10152185" cy="646331"/>
          </a:xfrm>
          <a:prstGeom prst="rect">
            <a:avLst/>
          </a:prstGeom>
          <a:solidFill>
            <a:srgbClr val="002060"/>
          </a:solidFill>
        </p:spPr>
        <p:txBody>
          <a:bodyPr wrap="square" rtlCol="0">
            <a:spAutoFit/>
          </a:bodyPr>
          <a:lstStyle/>
          <a:p>
            <a:pPr algn="ctr"/>
            <a:r>
              <a:rPr lang="en-GB" sz="3600" b="1" dirty="0">
                <a:solidFill>
                  <a:schemeClr val="bg1"/>
                </a:solidFill>
              </a:rPr>
              <a:t>Stalking Protection Orders (SPOs)</a:t>
            </a:r>
          </a:p>
        </p:txBody>
      </p:sp>
      <p:graphicFrame>
        <p:nvGraphicFramePr>
          <p:cNvPr id="6" name="Diagram 5"/>
          <p:cNvGraphicFramePr/>
          <p:nvPr>
            <p:extLst>
              <p:ext uri="{D42A27DB-BD31-4B8C-83A1-F6EECF244321}">
                <p14:modId xmlns:p14="http://schemas.microsoft.com/office/powerpoint/2010/main" val="3088048539"/>
              </p:ext>
            </p:extLst>
          </p:nvPr>
        </p:nvGraphicFramePr>
        <p:xfrm>
          <a:off x="1125415" y="1055077"/>
          <a:ext cx="9894277" cy="47126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860932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1D2A553E-ACE3-4E25-9DE1-3C8159283865}"/>
                                            </p:graphicEl>
                                          </p:spTgt>
                                        </p:tgtEl>
                                        <p:attrNameLst>
                                          <p:attrName>style.visibility</p:attrName>
                                        </p:attrNameLst>
                                      </p:cBhvr>
                                      <p:to>
                                        <p:strVal val="visible"/>
                                      </p:to>
                                    </p:set>
                                    <p:animEffect transition="in" filter="fade">
                                      <p:cBhvr>
                                        <p:cTn id="7" dur="500"/>
                                        <p:tgtEl>
                                          <p:spTgt spid="6">
                                            <p:graphicEl>
                                              <a:dgm id="{1D2A553E-ACE3-4E25-9DE1-3C815928386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19227514-2320-430A-9104-8B151C8DDE8A}"/>
                                            </p:graphicEl>
                                          </p:spTgt>
                                        </p:tgtEl>
                                        <p:attrNameLst>
                                          <p:attrName>style.visibility</p:attrName>
                                        </p:attrNameLst>
                                      </p:cBhvr>
                                      <p:to>
                                        <p:strVal val="visible"/>
                                      </p:to>
                                    </p:set>
                                    <p:animEffect transition="in" filter="fade">
                                      <p:cBhvr>
                                        <p:cTn id="12" dur="500"/>
                                        <p:tgtEl>
                                          <p:spTgt spid="6">
                                            <p:graphicEl>
                                              <a:dgm id="{19227514-2320-430A-9104-8B151C8DDE8A}"/>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8699BB9D-6A2C-43C8-A9FD-649F6C447626}"/>
                                            </p:graphicEl>
                                          </p:spTgt>
                                        </p:tgtEl>
                                        <p:attrNameLst>
                                          <p:attrName>style.visibility</p:attrName>
                                        </p:attrNameLst>
                                      </p:cBhvr>
                                      <p:to>
                                        <p:strVal val="visible"/>
                                      </p:to>
                                    </p:set>
                                    <p:animEffect transition="in" filter="fade">
                                      <p:cBhvr>
                                        <p:cTn id="17" dur="500"/>
                                        <p:tgtEl>
                                          <p:spTgt spid="6">
                                            <p:graphicEl>
                                              <a:dgm id="{8699BB9D-6A2C-43C8-A9FD-649F6C447626}"/>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ACAB5AAD-1EA9-4470-804A-DECC2C5A0015}"/>
                                            </p:graphicEl>
                                          </p:spTgt>
                                        </p:tgtEl>
                                        <p:attrNameLst>
                                          <p:attrName>style.visibility</p:attrName>
                                        </p:attrNameLst>
                                      </p:cBhvr>
                                      <p:to>
                                        <p:strVal val="visible"/>
                                      </p:to>
                                    </p:set>
                                    <p:animEffect transition="in" filter="fade">
                                      <p:cBhvr>
                                        <p:cTn id="22" dur="500"/>
                                        <p:tgtEl>
                                          <p:spTgt spid="6">
                                            <p:graphicEl>
                                              <a:dgm id="{ACAB5AAD-1EA9-4470-804A-DECC2C5A0015}"/>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graphicEl>
                                              <a:dgm id="{A0277F6D-7091-4584-BEEC-307F61237468}"/>
                                            </p:graphicEl>
                                          </p:spTgt>
                                        </p:tgtEl>
                                        <p:attrNameLst>
                                          <p:attrName>style.visibility</p:attrName>
                                        </p:attrNameLst>
                                      </p:cBhvr>
                                      <p:to>
                                        <p:strVal val="visible"/>
                                      </p:to>
                                    </p:set>
                                    <p:animEffect transition="in" filter="fade">
                                      <p:cBhvr>
                                        <p:cTn id="27" dur="500"/>
                                        <p:tgtEl>
                                          <p:spTgt spid="6">
                                            <p:graphicEl>
                                              <a:dgm id="{A0277F6D-7091-4584-BEEC-307F61237468}"/>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6">
                                            <p:graphicEl>
                                              <a:dgm id="{3F12810E-91EC-4AB0-B817-F2137CA743D5}"/>
                                            </p:graphicEl>
                                          </p:spTgt>
                                        </p:tgtEl>
                                        <p:attrNameLst>
                                          <p:attrName>style.visibility</p:attrName>
                                        </p:attrNameLst>
                                      </p:cBhvr>
                                      <p:to>
                                        <p:strVal val="visible"/>
                                      </p:to>
                                    </p:set>
                                    <p:animEffect transition="in" filter="fade">
                                      <p:cBhvr>
                                        <p:cTn id="32" dur="500"/>
                                        <p:tgtEl>
                                          <p:spTgt spid="6">
                                            <p:graphicEl>
                                              <a:dgm id="{3F12810E-91EC-4AB0-B817-F2137CA743D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lvlOne"/>
        </p:bldSub>
      </p:bldGraphic>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904630" y="68519"/>
            <a:ext cx="10515600" cy="584775"/>
          </a:xfrm>
          <a:prstGeom prst="rect">
            <a:avLst/>
          </a:prstGeom>
          <a:solidFill>
            <a:srgbClr val="002060"/>
          </a:solidFill>
        </p:spPr>
        <p:txBody>
          <a:bodyPr wrap="square" rtlCol="0">
            <a:spAutoFit/>
          </a:bodyPr>
          <a:lstStyle/>
          <a:p>
            <a:pPr algn="ctr"/>
            <a:r>
              <a:rPr lang="en-GB" sz="3200" b="1" dirty="0">
                <a:solidFill>
                  <a:schemeClr val="bg1"/>
                </a:solidFill>
              </a:rPr>
              <a:t>Stalking Protection Orders (SPOs)</a:t>
            </a:r>
          </a:p>
        </p:txBody>
      </p:sp>
      <p:graphicFrame>
        <p:nvGraphicFramePr>
          <p:cNvPr id="5" name="Diagram 4"/>
          <p:cNvGraphicFramePr/>
          <p:nvPr>
            <p:extLst>
              <p:ext uri="{D42A27DB-BD31-4B8C-83A1-F6EECF244321}">
                <p14:modId xmlns:p14="http://schemas.microsoft.com/office/powerpoint/2010/main" val="831136524"/>
              </p:ext>
            </p:extLst>
          </p:nvPr>
        </p:nvGraphicFramePr>
        <p:xfrm>
          <a:off x="1101968" y="756427"/>
          <a:ext cx="9339385" cy="50434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p:cNvPicPr>
            <a:picLocks noChangeAspect="1"/>
          </p:cNvPicPr>
          <p:nvPr/>
        </p:nvPicPr>
        <p:blipFill>
          <a:blip r:embed="rId8"/>
          <a:stretch>
            <a:fillRect/>
          </a:stretch>
        </p:blipFill>
        <p:spPr>
          <a:xfrm>
            <a:off x="7934326" y="3278142"/>
            <a:ext cx="3155706" cy="2126195"/>
          </a:xfrm>
          <a:prstGeom prst="rect">
            <a:avLst/>
          </a:prstGeom>
        </p:spPr>
      </p:pic>
    </p:spTree>
    <p:extLst>
      <p:ext uri="{BB962C8B-B14F-4D97-AF65-F5344CB8AC3E}">
        <p14:creationId xmlns:p14="http://schemas.microsoft.com/office/powerpoint/2010/main" val="396199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FB66B828-78CE-4979-A87E-AEE0CF45FCCD}"/>
                                            </p:graphicEl>
                                          </p:spTgt>
                                        </p:tgtEl>
                                        <p:attrNameLst>
                                          <p:attrName>style.visibility</p:attrName>
                                        </p:attrNameLst>
                                      </p:cBhvr>
                                      <p:to>
                                        <p:strVal val="visible"/>
                                      </p:to>
                                    </p:set>
                                    <p:animEffect transition="in" filter="fade">
                                      <p:cBhvr>
                                        <p:cTn id="7" dur="500"/>
                                        <p:tgtEl>
                                          <p:spTgt spid="5">
                                            <p:graphicEl>
                                              <a:dgm id="{FB66B828-78CE-4979-A87E-AEE0CF45FCC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8965E8E8-28AB-41DD-B826-0D752E8AB35F}"/>
                                            </p:graphicEl>
                                          </p:spTgt>
                                        </p:tgtEl>
                                        <p:attrNameLst>
                                          <p:attrName>style.visibility</p:attrName>
                                        </p:attrNameLst>
                                      </p:cBhvr>
                                      <p:to>
                                        <p:strVal val="visible"/>
                                      </p:to>
                                    </p:set>
                                    <p:animEffect transition="in" filter="fade">
                                      <p:cBhvr>
                                        <p:cTn id="12" dur="500"/>
                                        <p:tgtEl>
                                          <p:spTgt spid="5">
                                            <p:graphicEl>
                                              <a:dgm id="{8965E8E8-28AB-41DD-B826-0D752E8AB35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67F5B335-02E6-47F4-AF94-0E901EC2FE3E}"/>
                                            </p:graphicEl>
                                          </p:spTgt>
                                        </p:tgtEl>
                                        <p:attrNameLst>
                                          <p:attrName>style.visibility</p:attrName>
                                        </p:attrNameLst>
                                      </p:cBhvr>
                                      <p:to>
                                        <p:strVal val="visible"/>
                                      </p:to>
                                    </p:set>
                                    <p:animEffect transition="in" filter="fade">
                                      <p:cBhvr>
                                        <p:cTn id="15" dur="500"/>
                                        <p:tgtEl>
                                          <p:spTgt spid="5">
                                            <p:graphicEl>
                                              <a:dgm id="{67F5B335-02E6-47F4-AF94-0E901EC2FE3E}"/>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8E59D926-157E-43D3-8309-5779E04F2582}"/>
                                            </p:graphicEl>
                                          </p:spTgt>
                                        </p:tgtEl>
                                        <p:attrNameLst>
                                          <p:attrName>style.visibility</p:attrName>
                                        </p:attrNameLst>
                                      </p:cBhvr>
                                      <p:to>
                                        <p:strVal val="visible"/>
                                      </p:to>
                                    </p:set>
                                    <p:animEffect transition="in" filter="fade">
                                      <p:cBhvr>
                                        <p:cTn id="20" dur="500"/>
                                        <p:tgtEl>
                                          <p:spTgt spid="5">
                                            <p:graphicEl>
                                              <a:dgm id="{8E59D926-157E-43D3-8309-5779E04F2582}"/>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03933F5D-0524-419B-B43E-486D18183826}"/>
                                            </p:graphicEl>
                                          </p:spTgt>
                                        </p:tgtEl>
                                        <p:attrNameLst>
                                          <p:attrName>style.visibility</p:attrName>
                                        </p:attrNameLst>
                                      </p:cBhvr>
                                      <p:to>
                                        <p:strVal val="visible"/>
                                      </p:to>
                                    </p:set>
                                    <p:animEffect transition="in" filter="fade">
                                      <p:cBhvr>
                                        <p:cTn id="23" dur="500"/>
                                        <p:tgtEl>
                                          <p:spTgt spid="5">
                                            <p:graphicEl>
                                              <a:dgm id="{03933F5D-0524-419B-B43E-486D18183826}"/>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5">
                                            <p:graphicEl>
                                              <a:dgm id="{5A3EF4E3-99C5-40D4-A3D3-17C1F36F5490}"/>
                                            </p:graphicEl>
                                          </p:spTgt>
                                        </p:tgtEl>
                                        <p:attrNameLst>
                                          <p:attrName>style.visibility</p:attrName>
                                        </p:attrNameLst>
                                      </p:cBhvr>
                                      <p:to>
                                        <p:strVal val="visible"/>
                                      </p:to>
                                    </p:set>
                                    <p:animEffect transition="in" filter="fade">
                                      <p:cBhvr>
                                        <p:cTn id="28" dur="500"/>
                                        <p:tgtEl>
                                          <p:spTgt spid="5">
                                            <p:graphicEl>
                                              <a:dgm id="{5A3EF4E3-99C5-40D4-A3D3-17C1F36F5490}"/>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5">
                                            <p:graphicEl>
                                              <a:dgm id="{33EC8451-7BE2-414A-933E-B0B94528162F}"/>
                                            </p:graphicEl>
                                          </p:spTgt>
                                        </p:tgtEl>
                                        <p:attrNameLst>
                                          <p:attrName>style.visibility</p:attrName>
                                        </p:attrNameLst>
                                      </p:cBhvr>
                                      <p:to>
                                        <p:strVal val="visible"/>
                                      </p:to>
                                    </p:set>
                                    <p:animEffect transition="in" filter="fade">
                                      <p:cBhvr>
                                        <p:cTn id="31" dur="500"/>
                                        <p:tgtEl>
                                          <p:spTgt spid="5">
                                            <p:graphicEl>
                                              <a:dgm id="{33EC8451-7BE2-414A-933E-B0B94528162F}"/>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5">
                                            <p:graphicEl>
                                              <a:dgm id="{61C40F39-7373-4AD2-B3B1-1CBF909DF0F2}"/>
                                            </p:graphicEl>
                                          </p:spTgt>
                                        </p:tgtEl>
                                        <p:attrNameLst>
                                          <p:attrName>style.visibility</p:attrName>
                                        </p:attrNameLst>
                                      </p:cBhvr>
                                      <p:to>
                                        <p:strVal val="visible"/>
                                      </p:to>
                                    </p:set>
                                    <p:animEffect transition="in" filter="fade">
                                      <p:cBhvr>
                                        <p:cTn id="36" dur="500"/>
                                        <p:tgtEl>
                                          <p:spTgt spid="5">
                                            <p:graphicEl>
                                              <a:dgm id="{61C40F39-7373-4AD2-B3B1-1CBF909DF0F2}"/>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5">
                                            <p:graphicEl>
                                              <a:dgm id="{F55A3458-1810-487B-9322-A7A756711FF5}"/>
                                            </p:graphicEl>
                                          </p:spTgt>
                                        </p:tgtEl>
                                        <p:attrNameLst>
                                          <p:attrName>style.visibility</p:attrName>
                                        </p:attrNameLst>
                                      </p:cBhvr>
                                      <p:to>
                                        <p:strVal val="visible"/>
                                      </p:to>
                                    </p:set>
                                    <p:animEffect transition="in" filter="fade">
                                      <p:cBhvr>
                                        <p:cTn id="39" dur="500"/>
                                        <p:tgtEl>
                                          <p:spTgt spid="5">
                                            <p:graphicEl>
                                              <a:dgm id="{F55A3458-1810-487B-9322-A7A756711FF5}"/>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5">
                                            <p:graphicEl>
                                              <a:dgm id="{1240E330-DA0B-401A-BCBA-5B89F1DA4C53}"/>
                                            </p:graphicEl>
                                          </p:spTgt>
                                        </p:tgtEl>
                                        <p:attrNameLst>
                                          <p:attrName>style.visibility</p:attrName>
                                        </p:attrNameLst>
                                      </p:cBhvr>
                                      <p:to>
                                        <p:strVal val="visible"/>
                                      </p:to>
                                    </p:set>
                                    <p:animEffect transition="in" filter="fade">
                                      <p:cBhvr>
                                        <p:cTn id="44" dur="500"/>
                                        <p:tgtEl>
                                          <p:spTgt spid="5">
                                            <p:graphicEl>
                                              <a:dgm id="{1240E330-DA0B-401A-BCBA-5B89F1DA4C53}"/>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5">
                                            <p:graphicEl>
                                              <a:dgm id="{253F2518-2A3A-4E21-A012-511F48AFF842}"/>
                                            </p:graphicEl>
                                          </p:spTgt>
                                        </p:tgtEl>
                                        <p:attrNameLst>
                                          <p:attrName>style.visibility</p:attrName>
                                        </p:attrNameLst>
                                      </p:cBhvr>
                                      <p:to>
                                        <p:strVal val="visible"/>
                                      </p:to>
                                    </p:set>
                                    <p:animEffect transition="in" filter="fade">
                                      <p:cBhvr>
                                        <p:cTn id="47" dur="500"/>
                                        <p:tgtEl>
                                          <p:spTgt spid="5">
                                            <p:graphicEl>
                                              <a:dgm id="{253F2518-2A3A-4E21-A012-511F48AFF842}"/>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5">
                                            <p:graphicEl>
                                              <a:dgm id="{13FA63EC-5493-4F67-A750-54EA6B3DFC8D}"/>
                                            </p:graphicEl>
                                          </p:spTgt>
                                        </p:tgtEl>
                                        <p:attrNameLst>
                                          <p:attrName>style.visibility</p:attrName>
                                        </p:attrNameLst>
                                      </p:cBhvr>
                                      <p:to>
                                        <p:strVal val="visible"/>
                                      </p:to>
                                    </p:set>
                                    <p:animEffect transition="in" filter="fade">
                                      <p:cBhvr>
                                        <p:cTn id="52" dur="500"/>
                                        <p:tgtEl>
                                          <p:spTgt spid="5">
                                            <p:graphicEl>
                                              <a:dgm id="{13FA63EC-5493-4F67-A750-54EA6B3DFC8D}"/>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5">
                                            <p:graphicEl>
                                              <a:dgm id="{77E72E52-A66D-42E1-AB9D-CE80A4C02D91}"/>
                                            </p:graphicEl>
                                          </p:spTgt>
                                        </p:tgtEl>
                                        <p:attrNameLst>
                                          <p:attrName>style.visibility</p:attrName>
                                        </p:attrNameLst>
                                      </p:cBhvr>
                                      <p:to>
                                        <p:strVal val="visible"/>
                                      </p:to>
                                    </p:set>
                                    <p:animEffect transition="in" filter="fade">
                                      <p:cBhvr>
                                        <p:cTn id="55" dur="500"/>
                                        <p:tgtEl>
                                          <p:spTgt spid="5">
                                            <p:graphicEl>
                                              <a:dgm id="{77E72E52-A66D-42E1-AB9D-CE80A4C02D9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914400" y="273701"/>
            <a:ext cx="10356112" cy="584775"/>
          </a:xfrm>
          <a:prstGeom prst="rect">
            <a:avLst/>
          </a:prstGeom>
          <a:solidFill>
            <a:srgbClr val="002060"/>
          </a:solidFill>
        </p:spPr>
        <p:txBody>
          <a:bodyPr wrap="square" rtlCol="0">
            <a:spAutoFit/>
          </a:bodyPr>
          <a:lstStyle/>
          <a:p>
            <a:pPr algn="ctr"/>
            <a:r>
              <a:rPr lang="en-GB" sz="3200" b="1" dirty="0">
                <a:solidFill>
                  <a:schemeClr val="bg1"/>
                </a:solidFill>
              </a:rPr>
              <a:t>Restraining Orders: S360 –Sentencing Act 2020</a:t>
            </a:r>
          </a:p>
        </p:txBody>
      </p:sp>
      <p:graphicFrame>
        <p:nvGraphicFramePr>
          <p:cNvPr id="4" name="Diagram 3"/>
          <p:cNvGraphicFramePr/>
          <p:nvPr>
            <p:extLst>
              <p:ext uri="{D42A27DB-BD31-4B8C-83A1-F6EECF244321}">
                <p14:modId xmlns:p14="http://schemas.microsoft.com/office/powerpoint/2010/main" val="1118802591"/>
              </p:ext>
            </p:extLst>
          </p:nvPr>
        </p:nvGraphicFramePr>
        <p:xfrm>
          <a:off x="914400" y="537519"/>
          <a:ext cx="10775092" cy="57829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p:cNvPicPr>
            <a:picLocks noChangeAspect="1"/>
          </p:cNvPicPr>
          <p:nvPr/>
        </p:nvPicPr>
        <p:blipFill>
          <a:blip r:embed="rId8"/>
          <a:stretch>
            <a:fillRect/>
          </a:stretch>
        </p:blipFill>
        <p:spPr>
          <a:xfrm>
            <a:off x="914400" y="3645772"/>
            <a:ext cx="3357968" cy="1680519"/>
          </a:xfrm>
          <a:prstGeom prst="rect">
            <a:avLst/>
          </a:prstGeom>
        </p:spPr>
      </p:pic>
    </p:spTree>
    <p:extLst>
      <p:ext uri="{BB962C8B-B14F-4D97-AF65-F5344CB8AC3E}">
        <p14:creationId xmlns:p14="http://schemas.microsoft.com/office/powerpoint/2010/main" val="32269406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193151C1-849B-472B-8AC5-EB96523B438B}"/>
                                            </p:graphicEl>
                                          </p:spTgt>
                                        </p:tgtEl>
                                        <p:attrNameLst>
                                          <p:attrName>style.visibility</p:attrName>
                                        </p:attrNameLst>
                                      </p:cBhvr>
                                      <p:to>
                                        <p:strVal val="visible"/>
                                      </p:to>
                                    </p:set>
                                    <p:animEffect transition="in" filter="fade">
                                      <p:cBhvr>
                                        <p:cTn id="7" dur="500"/>
                                        <p:tgtEl>
                                          <p:spTgt spid="4">
                                            <p:graphicEl>
                                              <a:dgm id="{193151C1-849B-472B-8AC5-EB96523B438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5E4CBF27-C618-48AD-9109-6FAE551A3CBA}"/>
                                            </p:graphicEl>
                                          </p:spTgt>
                                        </p:tgtEl>
                                        <p:attrNameLst>
                                          <p:attrName>style.visibility</p:attrName>
                                        </p:attrNameLst>
                                      </p:cBhvr>
                                      <p:to>
                                        <p:strVal val="visible"/>
                                      </p:to>
                                    </p:set>
                                    <p:animEffect transition="in" filter="fade">
                                      <p:cBhvr>
                                        <p:cTn id="12" dur="500"/>
                                        <p:tgtEl>
                                          <p:spTgt spid="4">
                                            <p:graphicEl>
                                              <a:dgm id="{5E4CBF27-C618-48AD-9109-6FAE551A3CB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6F83B219-B7A3-4EEA-9BA0-5D1900453F25}"/>
                                            </p:graphicEl>
                                          </p:spTgt>
                                        </p:tgtEl>
                                        <p:attrNameLst>
                                          <p:attrName>style.visibility</p:attrName>
                                        </p:attrNameLst>
                                      </p:cBhvr>
                                      <p:to>
                                        <p:strVal val="visible"/>
                                      </p:to>
                                    </p:set>
                                    <p:animEffect transition="in" filter="fade">
                                      <p:cBhvr>
                                        <p:cTn id="15" dur="500"/>
                                        <p:tgtEl>
                                          <p:spTgt spid="4">
                                            <p:graphicEl>
                                              <a:dgm id="{6F83B219-B7A3-4EEA-9BA0-5D1900453F25}"/>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
                                            <p:graphicEl>
                                              <a:dgm id="{7DFCCE7F-E387-42A9-BFF2-B10D568BFA7B}"/>
                                            </p:graphicEl>
                                          </p:spTgt>
                                        </p:tgtEl>
                                        <p:attrNameLst>
                                          <p:attrName>style.visibility</p:attrName>
                                        </p:attrNameLst>
                                      </p:cBhvr>
                                      <p:to>
                                        <p:strVal val="visible"/>
                                      </p:to>
                                    </p:set>
                                    <p:animEffect transition="in" filter="fade">
                                      <p:cBhvr>
                                        <p:cTn id="20" dur="500"/>
                                        <p:tgtEl>
                                          <p:spTgt spid="4">
                                            <p:graphicEl>
                                              <a:dgm id="{7DFCCE7F-E387-42A9-BFF2-B10D568BFA7B}"/>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
                                            <p:graphicEl>
                                              <a:dgm id="{F2B92E63-4FBE-49B5-839B-0DF5E9613F67}"/>
                                            </p:graphicEl>
                                          </p:spTgt>
                                        </p:tgtEl>
                                        <p:attrNameLst>
                                          <p:attrName>style.visibility</p:attrName>
                                        </p:attrNameLst>
                                      </p:cBhvr>
                                      <p:to>
                                        <p:strVal val="visible"/>
                                      </p:to>
                                    </p:set>
                                    <p:animEffect transition="in" filter="fade">
                                      <p:cBhvr>
                                        <p:cTn id="23" dur="500"/>
                                        <p:tgtEl>
                                          <p:spTgt spid="4">
                                            <p:graphicEl>
                                              <a:dgm id="{F2B92E63-4FBE-49B5-839B-0DF5E9613F67}"/>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4">
                                            <p:graphicEl>
                                              <a:dgm id="{E0ED228D-7F92-46FA-ABB9-F740C71DB0C6}"/>
                                            </p:graphicEl>
                                          </p:spTgt>
                                        </p:tgtEl>
                                        <p:attrNameLst>
                                          <p:attrName>style.visibility</p:attrName>
                                        </p:attrNameLst>
                                      </p:cBhvr>
                                      <p:to>
                                        <p:strVal val="visible"/>
                                      </p:to>
                                    </p:set>
                                    <p:animEffect transition="in" filter="fade">
                                      <p:cBhvr>
                                        <p:cTn id="28" dur="500"/>
                                        <p:tgtEl>
                                          <p:spTgt spid="4">
                                            <p:graphicEl>
                                              <a:dgm id="{E0ED228D-7F92-46FA-ABB9-F740C71DB0C6}"/>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4">
                                            <p:graphicEl>
                                              <a:dgm id="{9DD08D01-3334-4B23-A944-31582EA22013}"/>
                                            </p:graphicEl>
                                          </p:spTgt>
                                        </p:tgtEl>
                                        <p:attrNameLst>
                                          <p:attrName>style.visibility</p:attrName>
                                        </p:attrNameLst>
                                      </p:cBhvr>
                                      <p:to>
                                        <p:strVal val="visible"/>
                                      </p:to>
                                    </p:set>
                                    <p:animEffect transition="in" filter="fade">
                                      <p:cBhvr>
                                        <p:cTn id="31" dur="500"/>
                                        <p:tgtEl>
                                          <p:spTgt spid="4">
                                            <p:graphicEl>
                                              <a:dgm id="{9DD08D01-3334-4B23-A944-31582EA22013}"/>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4">
                                            <p:graphicEl>
                                              <a:dgm id="{C0D18B58-F738-4D2A-91DF-0F7CC4AF4FF9}"/>
                                            </p:graphicEl>
                                          </p:spTgt>
                                        </p:tgtEl>
                                        <p:attrNameLst>
                                          <p:attrName>style.visibility</p:attrName>
                                        </p:attrNameLst>
                                      </p:cBhvr>
                                      <p:to>
                                        <p:strVal val="visible"/>
                                      </p:to>
                                    </p:set>
                                    <p:animEffect transition="in" filter="fade">
                                      <p:cBhvr>
                                        <p:cTn id="36" dur="500"/>
                                        <p:tgtEl>
                                          <p:spTgt spid="4">
                                            <p:graphicEl>
                                              <a:dgm id="{C0D18B58-F738-4D2A-91DF-0F7CC4AF4FF9}"/>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4">
                                            <p:graphicEl>
                                              <a:dgm id="{E31C22EF-6657-48B9-B910-16126283957D}"/>
                                            </p:graphicEl>
                                          </p:spTgt>
                                        </p:tgtEl>
                                        <p:attrNameLst>
                                          <p:attrName>style.visibility</p:attrName>
                                        </p:attrNameLst>
                                      </p:cBhvr>
                                      <p:to>
                                        <p:strVal val="visible"/>
                                      </p:to>
                                    </p:set>
                                    <p:animEffect transition="in" filter="fade">
                                      <p:cBhvr>
                                        <p:cTn id="39" dur="500"/>
                                        <p:tgtEl>
                                          <p:spTgt spid="4">
                                            <p:graphicEl>
                                              <a:dgm id="{E31C22EF-6657-48B9-B910-16126283957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078992" y="267739"/>
            <a:ext cx="10356112" cy="584775"/>
          </a:xfrm>
          <a:prstGeom prst="rect">
            <a:avLst/>
          </a:prstGeom>
          <a:solidFill>
            <a:srgbClr val="002060"/>
          </a:solidFill>
        </p:spPr>
        <p:txBody>
          <a:bodyPr wrap="square" rtlCol="0">
            <a:spAutoFit/>
          </a:bodyPr>
          <a:lstStyle/>
          <a:p>
            <a:pPr algn="ctr"/>
            <a:r>
              <a:rPr lang="en-GB" sz="3200" b="1" dirty="0">
                <a:solidFill>
                  <a:schemeClr val="bg1"/>
                </a:solidFill>
              </a:rPr>
              <a:t>Breach of Restraining Orders</a:t>
            </a:r>
          </a:p>
        </p:txBody>
      </p:sp>
      <p:graphicFrame>
        <p:nvGraphicFramePr>
          <p:cNvPr id="4" name="Diagram 3"/>
          <p:cNvGraphicFramePr/>
          <p:nvPr>
            <p:extLst>
              <p:ext uri="{D42A27DB-BD31-4B8C-83A1-F6EECF244321}">
                <p14:modId xmlns:p14="http://schemas.microsoft.com/office/powerpoint/2010/main" val="1139466836"/>
              </p:ext>
            </p:extLst>
          </p:nvPr>
        </p:nvGraphicFramePr>
        <p:xfrm>
          <a:off x="1797903" y="1089382"/>
          <a:ext cx="8242210" cy="456161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248928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3F885AD3-2144-4F87-958A-6A365AD32DF5}"/>
                                            </p:graphicEl>
                                          </p:spTgt>
                                        </p:tgtEl>
                                        <p:attrNameLst>
                                          <p:attrName>style.visibility</p:attrName>
                                        </p:attrNameLst>
                                      </p:cBhvr>
                                      <p:to>
                                        <p:strVal val="visible"/>
                                      </p:to>
                                    </p:set>
                                    <p:animEffect transition="in" filter="fade">
                                      <p:cBhvr>
                                        <p:cTn id="7" dur="500"/>
                                        <p:tgtEl>
                                          <p:spTgt spid="4">
                                            <p:graphicEl>
                                              <a:dgm id="{3F885AD3-2144-4F87-958A-6A365AD32DF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31C32AC3-998F-46A3-89D5-B5D74233931F}"/>
                                            </p:graphicEl>
                                          </p:spTgt>
                                        </p:tgtEl>
                                        <p:attrNameLst>
                                          <p:attrName>style.visibility</p:attrName>
                                        </p:attrNameLst>
                                      </p:cBhvr>
                                      <p:to>
                                        <p:strVal val="visible"/>
                                      </p:to>
                                    </p:set>
                                    <p:animEffect transition="in" filter="fade">
                                      <p:cBhvr>
                                        <p:cTn id="12" dur="500"/>
                                        <p:tgtEl>
                                          <p:spTgt spid="4">
                                            <p:graphicEl>
                                              <a:dgm id="{31C32AC3-998F-46A3-89D5-B5D74233931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EDAE4A99-1293-487F-AD61-8BDD13FCD57D}"/>
                                            </p:graphicEl>
                                          </p:spTgt>
                                        </p:tgtEl>
                                        <p:attrNameLst>
                                          <p:attrName>style.visibility</p:attrName>
                                        </p:attrNameLst>
                                      </p:cBhvr>
                                      <p:to>
                                        <p:strVal val="visible"/>
                                      </p:to>
                                    </p:set>
                                    <p:animEffect transition="in" filter="fade">
                                      <p:cBhvr>
                                        <p:cTn id="15" dur="500"/>
                                        <p:tgtEl>
                                          <p:spTgt spid="4">
                                            <p:graphicEl>
                                              <a:dgm id="{EDAE4A99-1293-487F-AD61-8BDD13FCD57D}"/>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
                                            <p:graphicEl>
                                              <a:dgm id="{729B9C36-22D0-4225-808D-3352B8D8EA0B}"/>
                                            </p:graphicEl>
                                          </p:spTgt>
                                        </p:tgtEl>
                                        <p:attrNameLst>
                                          <p:attrName>style.visibility</p:attrName>
                                        </p:attrNameLst>
                                      </p:cBhvr>
                                      <p:to>
                                        <p:strVal val="visible"/>
                                      </p:to>
                                    </p:set>
                                    <p:animEffect transition="in" filter="fade">
                                      <p:cBhvr>
                                        <p:cTn id="20" dur="500"/>
                                        <p:tgtEl>
                                          <p:spTgt spid="4">
                                            <p:graphicEl>
                                              <a:dgm id="{729B9C36-22D0-4225-808D-3352B8D8EA0B}"/>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
                                            <p:graphicEl>
                                              <a:dgm id="{9AD4C5D2-FD9B-46DF-BCC9-2EA3B2709B3B}"/>
                                            </p:graphicEl>
                                          </p:spTgt>
                                        </p:tgtEl>
                                        <p:attrNameLst>
                                          <p:attrName>style.visibility</p:attrName>
                                        </p:attrNameLst>
                                      </p:cBhvr>
                                      <p:to>
                                        <p:strVal val="visible"/>
                                      </p:to>
                                    </p:set>
                                    <p:animEffect transition="in" filter="fade">
                                      <p:cBhvr>
                                        <p:cTn id="23" dur="500"/>
                                        <p:tgtEl>
                                          <p:spTgt spid="4">
                                            <p:graphicEl>
                                              <a:dgm id="{9AD4C5D2-FD9B-46DF-BCC9-2EA3B2709B3B}"/>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4">
                                            <p:graphicEl>
                                              <a:dgm id="{2A2C7050-B2D4-486F-A004-F2B498E1C15A}"/>
                                            </p:graphicEl>
                                          </p:spTgt>
                                        </p:tgtEl>
                                        <p:attrNameLst>
                                          <p:attrName>style.visibility</p:attrName>
                                        </p:attrNameLst>
                                      </p:cBhvr>
                                      <p:to>
                                        <p:strVal val="visible"/>
                                      </p:to>
                                    </p:set>
                                    <p:animEffect transition="in" filter="fade">
                                      <p:cBhvr>
                                        <p:cTn id="28" dur="500"/>
                                        <p:tgtEl>
                                          <p:spTgt spid="4">
                                            <p:graphicEl>
                                              <a:dgm id="{2A2C7050-B2D4-486F-A004-F2B498E1C15A}"/>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4">
                                            <p:graphicEl>
                                              <a:dgm id="{19AAC136-61BE-496E-B204-7F69A22006B6}"/>
                                            </p:graphicEl>
                                          </p:spTgt>
                                        </p:tgtEl>
                                        <p:attrNameLst>
                                          <p:attrName>style.visibility</p:attrName>
                                        </p:attrNameLst>
                                      </p:cBhvr>
                                      <p:to>
                                        <p:strVal val="visible"/>
                                      </p:to>
                                    </p:set>
                                    <p:animEffect transition="in" filter="fade">
                                      <p:cBhvr>
                                        <p:cTn id="31" dur="500"/>
                                        <p:tgtEl>
                                          <p:spTgt spid="4">
                                            <p:graphicEl>
                                              <a:dgm id="{19AAC136-61BE-496E-B204-7F69A22006B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bwMode="auto">
          <a:xfrm>
            <a:off x="663580" y="1317522"/>
            <a:ext cx="5911703" cy="4114800"/>
          </a:xfrm>
          <a:prstGeom prst="rect">
            <a:avLst/>
          </a:prstGeom>
          <a:solidFill>
            <a:schemeClr val="accent2">
              <a:lumMod val="20000"/>
              <a:lumOff val="80000"/>
            </a:schemeClr>
          </a:solidFill>
          <a:ln>
            <a:solidFill>
              <a:schemeClr val="tx1"/>
            </a:solidFill>
          </a:ln>
          <a:effectLst/>
        </p:spPr>
        <p:txBody>
          <a:bodyPr vert="horz" wrap="square" lIns="91440" tIns="45720" rIns="91440" bIns="45720" numCol="1" anchor="t" anchorCtr="0" compatLnSpc="1">
            <a:prstTxWarp prst="textNoShape">
              <a:avLst/>
            </a:prstTxWarp>
            <a:normAutofit fontScale="92500" lnSpcReduction="10000"/>
          </a:bodyPr>
          <a:lstStyle>
            <a:lvl1pPr marL="342900" indent="-342900" algn="l" rtl="0" eaLnBrk="0" fontAlgn="base" hangingPunct="0">
              <a:spcBef>
                <a:spcPct val="20000"/>
              </a:spcBef>
              <a:spcAft>
                <a:spcPct val="0"/>
              </a:spcAft>
              <a:buChar char="•"/>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marL="0" marR="0" lvl="0" indent="0" algn="l" defTabSz="914400" rtl="0" eaLnBrk="0" fontAlgn="base" latinLnBrk="0" hangingPunct="0">
              <a:lnSpc>
                <a:spcPct val="100000"/>
              </a:lnSpc>
              <a:spcBef>
                <a:spcPct val="20000"/>
              </a:spcBef>
              <a:spcAft>
                <a:spcPct val="0"/>
              </a:spcAft>
              <a:buClrTx/>
              <a:buSzTx/>
              <a:buNone/>
              <a:tabLst/>
              <a:defRPr/>
            </a:pPr>
            <a:r>
              <a:rPr kumimoji="0" lang="en-GB" sz="2800" b="1" i="0" u="none" strike="noStrike" kern="0" cap="none" spc="0" normalizeH="0" baseline="0" noProof="0" dirty="0">
                <a:ln>
                  <a:noFill/>
                </a:ln>
                <a:solidFill>
                  <a:schemeClr val="tx1"/>
                </a:solidFill>
                <a:effectLst/>
                <a:uLnTx/>
                <a:uFillTx/>
                <a:cs typeface="+mn-cs"/>
              </a:rPr>
              <a:t>1. National Stalking Helpline </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2800" b="1" i="0" u="none" strike="noStrike" kern="0" cap="none" spc="0" normalizeH="0" baseline="0" noProof="0" dirty="0">
                <a:ln>
                  <a:noFill/>
                </a:ln>
                <a:solidFill>
                  <a:schemeClr val="tx1"/>
                </a:solidFill>
                <a:effectLst/>
                <a:uLnTx/>
                <a:uFillTx/>
                <a:cs typeface="+mn-cs"/>
              </a:rPr>
              <a:t>T: 0300 636 0300 </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2800" b="1" i="0" u="none" strike="noStrike" kern="0" cap="none" spc="0" normalizeH="0" baseline="0" noProof="0" dirty="0">
                <a:ln>
                  <a:noFill/>
                </a:ln>
                <a:solidFill>
                  <a:schemeClr val="tx1"/>
                </a:solidFill>
                <a:effectLst/>
                <a:uLnTx/>
                <a:uFillTx/>
                <a:cs typeface="+mn-cs"/>
              </a:rPr>
              <a:t>W: </a:t>
            </a:r>
            <a:r>
              <a:rPr kumimoji="0" lang="en-GB" sz="2800" b="1" i="0" u="sng" strike="noStrike" kern="0" cap="none" spc="0" normalizeH="0" baseline="0" noProof="0" dirty="0">
                <a:ln>
                  <a:noFill/>
                </a:ln>
                <a:solidFill>
                  <a:schemeClr val="tx1"/>
                </a:solidFill>
                <a:effectLst/>
                <a:uLnTx/>
                <a:uFillTx/>
                <a:cs typeface="+mn-cs"/>
                <a:hlinkClick r:id="rId3"/>
              </a:rPr>
              <a:t>www.stalkinghelpline.org</a:t>
            </a:r>
            <a:r>
              <a:rPr kumimoji="0" lang="en-GB" sz="2800" b="1" i="0" u="none" strike="noStrike" kern="0" cap="none" spc="0" normalizeH="0" baseline="0" noProof="0" dirty="0">
                <a:ln>
                  <a:noFill/>
                </a:ln>
                <a:solidFill>
                  <a:schemeClr val="tx1"/>
                </a:solidFill>
                <a:effectLst/>
                <a:uLnTx/>
                <a:uFillTx/>
                <a:cs typeface="+mn-cs"/>
              </a:rPr>
              <a:t> </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2800" b="1" i="0" u="none" strike="noStrike" kern="0" cap="none" spc="0" normalizeH="0" baseline="0" noProof="0" dirty="0">
                <a:ln>
                  <a:noFill/>
                </a:ln>
                <a:solidFill>
                  <a:schemeClr val="tx1"/>
                </a:solidFill>
                <a:effectLst/>
                <a:uLnTx/>
                <a:uFillTx/>
                <a:cs typeface="+mn-cs"/>
              </a:rPr>
              <a:t>E: </a:t>
            </a:r>
            <a:r>
              <a:rPr kumimoji="0" lang="en-GB" sz="2800" b="1" i="0" u="sng" strike="noStrike" kern="0" cap="none" spc="0" normalizeH="0" baseline="0" noProof="0" dirty="0">
                <a:ln>
                  <a:noFill/>
                </a:ln>
                <a:solidFill>
                  <a:schemeClr val="tx1"/>
                </a:solidFill>
                <a:effectLst/>
                <a:uLnTx/>
                <a:uFillTx/>
                <a:cs typeface="+mn-cs"/>
                <a:hlinkClick r:id="rId4"/>
              </a:rPr>
              <a:t>advice@stalkinghelpline.org</a:t>
            </a:r>
            <a:r>
              <a:rPr kumimoji="0" lang="en-GB" sz="2800" b="1" i="0" u="sng" strike="noStrike" kern="0" cap="none" spc="0" normalizeH="0" baseline="0" noProof="0" dirty="0">
                <a:ln>
                  <a:noFill/>
                </a:ln>
                <a:solidFill>
                  <a:schemeClr val="tx1"/>
                </a:solidFill>
                <a:effectLst/>
                <a:uLnTx/>
                <a:uFillTx/>
                <a:cs typeface="+mn-cs"/>
              </a:rPr>
              <a:t> </a:t>
            </a:r>
            <a:endParaRPr kumimoji="0" lang="en-GB" sz="2800" b="1" i="0" u="none" strike="noStrike" kern="0" cap="none" spc="0" normalizeH="0" baseline="0" noProof="0" dirty="0">
              <a:ln>
                <a:noFill/>
              </a:ln>
              <a:solidFill>
                <a:schemeClr val="tx1"/>
              </a:solidFill>
              <a:effectLst/>
              <a:uLnTx/>
              <a:uFillTx/>
              <a:cs typeface="+mn-cs"/>
            </a:endParaRPr>
          </a:p>
          <a:p>
            <a:pPr marL="0" marR="0" lvl="0" indent="0" algn="l" defTabSz="914400" rtl="0" eaLnBrk="0" fontAlgn="base" latinLnBrk="0" hangingPunct="0">
              <a:lnSpc>
                <a:spcPct val="100000"/>
              </a:lnSpc>
              <a:spcBef>
                <a:spcPct val="20000"/>
              </a:spcBef>
              <a:spcAft>
                <a:spcPct val="0"/>
              </a:spcAft>
              <a:buClrTx/>
              <a:buSzTx/>
              <a:buNone/>
              <a:tabLst/>
              <a:defRPr/>
            </a:pPr>
            <a:endParaRPr kumimoji="0" lang="en-GB" sz="2800" b="1" i="0" u="none" strike="noStrike" kern="0" cap="none" spc="0" normalizeH="0" baseline="0" noProof="0" dirty="0">
              <a:ln>
                <a:noFill/>
              </a:ln>
              <a:solidFill>
                <a:schemeClr val="tx1"/>
              </a:solidFill>
              <a:effectLst/>
              <a:uLnTx/>
              <a:uFillTx/>
              <a:cs typeface="+mn-cs"/>
            </a:endParaRPr>
          </a:p>
          <a:p>
            <a:pPr marL="0" marR="0" lvl="0" indent="0" algn="l" defTabSz="914400" rtl="0" eaLnBrk="0" fontAlgn="base" latinLnBrk="0" hangingPunct="0">
              <a:lnSpc>
                <a:spcPct val="100000"/>
              </a:lnSpc>
              <a:spcBef>
                <a:spcPct val="20000"/>
              </a:spcBef>
              <a:spcAft>
                <a:spcPct val="0"/>
              </a:spcAft>
              <a:buClrTx/>
              <a:buSzTx/>
              <a:buNone/>
              <a:tabLst/>
              <a:defRPr/>
            </a:pPr>
            <a:r>
              <a:rPr kumimoji="0" lang="en-GB" sz="2800" b="1" i="0" u="none" strike="noStrike" kern="0" cap="none" spc="0" normalizeH="0" baseline="0" noProof="0" dirty="0">
                <a:ln>
                  <a:noFill/>
                </a:ln>
                <a:solidFill>
                  <a:schemeClr val="tx1"/>
                </a:solidFill>
                <a:effectLst/>
                <a:uLnTx/>
                <a:uFillTx/>
                <a:cs typeface="+mn-cs"/>
              </a:rPr>
              <a:t> </a:t>
            </a:r>
          </a:p>
          <a:p>
            <a:pPr marL="0" marR="0" lvl="0" indent="0" algn="l" defTabSz="914400" rtl="0" eaLnBrk="0" fontAlgn="base" latinLnBrk="0" hangingPunct="0">
              <a:lnSpc>
                <a:spcPct val="100000"/>
              </a:lnSpc>
              <a:spcBef>
                <a:spcPct val="20000"/>
              </a:spcBef>
              <a:spcAft>
                <a:spcPct val="0"/>
              </a:spcAft>
              <a:buClrTx/>
              <a:buSzTx/>
              <a:buNone/>
              <a:tabLst/>
              <a:defRPr/>
            </a:pPr>
            <a:r>
              <a:rPr kumimoji="0" lang="en-GB" sz="2800" b="1" i="0" u="none" strike="noStrike" kern="0" cap="none" spc="0" normalizeH="0" baseline="0" noProof="0" dirty="0">
                <a:ln>
                  <a:noFill/>
                </a:ln>
                <a:solidFill>
                  <a:schemeClr val="tx1"/>
                </a:solidFill>
                <a:effectLst/>
                <a:uLnTx/>
                <a:uFillTx/>
                <a:cs typeface="+mn-cs"/>
              </a:rPr>
              <a:t>2. Protection Against Stalking (PAS) </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2800" b="1" i="0" u="none" strike="noStrike" kern="0" cap="none" spc="0" normalizeH="0" baseline="0" noProof="0" dirty="0">
                <a:ln>
                  <a:noFill/>
                </a:ln>
                <a:solidFill>
                  <a:schemeClr val="tx1"/>
                </a:solidFill>
                <a:effectLst/>
                <a:uLnTx/>
                <a:uFillTx/>
                <a:cs typeface="+mn-cs"/>
              </a:rPr>
              <a:t>E: </a:t>
            </a:r>
            <a:r>
              <a:rPr kumimoji="0" lang="en-GB" sz="2800" b="1" i="0" u="sng" strike="noStrike" kern="0" cap="none" spc="0" normalizeH="0" baseline="0" noProof="0" dirty="0">
                <a:ln>
                  <a:noFill/>
                </a:ln>
                <a:solidFill>
                  <a:schemeClr val="tx1"/>
                </a:solidFill>
                <a:effectLst/>
                <a:uLnTx/>
                <a:uFillTx/>
                <a:cs typeface="+mn-cs"/>
                <a:hlinkClick r:id="rId5"/>
              </a:rPr>
              <a:t>info@protectionagainststalking.org</a:t>
            </a:r>
            <a:endParaRPr kumimoji="0" lang="en-GB" sz="2800" b="1" i="0" u="none" strike="noStrike" kern="0" cap="none" spc="0" normalizeH="0" baseline="0" noProof="0" dirty="0">
              <a:ln>
                <a:noFill/>
              </a:ln>
              <a:solidFill>
                <a:schemeClr val="tx1"/>
              </a:solidFill>
              <a:effectLst/>
              <a:uLnTx/>
              <a:uFillTx/>
              <a:cs typeface="+mn-cs"/>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2800" b="1" i="0" u="none" strike="noStrike" kern="0" cap="none" spc="0" normalizeH="0" baseline="0" noProof="0" dirty="0">
                <a:ln>
                  <a:noFill/>
                </a:ln>
                <a:solidFill>
                  <a:schemeClr val="tx1"/>
                </a:solidFill>
                <a:effectLst/>
                <a:uLnTx/>
                <a:uFillTx/>
                <a:cs typeface="+mn-cs"/>
              </a:rPr>
              <a:t>W: </a:t>
            </a:r>
            <a:r>
              <a:rPr kumimoji="0" lang="en-GB" sz="2800" b="1" i="0" u="sng" strike="noStrike" kern="0" cap="none" spc="0" normalizeH="0" baseline="0" noProof="0" dirty="0">
                <a:ln>
                  <a:noFill/>
                </a:ln>
                <a:solidFill>
                  <a:schemeClr val="tx1"/>
                </a:solidFill>
                <a:effectLst/>
                <a:uLnTx/>
                <a:uFillTx/>
                <a:cs typeface="+mn-cs"/>
                <a:hlinkClick r:id="rId6"/>
              </a:rPr>
              <a:t>www.protectionagainststalking.org</a:t>
            </a:r>
            <a:endParaRPr kumimoji="0" lang="en-GB" sz="2800" b="1" i="0" u="none" strike="noStrike" kern="0" cap="none" spc="0" normalizeH="0" baseline="0" noProof="0" dirty="0">
              <a:ln>
                <a:noFill/>
              </a:ln>
              <a:solidFill>
                <a:schemeClr val="tx1"/>
              </a:solidFill>
              <a:effectLst/>
              <a:uLnTx/>
              <a:uFillTx/>
              <a:cs typeface="+mn-cs"/>
            </a:endParaRP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400" b="1" i="0" u="none" strike="noStrike" kern="0" cap="none" spc="0" normalizeH="0" baseline="0" noProof="0" dirty="0">
              <a:ln>
                <a:noFill/>
              </a:ln>
              <a:solidFill>
                <a:srgbClr val="FFE701"/>
              </a:solidFill>
              <a:effectLst/>
              <a:uLnTx/>
              <a:uFillTx/>
              <a:latin typeface="Arial Black"/>
              <a:cs typeface="+mn-cs"/>
            </a:endParaRPr>
          </a:p>
        </p:txBody>
      </p:sp>
      <p:sp>
        <p:nvSpPr>
          <p:cNvPr id="4" name="TextBox 3"/>
          <p:cNvSpPr txBox="1"/>
          <p:nvPr/>
        </p:nvSpPr>
        <p:spPr>
          <a:xfrm>
            <a:off x="1169582" y="250255"/>
            <a:ext cx="10356112" cy="646331"/>
          </a:xfrm>
          <a:prstGeom prst="rect">
            <a:avLst/>
          </a:prstGeom>
          <a:solidFill>
            <a:srgbClr val="002060"/>
          </a:solidFill>
        </p:spPr>
        <p:txBody>
          <a:bodyPr wrap="square" rtlCol="0">
            <a:spAutoFit/>
          </a:bodyPr>
          <a:lstStyle/>
          <a:p>
            <a:pPr algn="ctr"/>
            <a:r>
              <a:rPr lang="en-GB" sz="3600" b="1" dirty="0">
                <a:solidFill>
                  <a:schemeClr val="bg1"/>
                </a:solidFill>
              </a:rPr>
              <a:t>Support Agencies</a:t>
            </a:r>
          </a:p>
        </p:txBody>
      </p:sp>
      <p:sp>
        <p:nvSpPr>
          <p:cNvPr id="5" name="Content Placeholder 2"/>
          <p:cNvSpPr txBox="1">
            <a:spLocks/>
          </p:cNvSpPr>
          <p:nvPr/>
        </p:nvSpPr>
        <p:spPr bwMode="auto">
          <a:xfrm>
            <a:off x="6783573" y="1317522"/>
            <a:ext cx="4742121" cy="4114800"/>
          </a:xfrm>
          <a:prstGeom prst="rect">
            <a:avLst/>
          </a:prstGeom>
          <a:solidFill>
            <a:schemeClr val="accent2">
              <a:lumMod val="20000"/>
              <a:lumOff val="80000"/>
            </a:schemeClr>
          </a:solidFill>
          <a:ln>
            <a:solidFill>
              <a:schemeClr val="tx1"/>
            </a:solidFill>
          </a:ln>
          <a:effectLst/>
        </p:spPr>
        <p:txBody>
          <a:bodyPr vert="horz" wrap="square" lIns="91440" tIns="45720" rIns="91440" bIns="45720" numCol="1" anchor="t" anchorCtr="0" compatLnSpc="1">
            <a:prstTxWarp prst="textNoShape">
              <a:avLst/>
            </a:prstTxWarp>
            <a:normAutofit/>
          </a:bodyPr>
          <a:lstStyle>
            <a:lvl1pPr marL="342900" indent="-342900" algn="l" rtl="0" eaLnBrk="0" fontAlgn="base" hangingPunct="0">
              <a:spcBef>
                <a:spcPct val="20000"/>
              </a:spcBef>
              <a:spcAft>
                <a:spcPct val="0"/>
              </a:spcAft>
              <a:buChar char="•"/>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marL="0" marR="0" lvl="0" indent="0" algn="l" defTabSz="914400" rtl="0" eaLnBrk="0" fontAlgn="base" latinLnBrk="0" hangingPunct="0">
              <a:lnSpc>
                <a:spcPct val="100000"/>
              </a:lnSpc>
              <a:spcBef>
                <a:spcPct val="20000"/>
              </a:spcBef>
              <a:spcAft>
                <a:spcPct val="0"/>
              </a:spcAft>
              <a:buClrTx/>
              <a:buSzTx/>
              <a:buNone/>
              <a:tabLst/>
              <a:defRPr/>
            </a:pPr>
            <a:r>
              <a:rPr kumimoji="0" lang="en-GB" sz="2600" b="1" i="0" u="none" strike="noStrike" kern="0" cap="none" spc="0" normalizeH="0" baseline="0" noProof="0" dirty="0">
                <a:ln>
                  <a:noFill/>
                </a:ln>
                <a:solidFill>
                  <a:schemeClr val="tx1"/>
                </a:solidFill>
                <a:effectLst/>
                <a:uLnTx/>
                <a:uFillTx/>
                <a:cs typeface="+mn-cs"/>
              </a:rPr>
              <a:t>3. Network for Surviving stalking (NSS) </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2600" b="1" i="0" u="none" strike="noStrike" kern="0" cap="none" spc="0" normalizeH="0" baseline="0" noProof="0" dirty="0">
                <a:ln>
                  <a:noFill/>
                </a:ln>
                <a:solidFill>
                  <a:schemeClr val="tx1"/>
                </a:solidFill>
                <a:effectLst/>
                <a:uLnTx/>
                <a:uFillTx/>
                <a:cs typeface="+mn-cs"/>
              </a:rPr>
              <a:t>W: </a:t>
            </a:r>
            <a:r>
              <a:rPr kumimoji="0" lang="en-GB" sz="2600" b="1" i="0" u="sng" strike="noStrike" kern="0" cap="none" spc="0" normalizeH="0" baseline="0" noProof="0" dirty="0">
                <a:ln>
                  <a:noFill/>
                </a:ln>
                <a:solidFill>
                  <a:schemeClr val="tx1"/>
                </a:solidFill>
                <a:effectLst/>
                <a:uLnTx/>
                <a:uFillTx/>
                <a:cs typeface="+mn-cs"/>
                <a:hlinkClick r:id="rId7"/>
              </a:rPr>
              <a:t>www.nss.org.uk</a:t>
            </a:r>
            <a:endParaRPr kumimoji="0" lang="en-GB" sz="2600" b="1" i="0" u="none" strike="noStrike" kern="0" cap="none" spc="0" normalizeH="0" baseline="0" noProof="0" dirty="0">
              <a:ln>
                <a:noFill/>
              </a:ln>
              <a:solidFill>
                <a:schemeClr val="tx1"/>
              </a:solidFill>
              <a:effectLst/>
              <a:uLnTx/>
              <a:uFillTx/>
              <a:cs typeface="+mn-cs"/>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sz="2600" b="1" i="0" u="none" strike="noStrike" kern="0" cap="none" spc="0" normalizeH="0" baseline="0" noProof="0" dirty="0">
              <a:ln>
                <a:noFill/>
              </a:ln>
              <a:solidFill>
                <a:schemeClr val="tx1"/>
              </a:solidFill>
              <a:effectLst/>
              <a:uLnTx/>
              <a:uFillTx/>
              <a:cs typeface="+mn-cs"/>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sz="2600" b="1" i="0" u="none" strike="noStrike" kern="0" cap="none" spc="0" normalizeH="0" baseline="0" noProof="0" dirty="0">
              <a:ln>
                <a:noFill/>
              </a:ln>
              <a:solidFill>
                <a:schemeClr val="tx1"/>
              </a:solidFill>
              <a:effectLst/>
              <a:uLnTx/>
              <a:uFillTx/>
              <a:cs typeface="+mn-cs"/>
            </a:endParaRPr>
          </a:p>
          <a:p>
            <a:pPr marL="0" marR="0" lvl="0" indent="0" algn="l" defTabSz="914400" rtl="0" eaLnBrk="0" fontAlgn="base" latinLnBrk="0" hangingPunct="0">
              <a:lnSpc>
                <a:spcPct val="100000"/>
              </a:lnSpc>
              <a:spcBef>
                <a:spcPct val="20000"/>
              </a:spcBef>
              <a:spcAft>
                <a:spcPct val="0"/>
              </a:spcAft>
              <a:buClrTx/>
              <a:buSzTx/>
              <a:buNone/>
              <a:tabLst/>
              <a:defRPr/>
            </a:pPr>
            <a:r>
              <a:rPr kumimoji="0" lang="en-GB" sz="2600" b="1" i="0" u="none" strike="noStrike" kern="0" cap="none" spc="0" normalizeH="0" baseline="0" noProof="0" dirty="0">
                <a:ln>
                  <a:noFill/>
                </a:ln>
                <a:solidFill>
                  <a:schemeClr val="tx1"/>
                </a:solidFill>
                <a:effectLst/>
                <a:uLnTx/>
                <a:uFillTx/>
                <a:cs typeface="+mn-cs"/>
              </a:rPr>
              <a:t>4. Suzy </a:t>
            </a:r>
            <a:r>
              <a:rPr kumimoji="0" lang="en-GB" sz="2600" b="1" i="0" u="none" strike="noStrike" kern="0" cap="none" spc="0" normalizeH="0" baseline="0" noProof="0" dirty="0" err="1">
                <a:ln>
                  <a:noFill/>
                </a:ln>
                <a:solidFill>
                  <a:schemeClr val="tx1"/>
                </a:solidFill>
                <a:effectLst/>
                <a:uLnTx/>
                <a:uFillTx/>
                <a:cs typeface="+mn-cs"/>
              </a:rPr>
              <a:t>Lamplugh</a:t>
            </a:r>
            <a:r>
              <a:rPr kumimoji="0" lang="en-GB" sz="2600" b="1" i="0" u="none" strike="noStrike" kern="0" cap="none" spc="0" normalizeH="0" baseline="0" noProof="0" dirty="0">
                <a:ln>
                  <a:noFill/>
                </a:ln>
                <a:solidFill>
                  <a:schemeClr val="tx1"/>
                </a:solidFill>
                <a:effectLst/>
                <a:uLnTx/>
                <a:uFillTx/>
                <a:cs typeface="+mn-cs"/>
              </a:rPr>
              <a:t> Trust (SLT) </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2600" b="1" i="0" u="none" strike="noStrike" kern="0" cap="none" spc="0" normalizeH="0" baseline="0" noProof="0" dirty="0">
                <a:ln>
                  <a:noFill/>
                </a:ln>
                <a:solidFill>
                  <a:schemeClr val="tx1"/>
                </a:solidFill>
                <a:effectLst/>
                <a:uLnTx/>
                <a:uFillTx/>
                <a:cs typeface="+mn-cs"/>
              </a:rPr>
              <a:t>T: 020 7091 0014 </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2600" b="1" i="0" u="none" strike="noStrike" kern="0" cap="none" spc="0" normalizeH="0" baseline="0" noProof="0" dirty="0">
                <a:ln>
                  <a:noFill/>
                </a:ln>
                <a:solidFill>
                  <a:schemeClr val="tx1"/>
                </a:solidFill>
                <a:effectLst/>
                <a:uLnTx/>
                <a:uFillTx/>
                <a:cs typeface="+mn-cs"/>
              </a:rPr>
              <a:t>W: </a:t>
            </a:r>
            <a:r>
              <a:rPr kumimoji="0" lang="en-GB" sz="2600" b="1" i="0" u="sng" strike="noStrike" kern="0" cap="none" spc="0" normalizeH="0" baseline="0" noProof="0" dirty="0">
                <a:ln>
                  <a:noFill/>
                </a:ln>
                <a:solidFill>
                  <a:schemeClr val="tx1"/>
                </a:solidFill>
                <a:effectLst/>
                <a:uLnTx/>
                <a:uFillTx/>
                <a:cs typeface="+mn-cs"/>
                <a:hlinkClick r:id="rId8"/>
              </a:rPr>
              <a:t>www.suzylamplugh.org</a:t>
            </a:r>
            <a:endParaRPr kumimoji="0" lang="en-GB" sz="2600" b="1" i="0" u="none" strike="noStrike" kern="0" cap="none" spc="0" normalizeH="0" baseline="0" noProof="0" dirty="0">
              <a:ln>
                <a:noFill/>
              </a:ln>
              <a:solidFill>
                <a:schemeClr val="tx1"/>
              </a:solidFill>
              <a:effectLst/>
              <a:uLnTx/>
              <a:uFillTx/>
              <a:cs typeface="+mn-cs"/>
            </a:endParaRP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400" b="1" i="0" u="none" strike="noStrike" kern="0" cap="none" spc="0" normalizeH="0" baseline="0" noProof="0" dirty="0">
              <a:ln>
                <a:noFill/>
              </a:ln>
              <a:solidFill>
                <a:srgbClr val="FFE701"/>
              </a:solidFill>
              <a:effectLst/>
              <a:uLnTx/>
              <a:uFillTx/>
              <a:latin typeface="Arial Black"/>
              <a:cs typeface="+mn-cs"/>
            </a:endParaRPr>
          </a:p>
        </p:txBody>
      </p:sp>
    </p:spTree>
    <p:extLst>
      <p:ext uri="{BB962C8B-B14F-4D97-AF65-F5344CB8AC3E}">
        <p14:creationId xmlns:p14="http://schemas.microsoft.com/office/powerpoint/2010/main" val="30072016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727269" y="1163102"/>
            <a:ext cx="5111398" cy="3728126"/>
          </a:xfrm>
          <a:prstGeom prst="rect">
            <a:avLst/>
          </a:prstGeom>
        </p:spPr>
      </p:pic>
    </p:spTree>
    <p:extLst>
      <p:ext uri="{BB962C8B-B14F-4D97-AF65-F5344CB8AC3E}">
        <p14:creationId xmlns:p14="http://schemas.microsoft.com/office/powerpoint/2010/main" val="25642476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2003</TotalTime>
  <Words>6945</Words>
  <Application>Microsoft Office PowerPoint</Application>
  <PresentationFormat>Widescreen</PresentationFormat>
  <Paragraphs>454</Paragraphs>
  <Slides>30</Slides>
  <Notes>30</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30</vt:i4>
      </vt:variant>
    </vt:vector>
  </HeadingPairs>
  <TitlesOfParts>
    <vt:vector size="41" baseType="lpstr">
      <vt:lpstr>Arial</vt:lpstr>
      <vt:lpstr>Arial Black</vt:lpstr>
      <vt:lpstr>Arial Nova Cond</vt:lpstr>
      <vt:lpstr>BBEHIZ+TimesNewRoman</vt:lpstr>
      <vt:lpstr>Calibri</vt:lpstr>
      <vt:lpstr>Calibri Light</vt:lpstr>
      <vt:lpstr>Comic Sans MS</vt:lpstr>
      <vt:lpstr>Microsoft Sans Serif</vt:lpstr>
      <vt:lpstr>Nunito</vt:lpstr>
      <vt:lpstr>1_Office Theme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S4 PHA 1997</vt:lpstr>
      <vt:lpstr>PowerPoint Presentation</vt:lpstr>
      <vt:lpstr>Racially or Religiously Aggravated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Gwent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Smith Rachel</dc:creator>
  <cp:lastModifiedBy>Neil,Sharon swp3514</cp:lastModifiedBy>
  <cp:revision>171</cp:revision>
  <cp:lastPrinted>2019-01-10T11:51:54Z</cp:lastPrinted>
  <dcterms:created xsi:type="dcterms:W3CDTF">2018-11-29T10:28:26Z</dcterms:created>
  <dcterms:modified xsi:type="dcterms:W3CDTF">2023-06-19T09:22:27Z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otective Marking Classification">
    <vt:lpwstr>OFFICIAL - NO MARKING</vt:lpwstr>
  </property>
  <property fmtid="{D5CDD505-2E9C-101B-9397-08002B2CF9AE}" pid="3" name="Additional Descriptor">
    <vt:lpwstr/>
  </property>
  <property fmtid="{D5CDD505-2E9C-101B-9397-08002B2CF9AE}" pid="4" name="Impact Level">
    <vt:i4>0</vt:i4>
  </property>
  <property fmtid="{D5CDD505-2E9C-101B-9397-08002B2CF9AE}" pid="5" name="TitusGUID">
    <vt:lpwstr>4f5bec8d-80d2-416a-a81c-548dc4e3762e</vt:lpwstr>
  </property>
  <property fmtid="{D5CDD505-2E9C-101B-9397-08002B2CF9AE}" pid="6" name="MSIP_Label_66cf8fe5-b7b7-4df7-b38d-1c61ac2f6639_Enabled">
    <vt:lpwstr>true</vt:lpwstr>
  </property>
  <property fmtid="{D5CDD505-2E9C-101B-9397-08002B2CF9AE}" pid="7" name="MSIP_Label_66cf8fe5-b7b7-4df7-b38d-1c61ac2f6639_SetDate">
    <vt:lpwstr>2022-06-22T13:36:43Z</vt:lpwstr>
  </property>
  <property fmtid="{D5CDD505-2E9C-101B-9397-08002B2CF9AE}" pid="8" name="MSIP_Label_66cf8fe5-b7b7-4df7-b38d-1c61ac2f6639_Method">
    <vt:lpwstr>Standard</vt:lpwstr>
  </property>
  <property fmtid="{D5CDD505-2E9C-101B-9397-08002B2CF9AE}" pid="9" name="MSIP_Label_66cf8fe5-b7b7-4df7-b38d-1c61ac2f6639_Name">
    <vt:lpwstr>66cf8fe5-b7b7-4df7-b38d-1c61ac2f6639</vt:lpwstr>
  </property>
  <property fmtid="{D5CDD505-2E9C-101B-9397-08002B2CF9AE}" pid="10" name="MSIP_Label_66cf8fe5-b7b7-4df7-b38d-1c61ac2f6639_SiteId">
    <vt:lpwstr>270c2f4d-fd0c-4f08-92a9-e5bdd8a87e09</vt:lpwstr>
  </property>
  <property fmtid="{D5CDD505-2E9C-101B-9397-08002B2CF9AE}" pid="11" name="MSIP_Label_66cf8fe5-b7b7-4df7-b38d-1c61ac2f6639_ActionId">
    <vt:lpwstr>8691cde4-7b8b-4f7e-9499-b490dd696d0d</vt:lpwstr>
  </property>
  <property fmtid="{D5CDD505-2E9C-101B-9397-08002B2CF9AE}" pid="12" name="MSIP_Label_66cf8fe5-b7b7-4df7-b38d-1c61ac2f6639_ContentBits">
    <vt:lpwstr>0</vt:lpwstr>
  </property>
  <property fmtid="{D5CDD505-2E9C-101B-9397-08002B2CF9AE}" pid="13" name="Classification">
    <vt:lpwstr>OFFICIAL</vt:lpwstr>
  </property>
  <property fmtid="{D5CDD505-2E9C-101B-9397-08002B2CF9AE}" pid="14" name="Visibility">
    <vt:lpwstr>NOT VISIBLE</vt:lpwstr>
  </property>
</Properties>
</file>