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E0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E8B84-22F8-43F0-B371-420FA7680173}" v="132" dt="2023-06-01T14:43:59.388"/>
    <p1510:client id="{17626C0B-1A43-4387-81A1-4B13325883F1}" v="3" dt="2023-06-01T17:03:24.143"/>
    <p1510:client id="{B3247D3E-CA52-4BCE-B3CA-542BD0AE8BDB}" v="201" dt="2023-05-26T20:52:38.416"/>
    <p1510:client id="{C246A03C-7B29-448D-8DFF-613F77B1F902}" v="172" dt="2023-06-01T16:59:42.6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seHotel.co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6F9006-4B69-AF8B-A84B-42340328B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Hotel event advertisement 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4100A1-97F8-E1B4-3750-1F4C512CA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i="0" spc="100">
                <a:solidFill>
                  <a:srgbClr val="002060"/>
                </a:solidFill>
                <a:effectLst/>
                <a:latin typeface="Times New Roman" panose="02020603050405020304" pitchFamily="18" charset="0"/>
              </a:rPr>
              <a:t>Foreign language &amp; cultural Awareness (BMIH5003)</a:t>
            </a:r>
          </a:p>
          <a:p>
            <a:endParaRPr lang="en-GB" sz="1800" b="1" spc="100">
              <a:solidFill>
                <a:srgbClr val="002060"/>
              </a:solidFill>
              <a:latin typeface="Times New Roman" panose="02020603050405020304" pitchFamily="18" charset="0"/>
            </a:endParaRPr>
          </a:p>
          <a:p>
            <a:endParaRPr lang="en-GB" sz="1800" b="1" i="0" spc="100">
              <a:solidFill>
                <a:srgbClr val="00206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1" spc="100">
              <a:solidFill>
                <a:srgbClr val="002060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i="0" spc="100">
              <a:solidFill>
                <a:srgbClr val="00206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0" i="0" spc="10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Tahmina</a:t>
            </a:r>
            <a:r>
              <a:rPr lang="en-GB" sz="1800" b="0" i="0" spc="10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Islam(2124414)</a:t>
            </a: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0" i="0" spc="10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Lecturer’s name: </a:t>
            </a:r>
            <a:r>
              <a:rPr lang="en-GB" sz="1800" b="0" i="0" spc="100">
                <a:solidFill>
                  <a:srgbClr val="000000"/>
                </a:solidFill>
                <a:effectLst/>
                <a:latin typeface="Constantia" panose="02030602050306030303" pitchFamily="18" charset="0"/>
              </a:rPr>
              <a:t>Rodrigo </a:t>
            </a:r>
            <a:r>
              <a:rPr lang="en-GB" sz="1800" b="0" i="0" spc="100" err="1">
                <a:solidFill>
                  <a:srgbClr val="000000"/>
                </a:solidFill>
                <a:effectLst/>
                <a:latin typeface="Constantia" panose="02030602050306030303" pitchFamily="18" charset="0"/>
              </a:rPr>
              <a:t>Fernandes</a:t>
            </a:r>
            <a:r>
              <a:rPr lang="en-GB" sz="1800" b="0" i="0" spc="100">
                <a:solidFill>
                  <a:srgbClr val="000000"/>
                </a:solidFill>
                <a:effectLst/>
                <a:latin typeface="Constantia" panose="02030602050306030303" pitchFamily="18" charset="0"/>
              </a:rPr>
              <a:t> </a:t>
            </a:r>
            <a:r>
              <a:rPr lang="en-GB" sz="1800" b="0" i="0" spc="100" err="1">
                <a:solidFill>
                  <a:srgbClr val="000000"/>
                </a:solidFill>
                <a:effectLst/>
                <a:latin typeface="Constantia" panose="02030602050306030303" pitchFamily="18" charset="0"/>
              </a:rPr>
              <a:t>Aguiler</a:t>
            </a:r>
            <a:endParaRPr lang="en-GB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92774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FC8026-A485-217A-4930-47C77E560A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8922" y="95159"/>
            <a:ext cx="4219575" cy="867451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    Rose</a:t>
            </a:r>
            <a:r>
              <a:rPr lang="en-GB" dirty="0"/>
              <a:t>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Hotel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8177D7E-CB7B-40F5-7861-86326E7F91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9719" y="3040343"/>
            <a:ext cx="7747352" cy="275642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fr" sz="1800" b="1" u="sng" dirty="0">
                <a:solidFill>
                  <a:schemeClr val="accent3">
                    <a:lumMod val="50000"/>
                  </a:schemeClr>
                </a:solidFill>
                <a:highlight>
                  <a:srgbClr val="C0C0C0"/>
                </a:highlight>
                <a:latin typeface="Consolas"/>
              </a:rPr>
              <a:t>O</a:t>
            </a:r>
            <a:r>
              <a:rPr lang="fr" sz="1800" b="1" u="sng" dirty="0">
                <a:solidFill>
                  <a:schemeClr val="accent3">
                    <a:lumMod val="50000"/>
                  </a:schemeClr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FFRE SPÉCIALE :​</a:t>
            </a:r>
            <a:endParaRPr lang="en-US" sz="1800" u="sng" dirty="0">
              <a:solidFill>
                <a:schemeClr val="accent3">
                  <a:lumMod val="50000"/>
                </a:schemeClr>
              </a:solidFill>
              <a:highlight>
                <a:srgbClr val="C0C0C0"/>
              </a:highlight>
              <a:latin typeface="Times New Roman"/>
              <a:cs typeface="Times New Roman"/>
            </a:endParaRPr>
          </a:p>
          <a:p>
            <a:pPr marL="285750" indent="-285750" algn="just">
              <a:buFont typeface="Courier New" panose="020B0604020202020204" pitchFamily="34" charset="0"/>
              <a:buChar char="o"/>
            </a:pPr>
            <a:r>
              <a:rPr lang="fr" sz="1800" smtClean="0">
                <a:solidFill>
                  <a:schemeClr val="accent3">
                    <a:lumMod val="50000"/>
                  </a:schemeClr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25% </a:t>
            </a:r>
            <a:r>
              <a:rPr lang="fr" sz="1800" dirty="0">
                <a:solidFill>
                  <a:schemeClr val="accent3">
                    <a:lumMod val="50000"/>
                  </a:schemeClr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DE RÉDUCTION AVEC UTILISATION ILLIMITÉE DU SPA ET DE LA PISCINE EXTÉRIEURE​.</a:t>
            </a:r>
            <a:endParaRPr lang="en-US" sz="1800" dirty="0">
              <a:solidFill>
                <a:schemeClr val="accent3">
                  <a:lumMod val="50000"/>
                </a:schemeClr>
              </a:solidFill>
              <a:highlight>
                <a:srgbClr val="C0C0C0"/>
              </a:highlight>
              <a:latin typeface="Times New Roman"/>
              <a:cs typeface="Times New Roman"/>
            </a:endParaRPr>
          </a:p>
          <a:p>
            <a:pPr marL="285750" indent="-285750" algn="just">
              <a:buFont typeface="Courier New" panose="020B0604020202020204" pitchFamily="34" charset="0"/>
              <a:buChar char="o"/>
            </a:pPr>
            <a:r>
              <a:rPr lang="fr" sz="1800" dirty="0">
                <a:solidFill>
                  <a:schemeClr val="accent3">
                    <a:lumMod val="50000"/>
                  </a:schemeClr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3 SERVICES SERVIS AVEC UN VERRE DE PROSECCO À 80$​.</a:t>
            </a:r>
            <a:endParaRPr lang="en-US" sz="1800" dirty="0">
              <a:solidFill>
                <a:schemeClr val="accent3">
                  <a:lumMod val="50000"/>
                </a:schemeClr>
              </a:solidFill>
              <a:highlight>
                <a:srgbClr val="C0C0C0"/>
              </a:highlight>
              <a:latin typeface="Times New Roman"/>
              <a:cs typeface="Times New Roman"/>
            </a:endParaRPr>
          </a:p>
          <a:p>
            <a:pPr marL="285750" indent="-285750" algn="just">
              <a:buFont typeface="Courier New" panose="020B0604020202020204" pitchFamily="34" charset="0"/>
              <a:buChar char="o"/>
            </a:pPr>
            <a:r>
              <a:rPr lang="fr" sz="1800" dirty="0">
                <a:solidFill>
                  <a:schemeClr val="accent3">
                    <a:lumMod val="50000"/>
                  </a:schemeClr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SÉJOUR GRATUIT POUR LES ENFANTS, PANIERS DE COLLATIONS YUMMY, ACTIVITÉS AMUSANTES Feux d'artifice, Concerts ET PRIX.</a:t>
            </a:r>
            <a:endParaRPr lang="en-US" sz="1800" dirty="0">
              <a:solidFill>
                <a:schemeClr val="accent3">
                  <a:lumMod val="50000"/>
                </a:schemeClr>
              </a:solidFill>
              <a:highlight>
                <a:srgbClr val="C0C0C0"/>
              </a:highlight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A3CDBF8-FA3B-02C3-E028-F296FA1CF5FD}"/>
              </a:ext>
            </a:extLst>
          </p:cNvPr>
          <p:cNvSpPr txBox="1"/>
          <p:nvPr/>
        </p:nvSpPr>
        <p:spPr>
          <a:xfrm>
            <a:off x="1937691" y="1347592"/>
            <a:ext cx="3821906" cy="1061829"/>
          </a:xfrm>
          <a:prstGeom prst="rect">
            <a:avLst/>
          </a:prstGeom>
          <a:solidFill>
            <a:schemeClr val="accent3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fr" sz="2100">
                <a:solidFill>
                  <a:srgbClr val="202124"/>
                </a:solidFill>
                <a:latin typeface="Times New Roman"/>
                <a:cs typeface="Times New Roman"/>
              </a:rPr>
              <a:t>Bastille Day (La Fête Nationale) 14 juillet 2023 </a:t>
            </a:r>
            <a:endParaRPr lang="en-US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 algn="ctr"/>
            <a:r>
              <a:rPr lang="fr" sz="2100">
                <a:solidFill>
                  <a:srgbClr val="202124"/>
                </a:solidFill>
                <a:latin typeface="Times New Roman"/>
                <a:cs typeface="Times New Roman"/>
              </a:rPr>
              <a:t>(</a:t>
            </a:r>
            <a:r>
              <a:rPr lang="fr" sz="2100">
                <a:solidFill>
                  <a:srgbClr val="202124"/>
                </a:solidFill>
                <a:latin typeface="Consolas"/>
                <a:cs typeface="Times New Roman"/>
              </a:rPr>
              <a:t>De 12h à 23h30)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07E16F20-3DBB-7EF6-C1DE-056C549962B6}"/>
              </a:ext>
            </a:extLst>
          </p:cNvPr>
          <p:cNvSpPr/>
          <p:nvPr/>
        </p:nvSpPr>
        <p:spPr>
          <a:xfrm>
            <a:off x="9472770" y="4398533"/>
            <a:ext cx="2357437" cy="1920083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C00000"/>
                </a:solidFill>
                <a:latin typeface="Times New Roman"/>
                <a:cs typeface="Times New Roman"/>
              </a:rPr>
              <a:t>DJ Jerry Plus </a:t>
            </a:r>
            <a:r>
              <a:rPr lang="fr" sz="2100">
                <a:solidFill>
                  <a:srgbClr val="C00000"/>
                </a:solidFill>
                <a:latin typeface="Times New Roman"/>
                <a:cs typeface="Times New Roman"/>
              </a:rPr>
              <a:t>invités spéciaux</a:t>
            </a:r>
            <a:r>
              <a:rPr lang="en-GB">
                <a:solidFill>
                  <a:srgbClr val="C00000"/>
                </a:solidFill>
                <a:latin typeface="Times New Roman"/>
                <a:cs typeface="Times New Roman"/>
              </a:rPr>
              <a:t> </a:t>
            </a:r>
            <a:r>
              <a:rPr lang="en-GB">
                <a:solidFill>
                  <a:schemeClr val="accent3"/>
                </a:solidFill>
              </a:rPr>
              <a:t> </a:t>
            </a:r>
            <a:endParaRPr lang="en-US">
              <a:solidFill>
                <a:schemeClr val="accent3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5B2E5A0D-D1AE-6D8A-740F-B27DCDB1CE54}"/>
              </a:ext>
            </a:extLst>
          </p:cNvPr>
          <p:cNvSpPr txBox="1"/>
          <p:nvPr/>
        </p:nvSpPr>
        <p:spPr>
          <a:xfrm>
            <a:off x="10255425" y="6460712"/>
            <a:ext cx="1940720" cy="276999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**</a:t>
            </a:r>
            <a:r>
              <a:rPr lang="fr" sz="1200" dirty="0">
                <a:latin typeface="Times New Roman"/>
                <a:cs typeface="Times New Roman"/>
              </a:rPr>
              <a:t>CGU Appliquer</a:t>
            </a:r>
            <a:r>
              <a:rPr lang="en-GB" sz="1200" dirty="0">
                <a:latin typeface="Times New Roman"/>
                <a:cs typeface="Times New Roman"/>
              </a:rPr>
              <a:t>**</a:t>
            </a:r>
            <a:endParaRPr lang="en-US" sz="1200" dirty="0">
              <a:latin typeface="Times New Roman"/>
              <a:cs typeface="Times New Roman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1B7E4760-1DA8-7BA1-841C-0C703A9DD49C}"/>
              </a:ext>
            </a:extLst>
          </p:cNvPr>
          <p:cNvSpPr txBox="1"/>
          <p:nvPr/>
        </p:nvSpPr>
        <p:spPr>
          <a:xfrm>
            <a:off x="9688860" y="100714"/>
            <a:ext cx="3071812" cy="12464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fr" sz="2100">
                <a:solidFill>
                  <a:srgbClr val="FF0000"/>
                </a:solidFill>
                <a:latin typeface="Times New Roman"/>
                <a:cs typeface="Times New Roman"/>
              </a:rPr>
              <a:t>Réservez maintenant: </a:t>
            </a:r>
          </a:p>
          <a:p>
            <a:pPr algn="l"/>
            <a:r>
              <a:rPr lang="en-GB">
                <a:solidFill>
                  <a:srgbClr val="FF0000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www.RoseHotel.com</a:t>
            </a:r>
            <a:endParaRPr lang="en-GB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algn="l"/>
            <a:r>
              <a:rPr lang="en-GB">
                <a:solidFill>
                  <a:srgbClr val="FF0000"/>
                </a:solidFill>
                <a:latin typeface="Times New Roman"/>
                <a:cs typeface="Times New Roman"/>
              </a:rPr>
              <a:t>49991122001</a:t>
            </a:r>
          </a:p>
          <a:p>
            <a:endParaRPr lang="en-US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4" name="Picture 24">
            <a:extLst>
              <a:ext uri="{FF2B5EF4-FFF2-40B4-BE49-F238E27FC236}">
                <a16:creationId xmlns:a16="http://schemas.microsoft.com/office/drawing/2014/main" xmlns="" id="{076139BE-C191-EAC8-312E-3F934A7F2C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304" y="2697"/>
            <a:ext cx="1398670" cy="6852559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xmlns="" id="{C3B8F9E3-0F64-47B4-A386-9D16D94B8464}"/>
              </a:ext>
            </a:extLst>
          </p:cNvPr>
          <p:cNvSpPr/>
          <p:nvPr/>
        </p:nvSpPr>
        <p:spPr>
          <a:xfrm>
            <a:off x="8788761" y="1188828"/>
            <a:ext cx="3263660" cy="244415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fr" sz="1400" b="1" u="sng" dirty="0">
                <a:solidFill>
                  <a:srgbClr val="202124"/>
                </a:solidFill>
                <a:latin typeface="Consolas"/>
              </a:rPr>
              <a:t>Jusqu'à 25 % de réduction</a:t>
            </a:r>
            <a:r>
              <a:rPr lang="fr" sz="1400" b="1" u="sng" dirty="0">
                <a:latin typeface="Consolas"/>
              </a:rPr>
              <a:t/>
            </a:r>
            <a:br>
              <a:rPr lang="fr" sz="1400" b="1" u="sng" dirty="0">
                <a:latin typeface="Consolas"/>
              </a:rPr>
            </a:br>
            <a:r>
              <a:rPr lang="fr" sz="1400" b="1" dirty="0">
                <a:solidFill>
                  <a:srgbClr val="202124"/>
                </a:solidFill>
                <a:latin typeface="Consolas"/>
              </a:rPr>
              <a:t>(Chambre Supérieure 70$</a:t>
            </a:r>
            <a:r>
              <a:rPr lang="fr" sz="1400" b="1" dirty="0">
                <a:latin typeface="Consolas"/>
              </a:rPr>
              <a:t/>
            </a:r>
            <a:br>
              <a:rPr lang="fr" sz="1400" b="1" dirty="0">
                <a:latin typeface="Consolas"/>
              </a:rPr>
            </a:br>
            <a:r>
              <a:rPr lang="fr" sz="1400" b="1" dirty="0">
                <a:solidFill>
                  <a:srgbClr val="202124"/>
                </a:solidFill>
                <a:latin typeface="Consolas"/>
              </a:rPr>
              <a:t>Chambre de luxe 125$</a:t>
            </a:r>
            <a:r>
              <a:rPr lang="fr" sz="1400" b="1" dirty="0">
                <a:latin typeface="Consolas"/>
              </a:rPr>
              <a:t/>
            </a:r>
            <a:br>
              <a:rPr lang="fr" sz="1400" b="1" dirty="0">
                <a:latin typeface="Consolas"/>
              </a:rPr>
            </a:br>
            <a:r>
              <a:rPr lang="fr" sz="1400" b="1" dirty="0">
                <a:solidFill>
                  <a:srgbClr val="202124"/>
                </a:solidFill>
                <a:latin typeface="Consolas"/>
              </a:rPr>
              <a:t>Chambre Exécutive</a:t>
            </a:r>
            <a:r>
              <a:rPr lang="fr" sz="1400" b="1" dirty="0">
                <a:latin typeface="Consolas"/>
              </a:rPr>
              <a:t/>
            </a:r>
            <a:br>
              <a:rPr lang="fr" sz="1400" b="1" dirty="0">
                <a:latin typeface="Consolas"/>
              </a:rPr>
            </a:br>
            <a:r>
              <a:rPr lang="fr" sz="1400" b="1" dirty="0">
                <a:solidFill>
                  <a:srgbClr val="202124"/>
                </a:solidFill>
                <a:latin typeface="Consolas"/>
              </a:rPr>
              <a:t>200$)</a:t>
            </a:r>
            <a:endParaRPr lang="en-US" sz="1400" dirty="0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xmlns="" id="{6F32A69A-FD6A-3B89-9825-445FE8314E60}"/>
              </a:ext>
            </a:extLst>
          </p:cNvPr>
          <p:cNvSpPr/>
          <p:nvPr/>
        </p:nvSpPr>
        <p:spPr>
          <a:xfrm>
            <a:off x="9147297" y="3821981"/>
            <a:ext cx="3004865" cy="2573546"/>
          </a:xfrm>
          <a:prstGeom prst="star5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9528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</Words>
  <Application>Microsoft Office PowerPoint</Application>
  <PresentationFormat>Custom</PresentationFormat>
  <Paragraphs>21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Circuit</vt:lpstr>
      <vt:lpstr>Hotel event advertisement  </vt:lpstr>
      <vt:lpstr>    Rose Hotel 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advertisement  </dc:title>
  <dc:creator>Tahmina Islam</dc:creator>
  <cp:lastModifiedBy>A Islam</cp:lastModifiedBy>
  <cp:revision>143</cp:revision>
  <dcterms:created xsi:type="dcterms:W3CDTF">2023-05-26T13:41:29Z</dcterms:created>
  <dcterms:modified xsi:type="dcterms:W3CDTF">2023-06-01T17:19:09Z</dcterms:modified>
</cp:coreProperties>
</file>