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D9717-2119-9BBD-B6EE-66A154DEAB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46CEB3-4666-3B5A-1A62-2D947DBF7C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A115E6-9548-A94F-CFBF-66C8CF24A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ABB8F-474C-4176-0474-BF29DA746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6A824-5D71-9D4E-1D3C-BBFAFA9A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362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54EA8-5E85-863D-FE20-C8FF89605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F0B17-6C70-A28D-0B45-A56801044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998D7-727A-62C9-741E-3624623AC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DFF90-FEE4-C89C-8614-F8EDDB605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57DD8-6232-6871-9406-1C2896BC3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774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797F5-3B97-E79D-12B6-69049D137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C1925-0EAB-F7CF-1826-5516ECFF7E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29581-725C-67FF-49C5-21496AC72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569F3-7486-0907-943A-6373A05F3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01DBD7-5EC3-6B88-FA8D-ED34B6029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76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5116E-D261-04FD-7328-C07CEBA7D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B18C7-4BF3-D134-919C-C6D8038F02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B61DE7-FA96-44A7-2E72-D8DD079107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254EC8-BC93-4B47-030C-99CFD8E18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21C5DE-342A-618B-BCDB-D6C9ACBED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A6325-9E2F-560C-522A-56F7DBAE3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593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102EB-26A6-487D-5406-C19D178EB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EE9D4-8F98-FA9F-2D10-A81464FA3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2F082-F70B-C9E3-35B4-89705653B0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A05214-6034-81B4-D3FC-658F27D3A9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6822BF-8E9C-7842-7A8A-6E6FC8B673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04C116-398B-3F61-F60C-8E8C1DC5A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E8C231-648D-DD9F-5B1E-F278E70BC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9ECF17-5F51-D667-9498-07C88F046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500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A851F-A3A1-5B36-3026-F19CD3BED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912643-4169-4258-EF55-4B4E335FB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92B48D-2328-DCA4-5F97-F74084F79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004611-4C86-D51F-9A38-FE0A9A1D6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745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051048-292D-D6F9-391B-9EEF34DD6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F2A364-859B-C18E-462E-FEC0B6B3A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299D9-CD69-7E0C-59AE-9EF58E24C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91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C6118-7A46-9012-9050-B50846CEB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8353F-503B-475E-52DE-5C8030B2B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898057-B40A-3B7D-B3DF-6A125E4FA5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24D691-B76C-90A8-9E9E-CC9504C56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572EA8-8F90-BFE1-64F0-0384F96EA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04FF6-C130-D1D1-A1E0-CF055EDA7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43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6B84B-7821-EEFA-DFA9-A11EA276D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BFF526-41FD-58F5-B4CE-F518FC836E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BB86F0-5CAA-6B3D-41F3-6E29CEADE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E1F9F5-8574-DC53-1F25-5030B9643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037CE-D5C1-470A-56FE-F2E378DB5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17B291-7F79-8EE8-B041-24B38815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899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12FD2-1F97-E10F-30B8-50E6DF81E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0F166E-864A-3707-C171-4203346EB2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145E9-A483-E767-F4DB-DA551BC23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160617-5D43-F9C6-6CE1-8E356307B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E92E6-97AD-F10F-21F4-A393302F8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7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E7FC1F-AC4C-FA84-1D0D-98D75F42B0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2FCE77-7D51-9494-41EB-E6FF732343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E4AB08-E31D-B99F-2BD3-492DC6EA2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A9FA0-D5D4-2AB1-2D7F-8A086EDAD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C6331-D267-CB6F-6E8F-4B12DAE27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737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070D83-0CB0-EBB1-BD6D-954F99D6F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2A9501-8429-6015-E13E-55E2E6AB5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943288-1397-F063-54BC-4D691140F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F4651-E4D5-114C-A20B-B44D85C72D22}" type="datetimeFigureOut">
              <a:rPr lang="en-US" smtClean="0"/>
              <a:t>5/26/23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935DC-3AFD-338A-B3B7-BAB2F86A34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16460-281E-DAE0-095F-E4D0F1A021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F9614-23EB-C643-B5C4-856909DBD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471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6EDB1-1350-E53D-3410-7D59DB9049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ro-RO" sz="2400" dirty="0"/>
              <a:t>Silviu </a:t>
            </a:r>
            <a:r>
              <a:rPr lang="ro-RO" sz="2400" dirty="0" err="1"/>
              <a:t>Ghera</a:t>
            </a:r>
            <a:br>
              <a:rPr lang="ro-RO" sz="2400" dirty="0"/>
            </a:br>
            <a:r>
              <a:rPr lang="ro-RO" sz="2400" dirty="0"/>
              <a:t>Student </a:t>
            </a:r>
            <a:r>
              <a:rPr lang="ro-RO" sz="2400" dirty="0" err="1"/>
              <a:t>id</a:t>
            </a:r>
            <a:r>
              <a:rPr lang="ro-RO" sz="2400" dirty="0"/>
              <a:t> : 2130167</a:t>
            </a:r>
            <a:br>
              <a:rPr lang="ro-RO" sz="2400" dirty="0"/>
            </a:br>
            <a:r>
              <a:rPr lang="en-GB" sz="2400" dirty="0"/>
              <a:t>Foreign Language and cultural awareness </a:t>
            </a:r>
            <a:br>
              <a:rPr lang="ro-RO" sz="2400" dirty="0"/>
            </a:br>
            <a:r>
              <a:rPr lang="ro-RO" sz="2400" dirty="0"/>
              <a:t>BHMI5003</a:t>
            </a:r>
            <a:br>
              <a:rPr lang="en-GB" sz="2400" dirty="0"/>
            </a:br>
            <a:r>
              <a:rPr lang="en-GB" sz="2400" dirty="0"/>
              <a:t>Module tutor</a:t>
            </a:r>
            <a:r>
              <a:rPr lang="ro-RO" sz="2400" dirty="0"/>
              <a:t>: Rodrigo F. Aguilera</a:t>
            </a:r>
            <a:br>
              <a:rPr lang="ro-RO" sz="2400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34415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70683206586__01272851-CD1B-446C-8471-E4DB279414D3.MOV">
            <a:hlinkClick r:id="" action="ppaction://media"/>
            <a:extLst>
              <a:ext uri="{FF2B5EF4-FFF2-40B4-BE49-F238E27FC236}">
                <a16:creationId xmlns:a16="http://schemas.microsoft.com/office/drawing/2014/main" id="{32AA645E-0786-8269-DCB0-7888A43BC06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64050" y="1825625"/>
            <a:ext cx="3263900" cy="4351338"/>
          </a:xfrm>
        </p:spPr>
      </p:pic>
    </p:spTree>
    <p:extLst>
      <p:ext uri="{BB962C8B-B14F-4D97-AF65-F5344CB8AC3E}">
        <p14:creationId xmlns:p14="http://schemas.microsoft.com/office/powerpoint/2010/main" val="3005800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Silviu Ghera Student id : 2130167 Foreign Language and cultural awareness  BHMI5003 Module tutor: Rodrigo F. Aguilera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Silviu Ghera Student id : 2130167 Foreign Language and cultural awareness  BHMI5003 Module tutor: Rodrigo F. Aguilera </dc:title>
  <dc:creator>Madalina Ghera (2128167)</dc:creator>
  <cp:lastModifiedBy>Madalina Ghera (2128167)</cp:lastModifiedBy>
  <cp:revision>1</cp:revision>
  <dcterms:created xsi:type="dcterms:W3CDTF">2023-05-26T22:03:20Z</dcterms:created>
  <dcterms:modified xsi:type="dcterms:W3CDTF">2023-05-26T22:16:18Z</dcterms:modified>
</cp:coreProperties>
</file>