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19D0E7-686A-4565-8722-2B796EC85585}" v="1" dt="2025-06-24T16:34:38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936" y="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CFCB6C-307C-491E-BC0E-55520C2F14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7601C41-1097-410A-86EC-D802B0FB134E}">
      <dgm:prSet/>
      <dgm:spPr/>
      <dgm:t>
        <a:bodyPr/>
        <a:lstStyle/>
        <a:p>
          <a:r>
            <a:rPr lang="en-US"/>
            <a:t>• Task 1: Questionnaire Design &amp; Analysis</a:t>
          </a:r>
        </a:p>
      </dgm:t>
    </dgm:pt>
    <dgm:pt modelId="{871D8E50-FEC8-4141-ADB7-34C6AAEA8A05}" type="parTrans" cxnId="{9DB3F153-53F2-4907-BBA4-DD23BDD7C5EE}">
      <dgm:prSet/>
      <dgm:spPr/>
      <dgm:t>
        <a:bodyPr/>
        <a:lstStyle/>
        <a:p>
          <a:endParaRPr lang="en-US"/>
        </a:p>
      </dgm:t>
    </dgm:pt>
    <dgm:pt modelId="{B7B1E901-15C3-47D7-BD2C-6835EECB036C}" type="sibTrans" cxnId="{9DB3F153-53F2-4907-BBA4-DD23BDD7C5EE}">
      <dgm:prSet/>
      <dgm:spPr/>
      <dgm:t>
        <a:bodyPr/>
        <a:lstStyle/>
        <a:p>
          <a:endParaRPr lang="en-US"/>
        </a:p>
      </dgm:t>
    </dgm:pt>
    <dgm:pt modelId="{D6850512-87B6-4ABE-BBC3-7F4C9F92B050}">
      <dgm:prSet/>
      <dgm:spPr/>
      <dgm:t>
        <a:bodyPr/>
        <a:lstStyle/>
        <a:p>
          <a:r>
            <a:rPr lang="en-US"/>
            <a:t>• Task 2: Website Design</a:t>
          </a:r>
        </a:p>
      </dgm:t>
    </dgm:pt>
    <dgm:pt modelId="{72152034-D74D-40E9-A516-B8D2A9D063E9}" type="parTrans" cxnId="{85929DBC-BFDB-483A-9B85-E5B3EC525803}">
      <dgm:prSet/>
      <dgm:spPr/>
      <dgm:t>
        <a:bodyPr/>
        <a:lstStyle/>
        <a:p>
          <a:endParaRPr lang="en-US"/>
        </a:p>
      </dgm:t>
    </dgm:pt>
    <dgm:pt modelId="{713A55EF-1D65-45EB-B9FA-2E7837D99D4C}" type="sibTrans" cxnId="{85929DBC-BFDB-483A-9B85-E5B3EC525803}">
      <dgm:prSet/>
      <dgm:spPr/>
      <dgm:t>
        <a:bodyPr/>
        <a:lstStyle/>
        <a:p>
          <a:endParaRPr lang="en-US"/>
        </a:p>
      </dgm:t>
    </dgm:pt>
    <dgm:pt modelId="{BF92845E-BA43-47F6-A311-D6B1E8912CA0}">
      <dgm:prSet/>
      <dgm:spPr/>
      <dgm:t>
        <a:bodyPr/>
        <a:lstStyle/>
        <a:p>
          <a:r>
            <a:rPr lang="en-US"/>
            <a:t>• Task 3: Marketing Materials &amp; Video Advert</a:t>
          </a:r>
        </a:p>
      </dgm:t>
    </dgm:pt>
    <dgm:pt modelId="{C741AC3B-160A-49CC-A5D1-BA2C92824E8C}" type="parTrans" cxnId="{93B168A1-C936-4A03-AE96-5D231B32F2A6}">
      <dgm:prSet/>
      <dgm:spPr/>
      <dgm:t>
        <a:bodyPr/>
        <a:lstStyle/>
        <a:p>
          <a:endParaRPr lang="en-US"/>
        </a:p>
      </dgm:t>
    </dgm:pt>
    <dgm:pt modelId="{F70E7B9D-6501-4BE1-BEE3-EE74B95C3862}" type="sibTrans" cxnId="{93B168A1-C936-4A03-AE96-5D231B32F2A6}">
      <dgm:prSet/>
      <dgm:spPr/>
      <dgm:t>
        <a:bodyPr/>
        <a:lstStyle/>
        <a:p>
          <a:endParaRPr lang="en-US"/>
        </a:p>
      </dgm:t>
    </dgm:pt>
    <dgm:pt modelId="{4932E8D9-329F-42FD-9D0D-CB852169B5F6}">
      <dgm:prSet/>
      <dgm:spPr/>
      <dgm:t>
        <a:bodyPr/>
        <a:lstStyle/>
        <a:p>
          <a:r>
            <a:rPr lang="en-US"/>
            <a:t>• Connecting Research with Creative Work</a:t>
          </a:r>
        </a:p>
      </dgm:t>
    </dgm:pt>
    <dgm:pt modelId="{0CEEBD17-5F0D-4A5C-AF11-3F51EC600BEA}" type="parTrans" cxnId="{818CD826-87F3-4E6F-8E8D-FC3C04E5B1E1}">
      <dgm:prSet/>
      <dgm:spPr/>
      <dgm:t>
        <a:bodyPr/>
        <a:lstStyle/>
        <a:p>
          <a:endParaRPr lang="en-US"/>
        </a:p>
      </dgm:t>
    </dgm:pt>
    <dgm:pt modelId="{B2D88901-90EF-4133-BA12-591FD490B121}" type="sibTrans" cxnId="{818CD826-87F3-4E6F-8E8D-FC3C04E5B1E1}">
      <dgm:prSet/>
      <dgm:spPr/>
      <dgm:t>
        <a:bodyPr/>
        <a:lstStyle/>
        <a:p>
          <a:endParaRPr lang="en-US"/>
        </a:p>
      </dgm:t>
    </dgm:pt>
    <dgm:pt modelId="{F2545078-B1D2-4178-8040-26AA3590C725}">
      <dgm:prSet/>
      <dgm:spPr/>
      <dgm:t>
        <a:bodyPr/>
        <a:lstStyle/>
        <a:p>
          <a:r>
            <a:rPr lang="en-US"/>
            <a:t>• Skills Gained and Future Development</a:t>
          </a:r>
        </a:p>
      </dgm:t>
    </dgm:pt>
    <dgm:pt modelId="{3B1070AE-1811-46B6-B506-3230B17D92FA}" type="parTrans" cxnId="{4ADCD7BF-2AC4-40E3-A3B2-DEC7C12D560C}">
      <dgm:prSet/>
      <dgm:spPr/>
      <dgm:t>
        <a:bodyPr/>
        <a:lstStyle/>
        <a:p>
          <a:endParaRPr lang="en-US"/>
        </a:p>
      </dgm:t>
    </dgm:pt>
    <dgm:pt modelId="{90EB907E-FE24-436A-9860-60A50D12DF7F}" type="sibTrans" cxnId="{4ADCD7BF-2AC4-40E3-A3B2-DEC7C12D560C}">
      <dgm:prSet/>
      <dgm:spPr/>
      <dgm:t>
        <a:bodyPr/>
        <a:lstStyle/>
        <a:p>
          <a:endParaRPr lang="en-US"/>
        </a:p>
      </dgm:t>
    </dgm:pt>
    <dgm:pt modelId="{585BC4EB-BAA8-4DC3-81DF-07FD36CCF3AB}" type="pres">
      <dgm:prSet presAssocID="{AACFCB6C-307C-491E-BC0E-55520C2F145F}" presName="root" presStyleCnt="0">
        <dgm:presLayoutVars>
          <dgm:dir/>
          <dgm:resizeHandles val="exact"/>
        </dgm:presLayoutVars>
      </dgm:prSet>
      <dgm:spPr/>
    </dgm:pt>
    <dgm:pt modelId="{BDF2646A-7D67-4CBB-B474-01BB64ED3BF0}" type="pres">
      <dgm:prSet presAssocID="{A7601C41-1097-410A-86EC-D802B0FB134E}" presName="compNode" presStyleCnt="0"/>
      <dgm:spPr/>
    </dgm:pt>
    <dgm:pt modelId="{233492A5-46D4-44F2-A9BC-70EC9BB8DFB7}" type="pres">
      <dgm:prSet presAssocID="{A7601C41-1097-410A-86EC-D802B0FB134E}" presName="bgRect" presStyleLbl="bgShp" presStyleIdx="0" presStyleCnt="5"/>
      <dgm:spPr/>
    </dgm:pt>
    <dgm:pt modelId="{6FDBC0F9-4451-4CCF-BC1C-64787EF218D8}" type="pres">
      <dgm:prSet presAssocID="{A7601C41-1097-410A-86EC-D802B0FB134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DF69FF0-A536-4268-9CFC-F2FF99656861}" type="pres">
      <dgm:prSet presAssocID="{A7601C41-1097-410A-86EC-D802B0FB134E}" presName="spaceRect" presStyleCnt="0"/>
      <dgm:spPr/>
    </dgm:pt>
    <dgm:pt modelId="{082F3556-84AC-4A66-AE54-70A0D70E2860}" type="pres">
      <dgm:prSet presAssocID="{A7601C41-1097-410A-86EC-D802B0FB134E}" presName="parTx" presStyleLbl="revTx" presStyleIdx="0" presStyleCnt="5">
        <dgm:presLayoutVars>
          <dgm:chMax val="0"/>
          <dgm:chPref val="0"/>
        </dgm:presLayoutVars>
      </dgm:prSet>
      <dgm:spPr/>
    </dgm:pt>
    <dgm:pt modelId="{35773252-18BE-4C05-8316-C502924B0306}" type="pres">
      <dgm:prSet presAssocID="{B7B1E901-15C3-47D7-BD2C-6835EECB036C}" presName="sibTrans" presStyleCnt="0"/>
      <dgm:spPr/>
    </dgm:pt>
    <dgm:pt modelId="{CF255758-09E1-4EB2-BFBE-9A7A3D421B55}" type="pres">
      <dgm:prSet presAssocID="{D6850512-87B6-4ABE-BBC3-7F4C9F92B050}" presName="compNode" presStyleCnt="0"/>
      <dgm:spPr/>
    </dgm:pt>
    <dgm:pt modelId="{5012B1AC-49EF-43B3-AE88-AB12E31330C4}" type="pres">
      <dgm:prSet presAssocID="{D6850512-87B6-4ABE-BBC3-7F4C9F92B050}" presName="bgRect" presStyleLbl="bgShp" presStyleIdx="1" presStyleCnt="5"/>
      <dgm:spPr/>
    </dgm:pt>
    <dgm:pt modelId="{B5797D9B-68B2-4BE0-8A85-F886C3CA05BA}" type="pres">
      <dgm:prSet presAssocID="{D6850512-87B6-4ABE-BBC3-7F4C9F92B05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F5380FEF-AAA6-4184-8B54-FA821BBA5A26}" type="pres">
      <dgm:prSet presAssocID="{D6850512-87B6-4ABE-BBC3-7F4C9F92B050}" presName="spaceRect" presStyleCnt="0"/>
      <dgm:spPr/>
    </dgm:pt>
    <dgm:pt modelId="{CD783A37-6F59-40BA-B409-7744870B35F1}" type="pres">
      <dgm:prSet presAssocID="{D6850512-87B6-4ABE-BBC3-7F4C9F92B050}" presName="parTx" presStyleLbl="revTx" presStyleIdx="1" presStyleCnt="5">
        <dgm:presLayoutVars>
          <dgm:chMax val="0"/>
          <dgm:chPref val="0"/>
        </dgm:presLayoutVars>
      </dgm:prSet>
      <dgm:spPr/>
    </dgm:pt>
    <dgm:pt modelId="{4A1A9D8F-1F4D-4381-AEA6-494FC6BCA9E9}" type="pres">
      <dgm:prSet presAssocID="{713A55EF-1D65-45EB-B9FA-2E7837D99D4C}" presName="sibTrans" presStyleCnt="0"/>
      <dgm:spPr/>
    </dgm:pt>
    <dgm:pt modelId="{9821458D-5EEE-4312-A8AF-040AFFA8CDE1}" type="pres">
      <dgm:prSet presAssocID="{BF92845E-BA43-47F6-A311-D6B1E8912CA0}" presName="compNode" presStyleCnt="0"/>
      <dgm:spPr/>
    </dgm:pt>
    <dgm:pt modelId="{015980D0-F908-4CC9-8DBC-B95315768E30}" type="pres">
      <dgm:prSet presAssocID="{BF92845E-BA43-47F6-A311-D6B1E8912CA0}" presName="bgRect" presStyleLbl="bgShp" presStyleIdx="2" presStyleCnt="5"/>
      <dgm:spPr/>
    </dgm:pt>
    <dgm:pt modelId="{17E2712B-E0E6-439D-B77C-C03A3981798C}" type="pres">
      <dgm:prSet presAssocID="{BF92845E-BA43-47F6-A311-D6B1E8912CA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D0AF1649-03CB-4A17-AC80-729BF13E8782}" type="pres">
      <dgm:prSet presAssocID="{BF92845E-BA43-47F6-A311-D6B1E8912CA0}" presName="spaceRect" presStyleCnt="0"/>
      <dgm:spPr/>
    </dgm:pt>
    <dgm:pt modelId="{9D1399FE-16FC-4350-96FA-E1A1C9CF35F6}" type="pres">
      <dgm:prSet presAssocID="{BF92845E-BA43-47F6-A311-D6B1E8912CA0}" presName="parTx" presStyleLbl="revTx" presStyleIdx="2" presStyleCnt="5">
        <dgm:presLayoutVars>
          <dgm:chMax val="0"/>
          <dgm:chPref val="0"/>
        </dgm:presLayoutVars>
      </dgm:prSet>
      <dgm:spPr/>
    </dgm:pt>
    <dgm:pt modelId="{FCC50905-054F-4E01-BA96-03DFFFDBB99A}" type="pres">
      <dgm:prSet presAssocID="{F70E7B9D-6501-4BE1-BEE3-EE74B95C3862}" presName="sibTrans" presStyleCnt="0"/>
      <dgm:spPr/>
    </dgm:pt>
    <dgm:pt modelId="{117EC266-5A41-4F90-9774-C5746544C897}" type="pres">
      <dgm:prSet presAssocID="{4932E8D9-329F-42FD-9D0D-CB852169B5F6}" presName="compNode" presStyleCnt="0"/>
      <dgm:spPr/>
    </dgm:pt>
    <dgm:pt modelId="{CB0447B9-4F68-4A16-90DD-AD93D142AB0F}" type="pres">
      <dgm:prSet presAssocID="{4932E8D9-329F-42FD-9D0D-CB852169B5F6}" presName="bgRect" presStyleLbl="bgShp" presStyleIdx="3" presStyleCnt="5"/>
      <dgm:spPr/>
    </dgm:pt>
    <dgm:pt modelId="{0A43B707-1D2D-4919-9E22-C1B66C6D048E}" type="pres">
      <dgm:prSet presAssocID="{4932E8D9-329F-42FD-9D0D-CB852169B5F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E8CCA18-8F70-4FBA-9A9C-DED5009EA4F7}" type="pres">
      <dgm:prSet presAssocID="{4932E8D9-329F-42FD-9D0D-CB852169B5F6}" presName="spaceRect" presStyleCnt="0"/>
      <dgm:spPr/>
    </dgm:pt>
    <dgm:pt modelId="{B31D5602-3D86-45C9-9704-4ED48403EBE7}" type="pres">
      <dgm:prSet presAssocID="{4932E8D9-329F-42FD-9D0D-CB852169B5F6}" presName="parTx" presStyleLbl="revTx" presStyleIdx="3" presStyleCnt="5">
        <dgm:presLayoutVars>
          <dgm:chMax val="0"/>
          <dgm:chPref val="0"/>
        </dgm:presLayoutVars>
      </dgm:prSet>
      <dgm:spPr/>
    </dgm:pt>
    <dgm:pt modelId="{919CAAFC-A28A-432D-9052-0F557162A992}" type="pres">
      <dgm:prSet presAssocID="{B2D88901-90EF-4133-BA12-591FD490B121}" presName="sibTrans" presStyleCnt="0"/>
      <dgm:spPr/>
    </dgm:pt>
    <dgm:pt modelId="{255A96A0-C3A8-499A-AC39-D06C1F383601}" type="pres">
      <dgm:prSet presAssocID="{F2545078-B1D2-4178-8040-26AA3590C725}" presName="compNode" presStyleCnt="0"/>
      <dgm:spPr/>
    </dgm:pt>
    <dgm:pt modelId="{48970EEE-1037-44F2-AB80-4B84222F200E}" type="pres">
      <dgm:prSet presAssocID="{F2545078-B1D2-4178-8040-26AA3590C725}" presName="bgRect" presStyleLbl="bgShp" presStyleIdx="4" presStyleCnt="5"/>
      <dgm:spPr/>
    </dgm:pt>
    <dgm:pt modelId="{C1BF9053-8580-41A9-819D-86A40BBF0200}" type="pres">
      <dgm:prSet presAssocID="{F2545078-B1D2-4178-8040-26AA3590C72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D496C51-C048-4BD9-87A4-10158A121D17}" type="pres">
      <dgm:prSet presAssocID="{F2545078-B1D2-4178-8040-26AA3590C725}" presName="spaceRect" presStyleCnt="0"/>
      <dgm:spPr/>
    </dgm:pt>
    <dgm:pt modelId="{04DF1B79-53F4-4B4F-A6CD-C315FFB2DD64}" type="pres">
      <dgm:prSet presAssocID="{F2545078-B1D2-4178-8040-26AA3590C72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BB36214-EFD5-4163-A4E8-6171E2763DB4}" type="presOf" srcId="{A7601C41-1097-410A-86EC-D802B0FB134E}" destId="{082F3556-84AC-4A66-AE54-70A0D70E2860}" srcOrd="0" destOrd="0" presId="urn:microsoft.com/office/officeart/2018/2/layout/IconVerticalSolidList"/>
    <dgm:cxn modelId="{426E4821-5223-4D2E-A929-3CD1737AE35B}" type="presOf" srcId="{D6850512-87B6-4ABE-BBC3-7F4C9F92B050}" destId="{CD783A37-6F59-40BA-B409-7744870B35F1}" srcOrd="0" destOrd="0" presId="urn:microsoft.com/office/officeart/2018/2/layout/IconVerticalSolidList"/>
    <dgm:cxn modelId="{818CD826-87F3-4E6F-8E8D-FC3C04E5B1E1}" srcId="{AACFCB6C-307C-491E-BC0E-55520C2F145F}" destId="{4932E8D9-329F-42FD-9D0D-CB852169B5F6}" srcOrd="3" destOrd="0" parTransId="{0CEEBD17-5F0D-4A5C-AF11-3F51EC600BEA}" sibTransId="{B2D88901-90EF-4133-BA12-591FD490B121}"/>
    <dgm:cxn modelId="{F19C6D4C-105A-4F86-844C-1DF53BBA4B53}" type="presOf" srcId="{F2545078-B1D2-4178-8040-26AA3590C725}" destId="{04DF1B79-53F4-4B4F-A6CD-C315FFB2DD64}" srcOrd="0" destOrd="0" presId="urn:microsoft.com/office/officeart/2018/2/layout/IconVerticalSolidList"/>
    <dgm:cxn modelId="{9DB3F153-53F2-4907-BBA4-DD23BDD7C5EE}" srcId="{AACFCB6C-307C-491E-BC0E-55520C2F145F}" destId="{A7601C41-1097-410A-86EC-D802B0FB134E}" srcOrd="0" destOrd="0" parTransId="{871D8E50-FEC8-4141-ADB7-34C6AAEA8A05}" sibTransId="{B7B1E901-15C3-47D7-BD2C-6835EECB036C}"/>
    <dgm:cxn modelId="{93B168A1-C936-4A03-AE96-5D231B32F2A6}" srcId="{AACFCB6C-307C-491E-BC0E-55520C2F145F}" destId="{BF92845E-BA43-47F6-A311-D6B1E8912CA0}" srcOrd="2" destOrd="0" parTransId="{C741AC3B-160A-49CC-A5D1-BA2C92824E8C}" sibTransId="{F70E7B9D-6501-4BE1-BEE3-EE74B95C3862}"/>
    <dgm:cxn modelId="{15E5D1BB-64B6-4D2F-92E7-B8D3433A41DF}" type="presOf" srcId="{4932E8D9-329F-42FD-9D0D-CB852169B5F6}" destId="{B31D5602-3D86-45C9-9704-4ED48403EBE7}" srcOrd="0" destOrd="0" presId="urn:microsoft.com/office/officeart/2018/2/layout/IconVerticalSolidList"/>
    <dgm:cxn modelId="{85929DBC-BFDB-483A-9B85-E5B3EC525803}" srcId="{AACFCB6C-307C-491E-BC0E-55520C2F145F}" destId="{D6850512-87B6-4ABE-BBC3-7F4C9F92B050}" srcOrd="1" destOrd="0" parTransId="{72152034-D74D-40E9-A516-B8D2A9D063E9}" sibTransId="{713A55EF-1D65-45EB-B9FA-2E7837D99D4C}"/>
    <dgm:cxn modelId="{4ADCD7BF-2AC4-40E3-A3B2-DEC7C12D560C}" srcId="{AACFCB6C-307C-491E-BC0E-55520C2F145F}" destId="{F2545078-B1D2-4178-8040-26AA3590C725}" srcOrd="4" destOrd="0" parTransId="{3B1070AE-1811-46B6-B506-3230B17D92FA}" sibTransId="{90EB907E-FE24-436A-9860-60A50D12DF7F}"/>
    <dgm:cxn modelId="{2F925BEB-7EF9-45B5-A036-1188DE5E7500}" type="presOf" srcId="{AACFCB6C-307C-491E-BC0E-55520C2F145F}" destId="{585BC4EB-BAA8-4DC3-81DF-07FD36CCF3AB}" srcOrd="0" destOrd="0" presId="urn:microsoft.com/office/officeart/2018/2/layout/IconVerticalSolidList"/>
    <dgm:cxn modelId="{0E148AF5-FD8F-42C1-937C-68F11FD09D26}" type="presOf" srcId="{BF92845E-BA43-47F6-A311-D6B1E8912CA0}" destId="{9D1399FE-16FC-4350-96FA-E1A1C9CF35F6}" srcOrd="0" destOrd="0" presId="urn:microsoft.com/office/officeart/2018/2/layout/IconVerticalSolidList"/>
    <dgm:cxn modelId="{F0AC4AAE-94BB-4C6E-A6B1-4DA0E7C3604B}" type="presParOf" srcId="{585BC4EB-BAA8-4DC3-81DF-07FD36CCF3AB}" destId="{BDF2646A-7D67-4CBB-B474-01BB64ED3BF0}" srcOrd="0" destOrd="0" presId="urn:microsoft.com/office/officeart/2018/2/layout/IconVerticalSolidList"/>
    <dgm:cxn modelId="{2FF4283F-4C46-40F4-8B8D-5D93D3859B89}" type="presParOf" srcId="{BDF2646A-7D67-4CBB-B474-01BB64ED3BF0}" destId="{233492A5-46D4-44F2-A9BC-70EC9BB8DFB7}" srcOrd="0" destOrd="0" presId="urn:microsoft.com/office/officeart/2018/2/layout/IconVerticalSolidList"/>
    <dgm:cxn modelId="{6BAD7B07-D75B-4915-8A48-B31BD0A8B24F}" type="presParOf" srcId="{BDF2646A-7D67-4CBB-B474-01BB64ED3BF0}" destId="{6FDBC0F9-4451-4CCF-BC1C-64787EF218D8}" srcOrd="1" destOrd="0" presId="urn:microsoft.com/office/officeart/2018/2/layout/IconVerticalSolidList"/>
    <dgm:cxn modelId="{747EF07D-803E-4547-B8C6-F07F24A10F07}" type="presParOf" srcId="{BDF2646A-7D67-4CBB-B474-01BB64ED3BF0}" destId="{DDF69FF0-A536-4268-9CFC-F2FF99656861}" srcOrd="2" destOrd="0" presId="urn:microsoft.com/office/officeart/2018/2/layout/IconVerticalSolidList"/>
    <dgm:cxn modelId="{1ECF1643-833F-426C-8B53-CEA2546C6E6F}" type="presParOf" srcId="{BDF2646A-7D67-4CBB-B474-01BB64ED3BF0}" destId="{082F3556-84AC-4A66-AE54-70A0D70E2860}" srcOrd="3" destOrd="0" presId="urn:microsoft.com/office/officeart/2018/2/layout/IconVerticalSolidList"/>
    <dgm:cxn modelId="{878579E7-E703-460D-942F-3714C83ED3D9}" type="presParOf" srcId="{585BC4EB-BAA8-4DC3-81DF-07FD36CCF3AB}" destId="{35773252-18BE-4C05-8316-C502924B0306}" srcOrd="1" destOrd="0" presId="urn:microsoft.com/office/officeart/2018/2/layout/IconVerticalSolidList"/>
    <dgm:cxn modelId="{4CC5C0FB-21E0-4482-8E3A-3F7078E92693}" type="presParOf" srcId="{585BC4EB-BAA8-4DC3-81DF-07FD36CCF3AB}" destId="{CF255758-09E1-4EB2-BFBE-9A7A3D421B55}" srcOrd="2" destOrd="0" presId="urn:microsoft.com/office/officeart/2018/2/layout/IconVerticalSolidList"/>
    <dgm:cxn modelId="{5C2EDC15-7F1C-4146-9138-D44ED6785056}" type="presParOf" srcId="{CF255758-09E1-4EB2-BFBE-9A7A3D421B55}" destId="{5012B1AC-49EF-43B3-AE88-AB12E31330C4}" srcOrd="0" destOrd="0" presId="urn:microsoft.com/office/officeart/2018/2/layout/IconVerticalSolidList"/>
    <dgm:cxn modelId="{780C6A89-70F7-4D67-B429-5860F104196F}" type="presParOf" srcId="{CF255758-09E1-4EB2-BFBE-9A7A3D421B55}" destId="{B5797D9B-68B2-4BE0-8A85-F886C3CA05BA}" srcOrd="1" destOrd="0" presId="urn:microsoft.com/office/officeart/2018/2/layout/IconVerticalSolidList"/>
    <dgm:cxn modelId="{0202A186-8493-43D1-B912-16581FD39A3F}" type="presParOf" srcId="{CF255758-09E1-4EB2-BFBE-9A7A3D421B55}" destId="{F5380FEF-AAA6-4184-8B54-FA821BBA5A26}" srcOrd="2" destOrd="0" presId="urn:microsoft.com/office/officeart/2018/2/layout/IconVerticalSolidList"/>
    <dgm:cxn modelId="{341FF8EF-65F1-4924-9560-8DCE9FA66503}" type="presParOf" srcId="{CF255758-09E1-4EB2-BFBE-9A7A3D421B55}" destId="{CD783A37-6F59-40BA-B409-7744870B35F1}" srcOrd="3" destOrd="0" presId="urn:microsoft.com/office/officeart/2018/2/layout/IconVerticalSolidList"/>
    <dgm:cxn modelId="{81AF3C1F-FAC8-49A8-BE10-627530B71140}" type="presParOf" srcId="{585BC4EB-BAA8-4DC3-81DF-07FD36CCF3AB}" destId="{4A1A9D8F-1F4D-4381-AEA6-494FC6BCA9E9}" srcOrd="3" destOrd="0" presId="urn:microsoft.com/office/officeart/2018/2/layout/IconVerticalSolidList"/>
    <dgm:cxn modelId="{04572F2E-97CD-4062-8543-C9C0DFE1CA6D}" type="presParOf" srcId="{585BC4EB-BAA8-4DC3-81DF-07FD36CCF3AB}" destId="{9821458D-5EEE-4312-A8AF-040AFFA8CDE1}" srcOrd="4" destOrd="0" presId="urn:microsoft.com/office/officeart/2018/2/layout/IconVerticalSolidList"/>
    <dgm:cxn modelId="{6C558CA1-6DE2-420A-B38C-D5D843827160}" type="presParOf" srcId="{9821458D-5EEE-4312-A8AF-040AFFA8CDE1}" destId="{015980D0-F908-4CC9-8DBC-B95315768E30}" srcOrd="0" destOrd="0" presId="urn:microsoft.com/office/officeart/2018/2/layout/IconVerticalSolidList"/>
    <dgm:cxn modelId="{FC29F798-FEA6-4377-95C6-EA2B969EBA7D}" type="presParOf" srcId="{9821458D-5EEE-4312-A8AF-040AFFA8CDE1}" destId="{17E2712B-E0E6-439D-B77C-C03A3981798C}" srcOrd="1" destOrd="0" presId="urn:microsoft.com/office/officeart/2018/2/layout/IconVerticalSolidList"/>
    <dgm:cxn modelId="{AE5D82C0-7563-4F31-AE4D-CEADF545FD16}" type="presParOf" srcId="{9821458D-5EEE-4312-A8AF-040AFFA8CDE1}" destId="{D0AF1649-03CB-4A17-AC80-729BF13E8782}" srcOrd="2" destOrd="0" presId="urn:microsoft.com/office/officeart/2018/2/layout/IconVerticalSolidList"/>
    <dgm:cxn modelId="{D63AC3E9-1A21-4F08-9878-FC04F8FC27EF}" type="presParOf" srcId="{9821458D-5EEE-4312-A8AF-040AFFA8CDE1}" destId="{9D1399FE-16FC-4350-96FA-E1A1C9CF35F6}" srcOrd="3" destOrd="0" presId="urn:microsoft.com/office/officeart/2018/2/layout/IconVerticalSolidList"/>
    <dgm:cxn modelId="{1E5A2FAA-2073-44C5-ACF1-6EE17DB46341}" type="presParOf" srcId="{585BC4EB-BAA8-4DC3-81DF-07FD36CCF3AB}" destId="{FCC50905-054F-4E01-BA96-03DFFFDBB99A}" srcOrd="5" destOrd="0" presId="urn:microsoft.com/office/officeart/2018/2/layout/IconVerticalSolidList"/>
    <dgm:cxn modelId="{05B8AFCC-BB58-44FA-8CA2-BC701564829A}" type="presParOf" srcId="{585BC4EB-BAA8-4DC3-81DF-07FD36CCF3AB}" destId="{117EC266-5A41-4F90-9774-C5746544C897}" srcOrd="6" destOrd="0" presId="urn:microsoft.com/office/officeart/2018/2/layout/IconVerticalSolidList"/>
    <dgm:cxn modelId="{3D556CFC-2462-4748-A1F0-59B4FA0BFF56}" type="presParOf" srcId="{117EC266-5A41-4F90-9774-C5746544C897}" destId="{CB0447B9-4F68-4A16-90DD-AD93D142AB0F}" srcOrd="0" destOrd="0" presId="urn:microsoft.com/office/officeart/2018/2/layout/IconVerticalSolidList"/>
    <dgm:cxn modelId="{C8A7F0BA-5602-43A5-8016-D2F4B987159C}" type="presParOf" srcId="{117EC266-5A41-4F90-9774-C5746544C897}" destId="{0A43B707-1D2D-4919-9E22-C1B66C6D048E}" srcOrd="1" destOrd="0" presId="urn:microsoft.com/office/officeart/2018/2/layout/IconVerticalSolidList"/>
    <dgm:cxn modelId="{2C8BE4EC-EAAE-40A6-AC29-79411304FB69}" type="presParOf" srcId="{117EC266-5A41-4F90-9774-C5746544C897}" destId="{EE8CCA18-8F70-4FBA-9A9C-DED5009EA4F7}" srcOrd="2" destOrd="0" presId="urn:microsoft.com/office/officeart/2018/2/layout/IconVerticalSolidList"/>
    <dgm:cxn modelId="{CD3E06BA-D748-4789-9556-8F00C49D7802}" type="presParOf" srcId="{117EC266-5A41-4F90-9774-C5746544C897}" destId="{B31D5602-3D86-45C9-9704-4ED48403EBE7}" srcOrd="3" destOrd="0" presId="urn:microsoft.com/office/officeart/2018/2/layout/IconVerticalSolidList"/>
    <dgm:cxn modelId="{46C7FE37-69DE-42E7-B91B-7525A93918A2}" type="presParOf" srcId="{585BC4EB-BAA8-4DC3-81DF-07FD36CCF3AB}" destId="{919CAAFC-A28A-432D-9052-0F557162A992}" srcOrd="7" destOrd="0" presId="urn:microsoft.com/office/officeart/2018/2/layout/IconVerticalSolidList"/>
    <dgm:cxn modelId="{3DF5B13F-2E67-4092-B713-CF247B8FDAA0}" type="presParOf" srcId="{585BC4EB-BAA8-4DC3-81DF-07FD36CCF3AB}" destId="{255A96A0-C3A8-499A-AC39-D06C1F383601}" srcOrd="8" destOrd="0" presId="urn:microsoft.com/office/officeart/2018/2/layout/IconVerticalSolidList"/>
    <dgm:cxn modelId="{83BCE6B1-79C5-4E39-83C2-7BDF2619FB57}" type="presParOf" srcId="{255A96A0-C3A8-499A-AC39-D06C1F383601}" destId="{48970EEE-1037-44F2-AB80-4B84222F200E}" srcOrd="0" destOrd="0" presId="urn:microsoft.com/office/officeart/2018/2/layout/IconVerticalSolidList"/>
    <dgm:cxn modelId="{1DE63A8F-7D37-4C3F-BC87-22C524921BC6}" type="presParOf" srcId="{255A96A0-C3A8-499A-AC39-D06C1F383601}" destId="{C1BF9053-8580-41A9-819D-86A40BBF0200}" srcOrd="1" destOrd="0" presId="urn:microsoft.com/office/officeart/2018/2/layout/IconVerticalSolidList"/>
    <dgm:cxn modelId="{786BBADB-D1D8-4A27-B6A7-1D380E4402C4}" type="presParOf" srcId="{255A96A0-C3A8-499A-AC39-D06C1F383601}" destId="{1D496C51-C048-4BD9-87A4-10158A121D17}" srcOrd="2" destOrd="0" presId="urn:microsoft.com/office/officeart/2018/2/layout/IconVerticalSolidList"/>
    <dgm:cxn modelId="{4FCA1597-F815-4974-9B87-F56B6931EFA6}" type="presParOf" srcId="{255A96A0-C3A8-499A-AC39-D06C1F383601}" destId="{04DF1B79-53F4-4B4F-A6CD-C315FFB2DD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79286E-F753-4741-BB4F-C57F0E3CEB8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BD9BDC-BF8B-4131-A6EC-0416334FBFBD}">
      <dgm:prSet/>
      <dgm:spPr/>
      <dgm:t>
        <a:bodyPr/>
        <a:lstStyle/>
        <a:p>
          <a:r>
            <a:rPr lang="en-US"/>
            <a:t>• Age group 18–34 most engaged</a:t>
          </a:r>
        </a:p>
      </dgm:t>
    </dgm:pt>
    <dgm:pt modelId="{E58D9FF6-BC60-456A-9116-430DA4EBF1AA}" type="parTrans" cxnId="{D29839F5-62D4-48B7-A57E-724218863B99}">
      <dgm:prSet/>
      <dgm:spPr/>
      <dgm:t>
        <a:bodyPr/>
        <a:lstStyle/>
        <a:p>
          <a:endParaRPr lang="en-US"/>
        </a:p>
      </dgm:t>
    </dgm:pt>
    <dgm:pt modelId="{05D6F5BD-AA15-47C2-834D-67567637303B}" type="sibTrans" cxnId="{D29839F5-62D4-48B7-A57E-724218863B99}">
      <dgm:prSet/>
      <dgm:spPr/>
      <dgm:t>
        <a:bodyPr/>
        <a:lstStyle/>
        <a:p>
          <a:endParaRPr lang="en-US"/>
        </a:p>
      </dgm:t>
    </dgm:pt>
    <dgm:pt modelId="{3C5FE6BD-B15F-47B4-A352-6AAFBB106A6F}">
      <dgm:prSet/>
      <dgm:spPr/>
      <dgm:t>
        <a:bodyPr/>
        <a:lstStyle/>
        <a:p>
          <a:r>
            <a:rPr lang="en-US"/>
            <a:t>• Preference for minimalist design and </a:t>
          </a:r>
          <a:r>
            <a:rPr lang="en-GB"/>
            <a:t>friendly customer service</a:t>
          </a:r>
          <a:endParaRPr lang="en-US"/>
        </a:p>
      </dgm:t>
    </dgm:pt>
    <dgm:pt modelId="{8642EBB6-0E49-4758-B780-174255DA1012}" type="parTrans" cxnId="{A2674392-23EA-4314-821D-1C67EBC315B0}">
      <dgm:prSet/>
      <dgm:spPr/>
      <dgm:t>
        <a:bodyPr/>
        <a:lstStyle/>
        <a:p>
          <a:endParaRPr lang="en-US"/>
        </a:p>
      </dgm:t>
    </dgm:pt>
    <dgm:pt modelId="{1DC30375-144C-4430-AFB1-4C9EF0CE1DDF}" type="sibTrans" cxnId="{A2674392-23EA-4314-821D-1C67EBC315B0}">
      <dgm:prSet/>
      <dgm:spPr/>
      <dgm:t>
        <a:bodyPr/>
        <a:lstStyle/>
        <a:p>
          <a:endParaRPr lang="en-US"/>
        </a:p>
      </dgm:t>
    </dgm:pt>
    <dgm:pt modelId="{606C6D1D-D548-4823-A83F-A733FB2253F1}">
      <dgm:prSet/>
      <dgm:spPr/>
      <dgm:t>
        <a:bodyPr/>
        <a:lstStyle/>
        <a:p>
          <a:r>
            <a:rPr lang="en-US"/>
            <a:t>• Importance of mobile accessibility</a:t>
          </a:r>
        </a:p>
      </dgm:t>
    </dgm:pt>
    <dgm:pt modelId="{C69C8161-D9E9-4843-8981-860FF3B1066C}" type="parTrans" cxnId="{03B4EF86-1075-4FD8-853F-07E91D0B557D}">
      <dgm:prSet/>
      <dgm:spPr/>
      <dgm:t>
        <a:bodyPr/>
        <a:lstStyle/>
        <a:p>
          <a:endParaRPr lang="en-US"/>
        </a:p>
      </dgm:t>
    </dgm:pt>
    <dgm:pt modelId="{E4C2FDC0-A5EB-40C6-BB55-460CD0040535}" type="sibTrans" cxnId="{03B4EF86-1075-4FD8-853F-07E91D0B557D}">
      <dgm:prSet/>
      <dgm:spPr/>
      <dgm:t>
        <a:bodyPr/>
        <a:lstStyle/>
        <a:p>
          <a:endParaRPr lang="en-US"/>
        </a:p>
      </dgm:t>
    </dgm:pt>
    <dgm:pt modelId="{6FA850C7-F783-4BA3-A5C2-1EC6C833D33F}">
      <dgm:prSet/>
      <dgm:spPr/>
      <dgm:t>
        <a:bodyPr/>
        <a:lstStyle/>
        <a:p>
          <a:r>
            <a:rPr lang="en-US"/>
            <a:t>• Frequent complaint: slow customer service</a:t>
          </a:r>
        </a:p>
      </dgm:t>
    </dgm:pt>
    <dgm:pt modelId="{284905C5-633E-4899-B285-896649075951}" type="parTrans" cxnId="{7D9D685F-4FB3-464A-B1B0-E74C236C9CC2}">
      <dgm:prSet/>
      <dgm:spPr/>
      <dgm:t>
        <a:bodyPr/>
        <a:lstStyle/>
        <a:p>
          <a:endParaRPr lang="en-US"/>
        </a:p>
      </dgm:t>
    </dgm:pt>
    <dgm:pt modelId="{25A56B15-077E-4F30-9BDD-58171388CB3D}" type="sibTrans" cxnId="{7D9D685F-4FB3-464A-B1B0-E74C236C9CC2}">
      <dgm:prSet/>
      <dgm:spPr/>
      <dgm:t>
        <a:bodyPr/>
        <a:lstStyle/>
        <a:p>
          <a:endParaRPr lang="en-US"/>
        </a:p>
      </dgm:t>
    </dgm:pt>
    <dgm:pt modelId="{3454F16F-D7DA-4157-A897-78C0E6EC20E0}" type="pres">
      <dgm:prSet presAssocID="{F379286E-F753-4741-BB4F-C57F0E3CEB80}" presName="outerComposite" presStyleCnt="0">
        <dgm:presLayoutVars>
          <dgm:chMax val="5"/>
          <dgm:dir/>
          <dgm:resizeHandles val="exact"/>
        </dgm:presLayoutVars>
      </dgm:prSet>
      <dgm:spPr/>
    </dgm:pt>
    <dgm:pt modelId="{C4614F85-7AB0-4887-8A12-37478E3DA860}" type="pres">
      <dgm:prSet presAssocID="{F379286E-F753-4741-BB4F-C57F0E3CEB80}" presName="dummyMaxCanvas" presStyleCnt="0">
        <dgm:presLayoutVars/>
      </dgm:prSet>
      <dgm:spPr/>
    </dgm:pt>
    <dgm:pt modelId="{F0C83D8B-DC52-4D76-9CBA-95519B369072}" type="pres">
      <dgm:prSet presAssocID="{F379286E-F753-4741-BB4F-C57F0E3CEB80}" presName="FourNodes_1" presStyleLbl="node1" presStyleIdx="0" presStyleCnt="4">
        <dgm:presLayoutVars>
          <dgm:bulletEnabled val="1"/>
        </dgm:presLayoutVars>
      </dgm:prSet>
      <dgm:spPr/>
    </dgm:pt>
    <dgm:pt modelId="{E2649B6E-D5C4-475E-BE52-1F6AF44E535F}" type="pres">
      <dgm:prSet presAssocID="{F379286E-F753-4741-BB4F-C57F0E3CEB80}" presName="FourNodes_2" presStyleLbl="node1" presStyleIdx="1" presStyleCnt="4">
        <dgm:presLayoutVars>
          <dgm:bulletEnabled val="1"/>
        </dgm:presLayoutVars>
      </dgm:prSet>
      <dgm:spPr/>
    </dgm:pt>
    <dgm:pt modelId="{014FC2EA-3712-4684-9AD9-432B58D73DB0}" type="pres">
      <dgm:prSet presAssocID="{F379286E-F753-4741-BB4F-C57F0E3CEB80}" presName="FourNodes_3" presStyleLbl="node1" presStyleIdx="2" presStyleCnt="4">
        <dgm:presLayoutVars>
          <dgm:bulletEnabled val="1"/>
        </dgm:presLayoutVars>
      </dgm:prSet>
      <dgm:spPr/>
    </dgm:pt>
    <dgm:pt modelId="{B5AA8176-2D0E-4894-AB30-FDBAC2DF9345}" type="pres">
      <dgm:prSet presAssocID="{F379286E-F753-4741-BB4F-C57F0E3CEB80}" presName="FourNodes_4" presStyleLbl="node1" presStyleIdx="3" presStyleCnt="4">
        <dgm:presLayoutVars>
          <dgm:bulletEnabled val="1"/>
        </dgm:presLayoutVars>
      </dgm:prSet>
      <dgm:spPr/>
    </dgm:pt>
    <dgm:pt modelId="{5A609025-13D3-4274-A3F5-007AF906BBD2}" type="pres">
      <dgm:prSet presAssocID="{F379286E-F753-4741-BB4F-C57F0E3CEB80}" presName="FourConn_1-2" presStyleLbl="fgAccFollowNode1" presStyleIdx="0" presStyleCnt="3">
        <dgm:presLayoutVars>
          <dgm:bulletEnabled val="1"/>
        </dgm:presLayoutVars>
      </dgm:prSet>
      <dgm:spPr/>
    </dgm:pt>
    <dgm:pt modelId="{BAF6938E-3981-4DE3-B456-15A993E29C20}" type="pres">
      <dgm:prSet presAssocID="{F379286E-F753-4741-BB4F-C57F0E3CEB80}" presName="FourConn_2-3" presStyleLbl="fgAccFollowNode1" presStyleIdx="1" presStyleCnt="3">
        <dgm:presLayoutVars>
          <dgm:bulletEnabled val="1"/>
        </dgm:presLayoutVars>
      </dgm:prSet>
      <dgm:spPr/>
    </dgm:pt>
    <dgm:pt modelId="{0871EADE-A9BE-4F19-B1DE-DDD30A74E67F}" type="pres">
      <dgm:prSet presAssocID="{F379286E-F753-4741-BB4F-C57F0E3CEB80}" presName="FourConn_3-4" presStyleLbl="fgAccFollowNode1" presStyleIdx="2" presStyleCnt="3">
        <dgm:presLayoutVars>
          <dgm:bulletEnabled val="1"/>
        </dgm:presLayoutVars>
      </dgm:prSet>
      <dgm:spPr/>
    </dgm:pt>
    <dgm:pt modelId="{003D3433-3CB7-4565-844B-1AF8B9320956}" type="pres">
      <dgm:prSet presAssocID="{F379286E-F753-4741-BB4F-C57F0E3CEB80}" presName="FourNodes_1_text" presStyleLbl="node1" presStyleIdx="3" presStyleCnt="4">
        <dgm:presLayoutVars>
          <dgm:bulletEnabled val="1"/>
        </dgm:presLayoutVars>
      </dgm:prSet>
      <dgm:spPr/>
    </dgm:pt>
    <dgm:pt modelId="{AD1DB901-D210-46FB-B2E3-136E01662C19}" type="pres">
      <dgm:prSet presAssocID="{F379286E-F753-4741-BB4F-C57F0E3CEB80}" presName="FourNodes_2_text" presStyleLbl="node1" presStyleIdx="3" presStyleCnt="4">
        <dgm:presLayoutVars>
          <dgm:bulletEnabled val="1"/>
        </dgm:presLayoutVars>
      </dgm:prSet>
      <dgm:spPr/>
    </dgm:pt>
    <dgm:pt modelId="{A8B074B9-1DC1-4275-80AF-F504D9F87196}" type="pres">
      <dgm:prSet presAssocID="{F379286E-F753-4741-BB4F-C57F0E3CEB80}" presName="FourNodes_3_text" presStyleLbl="node1" presStyleIdx="3" presStyleCnt="4">
        <dgm:presLayoutVars>
          <dgm:bulletEnabled val="1"/>
        </dgm:presLayoutVars>
      </dgm:prSet>
      <dgm:spPr/>
    </dgm:pt>
    <dgm:pt modelId="{74B88F79-9BC9-4D1E-ACF4-467277B4FC0E}" type="pres">
      <dgm:prSet presAssocID="{F379286E-F753-4741-BB4F-C57F0E3CEB8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7ED810E-EB90-4B82-B6A1-232C6BF613B9}" type="presOf" srcId="{6FA850C7-F783-4BA3-A5C2-1EC6C833D33F}" destId="{B5AA8176-2D0E-4894-AB30-FDBAC2DF9345}" srcOrd="0" destOrd="0" presId="urn:microsoft.com/office/officeart/2005/8/layout/vProcess5"/>
    <dgm:cxn modelId="{7070E319-388F-4AD6-B79B-0C976993580B}" type="presOf" srcId="{3C5FE6BD-B15F-47B4-A352-6AAFBB106A6F}" destId="{E2649B6E-D5C4-475E-BE52-1F6AF44E535F}" srcOrd="0" destOrd="0" presId="urn:microsoft.com/office/officeart/2005/8/layout/vProcess5"/>
    <dgm:cxn modelId="{12F6F01B-5B98-4867-B74B-A68930447784}" type="presOf" srcId="{4ABD9BDC-BF8B-4131-A6EC-0416334FBFBD}" destId="{F0C83D8B-DC52-4D76-9CBA-95519B369072}" srcOrd="0" destOrd="0" presId="urn:microsoft.com/office/officeart/2005/8/layout/vProcess5"/>
    <dgm:cxn modelId="{320FCD26-8E16-41D5-A7D2-919A36FBAECE}" type="presOf" srcId="{05D6F5BD-AA15-47C2-834D-67567637303B}" destId="{5A609025-13D3-4274-A3F5-007AF906BBD2}" srcOrd="0" destOrd="0" presId="urn:microsoft.com/office/officeart/2005/8/layout/vProcess5"/>
    <dgm:cxn modelId="{7D9D685F-4FB3-464A-B1B0-E74C236C9CC2}" srcId="{F379286E-F753-4741-BB4F-C57F0E3CEB80}" destId="{6FA850C7-F783-4BA3-A5C2-1EC6C833D33F}" srcOrd="3" destOrd="0" parTransId="{284905C5-633E-4899-B285-896649075951}" sibTransId="{25A56B15-077E-4F30-9BDD-58171388CB3D}"/>
    <dgm:cxn modelId="{CE1EB07B-7F25-4C08-A15C-C347BF110E2B}" type="presOf" srcId="{E4C2FDC0-A5EB-40C6-BB55-460CD0040535}" destId="{0871EADE-A9BE-4F19-B1DE-DDD30A74E67F}" srcOrd="0" destOrd="0" presId="urn:microsoft.com/office/officeart/2005/8/layout/vProcess5"/>
    <dgm:cxn modelId="{9BC3BF7D-09B6-4877-8A16-9234450AF979}" type="presOf" srcId="{F379286E-F753-4741-BB4F-C57F0E3CEB80}" destId="{3454F16F-D7DA-4157-A897-78C0E6EC20E0}" srcOrd="0" destOrd="0" presId="urn:microsoft.com/office/officeart/2005/8/layout/vProcess5"/>
    <dgm:cxn modelId="{03B4EF86-1075-4FD8-853F-07E91D0B557D}" srcId="{F379286E-F753-4741-BB4F-C57F0E3CEB80}" destId="{606C6D1D-D548-4823-A83F-A733FB2253F1}" srcOrd="2" destOrd="0" parTransId="{C69C8161-D9E9-4843-8981-860FF3B1066C}" sibTransId="{E4C2FDC0-A5EB-40C6-BB55-460CD0040535}"/>
    <dgm:cxn modelId="{8033FB8E-EF40-4BA4-91A0-AECB75264BBF}" type="presOf" srcId="{1DC30375-144C-4430-AFB1-4C9EF0CE1DDF}" destId="{BAF6938E-3981-4DE3-B456-15A993E29C20}" srcOrd="0" destOrd="0" presId="urn:microsoft.com/office/officeart/2005/8/layout/vProcess5"/>
    <dgm:cxn modelId="{A2674392-23EA-4314-821D-1C67EBC315B0}" srcId="{F379286E-F753-4741-BB4F-C57F0E3CEB80}" destId="{3C5FE6BD-B15F-47B4-A352-6AAFBB106A6F}" srcOrd="1" destOrd="0" parTransId="{8642EBB6-0E49-4758-B780-174255DA1012}" sibTransId="{1DC30375-144C-4430-AFB1-4C9EF0CE1DDF}"/>
    <dgm:cxn modelId="{026D5F9C-DCA4-43F3-AEDC-0AE6F6B5177A}" type="presOf" srcId="{606C6D1D-D548-4823-A83F-A733FB2253F1}" destId="{A8B074B9-1DC1-4275-80AF-F504D9F87196}" srcOrd="1" destOrd="0" presId="urn:microsoft.com/office/officeart/2005/8/layout/vProcess5"/>
    <dgm:cxn modelId="{17C9E2B9-C52A-4CE8-A07C-3604A7E146BB}" type="presOf" srcId="{3C5FE6BD-B15F-47B4-A352-6AAFBB106A6F}" destId="{AD1DB901-D210-46FB-B2E3-136E01662C19}" srcOrd="1" destOrd="0" presId="urn:microsoft.com/office/officeart/2005/8/layout/vProcess5"/>
    <dgm:cxn modelId="{20E336D3-C413-4329-9383-31C904C07893}" type="presOf" srcId="{606C6D1D-D548-4823-A83F-A733FB2253F1}" destId="{014FC2EA-3712-4684-9AD9-432B58D73DB0}" srcOrd="0" destOrd="0" presId="urn:microsoft.com/office/officeart/2005/8/layout/vProcess5"/>
    <dgm:cxn modelId="{101EC9E9-87A4-4D3B-8F62-6ED54713C47C}" type="presOf" srcId="{6FA850C7-F783-4BA3-A5C2-1EC6C833D33F}" destId="{74B88F79-9BC9-4D1E-ACF4-467277B4FC0E}" srcOrd="1" destOrd="0" presId="urn:microsoft.com/office/officeart/2005/8/layout/vProcess5"/>
    <dgm:cxn modelId="{D29839F5-62D4-48B7-A57E-724218863B99}" srcId="{F379286E-F753-4741-BB4F-C57F0E3CEB80}" destId="{4ABD9BDC-BF8B-4131-A6EC-0416334FBFBD}" srcOrd="0" destOrd="0" parTransId="{E58D9FF6-BC60-456A-9116-430DA4EBF1AA}" sibTransId="{05D6F5BD-AA15-47C2-834D-67567637303B}"/>
    <dgm:cxn modelId="{A00EB9F5-400E-4B89-95CC-BCAC4CD694BD}" type="presOf" srcId="{4ABD9BDC-BF8B-4131-A6EC-0416334FBFBD}" destId="{003D3433-3CB7-4565-844B-1AF8B9320956}" srcOrd="1" destOrd="0" presId="urn:microsoft.com/office/officeart/2005/8/layout/vProcess5"/>
    <dgm:cxn modelId="{523B8C16-91FB-4590-AC21-BE15F9D4FD7E}" type="presParOf" srcId="{3454F16F-D7DA-4157-A897-78C0E6EC20E0}" destId="{C4614F85-7AB0-4887-8A12-37478E3DA860}" srcOrd="0" destOrd="0" presId="urn:microsoft.com/office/officeart/2005/8/layout/vProcess5"/>
    <dgm:cxn modelId="{B167D4BA-16DC-448A-B809-569E449A3A60}" type="presParOf" srcId="{3454F16F-D7DA-4157-A897-78C0E6EC20E0}" destId="{F0C83D8B-DC52-4D76-9CBA-95519B369072}" srcOrd="1" destOrd="0" presId="urn:microsoft.com/office/officeart/2005/8/layout/vProcess5"/>
    <dgm:cxn modelId="{02D7AFF9-2CC0-457E-956B-67048062F6F1}" type="presParOf" srcId="{3454F16F-D7DA-4157-A897-78C0E6EC20E0}" destId="{E2649B6E-D5C4-475E-BE52-1F6AF44E535F}" srcOrd="2" destOrd="0" presId="urn:microsoft.com/office/officeart/2005/8/layout/vProcess5"/>
    <dgm:cxn modelId="{BD338CEE-35D9-4FAE-AB33-1C0535118524}" type="presParOf" srcId="{3454F16F-D7DA-4157-A897-78C0E6EC20E0}" destId="{014FC2EA-3712-4684-9AD9-432B58D73DB0}" srcOrd="3" destOrd="0" presId="urn:microsoft.com/office/officeart/2005/8/layout/vProcess5"/>
    <dgm:cxn modelId="{E84A447D-43CB-4224-8A33-C3368667ACD8}" type="presParOf" srcId="{3454F16F-D7DA-4157-A897-78C0E6EC20E0}" destId="{B5AA8176-2D0E-4894-AB30-FDBAC2DF9345}" srcOrd="4" destOrd="0" presId="urn:microsoft.com/office/officeart/2005/8/layout/vProcess5"/>
    <dgm:cxn modelId="{8C71A237-8061-4198-9FB1-11DA9697E55F}" type="presParOf" srcId="{3454F16F-D7DA-4157-A897-78C0E6EC20E0}" destId="{5A609025-13D3-4274-A3F5-007AF906BBD2}" srcOrd="5" destOrd="0" presId="urn:microsoft.com/office/officeart/2005/8/layout/vProcess5"/>
    <dgm:cxn modelId="{F3C587D2-DDC3-4063-8B3B-C56B21FD17D9}" type="presParOf" srcId="{3454F16F-D7DA-4157-A897-78C0E6EC20E0}" destId="{BAF6938E-3981-4DE3-B456-15A993E29C20}" srcOrd="6" destOrd="0" presId="urn:microsoft.com/office/officeart/2005/8/layout/vProcess5"/>
    <dgm:cxn modelId="{2CD097B7-A762-4771-9716-CCEA03B76434}" type="presParOf" srcId="{3454F16F-D7DA-4157-A897-78C0E6EC20E0}" destId="{0871EADE-A9BE-4F19-B1DE-DDD30A74E67F}" srcOrd="7" destOrd="0" presId="urn:microsoft.com/office/officeart/2005/8/layout/vProcess5"/>
    <dgm:cxn modelId="{86F10473-EEE0-4ACA-8431-25A3EE1827A4}" type="presParOf" srcId="{3454F16F-D7DA-4157-A897-78C0E6EC20E0}" destId="{003D3433-3CB7-4565-844B-1AF8B9320956}" srcOrd="8" destOrd="0" presId="urn:microsoft.com/office/officeart/2005/8/layout/vProcess5"/>
    <dgm:cxn modelId="{8DD9F422-5BC6-4407-AE0F-25C0057705A9}" type="presParOf" srcId="{3454F16F-D7DA-4157-A897-78C0E6EC20E0}" destId="{AD1DB901-D210-46FB-B2E3-136E01662C19}" srcOrd="9" destOrd="0" presId="urn:microsoft.com/office/officeart/2005/8/layout/vProcess5"/>
    <dgm:cxn modelId="{930D3B0E-373A-4413-8DD5-4AB52DDAF577}" type="presParOf" srcId="{3454F16F-D7DA-4157-A897-78C0E6EC20E0}" destId="{A8B074B9-1DC1-4275-80AF-F504D9F87196}" srcOrd="10" destOrd="0" presId="urn:microsoft.com/office/officeart/2005/8/layout/vProcess5"/>
    <dgm:cxn modelId="{5107482E-E3D8-4D80-AAE3-27C5F12B2E67}" type="presParOf" srcId="{3454F16F-D7DA-4157-A897-78C0E6EC20E0}" destId="{74B88F79-9BC9-4D1E-ACF4-467277B4FC0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BEDE38-85AD-473D-BEFF-3F77A3EDDF04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48A29D-16F6-4BB6-93D1-FA66EE7316A5}">
      <dgm:prSet/>
      <dgm:spPr/>
      <dgm:t>
        <a:bodyPr/>
        <a:lstStyle/>
        <a:p>
          <a:r>
            <a:rPr lang="en-US"/>
            <a:t>• Clean layout, mobile responsive design</a:t>
          </a:r>
        </a:p>
      </dgm:t>
    </dgm:pt>
    <dgm:pt modelId="{D865BE83-8EDD-4E86-86EA-091F8E17CC27}" type="parTrans" cxnId="{F4C93EFA-736E-4AE5-9325-95A6444B8CFB}">
      <dgm:prSet/>
      <dgm:spPr/>
      <dgm:t>
        <a:bodyPr/>
        <a:lstStyle/>
        <a:p>
          <a:endParaRPr lang="en-US"/>
        </a:p>
      </dgm:t>
    </dgm:pt>
    <dgm:pt modelId="{A4D1BC06-A1DF-40F1-91A0-19AC6471D7E5}" type="sibTrans" cxnId="{F4C93EFA-736E-4AE5-9325-95A6444B8CFB}">
      <dgm:prSet/>
      <dgm:spPr/>
      <dgm:t>
        <a:bodyPr/>
        <a:lstStyle/>
        <a:p>
          <a:endParaRPr lang="en-US"/>
        </a:p>
      </dgm:t>
    </dgm:pt>
    <dgm:pt modelId="{AFFE8F5B-C80D-473E-96CA-389A03287411}">
      <dgm:prSet/>
      <dgm:spPr/>
      <dgm:t>
        <a:bodyPr/>
        <a:lstStyle/>
        <a:p>
          <a:r>
            <a:rPr lang="en-US"/>
            <a:t>• Navigation simplified based on user flow data</a:t>
          </a:r>
        </a:p>
      </dgm:t>
    </dgm:pt>
    <dgm:pt modelId="{FB4E8FB1-D80C-4191-B397-0D3A7546695B}" type="parTrans" cxnId="{92F4D30B-9561-4B03-BCE3-101A4B3364FF}">
      <dgm:prSet/>
      <dgm:spPr/>
      <dgm:t>
        <a:bodyPr/>
        <a:lstStyle/>
        <a:p>
          <a:endParaRPr lang="en-US"/>
        </a:p>
      </dgm:t>
    </dgm:pt>
    <dgm:pt modelId="{4C1B097E-1D92-482E-A261-9B756F8AC3C4}" type="sibTrans" cxnId="{92F4D30B-9561-4B03-BCE3-101A4B3364FF}">
      <dgm:prSet/>
      <dgm:spPr/>
      <dgm:t>
        <a:bodyPr/>
        <a:lstStyle/>
        <a:p>
          <a:endParaRPr lang="en-US"/>
        </a:p>
      </dgm:t>
    </dgm:pt>
    <dgm:pt modelId="{2383DB52-85D6-4F89-87DB-61CBBA8C8B45}">
      <dgm:prSet/>
      <dgm:spPr/>
      <dgm:t>
        <a:bodyPr/>
        <a:lstStyle/>
        <a:p>
          <a:r>
            <a:rPr lang="en-US"/>
            <a:t>• Visuals and copy tailored to younger audience</a:t>
          </a:r>
        </a:p>
      </dgm:t>
    </dgm:pt>
    <dgm:pt modelId="{02A3D23E-6280-4109-8688-924CC0D0ED96}" type="parTrans" cxnId="{655CD991-B133-4B05-A768-77EDBE13C011}">
      <dgm:prSet/>
      <dgm:spPr/>
      <dgm:t>
        <a:bodyPr/>
        <a:lstStyle/>
        <a:p>
          <a:endParaRPr lang="en-US"/>
        </a:p>
      </dgm:t>
    </dgm:pt>
    <dgm:pt modelId="{ED1BEFEA-E987-43AD-A7C0-A5E563917CE1}" type="sibTrans" cxnId="{655CD991-B133-4B05-A768-77EDBE13C011}">
      <dgm:prSet/>
      <dgm:spPr/>
      <dgm:t>
        <a:bodyPr/>
        <a:lstStyle/>
        <a:p>
          <a:endParaRPr lang="en-US"/>
        </a:p>
      </dgm:t>
    </dgm:pt>
    <dgm:pt modelId="{4D12B5B4-A65C-4EBD-ADCD-2382AF7F4F0E}">
      <dgm:prSet/>
      <dgm:spPr/>
      <dgm:t>
        <a:bodyPr/>
        <a:lstStyle/>
        <a:p>
          <a:r>
            <a:rPr lang="en-US"/>
            <a:t>• CTA buttons placed strategically</a:t>
          </a:r>
        </a:p>
      </dgm:t>
    </dgm:pt>
    <dgm:pt modelId="{5686A8EA-6291-4A31-9DBF-D7D49A461E0B}" type="parTrans" cxnId="{0C29FFA9-B4E8-4E95-AEF9-330B6853CE2B}">
      <dgm:prSet/>
      <dgm:spPr/>
      <dgm:t>
        <a:bodyPr/>
        <a:lstStyle/>
        <a:p>
          <a:endParaRPr lang="en-US"/>
        </a:p>
      </dgm:t>
    </dgm:pt>
    <dgm:pt modelId="{5A9A472A-26ED-4653-8D24-7345961F4ABE}" type="sibTrans" cxnId="{0C29FFA9-B4E8-4E95-AEF9-330B6853CE2B}">
      <dgm:prSet/>
      <dgm:spPr/>
      <dgm:t>
        <a:bodyPr/>
        <a:lstStyle/>
        <a:p>
          <a:endParaRPr lang="en-US"/>
        </a:p>
      </dgm:t>
    </dgm:pt>
    <dgm:pt modelId="{5EEDB226-FB48-4353-BBF2-7D3E693AE309}" type="pres">
      <dgm:prSet presAssocID="{BBBEDE38-85AD-473D-BEFF-3F77A3EDDF04}" presName="matrix" presStyleCnt="0">
        <dgm:presLayoutVars>
          <dgm:chMax val="1"/>
          <dgm:dir/>
          <dgm:resizeHandles val="exact"/>
        </dgm:presLayoutVars>
      </dgm:prSet>
      <dgm:spPr/>
    </dgm:pt>
    <dgm:pt modelId="{4C4FB759-7760-4D2D-A8F1-E57AB4E96DC8}" type="pres">
      <dgm:prSet presAssocID="{BBBEDE38-85AD-473D-BEFF-3F77A3EDDF04}" presName="diamond" presStyleLbl="bgShp" presStyleIdx="0" presStyleCnt="1"/>
      <dgm:spPr/>
    </dgm:pt>
    <dgm:pt modelId="{AB8D13C4-69CB-43E9-8B2B-C79FDD145457}" type="pres">
      <dgm:prSet presAssocID="{BBBEDE38-85AD-473D-BEFF-3F77A3EDDF0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3D31FE1-D653-490D-9356-5D447CCB7CDE}" type="pres">
      <dgm:prSet presAssocID="{BBBEDE38-85AD-473D-BEFF-3F77A3EDDF0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44C4519-3EC1-4980-B293-6E76A355C82F}" type="pres">
      <dgm:prSet presAssocID="{BBBEDE38-85AD-473D-BEFF-3F77A3EDDF0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90C60EA-587E-42A4-9617-7072E9FC87E0}" type="pres">
      <dgm:prSet presAssocID="{BBBEDE38-85AD-473D-BEFF-3F77A3EDDF0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2F4D30B-9561-4B03-BCE3-101A4B3364FF}" srcId="{BBBEDE38-85AD-473D-BEFF-3F77A3EDDF04}" destId="{AFFE8F5B-C80D-473E-96CA-389A03287411}" srcOrd="1" destOrd="0" parTransId="{FB4E8FB1-D80C-4191-B397-0D3A7546695B}" sibTransId="{4C1B097E-1D92-482E-A261-9B756F8AC3C4}"/>
    <dgm:cxn modelId="{000FDC0E-C591-41B1-BBED-43984DB24C56}" type="presOf" srcId="{4D12B5B4-A65C-4EBD-ADCD-2382AF7F4F0E}" destId="{F90C60EA-587E-42A4-9617-7072E9FC87E0}" srcOrd="0" destOrd="0" presId="urn:microsoft.com/office/officeart/2005/8/layout/matrix3"/>
    <dgm:cxn modelId="{7B8B3512-2FCF-4A6A-8720-F0D4B1DEE191}" type="presOf" srcId="{BBBEDE38-85AD-473D-BEFF-3F77A3EDDF04}" destId="{5EEDB226-FB48-4353-BBF2-7D3E693AE309}" srcOrd="0" destOrd="0" presId="urn:microsoft.com/office/officeart/2005/8/layout/matrix3"/>
    <dgm:cxn modelId="{E8E4C635-D829-481C-8FC8-9A36069D807B}" type="presOf" srcId="{0648A29D-16F6-4BB6-93D1-FA66EE7316A5}" destId="{AB8D13C4-69CB-43E9-8B2B-C79FDD145457}" srcOrd="0" destOrd="0" presId="urn:microsoft.com/office/officeart/2005/8/layout/matrix3"/>
    <dgm:cxn modelId="{E4F8F73F-EAC3-4D85-995C-C55835ABADCF}" type="presOf" srcId="{AFFE8F5B-C80D-473E-96CA-389A03287411}" destId="{13D31FE1-D653-490D-9356-5D447CCB7CDE}" srcOrd="0" destOrd="0" presId="urn:microsoft.com/office/officeart/2005/8/layout/matrix3"/>
    <dgm:cxn modelId="{FC196C79-5E79-47F5-9207-1A7240952783}" type="presOf" srcId="{2383DB52-85D6-4F89-87DB-61CBBA8C8B45}" destId="{144C4519-3EC1-4980-B293-6E76A355C82F}" srcOrd="0" destOrd="0" presId="urn:microsoft.com/office/officeart/2005/8/layout/matrix3"/>
    <dgm:cxn modelId="{655CD991-B133-4B05-A768-77EDBE13C011}" srcId="{BBBEDE38-85AD-473D-BEFF-3F77A3EDDF04}" destId="{2383DB52-85D6-4F89-87DB-61CBBA8C8B45}" srcOrd="2" destOrd="0" parTransId="{02A3D23E-6280-4109-8688-924CC0D0ED96}" sibTransId="{ED1BEFEA-E987-43AD-A7C0-A5E563917CE1}"/>
    <dgm:cxn modelId="{0C29FFA9-B4E8-4E95-AEF9-330B6853CE2B}" srcId="{BBBEDE38-85AD-473D-BEFF-3F77A3EDDF04}" destId="{4D12B5B4-A65C-4EBD-ADCD-2382AF7F4F0E}" srcOrd="3" destOrd="0" parTransId="{5686A8EA-6291-4A31-9DBF-D7D49A461E0B}" sibTransId="{5A9A472A-26ED-4653-8D24-7345961F4ABE}"/>
    <dgm:cxn modelId="{F4C93EFA-736E-4AE5-9325-95A6444B8CFB}" srcId="{BBBEDE38-85AD-473D-BEFF-3F77A3EDDF04}" destId="{0648A29D-16F6-4BB6-93D1-FA66EE7316A5}" srcOrd="0" destOrd="0" parTransId="{D865BE83-8EDD-4E86-86EA-091F8E17CC27}" sibTransId="{A4D1BC06-A1DF-40F1-91A0-19AC6471D7E5}"/>
    <dgm:cxn modelId="{2049AF98-93FC-44FB-8836-6C21A6DF4CD2}" type="presParOf" srcId="{5EEDB226-FB48-4353-BBF2-7D3E693AE309}" destId="{4C4FB759-7760-4D2D-A8F1-E57AB4E96DC8}" srcOrd="0" destOrd="0" presId="urn:microsoft.com/office/officeart/2005/8/layout/matrix3"/>
    <dgm:cxn modelId="{72217CF2-6427-4E4D-8FC3-0C18D6FE6C73}" type="presParOf" srcId="{5EEDB226-FB48-4353-BBF2-7D3E693AE309}" destId="{AB8D13C4-69CB-43E9-8B2B-C79FDD145457}" srcOrd="1" destOrd="0" presId="urn:microsoft.com/office/officeart/2005/8/layout/matrix3"/>
    <dgm:cxn modelId="{C862011D-2CA8-4BB3-98C6-4E47973A7F45}" type="presParOf" srcId="{5EEDB226-FB48-4353-BBF2-7D3E693AE309}" destId="{13D31FE1-D653-490D-9356-5D447CCB7CDE}" srcOrd="2" destOrd="0" presId="urn:microsoft.com/office/officeart/2005/8/layout/matrix3"/>
    <dgm:cxn modelId="{AD1842EC-287E-4F5B-A482-F8E820058680}" type="presParOf" srcId="{5EEDB226-FB48-4353-BBF2-7D3E693AE309}" destId="{144C4519-3EC1-4980-B293-6E76A355C82F}" srcOrd="3" destOrd="0" presId="urn:microsoft.com/office/officeart/2005/8/layout/matrix3"/>
    <dgm:cxn modelId="{DD67DF1C-5FC4-47BB-B030-80005A3DF5A4}" type="presParOf" srcId="{5EEDB226-FB48-4353-BBF2-7D3E693AE309}" destId="{F90C60EA-587E-42A4-9617-7072E9FC87E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46CBEF6-48F5-4EB5-AD65-26A4346D26E9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B051A37-578A-4935-B3C9-D73EEFCEEFFA}">
      <dgm:prSet/>
      <dgm:spPr/>
      <dgm:t>
        <a:bodyPr/>
        <a:lstStyle/>
        <a:p>
          <a:r>
            <a:rPr lang="en-US"/>
            <a:t>• Consistent branding across all media</a:t>
          </a:r>
        </a:p>
      </dgm:t>
    </dgm:pt>
    <dgm:pt modelId="{F98DF36F-54BA-404F-B65E-7A9774DA3004}" type="parTrans" cxnId="{F8502A93-ACF3-42B2-AAC6-1374D9E8363F}">
      <dgm:prSet/>
      <dgm:spPr/>
      <dgm:t>
        <a:bodyPr/>
        <a:lstStyle/>
        <a:p>
          <a:endParaRPr lang="en-US"/>
        </a:p>
      </dgm:t>
    </dgm:pt>
    <dgm:pt modelId="{E243D6C7-EF5C-43B2-B83F-2C55C65E41F5}" type="sibTrans" cxnId="{F8502A93-ACF3-42B2-AAC6-1374D9E8363F}">
      <dgm:prSet/>
      <dgm:spPr/>
      <dgm:t>
        <a:bodyPr/>
        <a:lstStyle/>
        <a:p>
          <a:endParaRPr lang="en-US"/>
        </a:p>
      </dgm:t>
    </dgm:pt>
    <dgm:pt modelId="{970DE223-DD90-46C6-9D7F-6BA035387A29}">
      <dgm:prSet/>
      <dgm:spPr/>
      <dgm:t>
        <a:bodyPr/>
        <a:lstStyle/>
        <a:p>
          <a:r>
            <a:rPr lang="en-US"/>
            <a:t>• Brochures &amp; flyers emphasized service speed</a:t>
          </a:r>
        </a:p>
      </dgm:t>
    </dgm:pt>
    <dgm:pt modelId="{84C74716-443E-4540-AAFD-78D2906278C0}" type="parTrans" cxnId="{178D6AEF-9460-4EAC-9F7F-2001E63211BB}">
      <dgm:prSet/>
      <dgm:spPr/>
      <dgm:t>
        <a:bodyPr/>
        <a:lstStyle/>
        <a:p>
          <a:endParaRPr lang="en-US"/>
        </a:p>
      </dgm:t>
    </dgm:pt>
    <dgm:pt modelId="{701E292A-1297-46EB-BF96-F7E7D14A3454}" type="sibTrans" cxnId="{178D6AEF-9460-4EAC-9F7F-2001E63211BB}">
      <dgm:prSet/>
      <dgm:spPr/>
      <dgm:t>
        <a:bodyPr/>
        <a:lstStyle/>
        <a:p>
          <a:endParaRPr lang="en-US"/>
        </a:p>
      </dgm:t>
    </dgm:pt>
    <dgm:pt modelId="{FAEC68B3-0B41-4682-A8D2-46B76EB7F380}">
      <dgm:prSet/>
      <dgm:spPr/>
      <dgm:t>
        <a:bodyPr/>
        <a:lstStyle/>
        <a:p>
          <a:r>
            <a:rPr lang="en-US"/>
            <a:t>• Social media graphics focused on clean visuals &amp; short messages</a:t>
          </a:r>
        </a:p>
      </dgm:t>
    </dgm:pt>
    <dgm:pt modelId="{DFE18EA3-6210-451D-BFA6-C42E7449FFD1}" type="parTrans" cxnId="{F67536E6-E1BD-489F-BCF5-BB3EC6DFBAD2}">
      <dgm:prSet/>
      <dgm:spPr/>
      <dgm:t>
        <a:bodyPr/>
        <a:lstStyle/>
        <a:p>
          <a:endParaRPr lang="en-US"/>
        </a:p>
      </dgm:t>
    </dgm:pt>
    <dgm:pt modelId="{D4F29628-E061-419C-995A-4ADD07D360E6}" type="sibTrans" cxnId="{F67536E6-E1BD-489F-BCF5-BB3EC6DFBAD2}">
      <dgm:prSet/>
      <dgm:spPr/>
      <dgm:t>
        <a:bodyPr/>
        <a:lstStyle/>
        <a:p>
          <a:endParaRPr lang="en-US"/>
        </a:p>
      </dgm:t>
    </dgm:pt>
    <dgm:pt modelId="{FDEE1A63-2E0C-4235-B89B-4D9811149827}">
      <dgm:prSet/>
      <dgm:spPr/>
      <dgm:t>
        <a:bodyPr/>
        <a:lstStyle/>
        <a:p>
          <a:r>
            <a:rPr lang="en-US"/>
            <a:t>• Testimonials used from positive responses</a:t>
          </a:r>
        </a:p>
      </dgm:t>
    </dgm:pt>
    <dgm:pt modelId="{EA847CD3-B91C-42A9-A719-422A800B6CF8}" type="parTrans" cxnId="{D43C6DB0-2C45-4B59-A0B2-8226AD65EE86}">
      <dgm:prSet/>
      <dgm:spPr/>
      <dgm:t>
        <a:bodyPr/>
        <a:lstStyle/>
        <a:p>
          <a:endParaRPr lang="en-US"/>
        </a:p>
      </dgm:t>
    </dgm:pt>
    <dgm:pt modelId="{0679728E-39C2-464E-9568-FE52F2568C7B}" type="sibTrans" cxnId="{D43C6DB0-2C45-4B59-A0B2-8226AD65EE86}">
      <dgm:prSet/>
      <dgm:spPr/>
      <dgm:t>
        <a:bodyPr/>
        <a:lstStyle/>
        <a:p>
          <a:endParaRPr lang="en-US"/>
        </a:p>
      </dgm:t>
    </dgm:pt>
    <dgm:pt modelId="{8B894D63-CD10-4DC2-8A6A-888476D08A45}" type="pres">
      <dgm:prSet presAssocID="{646CBEF6-48F5-4EB5-AD65-26A4346D26E9}" presName="matrix" presStyleCnt="0">
        <dgm:presLayoutVars>
          <dgm:chMax val="1"/>
          <dgm:dir/>
          <dgm:resizeHandles val="exact"/>
        </dgm:presLayoutVars>
      </dgm:prSet>
      <dgm:spPr/>
    </dgm:pt>
    <dgm:pt modelId="{5C763B92-C070-4172-AF01-BC0C4C401B1C}" type="pres">
      <dgm:prSet presAssocID="{646CBEF6-48F5-4EB5-AD65-26A4346D26E9}" presName="diamond" presStyleLbl="bgShp" presStyleIdx="0" presStyleCnt="1"/>
      <dgm:spPr/>
    </dgm:pt>
    <dgm:pt modelId="{DFAE37A6-F58B-41A9-A9D6-C26DD528A5CA}" type="pres">
      <dgm:prSet presAssocID="{646CBEF6-48F5-4EB5-AD65-26A4346D26E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B8FD84B-3A90-47B1-A15F-487EA4D5FDF4}" type="pres">
      <dgm:prSet presAssocID="{646CBEF6-48F5-4EB5-AD65-26A4346D26E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FE51908-8B5B-4BDE-8474-E1111B72DDD9}" type="pres">
      <dgm:prSet presAssocID="{646CBEF6-48F5-4EB5-AD65-26A4346D26E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F5DB641-CD43-4EFF-9F64-FE378383F950}" type="pres">
      <dgm:prSet presAssocID="{646CBEF6-48F5-4EB5-AD65-26A4346D26E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0A6A046-86C3-4B4F-B7F1-A003EC362935}" type="presOf" srcId="{FAEC68B3-0B41-4682-A8D2-46B76EB7F380}" destId="{AFE51908-8B5B-4BDE-8474-E1111B72DDD9}" srcOrd="0" destOrd="0" presId="urn:microsoft.com/office/officeart/2005/8/layout/matrix3"/>
    <dgm:cxn modelId="{1F312E6C-1883-4F93-B600-02DC407644BF}" type="presOf" srcId="{FDEE1A63-2E0C-4235-B89B-4D9811149827}" destId="{5F5DB641-CD43-4EFF-9F64-FE378383F950}" srcOrd="0" destOrd="0" presId="urn:microsoft.com/office/officeart/2005/8/layout/matrix3"/>
    <dgm:cxn modelId="{0B73B475-F3D4-4EA3-883B-38D3D7CCCBCB}" type="presOf" srcId="{1B051A37-578A-4935-B3C9-D73EEFCEEFFA}" destId="{DFAE37A6-F58B-41A9-A9D6-C26DD528A5CA}" srcOrd="0" destOrd="0" presId="urn:microsoft.com/office/officeart/2005/8/layout/matrix3"/>
    <dgm:cxn modelId="{D09F3F7D-9815-4F45-A43A-B5BFF692A73E}" type="presOf" srcId="{970DE223-DD90-46C6-9D7F-6BA035387A29}" destId="{5B8FD84B-3A90-47B1-A15F-487EA4D5FDF4}" srcOrd="0" destOrd="0" presId="urn:microsoft.com/office/officeart/2005/8/layout/matrix3"/>
    <dgm:cxn modelId="{F8502A93-ACF3-42B2-AAC6-1374D9E8363F}" srcId="{646CBEF6-48F5-4EB5-AD65-26A4346D26E9}" destId="{1B051A37-578A-4935-B3C9-D73EEFCEEFFA}" srcOrd="0" destOrd="0" parTransId="{F98DF36F-54BA-404F-B65E-7A9774DA3004}" sibTransId="{E243D6C7-EF5C-43B2-B83F-2C55C65E41F5}"/>
    <dgm:cxn modelId="{D43C6DB0-2C45-4B59-A0B2-8226AD65EE86}" srcId="{646CBEF6-48F5-4EB5-AD65-26A4346D26E9}" destId="{FDEE1A63-2E0C-4235-B89B-4D9811149827}" srcOrd="3" destOrd="0" parTransId="{EA847CD3-B91C-42A9-A719-422A800B6CF8}" sibTransId="{0679728E-39C2-464E-9568-FE52F2568C7B}"/>
    <dgm:cxn modelId="{3419A6C8-9879-4806-9511-5138CC57A8D9}" type="presOf" srcId="{646CBEF6-48F5-4EB5-AD65-26A4346D26E9}" destId="{8B894D63-CD10-4DC2-8A6A-888476D08A45}" srcOrd="0" destOrd="0" presId="urn:microsoft.com/office/officeart/2005/8/layout/matrix3"/>
    <dgm:cxn modelId="{F67536E6-E1BD-489F-BCF5-BB3EC6DFBAD2}" srcId="{646CBEF6-48F5-4EB5-AD65-26A4346D26E9}" destId="{FAEC68B3-0B41-4682-A8D2-46B76EB7F380}" srcOrd="2" destOrd="0" parTransId="{DFE18EA3-6210-451D-BFA6-C42E7449FFD1}" sibTransId="{D4F29628-E061-419C-995A-4ADD07D360E6}"/>
    <dgm:cxn modelId="{178D6AEF-9460-4EAC-9F7F-2001E63211BB}" srcId="{646CBEF6-48F5-4EB5-AD65-26A4346D26E9}" destId="{970DE223-DD90-46C6-9D7F-6BA035387A29}" srcOrd="1" destOrd="0" parTransId="{84C74716-443E-4540-AAFD-78D2906278C0}" sibTransId="{701E292A-1297-46EB-BF96-F7E7D14A3454}"/>
    <dgm:cxn modelId="{F5C12393-985D-4081-93EA-7F25BCE0FD40}" type="presParOf" srcId="{8B894D63-CD10-4DC2-8A6A-888476D08A45}" destId="{5C763B92-C070-4172-AF01-BC0C4C401B1C}" srcOrd="0" destOrd="0" presId="urn:microsoft.com/office/officeart/2005/8/layout/matrix3"/>
    <dgm:cxn modelId="{4E1B1E48-0BC4-4681-AAC9-C9D310DE6D0A}" type="presParOf" srcId="{8B894D63-CD10-4DC2-8A6A-888476D08A45}" destId="{DFAE37A6-F58B-41A9-A9D6-C26DD528A5CA}" srcOrd="1" destOrd="0" presId="urn:microsoft.com/office/officeart/2005/8/layout/matrix3"/>
    <dgm:cxn modelId="{3662B9BB-7051-4CC8-B540-8466A04CF225}" type="presParOf" srcId="{8B894D63-CD10-4DC2-8A6A-888476D08A45}" destId="{5B8FD84B-3A90-47B1-A15F-487EA4D5FDF4}" srcOrd="2" destOrd="0" presId="urn:microsoft.com/office/officeart/2005/8/layout/matrix3"/>
    <dgm:cxn modelId="{021B0209-2C98-4F13-9792-510615595D63}" type="presParOf" srcId="{8B894D63-CD10-4DC2-8A6A-888476D08A45}" destId="{AFE51908-8B5B-4BDE-8474-E1111B72DDD9}" srcOrd="3" destOrd="0" presId="urn:microsoft.com/office/officeart/2005/8/layout/matrix3"/>
    <dgm:cxn modelId="{D11B09AA-42F7-4687-ADB6-D79629EA9A2F}" type="presParOf" srcId="{8B894D63-CD10-4DC2-8A6A-888476D08A45}" destId="{5F5DB641-CD43-4EFF-9F64-FE378383F95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C69BD5-FEA7-480C-9C94-DB4DD69398E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4E3564-CCD0-465F-829D-58343F488E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Learned how to align creative output with real data</a:t>
          </a:r>
        </a:p>
      </dgm:t>
    </dgm:pt>
    <dgm:pt modelId="{E8CC7BE4-9CE4-4092-97E4-A58E3BAD04CC}" type="parTrans" cxnId="{AB3228BF-053C-4CA1-9152-60DDC0724F1D}">
      <dgm:prSet/>
      <dgm:spPr/>
      <dgm:t>
        <a:bodyPr/>
        <a:lstStyle/>
        <a:p>
          <a:endParaRPr lang="en-US"/>
        </a:p>
      </dgm:t>
    </dgm:pt>
    <dgm:pt modelId="{51A510DA-B169-44BF-9764-7AAA92020E02}" type="sibTrans" cxnId="{AB3228BF-053C-4CA1-9152-60DDC0724F1D}">
      <dgm:prSet/>
      <dgm:spPr/>
      <dgm:t>
        <a:bodyPr/>
        <a:lstStyle/>
        <a:p>
          <a:endParaRPr lang="en-US"/>
        </a:p>
      </dgm:t>
    </dgm:pt>
    <dgm:pt modelId="{E51C8964-63DA-46C0-8C47-35D43A1AEC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Improved skills in survey design, analysis, and digital design tools</a:t>
          </a:r>
        </a:p>
      </dgm:t>
    </dgm:pt>
    <dgm:pt modelId="{F39596DF-DA24-4932-9B31-C8CB319FEE54}" type="parTrans" cxnId="{EEBBFBBE-090B-4F40-B072-CD844D642A06}">
      <dgm:prSet/>
      <dgm:spPr/>
      <dgm:t>
        <a:bodyPr/>
        <a:lstStyle/>
        <a:p>
          <a:endParaRPr lang="en-US"/>
        </a:p>
      </dgm:t>
    </dgm:pt>
    <dgm:pt modelId="{0F05C57C-DDE0-482D-A3C5-5FBDD6C9C51C}" type="sibTrans" cxnId="{EEBBFBBE-090B-4F40-B072-CD844D642A06}">
      <dgm:prSet/>
      <dgm:spPr/>
      <dgm:t>
        <a:bodyPr/>
        <a:lstStyle/>
        <a:p>
          <a:endParaRPr lang="en-US"/>
        </a:p>
      </dgm:t>
    </dgm:pt>
    <dgm:pt modelId="{38DAE792-5ECC-4059-8BA2-61AE53BE0E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Discovered the power of audience-driven content creation</a:t>
          </a:r>
        </a:p>
      </dgm:t>
    </dgm:pt>
    <dgm:pt modelId="{0DA566BE-C453-4EA9-92E0-1AF19E2F3C0E}" type="parTrans" cxnId="{5D42334F-1C44-444F-994F-70B64E922BFC}">
      <dgm:prSet/>
      <dgm:spPr/>
      <dgm:t>
        <a:bodyPr/>
        <a:lstStyle/>
        <a:p>
          <a:endParaRPr lang="en-US"/>
        </a:p>
      </dgm:t>
    </dgm:pt>
    <dgm:pt modelId="{38A4F7EA-3AB0-444B-9316-7D8C02EEF21F}" type="sibTrans" cxnId="{5D42334F-1C44-444F-994F-70B64E922BFC}">
      <dgm:prSet/>
      <dgm:spPr/>
      <dgm:t>
        <a:bodyPr/>
        <a:lstStyle/>
        <a:p>
          <a:endParaRPr lang="en-US"/>
        </a:p>
      </dgm:t>
    </dgm:pt>
    <dgm:pt modelId="{875DF413-7B70-4641-B00A-ECE037C4B2CA}" type="pres">
      <dgm:prSet presAssocID="{40C69BD5-FEA7-480C-9C94-DB4DD69398E7}" presName="root" presStyleCnt="0">
        <dgm:presLayoutVars>
          <dgm:dir/>
          <dgm:resizeHandles val="exact"/>
        </dgm:presLayoutVars>
      </dgm:prSet>
      <dgm:spPr/>
    </dgm:pt>
    <dgm:pt modelId="{61AC3212-15D0-4F7A-8411-E248B9D74061}" type="pres">
      <dgm:prSet presAssocID="{964E3564-CCD0-465F-829D-58343F488E83}" presName="compNode" presStyleCnt="0"/>
      <dgm:spPr/>
    </dgm:pt>
    <dgm:pt modelId="{4A2E3A9D-D590-41F7-AD03-770F56F83B25}" type="pres">
      <dgm:prSet presAssocID="{964E3564-CCD0-465F-829D-58343F488E83}" presName="bgRect" presStyleLbl="bgShp" presStyleIdx="0" presStyleCnt="3"/>
      <dgm:spPr/>
    </dgm:pt>
    <dgm:pt modelId="{FCE25F41-E56C-42A2-A61E-1D7FE266638F}" type="pres">
      <dgm:prSet presAssocID="{964E3564-CCD0-465F-829D-58343F488E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F94486-E70C-4F7E-8930-D18829F83288}" type="pres">
      <dgm:prSet presAssocID="{964E3564-CCD0-465F-829D-58343F488E83}" presName="spaceRect" presStyleCnt="0"/>
      <dgm:spPr/>
    </dgm:pt>
    <dgm:pt modelId="{20F135E5-BFAA-4868-9B66-F9E6B6CA3CBF}" type="pres">
      <dgm:prSet presAssocID="{964E3564-CCD0-465F-829D-58343F488E83}" presName="parTx" presStyleLbl="revTx" presStyleIdx="0" presStyleCnt="3">
        <dgm:presLayoutVars>
          <dgm:chMax val="0"/>
          <dgm:chPref val="0"/>
        </dgm:presLayoutVars>
      </dgm:prSet>
      <dgm:spPr/>
    </dgm:pt>
    <dgm:pt modelId="{01906D1F-B6DF-4DD6-A78C-424CD8916AD1}" type="pres">
      <dgm:prSet presAssocID="{51A510DA-B169-44BF-9764-7AAA92020E02}" presName="sibTrans" presStyleCnt="0"/>
      <dgm:spPr/>
    </dgm:pt>
    <dgm:pt modelId="{B6AEC29F-50BF-4278-B483-9BB13379B7BC}" type="pres">
      <dgm:prSet presAssocID="{E51C8964-63DA-46C0-8C47-35D43A1AEC0C}" presName="compNode" presStyleCnt="0"/>
      <dgm:spPr/>
    </dgm:pt>
    <dgm:pt modelId="{3B22BD7C-2704-4545-A45F-F2ACC446CAF9}" type="pres">
      <dgm:prSet presAssocID="{E51C8964-63DA-46C0-8C47-35D43A1AEC0C}" presName="bgRect" presStyleLbl="bgShp" presStyleIdx="1" presStyleCnt="3"/>
      <dgm:spPr/>
    </dgm:pt>
    <dgm:pt modelId="{A68FE6A5-C887-4764-A135-F3A45D25B6A6}" type="pres">
      <dgm:prSet presAssocID="{E51C8964-63DA-46C0-8C47-35D43A1AEC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E8943A0-C36C-4915-871B-39BA7B020957}" type="pres">
      <dgm:prSet presAssocID="{E51C8964-63DA-46C0-8C47-35D43A1AEC0C}" presName="spaceRect" presStyleCnt="0"/>
      <dgm:spPr/>
    </dgm:pt>
    <dgm:pt modelId="{FF92CC1A-A72A-440A-8E63-DC37B2050573}" type="pres">
      <dgm:prSet presAssocID="{E51C8964-63DA-46C0-8C47-35D43A1AEC0C}" presName="parTx" presStyleLbl="revTx" presStyleIdx="1" presStyleCnt="3">
        <dgm:presLayoutVars>
          <dgm:chMax val="0"/>
          <dgm:chPref val="0"/>
        </dgm:presLayoutVars>
      </dgm:prSet>
      <dgm:spPr/>
    </dgm:pt>
    <dgm:pt modelId="{C7535651-0A34-4664-A8C8-B13D4D7335D8}" type="pres">
      <dgm:prSet presAssocID="{0F05C57C-DDE0-482D-A3C5-5FBDD6C9C51C}" presName="sibTrans" presStyleCnt="0"/>
      <dgm:spPr/>
    </dgm:pt>
    <dgm:pt modelId="{1C0144F0-393E-44D6-891B-5BBAC9071FCB}" type="pres">
      <dgm:prSet presAssocID="{38DAE792-5ECC-4059-8BA2-61AE53BE0E30}" presName="compNode" presStyleCnt="0"/>
      <dgm:spPr/>
    </dgm:pt>
    <dgm:pt modelId="{9D0E7E58-8C47-4E43-B3D3-13611BC51562}" type="pres">
      <dgm:prSet presAssocID="{38DAE792-5ECC-4059-8BA2-61AE53BE0E30}" presName="bgRect" presStyleLbl="bgShp" presStyleIdx="2" presStyleCnt="3"/>
      <dgm:spPr/>
    </dgm:pt>
    <dgm:pt modelId="{F35F5C7C-EBC1-4834-9409-27E257972765}" type="pres">
      <dgm:prSet presAssocID="{38DAE792-5ECC-4059-8BA2-61AE53BE0E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78B997D1-169E-472E-9745-950F3099B367}" type="pres">
      <dgm:prSet presAssocID="{38DAE792-5ECC-4059-8BA2-61AE53BE0E30}" presName="spaceRect" presStyleCnt="0"/>
      <dgm:spPr/>
    </dgm:pt>
    <dgm:pt modelId="{C085A4DA-1029-42D3-B8D4-B63C73F228E7}" type="pres">
      <dgm:prSet presAssocID="{38DAE792-5ECC-4059-8BA2-61AE53BE0E3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14B5704-1FCD-40DA-B35A-88B1C4F9A846}" type="presOf" srcId="{964E3564-CCD0-465F-829D-58343F488E83}" destId="{20F135E5-BFAA-4868-9B66-F9E6B6CA3CBF}" srcOrd="0" destOrd="0" presId="urn:microsoft.com/office/officeart/2018/2/layout/IconVerticalSolidList"/>
    <dgm:cxn modelId="{52F8F139-9379-4CCB-85A7-CF334F83C01E}" type="presOf" srcId="{38DAE792-5ECC-4059-8BA2-61AE53BE0E30}" destId="{C085A4DA-1029-42D3-B8D4-B63C73F228E7}" srcOrd="0" destOrd="0" presId="urn:microsoft.com/office/officeart/2018/2/layout/IconVerticalSolidList"/>
    <dgm:cxn modelId="{67DC803E-2F7C-4DE3-A40B-DB6AF3C774B6}" type="presOf" srcId="{E51C8964-63DA-46C0-8C47-35D43A1AEC0C}" destId="{FF92CC1A-A72A-440A-8E63-DC37B2050573}" srcOrd="0" destOrd="0" presId="urn:microsoft.com/office/officeart/2018/2/layout/IconVerticalSolidList"/>
    <dgm:cxn modelId="{5D42334F-1C44-444F-994F-70B64E922BFC}" srcId="{40C69BD5-FEA7-480C-9C94-DB4DD69398E7}" destId="{38DAE792-5ECC-4059-8BA2-61AE53BE0E30}" srcOrd="2" destOrd="0" parTransId="{0DA566BE-C453-4EA9-92E0-1AF19E2F3C0E}" sibTransId="{38A4F7EA-3AB0-444B-9316-7D8C02EEF21F}"/>
    <dgm:cxn modelId="{EEBBFBBE-090B-4F40-B072-CD844D642A06}" srcId="{40C69BD5-FEA7-480C-9C94-DB4DD69398E7}" destId="{E51C8964-63DA-46C0-8C47-35D43A1AEC0C}" srcOrd="1" destOrd="0" parTransId="{F39596DF-DA24-4932-9B31-C8CB319FEE54}" sibTransId="{0F05C57C-DDE0-482D-A3C5-5FBDD6C9C51C}"/>
    <dgm:cxn modelId="{AB3228BF-053C-4CA1-9152-60DDC0724F1D}" srcId="{40C69BD5-FEA7-480C-9C94-DB4DD69398E7}" destId="{964E3564-CCD0-465F-829D-58343F488E83}" srcOrd="0" destOrd="0" parTransId="{E8CC7BE4-9CE4-4092-97E4-A58E3BAD04CC}" sibTransId="{51A510DA-B169-44BF-9764-7AAA92020E02}"/>
    <dgm:cxn modelId="{A96D31F7-7273-4625-B873-53732271F5D4}" type="presOf" srcId="{40C69BD5-FEA7-480C-9C94-DB4DD69398E7}" destId="{875DF413-7B70-4641-B00A-ECE037C4B2CA}" srcOrd="0" destOrd="0" presId="urn:microsoft.com/office/officeart/2018/2/layout/IconVerticalSolidList"/>
    <dgm:cxn modelId="{CB7C22F6-39EF-4A2E-A4F5-1A36EB3F4485}" type="presParOf" srcId="{875DF413-7B70-4641-B00A-ECE037C4B2CA}" destId="{61AC3212-15D0-4F7A-8411-E248B9D74061}" srcOrd="0" destOrd="0" presId="urn:microsoft.com/office/officeart/2018/2/layout/IconVerticalSolidList"/>
    <dgm:cxn modelId="{EE3B7DE1-AFE0-464C-BD71-310833A28F74}" type="presParOf" srcId="{61AC3212-15D0-4F7A-8411-E248B9D74061}" destId="{4A2E3A9D-D590-41F7-AD03-770F56F83B25}" srcOrd="0" destOrd="0" presId="urn:microsoft.com/office/officeart/2018/2/layout/IconVerticalSolidList"/>
    <dgm:cxn modelId="{A7C08B25-3BF4-4A92-A2BB-F9699779A13E}" type="presParOf" srcId="{61AC3212-15D0-4F7A-8411-E248B9D74061}" destId="{FCE25F41-E56C-42A2-A61E-1D7FE266638F}" srcOrd="1" destOrd="0" presId="urn:microsoft.com/office/officeart/2018/2/layout/IconVerticalSolidList"/>
    <dgm:cxn modelId="{9715999B-B2EE-433C-B50E-9CC8CFE7A6A7}" type="presParOf" srcId="{61AC3212-15D0-4F7A-8411-E248B9D74061}" destId="{1EF94486-E70C-4F7E-8930-D18829F83288}" srcOrd="2" destOrd="0" presId="urn:microsoft.com/office/officeart/2018/2/layout/IconVerticalSolidList"/>
    <dgm:cxn modelId="{AC3D48D9-D127-42CB-8263-50777C693D0F}" type="presParOf" srcId="{61AC3212-15D0-4F7A-8411-E248B9D74061}" destId="{20F135E5-BFAA-4868-9B66-F9E6B6CA3CBF}" srcOrd="3" destOrd="0" presId="urn:microsoft.com/office/officeart/2018/2/layout/IconVerticalSolidList"/>
    <dgm:cxn modelId="{1889A39E-F934-4180-BA66-0328455FE85B}" type="presParOf" srcId="{875DF413-7B70-4641-B00A-ECE037C4B2CA}" destId="{01906D1F-B6DF-4DD6-A78C-424CD8916AD1}" srcOrd="1" destOrd="0" presId="urn:microsoft.com/office/officeart/2018/2/layout/IconVerticalSolidList"/>
    <dgm:cxn modelId="{A2E07DDD-B3B6-48B6-9449-F3B208CB131F}" type="presParOf" srcId="{875DF413-7B70-4641-B00A-ECE037C4B2CA}" destId="{B6AEC29F-50BF-4278-B483-9BB13379B7BC}" srcOrd="2" destOrd="0" presId="urn:microsoft.com/office/officeart/2018/2/layout/IconVerticalSolidList"/>
    <dgm:cxn modelId="{D707F4B6-C565-438A-A4D7-B92FC2E2891F}" type="presParOf" srcId="{B6AEC29F-50BF-4278-B483-9BB13379B7BC}" destId="{3B22BD7C-2704-4545-A45F-F2ACC446CAF9}" srcOrd="0" destOrd="0" presId="urn:microsoft.com/office/officeart/2018/2/layout/IconVerticalSolidList"/>
    <dgm:cxn modelId="{B3A0B17D-5575-4AA7-B8BA-66F125742E0C}" type="presParOf" srcId="{B6AEC29F-50BF-4278-B483-9BB13379B7BC}" destId="{A68FE6A5-C887-4764-A135-F3A45D25B6A6}" srcOrd="1" destOrd="0" presId="urn:microsoft.com/office/officeart/2018/2/layout/IconVerticalSolidList"/>
    <dgm:cxn modelId="{54D0F316-9A20-4C60-AF16-4674333B0151}" type="presParOf" srcId="{B6AEC29F-50BF-4278-B483-9BB13379B7BC}" destId="{4E8943A0-C36C-4915-871B-39BA7B020957}" srcOrd="2" destOrd="0" presId="urn:microsoft.com/office/officeart/2018/2/layout/IconVerticalSolidList"/>
    <dgm:cxn modelId="{50A17177-33ED-457E-9ACA-80BBBEE9F5D0}" type="presParOf" srcId="{B6AEC29F-50BF-4278-B483-9BB13379B7BC}" destId="{FF92CC1A-A72A-440A-8E63-DC37B2050573}" srcOrd="3" destOrd="0" presId="urn:microsoft.com/office/officeart/2018/2/layout/IconVerticalSolidList"/>
    <dgm:cxn modelId="{F650CD52-742F-4E3B-AA1F-B1C0949D1F4F}" type="presParOf" srcId="{875DF413-7B70-4641-B00A-ECE037C4B2CA}" destId="{C7535651-0A34-4664-A8C8-B13D4D7335D8}" srcOrd="3" destOrd="0" presId="urn:microsoft.com/office/officeart/2018/2/layout/IconVerticalSolidList"/>
    <dgm:cxn modelId="{E7066B71-7EE0-4B88-892A-D18D35C984BE}" type="presParOf" srcId="{875DF413-7B70-4641-B00A-ECE037C4B2CA}" destId="{1C0144F0-393E-44D6-891B-5BBAC9071FCB}" srcOrd="4" destOrd="0" presId="urn:microsoft.com/office/officeart/2018/2/layout/IconVerticalSolidList"/>
    <dgm:cxn modelId="{4F721883-68B2-4F48-8B92-9200193D5443}" type="presParOf" srcId="{1C0144F0-393E-44D6-891B-5BBAC9071FCB}" destId="{9D0E7E58-8C47-4E43-B3D3-13611BC51562}" srcOrd="0" destOrd="0" presId="urn:microsoft.com/office/officeart/2018/2/layout/IconVerticalSolidList"/>
    <dgm:cxn modelId="{3259B78E-00B1-4ED3-97A3-F4DE61E9BDC3}" type="presParOf" srcId="{1C0144F0-393E-44D6-891B-5BBAC9071FCB}" destId="{F35F5C7C-EBC1-4834-9409-27E257972765}" srcOrd="1" destOrd="0" presId="urn:microsoft.com/office/officeart/2018/2/layout/IconVerticalSolidList"/>
    <dgm:cxn modelId="{D30311DE-5954-4022-AE45-E0A9F7032C52}" type="presParOf" srcId="{1C0144F0-393E-44D6-891B-5BBAC9071FCB}" destId="{78B997D1-169E-472E-9745-950F3099B367}" srcOrd="2" destOrd="0" presId="urn:microsoft.com/office/officeart/2018/2/layout/IconVerticalSolidList"/>
    <dgm:cxn modelId="{F84CAADE-9AF3-4A3D-B584-ACAAF5C44731}" type="presParOf" srcId="{1C0144F0-393E-44D6-891B-5BBAC9071FCB}" destId="{C085A4DA-1029-42D3-B8D4-B63C73F228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84CEF07-506B-4CC3-B296-EEA31CE328B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AD40C25-3D9D-4F9A-BF12-EC5D81527044}">
      <dgm:prSet/>
      <dgm:spPr/>
      <dgm:t>
        <a:bodyPr/>
        <a:lstStyle/>
        <a:p>
          <a:pPr>
            <a:defRPr cap="all"/>
          </a:pPr>
          <a:r>
            <a:rPr lang="en-US"/>
            <a:t>Gained:</a:t>
          </a:r>
        </a:p>
      </dgm:t>
    </dgm:pt>
    <dgm:pt modelId="{1DA089D5-B028-45EE-A90C-56BC3B1C5B9B}" type="parTrans" cxnId="{682FF5E1-F9A8-43A2-987E-E28F435201F0}">
      <dgm:prSet/>
      <dgm:spPr/>
      <dgm:t>
        <a:bodyPr/>
        <a:lstStyle/>
        <a:p>
          <a:endParaRPr lang="en-US"/>
        </a:p>
      </dgm:t>
    </dgm:pt>
    <dgm:pt modelId="{2D152A4F-6DB7-4487-84CC-5B3661B9C009}" type="sibTrans" cxnId="{682FF5E1-F9A8-43A2-987E-E28F435201F0}">
      <dgm:prSet/>
      <dgm:spPr/>
      <dgm:t>
        <a:bodyPr/>
        <a:lstStyle/>
        <a:p>
          <a:endParaRPr lang="en-US"/>
        </a:p>
      </dgm:t>
    </dgm:pt>
    <dgm:pt modelId="{E7E87178-0D90-470E-9CC8-B1ADF25CB837}">
      <dgm:prSet/>
      <dgm:spPr/>
      <dgm:t>
        <a:bodyPr/>
        <a:lstStyle/>
        <a:p>
          <a:pPr>
            <a:defRPr cap="all"/>
          </a:pPr>
          <a:r>
            <a:rPr lang="en-US"/>
            <a:t>• Questionnaire &amp; data analysis skills</a:t>
          </a:r>
        </a:p>
      </dgm:t>
    </dgm:pt>
    <dgm:pt modelId="{13443741-7AEF-4BF3-BDC4-C8E31E140A2A}" type="parTrans" cxnId="{AB2942B9-FB6A-4C2A-9518-610EFC59BA0C}">
      <dgm:prSet/>
      <dgm:spPr/>
      <dgm:t>
        <a:bodyPr/>
        <a:lstStyle/>
        <a:p>
          <a:endParaRPr lang="en-US"/>
        </a:p>
      </dgm:t>
    </dgm:pt>
    <dgm:pt modelId="{B1B5D0F5-35B9-4E0C-B52A-8AA5807D1C32}" type="sibTrans" cxnId="{AB2942B9-FB6A-4C2A-9518-610EFC59BA0C}">
      <dgm:prSet/>
      <dgm:spPr/>
      <dgm:t>
        <a:bodyPr/>
        <a:lstStyle/>
        <a:p>
          <a:endParaRPr lang="en-US"/>
        </a:p>
      </dgm:t>
    </dgm:pt>
    <dgm:pt modelId="{28830901-A38D-4214-B8D9-D36914434B49}">
      <dgm:prSet/>
      <dgm:spPr/>
      <dgm:t>
        <a:bodyPr/>
        <a:lstStyle/>
        <a:p>
          <a:pPr>
            <a:defRPr cap="all"/>
          </a:pPr>
          <a:r>
            <a:rPr lang="en-US"/>
            <a:t>• Web &amp; marketing design skills</a:t>
          </a:r>
        </a:p>
      </dgm:t>
    </dgm:pt>
    <dgm:pt modelId="{82403672-8AC3-4614-9705-3611EB1ACD2B}" type="parTrans" cxnId="{30598C99-5CB3-4DFB-AE41-3D9245C4DD6D}">
      <dgm:prSet/>
      <dgm:spPr/>
      <dgm:t>
        <a:bodyPr/>
        <a:lstStyle/>
        <a:p>
          <a:endParaRPr lang="en-US"/>
        </a:p>
      </dgm:t>
    </dgm:pt>
    <dgm:pt modelId="{C0A6AB7E-C963-4B41-AAE4-8B6802C60190}" type="sibTrans" cxnId="{30598C99-5CB3-4DFB-AE41-3D9245C4DD6D}">
      <dgm:prSet/>
      <dgm:spPr/>
      <dgm:t>
        <a:bodyPr/>
        <a:lstStyle/>
        <a:p>
          <a:endParaRPr lang="en-US"/>
        </a:p>
      </dgm:t>
    </dgm:pt>
    <dgm:pt modelId="{E4B46AE3-C024-45AF-A364-0796D4B4C425}">
      <dgm:prSet/>
      <dgm:spPr/>
      <dgm:t>
        <a:bodyPr/>
        <a:lstStyle/>
        <a:p>
          <a:pPr>
            <a:defRPr cap="all"/>
          </a:pPr>
          <a:r>
            <a:rPr lang="en-US"/>
            <a:t>• Strategic thinking and brand alignment</a:t>
          </a:r>
        </a:p>
      </dgm:t>
    </dgm:pt>
    <dgm:pt modelId="{391B11D9-482C-4065-B67E-12EF070691A6}" type="parTrans" cxnId="{E3B612C0-3CEE-4C3B-B5F6-83C79C2D13E8}">
      <dgm:prSet/>
      <dgm:spPr/>
      <dgm:t>
        <a:bodyPr/>
        <a:lstStyle/>
        <a:p>
          <a:endParaRPr lang="en-US"/>
        </a:p>
      </dgm:t>
    </dgm:pt>
    <dgm:pt modelId="{113BEBC1-F896-4175-8D4B-FAD39E815ACD}" type="sibTrans" cxnId="{E3B612C0-3CEE-4C3B-B5F6-83C79C2D13E8}">
      <dgm:prSet/>
      <dgm:spPr/>
      <dgm:t>
        <a:bodyPr/>
        <a:lstStyle/>
        <a:p>
          <a:endParaRPr lang="en-US"/>
        </a:p>
      </dgm:t>
    </dgm:pt>
    <dgm:pt modelId="{A458B50F-590F-4479-B420-B47BBA4FED31}">
      <dgm:prSet/>
      <dgm:spPr/>
      <dgm:t>
        <a:bodyPr/>
        <a:lstStyle/>
        <a:p>
          <a:pPr>
            <a:defRPr cap="all"/>
          </a:pPr>
          <a:r>
            <a:rPr lang="en-US"/>
            <a:t>Need to develop:</a:t>
          </a:r>
        </a:p>
      </dgm:t>
    </dgm:pt>
    <dgm:pt modelId="{26B3D842-7572-4229-8AF0-5B0617C28CE0}" type="parTrans" cxnId="{6629399B-370B-4748-B39B-8B363B15DA9B}">
      <dgm:prSet/>
      <dgm:spPr/>
      <dgm:t>
        <a:bodyPr/>
        <a:lstStyle/>
        <a:p>
          <a:endParaRPr lang="en-US"/>
        </a:p>
      </dgm:t>
    </dgm:pt>
    <dgm:pt modelId="{2C379398-46BC-4EBC-B4E9-7CF01D009642}" type="sibTrans" cxnId="{6629399B-370B-4748-B39B-8B363B15DA9B}">
      <dgm:prSet/>
      <dgm:spPr/>
      <dgm:t>
        <a:bodyPr/>
        <a:lstStyle/>
        <a:p>
          <a:endParaRPr lang="en-US"/>
        </a:p>
      </dgm:t>
    </dgm:pt>
    <dgm:pt modelId="{50568A9A-46C8-4033-A518-DAB201F3ED66}">
      <dgm:prSet/>
      <dgm:spPr/>
      <dgm:t>
        <a:bodyPr/>
        <a:lstStyle/>
        <a:p>
          <a:pPr>
            <a:defRPr cap="all"/>
          </a:pPr>
          <a:r>
            <a:rPr lang="en-US"/>
            <a:t>• Advanced data analytics </a:t>
          </a:r>
        </a:p>
      </dgm:t>
    </dgm:pt>
    <dgm:pt modelId="{F93DBAA0-AF8F-4596-91B8-FC2112ECA3AF}" type="parTrans" cxnId="{47C1C904-DEF1-4847-A23A-4CC5F042CB81}">
      <dgm:prSet/>
      <dgm:spPr/>
      <dgm:t>
        <a:bodyPr/>
        <a:lstStyle/>
        <a:p>
          <a:endParaRPr lang="en-US"/>
        </a:p>
      </dgm:t>
    </dgm:pt>
    <dgm:pt modelId="{FD4FD07D-1BDE-456E-B71D-40480589DCE8}" type="sibTrans" cxnId="{47C1C904-DEF1-4847-A23A-4CC5F042CB81}">
      <dgm:prSet/>
      <dgm:spPr/>
      <dgm:t>
        <a:bodyPr/>
        <a:lstStyle/>
        <a:p>
          <a:endParaRPr lang="en-US"/>
        </a:p>
      </dgm:t>
    </dgm:pt>
    <dgm:pt modelId="{DE5782B6-B345-4151-9F7D-F023C9FF87B7}">
      <dgm:prSet/>
      <dgm:spPr/>
      <dgm:t>
        <a:bodyPr/>
        <a:lstStyle/>
        <a:p>
          <a:pPr>
            <a:defRPr cap="all"/>
          </a:pPr>
          <a:r>
            <a:rPr lang="en-US"/>
            <a:t>• Video editing techniques</a:t>
          </a:r>
        </a:p>
      </dgm:t>
    </dgm:pt>
    <dgm:pt modelId="{7AB4C0CF-8FAC-4F44-806C-B25567B4CA2A}" type="parTrans" cxnId="{646E0238-B7B3-4EA8-8362-DE77F44525C0}">
      <dgm:prSet/>
      <dgm:spPr/>
      <dgm:t>
        <a:bodyPr/>
        <a:lstStyle/>
        <a:p>
          <a:endParaRPr lang="en-US"/>
        </a:p>
      </dgm:t>
    </dgm:pt>
    <dgm:pt modelId="{6F3399F5-D90C-4F5F-B844-346C017F29F3}" type="sibTrans" cxnId="{646E0238-B7B3-4EA8-8362-DE77F44525C0}">
      <dgm:prSet/>
      <dgm:spPr/>
      <dgm:t>
        <a:bodyPr/>
        <a:lstStyle/>
        <a:p>
          <a:endParaRPr lang="en-US"/>
        </a:p>
      </dgm:t>
    </dgm:pt>
    <dgm:pt modelId="{EE00A911-2755-4293-B14D-DD7438C08E03}">
      <dgm:prSet/>
      <dgm:spPr/>
      <dgm:t>
        <a:bodyPr/>
        <a:lstStyle/>
        <a:p>
          <a:pPr>
            <a:defRPr cap="all"/>
          </a:pPr>
          <a:r>
            <a:rPr lang="en-US"/>
            <a:t>• A/B testing for websites and marketing</a:t>
          </a:r>
        </a:p>
      </dgm:t>
    </dgm:pt>
    <dgm:pt modelId="{59660A6E-F8B0-4AE2-9B97-9AB2AA2C7A6E}" type="parTrans" cxnId="{9245CB4E-EA4C-4C79-BC64-96903AEDDDD6}">
      <dgm:prSet/>
      <dgm:spPr/>
      <dgm:t>
        <a:bodyPr/>
        <a:lstStyle/>
        <a:p>
          <a:endParaRPr lang="en-US"/>
        </a:p>
      </dgm:t>
    </dgm:pt>
    <dgm:pt modelId="{5ADD2B25-94BE-4655-B9AA-2DA254E10AA9}" type="sibTrans" cxnId="{9245CB4E-EA4C-4C79-BC64-96903AEDDDD6}">
      <dgm:prSet/>
      <dgm:spPr/>
      <dgm:t>
        <a:bodyPr/>
        <a:lstStyle/>
        <a:p>
          <a:endParaRPr lang="en-US"/>
        </a:p>
      </dgm:t>
    </dgm:pt>
    <dgm:pt modelId="{B1EB2E41-CAAA-4F46-AAAB-223E3A373C93}" type="pres">
      <dgm:prSet presAssocID="{C84CEF07-506B-4CC3-B296-EEA31CE328B1}" presName="root" presStyleCnt="0">
        <dgm:presLayoutVars>
          <dgm:dir/>
          <dgm:resizeHandles val="exact"/>
        </dgm:presLayoutVars>
      </dgm:prSet>
      <dgm:spPr/>
    </dgm:pt>
    <dgm:pt modelId="{AB3DC68B-D446-4A4F-879A-5F0D1E1E984A}" type="pres">
      <dgm:prSet presAssocID="{0AD40C25-3D9D-4F9A-BF12-EC5D81527044}" presName="compNode" presStyleCnt="0"/>
      <dgm:spPr/>
    </dgm:pt>
    <dgm:pt modelId="{2350B20C-D1FE-4CCF-B94F-6FDA8FB577BF}" type="pres">
      <dgm:prSet presAssocID="{0AD40C25-3D9D-4F9A-BF12-EC5D81527044}" presName="iconBgRect" presStyleLbl="bgShp" presStyleIdx="0" presStyleCnt="8"/>
      <dgm:spPr/>
    </dgm:pt>
    <dgm:pt modelId="{B446A27F-CD28-4A69-B18E-A178C71AB1A1}" type="pres">
      <dgm:prSet presAssocID="{0AD40C25-3D9D-4F9A-BF12-EC5D8152704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ue"/>
        </a:ext>
      </dgm:extLst>
    </dgm:pt>
    <dgm:pt modelId="{C25AB83E-EA9F-493B-AEB3-9580E544068E}" type="pres">
      <dgm:prSet presAssocID="{0AD40C25-3D9D-4F9A-BF12-EC5D81527044}" presName="spaceRect" presStyleCnt="0"/>
      <dgm:spPr/>
    </dgm:pt>
    <dgm:pt modelId="{AF797332-A19F-4A11-BD49-1C35BFCFAE50}" type="pres">
      <dgm:prSet presAssocID="{0AD40C25-3D9D-4F9A-BF12-EC5D81527044}" presName="textRect" presStyleLbl="revTx" presStyleIdx="0" presStyleCnt="8">
        <dgm:presLayoutVars>
          <dgm:chMax val="1"/>
          <dgm:chPref val="1"/>
        </dgm:presLayoutVars>
      </dgm:prSet>
      <dgm:spPr/>
    </dgm:pt>
    <dgm:pt modelId="{8F678112-E4AD-4266-B9D8-303E62A90EAE}" type="pres">
      <dgm:prSet presAssocID="{2D152A4F-6DB7-4487-84CC-5B3661B9C009}" presName="sibTrans" presStyleCnt="0"/>
      <dgm:spPr/>
    </dgm:pt>
    <dgm:pt modelId="{ECE1251F-A5AB-47B4-BD50-144B7BC89FBE}" type="pres">
      <dgm:prSet presAssocID="{E7E87178-0D90-470E-9CC8-B1ADF25CB837}" presName="compNode" presStyleCnt="0"/>
      <dgm:spPr/>
    </dgm:pt>
    <dgm:pt modelId="{66C2C1FD-5505-4D2D-86A1-A4446054C5F0}" type="pres">
      <dgm:prSet presAssocID="{E7E87178-0D90-470E-9CC8-B1ADF25CB837}" presName="iconBgRect" presStyleLbl="bgShp" presStyleIdx="1" presStyleCnt="8"/>
      <dgm:spPr/>
    </dgm:pt>
    <dgm:pt modelId="{934E0B91-B0C9-4F1A-AF85-8F039EBFAD38}" type="pres">
      <dgm:prSet presAssocID="{E7E87178-0D90-470E-9CC8-B1ADF25CB83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E8FCB80E-8FC5-48A8-9956-587BBBC837F2}" type="pres">
      <dgm:prSet presAssocID="{E7E87178-0D90-470E-9CC8-B1ADF25CB837}" presName="spaceRect" presStyleCnt="0"/>
      <dgm:spPr/>
    </dgm:pt>
    <dgm:pt modelId="{3DF69308-E6B3-4A6F-BC45-933AA255B6E4}" type="pres">
      <dgm:prSet presAssocID="{E7E87178-0D90-470E-9CC8-B1ADF25CB837}" presName="textRect" presStyleLbl="revTx" presStyleIdx="1" presStyleCnt="8">
        <dgm:presLayoutVars>
          <dgm:chMax val="1"/>
          <dgm:chPref val="1"/>
        </dgm:presLayoutVars>
      </dgm:prSet>
      <dgm:spPr/>
    </dgm:pt>
    <dgm:pt modelId="{C8610627-96EE-4361-851B-CB4BF62BAAD6}" type="pres">
      <dgm:prSet presAssocID="{B1B5D0F5-35B9-4E0C-B52A-8AA5807D1C32}" presName="sibTrans" presStyleCnt="0"/>
      <dgm:spPr/>
    </dgm:pt>
    <dgm:pt modelId="{1321D960-8DBC-4F02-8720-DB0291D225FC}" type="pres">
      <dgm:prSet presAssocID="{28830901-A38D-4214-B8D9-D36914434B49}" presName="compNode" presStyleCnt="0"/>
      <dgm:spPr/>
    </dgm:pt>
    <dgm:pt modelId="{F1B8ED0E-EE09-4996-B6E0-4EFD8CB1C1ED}" type="pres">
      <dgm:prSet presAssocID="{28830901-A38D-4214-B8D9-D36914434B49}" presName="iconBgRect" presStyleLbl="bgShp" presStyleIdx="2" presStyleCnt="8"/>
      <dgm:spPr/>
    </dgm:pt>
    <dgm:pt modelId="{0A1D2AA9-FF8C-4A7F-BD5E-676A757143B3}" type="pres">
      <dgm:prSet presAssocID="{28830901-A38D-4214-B8D9-D36914434B4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6CCEB131-9B89-4A51-AEAF-8A51718C12DD}" type="pres">
      <dgm:prSet presAssocID="{28830901-A38D-4214-B8D9-D36914434B49}" presName="spaceRect" presStyleCnt="0"/>
      <dgm:spPr/>
    </dgm:pt>
    <dgm:pt modelId="{14BEAF78-80DD-4BF3-B7FF-13842D1F95E0}" type="pres">
      <dgm:prSet presAssocID="{28830901-A38D-4214-B8D9-D36914434B49}" presName="textRect" presStyleLbl="revTx" presStyleIdx="2" presStyleCnt="8">
        <dgm:presLayoutVars>
          <dgm:chMax val="1"/>
          <dgm:chPref val="1"/>
        </dgm:presLayoutVars>
      </dgm:prSet>
      <dgm:spPr/>
    </dgm:pt>
    <dgm:pt modelId="{B8574A47-8946-41D5-98DD-8DFA27E50E8F}" type="pres">
      <dgm:prSet presAssocID="{C0A6AB7E-C963-4B41-AAE4-8B6802C60190}" presName="sibTrans" presStyleCnt="0"/>
      <dgm:spPr/>
    </dgm:pt>
    <dgm:pt modelId="{1C3732E7-6FFB-4FEA-A538-8AAC553F33D6}" type="pres">
      <dgm:prSet presAssocID="{E4B46AE3-C024-45AF-A364-0796D4B4C425}" presName="compNode" presStyleCnt="0"/>
      <dgm:spPr/>
    </dgm:pt>
    <dgm:pt modelId="{E5516EBB-7932-4C07-A38E-ED4576644811}" type="pres">
      <dgm:prSet presAssocID="{E4B46AE3-C024-45AF-A364-0796D4B4C425}" presName="iconBgRect" presStyleLbl="bgShp" presStyleIdx="3" presStyleCnt="8"/>
      <dgm:spPr/>
    </dgm:pt>
    <dgm:pt modelId="{4FECBD72-3D91-4BA2-8942-580F2C2396F2}" type="pres">
      <dgm:prSet presAssocID="{E4B46AE3-C024-45AF-A364-0796D4B4C42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B2B47A2-D0DB-493F-B98F-3A96E533FFED}" type="pres">
      <dgm:prSet presAssocID="{E4B46AE3-C024-45AF-A364-0796D4B4C425}" presName="spaceRect" presStyleCnt="0"/>
      <dgm:spPr/>
    </dgm:pt>
    <dgm:pt modelId="{BF4BD5E5-597F-4DA1-9ADC-8F9BC2D09B02}" type="pres">
      <dgm:prSet presAssocID="{E4B46AE3-C024-45AF-A364-0796D4B4C425}" presName="textRect" presStyleLbl="revTx" presStyleIdx="3" presStyleCnt="8">
        <dgm:presLayoutVars>
          <dgm:chMax val="1"/>
          <dgm:chPref val="1"/>
        </dgm:presLayoutVars>
      </dgm:prSet>
      <dgm:spPr/>
    </dgm:pt>
    <dgm:pt modelId="{A0ED15BD-4369-4094-88F9-B8BB3A569BA0}" type="pres">
      <dgm:prSet presAssocID="{113BEBC1-F896-4175-8D4B-FAD39E815ACD}" presName="sibTrans" presStyleCnt="0"/>
      <dgm:spPr/>
    </dgm:pt>
    <dgm:pt modelId="{5C1F4796-B20D-4B5F-8682-1602506DA4AF}" type="pres">
      <dgm:prSet presAssocID="{A458B50F-590F-4479-B420-B47BBA4FED31}" presName="compNode" presStyleCnt="0"/>
      <dgm:spPr/>
    </dgm:pt>
    <dgm:pt modelId="{DE5BB7A1-3548-4E07-9CBB-3755F1B40F9E}" type="pres">
      <dgm:prSet presAssocID="{A458B50F-590F-4479-B420-B47BBA4FED31}" presName="iconBgRect" presStyleLbl="bgShp" presStyleIdx="4" presStyleCnt="8"/>
      <dgm:spPr/>
    </dgm:pt>
    <dgm:pt modelId="{F8425575-FA88-497E-B070-B7EC29BB432F}" type="pres">
      <dgm:prSet presAssocID="{A458B50F-590F-4479-B420-B47BBA4FED3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2CF71D8-5E0D-4EEC-A3CF-F8E3C6FE5E19}" type="pres">
      <dgm:prSet presAssocID="{A458B50F-590F-4479-B420-B47BBA4FED31}" presName="spaceRect" presStyleCnt="0"/>
      <dgm:spPr/>
    </dgm:pt>
    <dgm:pt modelId="{8C7821D9-F6CD-467E-BF1A-8F7382400854}" type="pres">
      <dgm:prSet presAssocID="{A458B50F-590F-4479-B420-B47BBA4FED31}" presName="textRect" presStyleLbl="revTx" presStyleIdx="4" presStyleCnt="8">
        <dgm:presLayoutVars>
          <dgm:chMax val="1"/>
          <dgm:chPref val="1"/>
        </dgm:presLayoutVars>
      </dgm:prSet>
      <dgm:spPr/>
    </dgm:pt>
    <dgm:pt modelId="{6156BC6D-366C-488C-BAA0-8EAD2E260574}" type="pres">
      <dgm:prSet presAssocID="{2C379398-46BC-4EBC-B4E9-7CF01D009642}" presName="sibTrans" presStyleCnt="0"/>
      <dgm:spPr/>
    </dgm:pt>
    <dgm:pt modelId="{EDF1BABB-D608-404E-8A8E-72B9AC6D063D}" type="pres">
      <dgm:prSet presAssocID="{50568A9A-46C8-4033-A518-DAB201F3ED66}" presName="compNode" presStyleCnt="0"/>
      <dgm:spPr/>
    </dgm:pt>
    <dgm:pt modelId="{4FB790BF-718E-49F9-99D5-48FBCB2F1EF0}" type="pres">
      <dgm:prSet presAssocID="{50568A9A-46C8-4033-A518-DAB201F3ED66}" presName="iconBgRect" presStyleLbl="bgShp" presStyleIdx="5" presStyleCnt="8"/>
      <dgm:spPr/>
    </dgm:pt>
    <dgm:pt modelId="{2C9FD0FE-CCE8-4283-9283-9B421A8920FB}" type="pres">
      <dgm:prSet presAssocID="{50568A9A-46C8-4033-A518-DAB201F3ED6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76CF658-2D4F-4ABD-B2D7-7F8C2501FDB5}" type="pres">
      <dgm:prSet presAssocID="{50568A9A-46C8-4033-A518-DAB201F3ED66}" presName="spaceRect" presStyleCnt="0"/>
      <dgm:spPr/>
    </dgm:pt>
    <dgm:pt modelId="{54F2159A-C27F-441D-8217-DE7FBB405874}" type="pres">
      <dgm:prSet presAssocID="{50568A9A-46C8-4033-A518-DAB201F3ED66}" presName="textRect" presStyleLbl="revTx" presStyleIdx="5" presStyleCnt="8">
        <dgm:presLayoutVars>
          <dgm:chMax val="1"/>
          <dgm:chPref val="1"/>
        </dgm:presLayoutVars>
      </dgm:prSet>
      <dgm:spPr/>
    </dgm:pt>
    <dgm:pt modelId="{8602F114-7CF9-400F-8175-E189258F8DE7}" type="pres">
      <dgm:prSet presAssocID="{FD4FD07D-1BDE-456E-B71D-40480589DCE8}" presName="sibTrans" presStyleCnt="0"/>
      <dgm:spPr/>
    </dgm:pt>
    <dgm:pt modelId="{3F217613-0A81-469D-9148-545EBF92DDCB}" type="pres">
      <dgm:prSet presAssocID="{DE5782B6-B345-4151-9F7D-F023C9FF87B7}" presName="compNode" presStyleCnt="0"/>
      <dgm:spPr/>
    </dgm:pt>
    <dgm:pt modelId="{ED8990A9-BFF6-466B-9B24-906A2032B127}" type="pres">
      <dgm:prSet presAssocID="{DE5782B6-B345-4151-9F7D-F023C9FF87B7}" presName="iconBgRect" presStyleLbl="bgShp" presStyleIdx="6" presStyleCnt="8"/>
      <dgm:spPr/>
    </dgm:pt>
    <dgm:pt modelId="{84D089EB-22D9-4753-9F53-ACCBB9AE2BE0}" type="pres">
      <dgm:prSet presAssocID="{DE5782B6-B345-4151-9F7D-F023C9FF87B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77F575C-FED2-4942-82EC-26DCE91AEE2F}" type="pres">
      <dgm:prSet presAssocID="{DE5782B6-B345-4151-9F7D-F023C9FF87B7}" presName="spaceRect" presStyleCnt="0"/>
      <dgm:spPr/>
    </dgm:pt>
    <dgm:pt modelId="{EA7FEBCD-143D-4933-8500-170CB4EA4617}" type="pres">
      <dgm:prSet presAssocID="{DE5782B6-B345-4151-9F7D-F023C9FF87B7}" presName="textRect" presStyleLbl="revTx" presStyleIdx="6" presStyleCnt="8">
        <dgm:presLayoutVars>
          <dgm:chMax val="1"/>
          <dgm:chPref val="1"/>
        </dgm:presLayoutVars>
      </dgm:prSet>
      <dgm:spPr/>
    </dgm:pt>
    <dgm:pt modelId="{6D5F775A-FD19-4E4F-97C7-65D1A1BB103A}" type="pres">
      <dgm:prSet presAssocID="{6F3399F5-D90C-4F5F-B844-346C017F29F3}" presName="sibTrans" presStyleCnt="0"/>
      <dgm:spPr/>
    </dgm:pt>
    <dgm:pt modelId="{21841712-8F86-4EA8-9E1B-B043052CE52D}" type="pres">
      <dgm:prSet presAssocID="{EE00A911-2755-4293-B14D-DD7438C08E03}" presName="compNode" presStyleCnt="0"/>
      <dgm:spPr/>
    </dgm:pt>
    <dgm:pt modelId="{BDDD95C8-2F5B-43C5-A1EB-5450E9CCA096}" type="pres">
      <dgm:prSet presAssocID="{EE00A911-2755-4293-B14D-DD7438C08E03}" presName="iconBgRect" presStyleLbl="bgShp" presStyleIdx="7" presStyleCnt="8"/>
      <dgm:spPr/>
    </dgm:pt>
    <dgm:pt modelId="{226AFCF5-9DC0-45A0-9C24-3C5C060F7456}" type="pres">
      <dgm:prSet presAssocID="{EE00A911-2755-4293-B14D-DD7438C08E0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76697C42-E447-4287-BAC0-96E44734C621}" type="pres">
      <dgm:prSet presAssocID="{EE00A911-2755-4293-B14D-DD7438C08E03}" presName="spaceRect" presStyleCnt="0"/>
      <dgm:spPr/>
    </dgm:pt>
    <dgm:pt modelId="{CDCB1F33-E115-49D3-AE01-0EC2E791C330}" type="pres">
      <dgm:prSet presAssocID="{EE00A911-2755-4293-B14D-DD7438C08E03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47C1C904-DEF1-4847-A23A-4CC5F042CB81}" srcId="{C84CEF07-506B-4CC3-B296-EEA31CE328B1}" destId="{50568A9A-46C8-4033-A518-DAB201F3ED66}" srcOrd="5" destOrd="0" parTransId="{F93DBAA0-AF8F-4596-91B8-FC2112ECA3AF}" sibTransId="{FD4FD07D-1BDE-456E-B71D-40480589DCE8}"/>
    <dgm:cxn modelId="{0765C106-2386-451D-86E7-E61F82E79B4D}" type="presOf" srcId="{A458B50F-590F-4479-B420-B47BBA4FED31}" destId="{8C7821D9-F6CD-467E-BF1A-8F7382400854}" srcOrd="0" destOrd="0" presId="urn:microsoft.com/office/officeart/2018/5/layout/IconCircleLabelList"/>
    <dgm:cxn modelId="{37B49F13-586C-42C1-8F23-F4839C4EDFC1}" type="presOf" srcId="{50568A9A-46C8-4033-A518-DAB201F3ED66}" destId="{54F2159A-C27F-441D-8217-DE7FBB405874}" srcOrd="0" destOrd="0" presId="urn:microsoft.com/office/officeart/2018/5/layout/IconCircleLabelList"/>
    <dgm:cxn modelId="{4F506323-122D-425A-AEF1-3ED2B47CACF0}" type="presOf" srcId="{E7E87178-0D90-470E-9CC8-B1ADF25CB837}" destId="{3DF69308-E6B3-4A6F-BC45-933AA255B6E4}" srcOrd="0" destOrd="0" presId="urn:microsoft.com/office/officeart/2018/5/layout/IconCircleLabelList"/>
    <dgm:cxn modelId="{646E0238-B7B3-4EA8-8362-DE77F44525C0}" srcId="{C84CEF07-506B-4CC3-B296-EEA31CE328B1}" destId="{DE5782B6-B345-4151-9F7D-F023C9FF87B7}" srcOrd="6" destOrd="0" parTransId="{7AB4C0CF-8FAC-4F44-806C-B25567B4CA2A}" sibTransId="{6F3399F5-D90C-4F5F-B844-346C017F29F3}"/>
    <dgm:cxn modelId="{9245CB4E-EA4C-4C79-BC64-96903AEDDDD6}" srcId="{C84CEF07-506B-4CC3-B296-EEA31CE328B1}" destId="{EE00A911-2755-4293-B14D-DD7438C08E03}" srcOrd="7" destOrd="0" parTransId="{59660A6E-F8B0-4AE2-9B97-9AB2AA2C7A6E}" sibTransId="{5ADD2B25-94BE-4655-B9AA-2DA254E10AA9}"/>
    <dgm:cxn modelId="{EEA0A981-7C0F-4434-BFFD-1E0604FBCA7C}" type="presOf" srcId="{E4B46AE3-C024-45AF-A364-0796D4B4C425}" destId="{BF4BD5E5-597F-4DA1-9ADC-8F9BC2D09B02}" srcOrd="0" destOrd="0" presId="urn:microsoft.com/office/officeart/2018/5/layout/IconCircleLabelList"/>
    <dgm:cxn modelId="{30598C99-5CB3-4DFB-AE41-3D9245C4DD6D}" srcId="{C84CEF07-506B-4CC3-B296-EEA31CE328B1}" destId="{28830901-A38D-4214-B8D9-D36914434B49}" srcOrd="2" destOrd="0" parTransId="{82403672-8AC3-4614-9705-3611EB1ACD2B}" sibTransId="{C0A6AB7E-C963-4B41-AAE4-8B6802C60190}"/>
    <dgm:cxn modelId="{6629399B-370B-4748-B39B-8B363B15DA9B}" srcId="{C84CEF07-506B-4CC3-B296-EEA31CE328B1}" destId="{A458B50F-590F-4479-B420-B47BBA4FED31}" srcOrd="4" destOrd="0" parTransId="{26B3D842-7572-4229-8AF0-5B0617C28CE0}" sibTransId="{2C379398-46BC-4EBC-B4E9-7CF01D009642}"/>
    <dgm:cxn modelId="{F01876B8-5A6E-44E8-8C21-B7EAACBF47A8}" type="presOf" srcId="{DE5782B6-B345-4151-9F7D-F023C9FF87B7}" destId="{EA7FEBCD-143D-4933-8500-170CB4EA4617}" srcOrd="0" destOrd="0" presId="urn:microsoft.com/office/officeart/2018/5/layout/IconCircleLabelList"/>
    <dgm:cxn modelId="{AB2942B9-FB6A-4C2A-9518-610EFC59BA0C}" srcId="{C84CEF07-506B-4CC3-B296-EEA31CE328B1}" destId="{E7E87178-0D90-470E-9CC8-B1ADF25CB837}" srcOrd="1" destOrd="0" parTransId="{13443741-7AEF-4BF3-BDC4-C8E31E140A2A}" sibTransId="{B1B5D0F5-35B9-4E0C-B52A-8AA5807D1C32}"/>
    <dgm:cxn modelId="{E3B612C0-3CEE-4C3B-B5F6-83C79C2D13E8}" srcId="{C84CEF07-506B-4CC3-B296-EEA31CE328B1}" destId="{E4B46AE3-C024-45AF-A364-0796D4B4C425}" srcOrd="3" destOrd="0" parTransId="{391B11D9-482C-4065-B67E-12EF070691A6}" sibTransId="{113BEBC1-F896-4175-8D4B-FAD39E815ACD}"/>
    <dgm:cxn modelId="{3EE515C1-663B-48D2-96E9-6E89C76A986C}" type="presOf" srcId="{EE00A911-2755-4293-B14D-DD7438C08E03}" destId="{CDCB1F33-E115-49D3-AE01-0EC2E791C330}" srcOrd="0" destOrd="0" presId="urn:microsoft.com/office/officeart/2018/5/layout/IconCircleLabelList"/>
    <dgm:cxn modelId="{5D5C4DCD-2F46-469B-AD9A-96D15B60BCB3}" type="presOf" srcId="{C84CEF07-506B-4CC3-B296-EEA31CE328B1}" destId="{B1EB2E41-CAAA-4F46-AAAB-223E3A373C93}" srcOrd="0" destOrd="0" presId="urn:microsoft.com/office/officeart/2018/5/layout/IconCircleLabelList"/>
    <dgm:cxn modelId="{26D1D9D7-5D87-449A-A04A-44F3091B4682}" type="presOf" srcId="{28830901-A38D-4214-B8D9-D36914434B49}" destId="{14BEAF78-80DD-4BF3-B7FF-13842D1F95E0}" srcOrd="0" destOrd="0" presId="urn:microsoft.com/office/officeart/2018/5/layout/IconCircleLabelList"/>
    <dgm:cxn modelId="{682FF5E1-F9A8-43A2-987E-E28F435201F0}" srcId="{C84CEF07-506B-4CC3-B296-EEA31CE328B1}" destId="{0AD40C25-3D9D-4F9A-BF12-EC5D81527044}" srcOrd="0" destOrd="0" parTransId="{1DA089D5-B028-45EE-A90C-56BC3B1C5B9B}" sibTransId="{2D152A4F-6DB7-4487-84CC-5B3661B9C009}"/>
    <dgm:cxn modelId="{55D5AAE6-7068-422A-A126-21FA30918E20}" type="presOf" srcId="{0AD40C25-3D9D-4F9A-BF12-EC5D81527044}" destId="{AF797332-A19F-4A11-BD49-1C35BFCFAE50}" srcOrd="0" destOrd="0" presId="urn:microsoft.com/office/officeart/2018/5/layout/IconCircleLabelList"/>
    <dgm:cxn modelId="{CC2ED94F-79C8-48B8-9FBC-3FC67A2E8303}" type="presParOf" srcId="{B1EB2E41-CAAA-4F46-AAAB-223E3A373C93}" destId="{AB3DC68B-D446-4A4F-879A-5F0D1E1E984A}" srcOrd="0" destOrd="0" presId="urn:microsoft.com/office/officeart/2018/5/layout/IconCircleLabelList"/>
    <dgm:cxn modelId="{C71AB157-1E02-4EF1-A088-637D14523FA4}" type="presParOf" srcId="{AB3DC68B-D446-4A4F-879A-5F0D1E1E984A}" destId="{2350B20C-D1FE-4CCF-B94F-6FDA8FB577BF}" srcOrd="0" destOrd="0" presId="urn:microsoft.com/office/officeart/2018/5/layout/IconCircleLabelList"/>
    <dgm:cxn modelId="{F621FDBF-86E4-42F9-8F6F-D0FE1334FBD7}" type="presParOf" srcId="{AB3DC68B-D446-4A4F-879A-5F0D1E1E984A}" destId="{B446A27F-CD28-4A69-B18E-A178C71AB1A1}" srcOrd="1" destOrd="0" presId="urn:microsoft.com/office/officeart/2018/5/layout/IconCircleLabelList"/>
    <dgm:cxn modelId="{7FC68338-88CD-45CB-9B06-13812B30CB7C}" type="presParOf" srcId="{AB3DC68B-D446-4A4F-879A-5F0D1E1E984A}" destId="{C25AB83E-EA9F-493B-AEB3-9580E544068E}" srcOrd="2" destOrd="0" presId="urn:microsoft.com/office/officeart/2018/5/layout/IconCircleLabelList"/>
    <dgm:cxn modelId="{E35FBD69-DA1F-4A10-A144-1C0F21260139}" type="presParOf" srcId="{AB3DC68B-D446-4A4F-879A-5F0D1E1E984A}" destId="{AF797332-A19F-4A11-BD49-1C35BFCFAE50}" srcOrd="3" destOrd="0" presId="urn:microsoft.com/office/officeart/2018/5/layout/IconCircleLabelList"/>
    <dgm:cxn modelId="{C407FA05-CDE1-45C8-A43F-6C3E710A86C9}" type="presParOf" srcId="{B1EB2E41-CAAA-4F46-AAAB-223E3A373C93}" destId="{8F678112-E4AD-4266-B9D8-303E62A90EAE}" srcOrd="1" destOrd="0" presId="urn:microsoft.com/office/officeart/2018/5/layout/IconCircleLabelList"/>
    <dgm:cxn modelId="{0D4109F8-04F3-4931-92B0-7826F06584D9}" type="presParOf" srcId="{B1EB2E41-CAAA-4F46-AAAB-223E3A373C93}" destId="{ECE1251F-A5AB-47B4-BD50-144B7BC89FBE}" srcOrd="2" destOrd="0" presId="urn:microsoft.com/office/officeart/2018/5/layout/IconCircleLabelList"/>
    <dgm:cxn modelId="{D16C74D5-C44E-4239-85B0-DDC6DB1BF943}" type="presParOf" srcId="{ECE1251F-A5AB-47B4-BD50-144B7BC89FBE}" destId="{66C2C1FD-5505-4D2D-86A1-A4446054C5F0}" srcOrd="0" destOrd="0" presId="urn:microsoft.com/office/officeart/2018/5/layout/IconCircleLabelList"/>
    <dgm:cxn modelId="{850FED1C-0318-4D59-962C-1451A0E697C7}" type="presParOf" srcId="{ECE1251F-A5AB-47B4-BD50-144B7BC89FBE}" destId="{934E0B91-B0C9-4F1A-AF85-8F039EBFAD38}" srcOrd="1" destOrd="0" presId="urn:microsoft.com/office/officeart/2018/5/layout/IconCircleLabelList"/>
    <dgm:cxn modelId="{BA94A7AF-409D-47B0-BF9A-8D25D7207FA7}" type="presParOf" srcId="{ECE1251F-A5AB-47B4-BD50-144B7BC89FBE}" destId="{E8FCB80E-8FC5-48A8-9956-587BBBC837F2}" srcOrd="2" destOrd="0" presId="urn:microsoft.com/office/officeart/2018/5/layout/IconCircleLabelList"/>
    <dgm:cxn modelId="{C990EC72-79C4-4201-A929-39306FFE711B}" type="presParOf" srcId="{ECE1251F-A5AB-47B4-BD50-144B7BC89FBE}" destId="{3DF69308-E6B3-4A6F-BC45-933AA255B6E4}" srcOrd="3" destOrd="0" presId="urn:microsoft.com/office/officeart/2018/5/layout/IconCircleLabelList"/>
    <dgm:cxn modelId="{1BC39808-04F0-4524-B9E3-1DB3B410A11A}" type="presParOf" srcId="{B1EB2E41-CAAA-4F46-AAAB-223E3A373C93}" destId="{C8610627-96EE-4361-851B-CB4BF62BAAD6}" srcOrd="3" destOrd="0" presId="urn:microsoft.com/office/officeart/2018/5/layout/IconCircleLabelList"/>
    <dgm:cxn modelId="{7714A44D-9789-4FF1-9E88-C2333390C2F4}" type="presParOf" srcId="{B1EB2E41-CAAA-4F46-AAAB-223E3A373C93}" destId="{1321D960-8DBC-4F02-8720-DB0291D225FC}" srcOrd="4" destOrd="0" presId="urn:microsoft.com/office/officeart/2018/5/layout/IconCircleLabelList"/>
    <dgm:cxn modelId="{765729B8-4E2A-4AAA-B763-76B57E7EAB04}" type="presParOf" srcId="{1321D960-8DBC-4F02-8720-DB0291D225FC}" destId="{F1B8ED0E-EE09-4996-B6E0-4EFD8CB1C1ED}" srcOrd="0" destOrd="0" presId="urn:microsoft.com/office/officeart/2018/5/layout/IconCircleLabelList"/>
    <dgm:cxn modelId="{A78C51A9-DD9C-4127-B4DE-148BB3C8E34B}" type="presParOf" srcId="{1321D960-8DBC-4F02-8720-DB0291D225FC}" destId="{0A1D2AA9-FF8C-4A7F-BD5E-676A757143B3}" srcOrd="1" destOrd="0" presId="urn:microsoft.com/office/officeart/2018/5/layout/IconCircleLabelList"/>
    <dgm:cxn modelId="{E4264374-6440-4D89-9479-254E95CB320F}" type="presParOf" srcId="{1321D960-8DBC-4F02-8720-DB0291D225FC}" destId="{6CCEB131-9B89-4A51-AEAF-8A51718C12DD}" srcOrd="2" destOrd="0" presId="urn:microsoft.com/office/officeart/2018/5/layout/IconCircleLabelList"/>
    <dgm:cxn modelId="{1C5C69D6-3ADB-462D-A69B-6DEE5F9717C3}" type="presParOf" srcId="{1321D960-8DBC-4F02-8720-DB0291D225FC}" destId="{14BEAF78-80DD-4BF3-B7FF-13842D1F95E0}" srcOrd="3" destOrd="0" presId="urn:microsoft.com/office/officeart/2018/5/layout/IconCircleLabelList"/>
    <dgm:cxn modelId="{55D86C8C-67FA-481A-835A-303ACA4076A7}" type="presParOf" srcId="{B1EB2E41-CAAA-4F46-AAAB-223E3A373C93}" destId="{B8574A47-8946-41D5-98DD-8DFA27E50E8F}" srcOrd="5" destOrd="0" presId="urn:microsoft.com/office/officeart/2018/5/layout/IconCircleLabelList"/>
    <dgm:cxn modelId="{29FDD45B-F570-4CA7-8DA3-8D24E09DE443}" type="presParOf" srcId="{B1EB2E41-CAAA-4F46-AAAB-223E3A373C93}" destId="{1C3732E7-6FFB-4FEA-A538-8AAC553F33D6}" srcOrd="6" destOrd="0" presId="urn:microsoft.com/office/officeart/2018/5/layout/IconCircleLabelList"/>
    <dgm:cxn modelId="{E42E98F0-5DCE-4123-9F47-DFB81F5D7B70}" type="presParOf" srcId="{1C3732E7-6FFB-4FEA-A538-8AAC553F33D6}" destId="{E5516EBB-7932-4C07-A38E-ED4576644811}" srcOrd="0" destOrd="0" presId="urn:microsoft.com/office/officeart/2018/5/layout/IconCircleLabelList"/>
    <dgm:cxn modelId="{E24AA1F5-DDF8-46F1-B471-27636A38530E}" type="presParOf" srcId="{1C3732E7-6FFB-4FEA-A538-8AAC553F33D6}" destId="{4FECBD72-3D91-4BA2-8942-580F2C2396F2}" srcOrd="1" destOrd="0" presId="urn:microsoft.com/office/officeart/2018/5/layout/IconCircleLabelList"/>
    <dgm:cxn modelId="{9DF3606A-87C1-47B6-9F18-E9D81989BB3A}" type="presParOf" srcId="{1C3732E7-6FFB-4FEA-A538-8AAC553F33D6}" destId="{CB2B47A2-D0DB-493F-B98F-3A96E533FFED}" srcOrd="2" destOrd="0" presId="urn:microsoft.com/office/officeart/2018/5/layout/IconCircleLabelList"/>
    <dgm:cxn modelId="{C140F607-8881-4C4C-BC72-491CA7DA6288}" type="presParOf" srcId="{1C3732E7-6FFB-4FEA-A538-8AAC553F33D6}" destId="{BF4BD5E5-597F-4DA1-9ADC-8F9BC2D09B02}" srcOrd="3" destOrd="0" presId="urn:microsoft.com/office/officeart/2018/5/layout/IconCircleLabelList"/>
    <dgm:cxn modelId="{ED58CC69-9FC3-4937-BC0F-C3D6D3CDA7DE}" type="presParOf" srcId="{B1EB2E41-CAAA-4F46-AAAB-223E3A373C93}" destId="{A0ED15BD-4369-4094-88F9-B8BB3A569BA0}" srcOrd="7" destOrd="0" presId="urn:microsoft.com/office/officeart/2018/5/layout/IconCircleLabelList"/>
    <dgm:cxn modelId="{566B44F5-C1E0-4D4A-9BBD-9055B9288E54}" type="presParOf" srcId="{B1EB2E41-CAAA-4F46-AAAB-223E3A373C93}" destId="{5C1F4796-B20D-4B5F-8682-1602506DA4AF}" srcOrd="8" destOrd="0" presId="urn:microsoft.com/office/officeart/2018/5/layout/IconCircleLabelList"/>
    <dgm:cxn modelId="{13A8DD54-3CFF-47ED-9AF3-AB7F367BE08A}" type="presParOf" srcId="{5C1F4796-B20D-4B5F-8682-1602506DA4AF}" destId="{DE5BB7A1-3548-4E07-9CBB-3755F1B40F9E}" srcOrd="0" destOrd="0" presId="urn:microsoft.com/office/officeart/2018/5/layout/IconCircleLabelList"/>
    <dgm:cxn modelId="{94C42651-2098-4851-B15A-5ABC31270E1F}" type="presParOf" srcId="{5C1F4796-B20D-4B5F-8682-1602506DA4AF}" destId="{F8425575-FA88-497E-B070-B7EC29BB432F}" srcOrd="1" destOrd="0" presId="urn:microsoft.com/office/officeart/2018/5/layout/IconCircleLabelList"/>
    <dgm:cxn modelId="{44244938-1929-47C4-B9A1-F455F3D3F47E}" type="presParOf" srcId="{5C1F4796-B20D-4B5F-8682-1602506DA4AF}" destId="{C2CF71D8-5E0D-4EEC-A3CF-F8E3C6FE5E19}" srcOrd="2" destOrd="0" presId="urn:microsoft.com/office/officeart/2018/5/layout/IconCircleLabelList"/>
    <dgm:cxn modelId="{1E51FB4E-9653-4333-8C2C-B6B7A7C1A13C}" type="presParOf" srcId="{5C1F4796-B20D-4B5F-8682-1602506DA4AF}" destId="{8C7821D9-F6CD-467E-BF1A-8F7382400854}" srcOrd="3" destOrd="0" presId="urn:microsoft.com/office/officeart/2018/5/layout/IconCircleLabelList"/>
    <dgm:cxn modelId="{BF6A20B4-1918-4CEE-B317-EFB23E83FD72}" type="presParOf" srcId="{B1EB2E41-CAAA-4F46-AAAB-223E3A373C93}" destId="{6156BC6D-366C-488C-BAA0-8EAD2E260574}" srcOrd="9" destOrd="0" presId="urn:microsoft.com/office/officeart/2018/5/layout/IconCircleLabelList"/>
    <dgm:cxn modelId="{87C9BB41-955D-4136-A67B-810DAF01ECEB}" type="presParOf" srcId="{B1EB2E41-CAAA-4F46-AAAB-223E3A373C93}" destId="{EDF1BABB-D608-404E-8A8E-72B9AC6D063D}" srcOrd="10" destOrd="0" presId="urn:microsoft.com/office/officeart/2018/5/layout/IconCircleLabelList"/>
    <dgm:cxn modelId="{8885EB5A-FCBE-489F-951D-46B1E9607617}" type="presParOf" srcId="{EDF1BABB-D608-404E-8A8E-72B9AC6D063D}" destId="{4FB790BF-718E-49F9-99D5-48FBCB2F1EF0}" srcOrd="0" destOrd="0" presId="urn:microsoft.com/office/officeart/2018/5/layout/IconCircleLabelList"/>
    <dgm:cxn modelId="{DD808786-086A-448C-BD31-D52F1491AB8A}" type="presParOf" srcId="{EDF1BABB-D608-404E-8A8E-72B9AC6D063D}" destId="{2C9FD0FE-CCE8-4283-9283-9B421A8920FB}" srcOrd="1" destOrd="0" presId="urn:microsoft.com/office/officeart/2018/5/layout/IconCircleLabelList"/>
    <dgm:cxn modelId="{3F870D99-B09E-4986-8795-0CAA9F362DEE}" type="presParOf" srcId="{EDF1BABB-D608-404E-8A8E-72B9AC6D063D}" destId="{176CF658-2D4F-4ABD-B2D7-7F8C2501FDB5}" srcOrd="2" destOrd="0" presId="urn:microsoft.com/office/officeart/2018/5/layout/IconCircleLabelList"/>
    <dgm:cxn modelId="{FFF423C2-6EE5-4AE9-BFC9-CCE7A51456FF}" type="presParOf" srcId="{EDF1BABB-D608-404E-8A8E-72B9AC6D063D}" destId="{54F2159A-C27F-441D-8217-DE7FBB405874}" srcOrd="3" destOrd="0" presId="urn:microsoft.com/office/officeart/2018/5/layout/IconCircleLabelList"/>
    <dgm:cxn modelId="{B9966232-7C2A-4296-977E-5B3212AAF8AA}" type="presParOf" srcId="{B1EB2E41-CAAA-4F46-AAAB-223E3A373C93}" destId="{8602F114-7CF9-400F-8175-E189258F8DE7}" srcOrd="11" destOrd="0" presId="urn:microsoft.com/office/officeart/2018/5/layout/IconCircleLabelList"/>
    <dgm:cxn modelId="{AAC53147-C03A-4408-8CA5-8B5CE37F62DD}" type="presParOf" srcId="{B1EB2E41-CAAA-4F46-AAAB-223E3A373C93}" destId="{3F217613-0A81-469D-9148-545EBF92DDCB}" srcOrd="12" destOrd="0" presId="urn:microsoft.com/office/officeart/2018/5/layout/IconCircleLabelList"/>
    <dgm:cxn modelId="{E4CF555C-A0F4-41F6-9126-6425E789F4E6}" type="presParOf" srcId="{3F217613-0A81-469D-9148-545EBF92DDCB}" destId="{ED8990A9-BFF6-466B-9B24-906A2032B127}" srcOrd="0" destOrd="0" presId="urn:microsoft.com/office/officeart/2018/5/layout/IconCircleLabelList"/>
    <dgm:cxn modelId="{ED88B2B6-8B9F-4594-AFAA-D4902D0FDE62}" type="presParOf" srcId="{3F217613-0A81-469D-9148-545EBF92DDCB}" destId="{84D089EB-22D9-4753-9F53-ACCBB9AE2BE0}" srcOrd="1" destOrd="0" presId="urn:microsoft.com/office/officeart/2018/5/layout/IconCircleLabelList"/>
    <dgm:cxn modelId="{7B3E38C4-E443-43C6-84BC-CAEE1843F001}" type="presParOf" srcId="{3F217613-0A81-469D-9148-545EBF92DDCB}" destId="{C77F575C-FED2-4942-82EC-26DCE91AEE2F}" srcOrd="2" destOrd="0" presId="urn:microsoft.com/office/officeart/2018/5/layout/IconCircleLabelList"/>
    <dgm:cxn modelId="{6E6F3954-F1BF-4396-8EE9-FE17F7791582}" type="presParOf" srcId="{3F217613-0A81-469D-9148-545EBF92DDCB}" destId="{EA7FEBCD-143D-4933-8500-170CB4EA4617}" srcOrd="3" destOrd="0" presId="urn:microsoft.com/office/officeart/2018/5/layout/IconCircleLabelList"/>
    <dgm:cxn modelId="{165FABB7-7829-4920-B5D8-4BDDFBD7C359}" type="presParOf" srcId="{B1EB2E41-CAAA-4F46-AAAB-223E3A373C93}" destId="{6D5F775A-FD19-4E4F-97C7-65D1A1BB103A}" srcOrd="13" destOrd="0" presId="urn:microsoft.com/office/officeart/2018/5/layout/IconCircleLabelList"/>
    <dgm:cxn modelId="{A1DC8447-6319-44BD-890B-5C8BD5E5BDE2}" type="presParOf" srcId="{B1EB2E41-CAAA-4F46-AAAB-223E3A373C93}" destId="{21841712-8F86-4EA8-9E1B-B043052CE52D}" srcOrd="14" destOrd="0" presId="urn:microsoft.com/office/officeart/2018/5/layout/IconCircleLabelList"/>
    <dgm:cxn modelId="{260AA561-EB3D-4C5E-A8ED-30B22979CFFE}" type="presParOf" srcId="{21841712-8F86-4EA8-9E1B-B043052CE52D}" destId="{BDDD95C8-2F5B-43C5-A1EB-5450E9CCA096}" srcOrd="0" destOrd="0" presId="urn:microsoft.com/office/officeart/2018/5/layout/IconCircleLabelList"/>
    <dgm:cxn modelId="{1367F9EF-3E16-4D7C-932A-C64FA1CC374E}" type="presParOf" srcId="{21841712-8F86-4EA8-9E1B-B043052CE52D}" destId="{226AFCF5-9DC0-45A0-9C24-3C5C060F7456}" srcOrd="1" destOrd="0" presId="urn:microsoft.com/office/officeart/2018/5/layout/IconCircleLabelList"/>
    <dgm:cxn modelId="{135E5C89-327E-4AD9-9C19-2AFE78AECCEA}" type="presParOf" srcId="{21841712-8F86-4EA8-9E1B-B043052CE52D}" destId="{76697C42-E447-4287-BAC0-96E44734C621}" srcOrd="2" destOrd="0" presId="urn:microsoft.com/office/officeart/2018/5/layout/IconCircleLabelList"/>
    <dgm:cxn modelId="{71DEF0F1-F3EE-4BDF-B744-5C6D6EEBC753}" type="presParOf" srcId="{21841712-8F86-4EA8-9E1B-B043052CE52D}" destId="{CDCB1F33-E115-49D3-AE01-0EC2E791C33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492A5-46D4-44F2-A9BC-70EC9BB8DFB7}">
      <dsp:nvSpPr>
        <dsp:cNvPr id="0" name=""/>
        <dsp:cNvSpPr/>
      </dsp:nvSpPr>
      <dsp:spPr>
        <a:xfrm>
          <a:off x="0" y="430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DBC0F9-4451-4CCF-BC1C-64787EF218D8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F3556-84AC-4A66-AE54-70A0D70E2860}">
      <dsp:nvSpPr>
        <dsp:cNvPr id="0" name=""/>
        <dsp:cNvSpPr/>
      </dsp:nvSpPr>
      <dsp:spPr>
        <a:xfrm>
          <a:off x="1059754" y="430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Task 1: Questionnaire Design &amp; Analysis</a:t>
          </a:r>
        </a:p>
      </dsp:txBody>
      <dsp:txXfrm>
        <a:off x="1059754" y="4307"/>
        <a:ext cx="3713413" cy="917536"/>
      </dsp:txXfrm>
    </dsp:sp>
    <dsp:sp modelId="{5012B1AC-49EF-43B3-AE88-AB12E31330C4}">
      <dsp:nvSpPr>
        <dsp:cNvPr id="0" name=""/>
        <dsp:cNvSpPr/>
      </dsp:nvSpPr>
      <dsp:spPr>
        <a:xfrm>
          <a:off x="0" y="115122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97D9B-68B2-4BE0-8A85-F886C3CA05B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83A37-6F59-40BA-B409-7744870B35F1}">
      <dsp:nvSpPr>
        <dsp:cNvPr id="0" name=""/>
        <dsp:cNvSpPr/>
      </dsp:nvSpPr>
      <dsp:spPr>
        <a:xfrm>
          <a:off x="1059754" y="115122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Task 2: Website Design</a:t>
          </a:r>
        </a:p>
      </dsp:txBody>
      <dsp:txXfrm>
        <a:off x="1059754" y="1151227"/>
        <a:ext cx="3713413" cy="917536"/>
      </dsp:txXfrm>
    </dsp:sp>
    <dsp:sp modelId="{015980D0-F908-4CC9-8DBC-B95315768E30}">
      <dsp:nvSpPr>
        <dsp:cNvPr id="0" name=""/>
        <dsp:cNvSpPr/>
      </dsp:nvSpPr>
      <dsp:spPr>
        <a:xfrm>
          <a:off x="0" y="229814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2712B-E0E6-439D-B77C-C03A3981798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399FE-16FC-4350-96FA-E1A1C9CF35F6}">
      <dsp:nvSpPr>
        <dsp:cNvPr id="0" name=""/>
        <dsp:cNvSpPr/>
      </dsp:nvSpPr>
      <dsp:spPr>
        <a:xfrm>
          <a:off x="1059754" y="229814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Task 3: Marketing Materials &amp; Video Advert</a:t>
          </a:r>
        </a:p>
      </dsp:txBody>
      <dsp:txXfrm>
        <a:off x="1059754" y="2298147"/>
        <a:ext cx="3713413" cy="917536"/>
      </dsp:txXfrm>
    </dsp:sp>
    <dsp:sp modelId="{CB0447B9-4F68-4A16-90DD-AD93D142AB0F}">
      <dsp:nvSpPr>
        <dsp:cNvPr id="0" name=""/>
        <dsp:cNvSpPr/>
      </dsp:nvSpPr>
      <dsp:spPr>
        <a:xfrm>
          <a:off x="0" y="344506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3B707-1D2D-4919-9E22-C1B66C6D048E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D5602-3D86-45C9-9704-4ED48403EBE7}">
      <dsp:nvSpPr>
        <dsp:cNvPr id="0" name=""/>
        <dsp:cNvSpPr/>
      </dsp:nvSpPr>
      <dsp:spPr>
        <a:xfrm>
          <a:off x="1059754" y="344506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Connecting Research with Creative Work</a:t>
          </a:r>
        </a:p>
      </dsp:txBody>
      <dsp:txXfrm>
        <a:off x="1059754" y="3445068"/>
        <a:ext cx="3713413" cy="917536"/>
      </dsp:txXfrm>
    </dsp:sp>
    <dsp:sp modelId="{48970EEE-1037-44F2-AB80-4B84222F200E}">
      <dsp:nvSpPr>
        <dsp:cNvPr id="0" name=""/>
        <dsp:cNvSpPr/>
      </dsp:nvSpPr>
      <dsp:spPr>
        <a:xfrm>
          <a:off x="0" y="459198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F9053-8580-41A9-819D-86A40BBF0200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F1B79-53F4-4B4F-A6CD-C315FFB2DD64}">
      <dsp:nvSpPr>
        <dsp:cNvPr id="0" name=""/>
        <dsp:cNvSpPr/>
      </dsp:nvSpPr>
      <dsp:spPr>
        <a:xfrm>
          <a:off x="1059754" y="459198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Skills Gained and Future Development</a:t>
          </a:r>
        </a:p>
      </dsp:txBody>
      <dsp:txXfrm>
        <a:off x="1059754" y="4591988"/>
        <a:ext cx="3713413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C83D8B-DC52-4D76-9CBA-95519B369072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Age group 18–34 most engaged</a:t>
          </a:r>
        </a:p>
      </dsp:txBody>
      <dsp:txXfrm>
        <a:off x="28038" y="28038"/>
        <a:ext cx="5195473" cy="901218"/>
      </dsp:txXfrm>
    </dsp:sp>
    <dsp:sp modelId="{E2649B6E-D5C4-475E-BE52-1F6AF44E535F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Preference for minimalist design and </a:t>
          </a:r>
          <a:r>
            <a:rPr lang="en-GB" sz="2500" kern="1200"/>
            <a:t>friendly customer service</a:t>
          </a:r>
          <a:endParaRPr lang="en-US" sz="2500" kern="1200"/>
        </a:p>
      </dsp:txBody>
      <dsp:txXfrm>
        <a:off x="556446" y="1159385"/>
        <a:ext cx="5102633" cy="901218"/>
      </dsp:txXfrm>
    </dsp:sp>
    <dsp:sp modelId="{014FC2EA-3712-4684-9AD9-432B58D73DB0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Importance of mobile accessibility</a:t>
          </a:r>
        </a:p>
      </dsp:txBody>
      <dsp:txXfrm>
        <a:off x="1076969" y="2290733"/>
        <a:ext cx="5110520" cy="901218"/>
      </dsp:txXfrm>
    </dsp:sp>
    <dsp:sp modelId="{B5AA8176-2D0E-4894-AB30-FDBAC2DF9345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Frequent complaint: slow customer service</a:t>
          </a:r>
        </a:p>
      </dsp:txBody>
      <dsp:txXfrm>
        <a:off x="1605378" y="3422081"/>
        <a:ext cx="5102633" cy="901218"/>
      </dsp:txXfrm>
    </dsp:sp>
    <dsp:sp modelId="{5A609025-13D3-4274-A3F5-007AF906BBD2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BAF6938E-3981-4DE3-B456-15A993E29C20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0871EADE-A9BE-4F19-B1DE-DDD30A74E67F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4FB759-7760-4D2D-A8F1-E57AB4E96DC8}">
      <dsp:nvSpPr>
        <dsp:cNvPr id="0" name=""/>
        <dsp:cNvSpPr/>
      </dsp:nvSpPr>
      <dsp:spPr>
        <a:xfrm>
          <a:off x="1851818" y="0"/>
          <a:ext cx="4525963" cy="452596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D13C4-69CB-43E9-8B2B-C79FDD145457}">
      <dsp:nvSpPr>
        <dsp:cNvPr id="0" name=""/>
        <dsp:cNvSpPr/>
      </dsp:nvSpPr>
      <dsp:spPr>
        <a:xfrm>
          <a:off x="2281784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Clean layout, mobile responsive design</a:t>
          </a:r>
        </a:p>
      </dsp:txBody>
      <dsp:txXfrm>
        <a:off x="2367950" y="516132"/>
        <a:ext cx="1592793" cy="1592793"/>
      </dsp:txXfrm>
    </dsp:sp>
    <dsp:sp modelId="{13D31FE1-D653-490D-9356-5D447CCB7CDE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Navigation simplified based on user flow data</a:t>
          </a:r>
        </a:p>
      </dsp:txBody>
      <dsp:txXfrm>
        <a:off x="4268855" y="516132"/>
        <a:ext cx="1592793" cy="1592793"/>
      </dsp:txXfrm>
    </dsp:sp>
    <dsp:sp modelId="{144C4519-3EC1-4980-B293-6E76A355C82F}">
      <dsp:nvSpPr>
        <dsp:cNvPr id="0" name=""/>
        <dsp:cNvSpPr/>
      </dsp:nvSpPr>
      <dsp:spPr>
        <a:xfrm>
          <a:off x="2281784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Visuals and copy tailored to younger audience</a:t>
          </a:r>
        </a:p>
      </dsp:txBody>
      <dsp:txXfrm>
        <a:off x="2367950" y="2417036"/>
        <a:ext cx="1592793" cy="1592793"/>
      </dsp:txXfrm>
    </dsp:sp>
    <dsp:sp modelId="{F90C60EA-587E-42A4-9617-7072E9FC87E0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CTA buttons placed strategically</a:t>
          </a:r>
        </a:p>
      </dsp:txBody>
      <dsp:txXfrm>
        <a:off x="4268855" y="2417036"/>
        <a:ext cx="1592793" cy="15927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763B92-C070-4172-AF01-BC0C4C401B1C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E37A6-F58B-41A9-A9D6-C26DD528A5CA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Consistent branding across all media</a:t>
          </a:r>
        </a:p>
      </dsp:txBody>
      <dsp:txXfrm>
        <a:off x="590191" y="770569"/>
        <a:ext cx="1821339" cy="1821339"/>
      </dsp:txXfrm>
    </dsp:sp>
    <dsp:sp modelId="{5B8FD84B-3A90-47B1-A15F-487EA4D5FDF4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Brochures &amp; flyers emphasized service speed</a:t>
          </a:r>
        </a:p>
      </dsp:txBody>
      <dsp:txXfrm>
        <a:off x="2763852" y="770569"/>
        <a:ext cx="1821339" cy="1821339"/>
      </dsp:txXfrm>
    </dsp:sp>
    <dsp:sp modelId="{AFE51908-8B5B-4BDE-8474-E1111B72DDD9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Social media graphics focused on clean visuals &amp; short messages</a:t>
          </a:r>
        </a:p>
      </dsp:txBody>
      <dsp:txXfrm>
        <a:off x="590191" y="2944231"/>
        <a:ext cx="1821339" cy="1821339"/>
      </dsp:txXfrm>
    </dsp:sp>
    <dsp:sp modelId="{5F5DB641-CD43-4EFF-9F64-FE378383F950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Testimonials used from positive responses</a:t>
          </a:r>
        </a:p>
      </dsp:txBody>
      <dsp:txXfrm>
        <a:off x="2763852" y="2944231"/>
        <a:ext cx="1821339" cy="18213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E3A9D-D590-41F7-AD03-770F56F83B25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25F41-E56C-42A2-A61E-1D7FE266638F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135E5-BFAA-4868-9B66-F9E6B6CA3CBF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Learned how to align creative output with real data</a:t>
          </a:r>
        </a:p>
      </dsp:txBody>
      <dsp:txXfrm>
        <a:off x="1493203" y="552"/>
        <a:ext cx="6736396" cy="1292816"/>
      </dsp:txXfrm>
    </dsp:sp>
    <dsp:sp modelId="{3B22BD7C-2704-4545-A45F-F2ACC446CAF9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8FE6A5-C887-4764-A135-F3A45D25B6A6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2CC1A-A72A-440A-8E63-DC37B2050573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Improved skills in survey design, analysis, and digital design tools</a:t>
          </a:r>
        </a:p>
      </dsp:txBody>
      <dsp:txXfrm>
        <a:off x="1493203" y="1616573"/>
        <a:ext cx="6736396" cy="1292816"/>
      </dsp:txXfrm>
    </dsp:sp>
    <dsp:sp modelId="{9D0E7E58-8C47-4E43-B3D3-13611BC51562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F5C7C-EBC1-4834-9409-27E257972765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5A4DA-1029-42D3-B8D4-B63C73F228E7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Discovered the power of audience-driven content creation</a:t>
          </a:r>
        </a:p>
      </dsp:txBody>
      <dsp:txXfrm>
        <a:off x="1493203" y="3232593"/>
        <a:ext cx="6736396" cy="12928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0B20C-D1FE-4CCF-B94F-6FDA8FB577BF}">
      <dsp:nvSpPr>
        <dsp:cNvPr id="0" name=""/>
        <dsp:cNvSpPr/>
      </dsp:nvSpPr>
      <dsp:spPr>
        <a:xfrm>
          <a:off x="548934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46A27F-CD28-4A69-B18E-A178C71AB1A1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97332-A19F-4A11-BD49-1C35BFCFAE50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Gained:</a:t>
          </a:r>
        </a:p>
      </dsp:txBody>
      <dsp:txXfrm>
        <a:off x="228784" y="1313725"/>
        <a:ext cx="1641796" cy="656718"/>
      </dsp:txXfrm>
    </dsp:sp>
    <dsp:sp modelId="{66C2C1FD-5505-4D2D-86A1-A4446054C5F0}">
      <dsp:nvSpPr>
        <dsp:cNvPr id="0" name=""/>
        <dsp:cNvSpPr/>
      </dsp:nvSpPr>
      <dsp:spPr>
        <a:xfrm>
          <a:off x="2478046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E0B91-B0C9-4F1A-AF85-8F039EBFAD38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69308-E6B3-4A6F-BC45-933AA255B6E4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Questionnaire &amp; data analysis skills</a:t>
          </a:r>
        </a:p>
      </dsp:txBody>
      <dsp:txXfrm>
        <a:off x="2157895" y="1313725"/>
        <a:ext cx="1641796" cy="656718"/>
      </dsp:txXfrm>
    </dsp:sp>
    <dsp:sp modelId="{F1B8ED0E-EE09-4996-B6E0-4EFD8CB1C1ED}">
      <dsp:nvSpPr>
        <dsp:cNvPr id="0" name=""/>
        <dsp:cNvSpPr/>
      </dsp:nvSpPr>
      <dsp:spPr>
        <a:xfrm>
          <a:off x="4407157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D2AA9-FF8C-4A7F-BD5E-676A757143B3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EAF78-80DD-4BF3-B7FF-13842D1F95E0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Web &amp; marketing design skills</a:t>
          </a:r>
        </a:p>
      </dsp:txBody>
      <dsp:txXfrm>
        <a:off x="4087007" y="1313725"/>
        <a:ext cx="1641796" cy="656718"/>
      </dsp:txXfrm>
    </dsp:sp>
    <dsp:sp modelId="{E5516EBB-7932-4C07-A38E-ED4576644811}">
      <dsp:nvSpPr>
        <dsp:cNvPr id="0" name=""/>
        <dsp:cNvSpPr/>
      </dsp:nvSpPr>
      <dsp:spPr>
        <a:xfrm>
          <a:off x="6336268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CBD72-3D91-4BA2-8942-580F2C2396F2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BD5E5-597F-4DA1-9ADC-8F9BC2D09B02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Strategic thinking and brand alignment</a:t>
          </a:r>
        </a:p>
      </dsp:txBody>
      <dsp:txXfrm>
        <a:off x="6016118" y="1313725"/>
        <a:ext cx="1641796" cy="656718"/>
      </dsp:txXfrm>
    </dsp:sp>
    <dsp:sp modelId="{DE5BB7A1-3548-4E07-9CBB-3755F1B40F9E}">
      <dsp:nvSpPr>
        <dsp:cNvPr id="0" name=""/>
        <dsp:cNvSpPr/>
      </dsp:nvSpPr>
      <dsp:spPr>
        <a:xfrm>
          <a:off x="548934" y="2380893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25575-FA88-497E-B070-B7EC29BB432F}">
      <dsp:nvSpPr>
        <dsp:cNvPr id="0" name=""/>
        <dsp:cNvSpPr/>
      </dsp:nvSpPr>
      <dsp:spPr>
        <a:xfrm>
          <a:off x="762368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821D9-F6CD-467E-BF1A-8F7382400854}">
      <dsp:nvSpPr>
        <dsp:cNvPr id="0" name=""/>
        <dsp:cNvSpPr/>
      </dsp:nvSpPr>
      <dsp:spPr>
        <a:xfrm>
          <a:off x="228784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Need to develop:</a:t>
          </a:r>
        </a:p>
      </dsp:txBody>
      <dsp:txXfrm>
        <a:off x="228784" y="3694331"/>
        <a:ext cx="1641796" cy="656718"/>
      </dsp:txXfrm>
    </dsp:sp>
    <dsp:sp modelId="{4FB790BF-718E-49F9-99D5-48FBCB2F1EF0}">
      <dsp:nvSpPr>
        <dsp:cNvPr id="0" name=""/>
        <dsp:cNvSpPr/>
      </dsp:nvSpPr>
      <dsp:spPr>
        <a:xfrm>
          <a:off x="2478046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9FD0FE-CCE8-4283-9283-9B421A8920FB}">
      <dsp:nvSpPr>
        <dsp:cNvPr id="0" name=""/>
        <dsp:cNvSpPr/>
      </dsp:nvSpPr>
      <dsp:spPr>
        <a:xfrm>
          <a:off x="269147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F2159A-C27F-441D-8217-DE7FBB405874}">
      <dsp:nvSpPr>
        <dsp:cNvPr id="0" name=""/>
        <dsp:cNvSpPr/>
      </dsp:nvSpPr>
      <dsp:spPr>
        <a:xfrm>
          <a:off x="215789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Advanced data analytics </a:t>
          </a:r>
        </a:p>
      </dsp:txBody>
      <dsp:txXfrm>
        <a:off x="2157895" y="3694331"/>
        <a:ext cx="1641796" cy="656718"/>
      </dsp:txXfrm>
    </dsp:sp>
    <dsp:sp modelId="{ED8990A9-BFF6-466B-9B24-906A2032B127}">
      <dsp:nvSpPr>
        <dsp:cNvPr id="0" name=""/>
        <dsp:cNvSpPr/>
      </dsp:nvSpPr>
      <dsp:spPr>
        <a:xfrm>
          <a:off x="4407157" y="2380893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089EB-22D9-4753-9F53-ACCBB9AE2BE0}">
      <dsp:nvSpPr>
        <dsp:cNvPr id="0" name=""/>
        <dsp:cNvSpPr/>
      </dsp:nvSpPr>
      <dsp:spPr>
        <a:xfrm>
          <a:off x="462059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FEBCD-143D-4933-8500-170CB4EA4617}">
      <dsp:nvSpPr>
        <dsp:cNvPr id="0" name=""/>
        <dsp:cNvSpPr/>
      </dsp:nvSpPr>
      <dsp:spPr>
        <a:xfrm>
          <a:off x="408700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Video editing techniques</a:t>
          </a:r>
        </a:p>
      </dsp:txBody>
      <dsp:txXfrm>
        <a:off x="4087007" y="3694331"/>
        <a:ext cx="1641796" cy="656718"/>
      </dsp:txXfrm>
    </dsp:sp>
    <dsp:sp modelId="{BDDD95C8-2F5B-43C5-A1EB-5450E9CCA096}">
      <dsp:nvSpPr>
        <dsp:cNvPr id="0" name=""/>
        <dsp:cNvSpPr/>
      </dsp:nvSpPr>
      <dsp:spPr>
        <a:xfrm>
          <a:off x="6336268" y="2380893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AFCF5-9DC0-45A0-9C24-3C5C060F7456}">
      <dsp:nvSpPr>
        <dsp:cNvPr id="0" name=""/>
        <dsp:cNvSpPr/>
      </dsp:nvSpPr>
      <dsp:spPr>
        <a:xfrm>
          <a:off x="6549702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B1F33-E115-49D3-AE01-0EC2E791C330}">
      <dsp:nvSpPr>
        <dsp:cNvPr id="0" name=""/>
        <dsp:cNvSpPr/>
      </dsp:nvSpPr>
      <dsp:spPr>
        <a:xfrm>
          <a:off x="6016118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A/B testing for websites and marketing</a:t>
          </a:r>
        </a:p>
      </dsp:txBody>
      <dsp:txXfrm>
        <a:off x="6016118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be.com/shorts/fzNNJehqeBw?si=ZH6NAurVr_-3lK5C" TargetMode="External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A5825BE5-8EC0-6144-7CB5-968007C8CB0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10999" b="-2"/>
          <a:stretch>
            <a:fillRect/>
          </a:stretch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Market Research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Name: Claudiu Boboc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Student ID: 2410359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D0172678-2C41-0667-F91A-65BFFB2F4C3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0143" r="485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3900" y="965200"/>
            <a:ext cx="7696200" cy="3564869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63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Transforming Research into Practical Business Applications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3900" y="4572002"/>
            <a:ext cx="7696200" cy="1202995"/>
          </a:xfrm>
        </p:spPr>
        <p:txBody>
          <a:bodyPr>
            <a:normAutofit/>
          </a:bodyPr>
          <a:lstStyle/>
          <a:p>
            <a:pPr algn="l"/>
            <a:r>
              <a:rPr lang="en-GB" sz="2800"/>
              <a:t>Task 4 Presentation – Market Research, Website, Marketing &amp; Video Strategy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Overview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9CCA25-522D-33E2-8A00-50F8E0DAA1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527468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213" y="575361"/>
            <a:ext cx="428045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48452"/>
            <a:ext cx="3731078" cy="358778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Questionnaire Design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9836" y="1193254"/>
            <a:ext cx="968730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8295" y="421588"/>
            <a:ext cx="968601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0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8295" y="421588"/>
            <a:ext cx="968601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0689" y="4748271"/>
            <a:ext cx="997902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0689" y="4748271"/>
            <a:ext cx="997902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62" name="Content Placeholder 2"/>
          <p:cNvSpPr>
            <a:spLocks noGrp="1"/>
          </p:cNvSpPr>
          <p:nvPr>
            <p:ph idx="1"/>
          </p:nvPr>
        </p:nvSpPr>
        <p:spPr>
          <a:xfrm>
            <a:off x="4857952" y="1130846"/>
            <a:ext cx="3731078" cy="43513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The goal was to gather reliable data on consumer </a:t>
            </a:r>
            <a:r>
              <a:rPr lang="en-GB" sz="1800" dirty="0" err="1">
                <a:solidFill>
                  <a:schemeClr val="bg1"/>
                </a:solidFill>
              </a:rPr>
              <a:t>behaviors</a:t>
            </a:r>
            <a:r>
              <a:rPr lang="en-GB" sz="1800" dirty="0">
                <a:solidFill>
                  <a:schemeClr val="bg1"/>
                </a:solidFill>
              </a:rPr>
              <a:t>, needs, and preferences related to my business. I focused on making it clear, concise, and easy to understand.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solidFill>
                  <a:schemeClr val="bg1"/>
                </a:solidFill>
              </a:rPr>
              <a:t>This was done Using: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sz="1800" dirty="0">
                <a:solidFill>
                  <a:schemeClr val="bg1"/>
                </a:solidFill>
              </a:rPr>
              <a:t>Clear objectives: understanding target audience needs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Multiple choice questions that were </a:t>
            </a:r>
            <a:r>
              <a:rPr sz="1800" dirty="0">
                <a:solidFill>
                  <a:schemeClr val="bg1"/>
                </a:solidFill>
              </a:rPr>
              <a:t>Concise &amp; relevant: designed to maintain 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Adding an open response at the end of the </a:t>
            </a:r>
            <a:r>
              <a:rPr lang="en-GB" sz="1800" dirty="0" err="1">
                <a:solidFill>
                  <a:schemeClr val="bg1"/>
                </a:solidFill>
              </a:rPr>
              <a:t>questionaire</a:t>
            </a:r>
            <a:r>
              <a:rPr lang="en-GB" sz="1800" dirty="0">
                <a:solidFill>
                  <a:schemeClr val="bg1"/>
                </a:solidFill>
              </a:rPr>
              <a:t> allows the customer to provide us with any suggestions to improve the consumer experience</a:t>
            </a:r>
          </a:p>
          <a:p>
            <a:pPr>
              <a:lnSpc>
                <a:spcPct val="90000"/>
              </a:lnSpc>
            </a:pPr>
            <a:endParaRPr sz="1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Questionnaire Analysis</a:t>
            </a:r>
          </a:p>
        </p:txBody>
      </p: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sz="1600"/>
              <a:t>•</a:t>
            </a:r>
            <a:r>
              <a:rPr lang="en-GB" sz="1600"/>
              <a:t>using the data from the customers feedback we were able to see how satisfied or rather dissatisfied with there experience at my restaurant;</a:t>
            </a:r>
          </a:p>
          <a:p>
            <a:pPr>
              <a:lnSpc>
                <a:spcPct val="90000"/>
              </a:lnSpc>
            </a:pPr>
            <a:r>
              <a:rPr lang="en-GB" sz="1600"/>
              <a:t> questions asking </a:t>
            </a:r>
          </a:p>
          <a:p>
            <a:pPr>
              <a:lnSpc>
                <a:spcPct val="90000"/>
              </a:lnSpc>
            </a:pPr>
            <a:r>
              <a:rPr lang="en-GB" sz="1600"/>
              <a:t>‘ how happy are you with our customer service’ and ‘From 1 to 5 how satisfied you are with the time that you've waited for you're order?’ gave the feedback needed to improve our services and focus on the customers needs</a:t>
            </a:r>
          </a:p>
          <a:p>
            <a:pPr>
              <a:lnSpc>
                <a:spcPct val="90000"/>
              </a:lnSpc>
            </a:pPr>
            <a:r>
              <a:rPr lang="en-GB" sz="1600"/>
              <a:t>The data collected from the questionnaire was then used to cultivate our vision for our advert, making it more appealing to the consumer.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3F1A833-B5E5-36F4-E273-BA1371D0C21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D4097D-594D-540F-3972-655001F26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145421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Website Design Based on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904C69-126F-FAE5-0A5C-F246328E63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300"/>
              <a:t>Marketing Materials Design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496566-04F0-980D-4F5E-814EC8F3D6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41256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000000"/>
                </a:solidFill>
              </a:rPr>
              <a:t>Video Advertisement Strategy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Sunglasses Face Outline">
            <a:extLst>
              <a:ext uri="{FF2B5EF4-FFF2-40B4-BE49-F238E27FC236}">
                <a16:creationId xmlns:a16="http://schemas.microsoft.com/office/drawing/2014/main" id="{6515C42E-F859-2FF7-D0A9-2C95576443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0579" y="2947260"/>
            <a:ext cx="4003614" cy="29271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000000"/>
                </a:solidFill>
                <a:hlinkClick r:id="rId5"/>
              </a:rPr>
              <a:t>https://youtube.com/shorts/fzNNJehqeBw?si=h4QLYG5LjF3D9B0a</a:t>
            </a: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000000"/>
                </a:solidFill>
              </a:rPr>
              <a:t>• Highlighted unique value proposition: speed &amp; ease</a:t>
            </a:r>
          </a:p>
          <a:p>
            <a:r>
              <a:rPr lang="en-GB" sz="1500" dirty="0">
                <a:solidFill>
                  <a:srgbClr val="000000"/>
                </a:solidFill>
              </a:rPr>
              <a:t>• Tone: friendly, fast-paced, energetic – matches target demo</a:t>
            </a:r>
          </a:p>
          <a:p>
            <a:r>
              <a:rPr lang="en-GB" sz="1500" dirty="0">
                <a:solidFill>
                  <a:srgbClr val="000000"/>
                </a:solidFill>
              </a:rPr>
              <a:t>• Included user pain points and solutions</a:t>
            </a:r>
          </a:p>
          <a:p>
            <a:r>
              <a:rPr lang="en-GB" sz="1500" dirty="0">
                <a:solidFill>
                  <a:srgbClr val="000000"/>
                </a:solidFill>
              </a:rPr>
              <a:t>• Brand message: "We get you – fast and simple"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2C2659-9DD0-8DB6-2A03-34D73BDB4E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Skills Gained &amp; Future Development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EC5158-5C0D-420D-816A-36F4275BB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49225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480</Words>
  <Application>Microsoft Office PowerPoint</Application>
  <PresentationFormat>On-screen Show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Market Research Presentation</vt:lpstr>
      <vt:lpstr>Transforming Research into Practical Business Applications</vt:lpstr>
      <vt:lpstr>Overview</vt:lpstr>
      <vt:lpstr>Questionnaire Design</vt:lpstr>
      <vt:lpstr>Questionnaire Analysis</vt:lpstr>
      <vt:lpstr>Key Findings</vt:lpstr>
      <vt:lpstr>Website Design Based on Research</vt:lpstr>
      <vt:lpstr>Marketing Materials Design</vt:lpstr>
      <vt:lpstr>Video Advertisement Strategy</vt:lpstr>
      <vt:lpstr>Reflections</vt:lpstr>
      <vt:lpstr>Skills Gained &amp; Future Development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boboc claudiu</cp:lastModifiedBy>
  <cp:revision>7</cp:revision>
  <dcterms:created xsi:type="dcterms:W3CDTF">2013-01-27T09:14:16Z</dcterms:created>
  <dcterms:modified xsi:type="dcterms:W3CDTF">2025-06-24T16:44:03Z</dcterms:modified>
  <cp:category/>
</cp:coreProperties>
</file>