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2" r:id="rId1"/>
  </p:sldMasterIdLst>
  <p:sldIdLst>
    <p:sldId id="260" r:id="rId2"/>
    <p:sldId id="257" r:id="rId3"/>
    <p:sldId id="258" r:id="rId4"/>
  </p:sldIdLst>
  <p:sldSz cx="6858000" cy="9906000" type="A4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D291E"/>
    <a:srgbClr val="3D3E40"/>
    <a:srgbClr val="E5263B"/>
    <a:srgbClr val="E82A44"/>
    <a:srgbClr val="E52135"/>
    <a:srgbClr val="E92D45"/>
    <a:srgbClr val="E42337"/>
    <a:srgbClr val="E7263B"/>
    <a:srgbClr val="E21F2F"/>
    <a:srgbClr val="E3203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720"/>
  </p:normalViewPr>
  <p:slideViewPr>
    <p:cSldViewPr snapToGrid="0">
      <p:cViewPr varScale="1">
        <p:scale>
          <a:sx n="70" d="100"/>
          <a:sy n="70" d="100"/>
        </p:scale>
        <p:origin x="3344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37159" y="264159"/>
            <a:ext cx="6583680" cy="9377680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24364" y="1274543"/>
            <a:ext cx="5606415" cy="4226560"/>
          </a:xfrm>
        </p:spPr>
        <p:txBody>
          <a:bodyPr anchor="b">
            <a:normAutofit/>
          </a:bodyPr>
          <a:lstStyle>
            <a:lvl1pPr algn="ctr">
              <a:lnSpc>
                <a:spcPct val="85000"/>
              </a:lnSpc>
              <a:defRPr sz="4500" b="1" cap="all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61612" y="5589474"/>
            <a:ext cx="4931921" cy="2005127"/>
          </a:xfrm>
        </p:spPr>
        <p:txBody>
          <a:bodyPr>
            <a:normAutofit/>
          </a:bodyPr>
          <a:lstStyle>
            <a:lvl1pPr marL="0" indent="0" algn="ctr">
              <a:spcBef>
                <a:spcPts val="750"/>
              </a:spcBef>
              <a:buNone/>
              <a:defRPr sz="1350">
                <a:solidFill>
                  <a:srgbClr val="FFFFFF"/>
                </a:solidFill>
              </a:defRPr>
            </a:lvl1pPr>
            <a:lvl2pPr marL="257175" indent="0" algn="ctr">
              <a:buNone/>
              <a:defRPr sz="1350"/>
            </a:lvl2pPr>
            <a:lvl3pPr marL="514350" indent="0" algn="ctr">
              <a:buNone/>
              <a:defRPr sz="1350"/>
            </a:lvl3pPr>
            <a:lvl4pPr marL="771525" indent="0" algn="ctr">
              <a:buNone/>
              <a:defRPr sz="1125"/>
            </a:lvl4pPr>
            <a:lvl5pPr marL="1028700" indent="0" algn="ctr">
              <a:buNone/>
              <a:defRPr sz="1125"/>
            </a:lvl5pPr>
            <a:lvl6pPr marL="1285875" indent="0" algn="ctr">
              <a:buNone/>
              <a:defRPr sz="1125"/>
            </a:lvl6pPr>
            <a:lvl7pPr marL="1543050" indent="0" algn="ctr">
              <a:buNone/>
              <a:defRPr sz="1125"/>
            </a:lvl7pPr>
            <a:lvl8pPr marL="1800225" indent="0" algn="ctr">
              <a:buNone/>
              <a:defRPr sz="1125"/>
            </a:lvl8pPr>
            <a:lvl9pPr marL="2057400" indent="0" algn="ctr">
              <a:buNone/>
              <a:defRPr sz="1125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597BE1D4-F36F-44B0-8945-DF645D0EF0CF}" type="datetimeFigureOut">
              <a:rPr lang="en-US" smtClean="0"/>
              <a:t>11/5/21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B38C8DEB-24FC-4634-BACC-6FC3A2012092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>
            <a:off x="1112997" y="5393267"/>
            <a:ext cx="462915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886805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spcBef>
                <a:spcPts val="750"/>
              </a:spcBef>
              <a:defRPr/>
            </a:lvl1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BE1D4-F36F-44B0-8945-DF645D0EF0CF}" type="datetimeFigureOut">
              <a:rPr lang="en-US" smtClean="0"/>
              <a:t>11/5/21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C8DEB-24FC-4634-BACC-6FC3A20120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00128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2364" y="1695164"/>
            <a:ext cx="5606415" cy="4226560"/>
          </a:xfrm>
        </p:spPr>
        <p:txBody>
          <a:bodyPr anchor="b">
            <a:noAutofit/>
          </a:bodyPr>
          <a:lstStyle>
            <a:lvl1pPr algn="ctr">
              <a:lnSpc>
                <a:spcPct val="85000"/>
              </a:lnSpc>
              <a:defRPr sz="4500" b="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1834" y="6000973"/>
            <a:ext cx="4932617" cy="1969942"/>
          </a:xfrm>
        </p:spPr>
        <p:txBody>
          <a:bodyPr anchor="t">
            <a:normAutofit/>
          </a:bodyPr>
          <a:lstStyle>
            <a:lvl1pPr marL="0" indent="0" algn="ctr">
              <a:buNone/>
              <a:defRPr sz="1350">
                <a:solidFill>
                  <a:schemeClr val="accent1"/>
                </a:solidFill>
              </a:defRPr>
            </a:lvl1pPr>
            <a:lvl2pPr marL="257175" indent="0">
              <a:buNone/>
              <a:defRPr sz="1013">
                <a:solidFill>
                  <a:schemeClr val="tx1">
                    <a:tint val="75000"/>
                  </a:schemeClr>
                </a:solidFill>
              </a:defRPr>
            </a:lvl2pPr>
            <a:lvl3pPr marL="514350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3pPr>
            <a:lvl4pPr marL="771525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4pPr>
            <a:lvl5pPr marL="1028700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5pPr>
            <a:lvl6pPr marL="1285875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6pPr>
            <a:lvl7pPr marL="1543050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7pPr>
            <a:lvl8pPr marL="1800225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8pPr>
            <a:lvl9pPr marL="2057400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BE1D4-F36F-44B0-8945-DF645D0EF0CF}" type="datetimeFigureOut">
              <a:rPr lang="en-US" smtClean="0"/>
              <a:t>11/5/21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C8DEB-24FC-4634-BACC-6FC3A2012092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/>
          <p:cNvCxnSpPr/>
          <p:nvPr/>
        </p:nvCxnSpPr>
        <p:spPr>
          <a:xfrm>
            <a:off x="1114425" y="5807256"/>
            <a:ext cx="462915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336849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42938" y="2971799"/>
            <a:ext cx="2674620" cy="5811520"/>
          </a:xfrm>
        </p:spPr>
        <p:txBody>
          <a:bodyPr/>
          <a:lstStyle>
            <a:lvl1pPr>
              <a:defRPr sz="1238"/>
            </a:lvl1pPr>
            <a:lvl2pPr>
              <a:defRPr sz="1125"/>
            </a:lvl2pPr>
            <a:lvl3pPr>
              <a:defRPr sz="1013"/>
            </a:lvl3pPr>
            <a:lvl4pPr>
              <a:defRPr sz="900"/>
            </a:lvl4pPr>
            <a:lvl5pPr>
              <a:defRPr sz="900"/>
            </a:lvl5pPr>
            <a:lvl6pPr>
              <a:defRPr sz="900"/>
            </a:lvl6pPr>
            <a:lvl7pPr>
              <a:defRPr sz="900"/>
            </a:lvl7pPr>
            <a:lvl8pPr>
              <a:defRPr sz="900"/>
            </a:lvl8pPr>
            <a:lvl9pPr>
              <a:defRPr sz="9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525532" y="2971800"/>
            <a:ext cx="2674620" cy="5811520"/>
          </a:xfrm>
        </p:spPr>
        <p:txBody>
          <a:bodyPr/>
          <a:lstStyle>
            <a:lvl1pPr>
              <a:defRPr sz="1238"/>
            </a:lvl1pPr>
            <a:lvl2pPr>
              <a:defRPr sz="1125"/>
            </a:lvl2pPr>
            <a:lvl3pPr>
              <a:defRPr sz="1013"/>
            </a:lvl3pPr>
            <a:lvl4pPr>
              <a:defRPr sz="900"/>
            </a:lvl4pPr>
            <a:lvl5pPr>
              <a:defRPr sz="900"/>
            </a:lvl5pPr>
            <a:lvl6pPr>
              <a:defRPr sz="900"/>
            </a:lvl6pPr>
            <a:lvl7pPr>
              <a:defRPr sz="900"/>
            </a:lvl7pPr>
            <a:lvl8pPr>
              <a:defRPr sz="900"/>
            </a:lvl8pPr>
            <a:lvl9pPr>
              <a:defRPr sz="9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BE1D4-F36F-44B0-8945-DF645D0EF0CF}" type="datetimeFigureOut">
              <a:rPr lang="en-US" smtClean="0"/>
              <a:t>11/5/21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C8DEB-24FC-4634-BACC-6FC3A20120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59060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2938" y="2891071"/>
            <a:ext cx="2674620" cy="112268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1350" b="1"/>
            </a:lvl1pPr>
            <a:lvl2pPr marL="257175" indent="0">
              <a:buNone/>
              <a:defRPr sz="1125" b="1"/>
            </a:lvl2pPr>
            <a:lvl3pPr marL="514350" indent="0">
              <a:buNone/>
              <a:defRPr sz="1013" b="1"/>
            </a:lvl3pPr>
            <a:lvl4pPr marL="771525" indent="0">
              <a:buNone/>
              <a:defRPr sz="900" b="1"/>
            </a:lvl4pPr>
            <a:lvl5pPr marL="1028700" indent="0">
              <a:buNone/>
              <a:defRPr sz="900" b="1"/>
            </a:lvl5pPr>
            <a:lvl6pPr marL="1285875" indent="0">
              <a:buNone/>
              <a:defRPr sz="900" b="1"/>
            </a:lvl6pPr>
            <a:lvl7pPr marL="1543050" indent="0">
              <a:buNone/>
              <a:defRPr sz="900" b="1"/>
            </a:lvl7pPr>
            <a:lvl8pPr marL="1800225" indent="0">
              <a:buNone/>
              <a:defRPr sz="900" b="1"/>
            </a:lvl8pPr>
            <a:lvl9pPr marL="2057400" indent="0">
              <a:buNone/>
              <a:defRPr sz="9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2938" y="3931031"/>
            <a:ext cx="2674620" cy="4886960"/>
          </a:xfrm>
        </p:spPr>
        <p:txBody>
          <a:bodyPr/>
          <a:lstStyle>
            <a:lvl1pPr>
              <a:defRPr sz="1238"/>
            </a:lvl1pPr>
            <a:lvl2pPr>
              <a:defRPr sz="1125"/>
            </a:lvl2pPr>
            <a:lvl3pPr>
              <a:defRPr sz="1013"/>
            </a:lvl3pPr>
            <a:lvl4pPr>
              <a:defRPr sz="900"/>
            </a:lvl4pPr>
            <a:lvl5pPr>
              <a:defRPr sz="900"/>
            </a:lvl5pPr>
            <a:lvl6pPr>
              <a:defRPr sz="900"/>
            </a:lvl6pPr>
            <a:lvl7pPr>
              <a:defRPr sz="900"/>
            </a:lvl7pPr>
            <a:lvl8pPr>
              <a:defRPr sz="900"/>
            </a:lvl8pPr>
            <a:lvl9pPr>
              <a:defRPr sz="9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526410" y="2887491"/>
            <a:ext cx="2674620" cy="112268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1350" b="1"/>
            </a:lvl1pPr>
            <a:lvl2pPr marL="257175" indent="0">
              <a:buNone/>
              <a:defRPr sz="1125" b="1"/>
            </a:lvl2pPr>
            <a:lvl3pPr marL="514350" indent="0">
              <a:buNone/>
              <a:defRPr sz="1013" b="1"/>
            </a:lvl3pPr>
            <a:lvl4pPr marL="771525" indent="0">
              <a:buNone/>
              <a:defRPr sz="900" b="1"/>
            </a:lvl4pPr>
            <a:lvl5pPr marL="1028700" indent="0">
              <a:buNone/>
              <a:defRPr sz="900" b="1"/>
            </a:lvl5pPr>
            <a:lvl6pPr marL="1285875" indent="0">
              <a:buNone/>
              <a:defRPr sz="900" b="1"/>
            </a:lvl6pPr>
            <a:lvl7pPr marL="1543050" indent="0">
              <a:buNone/>
              <a:defRPr sz="900" b="1"/>
            </a:lvl7pPr>
            <a:lvl8pPr marL="1800225" indent="0">
              <a:buNone/>
              <a:defRPr sz="900" b="1"/>
            </a:lvl8pPr>
            <a:lvl9pPr marL="2057400" indent="0">
              <a:buNone/>
              <a:defRPr sz="9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526410" y="3927910"/>
            <a:ext cx="2674620" cy="4886960"/>
          </a:xfrm>
        </p:spPr>
        <p:txBody>
          <a:bodyPr/>
          <a:lstStyle>
            <a:lvl1pPr>
              <a:defRPr sz="1238"/>
            </a:lvl1pPr>
            <a:lvl2pPr>
              <a:defRPr sz="1125"/>
            </a:lvl2pPr>
            <a:lvl3pPr>
              <a:defRPr sz="1013"/>
            </a:lvl3pPr>
            <a:lvl4pPr>
              <a:defRPr sz="900"/>
            </a:lvl4pPr>
            <a:lvl5pPr>
              <a:defRPr sz="900"/>
            </a:lvl5pPr>
            <a:lvl6pPr>
              <a:defRPr sz="900"/>
            </a:lvl6pPr>
            <a:lvl7pPr>
              <a:defRPr sz="900"/>
            </a:lvl7pPr>
            <a:lvl8pPr>
              <a:defRPr sz="900"/>
            </a:lvl8pPr>
            <a:lvl9pPr>
              <a:defRPr sz="9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BE1D4-F36F-44B0-8945-DF645D0EF0CF}" type="datetimeFigureOut">
              <a:rPr lang="en-US" smtClean="0"/>
              <a:t>11/5/21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C8DEB-24FC-4634-BACC-6FC3A20120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22446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BE1D4-F36F-44B0-8945-DF645D0EF0CF}" type="datetimeFigureOut">
              <a:rPr lang="en-US" smtClean="0"/>
              <a:t>11/5/21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C8DEB-24FC-4634-BACC-6FC3A20120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03788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BE1D4-F36F-44B0-8945-DF645D0EF0CF}" type="datetimeFigureOut">
              <a:rPr lang="en-US" smtClean="0"/>
              <a:t>11/5/21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C8DEB-24FC-4634-BACC-6FC3A20120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10512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38" y="1584960"/>
            <a:ext cx="2125980" cy="250952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225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96985" y="1584960"/>
            <a:ext cx="3112229" cy="6736080"/>
          </a:xfrm>
        </p:spPr>
        <p:txBody>
          <a:bodyPr/>
          <a:lstStyle>
            <a:lvl1pPr>
              <a:defRPr sz="1800"/>
            </a:lvl1pPr>
            <a:lvl2pPr>
              <a:defRPr sz="1575"/>
            </a:lvl2pPr>
            <a:lvl3pPr>
              <a:defRPr sz="1350"/>
            </a:lvl3pPr>
            <a:lvl4pPr>
              <a:defRPr sz="1125"/>
            </a:lvl4pPr>
            <a:lvl5pPr>
              <a:defRPr sz="1125"/>
            </a:lvl5pPr>
            <a:lvl6pPr>
              <a:defRPr sz="1125"/>
            </a:lvl6pPr>
            <a:lvl7pPr>
              <a:defRPr sz="1125"/>
            </a:lvl7pPr>
            <a:lvl8pPr>
              <a:defRPr sz="1125"/>
            </a:lvl8pPr>
            <a:lvl9pPr>
              <a:defRPr sz="1125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2938" y="4094480"/>
            <a:ext cx="2125980" cy="422656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None/>
              <a:defRPr sz="956"/>
            </a:lvl1pPr>
            <a:lvl2pPr marL="257175" indent="0">
              <a:buNone/>
              <a:defRPr sz="675"/>
            </a:lvl2pPr>
            <a:lvl3pPr marL="514350" indent="0">
              <a:buNone/>
              <a:defRPr sz="563"/>
            </a:lvl3pPr>
            <a:lvl4pPr marL="771525" indent="0">
              <a:buNone/>
              <a:defRPr sz="506"/>
            </a:lvl4pPr>
            <a:lvl5pPr marL="1028700" indent="0">
              <a:buNone/>
              <a:defRPr sz="506"/>
            </a:lvl5pPr>
            <a:lvl6pPr marL="1285875" indent="0">
              <a:buNone/>
              <a:defRPr sz="506"/>
            </a:lvl6pPr>
            <a:lvl7pPr marL="1543050" indent="0">
              <a:buNone/>
              <a:defRPr sz="506"/>
            </a:lvl7pPr>
            <a:lvl8pPr marL="1800225" indent="0">
              <a:buNone/>
              <a:defRPr sz="506"/>
            </a:lvl8pPr>
            <a:lvl9pPr marL="2057400" indent="0">
              <a:buNone/>
              <a:defRPr sz="506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BE1D4-F36F-44B0-8945-DF645D0EF0CF}" type="datetimeFigureOut">
              <a:rPr lang="en-US" smtClean="0"/>
              <a:t>11/5/21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C8DEB-24FC-4634-BACC-6FC3A20120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29888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38" y="1584960"/>
            <a:ext cx="2125980" cy="250952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225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014331" y="1545336"/>
            <a:ext cx="3193277" cy="6709665"/>
          </a:xfrm>
        </p:spPr>
        <p:txBody>
          <a:bodyPr lIns="274320" tIns="182880" anchor="t">
            <a:normAutofit/>
          </a:bodyPr>
          <a:lstStyle>
            <a:lvl1pPr marL="0" indent="0">
              <a:buNone/>
              <a:defRPr sz="1575"/>
            </a:lvl1pPr>
            <a:lvl2pPr marL="257175" indent="0">
              <a:buNone/>
              <a:defRPr sz="1575"/>
            </a:lvl2pPr>
            <a:lvl3pPr marL="514350" indent="0">
              <a:buNone/>
              <a:defRPr sz="1350"/>
            </a:lvl3pPr>
            <a:lvl4pPr marL="771525" indent="0">
              <a:buNone/>
              <a:defRPr sz="1125"/>
            </a:lvl4pPr>
            <a:lvl5pPr marL="1028700" indent="0">
              <a:buNone/>
              <a:defRPr sz="1125"/>
            </a:lvl5pPr>
            <a:lvl6pPr marL="1285875" indent="0">
              <a:buNone/>
              <a:defRPr sz="1125"/>
            </a:lvl6pPr>
            <a:lvl7pPr marL="1543050" indent="0">
              <a:buNone/>
              <a:defRPr sz="1125"/>
            </a:lvl7pPr>
            <a:lvl8pPr marL="1800225" indent="0">
              <a:buNone/>
              <a:defRPr sz="1125"/>
            </a:lvl8pPr>
            <a:lvl9pPr marL="2057400" indent="0">
              <a:buNone/>
              <a:defRPr sz="1125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2938" y="4094480"/>
            <a:ext cx="2125980" cy="416052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None/>
              <a:defRPr sz="956"/>
            </a:lvl1pPr>
            <a:lvl2pPr marL="257175" indent="0">
              <a:buNone/>
              <a:defRPr sz="675"/>
            </a:lvl2pPr>
            <a:lvl3pPr marL="514350" indent="0">
              <a:buNone/>
              <a:defRPr sz="563"/>
            </a:lvl3pPr>
            <a:lvl4pPr marL="771525" indent="0">
              <a:buNone/>
              <a:defRPr sz="506"/>
            </a:lvl4pPr>
            <a:lvl5pPr marL="1028700" indent="0">
              <a:buNone/>
              <a:defRPr sz="506"/>
            </a:lvl5pPr>
            <a:lvl6pPr marL="1285875" indent="0">
              <a:buNone/>
              <a:defRPr sz="506"/>
            </a:lvl6pPr>
            <a:lvl7pPr marL="1543050" indent="0">
              <a:buNone/>
              <a:defRPr sz="506"/>
            </a:lvl7pPr>
            <a:lvl8pPr marL="1800225" indent="0">
              <a:buNone/>
              <a:defRPr sz="506"/>
            </a:lvl8pPr>
            <a:lvl9pPr marL="2057400" indent="0">
              <a:buNone/>
              <a:defRPr sz="506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BE1D4-F36F-44B0-8945-DF645D0EF0CF}" type="datetimeFigureOut">
              <a:rPr lang="en-US" smtClean="0"/>
              <a:t>11/5/21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C8DEB-24FC-4634-BACC-6FC3A20120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62041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BE1D4-F36F-44B0-8945-DF645D0EF0CF}" type="datetimeFigureOut">
              <a:rPr lang="en-US" smtClean="0"/>
              <a:t>11/5/21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C8DEB-24FC-4634-BACC-6FC3A20120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17684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907757" y="1100667"/>
            <a:ext cx="1307306" cy="7814733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42938" y="1100667"/>
            <a:ext cx="4179094" cy="7814733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BE1D4-F36F-44B0-8945-DF645D0EF0CF}" type="datetimeFigureOut">
              <a:rPr lang="en-US" smtClean="0"/>
              <a:t>11/5/21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C8DEB-24FC-4634-BACC-6FC3A20120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37843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37160" y="264160"/>
            <a:ext cx="6583680" cy="9377680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2938" y="880533"/>
            <a:ext cx="5554980" cy="195918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2939" y="2971800"/>
            <a:ext cx="5553490" cy="583353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2935" y="8989976"/>
            <a:ext cx="1310105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750">
                <a:solidFill>
                  <a:schemeClr val="accent1"/>
                </a:solidFill>
              </a:defRPr>
            </a:lvl1pPr>
          </a:lstStyle>
          <a:p>
            <a:fld id="{597BE1D4-F36F-44B0-8945-DF645D0EF0CF}" type="datetimeFigureOut">
              <a:rPr lang="en-US" smtClean="0"/>
              <a:t>11/5/21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21396" y="8989976"/>
            <a:ext cx="2653748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750">
                <a:solidFill>
                  <a:schemeClr val="accent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247862" y="8989976"/>
            <a:ext cx="959747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50">
                <a:solidFill>
                  <a:schemeClr val="accent1"/>
                </a:solidFill>
              </a:defRPr>
            </a:lvl1pPr>
          </a:lstStyle>
          <a:p>
            <a:fld id="{B38C8DEB-24FC-4634-BACC-6FC3A20120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76775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3" r:id="rId1"/>
    <p:sldLayoutId id="2147483784" r:id="rId2"/>
    <p:sldLayoutId id="2147483785" r:id="rId3"/>
    <p:sldLayoutId id="2147483786" r:id="rId4"/>
    <p:sldLayoutId id="2147483787" r:id="rId5"/>
    <p:sldLayoutId id="2147483788" r:id="rId6"/>
    <p:sldLayoutId id="2147483789" r:id="rId7"/>
    <p:sldLayoutId id="2147483790" r:id="rId8"/>
    <p:sldLayoutId id="2147483791" r:id="rId9"/>
    <p:sldLayoutId id="2147483792" r:id="rId10"/>
    <p:sldLayoutId id="2147483793" r:id="rId11"/>
  </p:sldLayoutIdLst>
  <p:txStyles>
    <p:titleStyle>
      <a:lvl1pPr algn="l" defTabSz="514350" rtl="0" eaLnBrk="1" latinLnBrk="0" hangingPunct="1">
        <a:lnSpc>
          <a:spcPct val="90000"/>
        </a:lnSpc>
        <a:spcBef>
          <a:spcPct val="0"/>
        </a:spcBef>
        <a:buNone/>
        <a:defRPr sz="30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128588" indent="-102870" algn="l" defTabSz="514350" rtl="0" eaLnBrk="1" latinLnBrk="0" hangingPunct="1">
        <a:lnSpc>
          <a:spcPct val="90000"/>
        </a:lnSpc>
        <a:spcBef>
          <a:spcPts val="750"/>
        </a:spcBef>
        <a:buClr>
          <a:schemeClr val="accent1"/>
        </a:buClr>
        <a:buSzPct val="80000"/>
        <a:buFont typeface="Corbel" pitchFamily="34" charset="0"/>
        <a:buChar char="•"/>
        <a:defRPr sz="15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257175" indent="-102870" algn="l" defTabSz="514350" rtl="0" eaLnBrk="1" latinLnBrk="0" hangingPunct="1">
        <a:lnSpc>
          <a:spcPct val="90000"/>
        </a:lnSpc>
        <a:spcBef>
          <a:spcPts val="113"/>
        </a:spcBef>
        <a:spcAft>
          <a:spcPts val="225"/>
        </a:spcAft>
        <a:buClr>
          <a:schemeClr val="accent1"/>
        </a:buClr>
        <a:buSzPct val="80000"/>
        <a:buFont typeface="Corbel" pitchFamily="34" charset="0"/>
        <a:buChar char="•"/>
        <a:defRPr sz="1350" kern="1200">
          <a:solidFill>
            <a:schemeClr val="accent1"/>
          </a:solidFill>
          <a:latin typeface="+mn-lt"/>
          <a:ea typeface="+mn-ea"/>
          <a:cs typeface="+mn-cs"/>
        </a:defRPr>
      </a:lvl2pPr>
      <a:lvl3pPr marL="411480" indent="-102870" algn="l" defTabSz="514350" rtl="0" eaLnBrk="1" latinLnBrk="0" hangingPunct="1">
        <a:lnSpc>
          <a:spcPct val="90000"/>
        </a:lnSpc>
        <a:spcBef>
          <a:spcPts val="113"/>
        </a:spcBef>
        <a:spcAft>
          <a:spcPts val="225"/>
        </a:spcAft>
        <a:buClr>
          <a:schemeClr val="accent1"/>
        </a:buClr>
        <a:buSzPct val="80000"/>
        <a:buFont typeface="Corbel" pitchFamily="34" charset="0"/>
        <a:buChar char="•"/>
        <a:defRPr sz="12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565785" indent="-102870" algn="l" defTabSz="514350" rtl="0" eaLnBrk="1" latinLnBrk="0" hangingPunct="1">
        <a:lnSpc>
          <a:spcPct val="90000"/>
        </a:lnSpc>
        <a:spcBef>
          <a:spcPts val="113"/>
        </a:spcBef>
        <a:spcAft>
          <a:spcPts val="225"/>
        </a:spcAft>
        <a:buClr>
          <a:schemeClr val="accent1"/>
        </a:buClr>
        <a:buSzPct val="80000"/>
        <a:buFont typeface="Corbel" pitchFamily="34" charset="0"/>
        <a:buChar char="•"/>
        <a:defRPr sz="1050" kern="1200">
          <a:solidFill>
            <a:schemeClr val="accent1"/>
          </a:solidFill>
          <a:latin typeface="+mn-lt"/>
          <a:ea typeface="+mn-ea"/>
          <a:cs typeface="+mn-cs"/>
        </a:defRPr>
      </a:lvl4pPr>
      <a:lvl5pPr marL="690090" indent="-102870" algn="l" defTabSz="514350" rtl="0" eaLnBrk="1" latinLnBrk="0" hangingPunct="1">
        <a:lnSpc>
          <a:spcPct val="90000"/>
        </a:lnSpc>
        <a:spcBef>
          <a:spcPts val="113"/>
        </a:spcBef>
        <a:spcAft>
          <a:spcPts val="225"/>
        </a:spcAft>
        <a:buClr>
          <a:schemeClr val="accent1"/>
        </a:buClr>
        <a:buSzPct val="80000"/>
        <a:buFont typeface="Corbel" pitchFamily="34" charset="0"/>
        <a:buChar char="•"/>
        <a:defRPr sz="1050" kern="1200">
          <a:solidFill>
            <a:schemeClr val="accent1"/>
          </a:solidFill>
          <a:latin typeface="+mn-lt"/>
          <a:ea typeface="+mn-ea"/>
          <a:cs typeface="+mn-cs"/>
        </a:defRPr>
      </a:lvl5pPr>
      <a:lvl6pPr marL="825000" indent="-128588" algn="l" defTabSz="514350" rtl="0" eaLnBrk="1" latinLnBrk="0" hangingPunct="1">
        <a:lnSpc>
          <a:spcPct val="90000"/>
        </a:lnSpc>
        <a:spcBef>
          <a:spcPts val="113"/>
        </a:spcBef>
        <a:spcAft>
          <a:spcPts val="225"/>
        </a:spcAft>
        <a:buClr>
          <a:schemeClr val="accent1"/>
        </a:buClr>
        <a:buSzPct val="80000"/>
        <a:buFont typeface="Corbel" pitchFamily="34" charset="0"/>
        <a:buChar char="•"/>
        <a:defRPr sz="1050" kern="1200">
          <a:solidFill>
            <a:schemeClr val="accent1"/>
          </a:solidFill>
          <a:latin typeface="+mn-lt"/>
          <a:ea typeface="+mn-ea"/>
          <a:cs typeface="+mn-cs"/>
        </a:defRPr>
      </a:lvl6pPr>
      <a:lvl7pPr marL="975000" indent="-128588" algn="l" defTabSz="514350" rtl="0" eaLnBrk="1" latinLnBrk="0" hangingPunct="1">
        <a:lnSpc>
          <a:spcPct val="90000"/>
        </a:lnSpc>
        <a:spcBef>
          <a:spcPts val="113"/>
        </a:spcBef>
        <a:spcAft>
          <a:spcPts val="225"/>
        </a:spcAft>
        <a:buClr>
          <a:schemeClr val="accent1"/>
        </a:buClr>
        <a:buSzPct val="80000"/>
        <a:buFont typeface="Corbel" pitchFamily="34" charset="0"/>
        <a:buChar char="•"/>
        <a:defRPr sz="1050" kern="1200">
          <a:solidFill>
            <a:schemeClr val="accent1"/>
          </a:solidFill>
          <a:latin typeface="+mn-lt"/>
          <a:ea typeface="+mn-ea"/>
          <a:cs typeface="+mn-cs"/>
        </a:defRPr>
      </a:lvl7pPr>
      <a:lvl8pPr marL="1125000" indent="-128588" algn="l" defTabSz="514350" rtl="0" eaLnBrk="1" latinLnBrk="0" hangingPunct="1">
        <a:lnSpc>
          <a:spcPct val="90000"/>
        </a:lnSpc>
        <a:spcBef>
          <a:spcPts val="113"/>
        </a:spcBef>
        <a:spcAft>
          <a:spcPts val="225"/>
        </a:spcAft>
        <a:buClr>
          <a:schemeClr val="accent1"/>
        </a:buClr>
        <a:buSzPct val="80000"/>
        <a:buFont typeface="Corbel" pitchFamily="34" charset="0"/>
        <a:buChar char="•"/>
        <a:defRPr sz="1050" kern="1200">
          <a:solidFill>
            <a:schemeClr val="accent1"/>
          </a:solidFill>
          <a:latin typeface="+mn-lt"/>
          <a:ea typeface="+mn-ea"/>
          <a:cs typeface="+mn-cs"/>
        </a:defRPr>
      </a:lvl8pPr>
      <a:lvl9pPr marL="1275000" indent="-128588" algn="l" defTabSz="514350" rtl="0" eaLnBrk="1" latinLnBrk="0" hangingPunct="1">
        <a:lnSpc>
          <a:spcPct val="90000"/>
        </a:lnSpc>
        <a:spcBef>
          <a:spcPts val="113"/>
        </a:spcBef>
        <a:spcAft>
          <a:spcPts val="225"/>
        </a:spcAft>
        <a:buClr>
          <a:schemeClr val="accent1"/>
        </a:buClr>
        <a:buSzPct val="80000"/>
        <a:buFont typeface="Corbel" pitchFamily="34" charset="0"/>
        <a:buChar char="•"/>
        <a:defRPr sz="1050" kern="1200">
          <a:solidFill>
            <a:schemeClr val="accent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1pPr>
      <a:lvl2pPr marL="25717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2pPr>
      <a:lvl3pPr marL="51435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3pPr>
      <a:lvl4pPr marL="77152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4pPr>
      <a:lvl5pPr marL="102870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5pPr>
      <a:lvl6pPr marL="128587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6pPr>
      <a:lvl7pPr marL="154305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7pPr>
      <a:lvl8pPr marL="180022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8pPr>
      <a:lvl9pPr marL="205740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BFF4E5-8490-43F1-850B-CAB28A8051B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1378629"/>
            <a:ext cx="5473341" cy="2377992"/>
          </a:xfrm>
        </p:spPr>
        <p:txBody>
          <a:bodyPr/>
          <a:lstStyle/>
          <a:p>
            <a:r>
              <a:rPr lang="en-US" sz="5400"/>
              <a:t> Menu Planning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C76CDF8-C001-48AA-AB22-83F1896E33F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89652" y="4393063"/>
            <a:ext cx="2504661" cy="1584410"/>
          </a:xfrm>
        </p:spPr>
        <p:txBody>
          <a:bodyPr>
            <a:normAutofit/>
          </a:bodyPr>
          <a:lstStyle/>
          <a:p>
            <a:r>
              <a:rPr lang="en-US" sz="2400"/>
              <a:t>Presented By: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D9BBD63-EEBF-0D44-8A2D-8F0C7860E10A}"/>
              </a:ext>
            </a:extLst>
          </p:cNvPr>
          <p:cNvSpPr txBox="1"/>
          <p:nvPr/>
        </p:nvSpPr>
        <p:spPr>
          <a:xfrm>
            <a:off x="1651295" y="5000602"/>
            <a:ext cx="351705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KAZI SUMA BEGUM CHOUDHURY</a:t>
            </a:r>
          </a:p>
          <a:p>
            <a:endParaRPr lang="en-US" dirty="0"/>
          </a:p>
          <a:p>
            <a:r>
              <a:rPr lang="en-US" dirty="0"/>
              <a:t>		2021655</a:t>
            </a:r>
          </a:p>
        </p:txBody>
      </p:sp>
    </p:spTree>
    <p:extLst>
      <p:ext uri="{BB962C8B-B14F-4D97-AF65-F5344CB8AC3E}">
        <p14:creationId xmlns:p14="http://schemas.microsoft.com/office/powerpoint/2010/main" val="28699269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B5E8B77-A0E8-47D0-963B-E4ED8EE2C7B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73183"/>
            <a:ext cx="6857998" cy="9559634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B90477E9-6B9F-484B-B8B8-582689548830}"/>
              </a:ext>
            </a:extLst>
          </p:cNvPr>
          <p:cNvSpPr/>
          <p:nvPr/>
        </p:nvSpPr>
        <p:spPr>
          <a:xfrm>
            <a:off x="3719287" y="8374741"/>
            <a:ext cx="1868714" cy="304801"/>
          </a:xfrm>
          <a:prstGeom prst="rect">
            <a:avLst/>
          </a:prstGeom>
          <a:solidFill>
            <a:srgbClr val="3D291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2D5DB208-9514-4D82-ACA4-61239385BDCF}"/>
              </a:ext>
            </a:extLst>
          </p:cNvPr>
          <p:cNvSpPr/>
          <p:nvPr/>
        </p:nvSpPr>
        <p:spPr>
          <a:xfrm>
            <a:off x="4154716" y="8069940"/>
            <a:ext cx="1868714" cy="304801"/>
          </a:xfrm>
          <a:prstGeom prst="rect">
            <a:avLst/>
          </a:prstGeom>
          <a:solidFill>
            <a:srgbClr val="3D291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E5E6477-ED12-4BE1-AA17-29AB3FF44A9A}"/>
              </a:ext>
            </a:extLst>
          </p:cNvPr>
          <p:cNvSpPr/>
          <p:nvPr/>
        </p:nvSpPr>
        <p:spPr>
          <a:xfrm>
            <a:off x="3220359" y="8679541"/>
            <a:ext cx="1868714" cy="304801"/>
          </a:xfrm>
          <a:prstGeom prst="rect">
            <a:avLst/>
          </a:prstGeom>
          <a:solidFill>
            <a:srgbClr val="3D291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Top marks in new food hygiene rating scheme">
            <a:extLst>
              <a:ext uri="{FF2B5EF4-FFF2-40B4-BE49-F238E27FC236}">
                <a16:creationId xmlns:a16="http://schemas.microsoft.com/office/drawing/2014/main" id="{AA563575-11C8-4D5C-9D7F-BC0A4DF9078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4286" y="8268467"/>
            <a:ext cx="2304143" cy="11269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379697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2" name="Picture 51">
            <a:extLst>
              <a:ext uri="{FF2B5EF4-FFF2-40B4-BE49-F238E27FC236}">
                <a16:creationId xmlns:a16="http://schemas.microsoft.com/office/drawing/2014/main" id="{0358D1AB-A257-48D3-BA36-9D085C9663B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4" y="0"/>
            <a:ext cx="6734871" cy="9906000"/>
          </a:xfrm>
          <a:prstGeom prst="rect">
            <a:avLst/>
          </a:prstGeom>
        </p:spPr>
      </p:pic>
      <p:sp>
        <p:nvSpPr>
          <p:cNvPr id="53" name="Rectangle 52">
            <a:extLst>
              <a:ext uri="{FF2B5EF4-FFF2-40B4-BE49-F238E27FC236}">
                <a16:creationId xmlns:a16="http://schemas.microsoft.com/office/drawing/2014/main" id="{CD90D6C5-D93C-43F6-9166-1D6F21421321}"/>
              </a:ext>
            </a:extLst>
          </p:cNvPr>
          <p:cNvSpPr/>
          <p:nvPr/>
        </p:nvSpPr>
        <p:spPr>
          <a:xfrm>
            <a:off x="457199" y="1351722"/>
            <a:ext cx="2971801" cy="1808922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US">
                <a:solidFill>
                  <a:schemeClr val="bg1"/>
                </a:solidFill>
              </a:rPr>
              <a:t>Chicken Rust                          9</a:t>
            </a:r>
          </a:p>
          <a:p>
            <a:r>
              <a:rPr lang="en-US">
                <a:solidFill>
                  <a:schemeClr val="bg1"/>
                </a:solidFill>
              </a:rPr>
              <a:t>Lollipop Chicken***         18</a:t>
            </a:r>
          </a:p>
          <a:p>
            <a:r>
              <a:rPr lang="en-US">
                <a:solidFill>
                  <a:schemeClr val="bg1"/>
                </a:solidFill>
              </a:rPr>
              <a:t>(Mixed fresh mashrooms, onion, garlic, ginger, chili tomato paste and chicken leg)</a:t>
            </a:r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C34283A8-EEBE-44DD-BFED-CBE1E22A807D}"/>
              </a:ext>
            </a:extLst>
          </p:cNvPr>
          <p:cNvSpPr/>
          <p:nvPr/>
        </p:nvSpPr>
        <p:spPr>
          <a:xfrm>
            <a:off x="3626817" y="1351722"/>
            <a:ext cx="2971801" cy="1808922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US">
                <a:solidFill>
                  <a:schemeClr val="bg1"/>
                </a:solidFill>
              </a:rPr>
              <a:t>Chocolate Jam               11 </a:t>
            </a:r>
          </a:p>
          <a:p>
            <a:r>
              <a:rPr lang="en-US">
                <a:solidFill>
                  <a:schemeClr val="bg1"/>
                </a:solidFill>
              </a:rPr>
              <a:t>Fish Roll                            13</a:t>
            </a:r>
          </a:p>
          <a:p>
            <a:r>
              <a:rPr lang="en-US">
                <a:solidFill>
                  <a:schemeClr val="bg1"/>
                </a:solidFill>
              </a:rPr>
              <a:t>Extra Spice Muncho    14</a:t>
            </a:r>
          </a:p>
          <a:p>
            <a:r>
              <a:rPr lang="en-US">
                <a:solidFill>
                  <a:schemeClr val="bg1"/>
                </a:solidFill>
              </a:rPr>
              <a:t>( Steamed Bao, Thai fish flesh, toasted garlic, chili oil)</a:t>
            </a:r>
          </a:p>
          <a:p>
            <a:endParaRPr lang="en-US">
              <a:solidFill>
                <a:schemeClr val="bg1"/>
              </a:solidFill>
            </a:endParaRPr>
          </a:p>
        </p:txBody>
      </p:sp>
      <p:sp>
        <p:nvSpPr>
          <p:cNvPr id="70" name="Rectangle 69">
            <a:extLst>
              <a:ext uri="{FF2B5EF4-FFF2-40B4-BE49-F238E27FC236}">
                <a16:creationId xmlns:a16="http://schemas.microsoft.com/office/drawing/2014/main" id="{492CFBC3-60FB-48C7-89DC-9628E9191E95}"/>
              </a:ext>
            </a:extLst>
          </p:cNvPr>
          <p:cNvSpPr/>
          <p:nvPr/>
        </p:nvSpPr>
        <p:spPr>
          <a:xfrm>
            <a:off x="3581400" y="3882887"/>
            <a:ext cx="2971801" cy="1808922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US" sz="1700">
                <a:solidFill>
                  <a:schemeClr val="bg1"/>
                </a:solidFill>
              </a:rPr>
              <a:t>Brandy                           130</a:t>
            </a:r>
          </a:p>
          <a:p>
            <a:r>
              <a:rPr lang="en-US" sz="1700">
                <a:solidFill>
                  <a:schemeClr val="bg1"/>
                </a:solidFill>
              </a:rPr>
              <a:t>Vermouth****            80</a:t>
            </a:r>
          </a:p>
          <a:p>
            <a:r>
              <a:rPr lang="en-US" sz="1700">
                <a:solidFill>
                  <a:schemeClr val="bg1"/>
                </a:solidFill>
              </a:rPr>
              <a:t>RedBull                          115</a:t>
            </a:r>
          </a:p>
          <a:p>
            <a:pPr algn="just"/>
            <a:r>
              <a:rPr lang="en-US" sz="1700">
                <a:solidFill>
                  <a:schemeClr val="bg1"/>
                </a:solidFill>
              </a:rPr>
              <a:t>(All drinks are served with full bottle and pinch glass with 100% import quality from Russia)</a:t>
            </a:r>
          </a:p>
        </p:txBody>
      </p:sp>
      <p:sp>
        <p:nvSpPr>
          <p:cNvPr id="71" name="Rectangle 70">
            <a:extLst>
              <a:ext uri="{FF2B5EF4-FFF2-40B4-BE49-F238E27FC236}">
                <a16:creationId xmlns:a16="http://schemas.microsoft.com/office/drawing/2014/main" id="{01850081-F9BA-482B-B572-A03F743EA235}"/>
              </a:ext>
            </a:extLst>
          </p:cNvPr>
          <p:cNvSpPr/>
          <p:nvPr/>
        </p:nvSpPr>
        <p:spPr>
          <a:xfrm>
            <a:off x="314045" y="6592956"/>
            <a:ext cx="2971801" cy="1808922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US">
                <a:solidFill>
                  <a:schemeClr val="bg1"/>
                </a:solidFill>
              </a:rPr>
              <a:t>Ribeye Storm****            17</a:t>
            </a:r>
          </a:p>
          <a:p>
            <a:r>
              <a:rPr lang="en-US">
                <a:solidFill>
                  <a:schemeClr val="bg1"/>
                </a:solidFill>
              </a:rPr>
              <a:t>Woodhouse Stake             12</a:t>
            </a:r>
          </a:p>
          <a:p>
            <a:r>
              <a:rPr lang="en-US">
                <a:solidFill>
                  <a:schemeClr val="bg1"/>
                </a:solidFill>
              </a:rPr>
              <a:t>Beef  Rewined                    11</a:t>
            </a:r>
          </a:p>
          <a:p>
            <a:r>
              <a:rPr lang="en-US">
                <a:solidFill>
                  <a:schemeClr val="bg1"/>
                </a:solidFill>
              </a:rPr>
              <a:t>(Red meat is completely avoided to ensure food and health quality.)</a:t>
            </a:r>
          </a:p>
        </p:txBody>
      </p:sp>
      <p:sp>
        <p:nvSpPr>
          <p:cNvPr id="72" name="Rectangle 71">
            <a:extLst>
              <a:ext uri="{FF2B5EF4-FFF2-40B4-BE49-F238E27FC236}">
                <a16:creationId xmlns:a16="http://schemas.microsoft.com/office/drawing/2014/main" id="{9AE59F1E-2136-42D5-A798-3960D4D25E55}"/>
              </a:ext>
            </a:extLst>
          </p:cNvPr>
          <p:cNvSpPr/>
          <p:nvPr/>
        </p:nvSpPr>
        <p:spPr>
          <a:xfrm>
            <a:off x="3581400" y="6503504"/>
            <a:ext cx="2971801" cy="1987826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US">
                <a:solidFill>
                  <a:schemeClr val="bg1"/>
                </a:solidFill>
              </a:rPr>
              <a:t>Oats roast                     13</a:t>
            </a:r>
          </a:p>
          <a:p>
            <a:r>
              <a:rPr lang="en-US">
                <a:solidFill>
                  <a:schemeClr val="bg1"/>
                </a:solidFill>
              </a:rPr>
              <a:t>Ron  Twist                     20</a:t>
            </a:r>
          </a:p>
          <a:p>
            <a:r>
              <a:rPr lang="en-US">
                <a:solidFill>
                  <a:schemeClr val="bg1"/>
                </a:solidFill>
              </a:rPr>
              <a:t>Veg Pizza***                9</a:t>
            </a:r>
          </a:p>
          <a:p>
            <a:r>
              <a:rPr lang="en-US">
                <a:solidFill>
                  <a:schemeClr val="bg1"/>
                </a:solidFill>
              </a:rPr>
              <a:t>(One of the finest dish set ever of the year 2021, contians highly nutritious items)</a:t>
            </a:r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CE4FF939-4E98-4567-8D0A-3CBF29C16A6F}"/>
              </a:ext>
            </a:extLst>
          </p:cNvPr>
          <p:cNvSpPr/>
          <p:nvPr/>
        </p:nvSpPr>
        <p:spPr>
          <a:xfrm>
            <a:off x="366365" y="3882887"/>
            <a:ext cx="2971801" cy="1808922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endParaRPr lang="it-IT">
              <a:solidFill>
                <a:schemeClr val="bg1"/>
              </a:solidFill>
            </a:endParaRPr>
          </a:p>
          <a:p>
            <a:r>
              <a:rPr lang="it-IT">
                <a:solidFill>
                  <a:schemeClr val="bg1"/>
                </a:solidFill>
              </a:rPr>
              <a:t>Choco Cheese***               21</a:t>
            </a:r>
          </a:p>
          <a:p>
            <a:r>
              <a:rPr lang="it-IT">
                <a:solidFill>
                  <a:schemeClr val="bg1"/>
                </a:solidFill>
              </a:rPr>
              <a:t>Chocolat Creme                     9</a:t>
            </a:r>
          </a:p>
          <a:p>
            <a:r>
              <a:rPr lang="it-IT">
                <a:solidFill>
                  <a:schemeClr val="bg1"/>
                </a:solidFill>
              </a:rPr>
              <a:t>Chocco Biscuits                      8</a:t>
            </a:r>
          </a:p>
          <a:p>
            <a:r>
              <a:rPr lang="it-IT">
                <a:solidFill>
                  <a:schemeClr val="bg1"/>
                </a:solidFill>
              </a:rPr>
              <a:t>(Highly consumed item of this week, Mid sugar, mid fat and high protien)</a:t>
            </a:r>
          </a:p>
          <a:p>
            <a:endParaRPr lang="en-US">
              <a:solidFill>
                <a:schemeClr val="bg1"/>
              </a:solidFill>
            </a:endParaRPr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14E49F8C-F3D2-4136-AC82-1322E4CFEB37}"/>
              </a:ext>
            </a:extLst>
          </p:cNvPr>
          <p:cNvSpPr/>
          <p:nvPr/>
        </p:nvSpPr>
        <p:spPr>
          <a:xfrm>
            <a:off x="655963" y="3482010"/>
            <a:ext cx="2287964" cy="400877"/>
          </a:xfrm>
          <a:prstGeom prst="rect">
            <a:avLst/>
          </a:prstGeom>
          <a:solidFill>
            <a:srgbClr val="3D3E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i="1">
                <a:solidFill>
                  <a:schemeClr val="bg1"/>
                </a:solidFill>
              </a:rPr>
              <a:t>Dessert</a:t>
            </a:r>
          </a:p>
        </p:txBody>
      </p:sp>
      <p:pic>
        <p:nvPicPr>
          <p:cNvPr id="13" name="Picture 2" descr="Facebook PNG Icons, Facebook Logo PNG And Vector For Free Download - Pngtree">
            <a:extLst>
              <a:ext uri="{FF2B5EF4-FFF2-40B4-BE49-F238E27FC236}">
                <a16:creationId xmlns:a16="http://schemas.microsoft.com/office/drawing/2014/main" id="{E01CB216-379C-4FC8-B632-500BA4F0692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67300" y="8622417"/>
            <a:ext cx="424898" cy="4248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4" descr="Twitter Logo transparent PNG - StickPNG">
            <a:extLst>
              <a:ext uri="{FF2B5EF4-FFF2-40B4-BE49-F238E27FC236}">
                <a16:creationId xmlns:a16="http://schemas.microsoft.com/office/drawing/2014/main" id="{D4B62164-C82E-43F9-8BC8-FB264F07657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15552" y="8617225"/>
            <a:ext cx="536713" cy="536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76CA49AA-3A4C-4B43-81B8-771C1DE74A57}"/>
              </a:ext>
            </a:extLst>
          </p:cNvPr>
          <p:cNvSpPr/>
          <p:nvPr/>
        </p:nvSpPr>
        <p:spPr>
          <a:xfrm>
            <a:off x="3628753" y="893169"/>
            <a:ext cx="2287964" cy="400877"/>
          </a:xfrm>
          <a:prstGeom prst="rect">
            <a:avLst/>
          </a:prstGeom>
          <a:solidFill>
            <a:srgbClr val="3D3E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i="1">
                <a:solidFill>
                  <a:schemeClr val="bg1"/>
                </a:solidFill>
              </a:rPr>
              <a:t>Kids Menu</a:t>
            </a:r>
          </a:p>
        </p:txBody>
      </p:sp>
    </p:spTree>
    <p:extLst>
      <p:ext uri="{BB962C8B-B14F-4D97-AF65-F5344CB8AC3E}">
        <p14:creationId xmlns:p14="http://schemas.microsoft.com/office/powerpoint/2010/main" val="3041563136"/>
      </p:ext>
    </p:extLst>
  </p:cSld>
  <p:clrMapOvr>
    <a:masterClrMapping/>
  </p:clrMapOvr>
</p:sld>
</file>

<file path=ppt/theme/theme1.xml><?xml version="1.0" encoding="utf-8"?>
<a:theme xmlns:a="http://schemas.openxmlformats.org/drawingml/2006/main" name="Basis">
  <a:themeElements>
    <a:clrScheme name="Basis">
      <a:dk1>
        <a:srgbClr val="000000"/>
      </a:dk1>
      <a:lt1>
        <a:srgbClr val="FFFFFF"/>
      </a:lt1>
      <a:dk2>
        <a:srgbClr val="565349"/>
      </a:dk2>
      <a:lt2>
        <a:srgbClr val="DDDDDD"/>
      </a:lt2>
      <a:accent1>
        <a:srgbClr val="A6B727"/>
      </a:accent1>
      <a:accent2>
        <a:srgbClr val="DF5327"/>
      </a:accent2>
      <a:accent3>
        <a:srgbClr val="FE9E00"/>
      </a:accent3>
      <a:accent4>
        <a:srgbClr val="418AB3"/>
      </a:accent4>
      <a:accent5>
        <a:srgbClr val="D7D447"/>
      </a:accent5>
      <a:accent6>
        <a:srgbClr val="818183"/>
      </a:accent6>
      <a:hlink>
        <a:srgbClr val="F59E00"/>
      </a:hlink>
      <a:folHlink>
        <a:srgbClr val="B2B2B2"/>
      </a:folHlink>
    </a:clrScheme>
    <a:fontScheme name="Basis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Basis">
      <a:fillStyleLst>
        <a:solidFill>
          <a:schemeClr val="phClr"/>
        </a:solidFill>
        <a:solidFill>
          <a:schemeClr val="phClr">
            <a:tint val="55000"/>
            <a:satMod val="13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  <a:satMod val="105000"/>
              </a:schemeClr>
            </a:gs>
            <a:gs pos="100000">
              <a:schemeClr val="phClr">
                <a:shade val="80000"/>
                <a:satMod val="12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27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95000"/>
            <a:satMod val="140000"/>
          </a:schemeClr>
        </a:solidFill>
        <a:solidFill>
          <a:schemeClr val="phClr">
            <a:tint val="90000"/>
            <a:shade val="85000"/>
            <a:satMod val="160000"/>
            <a:lumMod val="11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sis" id="{5665723A-49BA-4B57-8411-A56F8F207965}" vid="{90E45F77-AEFC-46EF-A7C1-5B338C297B0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Basis</Template>
  <TotalTime>865</TotalTime>
  <Words>169</Words>
  <Application>Microsoft Macintosh PowerPoint</Application>
  <PresentationFormat>A4 Paper (210x297 mm)</PresentationFormat>
  <Paragraphs>31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5" baseType="lpstr">
      <vt:lpstr>Corbel</vt:lpstr>
      <vt:lpstr>Basis</vt:lpstr>
      <vt:lpstr> Menu Planning 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Fuad Muhtasim</dc:creator>
  <cp:lastModifiedBy>tasnia ali</cp:lastModifiedBy>
  <cp:revision>36</cp:revision>
  <dcterms:created xsi:type="dcterms:W3CDTF">2021-07-08T13:21:22Z</dcterms:created>
  <dcterms:modified xsi:type="dcterms:W3CDTF">2021-11-05T15:34:34Z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NXPowerLiteLastOptimized">
    <vt:lpwstr>231282</vt:lpwstr>
  </property>
  <property fmtid="{D5CDD505-2E9C-101B-9397-08002B2CF9AE}" pid="3" name="NXPowerLiteSettings">
    <vt:lpwstr>F7000400038000</vt:lpwstr>
  </property>
  <property fmtid="{D5CDD505-2E9C-101B-9397-08002B2CF9AE}" pid="4" name="NXPowerLiteVersion">
    <vt:lpwstr>S9.1.2</vt:lpwstr>
  </property>
</Properties>
</file>