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8288000" cy="10287000"/>
  <p:notesSz cx="6858000" cy="9144000"/>
  <p:embeddedFontLst>
    <p:embeddedFont>
      <p:font typeface="Anton" panose="020B0604020202020204" charset="0"/>
      <p:regular r:id="rId9"/>
    </p:embeddedFont>
    <p:embeddedFont>
      <p:font typeface="Arimo" panose="020B0604020202020204" charset="0"/>
      <p:regular r:id="rId10"/>
    </p:embeddedFont>
    <p:embeddedFont>
      <p:font typeface="Calibri" panose="020F0502020204030204" pitchFamily="34" charset="0"/>
      <p:regular r:id="rId11"/>
      <p:bold r:id="rId12"/>
      <p:italic r:id="rId13"/>
      <p:boldItalic r:id="rId14"/>
    </p:embeddedFont>
    <p:embeddedFont>
      <p:font typeface="Clear Sans Regular" panose="020B0604020202020204" charset="0"/>
      <p:regular r:id="rId15"/>
    </p:embeddedFont>
    <p:embeddedFont>
      <p:font typeface="Hussar Ekologiczy" panose="020B0604020202020204" charset="0"/>
      <p:regular r:id="rId16"/>
    </p:embeddedFont>
    <p:embeddedFont>
      <p:font typeface="Open Sans" panose="020B0606030504020204" pitchFamily="34" charset="0"/>
      <p:regular r:id="rId17"/>
      <p:bold r:id="rId18"/>
      <p:italic r:id="rId19"/>
      <p:boldItalic r:id="rId20"/>
    </p:embeddedFont>
    <p:embeddedFont>
      <p:font typeface="Open Sans Extra Bold" panose="020B0604020202020204" charset="0"/>
      <p:regular r:id="rId21"/>
    </p:embeddedFont>
    <p:embeddedFont>
      <p:font typeface="Open Sans Light" panose="020B0306030504020204" pitchFamily="34" charset="0"/>
      <p:regular r:id="rId22"/>
      <p:italic r:id="rId23"/>
    </p:embeddedFont>
    <p:embeddedFont>
      <p:font typeface="Open Sans Light Bold" panose="020B0604020202020204" charset="0"/>
      <p:regular r:id="rId24"/>
    </p:embeddedFont>
    <p:embeddedFont>
      <p:font typeface="Playlist Script" panose="020B0604020202020204" charset="0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4" d="100"/>
          <a:sy n="44" d="100"/>
        </p:scale>
        <p:origin x="30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5.fntdata"/><Relationship Id="rId18" Type="http://schemas.openxmlformats.org/officeDocument/2006/relationships/font" Target="fonts/font10.fntdata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13.fntdata"/><Relationship Id="rId7" Type="http://schemas.openxmlformats.org/officeDocument/2006/relationships/slide" Target="slides/slide6.xml"/><Relationship Id="rId12" Type="http://schemas.openxmlformats.org/officeDocument/2006/relationships/font" Target="fonts/font4.fntdata"/><Relationship Id="rId17" Type="http://schemas.openxmlformats.org/officeDocument/2006/relationships/font" Target="fonts/font9.fntdata"/><Relationship Id="rId25" Type="http://schemas.openxmlformats.org/officeDocument/2006/relationships/font" Target="fonts/font17.fntdata"/><Relationship Id="rId2" Type="http://schemas.openxmlformats.org/officeDocument/2006/relationships/slide" Target="slides/slide1.xml"/><Relationship Id="rId16" Type="http://schemas.openxmlformats.org/officeDocument/2006/relationships/font" Target="fonts/font8.fntdata"/><Relationship Id="rId20" Type="http://schemas.openxmlformats.org/officeDocument/2006/relationships/font" Target="fonts/font12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3.fntdata"/><Relationship Id="rId24" Type="http://schemas.openxmlformats.org/officeDocument/2006/relationships/font" Target="fonts/font16.fntdata"/><Relationship Id="rId5" Type="http://schemas.openxmlformats.org/officeDocument/2006/relationships/slide" Target="slides/slide4.xml"/><Relationship Id="rId15" Type="http://schemas.openxmlformats.org/officeDocument/2006/relationships/font" Target="fonts/font7.fntdata"/><Relationship Id="rId23" Type="http://schemas.openxmlformats.org/officeDocument/2006/relationships/font" Target="fonts/font15.fntdata"/><Relationship Id="rId28" Type="http://schemas.openxmlformats.org/officeDocument/2006/relationships/theme" Target="theme/theme1.xml"/><Relationship Id="rId10" Type="http://schemas.openxmlformats.org/officeDocument/2006/relationships/font" Target="fonts/font2.fntdata"/><Relationship Id="rId19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font" Target="fonts/font1.fntdata"/><Relationship Id="rId14" Type="http://schemas.openxmlformats.org/officeDocument/2006/relationships/font" Target="fonts/font6.fntdata"/><Relationship Id="rId22" Type="http://schemas.openxmlformats.org/officeDocument/2006/relationships/font" Target="fonts/font14.fntdata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svg"/><Relationship Id="rId12" Type="http://schemas.openxmlformats.org/officeDocument/2006/relationships/image" Target="../media/image9.png"/><Relationship Id="rId2" Type="http://schemas.openxmlformats.org/officeDocument/2006/relationships/audio" Target="../media/media1.m4a"/><Relationship Id="rId16" Type="http://schemas.openxmlformats.org/officeDocument/2006/relationships/image" Target="../media/image13.png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11" Type="http://schemas.openxmlformats.org/officeDocument/2006/relationships/image" Target="../media/image8.svg"/><Relationship Id="rId5" Type="http://schemas.openxmlformats.org/officeDocument/2006/relationships/image" Target="../media/image2.svg"/><Relationship Id="rId15" Type="http://schemas.openxmlformats.org/officeDocument/2006/relationships/image" Target="../media/image12.svg"/><Relationship Id="rId10" Type="http://schemas.openxmlformats.org/officeDocument/2006/relationships/image" Target="../media/image7.png"/><Relationship Id="rId4" Type="http://schemas.openxmlformats.org/officeDocument/2006/relationships/image" Target="../media/image1.png"/><Relationship Id="rId9" Type="http://schemas.openxmlformats.org/officeDocument/2006/relationships/image" Target="../media/image6.svg"/><Relationship Id="rId14" Type="http://schemas.openxmlformats.org/officeDocument/2006/relationships/image" Target="../media/image1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3.pn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3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3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3176569" y="536793"/>
            <a:ext cx="4682560" cy="411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-4150986" y="2133334"/>
            <a:ext cx="9440916" cy="8272603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4402826" y="8251477"/>
            <a:ext cx="13307818" cy="2035523"/>
            <a:chOff x="0" y="0"/>
            <a:chExt cx="17743758" cy="2714030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2112977" y="0"/>
              <a:ext cx="5150812" cy="2684861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3361328" cy="2684861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rcRect/>
            <a:stretch>
              <a:fillRect/>
            </a:stretch>
          </p:blipFill>
          <p:spPr>
            <a:xfrm>
              <a:off x="7077950" y="29170"/>
              <a:ext cx="2962605" cy="2684861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10040555" y="29170"/>
              <a:ext cx="4806681" cy="2655691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14418948" y="29170"/>
              <a:ext cx="3324809" cy="2655691"/>
            </a:xfrm>
            <a:prstGeom prst="rect">
              <a:avLst/>
            </a:prstGeom>
          </p:spPr>
        </p:pic>
      </p:grpSp>
      <p:grpSp>
        <p:nvGrpSpPr>
          <p:cNvPr id="10" name="Group 10"/>
          <p:cNvGrpSpPr/>
          <p:nvPr/>
        </p:nvGrpSpPr>
        <p:grpSpPr>
          <a:xfrm>
            <a:off x="7859130" y="1007199"/>
            <a:ext cx="8028258" cy="4136301"/>
            <a:chOff x="0" y="0"/>
            <a:chExt cx="10704344" cy="5515069"/>
          </a:xfrm>
        </p:grpSpPr>
        <p:sp>
          <p:nvSpPr>
            <p:cNvPr id="11" name="TextBox 11"/>
            <p:cNvSpPr txBox="1"/>
            <p:nvPr/>
          </p:nvSpPr>
          <p:spPr>
            <a:xfrm>
              <a:off x="0" y="-285750"/>
              <a:ext cx="10704344" cy="23321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4106"/>
                </a:lnSpc>
                <a:spcBef>
                  <a:spcPts val="10579"/>
                </a:spcBef>
              </a:pPr>
              <a:r>
                <a:rPr lang="en-US" sz="10076" spc="604">
                  <a:solidFill>
                    <a:srgbClr val="E94E1B"/>
                  </a:solidFill>
                  <a:latin typeface="Hussar Ekologiczy"/>
                </a:rPr>
                <a:t>BOOK IT!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 rot="-329388">
              <a:off x="2792182" y="1024147"/>
              <a:ext cx="5099227" cy="25397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5899"/>
                </a:lnSpc>
                <a:spcBef>
                  <a:spcPts val="11924"/>
                </a:spcBef>
              </a:pPr>
              <a:r>
                <a:rPr lang="en-US" sz="11356">
                  <a:solidFill>
                    <a:srgbClr val="000000"/>
                  </a:solidFill>
                  <a:latin typeface="Playlist Script"/>
                </a:rPr>
                <a:t>y Gaer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810360" y="4373550"/>
              <a:ext cx="7083623" cy="11415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280"/>
                </a:lnSpc>
              </a:pPr>
              <a:r>
                <a:rPr lang="en-US" sz="5200">
                  <a:solidFill>
                    <a:srgbClr val="000000"/>
                  </a:solidFill>
                  <a:latin typeface="Anton"/>
                </a:rPr>
                <a:t>EVENTS MANAGEMENT</a:t>
              </a:r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9967029" y="5389813"/>
            <a:ext cx="4952149" cy="2380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400">
                <a:solidFill>
                  <a:srgbClr val="000000"/>
                </a:solidFill>
                <a:latin typeface="Open Sans Light Bold"/>
              </a:rPr>
              <a:t>A FEASIBILITY STUDY</a:t>
            </a:r>
          </a:p>
          <a:p>
            <a:pPr algn="ctr">
              <a:lnSpc>
                <a:spcPts val="4759"/>
              </a:lnSpc>
            </a:pPr>
            <a:endParaRPr lang="en-US" sz="3400">
              <a:solidFill>
                <a:srgbClr val="000000"/>
              </a:solidFill>
              <a:latin typeface="Open Sans Light Bold"/>
            </a:endParaRP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Open Sans Light"/>
              </a:rPr>
              <a:t>Nichola Farr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Open Sans Light"/>
              </a:rPr>
              <a:t>BMM7002D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847B157B-512C-40C9-A258-3524A63BC1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671"/>
    </mc:Choice>
    <mc:Fallback>
      <p:transition spd="slow" advTm="466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rcRect t="4299" b="429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r="50768" b="5679"/>
          <a:stretch>
            <a:fillRect/>
          </a:stretch>
        </p:blipFill>
        <p:spPr>
          <a:xfrm>
            <a:off x="279701" y="7555111"/>
            <a:ext cx="2641224" cy="249215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29700" y="2015990"/>
            <a:ext cx="5708933" cy="28094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65"/>
              </a:lnSpc>
            </a:pPr>
            <a:r>
              <a:rPr lang="en-US" sz="8046">
                <a:solidFill>
                  <a:srgbClr val="000000"/>
                </a:solidFill>
                <a:latin typeface="Anton"/>
              </a:rPr>
              <a:t>Ideation -</a:t>
            </a:r>
          </a:p>
          <a:p>
            <a:pPr algn="ctr">
              <a:lnSpc>
                <a:spcPts val="11265"/>
              </a:lnSpc>
            </a:pPr>
            <a:r>
              <a:rPr lang="en-US" sz="8046">
                <a:solidFill>
                  <a:srgbClr val="000000"/>
                </a:solidFill>
                <a:latin typeface="Anton"/>
              </a:rPr>
              <a:t> why Book It?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E0B12ED-F54C-4A4E-85DD-F8A62CBE0F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684"/>
    </mc:Choice>
    <mc:Fallback>
      <p:transition spd="slow" advTm="416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rcRect r="50768" b="5679"/>
          <a:stretch>
            <a:fillRect/>
          </a:stretch>
        </p:blipFill>
        <p:spPr>
          <a:xfrm>
            <a:off x="15305618" y="357067"/>
            <a:ext cx="2641224" cy="249215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 rot="-1803648">
            <a:off x="2647794" y="2127716"/>
            <a:ext cx="6320530" cy="6288927"/>
            <a:chOff x="0" y="0"/>
            <a:chExt cx="8427373" cy="8385236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>
            <a:xfrm>
              <a:off x="0" y="0"/>
              <a:ext cx="8427373" cy="8385236"/>
            </a:xfrm>
            <a:prstGeom prst="rect">
              <a:avLst/>
            </a:prstGeom>
          </p:spPr>
        </p:pic>
        <p:sp>
          <p:nvSpPr>
            <p:cNvPr id="5" name="TextBox 5"/>
            <p:cNvSpPr txBox="1"/>
            <p:nvPr/>
          </p:nvSpPr>
          <p:spPr>
            <a:xfrm rot="460837">
              <a:off x="1375977" y="2430035"/>
              <a:ext cx="5692831" cy="33833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0322"/>
                </a:lnSpc>
              </a:pPr>
              <a:r>
                <a:rPr lang="en-US" sz="7373">
                  <a:solidFill>
                    <a:srgbClr val="000000"/>
                  </a:solidFill>
                  <a:latin typeface="Anton"/>
                </a:rPr>
                <a:t>LEAN MODEL</a:t>
              </a:r>
            </a:p>
            <a:p>
              <a:pPr algn="ctr">
                <a:lnSpc>
                  <a:spcPts val="10322"/>
                </a:lnSpc>
              </a:pPr>
              <a:r>
                <a:rPr lang="en-US" sz="7373">
                  <a:solidFill>
                    <a:srgbClr val="000000"/>
                  </a:solidFill>
                  <a:latin typeface="Anton"/>
                </a:rPr>
                <a:t>CANVAS</a:t>
              </a:r>
            </a:p>
          </p:txBody>
        </p:sp>
      </p:grp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6DD72E0-07C6-45EB-A06F-399806E2BF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598"/>
    </mc:Choice>
    <mc:Fallback>
      <p:transition spd="slow" advTm="28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4704" y="0"/>
            <a:ext cx="17338593" cy="9576333"/>
            <a:chOff x="0" y="0"/>
            <a:chExt cx="18734965" cy="1034756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736235" cy="10346297"/>
            </a:xfrm>
            <a:custGeom>
              <a:avLst/>
              <a:gdLst/>
              <a:ahLst/>
              <a:cxnLst/>
              <a:rect l="l" t="t" r="r" b="b"/>
              <a:pathLst>
                <a:path w="18736235" h="10346297">
                  <a:moveTo>
                    <a:pt x="18689245" y="5330922"/>
                  </a:moveTo>
                  <a:lnTo>
                    <a:pt x="18686706" y="5011245"/>
                  </a:lnTo>
                  <a:lnTo>
                    <a:pt x="18643526" y="204470"/>
                  </a:lnTo>
                  <a:lnTo>
                    <a:pt x="18642256" y="115570"/>
                  </a:lnTo>
                  <a:lnTo>
                    <a:pt x="18553356" y="114300"/>
                  </a:lnTo>
                  <a:lnTo>
                    <a:pt x="9688151" y="60960"/>
                  </a:lnTo>
                  <a:lnTo>
                    <a:pt x="9016871" y="57150"/>
                  </a:lnTo>
                  <a:lnTo>
                    <a:pt x="204470" y="3810"/>
                  </a:lnTo>
                  <a:lnTo>
                    <a:pt x="0" y="0"/>
                  </a:lnTo>
                  <a:lnTo>
                    <a:pt x="3810" y="204470"/>
                  </a:lnTo>
                  <a:lnTo>
                    <a:pt x="57150" y="5011245"/>
                  </a:lnTo>
                  <a:lnTo>
                    <a:pt x="59690" y="5330922"/>
                  </a:lnTo>
                  <a:lnTo>
                    <a:pt x="114300" y="10163418"/>
                  </a:lnTo>
                  <a:lnTo>
                    <a:pt x="115570" y="10252318"/>
                  </a:lnTo>
                  <a:lnTo>
                    <a:pt x="204470" y="10253587"/>
                  </a:lnTo>
                  <a:lnTo>
                    <a:pt x="9016871" y="10296768"/>
                  </a:lnTo>
                  <a:lnTo>
                    <a:pt x="9688150" y="10299308"/>
                  </a:lnTo>
                  <a:lnTo>
                    <a:pt x="18736235" y="10346297"/>
                  </a:lnTo>
                  <a:lnTo>
                    <a:pt x="18689245" y="5330922"/>
                  </a:lnTo>
                  <a:close/>
                  <a:moveTo>
                    <a:pt x="18417465" y="5011245"/>
                  </a:moveTo>
                  <a:lnTo>
                    <a:pt x="18414926" y="5330922"/>
                  </a:lnTo>
                  <a:lnTo>
                    <a:pt x="18374286" y="9986887"/>
                  </a:lnTo>
                  <a:lnTo>
                    <a:pt x="9688151" y="10027527"/>
                  </a:lnTo>
                  <a:lnTo>
                    <a:pt x="9016872" y="10030068"/>
                  </a:lnTo>
                  <a:lnTo>
                    <a:pt x="295910" y="10071977"/>
                  </a:lnTo>
                  <a:lnTo>
                    <a:pt x="347980" y="5330922"/>
                  </a:lnTo>
                  <a:lnTo>
                    <a:pt x="350520" y="5011245"/>
                  </a:lnTo>
                  <a:lnTo>
                    <a:pt x="400050" y="401320"/>
                  </a:lnTo>
                  <a:lnTo>
                    <a:pt x="9016871" y="351790"/>
                  </a:lnTo>
                  <a:lnTo>
                    <a:pt x="9688150" y="349250"/>
                  </a:lnTo>
                  <a:lnTo>
                    <a:pt x="18459376" y="297180"/>
                  </a:lnTo>
                  <a:lnTo>
                    <a:pt x="18417465" y="5011245"/>
                  </a:lnTo>
                  <a:close/>
                </a:path>
              </a:pathLst>
            </a:custGeom>
            <a:solidFill>
              <a:srgbClr val="E94E1B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4155024" y="0"/>
            <a:ext cx="3385968" cy="6857524"/>
            <a:chOff x="0" y="0"/>
            <a:chExt cx="3803228" cy="7702593"/>
          </a:xfrm>
        </p:grpSpPr>
        <p:sp>
          <p:nvSpPr>
            <p:cNvPr id="5" name="Freeform 5"/>
            <p:cNvSpPr/>
            <p:nvPr/>
          </p:nvSpPr>
          <p:spPr>
            <a:xfrm>
              <a:off x="1270" y="-10160"/>
              <a:ext cx="3799418" cy="7726722"/>
            </a:xfrm>
            <a:custGeom>
              <a:avLst/>
              <a:gdLst/>
              <a:ahLst/>
              <a:cxnLst/>
              <a:rect l="l" t="t" r="r" b="b"/>
              <a:pathLst>
                <a:path w="3799418" h="7726722">
                  <a:moveTo>
                    <a:pt x="3796878" y="6912653"/>
                  </a:moveTo>
                  <a:cubicBezTo>
                    <a:pt x="3795609" y="6747553"/>
                    <a:pt x="3799419" y="6541244"/>
                    <a:pt x="3789259" y="6335998"/>
                  </a:cubicBezTo>
                  <a:cubicBezTo>
                    <a:pt x="3798148" y="6285937"/>
                    <a:pt x="3789259" y="6102383"/>
                    <a:pt x="3798148" y="6022287"/>
                  </a:cubicBezTo>
                  <a:cubicBezTo>
                    <a:pt x="3794339" y="5965552"/>
                    <a:pt x="3795609" y="5908817"/>
                    <a:pt x="3789259" y="5888793"/>
                  </a:cubicBezTo>
                  <a:lnTo>
                    <a:pt x="3789259" y="5833727"/>
                  </a:lnTo>
                  <a:cubicBezTo>
                    <a:pt x="3791798" y="5239680"/>
                    <a:pt x="3793069" y="4665657"/>
                    <a:pt x="3786719" y="4069940"/>
                  </a:cubicBezTo>
                  <a:cubicBezTo>
                    <a:pt x="3786719" y="3903074"/>
                    <a:pt x="3785448" y="3737875"/>
                    <a:pt x="3785448" y="3571008"/>
                  </a:cubicBezTo>
                  <a:cubicBezTo>
                    <a:pt x="3782909" y="3527622"/>
                    <a:pt x="3781639" y="3482568"/>
                    <a:pt x="3780369" y="3435845"/>
                  </a:cubicBezTo>
                  <a:cubicBezTo>
                    <a:pt x="3779098" y="3228930"/>
                    <a:pt x="3781639" y="3030358"/>
                    <a:pt x="3781639" y="2833455"/>
                  </a:cubicBezTo>
                  <a:cubicBezTo>
                    <a:pt x="3784178" y="2669925"/>
                    <a:pt x="3785448" y="2501389"/>
                    <a:pt x="3782909" y="2334521"/>
                  </a:cubicBezTo>
                  <a:cubicBezTo>
                    <a:pt x="3782909" y="2331184"/>
                    <a:pt x="3784178" y="2332853"/>
                    <a:pt x="3784178" y="2334521"/>
                  </a:cubicBezTo>
                  <a:cubicBezTo>
                    <a:pt x="3780369" y="2192684"/>
                    <a:pt x="3777828" y="1987438"/>
                    <a:pt x="3780369" y="1818902"/>
                  </a:cubicBezTo>
                  <a:lnTo>
                    <a:pt x="3775289" y="1722119"/>
                  </a:lnTo>
                  <a:lnTo>
                    <a:pt x="3775289" y="1450125"/>
                  </a:lnTo>
                  <a:cubicBezTo>
                    <a:pt x="3777828" y="1201493"/>
                    <a:pt x="3780369" y="974090"/>
                    <a:pt x="3780369" y="783590"/>
                  </a:cubicBezTo>
                  <a:cubicBezTo>
                    <a:pt x="3780369" y="548640"/>
                    <a:pt x="3780369" y="311150"/>
                    <a:pt x="3781639" y="74930"/>
                  </a:cubicBezTo>
                  <a:lnTo>
                    <a:pt x="3781639" y="17780"/>
                  </a:lnTo>
                  <a:lnTo>
                    <a:pt x="3740998" y="17780"/>
                  </a:lnTo>
                  <a:lnTo>
                    <a:pt x="3740998" y="52070"/>
                  </a:lnTo>
                  <a:lnTo>
                    <a:pt x="3747348" y="52070"/>
                  </a:lnTo>
                  <a:lnTo>
                    <a:pt x="3747348" y="74930"/>
                  </a:lnTo>
                  <a:cubicBezTo>
                    <a:pt x="3747348" y="100330"/>
                    <a:pt x="3748619" y="127000"/>
                    <a:pt x="3748619" y="153670"/>
                  </a:cubicBezTo>
                  <a:cubicBezTo>
                    <a:pt x="3748619" y="191770"/>
                    <a:pt x="3748619" y="231140"/>
                    <a:pt x="3749889" y="270510"/>
                  </a:cubicBezTo>
                  <a:lnTo>
                    <a:pt x="3749889" y="508000"/>
                  </a:lnTo>
                  <a:cubicBezTo>
                    <a:pt x="3749889" y="661670"/>
                    <a:pt x="3751159" y="815340"/>
                    <a:pt x="3756239" y="965200"/>
                  </a:cubicBezTo>
                  <a:lnTo>
                    <a:pt x="3751159" y="955040"/>
                  </a:lnTo>
                  <a:cubicBezTo>
                    <a:pt x="3753698" y="993140"/>
                    <a:pt x="3753698" y="1033780"/>
                    <a:pt x="3754969" y="1084686"/>
                  </a:cubicBezTo>
                  <a:cubicBezTo>
                    <a:pt x="3754969" y="1114722"/>
                    <a:pt x="3756239" y="1144758"/>
                    <a:pt x="3756239" y="1176463"/>
                  </a:cubicBezTo>
                  <a:cubicBezTo>
                    <a:pt x="3757509" y="1366691"/>
                    <a:pt x="3752428" y="1565263"/>
                    <a:pt x="3756239" y="1755492"/>
                  </a:cubicBezTo>
                  <a:lnTo>
                    <a:pt x="3753698" y="1737137"/>
                  </a:lnTo>
                  <a:cubicBezTo>
                    <a:pt x="3752428" y="2005793"/>
                    <a:pt x="3753698" y="2266106"/>
                    <a:pt x="3754969" y="2523081"/>
                  </a:cubicBezTo>
                  <a:cubicBezTo>
                    <a:pt x="3754969" y="2644895"/>
                    <a:pt x="3753698" y="2766708"/>
                    <a:pt x="3754969" y="2888521"/>
                  </a:cubicBezTo>
                  <a:cubicBezTo>
                    <a:pt x="3753698" y="3157177"/>
                    <a:pt x="3757509" y="3337393"/>
                    <a:pt x="3757509" y="3607718"/>
                  </a:cubicBezTo>
                  <a:lnTo>
                    <a:pt x="3752428" y="3614393"/>
                  </a:lnTo>
                  <a:cubicBezTo>
                    <a:pt x="3770209" y="4068272"/>
                    <a:pt x="3737189" y="4567205"/>
                    <a:pt x="3756239" y="5039439"/>
                  </a:cubicBezTo>
                  <a:lnTo>
                    <a:pt x="3749889" y="5006066"/>
                  </a:lnTo>
                  <a:cubicBezTo>
                    <a:pt x="3760048" y="5079487"/>
                    <a:pt x="3746078" y="5291409"/>
                    <a:pt x="3762589" y="5264710"/>
                  </a:cubicBezTo>
                  <a:lnTo>
                    <a:pt x="3757509" y="5348144"/>
                  </a:lnTo>
                  <a:cubicBezTo>
                    <a:pt x="3779098" y="5668529"/>
                    <a:pt x="3747348" y="5932179"/>
                    <a:pt x="3761319" y="6325986"/>
                  </a:cubicBezTo>
                  <a:lnTo>
                    <a:pt x="3757509" y="6300955"/>
                  </a:lnTo>
                  <a:cubicBezTo>
                    <a:pt x="3760048" y="6406082"/>
                    <a:pt x="3762589" y="6527895"/>
                    <a:pt x="3758778" y="6604654"/>
                  </a:cubicBezTo>
                  <a:cubicBezTo>
                    <a:pt x="3758778" y="6592974"/>
                    <a:pt x="3757509" y="6597980"/>
                    <a:pt x="3756239" y="6572949"/>
                  </a:cubicBezTo>
                  <a:cubicBezTo>
                    <a:pt x="3740998" y="6847883"/>
                    <a:pt x="3757509" y="7126012"/>
                    <a:pt x="3757509" y="7390172"/>
                  </a:cubicBezTo>
                  <a:lnTo>
                    <a:pt x="3749889" y="7359693"/>
                  </a:lnTo>
                  <a:cubicBezTo>
                    <a:pt x="3752428" y="7397793"/>
                    <a:pt x="3753698" y="7447322"/>
                    <a:pt x="3753698" y="7500662"/>
                  </a:cubicBezTo>
                  <a:lnTo>
                    <a:pt x="3753698" y="7661953"/>
                  </a:lnTo>
                  <a:cubicBezTo>
                    <a:pt x="3749889" y="7661953"/>
                    <a:pt x="3747348" y="7660683"/>
                    <a:pt x="3742269" y="7660683"/>
                  </a:cubicBezTo>
                  <a:lnTo>
                    <a:pt x="3739728" y="7661953"/>
                  </a:lnTo>
                  <a:lnTo>
                    <a:pt x="3728298" y="7667033"/>
                  </a:lnTo>
                  <a:lnTo>
                    <a:pt x="3720678" y="7667033"/>
                  </a:lnTo>
                  <a:cubicBezTo>
                    <a:pt x="3700359" y="7661953"/>
                    <a:pt x="3704169" y="7664493"/>
                    <a:pt x="3695278" y="7659412"/>
                  </a:cubicBezTo>
                  <a:cubicBezTo>
                    <a:pt x="3591139" y="7658143"/>
                    <a:pt x="3577169" y="7647983"/>
                    <a:pt x="3503508" y="7642903"/>
                  </a:cubicBezTo>
                  <a:cubicBezTo>
                    <a:pt x="3503508" y="7642903"/>
                    <a:pt x="3504778" y="7642903"/>
                    <a:pt x="3503508" y="7644172"/>
                  </a:cubicBezTo>
                  <a:cubicBezTo>
                    <a:pt x="3452708" y="7653062"/>
                    <a:pt x="3382858" y="7647983"/>
                    <a:pt x="3342219" y="7646712"/>
                  </a:cubicBezTo>
                  <a:lnTo>
                    <a:pt x="3325708" y="7642903"/>
                  </a:lnTo>
                  <a:cubicBezTo>
                    <a:pt x="3301578" y="7634012"/>
                    <a:pt x="3207598" y="7659412"/>
                    <a:pt x="3239348" y="7645443"/>
                  </a:cubicBezTo>
                  <a:cubicBezTo>
                    <a:pt x="3028529" y="7649253"/>
                    <a:pt x="2787229" y="7649253"/>
                    <a:pt x="2683377" y="7649253"/>
                  </a:cubicBezTo>
                  <a:cubicBezTo>
                    <a:pt x="2669948" y="7655603"/>
                    <a:pt x="2610031" y="7649253"/>
                    <a:pt x="2631209" y="7659412"/>
                  </a:cubicBezTo>
                  <a:cubicBezTo>
                    <a:pt x="2607449" y="7646712"/>
                    <a:pt x="2536169" y="7644172"/>
                    <a:pt x="2509827" y="7644172"/>
                  </a:cubicBezTo>
                  <a:cubicBezTo>
                    <a:pt x="2510860" y="7642903"/>
                    <a:pt x="2511893" y="7641633"/>
                    <a:pt x="2516025" y="7641633"/>
                  </a:cubicBezTo>
                  <a:cubicBezTo>
                    <a:pt x="2464890" y="7625122"/>
                    <a:pt x="2455076" y="7656872"/>
                    <a:pt x="2407040" y="7636553"/>
                  </a:cubicBezTo>
                  <a:cubicBezTo>
                    <a:pt x="2399292" y="7650522"/>
                    <a:pt x="2319749" y="7632743"/>
                    <a:pt x="2292373" y="7647983"/>
                  </a:cubicBezTo>
                  <a:cubicBezTo>
                    <a:pt x="2286692" y="7645443"/>
                    <a:pt x="2284626" y="7641633"/>
                    <a:pt x="2286692" y="7640362"/>
                  </a:cubicBezTo>
                  <a:cubicBezTo>
                    <a:pt x="2199917" y="7637822"/>
                    <a:pt x="2104361" y="7636553"/>
                    <a:pt x="2031532" y="7634012"/>
                  </a:cubicBezTo>
                  <a:cubicBezTo>
                    <a:pt x="1969034" y="7646712"/>
                    <a:pt x="1880192" y="7628933"/>
                    <a:pt x="1825958" y="7645443"/>
                  </a:cubicBezTo>
                  <a:cubicBezTo>
                    <a:pt x="1781538" y="7641633"/>
                    <a:pt x="1709225" y="7635283"/>
                    <a:pt x="1647243" y="7641633"/>
                  </a:cubicBezTo>
                  <a:lnTo>
                    <a:pt x="1653441" y="7639093"/>
                  </a:lnTo>
                  <a:cubicBezTo>
                    <a:pt x="1583195" y="7640362"/>
                    <a:pt x="1495387" y="7640362"/>
                    <a:pt x="1447351" y="7651793"/>
                  </a:cubicBezTo>
                  <a:cubicBezTo>
                    <a:pt x="1426690" y="7635283"/>
                    <a:pt x="1396216" y="7639093"/>
                    <a:pt x="1365741" y="7634012"/>
                  </a:cubicBezTo>
                  <a:cubicBezTo>
                    <a:pt x="1318738" y="7641633"/>
                    <a:pt x="1224216" y="7639093"/>
                    <a:pt x="1152420" y="7646712"/>
                  </a:cubicBezTo>
                  <a:cubicBezTo>
                    <a:pt x="1141573" y="7639093"/>
                    <a:pt x="1093537" y="7650522"/>
                    <a:pt x="1089921" y="7639093"/>
                  </a:cubicBezTo>
                  <a:cubicBezTo>
                    <a:pt x="1004570" y="7646712"/>
                    <a:pt x="814070" y="7650522"/>
                    <a:pt x="617220" y="7651793"/>
                  </a:cubicBezTo>
                  <a:lnTo>
                    <a:pt x="318770" y="7651793"/>
                  </a:lnTo>
                  <a:lnTo>
                    <a:pt x="168910" y="7650522"/>
                  </a:lnTo>
                  <a:lnTo>
                    <a:pt x="93980" y="7649253"/>
                  </a:lnTo>
                  <a:lnTo>
                    <a:pt x="58420" y="7649253"/>
                  </a:lnTo>
                  <a:lnTo>
                    <a:pt x="45720" y="7647983"/>
                  </a:lnTo>
                  <a:lnTo>
                    <a:pt x="48260" y="7647983"/>
                  </a:lnTo>
                  <a:cubicBezTo>
                    <a:pt x="52070" y="7505743"/>
                    <a:pt x="55880" y="7366043"/>
                    <a:pt x="58420" y="7231422"/>
                  </a:cubicBezTo>
                  <a:cubicBezTo>
                    <a:pt x="55880" y="7207293"/>
                    <a:pt x="53340" y="7183162"/>
                    <a:pt x="49530" y="7157762"/>
                  </a:cubicBezTo>
                  <a:cubicBezTo>
                    <a:pt x="46990" y="6992662"/>
                    <a:pt x="45720" y="6809783"/>
                    <a:pt x="45720" y="6609660"/>
                  </a:cubicBezTo>
                  <a:cubicBezTo>
                    <a:pt x="46990" y="6554594"/>
                    <a:pt x="48260" y="6497859"/>
                    <a:pt x="45720" y="6439456"/>
                  </a:cubicBezTo>
                  <a:lnTo>
                    <a:pt x="45720" y="6402745"/>
                  </a:lnTo>
                  <a:lnTo>
                    <a:pt x="48260" y="6394401"/>
                  </a:lnTo>
                  <a:lnTo>
                    <a:pt x="49530" y="6304293"/>
                  </a:lnTo>
                  <a:cubicBezTo>
                    <a:pt x="50800" y="6305962"/>
                    <a:pt x="53340" y="6305962"/>
                    <a:pt x="54610" y="6312637"/>
                  </a:cubicBezTo>
                  <a:lnTo>
                    <a:pt x="54610" y="6330992"/>
                  </a:lnTo>
                  <a:lnTo>
                    <a:pt x="54610" y="6314305"/>
                  </a:lnTo>
                  <a:cubicBezTo>
                    <a:pt x="55880" y="6319311"/>
                    <a:pt x="57150" y="6325986"/>
                    <a:pt x="57150" y="6335998"/>
                  </a:cubicBezTo>
                  <a:lnTo>
                    <a:pt x="57150" y="5865432"/>
                  </a:lnTo>
                  <a:cubicBezTo>
                    <a:pt x="58420" y="5868769"/>
                    <a:pt x="59690" y="5872107"/>
                    <a:pt x="58420" y="5883788"/>
                  </a:cubicBezTo>
                  <a:cubicBezTo>
                    <a:pt x="69850" y="5763643"/>
                    <a:pt x="57150" y="5713583"/>
                    <a:pt x="57150" y="5636824"/>
                  </a:cubicBezTo>
                  <a:lnTo>
                    <a:pt x="57150" y="5621806"/>
                  </a:lnTo>
                  <a:cubicBezTo>
                    <a:pt x="57150" y="5595107"/>
                    <a:pt x="59690" y="5566740"/>
                    <a:pt x="63500" y="5530029"/>
                  </a:cubicBezTo>
                  <a:cubicBezTo>
                    <a:pt x="50800" y="5508336"/>
                    <a:pt x="64770" y="5284734"/>
                    <a:pt x="54610" y="5181277"/>
                  </a:cubicBezTo>
                  <a:lnTo>
                    <a:pt x="54610" y="5144566"/>
                  </a:lnTo>
                  <a:cubicBezTo>
                    <a:pt x="57150" y="5137891"/>
                    <a:pt x="58420" y="5134554"/>
                    <a:pt x="59690" y="5139560"/>
                  </a:cubicBezTo>
                  <a:cubicBezTo>
                    <a:pt x="62230" y="4859223"/>
                    <a:pt x="63500" y="4548850"/>
                    <a:pt x="66040" y="4310229"/>
                  </a:cubicBezTo>
                  <a:cubicBezTo>
                    <a:pt x="53340" y="4106651"/>
                    <a:pt x="71120" y="3817971"/>
                    <a:pt x="54610" y="3644429"/>
                  </a:cubicBezTo>
                  <a:cubicBezTo>
                    <a:pt x="58420" y="3499255"/>
                    <a:pt x="64770" y="3265640"/>
                    <a:pt x="58420" y="3063731"/>
                  </a:cubicBezTo>
                  <a:lnTo>
                    <a:pt x="60960" y="3083755"/>
                  </a:lnTo>
                  <a:cubicBezTo>
                    <a:pt x="59690" y="2855147"/>
                    <a:pt x="59690" y="2571473"/>
                    <a:pt x="48260" y="2414618"/>
                  </a:cubicBezTo>
                  <a:cubicBezTo>
                    <a:pt x="64770" y="2347871"/>
                    <a:pt x="60960" y="2249419"/>
                    <a:pt x="66040" y="2150968"/>
                  </a:cubicBezTo>
                  <a:cubicBezTo>
                    <a:pt x="58420" y="1999118"/>
                    <a:pt x="60960" y="1692083"/>
                    <a:pt x="53340" y="1460137"/>
                  </a:cubicBezTo>
                  <a:cubicBezTo>
                    <a:pt x="60960" y="1425095"/>
                    <a:pt x="50800" y="1268240"/>
                    <a:pt x="60960" y="1256559"/>
                  </a:cubicBezTo>
                  <a:cubicBezTo>
                    <a:pt x="53340" y="1028700"/>
                    <a:pt x="49530" y="836930"/>
                    <a:pt x="48260" y="638810"/>
                  </a:cubicBezTo>
                  <a:lnTo>
                    <a:pt x="48260" y="339090"/>
                  </a:lnTo>
                  <a:lnTo>
                    <a:pt x="49530" y="189230"/>
                  </a:lnTo>
                  <a:lnTo>
                    <a:pt x="50800" y="114300"/>
                  </a:lnTo>
                  <a:lnTo>
                    <a:pt x="50800" y="78740"/>
                  </a:lnTo>
                  <a:lnTo>
                    <a:pt x="52070" y="66040"/>
                  </a:lnTo>
                  <a:lnTo>
                    <a:pt x="64770" y="66040"/>
                  </a:lnTo>
                  <a:cubicBezTo>
                    <a:pt x="210820" y="69850"/>
                    <a:pt x="354330" y="73660"/>
                    <a:pt x="492760" y="77470"/>
                  </a:cubicBezTo>
                  <a:cubicBezTo>
                    <a:pt x="558800" y="71120"/>
                    <a:pt x="633730" y="58420"/>
                    <a:pt x="701040" y="50800"/>
                  </a:cubicBezTo>
                  <a:cubicBezTo>
                    <a:pt x="707390" y="52070"/>
                    <a:pt x="707390" y="53340"/>
                    <a:pt x="692150" y="53340"/>
                  </a:cubicBezTo>
                  <a:cubicBezTo>
                    <a:pt x="788670" y="50800"/>
                    <a:pt x="877570" y="62230"/>
                    <a:pt x="974090" y="59690"/>
                  </a:cubicBezTo>
                  <a:cubicBezTo>
                    <a:pt x="972820" y="60960"/>
                    <a:pt x="972820" y="60960"/>
                    <a:pt x="957580" y="63500"/>
                  </a:cubicBezTo>
                  <a:cubicBezTo>
                    <a:pt x="1035687" y="58420"/>
                    <a:pt x="1074426" y="72390"/>
                    <a:pt x="1117813" y="63500"/>
                  </a:cubicBezTo>
                  <a:lnTo>
                    <a:pt x="1120396" y="66040"/>
                  </a:lnTo>
                  <a:lnTo>
                    <a:pt x="1147771" y="62230"/>
                  </a:lnTo>
                  <a:cubicBezTo>
                    <a:pt x="1147254" y="64770"/>
                    <a:pt x="1146221" y="69850"/>
                    <a:pt x="1137957" y="69850"/>
                  </a:cubicBezTo>
                  <a:cubicBezTo>
                    <a:pt x="1471627" y="73660"/>
                    <a:pt x="1815628" y="55880"/>
                    <a:pt x="2158079" y="58420"/>
                  </a:cubicBezTo>
                  <a:lnTo>
                    <a:pt x="2145166" y="62230"/>
                  </a:lnTo>
                  <a:lnTo>
                    <a:pt x="2211797" y="55880"/>
                  </a:lnTo>
                  <a:cubicBezTo>
                    <a:pt x="2211280" y="57150"/>
                    <a:pt x="2208181" y="58420"/>
                    <a:pt x="2205082" y="59690"/>
                  </a:cubicBezTo>
                  <a:cubicBezTo>
                    <a:pt x="2290307" y="66040"/>
                    <a:pt x="2378632" y="55880"/>
                    <a:pt x="2461274" y="57150"/>
                  </a:cubicBezTo>
                  <a:cubicBezTo>
                    <a:pt x="2460758" y="58420"/>
                    <a:pt x="2448361" y="62230"/>
                    <a:pt x="2459725" y="64770"/>
                  </a:cubicBezTo>
                  <a:cubicBezTo>
                    <a:pt x="2521190" y="54610"/>
                    <a:pt x="2558380" y="77470"/>
                    <a:pt x="2588854" y="57150"/>
                  </a:cubicBezTo>
                  <a:cubicBezTo>
                    <a:pt x="2591953" y="58420"/>
                    <a:pt x="2593503" y="62230"/>
                    <a:pt x="2587305" y="64770"/>
                  </a:cubicBezTo>
                  <a:cubicBezTo>
                    <a:pt x="2758272" y="58420"/>
                    <a:pt x="3166959" y="58420"/>
                    <a:pt x="3589869" y="62230"/>
                  </a:cubicBezTo>
                  <a:cubicBezTo>
                    <a:pt x="3638128" y="59690"/>
                    <a:pt x="3688928" y="58420"/>
                    <a:pt x="3739728" y="55880"/>
                  </a:cubicBezTo>
                  <a:lnTo>
                    <a:pt x="3739728" y="20320"/>
                  </a:lnTo>
                  <a:cubicBezTo>
                    <a:pt x="3461598" y="19050"/>
                    <a:pt x="3182199" y="19050"/>
                    <a:pt x="2902799" y="17780"/>
                  </a:cubicBezTo>
                  <a:cubicBezTo>
                    <a:pt x="2463857" y="12700"/>
                    <a:pt x="2146716" y="0"/>
                    <a:pt x="1793934" y="24130"/>
                  </a:cubicBezTo>
                  <a:cubicBezTo>
                    <a:pt x="1794451" y="22860"/>
                    <a:pt x="1791352" y="21590"/>
                    <a:pt x="1800649" y="20320"/>
                  </a:cubicBezTo>
                  <a:cubicBezTo>
                    <a:pt x="1698895" y="24130"/>
                    <a:pt x="1606438" y="17780"/>
                    <a:pt x="1510366" y="21590"/>
                  </a:cubicBezTo>
                  <a:lnTo>
                    <a:pt x="1510883" y="20320"/>
                  </a:lnTo>
                  <a:cubicBezTo>
                    <a:pt x="1274318" y="34290"/>
                    <a:pt x="1002030" y="17780"/>
                    <a:pt x="438150" y="33020"/>
                  </a:cubicBezTo>
                  <a:lnTo>
                    <a:pt x="19050" y="33020"/>
                  </a:lnTo>
                  <a:lnTo>
                    <a:pt x="19050" y="78740"/>
                  </a:lnTo>
                  <a:cubicBezTo>
                    <a:pt x="19050" y="213360"/>
                    <a:pt x="20320" y="350520"/>
                    <a:pt x="20320" y="488950"/>
                  </a:cubicBezTo>
                  <a:cubicBezTo>
                    <a:pt x="7620" y="951230"/>
                    <a:pt x="11430" y="1521878"/>
                    <a:pt x="20320" y="2125937"/>
                  </a:cubicBezTo>
                  <a:cubicBezTo>
                    <a:pt x="26670" y="2871834"/>
                    <a:pt x="8890" y="3594369"/>
                    <a:pt x="13970" y="4338597"/>
                  </a:cubicBezTo>
                  <a:cubicBezTo>
                    <a:pt x="7620" y="4907614"/>
                    <a:pt x="21590" y="5498324"/>
                    <a:pt x="25400" y="6084028"/>
                  </a:cubicBezTo>
                  <a:cubicBezTo>
                    <a:pt x="20320" y="6302624"/>
                    <a:pt x="13970" y="6527895"/>
                    <a:pt x="15240" y="6736122"/>
                  </a:cubicBezTo>
                  <a:lnTo>
                    <a:pt x="19050" y="6723422"/>
                  </a:lnTo>
                  <a:cubicBezTo>
                    <a:pt x="13970" y="6772953"/>
                    <a:pt x="15240" y="6827562"/>
                    <a:pt x="19050" y="6879633"/>
                  </a:cubicBezTo>
                  <a:cubicBezTo>
                    <a:pt x="17780" y="6940593"/>
                    <a:pt x="17780" y="7002822"/>
                    <a:pt x="19050" y="7065053"/>
                  </a:cubicBezTo>
                  <a:cubicBezTo>
                    <a:pt x="19050" y="7066323"/>
                    <a:pt x="19050" y="7068862"/>
                    <a:pt x="17780" y="7070133"/>
                  </a:cubicBezTo>
                  <a:lnTo>
                    <a:pt x="16510" y="7057433"/>
                  </a:lnTo>
                  <a:cubicBezTo>
                    <a:pt x="12700" y="7081562"/>
                    <a:pt x="15240" y="7109503"/>
                    <a:pt x="19050" y="7137443"/>
                  </a:cubicBezTo>
                  <a:cubicBezTo>
                    <a:pt x="19050" y="7161573"/>
                    <a:pt x="20320" y="7184433"/>
                    <a:pt x="20320" y="7208562"/>
                  </a:cubicBezTo>
                  <a:lnTo>
                    <a:pt x="24130" y="7404143"/>
                  </a:lnTo>
                  <a:cubicBezTo>
                    <a:pt x="21590" y="7453672"/>
                    <a:pt x="34290" y="7576862"/>
                    <a:pt x="15240" y="7580672"/>
                  </a:cubicBezTo>
                  <a:cubicBezTo>
                    <a:pt x="15240" y="7537493"/>
                    <a:pt x="6350" y="7647983"/>
                    <a:pt x="1270" y="7551462"/>
                  </a:cubicBezTo>
                  <a:cubicBezTo>
                    <a:pt x="0" y="7562893"/>
                    <a:pt x="0" y="7590833"/>
                    <a:pt x="0" y="7620043"/>
                  </a:cubicBezTo>
                  <a:cubicBezTo>
                    <a:pt x="0" y="7628933"/>
                    <a:pt x="1270" y="7637822"/>
                    <a:pt x="1270" y="7645443"/>
                  </a:cubicBezTo>
                  <a:cubicBezTo>
                    <a:pt x="2540" y="7663222"/>
                    <a:pt x="5080" y="7675922"/>
                    <a:pt x="7620" y="7672112"/>
                  </a:cubicBezTo>
                  <a:cubicBezTo>
                    <a:pt x="17780" y="7682272"/>
                    <a:pt x="25400" y="7726722"/>
                    <a:pt x="33020" y="7665762"/>
                  </a:cubicBezTo>
                  <a:lnTo>
                    <a:pt x="60960" y="7665762"/>
                  </a:lnTo>
                  <a:cubicBezTo>
                    <a:pt x="91440" y="7665762"/>
                    <a:pt x="121920" y="7665762"/>
                    <a:pt x="152400" y="7667033"/>
                  </a:cubicBezTo>
                  <a:cubicBezTo>
                    <a:pt x="194310" y="7668303"/>
                    <a:pt x="234950" y="7669572"/>
                    <a:pt x="273050" y="7670843"/>
                  </a:cubicBezTo>
                  <a:cubicBezTo>
                    <a:pt x="991870" y="7697512"/>
                    <a:pt x="1296011" y="7681003"/>
                    <a:pt x="1588360" y="7664493"/>
                  </a:cubicBezTo>
                  <a:cubicBezTo>
                    <a:pt x="1836289" y="7673383"/>
                    <a:pt x="2084217" y="7653062"/>
                    <a:pt x="2325430" y="7665762"/>
                  </a:cubicBezTo>
                  <a:cubicBezTo>
                    <a:pt x="2192169" y="7668303"/>
                    <a:pt x="2060457" y="7673383"/>
                    <a:pt x="1923064" y="7677193"/>
                  </a:cubicBezTo>
                  <a:cubicBezTo>
                    <a:pt x="1926163" y="7675922"/>
                    <a:pt x="1927712" y="7674653"/>
                    <a:pt x="1930811" y="7673383"/>
                  </a:cubicBezTo>
                  <a:cubicBezTo>
                    <a:pt x="1920481" y="7675922"/>
                    <a:pt x="1909117" y="7679733"/>
                    <a:pt x="1897238" y="7678462"/>
                  </a:cubicBezTo>
                  <a:cubicBezTo>
                    <a:pt x="1894139" y="7677193"/>
                    <a:pt x="1900337" y="7675922"/>
                    <a:pt x="1904469" y="7674653"/>
                  </a:cubicBezTo>
                  <a:cubicBezTo>
                    <a:pt x="1859015" y="7664493"/>
                    <a:pt x="1771724" y="7681003"/>
                    <a:pt x="1743315" y="7673383"/>
                  </a:cubicBezTo>
                  <a:cubicBezTo>
                    <a:pt x="1730403" y="7674653"/>
                    <a:pt x="1724721" y="7678462"/>
                    <a:pt x="1731952" y="7682272"/>
                  </a:cubicBezTo>
                  <a:cubicBezTo>
                    <a:pt x="1564600" y="7684812"/>
                    <a:pt x="1385369" y="7687353"/>
                    <a:pt x="1214402" y="7694972"/>
                  </a:cubicBezTo>
                  <a:cubicBezTo>
                    <a:pt x="1206138" y="7693703"/>
                    <a:pt x="1204588" y="7691162"/>
                    <a:pt x="1207170" y="7687353"/>
                  </a:cubicBezTo>
                  <a:cubicBezTo>
                    <a:pt x="1061513" y="7703862"/>
                    <a:pt x="735330" y="7697512"/>
                    <a:pt x="368300" y="7694972"/>
                  </a:cubicBezTo>
                  <a:cubicBezTo>
                    <a:pt x="354330" y="7698783"/>
                    <a:pt x="405130" y="7700053"/>
                    <a:pt x="369570" y="7703862"/>
                  </a:cubicBezTo>
                  <a:cubicBezTo>
                    <a:pt x="487680" y="7708943"/>
                    <a:pt x="585470" y="7693703"/>
                    <a:pt x="692150" y="7701322"/>
                  </a:cubicBezTo>
                  <a:lnTo>
                    <a:pt x="678180" y="7705133"/>
                  </a:lnTo>
                  <a:cubicBezTo>
                    <a:pt x="755650" y="7707672"/>
                    <a:pt x="693420" y="7694972"/>
                    <a:pt x="774700" y="7700053"/>
                  </a:cubicBezTo>
                  <a:cubicBezTo>
                    <a:pt x="806450" y="7703862"/>
                    <a:pt x="767080" y="7705133"/>
                    <a:pt x="781050" y="7706403"/>
                  </a:cubicBezTo>
                  <a:cubicBezTo>
                    <a:pt x="946150" y="7705133"/>
                    <a:pt x="1064612" y="7708943"/>
                    <a:pt x="1128143" y="7698783"/>
                  </a:cubicBezTo>
                  <a:cubicBezTo>
                    <a:pt x="1143639" y="7707672"/>
                    <a:pt x="1200456" y="7698783"/>
                    <a:pt x="1225249" y="7707672"/>
                  </a:cubicBezTo>
                  <a:cubicBezTo>
                    <a:pt x="1242810" y="7703862"/>
                    <a:pt x="1259855" y="7705133"/>
                    <a:pt x="1266570" y="7698783"/>
                  </a:cubicBezTo>
                  <a:cubicBezTo>
                    <a:pt x="1502102" y="7703862"/>
                    <a:pt x="1742799" y="7694972"/>
                    <a:pt x="1984013" y="7694972"/>
                  </a:cubicBezTo>
                  <a:cubicBezTo>
                    <a:pt x="2097130" y="7677193"/>
                    <a:pt x="2231941" y="7698783"/>
                    <a:pt x="2366235" y="7692433"/>
                  </a:cubicBezTo>
                  <a:cubicBezTo>
                    <a:pt x="2367268" y="7692433"/>
                    <a:pt x="2366752" y="7693703"/>
                    <a:pt x="2366235" y="7693703"/>
                  </a:cubicBezTo>
                  <a:cubicBezTo>
                    <a:pt x="2410139" y="7689893"/>
                    <a:pt x="2473671" y="7687353"/>
                    <a:pt x="2525839" y="7689893"/>
                  </a:cubicBezTo>
                  <a:lnTo>
                    <a:pt x="2570260" y="7682272"/>
                  </a:lnTo>
                  <a:cubicBezTo>
                    <a:pt x="2669947" y="7687353"/>
                    <a:pt x="2770668" y="7689893"/>
                    <a:pt x="3014559" y="7689893"/>
                  </a:cubicBezTo>
                  <a:lnTo>
                    <a:pt x="3653369" y="7689893"/>
                  </a:lnTo>
                  <a:cubicBezTo>
                    <a:pt x="3649558" y="7691162"/>
                    <a:pt x="3638128" y="7692433"/>
                    <a:pt x="3613998" y="7693703"/>
                  </a:cubicBezTo>
                  <a:cubicBezTo>
                    <a:pt x="3633048" y="7694972"/>
                    <a:pt x="3705439" y="7694972"/>
                    <a:pt x="3740998" y="7691162"/>
                  </a:cubicBezTo>
                  <a:cubicBezTo>
                    <a:pt x="3746078" y="7691162"/>
                    <a:pt x="3751158" y="7689893"/>
                    <a:pt x="3754969" y="7689893"/>
                  </a:cubicBezTo>
                  <a:lnTo>
                    <a:pt x="3780369" y="7689893"/>
                  </a:lnTo>
                  <a:lnTo>
                    <a:pt x="3780369" y="7674653"/>
                  </a:lnTo>
                  <a:cubicBezTo>
                    <a:pt x="3787989" y="7670843"/>
                    <a:pt x="3774019" y="7672112"/>
                    <a:pt x="3780369" y="7664493"/>
                  </a:cubicBezTo>
                  <a:lnTo>
                    <a:pt x="3780369" y="7358422"/>
                  </a:lnTo>
                  <a:cubicBezTo>
                    <a:pt x="3785448" y="7377472"/>
                    <a:pt x="3777828" y="7440972"/>
                    <a:pt x="3786719" y="7432083"/>
                  </a:cubicBezTo>
                  <a:cubicBezTo>
                    <a:pt x="3790528" y="7387633"/>
                    <a:pt x="3784178" y="7368583"/>
                    <a:pt x="3780369" y="7358422"/>
                  </a:cubicBezTo>
                  <a:cubicBezTo>
                    <a:pt x="3780369" y="7176812"/>
                    <a:pt x="3781639" y="6993933"/>
                    <a:pt x="3781639" y="6812322"/>
                  </a:cubicBezTo>
                  <a:cubicBezTo>
                    <a:pt x="3782908" y="6696753"/>
                    <a:pt x="3782908" y="6551257"/>
                    <a:pt x="3784178" y="6402745"/>
                  </a:cubicBezTo>
                  <a:cubicBezTo>
                    <a:pt x="3790528" y="6751362"/>
                    <a:pt x="3785448" y="7039653"/>
                    <a:pt x="3784178" y="7322862"/>
                  </a:cubicBezTo>
                  <a:cubicBezTo>
                    <a:pt x="3787989" y="7336833"/>
                    <a:pt x="3789258" y="7286033"/>
                    <a:pt x="3793069" y="7321593"/>
                  </a:cubicBezTo>
                  <a:cubicBezTo>
                    <a:pt x="3798148" y="7203483"/>
                    <a:pt x="3782908" y="7105693"/>
                    <a:pt x="3790528" y="6999012"/>
                  </a:cubicBezTo>
                  <a:lnTo>
                    <a:pt x="3794339" y="7012983"/>
                  </a:lnTo>
                  <a:cubicBezTo>
                    <a:pt x="3796878" y="6935512"/>
                    <a:pt x="3784178" y="6997743"/>
                    <a:pt x="3789258" y="6916462"/>
                  </a:cubicBezTo>
                  <a:cubicBezTo>
                    <a:pt x="3794339" y="6887253"/>
                    <a:pt x="3795608" y="6927893"/>
                    <a:pt x="3796878" y="6912653"/>
                  </a:cubicBezTo>
                  <a:close/>
                  <a:moveTo>
                    <a:pt x="3324439" y="7663222"/>
                  </a:moveTo>
                  <a:lnTo>
                    <a:pt x="3352378" y="7663222"/>
                  </a:lnTo>
                  <a:cubicBezTo>
                    <a:pt x="3346028" y="7661953"/>
                    <a:pt x="3337139" y="7661953"/>
                    <a:pt x="3324439" y="7663222"/>
                  </a:cubicBezTo>
                  <a:close/>
                </a:path>
              </a:pathLst>
            </a:custGeom>
            <a:solidFill>
              <a:srgbClr val="E94E1B"/>
            </a:solidFill>
          </p:spPr>
        </p:sp>
      </p:grpSp>
      <p:grpSp>
        <p:nvGrpSpPr>
          <p:cNvPr id="6" name="Group 6"/>
          <p:cNvGrpSpPr/>
          <p:nvPr/>
        </p:nvGrpSpPr>
        <p:grpSpPr>
          <a:xfrm>
            <a:off x="829040" y="0"/>
            <a:ext cx="3325984" cy="6857524"/>
            <a:chOff x="0" y="0"/>
            <a:chExt cx="3735853" cy="7702593"/>
          </a:xfrm>
        </p:grpSpPr>
        <p:sp>
          <p:nvSpPr>
            <p:cNvPr id="7" name="Freeform 7"/>
            <p:cNvSpPr/>
            <p:nvPr/>
          </p:nvSpPr>
          <p:spPr>
            <a:xfrm>
              <a:off x="1270" y="-10160"/>
              <a:ext cx="3732043" cy="7726722"/>
            </a:xfrm>
            <a:custGeom>
              <a:avLst/>
              <a:gdLst/>
              <a:ahLst/>
              <a:cxnLst/>
              <a:rect l="l" t="t" r="r" b="b"/>
              <a:pathLst>
                <a:path w="3732043" h="7726722">
                  <a:moveTo>
                    <a:pt x="3729503" y="6912653"/>
                  </a:moveTo>
                  <a:cubicBezTo>
                    <a:pt x="3728233" y="6747553"/>
                    <a:pt x="3732043" y="6541244"/>
                    <a:pt x="3721883" y="6335998"/>
                  </a:cubicBezTo>
                  <a:cubicBezTo>
                    <a:pt x="3730773" y="6285937"/>
                    <a:pt x="3721883" y="6102383"/>
                    <a:pt x="3730773" y="6022287"/>
                  </a:cubicBezTo>
                  <a:cubicBezTo>
                    <a:pt x="3726963" y="5965552"/>
                    <a:pt x="3728233" y="5908817"/>
                    <a:pt x="3721883" y="5888793"/>
                  </a:cubicBezTo>
                  <a:lnTo>
                    <a:pt x="3721883" y="5833727"/>
                  </a:lnTo>
                  <a:cubicBezTo>
                    <a:pt x="3724423" y="5239680"/>
                    <a:pt x="3725693" y="4665657"/>
                    <a:pt x="3719343" y="4069940"/>
                  </a:cubicBezTo>
                  <a:cubicBezTo>
                    <a:pt x="3719343" y="3903074"/>
                    <a:pt x="3718073" y="3737875"/>
                    <a:pt x="3718073" y="3571008"/>
                  </a:cubicBezTo>
                  <a:cubicBezTo>
                    <a:pt x="3715533" y="3527622"/>
                    <a:pt x="3714263" y="3482568"/>
                    <a:pt x="3712993" y="3435845"/>
                  </a:cubicBezTo>
                  <a:cubicBezTo>
                    <a:pt x="3711723" y="3228930"/>
                    <a:pt x="3714263" y="3030358"/>
                    <a:pt x="3714263" y="2833455"/>
                  </a:cubicBezTo>
                  <a:cubicBezTo>
                    <a:pt x="3716803" y="2669925"/>
                    <a:pt x="3718073" y="2501389"/>
                    <a:pt x="3715533" y="2334521"/>
                  </a:cubicBezTo>
                  <a:cubicBezTo>
                    <a:pt x="3715533" y="2331184"/>
                    <a:pt x="3716803" y="2332853"/>
                    <a:pt x="3716803" y="2334521"/>
                  </a:cubicBezTo>
                  <a:cubicBezTo>
                    <a:pt x="3712993" y="2192684"/>
                    <a:pt x="3710453" y="1987438"/>
                    <a:pt x="3712993" y="1818902"/>
                  </a:cubicBezTo>
                  <a:lnTo>
                    <a:pt x="3707913" y="1722119"/>
                  </a:lnTo>
                  <a:lnTo>
                    <a:pt x="3707913" y="1450125"/>
                  </a:lnTo>
                  <a:cubicBezTo>
                    <a:pt x="3710453" y="1201493"/>
                    <a:pt x="3712993" y="974090"/>
                    <a:pt x="3712993" y="783590"/>
                  </a:cubicBezTo>
                  <a:cubicBezTo>
                    <a:pt x="3712993" y="548640"/>
                    <a:pt x="3712993" y="311150"/>
                    <a:pt x="3714263" y="74930"/>
                  </a:cubicBezTo>
                  <a:lnTo>
                    <a:pt x="3714263" y="17780"/>
                  </a:lnTo>
                  <a:lnTo>
                    <a:pt x="3673623" y="17780"/>
                  </a:lnTo>
                  <a:lnTo>
                    <a:pt x="3673623" y="52070"/>
                  </a:lnTo>
                  <a:lnTo>
                    <a:pt x="3679973" y="52070"/>
                  </a:lnTo>
                  <a:lnTo>
                    <a:pt x="3679973" y="74930"/>
                  </a:lnTo>
                  <a:cubicBezTo>
                    <a:pt x="3679973" y="100330"/>
                    <a:pt x="3681243" y="127000"/>
                    <a:pt x="3681243" y="153670"/>
                  </a:cubicBezTo>
                  <a:cubicBezTo>
                    <a:pt x="3681243" y="191770"/>
                    <a:pt x="3681243" y="231140"/>
                    <a:pt x="3682513" y="270510"/>
                  </a:cubicBezTo>
                  <a:lnTo>
                    <a:pt x="3682513" y="508000"/>
                  </a:lnTo>
                  <a:cubicBezTo>
                    <a:pt x="3682513" y="661670"/>
                    <a:pt x="3683783" y="815340"/>
                    <a:pt x="3688863" y="965200"/>
                  </a:cubicBezTo>
                  <a:lnTo>
                    <a:pt x="3683783" y="955040"/>
                  </a:lnTo>
                  <a:cubicBezTo>
                    <a:pt x="3686323" y="993140"/>
                    <a:pt x="3686323" y="1033780"/>
                    <a:pt x="3687593" y="1084686"/>
                  </a:cubicBezTo>
                  <a:cubicBezTo>
                    <a:pt x="3687593" y="1114722"/>
                    <a:pt x="3688863" y="1144758"/>
                    <a:pt x="3688863" y="1176463"/>
                  </a:cubicBezTo>
                  <a:cubicBezTo>
                    <a:pt x="3690133" y="1366691"/>
                    <a:pt x="3685053" y="1565263"/>
                    <a:pt x="3688863" y="1755492"/>
                  </a:cubicBezTo>
                  <a:lnTo>
                    <a:pt x="3686323" y="1737137"/>
                  </a:lnTo>
                  <a:cubicBezTo>
                    <a:pt x="3685053" y="2005793"/>
                    <a:pt x="3686323" y="2266106"/>
                    <a:pt x="3687593" y="2523081"/>
                  </a:cubicBezTo>
                  <a:cubicBezTo>
                    <a:pt x="3687593" y="2644895"/>
                    <a:pt x="3686323" y="2766708"/>
                    <a:pt x="3687593" y="2888521"/>
                  </a:cubicBezTo>
                  <a:cubicBezTo>
                    <a:pt x="3686323" y="3157177"/>
                    <a:pt x="3690133" y="3337393"/>
                    <a:pt x="3690133" y="3607718"/>
                  </a:cubicBezTo>
                  <a:lnTo>
                    <a:pt x="3685053" y="3614393"/>
                  </a:lnTo>
                  <a:cubicBezTo>
                    <a:pt x="3702833" y="4068272"/>
                    <a:pt x="3669813" y="4567205"/>
                    <a:pt x="3688863" y="5039439"/>
                  </a:cubicBezTo>
                  <a:lnTo>
                    <a:pt x="3682513" y="5006066"/>
                  </a:lnTo>
                  <a:cubicBezTo>
                    <a:pt x="3692673" y="5079487"/>
                    <a:pt x="3678703" y="5291409"/>
                    <a:pt x="3695213" y="5264710"/>
                  </a:cubicBezTo>
                  <a:lnTo>
                    <a:pt x="3690133" y="5348144"/>
                  </a:lnTo>
                  <a:cubicBezTo>
                    <a:pt x="3711723" y="5668529"/>
                    <a:pt x="3679973" y="5932179"/>
                    <a:pt x="3693943" y="6325986"/>
                  </a:cubicBezTo>
                  <a:lnTo>
                    <a:pt x="3690133" y="6300955"/>
                  </a:lnTo>
                  <a:cubicBezTo>
                    <a:pt x="3692673" y="6406082"/>
                    <a:pt x="3695213" y="6527895"/>
                    <a:pt x="3691403" y="6604654"/>
                  </a:cubicBezTo>
                  <a:cubicBezTo>
                    <a:pt x="3691403" y="6592974"/>
                    <a:pt x="3690133" y="6597980"/>
                    <a:pt x="3688863" y="6572949"/>
                  </a:cubicBezTo>
                  <a:cubicBezTo>
                    <a:pt x="3673623" y="6847883"/>
                    <a:pt x="3690133" y="7126012"/>
                    <a:pt x="3690133" y="7390172"/>
                  </a:cubicBezTo>
                  <a:lnTo>
                    <a:pt x="3682513" y="7359693"/>
                  </a:lnTo>
                  <a:cubicBezTo>
                    <a:pt x="3685053" y="7397793"/>
                    <a:pt x="3686323" y="7447322"/>
                    <a:pt x="3686323" y="7500662"/>
                  </a:cubicBezTo>
                  <a:lnTo>
                    <a:pt x="3686323" y="7661953"/>
                  </a:lnTo>
                  <a:cubicBezTo>
                    <a:pt x="3682513" y="7661953"/>
                    <a:pt x="3679973" y="7660683"/>
                    <a:pt x="3674893" y="7660683"/>
                  </a:cubicBezTo>
                  <a:lnTo>
                    <a:pt x="3672353" y="7661953"/>
                  </a:lnTo>
                  <a:lnTo>
                    <a:pt x="3660923" y="7667033"/>
                  </a:lnTo>
                  <a:lnTo>
                    <a:pt x="3653303" y="7667033"/>
                  </a:lnTo>
                  <a:cubicBezTo>
                    <a:pt x="3632983" y="7661953"/>
                    <a:pt x="3636793" y="7664493"/>
                    <a:pt x="3627903" y="7659412"/>
                  </a:cubicBezTo>
                  <a:cubicBezTo>
                    <a:pt x="3523763" y="7658143"/>
                    <a:pt x="3509793" y="7647983"/>
                    <a:pt x="3436133" y="7642903"/>
                  </a:cubicBezTo>
                  <a:cubicBezTo>
                    <a:pt x="3436133" y="7642903"/>
                    <a:pt x="3437403" y="7642903"/>
                    <a:pt x="3436133" y="7644172"/>
                  </a:cubicBezTo>
                  <a:cubicBezTo>
                    <a:pt x="3385333" y="7653062"/>
                    <a:pt x="3315483" y="7647983"/>
                    <a:pt x="3274843" y="7646712"/>
                  </a:cubicBezTo>
                  <a:lnTo>
                    <a:pt x="3258333" y="7642903"/>
                  </a:lnTo>
                  <a:cubicBezTo>
                    <a:pt x="3234203" y="7634012"/>
                    <a:pt x="3140223" y="7659412"/>
                    <a:pt x="3171973" y="7645443"/>
                  </a:cubicBezTo>
                  <a:cubicBezTo>
                    <a:pt x="2961153" y="7649253"/>
                    <a:pt x="2719853" y="7649253"/>
                    <a:pt x="2619470" y="7649253"/>
                  </a:cubicBezTo>
                  <a:cubicBezTo>
                    <a:pt x="2606558" y="7655603"/>
                    <a:pt x="2548955" y="7649253"/>
                    <a:pt x="2569315" y="7659412"/>
                  </a:cubicBezTo>
                  <a:cubicBezTo>
                    <a:pt x="2546472" y="7646712"/>
                    <a:pt x="2477943" y="7644172"/>
                    <a:pt x="2452617" y="7644172"/>
                  </a:cubicBezTo>
                  <a:cubicBezTo>
                    <a:pt x="2453611" y="7642903"/>
                    <a:pt x="2454604" y="7641633"/>
                    <a:pt x="2458576" y="7641633"/>
                  </a:cubicBezTo>
                  <a:cubicBezTo>
                    <a:pt x="2409415" y="7625122"/>
                    <a:pt x="2399980" y="7656872"/>
                    <a:pt x="2353797" y="7636553"/>
                  </a:cubicBezTo>
                  <a:cubicBezTo>
                    <a:pt x="2346349" y="7650522"/>
                    <a:pt x="2269875" y="7632743"/>
                    <a:pt x="2243556" y="7647983"/>
                  </a:cubicBezTo>
                  <a:cubicBezTo>
                    <a:pt x="2238093" y="7645443"/>
                    <a:pt x="2236107" y="7641633"/>
                    <a:pt x="2238093" y="7640362"/>
                  </a:cubicBezTo>
                  <a:cubicBezTo>
                    <a:pt x="2154667" y="7637822"/>
                    <a:pt x="2062799" y="7636553"/>
                    <a:pt x="1992781" y="7634012"/>
                  </a:cubicBezTo>
                  <a:cubicBezTo>
                    <a:pt x="1932694" y="7646712"/>
                    <a:pt x="1847282" y="7628933"/>
                    <a:pt x="1795141" y="7645443"/>
                  </a:cubicBezTo>
                  <a:cubicBezTo>
                    <a:pt x="1752434" y="7641633"/>
                    <a:pt x="1682913" y="7635283"/>
                    <a:pt x="1623323" y="7641633"/>
                  </a:cubicBezTo>
                  <a:lnTo>
                    <a:pt x="1629282" y="7639093"/>
                  </a:lnTo>
                  <a:cubicBezTo>
                    <a:pt x="1561746" y="7640362"/>
                    <a:pt x="1477327" y="7640362"/>
                    <a:pt x="1431145" y="7651793"/>
                  </a:cubicBezTo>
                  <a:cubicBezTo>
                    <a:pt x="1411281" y="7635283"/>
                    <a:pt x="1381983" y="7639093"/>
                    <a:pt x="1352685" y="7634012"/>
                  </a:cubicBezTo>
                  <a:cubicBezTo>
                    <a:pt x="1307495" y="7641633"/>
                    <a:pt x="1216621" y="7639093"/>
                    <a:pt x="1147596" y="7646712"/>
                  </a:cubicBezTo>
                  <a:cubicBezTo>
                    <a:pt x="1137167" y="7639093"/>
                    <a:pt x="1090985" y="7650522"/>
                    <a:pt x="1087509" y="7639093"/>
                  </a:cubicBezTo>
                  <a:cubicBezTo>
                    <a:pt x="1004570" y="7646712"/>
                    <a:pt x="814070" y="7650522"/>
                    <a:pt x="617220" y="7651793"/>
                  </a:cubicBezTo>
                  <a:lnTo>
                    <a:pt x="318770" y="7651793"/>
                  </a:lnTo>
                  <a:lnTo>
                    <a:pt x="168910" y="7650522"/>
                  </a:lnTo>
                  <a:lnTo>
                    <a:pt x="93980" y="7649253"/>
                  </a:lnTo>
                  <a:lnTo>
                    <a:pt x="58420" y="7649253"/>
                  </a:lnTo>
                  <a:lnTo>
                    <a:pt x="45720" y="7647983"/>
                  </a:lnTo>
                  <a:lnTo>
                    <a:pt x="48260" y="7647983"/>
                  </a:lnTo>
                  <a:cubicBezTo>
                    <a:pt x="52070" y="7505743"/>
                    <a:pt x="55880" y="7366043"/>
                    <a:pt x="58420" y="7231422"/>
                  </a:cubicBezTo>
                  <a:cubicBezTo>
                    <a:pt x="55880" y="7207293"/>
                    <a:pt x="53340" y="7183162"/>
                    <a:pt x="49530" y="7157762"/>
                  </a:cubicBezTo>
                  <a:cubicBezTo>
                    <a:pt x="46990" y="6992662"/>
                    <a:pt x="45720" y="6809783"/>
                    <a:pt x="45720" y="6609660"/>
                  </a:cubicBezTo>
                  <a:cubicBezTo>
                    <a:pt x="46990" y="6554594"/>
                    <a:pt x="48260" y="6497859"/>
                    <a:pt x="45720" y="6439456"/>
                  </a:cubicBezTo>
                  <a:lnTo>
                    <a:pt x="45720" y="6402745"/>
                  </a:lnTo>
                  <a:lnTo>
                    <a:pt x="48260" y="6394401"/>
                  </a:lnTo>
                  <a:lnTo>
                    <a:pt x="49530" y="6304293"/>
                  </a:lnTo>
                  <a:cubicBezTo>
                    <a:pt x="50800" y="6305962"/>
                    <a:pt x="53340" y="6305962"/>
                    <a:pt x="54610" y="6312637"/>
                  </a:cubicBezTo>
                  <a:lnTo>
                    <a:pt x="54610" y="6330992"/>
                  </a:lnTo>
                  <a:lnTo>
                    <a:pt x="54610" y="6314305"/>
                  </a:lnTo>
                  <a:cubicBezTo>
                    <a:pt x="55880" y="6319311"/>
                    <a:pt x="57150" y="6325986"/>
                    <a:pt x="57150" y="6335998"/>
                  </a:cubicBezTo>
                  <a:lnTo>
                    <a:pt x="57150" y="5865432"/>
                  </a:lnTo>
                  <a:cubicBezTo>
                    <a:pt x="58420" y="5868769"/>
                    <a:pt x="59690" y="5872107"/>
                    <a:pt x="58420" y="5883788"/>
                  </a:cubicBezTo>
                  <a:cubicBezTo>
                    <a:pt x="69850" y="5763643"/>
                    <a:pt x="57150" y="5713583"/>
                    <a:pt x="57150" y="5636824"/>
                  </a:cubicBezTo>
                  <a:lnTo>
                    <a:pt x="57150" y="5621806"/>
                  </a:lnTo>
                  <a:cubicBezTo>
                    <a:pt x="57150" y="5595107"/>
                    <a:pt x="59690" y="5566740"/>
                    <a:pt x="63500" y="5530029"/>
                  </a:cubicBezTo>
                  <a:cubicBezTo>
                    <a:pt x="50800" y="5508336"/>
                    <a:pt x="64770" y="5284734"/>
                    <a:pt x="54610" y="5181277"/>
                  </a:cubicBezTo>
                  <a:lnTo>
                    <a:pt x="54610" y="5144566"/>
                  </a:lnTo>
                  <a:cubicBezTo>
                    <a:pt x="57150" y="5137891"/>
                    <a:pt x="58420" y="5134554"/>
                    <a:pt x="59690" y="5139560"/>
                  </a:cubicBezTo>
                  <a:cubicBezTo>
                    <a:pt x="62230" y="4859223"/>
                    <a:pt x="63500" y="4548850"/>
                    <a:pt x="66040" y="4310229"/>
                  </a:cubicBezTo>
                  <a:cubicBezTo>
                    <a:pt x="53340" y="4106651"/>
                    <a:pt x="71120" y="3817971"/>
                    <a:pt x="54610" y="3644429"/>
                  </a:cubicBezTo>
                  <a:cubicBezTo>
                    <a:pt x="58420" y="3499255"/>
                    <a:pt x="64770" y="3265640"/>
                    <a:pt x="58420" y="3063731"/>
                  </a:cubicBezTo>
                  <a:lnTo>
                    <a:pt x="60960" y="3083755"/>
                  </a:lnTo>
                  <a:cubicBezTo>
                    <a:pt x="59690" y="2855147"/>
                    <a:pt x="59690" y="2571473"/>
                    <a:pt x="48260" y="2414618"/>
                  </a:cubicBezTo>
                  <a:cubicBezTo>
                    <a:pt x="64770" y="2347871"/>
                    <a:pt x="60960" y="2249419"/>
                    <a:pt x="66040" y="2150968"/>
                  </a:cubicBezTo>
                  <a:cubicBezTo>
                    <a:pt x="58420" y="1999118"/>
                    <a:pt x="60960" y="1692083"/>
                    <a:pt x="53340" y="1460137"/>
                  </a:cubicBezTo>
                  <a:cubicBezTo>
                    <a:pt x="60960" y="1425095"/>
                    <a:pt x="50800" y="1268240"/>
                    <a:pt x="60960" y="1256559"/>
                  </a:cubicBezTo>
                  <a:cubicBezTo>
                    <a:pt x="53340" y="1028700"/>
                    <a:pt x="49530" y="836930"/>
                    <a:pt x="48260" y="638810"/>
                  </a:cubicBezTo>
                  <a:lnTo>
                    <a:pt x="48260" y="339090"/>
                  </a:lnTo>
                  <a:lnTo>
                    <a:pt x="49530" y="189230"/>
                  </a:lnTo>
                  <a:lnTo>
                    <a:pt x="50800" y="114300"/>
                  </a:lnTo>
                  <a:lnTo>
                    <a:pt x="50800" y="78740"/>
                  </a:lnTo>
                  <a:lnTo>
                    <a:pt x="52070" y="66040"/>
                  </a:lnTo>
                  <a:lnTo>
                    <a:pt x="64770" y="66040"/>
                  </a:lnTo>
                  <a:cubicBezTo>
                    <a:pt x="210820" y="69850"/>
                    <a:pt x="354330" y="73660"/>
                    <a:pt x="492760" y="77470"/>
                  </a:cubicBezTo>
                  <a:cubicBezTo>
                    <a:pt x="558800" y="71120"/>
                    <a:pt x="633730" y="58420"/>
                    <a:pt x="701040" y="50800"/>
                  </a:cubicBezTo>
                  <a:cubicBezTo>
                    <a:pt x="707390" y="52070"/>
                    <a:pt x="707390" y="53340"/>
                    <a:pt x="692150" y="53340"/>
                  </a:cubicBezTo>
                  <a:cubicBezTo>
                    <a:pt x="788670" y="50800"/>
                    <a:pt x="877570" y="62230"/>
                    <a:pt x="974090" y="59690"/>
                  </a:cubicBezTo>
                  <a:cubicBezTo>
                    <a:pt x="972820" y="60960"/>
                    <a:pt x="972820" y="60960"/>
                    <a:pt x="957580" y="63500"/>
                  </a:cubicBezTo>
                  <a:cubicBezTo>
                    <a:pt x="1035368" y="58420"/>
                    <a:pt x="1072611" y="72390"/>
                    <a:pt x="1114324" y="63500"/>
                  </a:cubicBezTo>
                  <a:lnTo>
                    <a:pt x="1116807" y="66040"/>
                  </a:lnTo>
                  <a:lnTo>
                    <a:pt x="1143126" y="62230"/>
                  </a:lnTo>
                  <a:cubicBezTo>
                    <a:pt x="1142630" y="64770"/>
                    <a:pt x="1141636" y="69850"/>
                    <a:pt x="1133691" y="69850"/>
                  </a:cubicBezTo>
                  <a:cubicBezTo>
                    <a:pt x="1454484" y="73660"/>
                    <a:pt x="1785209" y="55880"/>
                    <a:pt x="2114444" y="58420"/>
                  </a:cubicBezTo>
                  <a:lnTo>
                    <a:pt x="2102029" y="62230"/>
                  </a:lnTo>
                  <a:lnTo>
                    <a:pt x="2166089" y="55880"/>
                  </a:lnTo>
                  <a:cubicBezTo>
                    <a:pt x="2165592" y="57150"/>
                    <a:pt x="2162612" y="58420"/>
                    <a:pt x="2159633" y="59690"/>
                  </a:cubicBezTo>
                  <a:cubicBezTo>
                    <a:pt x="2241569" y="66040"/>
                    <a:pt x="2326485" y="55880"/>
                    <a:pt x="2405938" y="57150"/>
                  </a:cubicBezTo>
                  <a:cubicBezTo>
                    <a:pt x="2405442" y="58420"/>
                    <a:pt x="2393524" y="62230"/>
                    <a:pt x="2404449" y="64770"/>
                  </a:cubicBezTo>
                  <a:cubicBezTo>
                    <a:pt x="2463542" y="54610"/>
                    <a:pt x="2499296" y="77470"/>
                    <a:pt x="2528595" y="57150"/>
                  </a:cubicBezTo>
                  <a:cubicBezTo>
                    <a:pt x="2531574" y="58420"/>
                    <a:pt x="2533064" y="62230"/>
                    <a:pt x="2527105" y="64770"/>
                  </a:cubicBezTo>
                  <a:cubicBezTo>
                    <a:pt x="2691474" y="58420"/>
                    <a:pt x="3099583" y="58420"/>
                    <a:pt x="3522493" y="62230"/>
                  </a:cubicBezTo>
                  <a:cubicBezTo>
                    <a:pt x="3570753" y="59690"/>
                    <a:pt x="3621553" y="58420"/>
                    <a:pt x="3672353" y="55880"/>
                  </a:cubicBezTo>
                  <a:lnTo>
                    <a:pt x="3672353" y="20320"/>
                  </a:lnTo>
                  <a:cubicBezTo>
                    <a:pt x="3394223" y="19050"/>
                    <a:pt x="3114823" y="19050"/>
                    <a:pt x="2835423" y="17780"/>
                  </a:cubicBezTo>
                  <a:cubicBezTo>
                    <a:pt x="2408421" y="12700"/>
                    <a:pt x="2103519" y="0"/>
                    <a:pt x="1764352" y="24130"/>
                  </a:cubicBezTo>
                  <a:cubicBezTo>
                    <a:pt x="1764849" y="22860"/>
                    <a:pt x="1761869" y="21590"/>
                    <a:pt x="1770808" y="20320"/>
                  </a:cubicBezTo>
                  <a:cubicBezTo>
                    <a:pt x="1672981" y="24130"/>
                    <a:pt x="1584093" y="17780"/>
                    <a:pt x="1491728" y="21590"/>
                  </a:cubicBezTo>
                  <a:lnTo>
                    <a:pt x="1492225" y="20320"/>
                  </a:lnTo>
                  <a:cubicBezTo>
                    <a:pt x="1264789" y="34290"/>
                    <a:pt x="1002030" y="17780"/>
                    <a:pt x="438150" y="33020"/>
                  </a:cubicBezTo>
                  <a:lnTo>
                    <a:pt x="19050" y="33020"/>
                  </a:lnTo>
                  <a:lnTo>
                    <a:pt x="19050" y="78740"/>
                  </a:lnTo>
                  <a:cubicBezTo>
                    <a:pt x="19050" y="213360"/>
                    <a:pt x="20320" y="350520"/>
                    <a:pt x="20320" y="488950"/>
                  </a:cubicBezTo>
                  <a:cubicBezTo>
                    <a:pt x="7620" y="951230"/>
                    <a:pt x="11430" y="1521878"/>
                    <a:pt x="20320" y="2125937"/>
                  </a:cubicBezTo>
                  <a:cubicBezTo>
                    <a:pt x="26670" y="2871834"/>
                    <a:pt x="8890" y="3594369"/>
                    <a:pt x="13970" y="4338597"/>
                  </a:cubicBezTo>
                  <a:cubicBezTo>
                    <a:pt x="7620" y="4907614"/>
                    <a:pt x="21590" y="5498324"/>
                    <a:pt x="25400" y="6084028"/>
                  </a:cubicBezTo>
                  <a:cubicBezTo>
                    <a:pt x="20320" y="6302624"/>
                    <a:pt x="13970" y="6527895"/>
                    <a:pt x="15240" y="6736122"/>
                  </a:cubicBezTo>
                  <a:lnTo>
                    <a:pt x="19050" y="6723422"/>
                  </a:lnTo>
                  <a:cubicBezTo>
                    <a:pt x="13970" y="6772953"/>
                    <a:pt x="15240" y="6827562"/>
                    <a:pt x="19050" y="6879633"/>
                  </a:cubicBezTo>
                  <a:cubicBezTo>
                    <a:pt x="17780" y="6940593"/>
                    <a:pt x="17780" y="7002822"/>
                    <a:pt x="19050" y="7065053"/>
                  </a:cubicBezTo>
                  <a:cubicBezTo>
                    <a:pt x="19050" y="7066323"/>
                    <a:pt x="19050" y="7068862"/>
                    <a:pt x="17780" y="7070133"/>
                  </a:cubicBezTo>
                  <a:lnTo>
                    <a:pt x="16510" y="7057433"/>
                  </a:lnTo>
                  <a:cubicBezTo>
                    <a:pt x="12700" y="7081562"/>
                    <a:pt x="15240" y="7109503"/>
                    <a:pt x="19050" y="7137443"/>
                  </a:cubicBezTo>
                  <a:cubicBezTo>
                    <a:pt x="19050" y="7161573"/>
                    <a:pt x="20320" y="7184433"/>
                    <a:pt x="20320" y="7208562"/>
                  </a:cubicBezTo>
                  <a:lnTo>
                    <a:pt x="24130" y="7404143"/>
                  </a:lnTo>
                  <a:cubicBezTo>
                    <a:pt x="21590" y="7453672"/>
                    <a:pt x="34290" y="7576862"/>
                    <a:pt x="15240" y="7580672"/>
                  </a:cubicBezTo>
                  <a:cubicBezTo>
                    <a:pt x="15240" y="7537493"/>
                    <a:pt x="6350" y="7647983"/>
                    <a:pt x="1270" y="7551462"/>
                  </a:cubicBezTo>
                  <a:cubicBezTo>
                    <a:pt x="0" y="7562893"/>
                    <a:pt x="0" y="7590833"/>
                    <a:pt x="0" y="7620043"/>
                  </a:cubicBezTo>
                  <a:cubicBezTo>
                    <a:pt x="0" y="7628933"/>
                    <a:pt x="1270" y="7637822"/>
                    <a:pt x="1270" y="7645443"/>
                  </a:cubicBezTo>
                  <a:cubicBezTo>
                    <a:pt x="2540" y="7663222"/>
                    <a:pt x="5080" y="7675922"/>
                    <a:pt x="7620" y="7672112"/>
                  </a:cubicBezTo>
                  <a:cubicBezTo>
                    <a:pt x="17780" y="7682272"/>
                    <a:pt x="25400" y="7726722"/>
                    <a:pt x="33020" y="7665762"/>
                  </a:cubicBezTo>
                  <a:lnTo>
                    <a:pt x="60960" y="7665762"/>
                  </a:lnTo>
                  <a:cubicBezTo>
                    <a:pt x="91440" y="7665762"/>
                    <a:pt x="121920" y="7665762"/>
                    <a:pt x="152400" y="7667033"/>
                  </a:cubicBezTo>
                  <a:cubicBezTo>
                    <a:pt x="194310" y="7668303"/>
                    <a:pt x="234950" y="7669572"/>
                    <a:pt x="273050" y="7670843"/>
                  </a:cubicBezTo>
                  <a:cubicBezTo>
                    <a:pt x="991870" y="7697512"/>
                    <a:pt x="1285646" y="7681003"/>
                    <a:pt x="1566712" y="7664493"/>
                  </a:cubicBezTo>
                  <a:cubicBezTo>
                    <a:pt x="1805072" y="7673383"/>
                    <a:pt x="2043433" y="7653062"/>
                    <a:pt x="2275337" y="7665762"/>
                  </a:cubicBezTo>
                  <a:cubicBezTo>
                    <a:pt x="2147218" y="7668303"/>
                    <a:pt x="2020590" y="7673383"/>
                    <a:pt x="1888498" y="7677193"/>
                  </a:cubicBezTo>
                  <a:cubicBezTo>
                    <a:pt x="1891478" y="7675922"/>
                    <a:pt x="1892968" y="7674653"/>
                    <a:pt x="1895947" y="7673383"/>
                  </a:cubicBezTo>
                  <a:cubicBezTo>
                    <a:pt x="1886015" y="7675922"/>
                    <a:pt x="1875091" y="7679733"/>
                    <a:pt x="1863669" y="7678462"/>
                  </a:cubicBezTo>
                  <a:cubicBezTo>
                    <a:pt x="1860690" y="7677193"/>
                    <a:pt x="1866649" y="7675922"/>
                    <a:pt x="1870621" y="7674653"/>
                  </a:cubicBezTo>
                  <a:cubicBezTo>
                    <a:pt x="1826922" y="7664493"/>
                    <a:pt x="1742999" y="7681003"/>
                    <a:pt x="1715687" y="7673383"/>
                  </a:cubicBezTo>
                  <a:cubicBezTo>
                    <a:pt x="1703273" y="7674653"/>
                    <a:pt x="1697810" y="7678462"/>
                    <a:pt x="1704762" y="7682272"/>
                  </a:cubicBezTo>
                  <a:cubicBezTo>
                    <a:pt x="1543869" y="7684812"/>
                    <a:pt x="1371555" y="7687353"/>
                    <a:pt x="1207186" y="7694972"/>
                  </a:cubicBezTo>
                  <a:cubicBezTo>
                    <a:pt x="1199240" y="7693703"/>
                    <a:pt x="1197751" y="7691162"/>
                    <a:pt x="1200233" y="7687353"/>
                  </a:cubicBezTo>
                  <a:cubicBezTo>
                    <a:pt x="1060197" y="7703862"/>
                    <a:pt x="735330" y="7697512"/>
                    <a:pt x="368300" y="7694972"/>
                  </a:cubicBezTo>
                  <a:cubicBezTo>
                    <a:pt x="354330" y="7698783"/>
                    <a:pt x="405130" y="7700053"/>
                    <a:pt x="369570" y="7703862"/>
                  </a:cubicBezTo>
                  <a:cubicBezTo>
                    <a:pt x="487680" y="7708943"/>
                    <a:pt x="585470" y="7693703"/>
                    <a:pt x="692150" y="7701322"/>
                  </a:cubicBezTo>
                  <a:lnTo>
                    <a:pt x="678180" y="7705133"/>
                  </a:lnTo>
                  <a:cubicBezTo>
                    <a:pt x="755650" y="7707672"/>
                    <a:pt x="693420" y="7694972"/>
                    <a:pt x="774700" y="7700053"/>
                  </a:cubicBezTo>
                  <a:cubicBezTo>
                    <a:pt x="806450" y="7703862"/>
                    <a:pt x="767080" y="7705133"/>
                    <a:pt x="781050" y="7706403"/>
                  </a:cubicBezTo>
                  <a:cubicBezTo>
                    <a:pt x="946150" y="7705133"/>
                    <a:pt x="1063176" y="7708943"/>
                    <a:pt x="1124256" y="7698783"/>
                  </a:cubicBezTo>
                  <a:cubicBezTo>
                    <a:pt x="1139154" y="7707672"/>
                    <a:pt x="1193778" y="7698783"/>
                    <a:pt x="1217614" y="7707672"/>
                  </a:cubicBezTo>
                  <a:cubicBezTo>
                    <a:pt x="1234498" y="7703862"/>
                    <a:pt x="1250885" y="7705133"/>
                    <a:pt x="1257341" y="7698783"/>
                  </a:cubicBezTo>
                  <a:cubicBezTo>
                    <a:pt x="1483783" y="7703862"/>
                    <a:pt x="1715191" y="7694972"/>
                    <a:pt x="1947095" y="7694972"/>
                  </a:cubicBezTo>
                  <a:cubicBezTo>
                    <a:pt x="2055847" y="7677193"/>
                    <a:pt x="2185455" y="7698783"/>
                    <a:pt x="2314567" y="7692433"/>
                  </a:cubicBezTo>
                  <a:cubicBezTo>
                    <a:pt x="2315560" y="7692433"/>
                    <a:pt x="2315064" y="7693703"/>
                    <a:pt x="2314567" y="7693703"/>
                  </a:cubicBezTo>
                  <a:cubicBezTo>
                    <a:pt x="2356777" y="7689893"/>
                    <a:pt x="2417857" y="7687353"/>
                    <a:pt x="2468011" y="7689893"/>
                  </a:cubicBezTo>
                  <a:lnTo>
                    <a:pt x="2510718" y="7682272"/>
                  </a:lnTo>
                  <a:cubicBezTo>
                    <a:pt x="2606558" y="7687353"/>
                    <a:pt x="2703392" y="7689893"/>
                    <a:pt x="2947183" y="7689893"/>
                  </a:cubicBezTo>
                  <a:lnTo>
                    <a:pt x="3585993" y="7689893"/>
                  </a:lnTo>
                  <a:cubicBezTo>
                    <a:pt x="3582183" y="7691162"/>
                    <a:pt x="3570753" y="7692433"/>
                    <a:pt x="3546623" y="7693703"/>
                  </a:cubicBezTo>
                  <a:cubicBezTo>
                    <a:pt x="3565673" y="7694972"/>
                    <a:pt x="3638063" y="7694972"/>
                    <a:pt x="3673623" y="7691162"/>
                  </a:cubicBezTo>
                  <a:cubicBezTo>
                    <a:pt x="3678703" y="7691162"/>
                    <a:pt x="3683783" y="7689893"/>
                    <a:pt x="3687593" y="7689893"/>
                  </a:cubicBezTo>
                  <a:lnTo>
                    <a:pt x="3712993" y="7689893"/>
                  </a:lnTo>
                  <a:lnTo>
                    <a:pt x="3712993" y="7674653"/>
                  </a:lnTo>
                  <a:cubicBezTo>
                    <a:pt x="3720613" y="7670843"/>
                    <a:pt x="3706643" y="7672112"/>
                    <a:pt x="3712993" y="7664493"/>
                  </a:cubicBezTo>
                  <a:lnTo>
                    <a:pt x="3712993" y="7358422"/>
                  </a:lnTo>
                  <a:cubicBezTo>
                    <a:pt x="3718073" y="7377472"/>
                    <a:pt x="3710453" y="7440972"/>
                    <a:pt x="3719343" y="7432083"/>
                  </a:cubicBezTo>
                  <a:cubicBezTo>
                    <a:pt x="3723153" y="7387633"/>
                    <a:pt x="3716803" y="7368583"/>
                    <a:pt x="3712993" y="7358422"/>
                  </a:cubicBezTo>
                  <a:cubicBezTo>
                    <a:pt x="3712993" y="7176812"/>
                    <a:pt x="3714263" y="6993933"/>
                    <a:pt x="3714263" y="6812322"/>
                  </a:cubicBezTo>
                  <a:cubicBezTo>
                    <a:pt x="3715533" y="6696753"/>
                    <a:pt x="3715533" y="6551257"/>
                    <a:pt x="3716803" y="6402745"/>
                  </a:cubicBezTo>
                  <a:cubicBezTo>
                    <a:pt x="3723153" y="6751362"/>
                    <a:pt x="3718073" y="7039653"/>
                    <a:pt x="3716803" y="7322862"/>
                  </a:cubicBezTo>
                  <a:cubicBezTo>
                    <a:pt x="3720613" y="7336833"/>
                    <a:pt x="3721883" y="7286033"/>
                    <a:pt x="3725693" y="7321593"/>
                  </a:cubicBezTo>
                  <a:cubicBezTo>
                    <a:pt x="3730773" y="7203483"/>
                    <a:pt x="3715533" y="7105693"/>
                    <a:pt x="3723153" y="6999012"/>
                  </a:cubicBezTo>
                  <a:lnTo>
                    <a:pt x="3726963" y="7012983"/>
                  </a:lnTo>
                  <a:cubicBezTo>
                    <a:pt x="3729503" y="6935512"/>
                    <a:pt x="3716803" y="6997743"/>
                    <a:pt x="3721883" y="6916462"/>
                  </a:cubicBezTo>
                  <a:cubicBezTo>
                    <a:pt x="3726963" y="6887253"/>
                    <a:pt x="3728233" y="6927893"/>
                    <a:pt x="3729503" y="6912653"/>
                  </a:cubicBezTo>
                  <a:close/>
                  <a:moveTo>
                    <a:pt x="3257063" y="7663222"/>
                  </a:moveTo>
                  <a:lnTo>
                    <a:pt x="3285003" y="7663222"/>
                  </a:lnTo>
                  <a:cubicBezTo>
                    <a:pt x="3278653" y="7661953"/>
                    <a:pt x="3269763" y="7661953"/>
                    <a:pt x="3257063" y="7663222"/>
                  </a:cubicBezTo>
                  <a:close/>
                </a:path>
              </a:pathLst>
            </a:custGeom>
            <a:solidFill>
              <a:srgbClr val="E94E1B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11041361" y="0"/>
            <a:ext cx="3385968" cy="6857524"/>
            <a:chOff x="0" y="0"/>
            <a:chExt cx="3803228" cy="7702593"/>
          </a:xfrm>
        </p:grpSpPr>
        <p:sp>
          <p:nvSpPr>
            <p:cNvPr id="9" name="Freeform 9"/>
            <p:cNvSpPr/>
            <p:nvPr/>
          </p:nvSpPr>
          <p:spPr>
            <a:xfrm>
              <a:off x="1270" y="-10160"/>
              <a:ext cx="3799418" cy="7726722"/>
            </a:xfrm>
            <a:custGeom>
              <a:avLst/>
              <a:gdLst/>
              <a:ahLst/>
              <a:cxnLst/>
              <a:rect l="l" t="t" r="r" b="b"/>
              <a:pathLst>
                <a:path w="3799418" h="7726722">
                  <a:moveTo>
                    <a:pt x="3796878" y="6912653"/>
                  </a:moveTo>
                  <a:cubicBezTo>
                    <a:pt x="3795609" y="6747553"/>
                    <a:pt x="3799419" y="6541244"/>
                    <a:pt x="3789259" y="6335998"/>
                  </a:cubicBezTo>
                  <a:cubicBezTo>
                    <a:pt x="3798148" y="6285937"/>
                    <a:pt x="3789259" y="6102383"/>
                    <a:pt x="3798148" y="6022287"/>
                  </a:cubicBezTo>
                  <a:cubicBezTo>
                    <a:pt x="3794339" y="5965552"/>
                    <a:pt x="3795609" y="5908817"/>
                    <a:pt x="3789259" y="5888793"/>
                  </a:cubicBezTo>
                  <a:lnTo>
                    <a:pt x="3789259" y="5833727"/>
                  </a:lnTo>
                  <a:cubicBezTo>
                    <a:pt x="3791798" y="5239680"/>
                    <a:pt x="3793069" y="4665657"/>
                    <a:pt x="3786719" y="4069940"/>
                  </a:cubicBezTo>
                  <a:cubicBezTo>
                    <a:pt x="3786719" y="3903074"/>
                    <a:pt x="3785448" y="3737875"/>
                    <a:pt x="3785448" y="3571008"/>
                  </a:cubicBezTo>
                  <a:cubicBezTo>
                    <a:pt x="3782909" y="3527622"/>
                    <a:pt x="3781639" y="3482568"/>
                    <a:pt x="3780369" y="3435845"/>
                  </a:cubicBezTo>
                  <a:cubicBezTo>
                    <a:pt x="3779098" y="3228930"/>
                    <a:pt x="3781639" y="3030358"/>
                    <a:pt x="3781639" y="2833455"/>
                  </a:cubicBezTo>
                  <a:cubicBezTo>
                    <a:pt x="3784178" y="2669925"/>
                    <a:pt x="3785448" y="2501389"/>
                    <a:pt x="3782909" y="2334521"/>
                  </a:cubicBezTo>
                  <a:cubicBezTo>
                    <a:pt x="3782909" y="2331184"/>
                    <a:pt x="3784178" y="2332853"/>
                    <a:pt x="3784178" y="2334521"/>
                  </a:cubicBezTo>
                  <a:cubicBezTo>
                    <a:pt x="3780369" y="2192684"/>
                    <a:pt x="3777828" y="1987438"/>
                    <a:pt x="3780369" y="1818902"/>
                  </a:cubicBezTo>
                  <a:lnTo>
                    <a:pt x="3775289" y="1722119"/>
                  </a:lnTo>
                  <a:lnTo>
                    <a:pt x="3775289" y="1450125"/>
                  </a:lnTo>
                  <a:cubicBezTo>
                    <a:pt x="3777828" y="1201493"/>
                    <a:pt x="3780369" y="974090"/>
                    <a:pt x="3780369" y="783590"/>
                  </a:cubicBezTo>
                  <a:cubicBezTo>
                    <a:pt x="3780369" y="548640"/>
                    <a:pt x="3780369" y="311150"/>
                    <a:pt x="3781639" y="74930"/>
                  </a:cubicBezTo>
                  <a:lnTo>
                    <a:pt x="3781639" y="17780"/>
                  </a:lnTo>
                  <a:lnTo>
                    <a:pt x="3740998" y="17780"/>
                  </a:lnTo>
                  <a:lnTo>
                    <a:pt x="3740998" y="52070"/>
                  </a:lnTo>
                  <a:lnTo>
                    <a:pt x="3747348" y="52070"/>
                  </a:lnTo>
                  <a:lnTo>
                    <a:pt x="3747348" y="74930"/>
                  </a:lnTo>
                  <a:cubicBezTo>
                    <a:pt x="3747348" y="100330"/>
                    <a:pt x="3748619" y="127000"/>
                    <a:pt x="3748619" y="153670"/>
                  </a:cubicBezTo>
                  <a:cubicBezTo>
                    <a:pt x="3748619" y="191770"/>
                    <a:pt x="3748619" y="231140"/>
                    <a:pt x="3749889" y="270510"/>
                  </a:cubicBezTo>
                  <a:lnTo>
                    <a:pt x="3749889" y="508000"/>
                  </a:lnTo>
                  <a:cubicBezTo>
                    <a:pt x="3749889" y="661670"/>
                    <a:pt x="3751159" y="815340"/>
                    <a:pt x="3756239" y="965200"/>
                  </a:cubicBezTo>
                  <a:lnTo>
                    <a:pt x="3751159" y="955040"/>
                  </a:lnTo>
                  <a:cubicBezTo>
                    <a:pt x="3753698" y="993140"/>
                    <a:pt x="3753698" y="1033780"/>
                    <a:pt x="3754969" y="1084686"/>
                  </a:cubicBezTo>
                  <a:cubicBezTo>
                    <a:pt x="3754969" y="1114722"/>
                    <a:pt x="3756239" y="1144758"/>
                    <a:pt x="3756239" y="1176463"/>
                  </a:cubicBezTo>
                  <a:cubicBezTo>
                    <a:pt x="3757509" y="1366691"/>
                    <a:pt x="3752428" y="1565263"/>
                    <a:pt x="3756239" y="1755492"/>
                  </a:cubicBezTo>
                  <a:lnTo>
                    <a:pt x="3753698" y="1737137"/>
                  </a:lnTo>
                  <a:cubicBezTo>
                    <a:pt x="3752428" y="2005793"/>
                    <a:pt x="3753698" y="2266106"/>
                    <a:pt x="3754969" y="2523081"/>
                  </a:cubicBezTo>
                  <a:cubicBezTo>
                    <a:pt x="3754969" y="2644895"/>
                    <a:pt x="3753698" y="2766708"/>
                    <a:pt x="3754969" y="2888521"/>
                  </a:cubicBezTo>
                  <a:cubicBezTo>
                    <a:pt x="3753698" y="3157177"/>
                    <a:pt x="3757509" y="3337393"/>
                    <a:pt x="3757509" y="3607718"/>
                  </a:cubicBezTo>
                  <a:lnTo>
                    <a:pt x="3752428" y="3614393"/>
                  </a:lnTo>
                  <a:cubicBezTo>
                    <a:pt x="3770209" y="4068272"/>
                    <a:pt x="3737189" y="4567205"/>
                    <a:pt x="3756239" y="5039439"/>
                  </a:cubicBezTo>
                  <a:lnTo>
                    <a:pt x="3749889" y="5006066"/>
                  </a:lnTo>
                  <a:cubicBezTo>
                    <a:pt x="3760048" y="5079487"/>
                    <a:pt x="3746078" y="5291409"/>
                    <a:pt x="3762589" y="5264710"/>
                  </a:cubicBezTo>
                  <a:lnTo>
                    <a:pt x="3757509" y="5348144"/>
                  </a:lnTo>
                  <a:cubicBezTo>
                    <a:pt x="3779098" y="5668529"/>
                    <a:pt x="3747348" y="5932179"/>
                    <a:pt x="3761319" y="6325986"/>
                  </a:cubicBezTo>
                  <a:lnTo>
                    <a:pt x="3757509" y="6300955"/>
                  </a:lnTo>
                  <a:cubicBezTo>
                    <a:pt x="3760048" y="6406082"/>
                    <a:pt x="3762589" y="6527895"/>
                    <a:pt x="3758778" y="6604654"/>
                  </a:cubicBezTo>
                  <a:cubicBezTo>
                    <a:pt x="3758778" y="6592974"/>
                    <a:pt x="3757509" y="6597980"/>
                    <a:pt x="3756239" y="6572949"/>
                  </a:cubicBezTo>
                  <a:cubicBezTo>
                    <a:pt x="3740998" y="6847883"/>
                    <a:pt x="3757509" y="7126012"/>
                    <a:pt x="3757509" y="7390172"/>
                  </a:cubicBezTo>
                  <a:lnTo>
                    <a:pt x="3749889" y="7359693"/>
                  </a:lnTo>
                  <a:cubicBezTo>
                    <a:pt x="3752428" y="7397793"/>
                    <a:pt x="3753698" y="7447322"/>
                    <a:pt x="3753698" y="7500662"/>
                  </a:cubicBezTo>
                  <a:lnTo>
                    <a:pt x="3753698" y="7661953"/>
                  </a:lnTo>
                  <a:cubicBezTo>
                    <a:pt x="3749889" y="7661953"/>
                    <a:pt x="3747348" y="7660683"/>
                    <a:pt x="3742269" y="7660683"/>
                  </a:cubicBezTo>
                  <a:lnTo>
                    <a:pt x="3739728" y="7661953"/>
                  </a:lnTo>
                  <a:lnTo>
                    <a:pt x="3728298" y="7667033"/>
                  </a:lnTo>
                  <a:lnTo>
                    <a:pt x="3720678" y="7667033"/>
                  </a:lnTo>
                  <a:cubicBezTo>
                    <a:pt x="3700359" y="7661953"/>
                    <a:pt x="3704169" y="7664493"/>
                    <a:pt x="3695278" y="7659412"/>
                  </a:cubicBezTo>
                  <a:cubicBezTo>
                    <a:pt x="3591139" y="7658143"/>
                    <a:pt x="3577169" y="7647983"/>
                    <a:pt x="3503508" y="7642903"/>
                  </a:cubicBezTo>
                  <a:cubicBezTo>
                    <a:pt x="3503508" y="7642903"/>
                    <a:pt x="3504778" y="7642903"/>
                    <a:pt x="3503508" y="7644172"/>
                  </a:cubicBezTo>
                  <a:cubicBezTo>
                    <a:pt x="3452708" y="7653062"/>
                    <a:pt x="3382858" y="7647983"/>
                    <a:pt x="3342219" y="7646712"/>
                  </a:cubicBezTo>
                  <a:lnTo>
                    <a:pt x="3325708" y="7642903"/>
                  </a:lnTo>
                  <a:cubicBezTo>
                    <a:pt x="3301578" y="7634012"/>
                    <a:pt x="3207598" y="7659412"/>
                    <a:pt x="3239348" y="7645443"/>
                  </a:cubicBezTo>
                  <a:cubicBezTo>
                    <a:pt x="3028529" y="7649253"/>
                    <a:pt x="2787229" y="7649253"/>
                    <a:pt x="2683377" y="7649253"/>
                  </a:cubicBezTo>
                  <a:cubicBezTo>
                    <a:pt x="2669948" y="7655603"/>
                    <a:pt x="2610031" y="7649253"/>
                    <a:pt x="2631209" y="7659412"/>
                  </a:cubicBezTo>
                  <a:cubicBezTo>
                    <a:pt x="2607449" y="7646712"/>
                    <a:pt x="2536169" y="7644172"/>
                    <a:pt x="2509827" y="7644172"/>
                  </a:cubicBezTo>
                  <a:cubicBezTo>
                    <a:pt x="2510860" y="7642903"/>
                    <a:pt x="2511893" y="7641633"/>
                    <a:pt x="2516025" y="7641633"/>
                  </a:cubicBezTo>
                  <a:cubicBezTo>
                    <a:pt x="2464890" y="7625122"/>
                    <a:pt x="2455076" y="7656872"/>
                    <a:pt x="2407040" y="7636553"/>
                  </a:cubicBezTo>
                  <a:cubicBezTo>
                    <a:pt x="2399292" y="7650522"/>
                    <a:pt x="2319749" y="7632743"/>
                    <a:pt x="2292373" y="7647983"/>
                  </a:cubicBezTo>
                  <a:cubicBezTo>
                    <a:pt x="2286692" y="7645443"/>
                    <a:pt x="2284626" y="7641633"/>
                    <a:pt x="2286692" y="7640362"/>
                  </a:cubicBezTo>
                  <a:cubicBezTo>
                    <a:pt x="2199917" y="7637822"/>
                    <a:pt x="2104361" y="7636553"/>
                    <a:pt x="2031532" y="7634012"/>
                  </a:cubicBezTo>
                  <a:cubicBezTo>
                    <a:pt x="1969034" y="7646712"/>
                    <a:pt x="1880192" y="7628933"/>
                    <a:pt x="1825958" y="7645443"/>
                  </a:cubicBezTo>
                  <a:cubicBezTo>
                    <a:pt x="1781538" y="7641633"/>
                    <a:pt x="1709225" y="7635283"/>
                    <a:pt x="1647243" y="7641633"/>
                  </a:cubicBezTo>
                  <a:lnTo>
                    <a:pt x="1653441" y="7639093"/>
                  </a:lnTo>
                  <a:cubicBezTo>
                    <a:pt x="1583195" y="7640362"/>
                    <a:pt x="1495387" y="7640362"/>
                    <a:pt x="1447351" y="7651793"/>
                  </a:cubicBezTo>
                  <a:cubicBezTo>
                    <a:pt x="1426690" y="7635283"/>
                    <a:pt x="1396216" y="7639093"/>
                    <a:pt x="1365741" y="7634012"/>
                  </a:cubicBezTo>
                  <a:cubicBezTo>
                    <a:pt x="1318738" y="7641633"/>
                    <a:pt x="1224216" y="7639093"/>
                    <a:pt x="1152420" y="7646712"/>
                  </a:cubicBezTo>
                  <a:cubicBezTo>
                    <a:pt x="1141573" y="7639093"/>
                    <a:pt x="1093537" y="7650522"/>
                    <a:pt x="1089921" y="7639093"/>
                  </a:cubicBezTo>
                  <a:cubicBezTo>
                    <a:pt x="1004570" y="7646712"/>
                    <a:pt x="814070" y="7650522"/>
                    <a:pt x="617220" y="7651793"/>
                  </a:cubicBezTo>
                  <a:lnTo>
                    <a:pt x="318770" y="7651793"/>
                  </a:lnTo>
                  <a:lnTo>
                    <a:pt x="168910" y="7650522"/>
                  </a:lnTo>
                  <a:lnTo>
                    <a:pt x="93980" y="7649253"/>
                  </a:lnTo>
                  <a:lnTo>
                    <a:pt x="58420" y="7649253"/>
                  </a:lnTo>
                  <a:lnTo>
                    <a:pt x="45720" y="7647983"/>
                  </a:lnTo>
                  <a:lnTo>
                    <a:pt x="48260" y="7647983"/>
                  </a:lnTo>
                  <a:cubicBezTo>
                    <a:pt x="52070" y="7505743"/>
                    <a:pt x="55880" y="7366043"/>
                    <a:pt x="58420" y="7231422"/>
                  </a:cubicBezTo>
                  <a:cubicBezTo>
                    <a:pt x="55880" y="7207293"/>
                    <a:pt x="53340" y="7183162"/>
                    <a:pt x="49530" y="7157762"/>
                  </a:cubicBezTo>
                  <a:cubicBezTo>
                    <a:pt x="46990" y="6992662"/>
                    <a:pt x="45720" y="6809783"/>
                    <a:pt x="45720" y="6609660"/>
                  </a:cubicBezTo>
                  <a:cubicBezTo>
                    <a:pt x="46990" y="6554594"/>
                    <a:pt x="48260" y="6497859"/>
                    <a:pt x="45720" y="6439456"/>
                  </a:cubicBezTo>
                  <a:lnTo>
                    <a:pt x="45720" y="6402745"/>
                  </a:lnTo>
                  <a:lnTo>
                    <a:pt x="48260" y="6394401"/>
                  </a:lnTo>
                  <a:lnTo>
                    <a:pt x="49530" y="6304293"/>
                  </a:lnTo>
                  <a:cubicBezTo>
                    <a:pt x="50800" y="6305962"/>
                    <a:pt x="53340" y="6305962"/>
                    <a:pt x="54610" y="6312637"/>
                  </a:cubicBezTo>
                  <a:lnTo>
                    <a:pt x="54610" y="6330992"/>
                  </a:lnTo>
                  <a:lnTo>
                    <a:pt x="54610" y="6314305"/>
                  </a:lnTo>
                  <a:cubicBezTo>
                    <a:pt x="55880" y="6319311"/>
                    <a:pt x="57150" y="6325986"/>
                    <a:pt x="57150" y="6335998"/>
                  </a:cubicBezTo>
                  <a:lnTo>
                    <a:pt x="57150" y="5865432"/>
                  </a:lnTo>
                  <a:cubicBezTo>
                    <a:pt x="58420" y="5868769"/>
                    <a:pt x="59690" y="5872107"/>
                    <a:pt x="58420" y="5883788"/>
                  </a:cubicBezTo>
                  <a:cubicBezTo>
                    <a:pt x="69850" y="5763643"/>
                    <a:pt x="57150" y="5713583"/>
                    <a:pt x="57150" y="5636824"/>
                  </a:cubicBezTo>
                  <a:lnTo>
                    <a:pt x="57150" y="5621806"/>
                  </a:lnTo>
                  <a:cubicBezTo>
                    <a:pt x="57150" y="5595107"/>
                    <a:pt x="59690" y="5566740"/>
                    <a:pt x="63500" y="5530029"/>
                  </a:cubicBezTo>
                  <a:cubicBezTo>
                    <a:pt x="50800" y="5508336"/>
                    <a:pt x="64770" y="5284734"/>
                    <a:pt x="54610" y="5181277"/>
                  </a:cubicBezTo>
                  <a:lnTo>
                    <a:pt x="54610" y="5144566"/>
                  </a:lnTo>
                  <a:cubicBezTo>
                    <a:pt x="57150" y="5137891"/>
                    <a:pt x="58420" y="5134554"/>
                    <a:pt x="59690" y="5139560"/>
                  </a:cubicBezTo>
                  <a:cubicBezTo>
                    <a:pt x="62230" y="4859223"/>
                    <a:pt x="63500" y="4548850"/>
                    <a:pt x="66040" y="4310229"/>
                  </a:cubicBezTo>
                  <a:cubicBezTo>
                    <a:pt x="53340" y="4106651"/>
                    <a:pt x="71120" y="3817971"/>
                    <a:pt x="54610" y="3644429"/>
                  </a:cubicBezTo>
                  <a:cubicBezTo>
                    <a:pt x="58420" y="3499255"/>
                    <a:pt x="64770" y="3265640"/>
                    <a:pt x="58420" y="3063731"/>
                  </a:cubicBezTo>
                  <a:lnTo>
                    <a:pt x="60960" y="3083755"/>
                  </a:lnTo>
                  <a:cubicBezTo>
                    <a:pt x="59690" y="2855147"/>
                    <a:pt x="59690" y="2571473"/>
                    <a:pt x="48260" y="2414618"/>
                  </a:cubicBezTo>
                  <a:cubicBezTo>
                    <a:pt x="64770" y="2347871"/>
                    <a:pt x="60960" y="2249419"/>
                    <a:pt x="66040" y="2150968"/>
                  </a:cubicBezTo>
                  <a:cubicBezTo>
                    <a:pt x="58420" y="1999118"/>
                    <a:pt x="60960" y="1692083"/>
                    <a:pt x="53340" y="1460137"/>
                  </a:cubicBezTo>
                  <a:cubicBezTo>
                    <a:pt x="60960" y="1425095"/>
                    <a:pt x="50800" y="1268240"/>
                    <a:pt x="60960" y="1256559"/>
                  </a:cubicBezTo>
                  <a:cubicBezTo>
                    <a:pt x="53340" y="1028700"/>
                    <a:pt x="49530" y="836930"/>
                    <a:pt x="48260" y="638810"/>
                  </a:cubicBezTo>
                  <a:lnTo>
                    <a:pt x="48260" y="339090"/>
                  </a:lnTo>
                  <a:lnTo>
                    <a:pt x="49530" y="189230"/>
                  </a:lnTo>
                  <a:lnTo>
                    <a:pt x="50800" y="114300"/>
                  </a:lnTo>
                  <a:lnTo>
                    <a:pt x="50800" y="78740"/>
                  </a:lnTo>
                  <a:lnTo>
                    <a:pt x="52070" y="66040"/>
                  </a:lnTo>
                  <a:lnTo>
                    <a:pt x="64770" y="66040"/>
                  </a:lnTo>
                  <a:cubicBezTo>
                    <a:pt x="210820" y="69850"/>
                    <a:pt x="354330" y="73660"/>
                    <a:pt x="492760" y="77470"/>
                  </a:cubicBezTo>
                  <a:cubicBezTo>
                    <a:pt x="558800" y="71120"/>
                    <a:pt x="633730" y="58420"/>
                    <a:pt x="701040" y="50800"/>
                  </a:cubicBezTo>
                  <a:cubicBezTo>
                    <a:pt x="707390" y="52070"/>
                    <a:pt x="707390" y="53340"/>
                    <a:pt x="692150" y="53340"/>
                  </a:cubicBezTo>
                  <a:cubicBezTo>
                    <a:pt x="788670" y="50800"/>
                    <a:pt x="877570" y="62230"/>
                    <a:pt x="974090" y="59690"/>
                  </a:cubicBezTo>
                  <a:cubicBezTo>
                    <a:pt x="972820" y="60960"/>
                    <a:pt x="972820" y="60960"/>
                    <a:pt x="957580" y="63500"/>
                  </a:cubicBezTo>
                  <a:cubicBezTo>
                    <a:pt x="1035687" y="58420"/>
                    <a:pt x="1074426" y="72390"/>
                    <a:pt x="1117813" y="63500"/>
                  </a:cubicBezTo>
                  <a:lnTo>
                    <a:pt x="1120396" y="66040"/>
                  </a:lnTo>
                  <a:lnTo>
                    <a:pt x="1147771" y="62230"/>
                  </a:lnTo>
                  <a:cubicBezTo>
                    <a:pt x="1147254" y="64770"/>
                    <a:pt x="1146221" y="69850"/>
                    <a:pt x="1137957" y="69850"/>
                  </a:cubicBezTo>
                  <a:cubicBezTo>
                    <a:pt x="1471627" y="73660"/>
                    <a:pt x="1815628" y="55880"/>
                    <a:pt x="2158079" y="58420"/>
                  </a:cubicBezTo>
                  <a:lnTo>
                    <a:pt x="2145166" y="62230"/>
                  </a:lnTo>
                  <a:lnTo>
                    <a:pt x="2211797" y="55880"/>
                  </a:lnTo>
                  <a:cubicBezTo>
                    <a:pt x="2211280" y="57150"/>
                    <a:pt x="2208181" y="58420"/>
                    <a:pt x="2205082" y="59690"/>
                  </a:cubicBezTo>
                  <a:cubicBezTo>
                    <a:pt x="2290307" y="66040"/>
                    <a:pt x="2378632" y="55880"/>
                    <a:pt x="2461274" y="57150"/>
                  </a:cubicBezTo>
                  <a:cubicBezTo>
                    <a:pt x="2460758" y="58420"/>
                    <a:pt x="2448361" y="62230"/>
                    <a:pt x="2459725" y="64770"/>
                  </a:cubicBezTo>
                  <a:cubicBezTo>
                    <a:pt x="2521190" y="54610"/>
                    <a:pt x="2558380" y="77470"/>
                    <a:pt x="2588854" y="57150"/>
                  </a:cubicBezTo>
                  <a:cubicBezTo>
                    <a:pt x="2591953" y="58420"/>
                    <a:pt x="2593503" y="62230"/>
                    <a:pt x="2587305" y="64770"/>
                  </a:cubicBezTo>
                  <a:cubicBezTo>
                    <a:pt x="2758272" y="58420"/>
                    <a:pt x="3166959" y="58420"/>
                    <a:pt x="3589869" y="62230"/>
                  </a:cubicBezTo>
                  <a:cubicBezTo>
                    <a:pt x="3638128" y="59690"/>
                    <a:pt x="3688928" y="58420"/>
                    <a:pt x="3739728" y="55880"/>
                  </a:cubicBezTo>
                  <a:lnTo>
                    <a:pt x="3739728" y="20320"/>
                  </a:lnTo>
                  <a:cubicBezTo>
                    <a:pt x="3461598" y="19050"/>
                    <a:pt x="3182199" y="19050"/>
                    <a:pt x="2902799" y="17780"/>
                  </a:cubicBezTo>
                  <a:cubicBezTo>
                    <a:pt x="2463857" y="12700"/>
                    <a:pt x="2146716" y="0"/>
                    <a:pt x="1793934" y="24130"/>
                  </a:cubicBezTo>
                  <a:cubicBezTo>
                    <a:pt x="1794451" y="22860"/>
                    <a:pt x="1791352" y="21590"/>
                    <a:pt x="1800649" y="20320"/>
                  </a:cubicBezTo>
                  <a:cubicBezTo>
                    <a:pt x="1698895" y="24130"/>
                    <a:pt x="1606438" y="17780"/>
                    <a:pt x="1510366" y="21590"/>
                  </a:cubicBezTo>
                  <a:lnTo>
                    <a:pt x="1510883" y="20320"/>
                  </a:lnTo>
                  <a:cubicBezTo>
                    <a:pt x="1274318" y="34290"/>
                    <a:pt x="1002030" y="17780"/>
                    <a:pt x="438150" y="33020"/>
                  </a:cubicBezTo>
                  <a:lnTo>
                    <a:pt x="19050" y="33020"/>
                  </a:lnTo>
                  <a:lnTo>
                    <a:pt x="19050" y="78740"/>
                  </a:lnTo>
                  <a:cubicBezTo>
                    <a:pt x="19050" y="213360"/>
                    <a:pt x="20320" y="350520"/>
                    <a:pt x="20320" y="488950"/>
                  </a:cubicBezTo>
                  <a:cubicBezTo>
                    <a:pt x="7620" y="951230"/>
                    <a:pt x="11430" y="1521878"/>
                    <a:pt x="20320" y="2125937"/>
                  </a:cubicBezTo>
                  <a:cubicBezTo>
                    <a:pt x="26670" y="2871834"/>
                    <a:pt x="8890" y="3594369"/>
                    <a:pt x="13970" y="4338597"/>
                  </a:cubicBezTo>
                  <a:cubicBezTo>
                    <a:pt x="7620" y="4907614"/>
                    <a:pt x="21590" y="5498324"/>
                    <a:pt x="25400" y="6084028"/>
                  </a:cubicBezTo>
                  <a:cubicBezTo>
                    <a:pt x="20320" y="6302624"/>
                    <a:pt x="13970" y="6527895"/>
                    <a:pt x="15240" y="6736122"/>
                  </a:cubicBezTo>
                  <a:lnTo>
                    <a:pt x="19050" y="6723422"/>
                  </a:lnTo>
                  <a:cubicBezTo>
                    <a:pt x="13970" y="6772953"/>
                    <a:pt x="15240" y="6827562"/>
                    <a:pt x="19050" y="6879633"/>
                  </a:cubicBezTo>
                  <a:cubicBezTo>
                    <a:pt x="17780" y="6940593"/>
                    <a:pt x="17780" y="7002822"/>
                    <a:pt x="19050" y="7065053"/>
                  </a:cubicBezTo>
                  <a:cubicBezTo>
                    <a:pt x="19050" y="7066323"/>
                    <a:pt x="19050" y="7068862"/>
                    <a:pt x="17780" y="7070133"/>
                  </a:cubicBezTo>
                  <a:lnTo>
                    <a:pt x="16510" y="7057433"/>
                  </a:lnTo>
                  <a:cubicBezTo>
                    <a:pt x="12700" y="7081562"/>
                    <a:pt x="15240" y="7109503"/>
                    <a:pt x="19050" y="7137443"/>
                  </a:cubicBezTo>
                  <a:cubicBezTo>
                    <a:pt x="19050" y="7161573"/>
                    <a:pt x="20320" y="7184433"/>
                    <a:pt x="20320" y="7208562"/>
                  </a:cubicBezTo>
                  <a:lnTo>
                    <a:pt x="24130" y="7404143"/>
                  </a:lnTo>
                  <a:cubicBezTo>
                    <a:pt x="21590" y="7453672"/>
                    <a:pt x="34290" y="7576862"/>
                    <a:pt x="15240" y="7580672"/>
                  </a:cubicBezTo>
                  <a:cubicBezTo>
                    <a:pt x="15240" y="7537493"/>
                    <a:pt x="6350" y="7647983"/>
                    <a:pt x="1270" y="7551462"/>
                  </a:cubicBezTo>
                  <a:cubicBezTo>
                    <a:pt x="0" y="7562893"/>
                    <a:pt x="0" y="7590833"/>
                    <a:pt x="0" y="7620043"/>
                  </a:cubicBezTo>
                  <a:cubicBezTo>
                    <a:pt x="0" y="7628933"/>
                    <a:pt x="1270" y="7637822"/>
                    <a:pt x="1270" y="7645443"/>
                  </a:cubicBezTo>
                  <a:cubicBezTo>
                    <a:pt x="2540" y="7663222"/>
                    <a:pt x="5080" y="7675922"/>
                    <a:pt x="7620" y="7672112"/>
                  </a:cubicBezTo>
                  <a:cubicBezTo>
                    <a:pt x="17780" y="7682272"/>
                    <a:pt x="25400" y="7726722"/>
                    <a:pt x="33020" y="7665762"/>
                  </a:cubicBezTo>
                  <a:lnTo>
                    <a:pt x="60960" y="7665762"/>
                  </a:lnTo>
                  <a:cubicBezTo>
                    <a:pt x="91440" y="7665762"/>
                    <a:pt x="121920" y="7665762"/>
                    <a:pt x="152400" y="7667033"/>
                  </a:cubicBezTo>
                  <a:cubicBezTo>
                    <a:pt x="194310" y="7668303"/>
                    <a:pt x="234950" y="7669572"/>
                    <a:pt x="273050" y="7670843"/>
                  </a:cubicBezTo>
                  <a:cubicBezTo>
                    <a:pt x="991870" y="7697512"/>
                    <a:pt x="1296011" y="7681003"/>
                    <a:pt x="1588360" y="7664493"/>
                  </a:cubicBezTo>
                  <a:cubicBezTo>
                    <a:pt x="1836289" y="7673383"/>
                    <a:pt x="2084217" y="7653062"/>
                    <a:pt x="2325430" y="7665762"/>
                  </a:cubicBezTo>
                  <a:cubicBezTo>
                    <a:pt x="2192169" y="7668303"/>
                    <a:pt x="2060457" y="7673383"/>
                    <a:pt x="1923064" y="7677193"/>
                  </a:cubicBezTo>
                  <a:cubicBezTo>
                    <a:pt x="1926163" y="7675922"/>
                    <a:pt x="1927712" y="7674653"/>
                    <a:pt x="1930811" y="7673383"/>
                  </a:cubicBezTo>
                  <a:cubicBezTo>
                    <a:pt x="1920481" y="7675922"/>
                    <a:pt x="1909117" y="7679733"/>
                    <a:pt x="1897238" y="7678462"/>
                  </a:cubicBezTo>
                  <a:cubicBezTo>
                    <a:pt x="1894139" y="7677193"/>
                    <a:pt x="1900337" y="7675922"/>
                    <a:pt x="1904469" y="7674653"/>
                  </a:cubicBezTo>
                  <a:cubicBezTo>
                    <a:pt x="1859015" y="7664493"/>
                    <a:pt x="1771724" y="7681003"/>
                    <a:pt x="1743315" y="7673383"/>
                  </a:cubicBezTo>
                  <a:cubicBezTo>
                    <a:pt x="1730403" y="7674653"/>
                    <a:pt x="1724721" y="7678462"/>
                    <a:pt x="1731952" y="7682272"/>
                  </a:cubicBezTo>
                  <a:cubicBezTo>
                    <a:pt x="1564600" y="7684812"/>
                    <a:pt x="1385369" y="7687353"/>
                    <a:pt x="1214402" y="7694972"/>
                  </a:cubicBezTo>
                  <a:cubicBezTo>
                    <a:pt x="1206138" y="7693703"/>
                    <a:pt x="1204588" y="7691162"/>
                    <a:pt x="1207170" y="7687353"/>
                  </a:cubicBezTo>
                  <a:cubicBezTo>
                    <a:pt x="1061513" y="7703862"/>
                    <a:pt x="735330" y="7697512"/>
                    <a:pt x="368300" y="7694972"/>
                  </a:cubicBezTo>
                  <a:cubicBezTo>
                    <a:pt x="354330" y="7698783"/>
                    <a:pt x="405130" y="7700053"/>
                    <a:pt x="369570" y="7703862"/>
                  </a:cubicBezTo>
                  <a:cubicBezTo>
                    <a:pt x="487680" y="7708943"/>
                    <a:pt x="585470" y="7693703"/>
                    <a:pt x="692150" y="7701322"/>
                  </a:cubicBezTo>
                  <a:lnTo>
                    <a:pt x="678180" y="7705133"/>
                  </a:lnTo>
                  <a:cubicBezTo>
                    <a:pt x="755650" y="7707672"/>
                    <a:pt x="693420" y="7694972"/>
                    <a:pt x="774700" y="7700053"/>
                  </a:cubicBezTo>
                  <a:cubicBezTo>
                    <a:pt x="806450" y="7703862"/>
                    <a:pt x="767080" y="7705133"/>
                    <a:pt x="781050" y="7706403"/>
                  </a:cubicBezTo>
                  <a:cubicBezTo>
                    <a:pt x="946150" y="7705133"/>
                    <a:pt x="1064612" y="7708943"/>
                    <a:pt x="1128143" y="7698783"/>
                  </a:cubicBezTo>
                  <a:cubicBezTo>
                    <a:pt x="1143639" y="7707672"/>
                    <a:pt x="1200456" y="7698783"/>
                    <a:pt x="1225249" y="7707672"/>
                  </a:cubicBezTo>
                  <a:cubicBezTo>
                    <a:pt x="1242810" y="7703862"/>
                    <a:pt x="1259855" y="7705133"/>
                    <a:pt x="1266570" y="7698783"/>
                  </a:cubicBezTo>
                  <a:cubicBezTo>
                    <a:pt x="1502102" y="7703862"/>
                    <a:pt x="1742799" y="7694972"/>
                    <a:pt x="1984013" y="7694972"/>
                  </a:cubicBezTo>
                  <a:cubicBezTo>
                    <a:pt x="2097130" y="7677193"/>
                    <a:pt x="2231941" y="7698783"/>
                    <a:pt x="2366235" y="7692433"/>
                  </a:cubicBezTo>
                  <a:cubicBezTo>
                    <a:pt x="2367268" y="7692433"/>
                    <a:pt x="2366752" y="7693703"/>
                    <a:pt x="2366235" y="7693703"/>
                  </a:cubicBezTo>
                  <a:cubicBezTo>
                    <a:pt x="2410139" y="7689893"/>
                    <a:pt x="2473671" y="7687353"/>
                    <a:pt x="2525839" y="7689893"/>
                  </a:cubicBezTo>
                  <a:lnTo>
                    <a:pt x="2570260" y="7682272"/>
                  </a:lnTo>
                  <a:cubicBezTo>
                    <a:pt x="2669947" y="7687353"/>
                    <a:pt x="2770668" y="7689893"/>
                    <a:pt x="3014559" y="7689893"/>
                  </a:cubicBezTo>
                  <a:lnTo>
                    <a:pt x="3653369" y="7689893"/>
                  </a:lnTo>
                  <a:cubicBezTo>
                    <a:pt x="3649558" y="7691162"/>
                    <a:pt x="3638128" y="7692433"/>
                    <a:pt x="3613998" y="7693703"/>
                  </a:cubicBezTo>
                  <a:cubicBezTo>
                    <a:pt x="3633048" y="7694972"/>
                    <a:pt x="3705439" y="7694972"/>
                    <a:pt x="3740998" y="7691162"/>
                  </a:cubicBezTo>
                  <a:cubicBezTo>
                    <a:pt x="3746078" y="7691162"/>
                    <a:pt x="3751158" y="7689893"/>
                    <a:pt x="3754969" y="7689893"/>
                  </a:cubicBezTo>
                  <a:lnTo>
                    <a:pt x="3780369" y="7689893"/>
                  </a:lnTo>
                  <a:lnTo>
                    <a:pt x="3780369" y="7674653"/>
                  </a:lnTo>
                  <a:cubicBezTo>
                    <a:pt x="3787989" y="7670843"/>
                    <a:pt x="3774019" y="7672112"/>
                    <a:pt x="3780369" y="7664493"/>
                  </a:cubicBezTo>
                  <a:lnTo>
                    <a:pt x="3780369" y="7358422"/>
                  </a:lnTo>
                  <a:cubicBezTo>
                    <a:pt x="3785448" y="7377472"/>
                    <a:pt x="3777828" y="7440972"/>
                    <a:pt x="3786719" y="7432083"/>
                  </a:cubicBezTo>
                  <a:cubicBezTo>
                    <a:pt x="3790528" y="7387633"/>
                    <a:pt x="3784178" y="7368583"/>
                    <a:pt x="3780369" y="7358422"/>
                  </a:cubicBezTo>
                  <a:cubicBezTo>
                    <a:pt x="3780369" y="7176812"/>
                    <a:pt x="3781639" y="6993933"/>
                    <a:pt x="3781639" y="6812322"/>
                  </a:cubicBezTo>
                  <a:cubicBezTo>
                    <a:pt x="3782908" y="6696753"/>
                    <a:pt x="3782908" y="6551257"/>
                    <a:pt x="3784178" y="6402745"/>
                  </a:cubicBezTo>
                  <a:cubicBezTo>
                    <a:pt x="3790528" y="6751362"/>
                    <a:pt x="3785448" y="7039653"/>
                    <a:pt x="3784178" y="7322862"/>
                  </a:cubicBezTo>
                  <a:cubicBezTo>
                    <a:pt x="3787989" y="7336833"/>
                    <a:pt x="3789258" y="7286033"/>
                    <a:pt x="3793069" y="7321593"/>
                  </a:cubicBezTo>
                  <a:cubicBezTo>
                    <a:pt x="3798148" y="7203483"/>
                    <a:pt x="3782908" y="7105693"/>
                    <a:pt x="3790528" y="6999012"/>
                  </a:cubicBezTo>
                  <a:lnTo>
                    <a:pt x="3794339" y="7012983"/>
                  </a:lnTo>
                  <a:cubicBezTo>
                    <a:pt x="3796878" y="6935512"/>
                    <a:pt x="3784178" y="6997743"/>
                    <a:pt x="3789258" y="6916462"/>
                  </a:cubicBezTo>
                  <a:cubicBezTo>
                    <a:pt x="3794339" y="6887253"/>
                    <a:pt x="3795608" y="6927893"/>
                    <a:pt x="3796878" y="6912653"/>
                  </a:cubicBezTo>
                  <a:close/>
                  <a:moveTo>
                    <a:pt x="3324439" y="7663222"/>
                  </a:moveTo>
                  <a:lnTo>
                    <a:pt x="3352378" y="7663222"/>
                  </a:lnTo>
                  <a:cubicBezTo>
                    <a:pt x="3346028" y="7661953"/>
                    <a:pt x="3337139" y="7661953"/>
                    <a:pt x="3324439" y="7663222"/>
                  </a:cubicBezTo>
                  <a:close/>
                </a:path>
              </a:pathLst>
            </a:custGeom>
            <a:solidFill>
              <a:srgbClr val="E94E1B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14427329" y="0"/>
            <a:ext cx="3385968" cy="6857524"/>
            <a:chOff x="0" y="0"/>
            <a:chExt cx="3803228" cy="7702593"/>
          </a:xfrm>
        </p:grpSpPr>
        <p:sp>
          <p:nvSpPr>
            <p:cNvPr id="11" name="Freeform 11"/>
            <p:cNvSpPr/>
            <p:nvPr/>
          </p:nvSpPr>
          <p:spPr>
            <a:xfrm>
              <a:off x="1270" y="-10160"/>
              <a:ext cx="3799418" cy="7726722"/>
            </a:xfrm>
            <a:custGeom>
              <a:avLst/>
              <a:gdLst/>
              <a:ahLst/>
              <a:cxnLst/>
              <a:rect l="l" t="t" r="r" b="b"/>
              <a:pathLst>
                <a:path w="3799418" h="7726722">
                  <a:moveTo>
                    <a:pt x="3796878" y="6912653"/>
                  </a:moveTo>
                  <a:cubicBezTo>
                    <a:pt x="3795609" y="6747553"/>
                    <a:pt x="3799419" y="6541244"/>
                    <a:pt x="3789259" y="6335998"/>
                  </a:cubicBezTo>
                  <a:cubicBezTo>
                    <a:pt x="3798148" y="6285937"/>
                    <a:pt x="3789259" y="6102383"/>
                    <a:pt x="3798148" y="6022287"/>
                  </a:cubicBezTo>
                  <a:cubicBezTo>
                    <a:pt x="3794339" y="5965552"/>
                    <a:pt x="3795609" y="5908817"/>
                    <a:pt x="3789259" y="5888793"/>
                  </a:cubicBezTo>
                  <a:lnTo>
                    <a:pt x="3789259" y="5833727"/>
                  </a:lnTo>
                  <a:cubicBezTo>
                    <a:pt x="3791798" y="5239680"/>
                    <a:pt x="3793069" y="4665657"/>
                    <a:pt x="3786719" y="4069940"/>
                  </a:cubicBezTo>
                  <a:cubicBezTo>
                    <a:pt x="3786719" y="3903074"/>
                    <a:pt x="3785448" y="3737875"/>
                    <a:pt x="3785448" y="3571008"/>
                  </a:cubicBezTo>
                  <a:cubicBezTo>
                    <a:pt x="3782909" y="3527622"/>
                    <a:pt x="3781639" y="3482568"/>
                    <a:pt x="3780369" y="3435845"/>
                  </a:cubicBezTo>
                  <a:cubicBezTo>
                    <a:pt x="3779098" y="3228930"/>
                    <a:pt x="3781639" y="3030358"/>
                    <a:pt x="3781639" y="2833455"/>
                  </a:cubicBezTo>
                  <a:cubicBezTo>
                    <a:pt x="3784178" y="2669925"/>
                    <a:pt x="3785448" y="2501389"/>
                    <a:pt x="3782909" y="2334521"/>
                  </a:cubicBezTo>
                  <a:cubicBezTo>
                    <a:pt x="3782909" y="2331184"/>
                    <a:pt x="3784178" y="2332853"/>
                    <a:pt x="3784178" y="2334521"/>
                  </a:cubicBezTo>
                  <a:cubicBezTo>
                    <a:pt x="3780369" y="2192684"/>
                    <a:pt x="3777828" y="1987438"/>
                    <a:pt x="3780369" y="1818902"/>
                  </a:cubicBezTo>
                  <a:lnTo>
                    <a:pt x="3775289" y="1722119"/>
                  </a:lnTo>
                  <a:lnTo>
                    <a:pt x="3775289" y="1450125"/>
                  </a:lnTo>
                  <a:cubicBezTo>
                    <a:pt x="3777828" y="1201493"/>
                    <a:pt x="3780369" y="974090"/>
                    <a:pt x="3780369" y="783590"/>
                  </a:cubicBezTo>
                  <a:cubicBezTo>
                    <a:pt x="3780369" y="548640"/>
                    <a:pt x="3780369" y="311150"/>
                    <a:pt x="3781639" y="74930"/>
                  </a:cubicBezTo>
                  <a:lnTo>
                    <a:pt x="3781639" y="17780"/>
                  </a:lnTo>
                  <a:lnTo>
                    <a:pt x="3740998" y="17780"/>
                  </a:lnTo>
                  <a:lnTo>
                    <a:pt x="3740998" y="52070"/>
                  </a:lnTo>
                  <a:lnTo>
                    <a:pt x="3747348" y="52070"/>
                  </a:lnTo>
                  <a:lnTo>
                    <a:pt x="3747348" y="74930"/>
                  </a:lnTo>
                  <a:cubicBezTo>
                    <a:pt x="3747348" y="100330"/>
                    <a:pt x="3748619" y="127000"/>
                    <a:pt x="3748619" y="153670"/>
                  </a:cubicBezTo>
                  <a:cubicBezTo>
                    <a:pt x="3748619" y="191770"/>
                    <a:pt x="3748619" y="231140"/>
                    <a:pt x="3749889" y="270510"/>
                  </a:cubicBezTo>
                  <a:lnTo>
                    <a:pt x="3749889" y="508000"/>
                  </a:lnTo>
                  <a:cubicBezTo>
                    <a:pt x="3749889" y="661670"/>
                    <a:pt x="3751159" y="815340"/>
                    <a:pt x="3756239" y="965200"/>
                  </a:cubicBezTo>
                  <a:lnTo>
                    <a:pt x="3751159" y="955040"/>
                  </a:lnTo>
                  <a:cubicBezTo>
                    <a:pt x="3753698" y="993140"/>
                    <a:pt x="3753698" y="1033780"/>
                    <a:pt x="3754969" y="1084686"/>
                  </a:cubicBezTo>
                  <a:cubicBezTo>
                    <a:pt x="3754969" y="1114722"/>
                    <a:pt x="3756239" y="1144758"/>
                    <a:pt x="3756239" y="1176463"/>
                  </a:cubicBezTo>
                  <a:cubicBezTo>
                    <a:pt x="3757509" y="1366691"/>
                    <a:pt x="3752428" y="1565263"/>
                    <a:pt x="3756239" y="1755492"/>
                  </a:cubicBezTo>
                  <a:lnTo>
                    <a:pt x="3753698" y="1737137"/>
                  </a:lnTo>
                  <a:cubicBezTo>
                    <a:pt x="3752428" y="2005793"/>
                    <a:pt x="3753698" y="2266106"/>
                    <a:pt x="3754969" y="2523081"/>
                  </a:cubicBezTo>
                  <a:cubicBezTo>
                    <a:pt x="3754969" y="2644895"/>
                    <a:pt x="3753698" y="2766708"/>
                    <a:pt x="3754969" y="2888521"/>
                  </a:cubicBezTo>
                  <a:cubicBezTo>
                    <a:pt x="3753698" y="3157177"/>
                    <a:pt x="3757509" y="3337393"/>
                    <a:pt x="3757509" y="3607718"/>
                  </a:cubicBezTo>
                  <a:lnTo>
                    <a:pt x="3752428" y="3614393"/>
                  </a:lnTo>
                  <a:cubicBezTo>
                    <a:pt x="3770209" y="4068272"/>
                    <a:pt x="3737189" y="4567205"/>
                    <a:pt x="3756239" y="5039439"/>
                  </a:cubicBezTo>
                  <a:lnTo>
                    <a:pt x="3749889" y="5006066"/>
                  </a:lnTo>
                  <a:cubicBezTo>
                    <a:pt x="3760048" y="5079487"/>
                    <a:pt x="3746078" y="5291409"/>
                    <a:pt x="3762589" y="5264710"/>
                  </a:cubicBezTo>
                  <a:lnTo>
                    <a:pt x="3757509" y="5348144"/>
                  </a:lnTo>
                  <a:cubicBezTo>
                    <a:pt x="3779098" y="5668529"/>
                    <a:pt x="3747348" y="5932179"/>
                    <a:pt x="3761319" y="6325986"/>
                  </a:cubicBezTo>
                  <a:lnTo>
                    <a:pt x="3757509" y="6300955"/>
                  </a:lnTo>
                  <a:cubicBezTo>
                    <a:pt x="3760048" y="6406082"/>
                    <a:pt x="3762589" y="6527895"/>
                    <a:pt x="3758778" y="6604654"/>
                  </a:cubicBezTo>
                  <a:cubicBezTo>
                    <a:pt x="3758778" y="6592974"/>
                    <a:pt x="3757509" y="6597980"/>
                    <a:pt x="3756239" y="6572949"/>
                  </a:cubicBezTo>
                  <a:cubicBezTo>
                    <a:pt x="3740998" y="6847883"/>
                    <a:pt x="3757509" y="7126012"/>
                    <a:pt x="3757509" y="7390172"/>
                  </a:cubicBezTo>
                  <a:lnTo>
                    <a:pt x="3749889" y="7359693"/>
                  </a:lnTo>
                  <a:cubicBezTo>
                    <a:pt x="3752428" y="7397793"/>
                    <a:pt x="3753698" y="7447322"/>
                    <a:pt x="3753698" y="7500662"/>
                  </a:cubicBezTo>
                  <a:lnTo>
                    <a:pt x="3753698" y="7661953"/>
                  </a:lnTo>
                  <a:cubicBezTo>
                    <a:pt x="3749889" y="7661953"/>
                    <a:pt x="3747348" y="7660683"/>
                    <a:pt x="3742269" y="7660683"/>
                  </a:cubicBezTo>
                  <a:lnTo>
                    <a:pt x="3739728" y="7661953"/>
                  </a:lnTo>
                  <a:lnTo>
                    <a:pt x="3728298" y="7667033"/>
                  </a:lnTo>
                  <a:lnTo>
                    <a:pt x="3720678" y="7667033"/>
                  </a:lnTo>
                  <a:cubicBezTo>
                    <a:pt x="3700359" y="7661953"/>
                    <a:pt x="3704169" y="7664493"/>
                    <a:pt x="3695278" y="7659412"/>
                  </a:cubicBezTo>
                  <a:cubicBezTo>
                    <a:pt x="3591139" y="7658143"/>
                    <a:pt x="3577169" y="7647983"/>
                    <a:pt x="3503508" y="7642903"/>
                  </a:cubicBezTo>
                  <a:cubicBezTo>
                    <a:pt x="3503508" y="7642903"/>
                    <a:pt x="3504778" y="7642903"/>
                    <a:pt x="3503508" y="7644172"/>
                  </a:cubicBezTo>
                  <a:cubicBezTo>
                    <a:pt x="3452708" y="7653062"/>
                    <a:pt x="3382858" y="7647983"/>
                    <a:pt x="3342219" y="7646712"/>
                  </a:cubicBezTo>
                  <a:lnTo>
                    <a:pt x="3325708" y="7642903"/>
                  </a:lnTo>
                  <a:cubicBezTo>
                    <a:pt x="3301578" y="7634012"/>
                    <a:pt x="3207598" y="7659412"/>
                    <a:pt x="3239348" y="7645443"/>
                  </a:cubicBezTo>
                  <a:cubicBezTo>
                    <a:pt x="3028529" y="7649253"/>
                    <a:pt x="2787229" y="7649253"/>
                    <a:pt x="2683377" y="7649253"/>
                  </a:cubicBezTo>
                  <a:cubicBezTo>
                    <a:pt x="2669948" y="7655603"/>
                    <a:pt x="2610031" y="7649253"/>
                    <a:pt x="2631209" y="7659412"/>
                  </a:cubicBezTo>
                  <a:cubicBezTo>
                    <a:pt x="2607449" y="7646712"/>
                    <a:pt x="2536169" y="7644172"/>
                    <a:pt x="2509827" y="7644172"/>
                  </a:cubicBezTo>
                  <a:cubicBezTo>
                    <a:pt x="2510860" y="7642903"/>
                    <a:pt x="2511893" y="7641633"/>
                    <a:pt x="2516025" y="7641633"/>
                  </a:cubicBezTo>
                  <a:cubicBezTo>
                    <a:pt x="2464890" y="7625122"/>
                    <a:pt x="2455076" y="7656872"/>
                    <a:pt x="2407040" y="7636553"/>
                  </a:cubicBezTo>
                  <a:cubicBezTo>
                    <a:pt x="2399292" y="7650522"/>
                    <a:pt x="2319749" y="7632743"/>
                    <a:pt x="2292373" y="7647983"/>
                  </a:cubicBezTo>
                  <a:cubicBezTo>
                    <a:pt x="2286692" y="7645443"/>
                    <a:pt x="2284626" y="7641633"/>
                    <a:pt x="2286692" y="7640362"/>
                  </a:cubicBezTo>
                  <a:cubicBezTo>
                    <a:pt x="2199917" y="7637822"/>
                    <a:pt x="2104361" y="7636553"/>
                    <a:pt x="2031532" y="7634012"/>
                  </a:cubicBezTo>
                  <a:cubicBezTo>
                    <a:pt x="1969034" y="7646712"/>
                    <a:pt x="1880192" y="7628933"/>
                    <a:pt x="1825958" y="7645443"/>
                  </a:cubicBezTo>
                  <a:cubicBezTo>
                    <a:pt x="1781538" y="7641633"/>
                    <a:pt x="1709225" y="7635283"/>
                    <a:pt x="1647243" y="7641633"/>
                  </a:cubicBezTo>
                  <a:lnTo>
                    <a:pt x="1653441" y="7639093"/>
                  </a:lnTo>
                  <a:cubicBezTo>
                    <a:pt x="1583195" y="7640362"/>
                    <a:pt x="1495387" y="7640362"/>
                    <a:pt x="1447351" y="7651793"/>
                  </a:cubicBezTo>
                  <a:cubicBezTo>
                    <a:pt x="1426690" y="7635283"/>
                    <a:pt x="1396216" y="7639093"/>
                    <a:pt x="1365741" y="7634012"/>
                  </a:cubicBezTo>
                  <a:cubicBezTo>
                    <a:pt x="1318738" y="7641633"/>
                    <a:pt x="1224216" y="7639093"/>
                    <a:pt x="1152420" y="7646712"/>
                  </a:cubicBezTo>
                  <a:cubicBezTo>
                    <a:pt x="1141573" y="7639093"/>
                    <a:pt x="1093537" y="7650522"/>
                    <a:pt x="1089921" y="7639093"/>
                  </a:cubicBezTo>
                  <a:cubicBezTo>
                    <a:pt x="1004570" y="7646712"/>
                    <a:pt x="814070" y="7650522"/>
                    <a:pt x="617220" y="7651793"/>
                  </a:cubicBezTo>
                  <a:lnTo>
                    <a:pt x="318770" y="7651793"/>
                  </a:lnTo>
                  <a:lnTo>
                    <a:pt x="168910" y="7650522"/>
                  </a:lnTo>
                  <a:lnTo>
                    <a:pt x="93980" y="7649253"/>
                  </a:lnTo>
                  <a:lnTo>
                    <a:pt x="58420" y="7649253"/>
                  </a:lnTo>
                  <a:lnTo>
                    <a:pt x="45720" y="7647983"/>
                  </a:lnTo>
                  <a:lnTo>
                    <a:pt x="48260" y="7647983"/>
                  </a:lnTo>
                  <a:cubicBezTo>
                    <a:pt x="52070" y="7505743"/>
                    <a:pt x="55880" y="7366043"/>
                    <a:pt x="58420" y="7231422"/>
                  </a:cubicBezTo>
                  <a:cubicBezTo>
                    <a:pt x="55880" y="7207293"/>
                    <a:pt x="53340" y="7183162"/>
                    <a:pt x="49530" y="7157762"/>
                  </a:cubicBezTo>
                  <a:cubicBezTo>
                    <a:pt x="46990" y="6992662"/>
                    <a:pt x="45720" y="6809783"/>
                    <a:pt x="45720" y="6609660"/>
                  </a:cubicBezTo>
                  <a:cubicBezTo>
                    <a:pt x="46990" y="6554594"/>
                    <a:pt x="48260" y="6497859"/>
                    <a:pt x="45720" y="6439456"/>
                  </a:cubicBezTo>
                  <a:lnTo>
                    <a:pt x="45720" y="6402745"/>
                  </a:lnTo>
                  <a:lnTo>
                    <a:pt x="48260" y="6394401"/>
                  </a:lnTo>
                  <a:lnTo>
                    <a:pt x="49530" y="6304293"/>
                  </a:lnTo>
                  <a:cubicBezTo>
                    <a:pt x="50800" y="6305962"/>
                    <a:pt x="53340" y="6305962"/>
                    <a:pt x="54610" y="6312637"/>
                  </a:cubicBezTo>
                  <a:lnTo>
                    <a:pt x="54610" y="6330992"/>
                  </a:lnTo>
                  <a:lnTo>
                    <a:pt x="54610" y="6314305"/>
                  </a:lnTo>
                  <a:cubicBezTo>
                    <a:pt x="55880" y="6319311"/>
                    <a:pt x="57150" y="6325986"/>
                    <a:pt x="57150" y="6335998"/>
                  </a:cubicBezTo>
                  <a:lnTo>
                    <a:pt x="57150" y="5865432"/>
                  </a:lnTo>
                  <a:cubicBezTo>
                    <a:pt x="58420" y="5868769"/>
                    <a:pt x="59690" y="5872107"/>
                    <a:pt x="58420" y="5883788"/>
                  </a:cubicBezTo>
                  <a:cubicBezTo>
                    <a:pt x="69850" y="5763643"/>
                    <a:pt x="57150" y="5713583"/>
                    <a:pt x="57150" y="5636824"/>
                  </a:cubicBezTo>
                  <a:lnTo>
                    <a:pt x="57150" y="5621806"/>
                  </a:lnTo>
                  <a:cubicBezTo>
                    <a:pt x="57150" y="5595107"/>
                    <a:pt x="59690" y="5566740"/>
                    <a:pt x="63500" y="5530029"/>
                  </a:cubicBezTo>
                  <a:cubicBezTo>
                    <a:pt x="50800" y="5508336"/>
                    <a:pt x="64770" y="5284734"/>
                    <a:pt x="54610" y="5181277"/>
                  </a:cubicBezTo>
                  <a:lnTo>
                    <a:pt x="54610" y="5144566"/>
                  </a:lnTo>
                  <a:cubicBezTo>
                    <a:pt x="57150" y="5137891"/>
                    <a:pt x="58420" y="5134554"/>
                    <a:pt x="59690" y="5139560"/>
                  </a:cubicBezTo>
                  <a:cubicBezTo>
                    <a:pt x="62230" y="4859223"/>
                    <a:pt x="63500" y="4548850"/>
                    <a:pt x="66040" y="4310229"/>
                  </a:cubicBezTo>
                  <a:cubicBezTo>
                    <a:pt x="53340" y="4106651"/>
                    <a:pt x="71120" y="3817971"/>
                    <a:pt x="54610" y="3644429"/>
                  </a:cubicBezTo>
                  <a:cubicBezTo>
                    <a:pt x="58420" y="3499255"/>
                    <a:pt x="64770" y="3265640"/>
                    <a:pt x="58420" y="3063731"/>
                  </a:cubicBezTo>
                  <a:lnTo>
                    <a:pt x="60960" y="3083755"/>
                  </a:lnTo>
                  <a:cubicBezTo>
                    <a:pt x="59690" y="2855147"/>
                    <a:pt x="59690" y="2571473"/>
                    <a:pt x="48260" y="2414618"/>
                  </a:cubicBezTo>
                  <a:cubicBezTo>
                    <a:pt x="64770" y="2347871"/>
                    <a:pt x="60960" y="2249419"/>
                    <a:pt x="66040" y="2150968"/>
                  </a:cubicBezTo>
                  <a:cubicBezTo>
                    <a:pt x="58420" y="1999118"/>
                    <a:pt x="60960" y="1692083"/>
                    <a:pt x="53340" y="1460137"/>
                  </a:cubicBezTo>
                  <a:cubicBezTo>
                    <a:pt x="60960" y="1425095"/>
                    <a:pt x="50800" y="1268240"/>
                    <a:pt x="60960" y="1256559"/>
                  </a:cubicBezTo>
                  <a:cubicBezTo>
                    <a:pt x="53340" y="1028700"/>
                    <a:pt x="49530" y="836930"/>
                    <a:pt x="48260" y="638810"/>
                  </a:cubicBezTo>
                  <a:lnTo>
                    <a:pt x="48260" y="339090"/>
                  </a:lnTo>
                  <a:lnTo>
                    <a:pt x="49530" y="189230"/>
                  </a:lnTo>
                  <a:lnTo>
                    <a:pt x="50800" y="114300"/>
                  </a:lnTo>
                  <a:lnTo>
                    <a:pt x="50800" y="78740"/>
                  </a:lnTo>
                  <a:lnTo>
                    <a:pt x="52070" y="66040"/>
                  </a:lnTo>
                  <a:lnTo>
                    <a:pt x="64770" y="66040"/>
                  </a:lnTo>
                  <a:cubicBezTo>
                    <a:pt x="210820" y="69850"/>
                    <a:pt x="354330" y="73660"/>
                    <a:pt x="492760" y="77470"/>
                  </a:cubicBezTo>
                  <a:cubicBezTo>
                    <a:pt x="558800" y="71120"/>
                    <a:pt x="633730" y="58420"/>
                    <a:pt x="701040" y="50800"/>
                  </a:cubicBezTo>
                  <a:cubicBezTo>
                    <a:pt x="707390" y="52070"/>
                    <a:pt x="707390" y="53340"/>
                    <a:pt x="692150" y="53340"/>
                  </a:cubicBezTo>
                  <a:cubicBezTo>
                    <a:pt x="788670" y="50800"/>
                    <a:pt x="877570" y="62230"/>
                    <a:pt x="974090" y="59690"/>
                  </a:cubicBezTo>
                  <a:cubicBezTo>
                    <a:pt x="972820" y="60960"/>
                    <a:pt x="972820" y="60960"/>
                    <a:pt x="957580" y="63500"/>
                  </a:cubicBezTo>
                  <a:cubicBezTo>
                    <a:pt x="1035687" y="58420"/>
                    <a:pt x="1074426" y="72390"/>
                    <a:pt x="1117813" y="63500"/>
                  </a:cubicBezTo>
                  <a:lnTo>
                    <a:pt x="1120396" y="66040"/>
                  </a:lnTo>
                  <a:lnTo>
                    <a:pt x="1147771" y="62230"/>
                  </a:lnTo>
                  <a:cubicBezTo>
                    <a:pt x="1147254" y="64770"/>
                    <a:pt x="1146221" y="69850"/>
                    <a:pt x="1137957" y="69850"/>
                  </a:cubicBezTo>
                  <a:cubicBezTo>
                    <a:pt x="1471627" y="73660"/>
                    <a:pt x="1815628" y="55880"/>
                    <a:pt x="2158079" y="58420"/>
                  </a:cubicBezTo>
                  <a:lnTo>
                    <a:pt x="2145166" y="62230"/>
                  </a:lnTo>
                  <a:lnTo>
                    <a:pt x="2211797" y="55880"/>
                  </a:lnTo>
                  <a:cubicBezTo>
                    <a:pt x="2211280" y="57150"/>
                    <a:pt x="2208181" y="58420"/>
                    <a:pt x="2205082" y="59690"/>
                  </a:cubicBezTo>
                  <a:cubicBezTo>
                    <a:pt x="2290307" y="66040"/>
                    <a:pt x="2378632" y="55880"/>
                    <a:pt x="2461274" y="57150"/>
                  </a:cubicBezTo>
                  <a:cubicBezTo>
                    <a:pt x="2460758" y="58420"/>
                    <a:pt x="2448361" y="62230"/>
                    <a:pt x="2459725" y="64770"/>
                  </a:cubicBezTo>
                  <a:cubicBezTo>
                    <a:pt x="2521190" y="54610"/>
                    <a:pt x="2558380" y="77470"/>
                    <a:pt x="2588854" y="57150"/>
                  </a:cubicBezTo>
                  <a:cubicBezTo>
                    <a:pt x="2591953" y="58420"/>
                    <a:pt x="2593503" y="62230"/>
                    <a:pt x="2587305" y="64770"/>
                  </a:cubicBezTo>
                  <a:cubicBezTo>
                    <a:pt x="2758272" y="58420"/>
                    <a:pt x="3166959" y="58420"/>
                    <a:pt x="3589869" y="62230"/>
                  </a:cubicBezTo>
                  <a:cubicBezTo>
                    <a:pt x="3638128" y="59690"/>
                    <a:pt x="3688928" y="58420"/>
                    <a:pt x="3739728" y="55880"/>
                  </a:cubicBezTo>
                  <a:lnTo>
                    <a:pt x="3739728" y="20320"/>
                  </a:lnTo>
                  <a:cubicBezTo>
                    <a:pt x="3461598" y="19050"/>
                    <a:pt x="3182199" y="19050"/>
                    <a:pt x="2902799" y="17780"/>
                  </a:cubicBezTo>
                  <a:cubicBezTo>
                    <a:pt x="2463857" y="12700"/>
                    <a:pt x="2146716" y="0"/>
                    <a:pt x="1793934" y="24130"/>
                  </a:cubicBezTo>
                  <a:cubicBezTo>
                    <a:pt x="1794451" y="22860"/>
                    <a:pt x="1791352" y="21590"/>
                    <a:pt x="1800649" y="20320"/>
                  </a:cubicBezTo>
                  <a:cubicBezTo>
                    <a:pt x="1698895" y="24130"/>
                    <a:pt x="1606438" y="17780"/>
                    <a:pt x="1510366" y="21590"/>
                  </a:cubicBezTo>
                  <a:lnTo>
                    <a:pt x="1510883" y="20320"/>
                  </a:lnTo>
                  <a:cubicBezTo>
                    <a:pt x="1274318" y="34290"/>
                    <a:pt x="1002030" y="17780"/>
                    <a:pt x="438150" y="33020"/>
                  </a:cubicBezTo>
                  <a:lnTo>
                    <a:pt x="19050" y="33020"/>
                  </a:lnTo>
                  <a:lnTo>
                    <a:pt x="19050" y="78740"/>
                  </a:lnTo>
                  <a:cubicBezTo>
                    <a:pt x="19050" y="213360"/>
                    <a:pt x="20320" y="350520"/>
                    <a:pt x="20320" y="488950"/>
                  </a:cubicBezTo>
                  <a:cubicBezTo>
                    <a:pt x="7620" y="951230"/>
                    <a:pt x="11430" y="1521878"/>
                    <a:pt x="20320" y="2125937"/>
                  </a:cubicBezTo>
                  <a:cubicBezTo>
                    <a:pt x="26670" y="2871834"/>
                    <a:pt x="8890" y="3594369"/>
                    <a:pt x="13970" y="4338597"/>
                  </a:cubicBezTo>
                  <a:cubicBezTo>
                    <a:pt x="7620" y="4907614"/>
                    <a:pt x="21590" y="5498324"/>
                    <a:pt x="25400" y="6084028"/>
                  </a:cubicBezTo>
                  <a:cubicBezTo>
                    <a:pt x="20320" y="6302624"/>
                    <a:pt x="13970" y="6527895"/>
                    <a:pt x="15240" y="6736122"/>
                  </a:cubicBezTo>
                  <a:lnTo>
                    <a:pt x="19050" y="6723422"/>
                  </a:lnTo>
                  <a:cubicBezTo>
                    <a:pt x="13970" y="6772953"/>
                    <a:pt x="15240" y="6827562"/>
                    <a:pt x="19050" y="6879633"/>
                  </a:cubicBezTo>
                  <a:cubicBezTo>
                    <a:pt x="17780" y="6940593"/>
                    <a:pt x="17780" y="7002822"/>
                    <a:pt x="19050" y="7065053"/>
                  </a:cubicBezTo>
                  <a:cubicBezTo>
                    <a:pt x="19050" y="7066323"/>
                    <a:pt x="19050" y="7068862"/>
                    <a:pt x="17780" y="7070133"/>
                  </a:cubicBezTo>
                  <a:lnTo>
                    <a:pt x="16510" y="7057433"/>
                  </a:lnTo>
                  <a:cubicBezTo>
                    <a:pt x="12700" y="7081562"/>
                    <a:pt x="15240" y="7109503"/>
                    <a:pt x="19050" y="7137443"/>
                  </a:cubicBezTo>
                  <a:cubicBezTo>
                    <a:pt x="19050" y="7161573"/>
                    <a:pt x="20320" y="7184433"/>
                    <a:pt x="20320" y="7208562"/>
                  </a:cubicBezTo>
                  <a:lnTo>
                    <a:pt x="24130" y="7404143"/>
                  </a:lnTo>
                  <a:cubicBezTo>
                    <a:pt x="21590" y="7453672"/>
                    <a:pt x="34290" y="7576862"/>
                    <a:pt x="15240" y="7580672"/>
                  </a:cubicBezTo>
                  <a:cubicBezTo>
                    <a:pt x="15240" y="7537493"/>
                    <a:pt x="6350" y="7647983"/>
                    <a:pt x="1270" y="7551462"/>
                  </a:cubicBezTo>
                  <a:cubicBezTo>
                    <a:pt x="0" y="7562893"/>
                    <a:pt x="0" y="7590833"/>
                    <a:pt x="0" y="7620043"/>
                  </a:cubicBezTo>
                  <a:cubicBezTo>
                    <a:pt x="0" y="7628933"/>
                    <a:pt x="1270" y="7637822"/>
                    <a:pt x="1270" y="7645443"/>
                  </a:cubicBezTo>
                  <a:cubicBezTo>
                    <a:pt x="2540" y="7663222"/>
                    <a:pt x="5080" y="7675922"/>
                    <a:pt x="7620" y="7672112"/>
                  </a:cubicBezTo>
                  <a:cubicBezTo>
                    <a:pt x="17780" y="7682272"/>
                    <a:pt x="25400" y="7726722"/>
                    <a:pt x="33020" y="7665762"/>
                  </a:cubicBezTo>
                  <a:lnTo>
                    <a:pt x="60960" y="7665762"/>
                  </a:lnTo>
                  <a:cubicBezTo>
                    <a:pt x="91440" y="7665762"/>
                    <a:pt x="121920" y="7665762"/>
                    <a:pt x="152400" y="7667033"/>
                  </a:cubicBezTo>
                  <a:cubicBezTo>
                    <a:pt x="194310" y="7668303"/>
                    <a:pt x="234950" y="7669572"/>
                    <a:pt x="273050" y="7670843"/>
                  </a:cubicBezTo>
                  <a:cubicBezTo>
                    <a:pt x="991870" y="7697512"/>
                    <a:pt x="1296011" y="7681003"/>
                    <a:pt x="1588360" y="7664493"/>
                  </a:cubicBezTo>
                  <a:cubicBezTo>
                    <a:pt x="1836289" y="7673383"/>
                    <a:pt x="2084217" y="7653062"/>
                    <a:pt x="2325430" y="7665762"/>
                  </a:cubicBezTo>
                  <a:cubicBezTo>
                    <a:pt x="2192169" y="7668303"/>
                    <a:pt x="2060457" y="7673383"/>
                    <a:pt x="1923064" y="7677193"/>
                  </a:cubicBezTo>
                  <a:cubicBezTo>
                    <a:pt x="1926163" y="7675922"/>
                    <a:pt x="1927712" y="7674653"/>
                    <a:pt x="1930811" y="7673383"/>
                  </a:cubicBezTo>
                  <a:cubicBezTo>
                    <a:pt x="1920481" y="7675922"/>
                    <a:pt x="1909117" y="7679733"/>
                    <a:pt x="1897238" y="7678462"/>
                  </a:cubicBezTo>
                  <a:cubicBezTo>
                    <a:pt x="1894139" y="7677193"/>
                    <a:pt x="1900337" y="7675922"/>
                    <a:pt x="1904469" y="7674653"/>
                  </a:cubicBezTo>
                  <a:cubicBezTo>
                    <a:pt x="1859015" y="7664493"/>
                    <a:pt x="1771724" y="7681003"/>
                    <a:pt x="1743315" y="7673383"/>
                  </a:cubicBezTo>
                  <a:cubicBezTo>
                    <a:pt x="1730403" y="7674653"/>
                    <a:pt x="1724721" y="7678462"/>
                    <a:pt x="1731952" y="7682272"/>
                  </a:cubicBezTo>
                  <a:cubicBezTo>
                    <a:pt x="1564600" y="7684812"/>
                    <a:pt x="1385369" y="7687353"/>
                    <a:pt x="1214402" y="7694972"/>
                  </a:cubicBezTo>
                  <a:cubicBezTo>
                    <a:pt x="1206138" y="7693703"/>
                    <a:pt x="1204588" y="7691162"/>
                    <a:pt x="1207170" y="7687353"/>
                  </a:cubicBezTo>
                  <a:cubicBezTo>
                    <a:pt x="1061513" y="7703862"/>
                    <a:pt x="735330" y="7697512"/>
                    <a:pt x="368300" y="7694972"/>
                  </a:cubicBezTo>
                  <a:cubicBezTo>
                    <a:pt x="354330" y="7698783"/>
                    <a:pt x="405130" y="7700053"/>
                    <a:pt x="369570" y="7703862"/>
                  </a:cubicBezTo>
                  <a:cubicBezTo>
                    <a:pt x="487680" y="7708943"/>
                    <a:pt x="585470" y="7693703"/>
                    <a:pt x="692150" y="7701322"/>
                  </a:cubicBezTo>
                  <a:lnTo>
                    <a:pt x="678180" y="7705133"/>
                  </a:lnTo>
                  <a:cubicBezTo>
                    <a:pt x="755650" y="7707672"/>
                    <a:pt x="693420" y="7694972"/>
                    <a:pt x="774700" y="7700053"/>
                  </a:cubicBezTo>
                  <a:cubicBezTo>
                    <a:pt x="806450" y="7703862"/>
                    <a:pt x="767080" y="7705133"/>
                    <a:pt x="781050" y="7706403"/>
                  </a:cubicBezTo>
                  <a:cubicBezTo>
                    <a:pt x="946150" y="7705133"/>
                    <a:pt x="1064612" y="7708943"/>
                    <a:pt x="1128143" y="7698783"/>
                  </a:cubicBezTo>
                  <a:cubicBezTo>
                    <a:pt x="1143639" y="7707672"/>
                    <a:pt x="1200456" y="7698783"/>
                    <a:pt x="1225249" y="7707672"/>
                  </a:cubicBezTo>
                  <a:cubicBezTo>
                    <a:pt x="1242810" y="7703862"/>
                    <a:pt x="1259855" y="7705133"/>
                    <a:pt x="1266570" y="7698783"/>
                  </a:cubicBezTo>
                  <a:cubicBezTo>
                    <a:pt x="1502102" y="7703862"/>
                    <a:pt x="1742799" y="7694972"/>
                    <a:pt x="1984013" y="7694972"/>
                  </a:cubicBezTo>
                  <a:cubicBezTo>
                    <a:pt x="2097130" y="7677193"/>
                    <a:pt x="2231941" y="7698783"/>
                    <a:pt x="2366235" y="7692433"/>
                  </a:cubicBezTo>
                  <a:cubicBezTo>
                    <a:pt x="2367268" y="7692433"/>
                    <a:pt x="2366752" y="7693703"/>
                    <a:pt x="2366235" y="7693703"/>
                  </a:cubicBezTo>
                  <a:cubicBezTo>
                    <a:pt x="2410139" y="7689893"/>
                    <a:pt x="2473671" y="7687353"/>
                    <a:pt x="2525839" y="7689893"/>
                  </a:cubicBezTo>
                  <a:lnTo>
                    <a:pt x="2570260" y="7682272"/>
                  </a:lnTo>
                  <a:cubicBezTo>
                    <a:pt x="2669947" y="7687353"/>
                    <a:pt x="2770668" y="7689893"/>
                    <a:pt x="3014559" y="7689893"/>
                  </a:cubicBezTo>
                  <a:lnTo>
                    <a:pt x="3653369" y="7689893"/>
                  </a:lnTo>
                  <a:cubicBezTo>
                    <a:pt x="3649558" y="7691162"/>
                    <a:pt x="3638128" y="7692433"/>
                    <a:pt x="3613998" y="7693703"/>
                  </a:cubicBezTo>
                  <a:cubicBezTo>
                    <a:pt x="3633048" y="7694972"/>
                    <a:pt x="3705439" y="7694972"/>
                    <a:pt x="3740998" y="7691162"/>
                  </a:cubicBezTo>
                  <a:cubicBezTo>
                    <a:pt x="3746078" y="7691162"/>
                    <a:pt x="3751158" y="7689893"/>
                    <a:pt x="3754969" y="7689893"/>
                  </a:cubicBezTo>
                  <a:lnTo>
                    <a:pt x="3780369" y="7689893"/>
                  </a:lnTo>
                  <a:lnTo>
                    <a:pt x="3780369" y="7674653"/>
                  </a:lnTo>
                  <a:cubicBezTo>
                    <a:pt x="3787989" y="7670843"/>
                    <a:pt x="3774019" y="7672112"/>
                    <a:pt x="3780369" y="7664493"/>
                  </a:cubicBezTo>
                  <a:lnTo>
                    <a:pt x="3780369" y="7358422"/>
                  </a:lnTo>
                  <a:cubicBezTo>
                    <a:pt x="3785448" y="7377472"/>
                    <a:pt x="3777828" y="7440972"/>
                    <a:pt x="3786719" y="7432083"/>
                  </a:cubicBezTo>
                  <a:cubicBezTo>
                    <a:pt x="3790528" y="7387633"/>
                    <a:pt x="3784178" y="7368583"/>
                    <a:pt x="3780369" y="7358422"/>
                  </a:cubicBezTo>
                  <a:cubicBezTo>
                    <a:pt x="3780369" y="7176812"/>
                    <a:pt x="3781639" y="6993933"/>
                    <a:pt x="3781639" y="6812322"/>
                  </a:cubicBezTo>
                  <a:cubicBezTo>
                    <a:pt x="3782908" y="6696753"/>
                    <a:pt x="3782908" y="6551257"/>
                    <a:pt x="3784178" y="6402745"/>
                  </a:cubicBezTo>
                  <a:cubicBezTo>
                    <a:pt x="3790528" y="6751362"/>
                    <a:pt x="3785448" y="7039653"/>
                    <a:pt x="3784178" y="7322862"/>
                  </a:cubicBezTo>
                  <a:cubicBezTo>
                    <a:pt x="3787989" y="7336833"/>
                    <a:pt x="3789258" y="7286033"/>
                    <a:pt x="3793069" y="7321593"/>
                  </a:cubicBezTo>
                  <a:cubicBezTo>
                    <a:pt x="3798148" y="7203483"/>
                    <a:pt x="3782908" y="7105693"/>
                    <a:pt x="3790528" y="6999012"/>
                  </a:cubicBezTo>
                  <a:lnTo>
                    <a:pt x="3794339" y="7012983"/>
                  </a:lnTo>
                  <a:cubicBezTo>
                    <a:pt x="3796878" y="6935512"/>
                    <a:pt x="3784178" y="6997743"/>
                    <a:pt x="3789258" y="6916462"/>
                  </a:cubicBezTo>
                  <a:cubicBezTo>
                    <a:pt x="3794339" y="6887253"/>
                    <a:pt x="3795608" y="6927893"/>
                    <a:pt x="3796878" y="6912653"/>
                  </a:cubicBezTo>
                  <a:close/>
                  <a:moveTo>
                    <a:pt x="3324439" y="7663222"/>
                  </a:moveTo>
                  <a:lnTo>
                    <a:pt x="3352378" y="7663222"/>
                  </a:lnTo>
                  <a:cubicBezTo>
                    <a:pt x="3346028" y="7661953"/>
                    <a:pt x="3337139" y="7661953"/>
                    <a:pt x="3324439" y="7663222"/>
                  </a:cubicBezTo>
                  <a:close/>
                </a:path>
              </a:pathLst>
            </a:custGeom>
            <a:solidFill>
              <a:srgbClr val="E94E1B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829040" y="6857524"/>
            <a:ext cx="8314960" cy="2496021"/>
            <a:chOff x="0" y="0"/>
            <a:chExt cx="9339632" cy="2803612"/>
          </a:xfrm>
        </p:grpSpPr>
        <p:sp>
          <p:nvSpPr>
            <p:cNvPr id="13" name="Freeform 13"/>
            <p:cNvSpPr/>
            <p:nvPr/>
          </p:nvSpPr>
          <p:spPr>
            <a:xfrm>
              <a:off x="1270" y="-10160"/>
              <a:ext cx="9335822" cy="2827742"/>
            </a:xfrm>
            <a:custGeom>
              <a:avLst/>
              <a:gdLst/>
              <a:ahLst/>
              <a:cxnLst/>
              <a:rect l="l" t="t" r="r" b="b"/>
              <a:pathLst>
                <a:path w="9335822" h="2827742">
                  <a:moveTo>
                    <a:pt x="9333282" y="2013672"/>
                  </a:moveTo>
                  <a:cubicBezTo>
                    <a:pt x="9332012" y="1848572"/>
                    <a:pt x="9335822" y="1764376"/>
                    <a:pt x="9325662" y="1737406"/>
                  </a:cubicBezTo>
                  <a:cubicBezTo>
                    <a:pt x="9334552" y="1730828"/>
                    <a:pt x="9325662" y="1706708"/>
                    <a:pt x="9334552" y="1696183"/>
                  </a:cubicBezTo>
                  <a:cubicBezTo>
                    <a:pt x="9330742" y="1688728"/>
                    <a:pt x="9332012" y="1681273"/>
                    <a:pt x="9325662" y="1678641"/>
                  </a:cubicBezTo>
                  <a:lnTo>
                    <a:pt x="9325662" y="1671405"/>
                  </a:lnTo>
                  <a:cubicBezTo>
                    <a:pt x="9328202" y="1593346"/>
                    <a:pt x="9329472" y="1517917"/>
                    <a:pt x="9323122" y="1439637"/>
                  </a:cubicBezTo>
                  <a:cubicBezTo>
                    <a:pt x="9323122" y="1417710"/>
                    <a:pt x="9321852" y="1396003"/>
                    <a:pt x="9321852" y="1374076"/>
                  </a:cubicBezTo>
                  <a:cubicBezTo>
                    <a:pt x="9319312" y="1368375"/>
                    <a:pt x="9318042" y="1362454"/>
                    <a:pt x="9316772" y="1356315"/>
                  </a:cubicBezTo>
                  <a:cubicBezTo>
                    <a:pt x="9315502" y="1329125"/>
                    <a:pt x="9318042" y="1303032"/>
                    <a:pt x="9318042" y="1277158"/>
                  </a:cubicBezTo>
                  <a:cubicBezTo>
                    <a:pt x="9320582" y="1255670"/>
                    <a:pt x="9321852" y="1233524"/>
                    <a:pt x="9319312" y="1211597"/>
                  </a:cubicBezTo>
                  <a:cubicBezTo>
                    <a:pt x="9319312" y="1211158"/>
                    <a:pt x="9320582" y="1211377"/>
                    <a:pt x="9320582" y="1211597"/>
                  </a:cubicBezTo>
                  <a:cubicBezTo>
                    <a:pt x="9316772" y="1192959"/>
                    <a:pt x="9314232" y="1165989"/>
                    <a:pt x="9316772" y="1143842"/>
                  </a:cubicBezTo>
                  <a:lnTo>
                    <a:pt x="9311692" y="1131125"/>
                  </a:lnTo>
                  <a:lnTo>
                    <a:pt x="9311692" y="1095384"/>
                  </a:lnTo>
                  <a:cubicBezTo>
                    <a:pt x="9314232" y="1062713"/>
                    <a:pt x="9316772" y="974090"/>
                    <a:pt x="9316772" y="783590"/>
                  </a:cubicBezTo>
                  <a:cubicBezTo>
                    <a:pt x="9316772" y="548640"/>
                    <a:pt x="9316772" y="311150"/>
                    <a:pt x="9318042" y="74930"/>
                  </a:cubicBezTo>
                  <a:lnTo>
                    <a:pt x="9318042" y="17780"/>
                  </a:lnTo>
                  <a:lnTo>
                    <a:pt x="9277402" y="17780"/>
                  </a:lnTo>
                  <a:lnTo>
                    <a:pt x="9277402" y="52070"/>
                  </a:lnTo>
                  <a:lnTo>
                    <a:pt x="9283752" y="52070"/>
                  </a:lnTo>
                  <a:lnTo>
                    <a:pt x="9283752" y="74930"/>
                  </a:lnTo>
                  <a:cubicBezTo>
                    <a:pt x="9283752" y="100330"/>
                    <a:pt x="9285022" y="127000"/>
                    <a:pt x="9285022" y="153670"/>
                  </a:cubicBezTo>
                  <a:cubicBezTo>
                    <a:pt x="9285022" y="191770"/>
                    <a:pt x="9285022" y="231140"/>
                    <a:pt x="9286292" y="270510"/>
                  </a:cubicBezTo>
                  <a:lnTo>
                    <a:pt x="9286292" y="508000"/>
                  </a:lnTo>
                  <a:cubicBezTo>
                    <a:pt x="9286292" y="661670"/>
                    <a:pt x="9287562" y="815340"/>
                    <a:pt x="9292642" y="965200"/>
                  </a:cubicBezTo>
                  <a:lnTo>
                    <a:pt x="9287562" y="955040"/>
                  </a:lnTo>
                  <a:cubicBezTo>
                    <a:pt x="9290102" y="993140"/>
                    <a:pt x="9290102" y="1033780"/>
                    <a:pt x="9291372" y="1047364"/>
                  </a:cubicBezTo>
                  <a:cubicBezTo>
                    <a:pt x="9291372" y="1051311"/>
                    <a:pt x="9292642" y="1055257"/>
                    <a:pt x="9292642" y="1059424"/>
                  </a:cubicBezTo>
                  <a:cubicBezTo>
                    <a:pt x="9293912" y="1084420"/>
                    <a:pt x="9288832" y="1110513"/>
                    <a:pt x="9292642" y="1135510"/>
                  </a:cubicBezTo>
                  <a:lnTo>
                    <a:pt x="9290102" y="1133098"/>
                  </a:lnTo>
                  <a:cubicBezTo>
                    <a:pt x="9288832" y="1168401"/>
                    <a:pt x="9290102" y="1202607"/>
                    <a:pt x="9291372" y="1236374"/>
                  </a:cubicBezTo>
                  <a:cubicBezTo>
                    <a:pt x="9291372" y="1252381"/>
                    <a:pt x="9290102" y="1268388"/>
                    <a:pt x="9291372" y="1284394"/>
                  </a:cubicBezTo>
                  <a:cubicBezTo>
                    <a:pt x="9290102" y="1319697"/>
                    <a:pt x="9293912" y="1343378"/>
                    <a:pt x="9293912" y="1378900"/>
                  </a:cubicBezTo>
                  <a:lnTo>
                    <a:pt x="9288832" y="1379777"/>
                  </a:lnTo>
                  <a:cubicBezTo>
                    <a:pt x="9306612" y="1439418"/>
                    <a:pt x="9273592" y="1504980"/>
                    <a:pt x="9292642" y="1567033"/>
                  </a:cubicBezTo>
                  <a:lnTo>
                    <a:pt x="9286292" y="1562648"/>
                  </a:lnTo>
                  <a:cubicBezTo>
                    <a:pt x="9296452" y="1572296"/>
                    <a:pt x="9282482" y="1600143"/>
                    <a:pt x="9298992" y="1596635"/>
                  </a:cubicBezTo>
                  <a:lnTo>
                    <a:pt x="9293912" y="1607598"/>
                  </a:lnTo>
                  <a:cubicBezTo>
                    <a:pt x="9315502" y="1649698"/>
                    <a:pt x="9283752" y="1684342"/>
                    <a:pt x="9297722" y="1736090"/>
                  </a:cubicBezTo>
                  <a:lnTo>
                    <a:pt x="9293912" y="1732801"/>
                  </a:lnTo>
                  <a:cubicBezTo>
                    <a:pt x="9296452" y="1746615"/>
                    <a:pt x="9298992" y="1762622"/>
                    <a:pt x="9295182" y="1772708"/>
                  </a:cubicBezTo>
                  <a:cubicBezTo>
                    <a:pt x="9295182" y="1771173"/>
                    <a:pt x="9293912" y="1771831"/>
                    <a:pt x="9292642" y="1768542"/>
                  </a:cubicBezTo>
                  <a:cubicBezTo>
                    <a:pt x="9277402" y="1948902"/>
                    <a:pt x="9293912" y="2227032"/>
                    <a:pt x="9293912" y="2491192"/>
                  </a:cubicBezTo>
                  <a:lnTo>
                    <a:pt x="9286292" y="2460712"/>
                  </a:lnTo>
                  <a:cubicBezTo>
                    <a:pt x="9288832" y="2498812"/>
                    <a:pt x="9290102" y="2548342"/>
                    <a:pt x="9290102" y="2601682"/>
                  </a:cubicBezTo>
                  <a:lnTo>
                    <a:pt x="9290102" y="2762972"/>
                  </a:lnTo>
                  <a:cubicBezTo>
                    <a:pt x="9286292" y="2762972"/>
                    <a:pt x="9283752" y="2761702"/>
                    <a:pt x="9278672" y="2761702"/>
                  </a:cubicBezTo>
                  <a:lnTo>
                    <a:pt x="9276132" y="2762972"/>
                  </a:lnTo>
                  <a:lnTo>
                    <a:pt x="9264702" y="2768052"/>
                  </a:lnTo>
                  <a:lnTo>
                    <a:pt x="9257082" y="2768052"/>
                  </a:lnTo>
                  <a:cubicBezTo>
                    <a:pt x="9236762" y="2762972"/>
                    <a:pt x="9240572" y="2765512"/>
                    <a:pt x="9231682" y="2760432"/>
                  </a:cubicBezTo>
                  <a:cubicBezTo>
                    <a:pt x="9127542" y="2759162"/>
                    <a:pt x="9113572" y="2749002"/>
                    <a:pt x="9039912" y="2743922"/>
                  </a:cubicBezTo>
                  <a:cubicBezTo>
                    <a:pt x="9039912" y="2743922"/>
                    <a:pt x="9041182" y="2743922"/>
                    <a:pt x="9039912" y="2745192"/>
                  </a:cubicBezTo>
                  <a:cubicBezTo>
                    <a:pt x="8989112" y="2754082"/>
                    <a:pt x="8919262" y="2749002"/>
                    <a:pt x="8878622" y="2747732"/>
                  </a:cubicBezTo>
                  <a:lnTo>
                    <a:pt x="8862112" y="2743922"/>
                  </a:lnTo>
                  <a:cubicBezTo>
                    <a:pt x="8837982" y="2735032"/>
                    <a:pt x="8744002" y="2760432"/>
                    <a:pt x="8775752" y="2746462"/>
                  </a:cubicBezTo>
                  <a:cubicBezTo>
                    <a:pt x="8564932" y="2750272"/>
                    <a:pt x="8323632" y="2750272"/>
                    <a:pt x="7934787" y="2750272"/>
                  </a:cubicBezTo>
                  <a:cubicBezTo>
                    <a:pt x="7878770" y="2756622"/>
                    <a:pt x="7628847" y="2750272"/>
                    <a:pt x="7717181" y="2760432"/>
                  </a:cubicBezTo>
                  <a:cubicBezTo>
                    <a:pt x="7618074" y="2747732"/>
                    <a:pt x="7320753" y="2745192"/>
                    <a:pt x="7210873" y="2745192"/>
                  </a:cubicBezTo>
                  <a:cubicBezTo>
                    <a:pt x="7215182" y="2743922"/>
                    <a:pt x="7219491" y="2742652"/>
                    <a:pt x="7236727" y="2742652"/>
                  </a:cubicBezTo>
                  <a:cubicBezTo>
                    <a:pt x="7023431" y="2726142"/>
                    <a:pt x="6982495" y="2757892"/>
                    <a:pt x="6782126" y="2737572"/>
                  </a:cubicBezTo>
                  <a:cubicBezTo>
                    <a:pt x="6749809" y="2751542"/>
                    <a:pt x="6418014" y="2733762"/>
                    <a:pt x="6303825" y="2749002"/>
                  </a:cubicBezTo>
                  <a:cubicBezTo>
                    <a:pt x="6280126" y="2746462"/>
                    <a:pt x="6271508" y="2742652"/>
                    <a:pt x="6280126" y="2741382"/>
                  </a:cubicBezTo>
                  <a:cubicBezTo>
                    <a:pt x="5918169" y="2738842"/>
                    <a:pt x="5519585" y="2737572"/>
                    <a:pt x="5215800" y="2735032"/>
                  </a:cubicBezTo>
                  <a:cubicBezTo>
                    <a:pt x="4955104" y="2747732"/>
                    <a:pt x="4584529" y="2729952"/>
                    <a:pt x="4358306" y="2746462"/>
                  </a:cubicBezTo>
                  <a:cubicBezTo>
                    <a:pt x="4173019" y="2742652"/>
                    <a:pt x="3871387" y="2736302"/>
                    <a:pt x="3612847" y="2742652"/>
                  </a:cubicBezTo>
                  <a:lnTo>
                    <a:pt x="3638701" y="2740112"/>
                  </a:lnTo>
                  <a:cubicBezTo>
                    <a:pt x="3345688" y="2741382"/>
                    <a:pt x="2979422" y="2741382"/>
                    <a:pt x="2779053" y="2752812"/>
                  </a:cubicBezTo>
                  <a:cubicBezTo>
                    <a:pt x="2692873" y="2736302"/>
                    <a:pt x="2565757" y="2740112"/>
                    <a:pt x="2438641" y="2735032"/>
                  </a:cubicBezTo>
                  <a:cubicBezTo>
                    <a:pt x="2242581" y="2742652"/>
                    <a:pt x="1848306" y="2740112"/>
                    <a:pt x="1548830" y="2747732"/>
                  </a:cubicBezTo>
                  <a:cubicBezTo>
                    <a:pt x="1503585" y="2740112"/>
                    <a:pt x="1303216" y="2751542"/>
                    <a:pt x="1288134" y="2740112"/>
                  </a:cubicBezTo>
                  <a:cubicBezTo>
                    <a:pt x="1004570" y="2747732"/>
                    <a:pt x="814070" y="2751542"/>
                    <a:pt x="617220" y="2752812"/>
                  </a:cubicBezTo>
                  <a:lnTo>
                    <a:pt x="318770" y="2752812"/>
                  </a:lnTo>
                  <a:lnTo>
                    <a:pt x="168910" y="2751542"/>
                  </a:lnTo>
                  <a:lnTo>
                    <a:pt x="93980" y="2750272"/>
                  </a:lnTo>
                  <a:lnTo>
                    <a:pt x="58420" y="2750272"/>
                  </a:lnTo>
                  <a:lnTo>
                    <a:pt x="45720" y="2749002"/>
                  </a:lnTo>
                  <a:lnTo>
                    <a:pt x="48260" y="2749002"/>
                  </a:lnTo>
                  <a:cubicBezTo>
                    <a:pt x="52070" y="2606762"/>
                    <a:pt x="55880" y="2467062"/>
                    <a:pt x="58420" y="2332442"/>
                  </a:cubicBezTo>
                  <a:cubicBezTo>
                    <a:pt x="55880" y="2308312"/>
                    <a:pt x="53340" y="2284182"/>
                    <a:pt x="49530" y="2258782"/>
                  </a:cubicBezTo>
                  <a:cubicBezTo>
                    <a:pt x="46990" y="2093682"/>
                    <a:pt x="45720" y="1910802"/>
                    <a:pt x="45720" y="1773366"/>
                  </a:cubicBezTo>
                  <a:cubicBezTo>
                    <a:pt x="46990" y="1766130"/>
                    <a:pt x="48260" y="1758675"/>
                    <a:pt x="45720" y="1751000"/>
                  </a:cubicBezTo>
                  <a:lnTo>
                    <a:pt x="45720" y="1746177"/>
                  </a:lnTo>
                  <a:lnTo>
                    <a:pt x="48260" y="1745080"/>
                  </a:lnTo>
                  <a:lnTo>
                    <a:pt x="49530" y="1733240"/>
                  </a:lnTo>
                  <a:cubicBezTo>
                    <a:pt x="50800" y="1733459"/>
                    <a:pt x="53340" y="1733459"/>
                    <a:pt x="54610" y="1734336"/>
                  </a:cubicBezTo>
                  <a:lnTo>
                    <a:pt x="54610" y="1736748"/>
                  </a:lnTo>
                  <a:lnTo>
                    <a:pt x="54610" y="1734555"/>
                  </a:lnTo>
                  <a:cubicBezTo>
                    <a:pt x="55880" y="1735213"/>
                    <a:pt x="57150" y="1736090"/>
                    <a:pt x="57150" y="1737406"/>
                  </a:cubicBezTo>
                  <a:lnTo>
                    <a:pt x="57150" y="1675572"/>
                  </a:lnTo>
                  <a:cubicBezTo>
                    <a:pt x="58420" y="1676010"/>
                    <a:pt x="59690" y="1676449"/>
                    <a:pt x="58420" y="1677984"/>
                  </a:cubicBezTo>
                  <a:cubicBezTo>
                    <a:pt x="69850" y="1662196"/>
                    <a:pt x="57150" y="1655618"/>
                    <a:pt x="57150" y="1645532"/>
                  </a:cubicBezTo>
                  <a:lnTo>
                    <a:pt x="57150" y="1643558"/>
                  </a:lnTo>
                  <a:cubicBezTo>
                    <a:pt x="57150" y="1640050"/>
                    <a:pt x="59690" y="1636322"/>
                    <a:pt x="63500" y="1631499"/>
                  </a:cubicBezTo>
                  <a:cubicBezTo>
                    <a:pt x="50800" y="1628648"/>
                    <a:pt x="64770" y="1599266"/>
                    <a:pt x="54610" y="1585671"/>
                  </a:cubicBezTo>
                  <a:lnTo>
                    <a:pt x="54610" y="1580847"/>
                  </a:lnTo>
                  <a:cubicBezTo>
                    <a:pt x="57150" y="1579970"/>
                    <a:pt x="58420" y="1579532"/>
                    <a:pt x="59690" y="1580189"/>
                  </a:cubicBezTo>
                  <a:cubicBezTo>
                    <a:pt x="62230" y="1543352"/>
                    <a:pt x="63500" y="1502568"/>
                    <a:pt x="66040" y="1471212"/>
                  </a:cubicBezTo>
                  <a:cubicBezTo>
                    <a:pt x="53340" y="1444461"/>
                    <a:pt x="71120" y="1406528"/>
                    <a:pt x="54610" y="1383724"/>
                  </a:cubicBezTo>
                  <a:cubicBezTo>
                    <a:pt x="58420" y="1364647"/>
                    <a:pt x="64770" y="1333949"/>
                    <a:pt x="58420" y="1307418"/>
                  </a:cubicBezTo>
                  <a:lnTo>
                    <a:pt x="60960" y="1310049"/>
                  </a:lnTo>
                  <a:cubicBezTo>
                    <a:pt x="59690" y="1280009"/>
                    <a:pt x="59690" y="1242733"/>
                    <a:pt x="48260" y="1222122"/>
                  </a:cubicBezTo>
                  <a:cubicBezTo>
                    <a:pt x="64770" y="1213351"/>
                    <a:pt x="60960" y="1200414"/>
                    <a:pt x="66040" y="1187477"/>
                  </a:cubicBezTo>
                  <a:cubicBezTo>
                    <a:pt x="58420" y="1167524"/>
                    <a:pt x="60960" y="1127178"/>
                    <a:pt x="53340" y="1096699"/>
                  </a:cubicBezTo>
                  <a:cubicBezTo>
                    <a:pt x="60960" y="1092095"/>
                    <a:pt x="50800" y="1071483"/>
                    <a:pt x="60960" y="1069949"/>
                  </a:cubicBezTo>
                  <a:cubicBezTo>
                    <a:pt x="53340" y="1028700"/>
                    <a:pt x="49530" y="836930"/>
                    <a:pt x="48260" y="638810"/>
                  </a:cubicBezTo>
                  <a:lnTo>
                    <a:pt x="48260" y="339090"/>
                  </a:lnTo>
                  <a:lnTo>
                    <a:pt x="49530" y="189230"/>
                  </a:lnTo>
                  <a:lnTo>
                    <a:pt x="50800" y="114300"/>
                  </a:lnTo>
                  <a:lnTo>
                    <a:pt x="50800" y="78740"/>
                  </a:lnTo>
                  <a:lnTo>
                    <a:pt x="52070" y="66040"/>
                  </a:lnTo>
                  <a:lnTo>
                    <a:pt x="64770" y="66040"/>
                  </a:lnTo>
                  <a:cubicBezTo>
                    <a:pt x="210820" y="69850"/>
                    <a:pt x="354330" y="73660"/>
                    <a:pt x="492760" y="77470"/>
                  </a:cubicBezTo>
                  <a:cubicBezTo>
                    <a:pt x="558800" y="71120"/>
                    <a:pt x="633730" y="58420"/>
                    <a:pt x="701040" y="50800"/>
                  </a:cubicBezTo>
                  <a:cubicBezTo>
                    <a:pt x="707390" y="52070"/>
                    <a:pt x="707390" y="53340"/>
                    <a:pt x="692150" y="53340"/>
                  </a:cubicBezTo>
                  <a:cubicBezTo>
                    <a:pt x="788670" y="50800"/>
                    <a:pt x="877570" y="62230"/>
                    <a:pt x="974090" y="59690"/>
                  </a:cubicBezTo>
                  <a:cubicBezTo>
                    <a:pt x="972820" y="60960"/>
                    <a:pt x="972820" y="60960"/>
                    <a:pt x="957580" y="63500"/>
                  </a:cubicBezTo>
                  <a:cubicBezTo>
                    <a:pt x="1061911" y="58420"/>
                    <a:pt x="1223499" y="72390"/>
                    <a:pt x="1404478" y="63500"/>
                  </a:cubicBezTo>
                  <a:lnTo>
                    <a:pt x="1415250" y="66040"/>
                  </a:lnTo>
                  <a:lnTo>
                    <a:pt x="1529439" y="62230"/>
                  </a:lnTo>
                  <a:cubicBezTo>
                    <a:pt x="1527284" y="64770"/>
                    <a:pt x="1522975" y="69850"/>
                    <a:pt x="1488503" y="69850"/>
                  </a:cubicBezTo>
                  <a:cubicBezTo>
                    <a:pt x="2880314" y="73660"/>
                    <a:pt x="4315216" y="55880"/>
                    <a:pt x="5743654" y="58420"/>
                  </a:cubicBezTo>
                  <a:lnTo>
                    <a:pt x="5689791" y="62230"/>
                  </a:lnTo>
                  <a:lnTo>
                    <a:pt x="5967722" y="55880"/>
                  </a:lnTo>
                  <a:cubicBezTo>
                    <a:pt x="5965568" y="57150"/>
                    <a:pt x="5952641" y="58420"/>
                    <a:pt x="5939714" y="59690"/>
                  </a:cubicBezTo>
                  <a:cubicBezTo>
                    <a:pt x="6295207" y="66040"/>
                    <a:pt x="6663628" y="55880"/>
                    <a:pt x="7008349" y="57150"/>
                  </a:cubicBezTo>
                  <a:cubicBezTo>
                    <a:pt x="7006195" y="58420"/>
                    <a:pt x="6954486" y="62230"/>
                    <a:pt x="7001885" y="64770"/>
                  </a:cubicBezTo>
                  <a:cubicBezTo>
                    <a:pt x="7258271" y="54610"/>
                    <a:pt x="7413396" y="77470"/>
                    <a:pt x="7540512" y="57150"/>
                  </a:cubicBezTo>
                  <a:cubicBezTo>
                    <a:pt x="7553439" y="58420"/>
                    <a:pt x="7559903" y="62230"/>
                    <a:pt x="7534048" y="64770"/>
                  </a:cubicBezTo>
                  <a:cubicBezTo>
                    <a:pt x="8247190" y="58420"/>
                    <a:pt x="8703362" y="58420"/>
                    <a:pt x="9126272" y="62230"/>
                  </a:cubicBezTo>
                  <a:cubicBezTo>
                    <a:pt x="9174532" y="59690"/>
                    <a:pt x="9225332" y="58420"/>
                    <a:pt x="9276132" y="55880"/>
                  </a:cubicBezTo>
                  <a:lnTo>
                    <a:pt x="9276132" y="20320"/>
                  </a:lnTo>
                  <a:cubicBezTo>
                    <a:pt x="8998002" y="19050"/>
                    <a:pt x="8718602" y="19050"/>
                    <a:pt x="8439202" y="17780"/>
                  </a:cubicBezTo>
                  <a:cubicBezTo>
                    <a:pt x="7019122" y="12700"/>
                    <a:pt x="5696255" y="0"/>
                    <a:pt x="4224727" y="24130"/>
                  </a:cubicBezTo>
                  <a:cubicBezTo>
                    <a:pt x="4226881" y="22860"/>
                    <a:pt x="4213954" y="21590"/>
                    <a:pt x="4252735" y="20320"/>
                  </a:cubicBezTo>
                  <a:cubicBezTo>
                    <a:pt x="3828297" y="24130"/>
                    <a:pt x="3442641" y="17780"/>
                    <a:pt x="3041903" y="21590"/>
                  </a:cubicBezTo>
                  <a:lnTo>
                    <a:pt x="3044057" y="20320"/>
                  </a:lnTo>
                  <a:cubicBezTo>
                    <a:pt x="2057293" y="34290"/>
                    <a:pt x="1002030" y="17780"/>
                    <a:pt x="438150" y="33020"/>
                  </a:cubicBezTo>
                  <a:lnTo>
                    <a:pt x="19050" y="33020"/>
                  </a:lnTo>
                  <a:lnTo>
                    <a:pt x="19050" y="78740"/>
                  </a:lnTo>
                  <a:cubicBezTo>
                    <a:pt x="19050" y="213360"/>
                    <a:pt x="20320" y="350520"/>
                    <a:pt x="20320" y="488950"/>
                  </a:cubicBezTo>
                  <a:cubicBezTo>
                    <a:pt x="7620" y="951230"/>
                    <a:pt x="11430" y="1104812"/>
                    <a:pt x="20320" y="1184188"/>
                  </a:cubicBezTo>
                  <a:cubicBezTo>
                    <a:pt x="26670" y="1282202"/>
                    <a:pt x="8890" y="1377146"/>
                    <a:pt x="13970" y="1474940"/>
                  </a:cubicBezTo>
                  <a:cubicBezTo>
                    <a:pt x="7620" y="1549711"/>
                    <a:pt x="21590" y="1627332"/>
                    <a:pt x="25400" y="1704296"/>
                  </a:cubicBezTo>
                  <a:cubicBezTo>
                    <a:pt x="20320" y="1733020"/>
                    <a:pt x="13970" y="1762622"/>
                    <a:pt x="15240" y="1837142"/>
                  </a:cubicBezTo>
                  <a:lnTo>
                    <a:pt x="19050" y="1824442"/>
                  </a:lnTo>
                  <a:cubicBezTo>
                    <a:pt x="13970" y="1873972"/>
                    <a:pt x="15240" y="1928582"/>
                    <a:pt x="19050" y="1980652"/>
                  </a:cubicBezTo>
                  <a:cubicBezTo>
                    <a:pt x="17780" y="2041612"/>
                    <a:pt x="17780" y="2103842"/>
                    <a:pt x="19050" y="2166072"/>
                  </a:cubicBezTo>
                  <a:cubicBezTo>
                    <a:pt x="19050" y="2167342"/>
                    <a:pt x="19050" y="2169882"/>
                    <a:pt x="17780" y="2171152"/>
                  </a:cubicBezTo>
                  <a:lnTo>
                    <a:pt x="16510" y="2158452"/>
                  </a:lnTo>
                  <a:cubicBezTo>
                    <a:pt x="12700" y="2182582"/>
                    <a:pt x="15240" y="2210522"/>
                    <a:pt x="19050" y="2238462"/>
                  </a:cubicBezTo>
                  <a:cubicBezTo>
                    <a:pt x="19050" y="2262592"/>
                    <a:pt x="20320" y="2285452"/>
                    <a:pt x="20320" y="2309582"/>
                  </a:cubicBezTo>
                  <a:lnTo>
                    <a:pt x="24130" y="2505162"/>
                  </a:lnTo>
                  <a:cubicBezTo>
                    <a:pt x="21590" y="2554692"/>
                    <a:pt x="34290" y="2677882"/>
                    <a:pt x="15240" y="2681692"/>
                  </a:cubicBezTo>
                  <a:cubicBezTo>
                    <a:pt x="15240" y="2638512"/>
                    <a:pt x="6350" y="2749002"/>
                    <a:pt x="1270" y="2652482"/>
                  </a:cubicBezTo>
                  <a:cubicBezTo>
                    <a:pt x="0" y="2663912"/>
                    <a:pt x="0" y="2691852"/>
                    <a:pt x="0" y="2721062"/>
                  </a:cubicBezTo>
                  <a:cubicBezTo>
                    <a:pt x="0" y="2729952"/>
                    <a:pt x="1270" y="2738842"/>
                    <a:pt x="1270" y="2746462"/>
                  </a:cubicBezTo>
                  <a:cubicBezTo>
                    <a:pt x="2540" y="2764242"/>
                    <a:pt x="5080" y="2776942"/>
                    <a:pt x="7620" y="2773132"/>
                  </a:cubicBezTo>
                  <a:cubicBezTo>
                    <a:pt x="17780" y="2783292"/>
                    <a:pt x="25400" y="2827742"/>
                    <a:pt x="33020" y="2766782"/>
                  </a:cubicBezTo>
                  <a:lnTo>
                    <a:pt x="60960" y="2766782"/>
                  </a:lnTo>
                  <a:cubicBezTo>
                    <a:pt x="91440" y="2766782"/>
                    <a:pt x="121920" y="2766782"/>
                    <a:pt x="152400" y="2768052"/>
                  </a:cubicBezTo>
                  <a:cubicBezTo>
                    <a:pt x="194310" y="2769322"/>
                    <a:pt x="234950" y="2770592"/>
                    <a:pt x="273050" y="2771862"/>
                  </a:cubicBezTo>
                  <a:cubicBezTo>
                    <a:pt x="991870" y="2798532"/>
                    <a:pt x="2147782" y="2782022"/>
                    <a:pt x="3367233" y="2765512"/>
                  </a:cubicBezTo>
                  <a:cubicBezTo>
                    <a:pt x="4401396" y="2774402"/>
                    <a:pt x="5435559" y="2754082"/>
                    <a:pt x="6441714" y="2766782"/>
                  </a:cubicBezTo>
                  <a:cubicBezTo>
                    <a:pt x="5885851" y="2769322"/>
                    <a:pt x="5336452" y="2774402"/>
                    <a:pt x="4763353" y="2778212"/>
                  </a:cubicBezTo>
                  <a:cubicBezTo>
                    <a:pt x="4776280" y="2776942"/>
                    <a:pt x="4782744" y="2775672"/>
                    <a:pt x="4795671" y="2774402"/>
                  </a:cubicBezTo>
                  <a:cubicBezTo>
                    <a:pt x="4752581" y="2776942"/>
                    <a:pt x="4705181" y="2780752"/>
                    <a:pt x="4655628" y="2779482"/>
                  </a:cubicBezTo>
                  <a:cubicBezTo>
                    <a:pt x="4642701" y="2778212"/>
                    <a:pt x="4668555" y="2776942"/>
                    <a:pt x="4685791" y="2775672"/>
                  </a:cubicBezTo>
                  <a:cubicBezTo>
                    <a:pt x="4496194" y="2765512"/>
                    <a:pt x="4132083" y="2782022"/>
                    <a:pt x="4013585" y="2774402"/>
                  </a:cubicBezTo>
                  <a:cubicBezTo>
                    <a:pt x="3959722" y="2775672"/>
                    <a:pt x="3936023" y="2779482"/>
                    <a:pt x="3966186" y="2783292"/>
                  </a:cubicBezTo>
                  <a:cubicBezTo>
                    <a:pt x="3268126" y="2785832"/>
                    <a:pt x="2520512" y="2788372"/>
                    <a:pt x="1807370" y="2795992"/>
                  </a:cubicBezTo>
                  <a:cubicBezTo>
                    <a:pt x="1772898" y="2794722"/>
                    <a:pt x="1766435" y="2792182"/>
                    <a:pt x="1777207" y="2788372"/>
                  </a:cubicBezTo>
                  <a:cubicBezTo>
                    <a:pt x="1169636" y="2804882"/>
                    <a:pt x="735330" y="2798532"/>
                    <a:pt x="368300" y="2795992"/>
                  </a:cubicBezTo>
                  <a:cubicBezTo>
                    <a:pt x="354330" y="2799802"/>
                    <a:pt x="405130" y="2801072"/>
                    <a:pt x="369570" y="2804882"/>
                  </a:cubicBezTo>
                  <a:cubicBezTo>
                    <a:pt x="487680" y="2809962"/>
                    <a:pt x="585470" y="2794722"/>
                    <a:pt x="692150" y="2802342"/>
                  </a:cubicBezTo>
                  <a:lnTo>
                    <a:pt x="678180" y="2806152"/>
                  </a:lnTo>
                  <a:cubicBezTo>
                    <a:pt x="755650" y="2808692"/>
                    <a:pt x="693420" y="2795992"/>
                    <a:pt x="774700" y="2801072"/>
                  </a:cubicBezTo>
                  <a:cubicBezTo>
                    <a:pt x="806450" y="2804882"/>
                    <a:pt x="767080" y="2806152"/>
                    <a:pt x="781050" y="2807422"/>
                  </a:cubicBezTo>
                  <a:cubicBezTo>
                    <a:pt x="946150" y="2806152"/>
                    <a:pt x="1182563" y="2809962"/>
                    <a:pt x="1447568" y="2799802"/>
                  </a:cubicBezTo>
                  <a:cubicBezTo>
                    <a:pt x="1512203" y="2808692"/>
                    <a:pt x="1749199" y="2799802"/>
                    <a:pt x="1852615" y="2808692"/>
                  </a:cubicBezTo>
                  <a:cubicBezTo>
                    <a:pt x="1925868" y="2804882"/>
                    <a:pt x="1996967" y="2806152"/>
                    <a:pt x="2024976" y="2799802"/>
                  </a:cubicBezTo>
                  <a:cubicBezTo>
                    <a:pt x="3007430" y="2804882"/>
                    <a:pt x="4011430" y="2795992"/>
                    <a:pt x="5017585" y="2795992"/>
                  </a:cubicBezTo>
                  <a:cubicBezTo>
                    <a:pt x="5489422" y="2778212"/>
                    <a:pt x="6051748" y="2799802"/>
                    <a:pt x="6611920" y="2793452"/>
                  </a:cubicBezTo>
                  <a:cubicBezTo>
                    <a:pt x="6616229" y="2793452"/>
                    <a:pt x="6614074" y="2794722"/>
                    <a:pt x="6611920" y="2794722"/>
                  </a:cubicBezTo>
                  <a:cubicBezTo>
                    <a:pt x="6795053" y="2790912"/>
                    <a:pt x="7060057" y="2788372"/>
                    <a:pt x="7277662" y="2790912"/>
                  </a:cubicBezTo>
                  <a:lnTo>
                    <a:pt x="7462950" y="2783292"/>
                  </a:lnTo>
                  <a:cubicBezTo>
                    <a:pt x="7878770" y="2788372"/>
                    <a:pt x="8298899" y="2790912"/>
                    <a:pt x="8550962" y="2790912"/>
                  </a:cubicBezTo>
                  <a:lnTo>
                    <a:pt x="9189772" y="2790912"/>
                  </a:lnTo>
                  <a:cubicBezTo>
                    <a:pt x="9185962" y="2792182"/>
                    <a:pt x="9174532" y="2793452"/>
                    <a:pt x="9150402" y="2794722"/>
                  </a:cubicBezTo>
                  <a:cubicBezTo>
                    <a:pt x="9169452" y="2795992"/>
                    <a:pt x="9241842" y="2795992"/>
                    <a:pt x="9277402" y="2792182"/>
                  </a:cubicBezTo>
                  <a:cubicBezTo>
                    <a:pt x="9282482" y="2792182"/>
                    <a:pt x="9287562" y="2790912"/>
                    <a:pt x="9291372" y="2790912"/>
                  </a:cubicBezTo>
                  <a:lnTo>
                    <a:pt x="9316772" y="2790912"/>
                  </a:lnTo>
                  <a:lnTo>
                    <a:pt x="9316772" y="2775672"/>
                  </a:lnTo>
                  <a:cubicBezTo>
                    <a:pt x="9324392" y="2771862"/>
                    <a:pt x="9310422" y="2773132"/>
                    <a:pt x="9316772" y="2765512"/>
                  </a:cubicBezTo>
                  <a:lnTo>
                    <a:pt x="9316772" y="2459442"/>
                  </a:lnTo>
                  <a:cubicBezTo>
                    <a:pt x="9321852" y="2478492"/>
                    <a:pt x="9314232" y="2541992"/>
                    <a:pt x="9323122" y="2533102"/>
                  </a:cubicBezTo>
                  <a:cubicBezTo>
                    <a:pt x="9326932" y="2488652"/>
                    <a:pt x="9320582" y="2469602"/>
                    <a:pt x="9316772" y="2459442"/>
                  </a:cubicBezTo>
                  <a:cubicBezTo>
                    <a:pt x="9316772" y="2277832"/>
                    <a:pt x="9318042" y="2094952"/>
                    <a:pt x="9318042" y="1913342"/>
                  </a:cubicBezTo>
                  <a:cubicBezTo>
                    <a:pt x="9319312" y="1797772"/>
                    <a:pt x="9319312" y="1765692"/>
                    <a:pt x="9320582" y="1746177"/>
                  </a:cubicBezTo>
                  <a:cubicBezTo>
                    <a:pt x="9326932" y="1852382"/>
                    <a:pt x="9321852" y="2140672"/>
                    <a:pt x="9320582" y="2423882"/>
                  </a:cubicBezTo>
                  <a:cubicBezTo>
                    <a:pt x="9324392" y="2437852"/>
                    <a:pt x="9325662" y="2387052"/>
                    <a:pt x="9329472" y="2422612"/>
                  </a:cubicBezTo>
                  <a:cubicBezTo>
                    <a:pt x="9334552" y="2304502"/>
                    <a:pt x="9319312" y="2206712"/>
                    <a:pt x="9326932" y="2100032"/>
                  </a:cubicBezTo>
                  <a:lnTo>
                    <a:pt x="9330742" y="2114002"/>
                  </a:lnTo>
                  <a:cubicBezTo>
                    <a:pt x="9333282" y="2036532"/>
                    <a:pt x="9320582" y="2098762"/>
                    <a:pt x="9325662" y="2017482"/>
                  </a:cubicBezTo>
                  <a:cubicBezTo>
                    <a:pt x="9330742" y="1988272"/>
                    <a:pt x="9332012" y="2028912"/>
                    <a:pt x="9333282" y="2013672"/>
                  </a:cubicBezTo>
                  <a:close/>
                  <a:moveTo>
                    <a:pt x="8860842" y="2764242"/>
                  </a:moveTo>
                  <a:lnTo>
                    <a:pt x="8888782" y="2764242"/>
                  </a:lnTo>
                  <a:cubicBezTo>
                    <a:pt x="8882432" y="2762972"/>
                    <a:pt x="8873542" y="2762972"/>
                    <a:pt x="8860842" y="2764242"/>
                  </a:cubicBezTo>
                  <a:close/>
                </a:path>
              </a:pathLst>
            </a:custGeom>
            <a:solidFill>
              <a:srgbClr val="E94E1B"/>
            </a:solidFill>
          </p:spPr>
        </p:sp>
      </p:grpSp>
      <p:grpSp>
        <p:nvGrpSpPr>
          <p:cNvPr id="14" name="Group 14"/>
          <p:cNvGrpSpPr/>
          <p:nvPr/>
        </p:nvGrpSpPr>
        <p:grpSpPr>
          <a:xfrm>
            <a:off x="7540992" y="0"/>
            <a:ext cx="3500369" cy="6857524"/>
            <a:chOff x="0" y="0"/>
            <a:chExt cx="3931728" cy="7702593"/>
          </a:xfrm>
        </p:grpSpPr>
        <p:sp>
          <p:nvSpPr>
            <p:cNvPr id="15" name="Freeform 15"/>
            <p:cNvSpPr/>
            <p:nvPr/>
          </p:nvSpPr>
          <p:spPr>
            <a:xfrm>
              <a:off x="1270" y="-10160"/>
              <a:ext cx="3927918" cy="7726722"/>
            </a:xfrm>
            <a:custGeom>
              <a:avLst/>
              <a:gdLst/>
              <a:ahLst/>
              <a:cxnLst/>
              <a:rect l="l" t="t" r="r" b="b"/>
              <a:pathLst>
                <a:path w="3927918" h="7726722">
                  <a:moveTo>
                    <a:pt x="3925378" y="6912653"/>
                  </a:moveTo>
                  <a:cubicBezTo>
                    <a:pt x="3924108" y="6747553"/>
                    <a:pt x="3927918" y="6541244"/>
                    <a:pt x="3917758" y="6335998"/>
                  </a:cubicBezTo>
                  <a:cubicBezTo>
                    <a:pt x="3926648" y="6285937"/>
                    <a:pt x="3917758" y="6102383"/>
                    <a:pt x="3926648" y="6022287"/>
                  </a:cubicBezTo>
                  <a:cubicBezTo>
                    <a:pt x="3922838" y="5965552"/>
                    <a:pt x="3924108" y="5908817"/>
                    <a:pt x="3917758" y="5888793"/>
                  </a:cubicBezTo>
                  <a:lnTo>
                    <a:pt x="3917758" y="5833727"/>
                  </a:lnTo>
                  <a:cubicBezTo>
                    <a:pt x="3920298" y="5239680"/>
                    <a:pt x="3921568" y="4665657"/>
                    <a:pt x="3915218" y="4069940"/>
                  </a:cubicBezTo>
                  <a:cubicBezTo>
                    <a:pt x="3915218" y="3903074"/>
                    <a:pt x="3913948" y="3737875"/>
                    <a:pt x="3913948" y="3571008"/>
                  </a:cubicBezTo>
                  <a:cubicBezTo>
                    <a:pt x="3911408" y="3527622"/>
                    <a:pt x="3910138" y="3482568"/>
                    <a:pt x="3908868" y="3435845"/>
                  </a:cubicBezTo>
                  <a:cubicBezTo>
                    <a:pt x="3907598" y="3228930"/>
                    <a:pt x="3910138" y="3030358"/>
                    <a:pt x="3910138" y="2833455"/>
                  </a:cubicBezTo>
                  <a:cubicBezTo>
                    <a:pt x="3912678" y="2669925"/>
                    <a:pt x="3913948" y="2501389"/>
                    <a:pt x="3911408" y="2334521"/>
                  </a:cubicBezTo>
                  <a:cubicBezTo>
                    <a:pt x="3911408" y="2331184"/>
                    <a:pt x="3912678" y="2332853"/>
                    <a:pt x="3912678" y="2334521"/>
                  </a:cubicBezTo>
                  <a:cubicBezTo>
                    <a:pt x="3908868" y="2192684"/>
                    <a:pt x="3906328" y="1987438"/>
                    <a:pt x="3908868" y="1818902"/>
                  </a:cubicBezTo>
                  <a:lnTo>
                    <a:pt x="3903788" y="1722119"/>
                  </a:lnTo>
                  <a:lnTo>
                    <a:pt x="3903788" y="1450125"/>
                  </a:lnTo>
                  <a:cubicBezTo>
                    <a:pt x="3906328" y="1201493"/>
                    <a:pt x="3908868" y="974090"/>
                    <a:pt x="3908868" y="783590"/>
                  </a:cubicBezTo>
                  <a:cubicBezTo>
                    <a:pt x="3908868" y="548640"/>
                    <a:pt x="3908868" y="311150"/>
                    <a:pt x="3910138" y="74930"/>
                  </a:cubicBezTo>
                  <a:lnTo>
                    <a:pt x="3910138" y="17780"/>
                  </a:lnTo>
                  <a:lnTo>
                    <a:pt x="3869498" y="17780"/>
                  </a:lnTo>
                  <a:lnTo>
                    <a:pt x="3869498" y="52070"/>
                  </a:lnTo>
                  <a:lnTo>
                    <a:pt x="3875848" y="52070"/>
                  </a:lnTo>
                  <a:lnTo>
                    <a:pt x="3875848" y="74930"/>
                  </a:lnTo>
                  <a:cubicBezTo>
                    <a:pt x="3875848" y="100330"/>
                    <a:pt x="3877118" y="127000"/>
                    <a:pt x="3877118" y="153670"/>
                  </a:cubicBezTo>
                  <a:cubicBezTo>
                    <a:pt x="3877118" y="191770"/>
                    <a:pt x="3877118" y="231140"/>
                    <a:pt x="3878388" y="270510"/>
                  </a:cubicBezTo>
                  <a:lnTo>
                    <a:pt x="3878388" y="508000"/>
                  </a:lnTo>
                  <a:cubicBezTo>
                    <a:pt x="3878388" y="661670"/>
                    <a:pt x="3879658" y="815340"/>
                    <a:pt x="3884738" y="965200"/>
                  </a:cubicBezTo>
                  <a:lnTo>
                    <a:pt x="3879658" y="955040"/>
                  </a:lnTo>
                  <a:cubicBezTo>
                    <a:pt x="3882198" y="993140"/>
                    <a:pt x="3882198" y="1033780"/>
                    <a:pt x="3883468" y="1084686"/>
                  </a:cubicBezTo>
                  <a:cubicBezTo>
                    <a:pt x="3883468" y="1114722"/>
                    <a:pt x="3884738" y="1144758"/>
                    <a:pt x="3884738" y="1176463"/>
                  </a:cubicBezTo>
                  <a:cubicBezTo>
                    <a:pt x="3886008" y="1366691"/>
                    <a:pt x="3880928" y="1565263"/>
                    <a:pt x="3884738" y="1755492"/>
                  </a:cubicBezTo>
                  <a:lnTo>
                    <a:pt x="3882198" y="1737137"/>
                  </a:lnTo>
                  <a:cubicBezTo>
                    <a:pt x="3880928" y="2005793"/>
                    <a:pt x="3882198" y="2266106"/>
                    <a:pt x="3883468" y="2523081"/>
                  </a:cubicBezTo>
                  <a:cubicBezTo>
                    <a:pt x="3883468" y="2644895"/>
                    <a:pt x="3882198" y="2766708"/>
                    <a:pt x="3883468" y="2888521"/>
                  </a:cubicBezTo>
                  <a:cubicBezTo>
                    <a:pt x="3882198" y="3157177"/>
                    <a:pt x="3886008" y="3337393"/>
                    <a:pt x="3886008" y="3607718"/>
                  </a:cubicBezTo>
                  <a:lnTo>
                    <a:pt x="3880928" y="3614393"/>
                  </a:lnTo>
                  <a:cubicBezTo>
                    <a:pt x="3898708" y="4068272"/>
                    <a:pt x="3865688" y="4567205"/>
                    <a:pt x="3884738" y="5039439"/>
                  </a:cubicBezTo>
                  <a:lnTo>
                    <a:pt x="3878388" y="5006066"/>
                  </a:lnTo>
                  <a:cubicBezTo>
                    <a:pt x="3888548" y="5079487"/>
                    <a:pt x="3874578" y="5291409"/>
                    <a:pt x="3891088" y="5264710"/>
                  </a:cubicBezTo>
                  <a:lnTo>
                    <a:pt x="3886008" y="5348144"/>
                  </a:lnTo>
                  <a:cubicBezTo>
                    <a:pt x="3907598" y="5668529"/>
                    <a:pt x="3875848" y="5932179"/>
                    <a:pt x="3889818" y="6325986"/>
                  </a:cubicBezTo>
                  <a:lnTo>
                    <a:pt x="3886008" y="6300955"/>
                  </a:lnTo>
                  <a:cubicBezTo>
                    <a:pt x="3888548" y="6406082"/>
                    <a:pt x="3891088" y="6527895"/>
                    <a:pt x="3887278" y="6604654"/>
                  </a:cubicBezTo>
                  <a:cubicBezTo>
                    <a:pt x="3887278" y="6592974"/>
                    <a:pt x="3886008" y="6597980"/>
                    <a:pt x="3884738" y="6572949"/>
                  </a:cubicBezTo>
                  <a:cubicBezTo>
                    <a:pt x="3869498" y="6847883"/>
                    <a:pt x="3886008" y="7126012"/>
                    <a:pt x="3886008" y="7390172"/>
                  </a:cubicBezTo>
                  <a:lnTo>
                    <a:pt x="3878388" y="7359693"/>
                  </a:lnTo>
                  <a:cubicBezTo>
                    <a:pt x="3880928" y="7397793"/>
                    <a:pt x="3882198" y="7447322"/>
                    <a:pt x="3882198" y="7500662"/>
                  </a:cubicBezTo>
                  <a:lnTo>
                    <a:pt x="3882198" y="7661953"/>
                  </a:lnTo>
                  <a:cubicBezTo>
                    <a:pt x="3878388" y="7661953"/>
                    <a:pt x="3875848" y="7660683"/>
                    <a:pt x="3870768" y="7660683"/>
                  </a:cubicBezTo>
                  <a:lnTo>
                    <a:pt x="3868228" y="7661953"/>
                  </a:lnTo>
                  <a:lnTo>
                    <a:pt x="3856798" y="7667033"/>
                  </a:lnTo>
                  <a:lnTo>
                    <a:pt x="3849178" y="7667033"/>
                  </a:lnTo>
                  <a:cubicBezTo>
                    <a:pt x="3828858" y="7661953"/>
                    <a:pt x="3832668" y="7664493"/>
                    <a:pt x="3823778" y="7659412"/>
                  </a:cubicBezTo>
                  <a:cubicBezTo>
                    <a:pt x="3719638" y="7658143"/>
                    <a:pt x="3705668" y="7647983"/>
                    <a:pt x="3632008" y="7642903"/>
                  </a:cubicBezTo>
                  <a:cubicBezTo>
                    <a:pt x="3632008" y="7642903"/>
                    <a:pt x="3633278" y="7642903"/>
                    <a:pt x="3632008" y="7644172"/>
                  </a:cubicBezTo>
                  <a:cubicBezTo>
                    <a:pt x="3581208" y="7653062"/>
                    <a:pt x="3511358" y="7647983"/>
                    <a:pt x="3470718" y="7646712"/>
                  </a:cubicBezTo>
                  <a:lnTo>
                    <a:pt x="3454208" y="7642903"/>
                  </a:lnTo>
                  <a:cubicBezTo>
                    <a:pt x="3430078" y="7634012"/>
                    <a:pt x="3336098" y="7659412"/>
                    <a:pt x="3367848" y="7645443"/>
                  </a:cubicBezTo>
                  <a:cubicBezTo>
                    <a:pt x="3157028" y="7649253"/>
                    <a:pt x="2915728" y="7649253"/>
                    <a:pt x="2805262" y="7649253"/>
                  </a:cubicBezTo>
                  <a:cubicBezTo>
                    <a:pt x="2790844" y="7655603"/>
                    <a:pt x="2726518" y="7649253"/>
                    <a:pt x="2749254" y="7659412"/>
                  </a:cubicBezTo>
                  <a:cubicBezTo>
                    <a:pt x="2723745" y="7646712"/>
                    <a:pt x="2647219" y="7644172"/>
                    <a:pt x="2618938" y="7644172"/>
                  </a:cubicBezTo>
                  <a:cubicBezTo>
                    <a:pt x="2620047" y="7642903"/>
                    <a:pt x="2621156" y="7641633"/>
                    <a:pt x="2625592" y="7641633"/>
                  </a:cubicBezTo>
                  <a:cubicBezTo>
                    <a:pt x="2570693" y="7625122"/>
                    <a:pt x="2560157" y="7656872"/>
                    <a:pt x="2508586" y="7636553"/>
                  </a:cubicBezTo>
                  <a:cubicBezTo>
                    <a:pt x="2500267" y="7650522"/>
                    <a:pt x="2414869" y="7632743"/>
                    <a:pt x="2385479" y="7647983"/>
                  </a:cubicBezTo>
                  <a:cubicBezTo>
                    <a:pt x="2379379" y="7645443"/>
                    <a:pt x="2377161" y="7641633"/>
                    <a:pt x="2379379" y="7640362"/>
                  </a:cubicBezTo>
                  <a:cubicBezTo>
                    <a:pt x="2286217" y="7637822"/>
                    <a:pt x="2183628" y="7636553"/>
                    <a:pt x="2105439" y="7634012"/>
                  </a:cubicBezTo>
                  <a:cubicBezTo>
                    <a:pt x="2038340" y="7646712"/>
                    <a:pt x="1942960" y="7628933"/>
                    <a:pt x="1884734" y="7645443"/>
                  </a:cubicBezTo>
                  <a:cubicBezTo>
                    <a:pt x="1837044" y="7641633"/>
                    <a:pt x="1759409" y="7635283"/>
                    <a:pt x="1692865" y="7641633"/>
                  </a:cubicBezTo>
                  <a:lnTo>
                    <a:pt x="1699519" y="7639093"/>
                  </a:lnTo>
                  <a:cubicBezTo>
                    <a:pt x="1624102" y="7640362"/>
                    <a:pt x="1529831" y="7640362"/>
                    <a:pt x="1478260" y="7651793"/>
                  </a:cubicBezTo>
                  <a:cubicBezTo>
                    <a:pt x="1456078" y="7635283"/>
                    <a:pt x="1423361" y="7639093"/>
                    <a:pt x="1390643" y="7634012"/>
                  </a:cubicBezTo>
                  <a:cubicBezTo>
                    <a:pt x="1340180" y="7641633"/>
                    <a:pt x="1238701" y="7639093"/>
                    <a:pt x="1161620" y="7646712"/>
                  </a:cubicBezTo>
                  <a:cubicBezTo>
                    <a:pt x="1149975" y="7639093"/>
                    <a:pt x="1098403" y="7650522"/>
                    <a:pt x="1094522" y="7639093"/>
                  </a:cubicBezTo>
                  <a:cubicBezTo>
                    <a:pt x="1004570" y="7646712"/>
                    <a:pt x="814070" y="7650522"/>
                    <a:pt x="617220" y="7651793"/>
                  </a:cubicBezTo>
                  <a:lnTo>
                    <a:pt x="318770" y="7651793"/>
                  </a:lnTo>
                  <a:lnTo>
                    <a:pt x="168910" y="7650522"/>
                  </a:lnTo>
                  <a:lnTo>
                    <a:pt x="93980" y="7649253"/>
                  </a:lnTo>
                  <a:lnTo>
                    <a:pt x="58420" y="7649253"/>
                  </a:lnTo>
                  <a:lnTo>
                    <a:pt x="45720" y="7647983"/>
                  </a:lnTo>
                  <a:lnTo>
                    <a:pt x="48260" y="7647983"/>
                  </a:lnTo>
                  <a:cubicBezTo>
                    <a:pt x="52070" y="7505743"/>
                    <a:pt x="55880" y="7366043"/>
                    <a:pt x="58420" y="7231422"/>
                  </a:cubicBezTo>
                  <a:cubicBezTo>
                    <a:pt x="55880" y="7207293"/>
                    <a:pt x="53340" y="7183162"/>
                    <a:pt x="49530" y="7157762"/>
                  </a:cubicBezTo>
                  <a:cubicBezTo>
                    <a:pt x="46990" y="6992662"/>
                    <a:pt x="45720" y="6809783"/>
                    <a:pt x="45720" y="6609660"/>
                  </a:cubicBezTo>
                  <a:cubicBezTo>
                    <a:pt x="46990" y="6554594"/>
                    <a:pt x="48260" y="6497859"/>
                    <a:pt x="45720" y="6439456"/>
                  </a:cubicBezTo>
                  <a:lnTo>
                    <a:pt x="45720" y="6402745"/>
                  </a:lnTo>
                  <a:lnTo>
                    <a:pt x="48260" y="6394401"/>
                  </a:lnTo>
                  <a:lnTo>
                    <a:pt x="49530" y="6304293"/>
                  </a:lnTo>
                  <a:cubicBezTo>
                    <a:pt x="50800" y="6305962"/>
                    <a:pt x="53340" y="6305962"/>
                    <a:pt x="54610" y="6312637"/>
                  </a:cubicBezTo>
                  <a:lnTo>
                    <a:pt x="54610" y="6330992"/>
                  </a:lnTo>
                  <a:lnTo>
                    <a:pt x="54610" y="6314305"/>
                  </a:lnTo>
                  <a:cubicBezTo>
                    <a:pt x="55880" y="6319311"/>
                    <a:pt x="57150" y="6325986"/>
                    <a:pt x="57150" y="6335998"/>
                  </a:cubicBezTo>
                  <a:lnTo>
                    <a:pt x="57150" y="5865432"/>
                  </a:lnTo>
                  <a:cubicBezTo>
                    <a:pt x="58420" y="5868769"/>
                    <a:pt x="59690" y="5872107"/>
                    <a:pt x="58420" y="5883788"/>
                  </a:cubicBezTo>
                  <a:cubicBezTo>
                    <a:pt x="69850" y="5763643"/>
                    <a:pt x="57150" y="5713583"/>
                    <a:pt x="57150" y="5636824"/>
                  </a:cubicBezTo>
                  <a:lnTo>
                    <a:pt x="57150" y="5621806"/>
                  </a:lnTo>
                  <a:cubicBezTo>
                    <a:pt x="57150" y="5595107"/>
                    <a:pt x="59690" y="5566740"/>
                    <a:pt x="63500" y="5530029"/>
                  </a:cubicBezTo>
                  <a:cubicBezTo>
                    <a:pt x="50800" y="5508336"/>
                    <a:pt x="64770" y="5284734"/>
                    <a:pt x="54610" y="5181277"/>
                  </a:cubicBezTo>
                  <a:lnTo>
                    <a:pt x="54610" y="5144566"/>
                  </a:lnTo>
                  <a:cubicBezTo>
                    <a:pt x="57150" y="5137891"/>
                    <a:pt x="58420" y="5134554"/>
                    <a:pt x="59690" y="5139560"/>
                  </a:cubicBezTo>
                  <a:cubicBezTo>
                    <a:pt x="62230" y="4859223"/>
                    <a:pt x="63500" y="4548850"/>
                    <a:pt x="66040" y="4310229"/>
                  </a:cubicBezTo>
                  <a:cubicBezTo>
                    <a:pt x="53340" y="4106651"/>
                    <a:pt x="71120" y="3817971"/>
                    <a:pt x="54610" y="3644429"/>
                  </a:cubicBezTo>
                  <a:cubicBezTo>
                    <a:pt x="58420" y="3499255"/>
                    <a:pt x="64770" y="3265640"/>
                    <a:pt x="58420" y="3063731"/>
                  </a:cubicBezTo>
                  <a:lnTo>
                    <a:pt x="60960" y="3083755"/>
                  </a:lnTo>
                  <a:cubicBezTo>
                    <a:pt x="59690" y="2855147"/>
                    <a:pt x="59690" y="2571473"/>
                    <a:pt x="48260" y="2414618"/>
                  </a:cubicBezTo>
                  <a:cubicBezTo>
                    <a:pt x="64770" y="2347871"/>
                    <a:pt x="60960" y="2249419"/>
                    <a:pt x="66040" y="2150968"/>
                  </a:cubicBezTo>
                  <a:cubicBezTo>
                    <a:pt x="58420" y="1999118"/>
                    <a:pt x="60960" y="1692083"/>
                    <a:pt x="53340" y="1460137"/>
                  </a:cubicBezTo>
                  <a:cubicBezTo>
                    <a:pt x="60960" y="1425095"/>
                    <a:pt x="50800" y="1268240"/>
                    <a:pt x="60960" y="1256559"/>
                  </a:cubicBezTo>
                  <a:cubicBezTo>
                    <a:pt x="53340" y="1028700"/>
                    <a:pt x="49530" y="836930"/>
                    <a:pt x="48260" y="638810"/>
                  </a:cubicBezTo>
                  <a:lnTo>
                    <a:pt x="48260" y="339090"/>
                  </a:lnTo>
                  <a:lnTo>
                    <a:pt x="49530" y="189230"/>
                  </a:lnTo>
                  <a:lnTo>
                    <a:pt x="50800" y="114300"/>
                  </a:lnTo>
                  <a:lnTo>
                    <a:pt x="50800" y="78740"/>
                  </a:lnTo>
                  <a:lnTo>
                    <a:pt x="52070" y="66040"/>
                  </a:lnTo>
                  <a:lnTo>
                    <a:pt x="64770" y="66040"/>
                  </a:lnTo>
                  <a:cubicBezTo>
                    <a:pt x="210820" y="69850"/>
                    <a:pt x="354330" y="73660"/>
                    <a:pt x="492760" y="77470"/>
                  </a:cubicBezTo>
                  <a:cubicBezTo>
                    <a:pt x="558800" y="71120"/>
                    <a:pt x="633730" y="58420"/>
                    <a:pt x="701040" y="50800"/>
                  </a:cubicBezTo>
                  <a:cubicBezTo>
                    <a:pt x="707390" y="52070"/>
                    <a:pt x="707390" y="53340"/>
                    <a:pt x="692150" y="53340"/>
                  </a:cubicBezTo>
                  <a:cubicBezTo>
                    <a:pt x="788670" y="50800"/>
                    <a:pt x="877570" y="62230"/>
                    <a:pt x="974090" y="59690"/>
                  </a:cubicBezTo>
                  <a:cubicBezTo>
                    <a:pt x="972820" y="60960"/>
                    <a:pt x="972820" y="60960"/>
                    <a:pt x="957580" y="63500"/>
                  </a:cubicBezTo>
                  <a:cubicBezTo>
                    <a:pt x="1036295" y="58420"/>
                    <a:pt x="1077886" y="72390"/>
                    <a:pt x="1124466" y="63500"/>
                  </a:cubicBezTo>
                  <a:lnTo>
                    <a:pt x="1127239" y="66040"/>
                  </a:lnTo>
                  <a:lnTo>
                    <a:pt x="1156629" y="62230"/>
                  </a:lnTo>
                  <a:cubicBezTo>
                    <a:pt x="1156075" y="64770"/>
                    <a:pt x="1154966" y="69850"/>
                    <a:pt x="1146093" y="69850"/>
                  </a:cubicBezTo>
                  <a:cubicBezTo>
                    <a:pt x="1504323" y="73660"/>
                    <a:pt x="1873643" y="55880"/>
                    <a:pt x="2241300" y="58420"/>
                  </a:cubicBezTo>
                  <a:lnTo>
                    <a:pt x="2227436" y="62230"/>
                  </a:lnTo>
                  <a:lnTo>
                    <a:pt x="2298971" y="55880"/>
                  </a:lnTo>
                  <a:cubicBezTo>
                    <a:pt x="2298417" y="57150"/>
                    <a:pt x="2295089" y="58420"/>
                    <a:pt x="2291762" y="59690"/>
                  </a:cubicBezTo>
                  <a:cubicBezTo>
                    <a:pt x="2383261" y="66040"/>
                    <a:pt x="2478086" y="55880"/>
                    <a:pt x="2566812" y="57150"/>
                  </a:cubicBezTo>
                  <a:cubicBezTo>
                    <a:pt x="2566257" y="58420"/>
                    <a:pt x="2552948" y="62230"/>
                    <a:pt x="2565148" y="64770"/>
                  </a:cubicBezTo>
                  <a:cubicBezTo>
                    <a:pt x="2631138" y="54610"/>
                    <a:pt x="2671064" y="77470"/>
                    <a:pt x="2703782" y="57150"/>
                  </a:cubicBezTo>
                  <a:cubicBezTo>
                    <a:pt x="2707109" y="58420"/>
                    <a:pt x="2708773" y="62230"/>
                    <a:pt x="2702118" y="64770"/>
                  </a:cubicBezTo>
                  <a:cubicBezTo>
                    <a:pt x="2885669" y="58420"/>
                    <a:pt x="3295458" y="58420"/>
                    <a:pt x="3718368" y="62230"/>
                  </a:cubicBezTo>
                  <a:cubicBezTo>
                    <a:pt x="3766628" y="59690"/>
                    <a:pt x="3817428" y="58420"/>
                    <a:pt x="3868228" y="55880"/>
                  </a:cubicBezTo>
                  <a:lnTo>
                    <a:pt x="3868228" y="20320"/>
                  </a:lnTo>
                  <a:cubicBezTo>
                    <a:pt x="3590098" y="19050"/>
                    <a:pt x="3310698" y="19050"/>
                    <a:pt x="3031298" y="17780"/>
                  </a:cubicBezTo>
                  <a:cubicBezTo>
                    <a:pt x="2569584" y="12700"/>
                    <a:pt x="2229100" y="0"/>
                    <a:pt x="1850353" y="24130"/>
                  </a:cubicBezTo>
                  <a:cubicBezTo>
                    <a:pt x="1850907" y="22860"/>
                    <a:pt x="1847580" y="21590"/>
                    <a:pt x="1857562" y="20320"/>
                  </a:cubicBezTo>
                  <a:cubicBezTo>
                    <a:pt x="1748318" y="24130"/>
                    <a:pt x="1649056" y="17780"/>
                    <a:pt x="1545913" y="21590"/>
                  </a:cubicBezTo>
                  <a:lnTo>
                    <a:pt x="1546468" y="20320"/>
                  </a:lnTo>
                  <a:cubicBezTo>
                    <a:pt x="1292491" y="34290"/>
                    <a:pt x="1002030" y="17780"/>
                    <a:pt x="438150" y="33020"/>
                  </a:cubicBezTo>
                  <a:lnTo>
                    <a:pt x="19050" y="33020"/>
                  </a:lnTo>
                  <a:lnTo>
                    <a:pt x="19050" y="78740"/>
                  </a:lnTo>
                  <a:cubicBezTo>
                    <a:pt x="19050" y="213360"/>
                    <a:pt x="20320" y="350520"/>
                    <a:pt x="20320" y="488950"/>
                  </a:cubicBezTo>
                  <a:cubicBezTo>
                    <a:pt x="7620" y="951230"/>
                    <a:pt x="11430" y="1521878"/>
                    <a:pt x="20320" y="2125937"/>
                  </a:cubicBezTo>
                  <a:cubicBezTo>
                    <a:pt x="26670" y="2871834"/>
                    <a:pt x="8890" y="3594369"/>
                    <a:pt x="13970" y="4338597"/>
                  </a:cubicBezTo>
                  <a:cubicBezTo>
                    <a:pt x="7620" y="4907614"/>
                    <a:pt x="21590" y="5498324"/>
                    <a:pt x="25400" y="6084028"/>
                  </a:cubicBezTo>
                  <a:cubicBezTo>
                    <a:pt x="20320" y="6302624"/>
                    <a:pt x="13970" y="6527895"/>
                    <a:pt x="15240" y="6736122"/>
                  </a:cubicBezTo>
                  <a:lnTo>
                    <a:pt x="19050" y="6723422"/>
                  </a:lnTo>
                  <a:cubicBezTo>
                    <a:pt x="13970" y="6772953"/>
                    <a:pt x="15240" y="6827562"/>
                    <a:pt x="19050" y="6879633"/>
                  </a:cubicBezTo>
                  <a:cubicBezTo>
                    <a:pt x="17780" y="6940593"/>
                    <a:pt x="17780" y="7002822"/>
                    <a:pt x="19050" y="7065053"/>
                  </a:cubicBezTo>
                  <a:cubicBezTo>
                    <a:pt x="19050" y="7066323"/>
                    <a:pt x="19050" y="7068862"/>
                    <a:pt x="17780" y="7070133"/>
                  </a:cubicBezTo>
                  <a:lnTo>
                    <a:pt x="16510" y="7057433"/>
                  </a:lnTo>
                  <a:cubicBezTo>
                    <a:pt x="12700" y="7081562"/>
                    <a:pt x="15240" y="7109503"/>
                    <a:pt x="19050" y="7137443"/>
                  </a:cubicBezTo>
                  <a:cubicBezTo>
                    <a:pt x="19050" y="7161573"/>
                    <a:pt x="20320" y="7184433"/>
                    <a:pt x="20320" y="7208562"/>
                  </a:cubicBezTo>
                  <a:lnTo>
                    <a:pt x="24130" y="7404143"/>
                  </a:lnTo>
                  <a:cubicBezTo>
                    <a:pt x="21590" y="7453672"/>
                    <a:pt x="34290" y="7576862"/>
                    <a:pt x="15240" y="7580672"/>
                  </a:cubicBezTo>
                  <a:cubicBezTo>
                    <a:pt x="15240" y="7537493"/>
                    <a:pt x="6350" y="7647983"/>
                    <a:pt x="1270" y="7551462"/>
                  </a:cubicBezTo>
                  <a:cubicBezTo>
                    <a:pt x="0" y="7562893"/>
                    <a:pt x="0" y="7590833"/>
                    <a:pt x="0" y="7620043"/>
                  </a:cubicBezTo>
                  <a:cubicBezTo>
                    <a:pt x="0" y="7628933"/>
                    <a:pt x="1270" y="7637822"/>
                    <a:pt x="1270" y="7645443"/>
                  </a:cubicBezTo>
                  <a:cubicBezTo>
                    <a:pt x="2540" y="7663222"/>
                    <a:pt x="5080" y="7675922"/>
                    <a:pt x="7620" y="7672112"/>
                  </a:cubicBezTo>
                  <a:cubicBezTo>
                    <a:pt x="17780" y="7682272"/>
                    <a:pt x="25400" y="7726722"/>
                    <a:pt x="33020" y="7665762"/>
                  </a:cubicBezTo>
                  <a:lnTo>
                    <a:pt x="60960" y="7665762"/>
                  </a:lnTo>
                  <a:cubicBezTo>
                    <a:pt x="91440" y="7665762"/>
                    <a:pt x="121920" y="7665762"/>
                    <a:pt x="152400" y="7667033"/>
                  </a:cubicBezTo>
                  <a:cubicBezTo>
                    <a:pt x="194310" y="7668303"/>
                    <a:pt x="234950" y="7669572"/>
                    <a:pt x="273050" y="7670843"/>
                  </a:cubicBezTo>
                  <a:cubicBezTo>
                    <a:pt x="991870" y="7697512"/>
                    <a:pt x="1315781" y="7681003"/>
                    <a:pt x="1629648" y="7664493"/>
                  </a:cubicBezTo>
                  <a:cubicBezTo>
                    <a:pt x="1895824" y="7673383"/>
                    <a:pt x="2162001" y="7653062"/>
                    <a:pt x="2420969" y="7665762"/>
                  </a:cubicBezTo>
                  <a:cubicBezTo>
                    <a:pt x="2277899" y="7668303"/>
                    <a:pt x="2136493" y="7673383"/>
                    <a:pt x="1988986" y="7677193"/>
                  </a:cubicBezTo>
                  <a:cubicBezTo>
                    <a:pt x="1992314" y="7675922"/>
                    <a:pt x="1993977" y="7674653"/>
                    <a:pt x="1997304" y="7673383"/>
                  </a:cubicBezTo>
                  <a:cubicBezTo>
                    <a:pt x="1986214" y="7675922"/>
                    <a:pt x="1974014" y="7679733"/>
                    <a:pt x="1961260" y="7678462"/>
                  </a:cubicBezTo>
                  <a:cubicBezTo>
                    <a:pt x="1957932" y="7677193"/>
                    <a:pt x="1964587" y="7675922"/>
                    <a:pt x="1969023" y="7674653"/>
                  </a:cubicBezTo>
                  <a:cubicBezTo>
                    <a:pt x="1920224" y="7664493"/>
                    <a:pt x="1826508" y="7681003"/>
                    <a:pt x="1796008" y="7673383"/>
                  </a:cubicBezTo>
                  <a:cubicBezTo>
                    <a:pt x="1782145" y="7674653"/>
                    <a:pt x="1776045" y="7678462"/>
                    <a:pt x="1783808" y="7682272"/>
                  </a:cubicBezTo>
                  <a:cubicBezTo>
                    <a:pt x="1604139" y="7684812"/>
                    <a:pt x="1411716" y="7687353"/>
                    <a:pt x="1228164" y="7694972"/>
                  </a:cubicBezTo>
                  <a:cubicBezTo>
                    <a:pt x="1219292" y="7693703"/>
                    <a:pt x="1217628" y="7691162"/>
                    <a:pt x="1220401" y="7687353"/>
                  </a:cubicBezTo>
                  <a:cubicBezTo>
                    <a:pt x="1064022" y="7703862"/>
                    <a:pt x="735330" y="7697512"/>
                    <a:pt x="368300" y="7694972"/>
                  </a:cubicBezTo>
                  <a:cubicBezTo>
                    <a:pt x="354330" y="7698783"/>
                    <a:pt x="405130" y="7700053"/>
                    <a:pt x="369570" y="7703862"/>
                  </a:cubicBezTo>
                  <a:cubicBezTo>
                    <a:pt x="487680" y="7708943"/>
                    <a:pt x="585470" y="7693703"/>
                    <a:pt x="692150" y="7701322"/>
                  </a:cubicBezTo>
                  <a:lnTo>
                    <a:pt x="678180" y="7705133"/>
                  </a:lnTo>
                  <a:cubicBezTo>
                    <a:pt x="755650" y="7707672"/>
                    <a:pt x="693420" y="7694972"/>
                    <a:pt x="774700" y="7700053"/>
                  </a:cubicBezTo>
                  <a:cubicBezTo>
                    <a:pt x="806450" y="7703862"/>
                    <a:pt x="767080" y="7705133"/>
                    <a:pt x="781050" y="7706403"/>
                  </a:cubicBezTo>
                  <a:cubicBezTo>
                    <a:pt x="946150" y="7705133"/>
                    <a:pt x="1067349" y="7708943"/>
                    <a:pt x="1135557" y="7698783"/>
                  </a:cubicBezTo>
                  <a:cubicBezTo>
                    <a:pt x="1152193" y="7707672"/>
                    <a:pt x="1213192" y="7698783"/>
                    <a:pt x="1239810" y="7707672"/>
                  </a:cubicBezTo>
                  <a:cubicBezTo>
                    <a:pt x="1258664" y="7703862"/>
                    <a:pt x="1276964" y="7705133"/>
                    <a:pt x="1284173" y="7698783"/>
                  </a:cubicBezTo>
                  <a:cubicBezTo>
                    <a:pt x="1537040" y="7703862"/>
                    <a:pt x="1795454" y="7694972"/>
                    <a:pt x="2054421" y="7694972"/>
                  </a:cubicBezTo>
                  <a:cubicBezTo>
                    <a:pt x="2175865" y="7677193"/>
                    <a:pt x="2320598" y="7698783"/>
                    <a:pt x="2464777" y="7692433"/>
                  </a:cubicBezTo>
                  <a:cubicBezTo>
                    <a:pt x="2465886" y="7692433"/>
                    <a:pt x="2465332" y="7693703"/>
                    <a:pt x="2464777" y="7693703"/>
                  </a:cubicBezTo>
                  <a:cubicBezTo>
                    <a:pt x="2511913" y="7689893"/>
                    <a:pt x="2580120" y="7687353"/>
                    <a:pt x="2636129" y="7689893"/>
                  </a:cubicBezTo>
                  <a:lnTo>
                    <a:pt x="2683818" y="7682272"/>
                  </a:lnTo>
                  <a:cubicBezTo>
                    <a:pt x="2790844" y="7687353"/>
                    <a:pt x="2898978" y="7689893"/>
                    <a:pt x="3143058" y="7689893"/>
                  </a:cubicBezTo>
                  <a:lnTo>
                    <a:pt x="3781868" y="7689893"/>
                  </a:lnTo>
                  <a:cubicBezTo>
                    <a:pt x="3778058" y="7691162"/>
                    <a:pt x="3766628" y="7692433"/>
                    <a:pt x="3742498" y="7693703"/>
                  </a:cubicBezTo>
                  <a:cubicBezTo>
                    <a:pt x="3761548" y="7694972"/>
                    <a:pt x="3833938" y="7694972"/>
                    <a:pt x="3869498" y="7691162"/>
                  </a:cubicBezTo>
                  <a:cubicBezTo>
                    <a:pt x="3874578" y="7691162"/>
                    <a:pt x="3879658" y="7689893"/>
                    <a:pt x="3883468" y="7689893"/>
                  </a:cubicBezTo>
                  <a:lnTo>
                    <a:pt x="3908868" y="7689893"/>
                  </a:lnTo>
                  <a:lnTo>
                    <a:pt x="3908868" y="7674653"/>
                  </a:lnTo>
                  <a:cubicBezTo>
                    <a:pt x="3916488" y="7670843"/>
                    <a:pt x="3902518" y="7672112"/>
                    <a:pt x="3908868" y="7664493"/>
                  </a:cubicBezTo>
                  <a:lnTo>
                    <a:pt x="3908868" y="7358422"/>
                  </a:lnTo>
                  <a:cubicBezTo>
                    <a:pt x="3913948" y="7377472"/>
                    <a:pt x="3906328" y="7440972"/>
                    <a:pt x="3915218" y="7432083"/>
                  </a:cubicBezTo>
                  <a:cubicBezTo>
                    <a:pt x="3919028" y="7387633"/>
                    <a:pt x="3912678" y="7368583"/>
                    <a:pt x="3908868" y="7358422"/>
                  </a:cubicBezTo>
                  <a:cubicBezTo>
                    <a:pt x="3908868" y="7176812"/>
                    <a:pt x="3910138" y="6993933"/>
                    <a:pt x="3910138" y="6812322"/>
                  </a:cubicBezTo>
                  <a:cubicBezTo>
                    <a:pt x="3911408" y="6696753"/>
                    <a:pt x="3911408" y="6551257"/>
                    <a:pt x="3912678" y="6402745"/>
                  </a:cubicBezTo>
                  <a:cubicBezTo>
                    <a:pt x="3919028" y="6751362"/>
                    <a:pt x="3913948" y="7039653"/>
                    <a:pt x="3912678" y="7322862"/>
                  </a:cubicBezTo>
                  <a:cubicBezTo>
                    <a:pt x="3916488" y="7336833"/>
                    <a:pt x="3917758" y="7286033"/>
                    <a:pt x="3921568" y="7321593"/>
                  </a:cubicBezTo>
                  <a:cubicBezTo>
                    <a:pt x="3926648" y="7203483"/>
                    <a:pt x="3911408" y="7105693"/>
                    <a:pt x="3919028" y="6999012"/>
                  </a:cubicBezTo>
                  <a:lnTo>
                    <a:pt x="3922838" y="7012983"/>
                  </a:lnTo>
                  <a:cubicBezTo>
                    <a:pt x="3925378" y="6935512"/>
                    <a:pt x="3912678" y="6997743"/>
                    <a:pt x="3917758" y="6916462"/>
                  </a:cubicBezTo>
                  <a:cubicBezTo>
                    <a:pt x="3922838" y="6887253"/>
                    <a:pt x="3924108" y="6927893"/>
                    <a:pt x="3925378" y="6912653"/>
                  </a:cubicBezTo>
                  <a:close/>
                  <a:moveTo>
                    <a:pt x="3452938" y="7663222"/>
                  </a:moveTo>
                  <a:lnTo>
                    <a:pt x="3480878" y="7663222"/>
                  </a:lnTo>
                  <a:cubicBezTo>
                    <a:pt x="3474528" y="7661953"/>
                    <a:pt x="3465638" y="7661953"/>
                    <a:pt x="3452938" y="7663222"/>
                  </a:cubicBezTo>
                  <a:close/>
                </a:path>
              </a:pathLst>
            </a:custGeom>
            <a:solidFill>
              <a:srgbClr val="E94E1B"/>
            </a:solidFill>
          </p:spPr>
        </p:sp>
      </p:grpSp>
      <p:grpSp>
        <p:nvGrpSpPr>
          <p:cNvPr id="16" name="Group 16"/>
          <p:cNvGrpSpPr/>
          <p:nvPr/>
        </p:nvGrpSpPr>
        <p:grpSpPr>
          <a:xfrm>
            <a:off x="9144000" y="6847999"/>
            <a:ext cx="8314960" cy="2496021"/>
            <a:chOff x="0" y="0"/>
            <a:chExt cx="9339632" cy="2803612"/>
          </a:xfrm>
        </p:grpSpPr>
        <p:sp>
          <p:nvSpPr>
            <p:cNvPr id="17" name="Freeform 17"/>
            <p:cNvSpPr/>
            <p:nvPr/>
          </p:nvSpPr>
          <p:spPr>
            <a:xfrm>
              <a:off x="1270" y="-10160"/>
              <a:ext cx="9335822" cy="2827742"/>
            </a:xfrm>
            <a:custGeom>
              <a:avLst/>
              <a:gdLst/>
              <a:ahLst/>
              <a:cxnLst/>
              <a:rect l="l" t="t" r="r" b="b"/>
              <a:pathLst>
                <a:path w="9335822" h="2827742">
                  <a:moveTo>
                    <a:pt x="9333282" y="2013672"/>
                  </a:moveTo>
                  <a:cubicBezTo>
                    <a:pt x="9332012" y="1848572"/>
                    <a:pt x="9335822" y="1764376"/>
                    <a:pt x="9325662" y="1737406"/>
                  </a:cubicBezTo>
                  <a:cubicBezTo>
                    <a:pt x="9334552" y="1730828"/>
                    <a:pt x="9325662" y="1706708"/>
                    <a:pt x="9334552" y="1696183"/>
                  </a:cubicBezTo>
                  <a:cubicBezTo>
                    <a:pt x="9330742" y="1688728"/>
                    <a:pt x="9332012" y="1681273"/>
                    <a:pt x="9325662" y="1678641"/>
                  </a:cubicBezTo>
                  <a:lnTo>
                    <a:pt x="9325662" y="1671405"/>
                  </a:lnTo>
                  <a:cubicBezTo>
                    <a:pt x="9328202" y="1593346"/>
                    <a:pt x="9329472" y="1517917"/>
                    <a:pt x="9323122" y="1439637"/>
                  </a:cubicBezTo>
                  <a:cubicBezTo>
                    <a:pt x="9323122" y="1417710"/>
                    <a:pt x="9321852" y="1396003"/>
                    <a:pt x="9321852" y="1374076"/>
                  </a:cubicBezTo>
                  <a:cubicBezTo>
                    <a:pt x="9319312" y="1368375"/>
                    <a:pt x="9318042" y="1362454"/>
                    <a:pt x="9316772" y="1356315"/>
                  </a:cubicBezTo>
                  <a:cubicBezTo>
                    <a:pt x="9315502" y="1329125"/>
                    <a:pt x="9318042" y="1303032"/>
                    <a:pt x="9318042" y="1277158"/>
                  </a:cubicBezTo>
                  <a:cubicBezTo>
                    <a:pt x="9320582" y="1255670"/>
                    <a:pt x="9321852" y="1233524"/>
                    <a:pt x="9319312" y="1211597"/>
                  </a:cubicBezTo>
                  <a:cubicBezTo>
                    <a:pt x="9319312" y="1211158"/>
                    <a:pt x="9320582" y="1211377"/>
                    <a:pt x="9320582" y="1211597"/>
                  </a:cubicBezTo>
                  <a:cubicBezTo>
                    <a:pt x="9316772" y="1192959"/>
                    <a:pt x="9314232" y="1165989"/>
                    <a:pt x="9316772" y="1143842"/>
                  </a:cubicBezTo>
                  <a:lnTo>
                    <a:pt x="9311692" y="1131125"/>
                  </a:lnTo>
                  <a:lnTo>
                    <a:pt x="9311692" y="1095384"/>
                  </a:lnTo>
                  <a:cubicBezTo>
                    <a:pt x="9314232" y="1062713"/>
                    <a:pt x="9316772" y="974090"/>
                    <a:pt x="9316772" y="783590"/>
                  </a:cubicBezTo>
                  <a:cubicBezTo>
                    <a:pt x="9316772" y="548640"/>
                    <a:pt x="9316772" y="311150"/>
                    <a:pt x="9318042" y="74930"/>
                  </a:cubicBezTo>
                  <a:lnTo>
                    <a:pt x="9318042" y="17780"/>
                  </a:lnTo>
                  <a:lnTo>
                    <a:pt x="9277402" y="17780"/>
                  </a:lnTo>
                  <a:lnTo>
                    <a:pt x="9277402" y="52070"/>
                  </a:lnTo>
                  <a:lnTo>
                    <a:pt x="9283752" y="52070"/>
                  </a:lnTo>
                  <a:lnTo>
                    <a:pt x="9283752" y="74930"/>
                  </a:lnTo>
                  <a:cubicBezTo>
                    <a:pt x="9283752" y="100330"/>
                    <a:pt x="9285022" y="127000"/>
                    <a:pt x="9285022" y="153670"/>
                  </a:cubicBezTo>
                  <a:cubicBezTo>
                    <a:pt x="9285022" y="191770"/>
                    <a:pt x="9285022" y="231140"/>
                    <a:pt x="9286292" y="270510"/>
                  </a:cubicBezTo>
                  <a:lnTo>
                    <a:pt x="9286292" y="508000"/>
                  </a:lnTo>
                  <a:cubicBezTo>
                    <a:pt x="9286292" y="661670"/>
                    <a:pt x="9287562" y="815340"/>
                    <a:pt x="9292642" y="965200"/>
                  </a:cubicBezTo>
                  <a:lnTo>
                    <a:pt x="9287562" y="955040"/>
                  </a:lnTo>
                  <a:cubicBezTo>
                    <a:pt x="9290102" y="993140"/>
                    <a:pt x="9290102" y="1033780"/>
                    <a:pt x="9291372" y="1047364"/>
                  </a:cubicBezTo>
                  <a:cubicBezTo>
                    <a:pt x="9291372" y="1051311"/>
                    <a:pt x="9292642" y="1055257"/>
                    <a:pt x="9292642" y="1059424"/>
                  </a:cubicBezTo>
                  <a:cubicBezTo>
                    <a:pt x="9293912" y="1084420"/>
                    <a:pt x="9288832" y="1110513"/>
                    <a:pt x="9292642" y="1135510"/>
                  </a:cubicBezTo>
                  <a:lnTo>
                    <a:pt x="9290102" y="1133098"/>
                  </a:lnTo>
                  <a:cubicBezTo>
                    <a:pt x="9288832" y="1168401"/>
                    <a:pt x="9290102" y="1202607"/>
                    <a:pt x="9291372" y="1236374"/>
                  </a:cubicBezTo>
                  <a:cubicBezTo>
                    <a:pt x="9291372" y="1252381"/>
                    <a:pt x="9290102" y="1268388"/>
                    <a:pt x="9291372" y="1284394"/>
                  </a:cubicBezTo>
                  <a:cubicBezTo>
                    <a:pt x="9290102" y="1319697"/>
                    <a:pt x="9293912" y="1343378"/>
                    <a:pt x="9293912" y="1378900"/>
                  </a:cubicBezTo>
                  <a:lnTo>
                    <a:pt x="9288832" y="1379777"/>
                  </a:lnTo>
                  <a:cubicBezTo>
                    <a:pt x="9306612" y="1439418"/>
                    <a:pt x="9273592" y="1504980"/>
                    <a:pt x="9292642" y="1567033"/>
                  </a:cubicBezTo>
                  <a:lnTo>
                    <a:pt x="9286292" y="1562648"/>
                  </a:lnTo>
                  <a:cubicBezTo>
                    <a:pt x="9296452" y="1572296"/>
                    <a:pt x="9282482" y="1600143"/>
                    <a:pt x="9298992" y="1596635"/>
                  </a:cubicBezTo>
                  <a:lnTo>
                    <a:pt x="9293912" y="1607598"/>
                  </a:lnTo>
                  <a:cubicBezTo>
                    <a:pt x="9315502" y="1649698"/>
                    <a:pt x="9283752" y="1684342"/>
                    <a:pt x="9297722" y="1736090"/>
                  </a:cubicBezTo>
                  <a:lnTo>
                    <a:pt x="9293912" y="1732801"/>
                  </a:lnTo>
                  <a:cubicBezTo>
                    <a:pt x="9296452" y="1746615"/>
                    <a:pt x="9298992" y="1762622"/>
                    <a:pt x="9295182" y="1772708"/>
                  </a:cubicBezTo>
                  <a:cubicBezTo>
                    <a:pt x="9295182" y="1771173"/>
                    <a:pt x="9293912" y="1771831"/>
                    <a:pt x="9292642" y="1768542"/>
                  </a:cubicBezTo>
                  <a:cubicBezTo>
                    <a:pt x="9277402" y="1948902"/>
                    <a:pt x="9293912" y="2227032"/>
                    <a:pt x="9293912" y="2491192"/>
                  </a:cubicBezTo>
                  <a:lnTo>
                    <a:pt x="9286292" y="2460712"/>
                  </a:lnTo>
                  <a:cubicBezTo>
                    <a:pt x="9288832" y="2498812"/>
                    <a:pt x="9290102" y="2548342"/>
                    <a:pt x="9290102" y="2601682"/>
                  </a:cubicBezTo>
                  <a:lnTo>
                    <a:pt x="9290102" y="2762972"/>
                  </a:lnTo>
                  <a:cubicBezTo>
                    <a:pt x="9286292" y="2762972"/>
                    <a:pt x="9283752" y="2761702"/>
                    <a:pt x="9278672" y="2761702"/>
                  </a:cubicBezTo>
                  <a:lnTo>
                    <a:pt x="9276132" y="2762972"/>
                  </a:lnTo>
                  <a:lnTo>
                    <a:pt x="9264702" y="2768052"/>
                  </a:lnTo>
                  <a:lnTo>
                    <a:pt x="9257082" y="2768052"/>
                  </a:lnTo>
                  <a:cubicBezTo>
                    <a:pt x="9236762" y="2762972"/>
                    <a:pt x="9240572" y="2765512"/>
                    <a:pt x="9231682" y="2760432"/>
                  </a:cubicBezTo>
                  <a:cubicBezTo>
                    <a:pt x="9127542" y="2759162"/>
                    <a:pt x="9113572" y="2749002"/>
                    <a:pt x="9039912" y="2743922"/>
                  </a:cubicBezTo>
                  <a:cubicBezTo>
                    <a:pt x="9039912" y="2743922"/>
                    <a:pt x="9041182" y="2743922"/>
                    <a:pt x="9039912" y="2745192"/>
                  </a:cubicBezTo>
                  <a:cubicBezTo>
                    <a:pt x="8989112" y="2754082"/>
                    <a:pt x="8919262" y="2749002"/>
                    <a:pt x="8878622" y="2747732"/>
                  </a:cubicBezTo>
                  <a:lnTo>
                    <a:pt x="8862112" y="2743922"/>
                  </a:lnTo>
                  <a:cubicBezTo>
                    <a:pt x="8837982" y="2735032"/>
                    <a:pt x="8744002" y="2760432"/>
                    <a:pt x="8775752" y="2746462"/>
                  </a:cubicBezTo>
                  <a:cubicBezTo>
                    <a:pt x="8564932" y="2750272"/>
                    <a:pt x="8323632" y="2750272"/>
                    <a:pt x="7934787" y="2750272"/>
                  </a:cubicBezTo>
                  <a:cubicBezTo>
                    <a:pt x="7878770" y="2756622"/>
                    <a:pt x="7628847" y="2750272"/>
                    <a:pt x="7717181" y="2760432"/>
                  </a:cubicBezTo>
                  <a:cubicBezTo>
                    <a:pt x="7618074" y="2747732"/>
                    <a:pt x="7320753" y="2745192"/>
                    <a:pt x="7210873" y="2745192"/>
                  </a:cubicBezTo>
                  <a:cubicBezTo>
                    <a:pt x="7215182" y="2743922"/>
                    <a:pt x="7219491" y="2742652"/>
                    <a:pt x="7236727" y="2742652"/>
                  </a:cubicBezTo>
                  <a:cubicBezTo>
                    <a:pt x="7023431" y="2726142"/>
                    <a:pt x="6982495" y="2757892"/>
                    <a:pt x="6782126" y="2737572"/>
                  </a:cubicBezTo>
                  <a:cubicBezTo>
                    <a:pt x="6749809" y="2751542"/>
                    <a:pt x="6418014" y="2733762"/>
                    <a:pt x="6303825" y="2749002"/>
                  </a:cubicBezTo>
                  <a:cubicBezTo>
                    <a:pt x="6280126" y="2746462"/>
                    <a:pt x="6271508" y="2742652"/>
                    <a:pt x="6280126" y="2741382"/>
                  </a:cubicBezTo>
                  <a:cubicBezTo>
                    <a:pt x="5918169" y="2738842"/>
                    <a:pt x="5519585" y="2737572"/>
                    <a:pt x="5215800" y="2735032"/>
                  </a:cubicBezTo>
                  <a:cubicBezTo>
                    <a:pt x="4955104" y="2747732"/>
                    <a:pt x="4584529" y="2729952"/>
                    <a:pt x="4358306" y="2746462"/>
                  </a:cubicBezTo>
                  <a:cubicBezTo>
                    <a:pt x="4173019" y="2742652"/>
                    <a:pt x="3871387" y="2736302"/>
                    <a:pt x="3612847" y="2742652"/>
                  </a:cubicBezTo>
                  <a:lnTo>
                    <a:pt x="3638701" y="2740112"/>
                  </a:lnTo>
                  <a:cubicBezTo>
                    <a:pt x="3345688" y="2741382"/>
                    <a:pt x="2979422" y="2741382"/>
                    <a:pt x="2779053" y="2752812"/>
                  </a:cubicBezTo>
                  <a:cubicBezTo>
                    <a:pt x="2692873" y="2736302"/>
                    <a:pt x="2565757" y="2740112"/>
                    <a:pt x="2438641" y="2735032"/>
                  </a:cubicBezTo>
                  <a:cubicBezTo>
                    <a:pt x="2242581" y="2742652"/>
                    <a:pt x="1848306" y="2740112"/>
                    <a:pt x="1548830" y="2747732"/>
                  </a:cubicBezTo>
                  <a:cubicBezTo>
                    <a:pt x="1503585" y="2740112"/>
                    <a:pt x="1303216" y="2751542"/>
                    <a:pt x="1288134" y="2740112"/>
                  </a:cubicBezTo>
                  <a:cubicBezTo>
                    <a:pt x="1004570" y="2747732"/>
                    <a:pt x="814070" y="2751542"/>
                    <a:pt x="617220" y="2752812"/>
                  </a:cubicBezTo>
                  <a:lnTo>
                    <a:pt x="318770" y="2752812"/>
                  </a:lnTo>
                  <a:lnTo>
                    <a:pt x="168910" y="2751542"/>
                  </a:lnTo>
                  <a:lnTo>
                    <a:pt x="93980" y="2750272"/>
                  </a:lnTo>
                  <a:lnTo>
                    <a:pt x="58420" y="2750272"/>
                  </a:lnTo>
                  <a:lnTo>
                    <a:pt x="45720" y="2749002"/>
                  </a:lnTo>
                  <a:lnTo>
                    <a:pt x="48260" y="2749002"/>
                  </a:lnTo>
                  <a:cubicBezTo>
                    <a:pt x="52070" y="2606762"/>
                    <a:pt x="55880" y="2467062"/>
                    <a:pt x="58420" y="2332442"/>
                  </a:cubicBezTo>
                  <a:cubicBezTo>
                    <a:pt x="55880" y="2308312"/>
                    <a:pt x="53340" y="2284182"/>
                    <a:pt x="49530" y="2258782"/>
                  </a:cubicBezTo>
                  <a:cubicBezTo>
                    <a:pt x="46990" y="2093682"/>
                    <a:pt x="45720" y="1910802"/>
                    <a:pt x="45720" y="1773366"/>
                  </a:cubicBezTo>
                  <a:cubicBezTo>
                    <a:pt x="46990" y="1766130"/>
                    <a:pt x="48260" y="1758675"/>
                    <a:pt x="45720" y="1751000"/>
                  </a:cubicBezTo>
                  <a:lnTo>
                    <a:pt x="45720" y="1746177"/>
                  </a:lnTo>
                  <a:lnTo>
                    <a:pt x="48260" y="1745080"/>
                  </a:lnTo>
                  <a:lnTo>
                    <a:pt x="49530" y="1733240"/>
                  </a:lnTo>
                  <a:cubicBezTo>
                    <a:pt x="50800" y="1733459"/>
                    <a:pt x="53340" y="1733459"/>
                    <a:pt x="54610" y="1734336"/>
                  </a:cubicBezTo>
                  <a:lnTo>
                    <a:pt x="54610" y="1736748"/>
                  </a:lnTo>
                  <a:lnTo>
                    <a:pt x="54610" y="1734555"/>
                  </a:lnTo>
                  <a:cubicBezTo>
                    <a:pt x="55880" y="1735213"/>
                    <a:pt x="57150" y="1736090"/>
                    <a:pt x="57150" y="1737406"/>
                  </a:cubicBezTo>
                  <a:lnTo>
                    <a:pt x="57150" y="1675572"/>
                  </a:lnTo>
                  <a:cubicBezTo>
                    <a:pt x="58420" y="1676010"/>
                    <a:pt x="59690" y="1676449"/>
                    <a:pt x="58420" y="1677984"/>
                  </a:cubicBezTo>
                  <a:cubicBezTo>
                    <a:pt x="69850" y="1662196"/>
                    <a:pt x="57150" y="1655618"/>
                    <a:pt x="57150" y="1645532"/>
                  </a:cubicBezTo>
                  <a:lnTo>
                    <a:pt x="57150" y="1643558"/>
                  </a:lnTo>
                  <a:cubicBezTo>
                    <a:pt x="57150" y="1640050"/>
                    <a:pt x="59690" y="1636322"/>
                    <a:pt x="63500" y="1631499"/>
                  </a:cubicBezTo>
                  <a:cubicBezTo>
                    <a:pt x="50800" y="1628648"/>
                    <a:pt x="64770" y="1599266"/>
                    <a:pt x="54610" y="1585671"/>
                  </a:cubicBezTo>
                  <a:lnTo>
                    <a:pt x="54610" y="1580847"/>
                  </a:lnTo>
                  <a:cubicBezTo>
                    <a:pt x="57150" y="1579970"/>
                    <a:pt x="58420" y="1579532"/>
                    <a:pt x="59690" y="1580189"/>
                  </a:cubicBezTo>
                  <a:cubicBezTo>
                    <a:pt x="62230" y="1543352"/>
                    <a:pt x="63500" y="1502568"/>
                    <a:pt x="66040" y="1471212"/>
                  </a:cubicBezTo>
                  <a:cubicBezTo>
                    <a:pt x="53340" y="1444461"/>
                    <a:pt x="71120" y="1406528"/>
                    <a:pt x="54610" y="1383724"/>
                  </a:cubicBezTo>
                  <a:cubicBezTo>
                    <a:pt x="58420" y="1364647"/>
                    <a:pt x="64770" y="1333949"/>
                    <a:pt x="58420" y="1307418"/>
                  </a:cubicBezTo>
                  <a:lnTo>
                    <a:pt x="60960" y="1310049"/>
                  </a:lnTo>
                  <a:cubicBezTo>
                    <a:pt x="59690" y="1280009"/>
                    <a:pt x="59690" y="1242733"/>
                    <a:pt x="48260" y="1222122"/>
                  </a:cubicBezTo>
                  <a:cubicBezTo>
                    <a:pt x="64770" y="1213351"/>
                    <a:pt x="60960" y="1200414"/>
                    <a:pt x="66040" y="1187477"/>
                  </a:cubicBezTo>
                  <a:cubicBezTo>
                    <a:pt x="58420" y="1167524"/>
                    <a:pt x="60960" y="1127178"/>
                    <a:pt x="53340" y="1096699"/>
                  </a:cubicBezTo>
                  <a:cubicBezTo>
                    <a:pt x="60960" y="1092095"/>
                    <a:pt x="50800" y="1071483"/>
                    <a:pt x="60960" y="1069949"/>
                  </a:cubicBezTo>
                  <a:cubicBezTo>
                    <a:pt x="53340" y="1028700"/>
                    <a:pt x="49530" y="836930"/>
                    <a:pt x="48260" y="638810"/>
                  </a:cubicBezTo>
                  <a:lnTo>
                    <a:pt x="48260" y="339090"/>
                  </a:lnTo>
                  <a:lnTo>
                    <a:pt x="49530" y="189230"/>
                  </a:lnTo>
                  <a:lnTo>
                    <a:pt x="50800" y="114300"/>
                  </a:lnTo>
                  <a:lnTo>
                    <a:pt x="50800" y="78740"/>
                  </a:lnTo>
                  <a:lnTo>
                    <a:pt x="52070" y="66040"/>
                  </a:lnTo>
                  <a:lnTo>
                    <a:pt x="64770" y="66040"/>
                  </a:lnTo>
                  <a:cubicBezTo>
                    <a:pt x="210820" y="69850"/>
                    <a:pt x="354330" y="73660"/>
                    <a:pt x="492760" y="77470"/>
                  </a:cubicBezTo>
                  <a:cubicBezTo>
                    <a:pt x="558800" y="71120"/>
                    <a:pt x="633730" y="58420"/>
                    <a:pt x="701040" y="50800"/>
                  </a:cubicBezTo>
                  <a:cubicBezTo>
                    <a:pt x="707390" y="52070"/>
                    <a:pt x="707390" y="53340"/>
                    <a:pt x="692150" y="53340"/>
                  </a:cubicBezTo>
                  <a:cubicBezTo>
                    <a:pt x="788670" y="50800"/>
                    <a:pt x="877570" y="62230"/>
                    <a:pt x="974090" y="59690"/>
                  </a:cubicBezTo>
                  <a:cubicBezTo>
                    <a:pt x="972820" y="60960"/>
                    <a:pt x="972820" y="60960"/>
                    <a:pt x="957580" y="63500"/>
                  </a:cubicBezTo>
                  <a:cubicBezTo>
                    <a:pt x="1061911" y="58420"/>
                    <a:pt x="1223499" y="72390"/>
                    <a:pt x="1404478" y="63500"/>
                  </a:cubicBezTo>
                  <a:lnTo>
                    <a:pt x="1415250" y="66040"/>
                  </a:lnTo>
                  <a:lnTo>
                    <a:pt x="1529439" y="62230"/>
                  </a:lnTo>
                  <a:cubicBezTo>
                    <a:pt x="1527284" y="64770"/>
                    <a:pt x="1522975" y="69850"/>
                    <a:pt x="1488503" y="69850"/>
                  </a:cubicBezTo>
                  <a:cubicBezTo>
                    <a:pt x="2880314" y="73660"/>
                    <a:pt x="4315216" y="55880"/>
                    <a:pt x="5743654" y="58420"/>
                  </a:cubicBezTo>
                  <a:lnTo>
                    <a:pt x="5689791" y="62230"/>
                  </a:lnTo>
                  <a:lnTo>
                    <a:pt x="5967722" y="55880"/>
                  </a:lnTo>
                  <a:cubicBezTo>
                    <a:pt x="5965568" y="57150"/>
                    <a:pt x="5952641" y="58420"/>
                    <a:pt x="5939714" y="59690"/>
                  </a:cubicBezTo>
                  <a:cubicBezTo>
                    <a:pt x="6295207" y="66040"/>
                    <a:pt x="6663628" y="55880"/>
                    <a:pt x="7008349" y="57150"/>
                  </a:cubicBezTo>
                  <a:cubicBezTo>
                    <a:pt x="7006195" y="58420"/>
                    <a:pt x="6954486" y="62230"/>
                    <a:pt x="7001885" y="64770"/>
                  </a:cubicBezTo>
                  <a:cubicBezTo>
                    <a:pt x="7258271" y="54610"/>
                    <a:pt x="7413396" y="77470"/>
                    <a:pt x="7540512" y="57150"/>
                  </a:cubicBezTo>
                  <a:cubicBezTo>
                    <a:pt x="7553439" y="58420"/>
                    <a:pt x="7559903" y="62230"/>
                    <a:pt x="7534048" y="64770"/>
                  </a:cubicBezTo>
                  <a:cubicBezTo>
                    <a:pt x="8247190" y="58420"/>
                    <a:pt x="8703362" y="58420"/>
                    <a:pt x="9126272" y="62230"/>
                  </a:cubicBezTo>
                  <a:cubicBezTo>
                    <a:pt x="9174532" y="59690"/>
                    <a:pt x="9225332" y="58420"/>
                    <a:pt x="9276132" y="55880"/>
                  </a:cubicBezTo>
                  <a:lnTo>
                    <a:pt x="9276132" y="20320"/>
                  </a:lnTo>
                  <a:cubicBezTo>
                    <a:pt x="8998002" y="19050"/>
                    <a:pt x="8718602" y="19050"/>
                    <a:pt x="8439202" y="17780"/>
                  </a:cubicBezTo>
                  <a:cubicBezTo>
                    <a:pt x="7019122" y="12700"/>
                    <a:pt x="5696255" y="0"/>
                    <a:pt x="4224727" y="24130"/>
                  </a:cubicBezTo>
                  <a:cubicBezTo>
                    <a:pt x="4226881" y="22860"/>
                    <a:pt x="4213954" y="21590"/>
                    <a:pt x="4252735" y="20320"/>
                  </a:cubicBezTo>
                  <a:cubicBezTo>
                    <a:pt x="3828297" y="24130"/>
                    <a:pt x="3442641" y="17780"/>
                    <a:pt x="3041903" y="21590"/>
                  </a:cubicBezTo>
                  <a:lnTo>
                    <a:pt x="3044057" y="20320"/>
                  </a:lnTo>
                  <a:cubicBezTo>
                    <a:pt x="2057293" y="34290"/>
                    <a:pt x="1002030" y="17780"/>
                    <a:pt x="438150" y="33020"/>
                  </a:cubicBezTo>
                  <a:lnTo>
                    <a:pt x="19050" y="33020"/>
                  </a:lnTo>
                  <a:lnTo>
                    <a:pt x="19050" y="78740"/>
                  </a:lnTo>
                  <a:cubicBezTo>
                    <a:pt x="19050" y="213360"/>
                    <a:pt x="20320" y="350520"/>
                    <a:pt x="20320" y="488950"/>
                  </a:cubicBezTo>
                  <a:cubicBezTo>
                    <a:pt x="7620" y="951230"/>
                    <a:pt x="11430" y="1104812"/>
                    <a:pt x="20320" y="1184188"/>
                  </a:cubicBezTo>
                  <a:cubicBezTo>
                    <a:pt x="26670" y="1282202"/>
                    <a:pt x="8890" y="1377146"/>
                    <a:pt x="13970" y="1474940"/>
                  </a:cubicBezTo>
                  <a:cubicBezTo>
                    <a:pt x="7620" y="1549711"/>
                    <a:pt x="21590" y="1627332"/>
                    <a:pt x="25400" y="1704296"/>
                  </a:cubicBezTo>
                  <a:cubicBezTo>
                    <a:pt x="20320" y="1733020"/>
                    <a:pt x="13970" y="1762622"/>
                    <a:pt x="15240" y="1837142"/>
                  </a:cubicBezTo>
                  <a:lnTo>
                    <a:pt x="19050" y="1824442"/>
                  </a:lnTo>
                  <a:cubicBezTo>
                    <a:pt x="13970" y="1873972"/>
                    <a:pt x="15240" y="1928582"/>
                    <a:pt x="19050" y="1980652"/>
                  </a:cubicBezTo>
                  <a:cubicBezTo>
                    <a:pt x="17780" y="2041612"/>
                    <a:pt x="17780" y="2103842"/>
                    <a:pt x="19050" y="2166072"/>
                  </a:cubicBezTo>
                  <a:cubicBezTo>
                    <a:pt x="19050" y="2167342"/>
                    <a:pt x="19050" y="2169882"/>
                    <a:pt x="17780" y="2171152"/>
                  </a:cubicBezTo>
                  <a:lnTo>
                    <a:pt x="16510" y="2158452"/>
                  </a:lnTo>
                  <a:cubicBezTo>
                    <a:pt x="12700" y="2182582"/>
                    <a:pt x="15240" y="2210522"/>
                    <a:pt x="19050" y="2238462"/>
                  </a:cubicBezTo>
                  <a:cubicBezTo>
                    <a:pt x="19050" y="2262592"/>
                    <a:pt x="20320" y="2285452"/>
                    <a:pt x="20320" y="2309582"/>
                  </a:cubicBezTo>
                  <a:lnTo>
                    <a:pt x="24130" y="2505162"/>
                  </a:lnTo>
                  <a:cubicBezTo>
                    <a:pt x="21590" y="2554692"/>
                    <a:pt x="34290" y="2677882"/>
                    <a:pt x="15240" y="2681692"/>
                  </a:cubicBezTo>
                  <a:cubicBezTo>
                    <a:pt x="15240" y="2638512"/>
                    <a:pt x="6350" y="2749002"/>
                    <a:pt x="1270" y="2652482"/>
                  </a:cubicBezTo>
                  <a:cubicBezTo>
                    <a:pt x="0" y="2663912"/>
                    <a:pt x="0" y="2691852"/>
                    <a:pt x="0" y="2721062"/>
                  </a:cubicBezTo>
                  <a:cubicBezTo>
                    <a:pt x="0" y="2729952"/>
                    <a:pt x="1270" y="2738842"/>
                    <a:pt x="1270" y="2746462"/>
                  </a:cubicBezTo>
                  <a:cubicBezTo>
                    <a:pt x="2540" y="2764242"/>
                    <a:pt x="5080" y="2776942"/>
                    <a:pt x="7620" y="2773132"/>
                  </a:cubicBezTo>
                  <a:cubicBezTo>
                    <a:pt x="17780" y="2783292"/>
                    <a:pt x="25400" y="2827742"/>
                    <a:pt x="33020" y="2766782"/>
                  </a:cubicBezTo>
                  <a:lnTo>
                    <a:pt x="60960" y="2766782"/>
                  </a:lnTo>
                  <a:cubicBezTo>
                    <a:pt x="91440" y="2766782"/>
                    <a:pt x="121920" y="2766782"/>
                    <a:pt x="152400" y="2768052"/>
                  </a:cubicBezTo>
                  <a:cubicBezTo>
                    <a:pt x="194310" y="2769322"/>
                    <a:pt x="234950" y="2770592"/>
                    <a:pt x="273050" y="2771862"/>
                  </a:cubicBezTo>
                  <a:cubicBezTo>
                    <a:pt x="991870" y="2798532"/>
                    <a:pt x="2147782" y="2782022"/>
                    <a:pt x="3367233" y="2765512"/>
                  </a:cubicBezTo>
                  <a:cubicBezTo>
                    <a:pt x="4401396" y="2774402"/>
                    <a:pt x="5435559" y="2754082"/>
                    <a:pt x="6441714" y="2766782"/>
                  </a:cubicBezTo>
                  <a:cubicBezTo>
                    <a:pt x="5885851" y="2769322"/>
                    <a:pt x="5336452" y="2774402"/>
                    <a:pt x="4763353" y="2778212"/>
                  </a:cubicBezTo>
                  <a:cubicBezTo>
                    <a:pt x="4776280" y="2776942"/>
                    <a:pt x="4782744" y="2775672"/>
                    <a:pt x="4795671" y="2774402"/>
                  </a:cubicBezTo>
                  <a:cubicBezTo>
                    <a:pt x="4752581" y="2776942"/>
                    <a:pt x="4705181" y="2780752"/>
                    <a:pt x="4655628" y="2779482"/>
                  </a:cubicBezTo>
                  <a:cubicBezTo>
                    <a:pt x="4642701" y="2778212"/>
                    <a:pt x="4668555" y="2776942"/>
                    <a:pt x="4685791" y="2775672"/>
                  </a:cubicBezTo>
                  <a:cubicBezTo>
                    <a:pt x="4496194" y="2765512"/>
                    <a:pt x="4132083" y="2782022"/>
                    <a:pt x="4013585" y="2774402"/>
                  </a:cubicBezTo>
                  <a:cubicBezTo>
                    <a:pt x="3959722" y="2775672"/>
                    <a:pt x="3936023" y="2779482"/>
                    <a:pt x="3966186" y="2783292"/>
                  </a:cubicBezTo>
                  <a:cubicBezTo>
                    <a:pt x="3268126" y="2785832"/>
                    <a:pt x="2520512" y="2788372"/>
                    <a:pt x="1807370" y="2795992"/>
                  </a:cubicBezTo>
                  <a:cubicBezTo>
                    <a:pt x="1772898" y="2794722"/>
                    <a:pt x="1766435" y="2792182"/>
                    <a:pt x="1777207" y="2788372"/>
                  </a:cubicBezTo>
                  <a:cubicBezTo>
                    <a:pt x="1169636" y="2804882"/>
                    <a:pt x="735330" y="2798532"/>
                    <a:pt x="368300" y="2795992"/>
                  </a:cubicBezTo>
                  <a:cubicBezTo>
                    <a:pt x="354330" y="2799802"/>
                    <a:pt x="405130" y="2801072"/>
                    <a:pt x="369570" y="2804882"/>
                  </a:cubicBezTo>
                  <a:cubicBezTo>
                    <a:pt x="487680" y="2809962"/>
                    <a:pt x="585470" y="2794722"/>
                    <a:pt x="692150" y="2802342"/>
                  </a:cubicBezTo>
                  <a:lnTo>
                    <a:pt x="678180" y="2806152"/>
                  </a:lnTo>
                  <a:cubicBezTo>
                    <a:pt x="755650" y="2808692"/>
                    <a:pt x="693420" y="2795992"/>
                    <a:pt x="774700" y="2801072"/>
                  </a:cubicBezTo>
                  <a:cubicBezTo>
                    <a:pt x="806450" y="2804882"/>
                    <a:pt x="767080" y="2806152"/>
                    <a:pt x="781050" y="2807422"/>
                  </a:cubicBezTo>
                  <a:cubicBezTo>
                    <a:pt x="946150" y="2806152"/>
                    <a:pt x="1182563" y="2809962"/>
                    <a:pt x="1447568" y="2799802"/>
                  </a:cubicBezTo>
                  <a:cubicBezTo>
                    <a:pt x="1512203" y="2808692"/>
                    <a:pt x="1749199" y="2799802"/>
                    <a:pt x="1852615" y="2808692"/>
                  </a:cubicBezTo>
                  <a:cubicBezTo>
                    <a:pt x="1925868" y="2804882"/>
                    <a:pt x="1996967" y="2806152"/>
                    <a:pt x="2024976" y="2799802"/>
                  </a:cubicBezTo>
                  <a:cubicBezTo>
                    <a:pt x="3007430" y="2804882"/>
                    <a:pt x="4011430" y="2795992"/>
                    <a:pt x="5017585" y="2795992"/>
                  </a:cubicBezTo>
                  <a:cubicBezTo>
                    <a:pt x="5489422" y="2778212"/>
                    <a:pt x="6051748" y="2799802"/>
                    <a:pt x="6611920" y="2793452"/>
                  </a:cubicBezTo>
                  <a:cubicBezTo>
                    <a:pt x="6616229" y="2793452"/>
                    <a:pt x="6614074" y="2794722"/>
                    <a:pt x="6611920" y="2794722"/>
                  </a:cubicBezTo>
                  <a:cubicBezTo>
                    <a:pt x="6795053" y="2790912"/>
                    <a:pt x="7060057" y="2788372"/>
                    <a:pt x="7277662" y="2790912"/>
                  </a:cubicBezTo>
                  <a:lnTo>
                    <a:pt x="7462950" y="2783292"/>
                  </a:lnTo>
                  <a:cubicBezTo>
                    <a:pt x="7878770" y="2788372"/>
                    <a:pt x="8298899" y="2790912"/>
                    <a:pt x="8550962" y="2790912"/>
                  </a:cubicBezTo>
                  <a:lnTo>
                    <a:pt x="9189772" y="2790912"/>
                  </a:lnTo>
                  <a:cubicBezTo>
                    <a:pt x="9185962" y="2792182"/>
                    <a:pt x="9174532" y="2793452"/>
                    <a:pt x="9150402" y="2794722"/>
                  </a:cubicBezTo>
                  <a:cubicBezTo>
                    <a:pt x="9169452" y="2795992"/>
                    <a:pt x="9241842" y="2795992"/>
                    <a:pt x="9277402" y="2792182"/>
                  </a:cubicBezTo>
                  <a:cubicBezTo>
                    <a:pt x="9282482" y="2792182"/>
                    <a:pt x="9287562" y="2790912"/>
                    <a:pt x="9291372" y="2790912"/>
                  </a:cubicBezTo>
                  <a:lnTo>
                    <a:pt x="9316772" y="2790912"/>
                  </a:lnTo>
                  <a:lnTo>
                    <a:pt x="9316772" y="2775672"/>
                  </a:lnTo>
                  <a:cubicBezTo>
                    <a:pt x="9324392" y="2771862"/>
                    <a:pt x="9310422" y="2773132"/>
                    <a:pt x="9316772" y="2765512"/>
                  </a:cubicBezTo>
                  <a:lnTo>
                    <a:pt x="9316772" y="2459442"/>
                  </a:lnTo>
                  <a:cubicBezTo>
                    <a:pt x="9321852" y="2478492"/>
                    <a:pt x="9314232" y="2541992"/>
                    <a:pt x="9323122" y="2533102"/>
                  </a:cubicBezTo>
                  <a:cubicBezTo>
                    <a:pt x="9326932" y="2488652"/>
                    <a:pt x="9320582" y="2469602"/>
                    <a:pt x="9316772" y="2459442"/>
                  </a:cubicBezTo>
                  <a:cubicBezTo>
                    <a:pt x="9316772" y="2277832"/>
                    <a:pt x="9318042" y="2094952"/>
                    <a:pt x="9318042" y="1913342"/>
                  </a:cubicBezTo>
                  <a:cubicBezTo>
                    <a:pt x="9319312" y="1797772"/>
                    <a:pt x="9319312" y="1765692"/>
                    <a:pt x="9320582" y="1746177"/>
                  </a:cubicBezTo>
                  <a:cubicBezTo>
                    <a:pt x="9326932" y="1852382"/>
                    <a:pt x="9321852" y="2140672"/>
                    <a:pt x="9320582" y="2423882"/>
                  </a:cubicBezTo>
                  <a:cubicBezTo>
                    <a:pt x="9324392" y="2437852"/>
                    <a:pt x="9325662" y="2387052"/>
                    <a:pt x="9329472" y="2422612"/>
                  </a:cubicBezTo>
                  <a:cubicBezTo>
                    <a:pt x="9334552" y="2304502"/>
                    <a:pt x="9319312" y="2206712"/>
                    <a:pt x="9326932" y="2100032"/>
                  </a:cubicBezTo>
                  <a:lnTo>
                    <a:pt x="9330742" y="2114002"/>
                  </a:lnTo>
                  <a:cubicBezTo>
                    <a:pt x="9333282" y="2036532"/>
                    <a:pt x="9320582" y="2098762"/>
                    <a:pt x="9325662" y="2017482"/>
                  </a:cubicBezTo>
                  <a:cubicBezTo>
                    <a:pt x="9330742" y="1988272"/>
                    <a:pt x="9332012" y="2028912"/>
                    <a:pt x="9333282" y="2013672"/>
                  </a:cubicBezTo>
                  <a:close/>
                  <a:moveTo>
                    <a:pt x="8860842" y="2764242"/>
                  </a:moveTo>
                  <a:lnTo>
                    <a:pt x="8888782" y="2764242"/>
                  </a:lnTo>
                  <a:cubicBezTo>
                    <a:pt x="8882432" y="2762972"/>
                    <a:pt x="8873542" y="2762972"/>
                    <a:pt x="8860842" y="2764242"/>
                  </a:cubicBezTo>
                  <a:close/>
                </a:path>
              </a:pathLst>
            </a:custGeom>
            <a:solidFill>
              <a:srgbClr val="E94E1B"/>
            </a:solidFill>
          </p:spPr>
        </p:sp>
      </p:grpSp>
      <p:grpSp>
        <p:nvGrpSpPr>
          <p:cNvPr id="18" name="Group 18"/>
          <p:cNvGrpSpPr/>
          <p:nvPr/>
        </p:nvGrpSpPr>
        <p:grpSpPr>
          <a:xfrm>
            <a:off x="4157923" y="0"/>
            <a:ext cx="3403938" cy="3598183"/>
            <a:chOff x="0" y="0"/>
            <a:chExt cx="3823414" cy="4041596"/>
          </a:xfrm>
        </p:grpSpPr>
        <p:sp>
          <p:nvSpPr>
            <p:cNvPr id="19" name="Freeform 19"/>
            <p:cNvSpPr/>
            <p:nvPr/>
          </p:nvSpPr>
          <p:spPr>
            <a:xfrm>
              <a:off x="1270" y="-10160"/>
              <a:ext cx="3819604" cy="4065726"/>
            </a:xfrm>
            <a:custGeom>
              <a:avLst/>
              <a:gdLst/>
              <a:ahLst/>
              <a:cxnLst/>
              <a:rect l="l" t="t" r="r" b="b"/>
              <a:pathLst>
                <a:path w="3819604" h="4065726">
                  <a:moveTo>
                    <a:pt x="3817064" y="3251656"/>
                  </a:moveTo>
                  <a:cubicBezTo>
                    <a:pt x="3815794" y="3086556"/>
                    <a:pt x="3819604" y="2971502"/>
                    <a:pt x="3809444" y="2899481"/>
                  </a:cubicBezTo>
                  <a:cubicBezTo>
                    <a:pt x="3818334" y="2881915"/>
                    <a:pt x="3809444" y="2817505"/>
                    <a:pt x="3818334" y="2789400"/>
                  </a:cubicBezTo>
                  <a:cubicBezTo>
                    <a:pt x="3814524" y="2769491"/>
                    <a:pt x="3815794" y="2749583"/>
                    <a:pt x="3809444" y="2742557"/>
                  </a:cubicBezTo>
                  <a:lnTo>
                    <a:pt x="3809444" y="2723234"/>
                  </a:lnTo>
                  <a:cubicBezTo>
                    <a:pt x="3811984" y="2514783"/>
                    <a:pt x="3813254" y="2313358"/>
                    <a:pt x="3806904" y="2104321"/>
                  </a:cubicBezTo>
                  <a:cubicBezTo>
                    <a:pt x="3806904" y="2045767"/>
                    <a:pt x="3805634" y="1987799"/>
                    <a:pt x="3805634" y="1929246"/>
                  </a:cubicBezTo>
                  <a:cubicBezTo>
                    <a:pt x="3803094" y="1914022"/>
                    <a:pt x="3801824" y="1898212"/>
                    <a:pt x="3800554" y="1881817"/>
                  </a:cubicBezTo>
                  <a:cubicBezTo>
                    <a:pt x="3799284" y="1809210"/>
                    <a:pt x="3801824" y="1739531"/>
                    <a:pt x="3801824" y="1670438"/>
                  </a:cubicBezTo>
                  <a:cubicBezTo>
                    <a:pt x="3804364" y="1613055"/>
                    <a:pt x="3805634" y="1553916"/>
                    <a:pt x="3803094" y="1495362"/>
                  </a:cubicBezTo>
                  <a:cubicBezTo>
                    <a:pt x="3803094" y="1494191"/>
                    <a:pt x="3804364" y="1494777"/>
                    <a:pt x="3804364" y="1495362"/>
                  </a:cubicBezTo>
                  <a:cubicBezTo>
                    <a:pt x="3800554" y="1445592"/>
                    <a:pt x="3798014" y="1373571"/>
                    <a:pt x="3800554" y="1314431"/>
                  </a:cubicBezTo>
                  <a:lnTo>
                    <a:pt x="3795474" y="1280470"/>
                  </a:lnTo>
                  <a:lnTo>
                    <a:pt x="3795474" y="1185028"/>
                  </a:lnTo>
                  <a:cubicBezTo>
                    <a:pt x="3798014" y="1097783"/>
                    <a:pt x="3800554" y="974090"/>
                    <a:pt x="3800554" y="783590"/>
                  </a:cubicBezTo>
                  <a:cubicBezTo>
                    <a:pt x="3800554" y="548640"/>
                    <a:pt x="3800554" y="311150"/>
                    <a:pt x="3801824" y="74930"/>
                  </a:cubicBezTo>
                  <a:lnTo>
                    <a:pt x="3801824" y="17780"/>
                  </a:lnTo>
                  <a:lnTo>
                    <a:pt x="3761184" y="17780"/>
                  </a:lnTo>
                  <a:lnTo>
                    <a:pt x="3761184" y="52070"/>
                  </a:lnTo>
                  <a:lnTo>
                    <a:pt x="3767534" y="52070"/>
                  </a:lnTo>
                  <a:lnTo>
                    <a:pt x="3767534" y="74930"/>
                  </a:lnTo>
                  <a:cubicBezTo>
                    <a:pt x="3767534" y="100330"/>
                    <a:pt x="3768804" y="127000"/>
                    <a:pt x="3768804" y="153670"/>
                  </a:cubicBezTo>
                  <a:cubicBezTo>
                    <a:pt x="3768804" y="191770"/>
                    <a:pt x="3768804" y="231140"/>
                    <a:pt x="3770074" y="270510"/>
                  </a:cubicBezTo>
                  <a:lnTo>
                    <a:pt x="3770074" y="508000"/>
                  </a:lnTo>
                  <a:cubicBezTo>
                    <a:pt x="3770074" y="661670"/>
                    <a:pt x="3771344" y="815340"/>
                    <a:pt x="3776424" y="965200"/>
                  </a:cubicBezTo>
                  <a:lnTo>
                    <a:pt x="3771344" y="955040"/>
                  </a:lnTo>
                  <a:cubicBezTo>
                    <a:pt x="3773884" y="993140"/>
                    <a:pt x="3773884" y="1033780"/>
                    <a:pt x="3775154" y="1056795"/>
                  </a:cubicBezTo>
                  <a:cubicBezTo>
                    <a:pt x="3775154" y="1067335"/>
                    <a:pt x="3776424" y="1077874"/>
                    <a:pt x="3776424" y="1089000"/>
                  </a:cubicBezTo>
                  <a:cubicBezTo>
                    <a:pt x="3777694" y="1155751"/>
                    <a:pt x="3772614" y="1225430"/>
                    <a:pt x="3776424" y="1292181"/>
                  </a:cubicBezTo>
                  <a:lnTo>
                    <a:pt x="3773884" y="1285740"/>
                  </a:lnTo>
                  <a:cubicBezTo>
                    <a:pt x="3772614" y="1380012"/>
                    <a:pt x="3773884" y="1471355"/>
                    <a:pt x="3775154" y="1561528"/>
                  </a:cubicBezTo>
                  <a:cubicBezTo>
                    <a:pt x="3775154" y="1604272"/>
                    <a:pt x="3773884" y="1647017"/>
                    <a:pt x="3775154" y="1689761"/>
                  </a:cubicBezTo>
                  <a:cubicBezTo>
                    <a:pt x="3773884" y="1784032"/>
                    <a:pt x="3777694" y="1847270"/>
                    <a:pt x="3777694" y="1942127"/>
                  </a:cubicBezTo>
                  <a:lnTo>
                    <a:pt x="3772614" y="1944469"/>
                  </a:lnTo>
                  <a:cubicBezTo>
                    <a:pt x="3790394" y="2103736"/>
                    <a:pt x="3757374" y="2278811"/>
                    <a:pt x="3776424" y="2444518"/>
                  </a:cubicBezTo>
                  <a:lnTo>
                    <a:pt x="3770074" y="2432807"/>
                  </a:lnTo>
                  <a:cubicBezTo>
                    <a:pt x="3780234" y="2458571"/>
                    <a:pt x="3766264" y="2532934"/>
                    <a:pt x="3782774" y="2523566"/>
                  </a:cubicBezTo>
                  <a:lnTo>
                    <a:pt x="3777694" y="2552843"/>
                  </a:lnTo>
                  <a:cubicBezTo>
                    <a:pt x="3799284" y="2665266"/>
                    <a:pt x="3767534" y="2757781"/>
                    <a:pt x="3781504" y="2895967"/>
                  </a:cubicBezTo>
                  <a:lnTo>
                    <a:pt x="3777694" y="2887184"/>
                  </a:lnTo>
                  <a:cubicBezTo>
                    <a:pt x="3780234" y="2924073"/>
                    <a:pt x="3782774" y="2966817"/>
                    <a:pt x="3778964" y="2993752"/>
                  </a:cubicBezTo>
                  <a:cubicBezTo>
                    <a:pt x="3778964" y="2989653"/>
                    <a:pt x="3777694" y="2991410"/>
                    <a:pt x="3776424" y="2982627"/>
                  </a:cubicBezTo>
                  <a:cubicBezTo>
                    <a:pt x="3761184" y="3186886"/>
                    <a:pt x="3777694" y="3465016"/>
                    <a:pt x="3777694" y="3729176"/>
                  </a:cubicBezTo>
                  <a:lnTo>
                    <a:pt x="3770074" y="3698696"/>
                  </a:lnTo>
                  <a:cubicBezTo>
                    <a:pt x="3772614" y="3736796"/>
                    <a:pt x="3773884" y="3786326"/>
                    <a:pt x="3773884" y="3839666"/>
                  </a:cubicBezTo>
                  <a:lnTo>
                    <a:pt x="3773884" y="4000956"/>
                  </a:lnTo>
                  <a:cubicBezTo>
                    <a:pt x="3770074" y="4000956"/>
                    <a:pt x="3767534" y="3999686"/>
                    <a:pt x="3762454" y="3999686"/>
                  </a:cubicBezTo>
                  <a:lnTo>
                    <a:pt x="3759914" y="4000956"/>
                  </a:lnTo>
                  <a:lnTo>
                    <a:pt x="3748484" y="4006036"/>
                  </a:lnTo>
                  <a:lnTo>
                    <a:pt x="3740864" y="4006036"/>
                  </a:lnTo>
                  <a:cubicBezTo>
                    <a:pt x="3720544" y="4000956"/>
                    <a:pt x="3724354" y="4003496"/>
                    <a:pt x="3715464" y="3998416"/>
                  </a:cubicBezTo>
                  <a:cubicBezTo>
                    <a:pt x="3611324" y="3997146"/>
                    <a:pt x="3597354" y="3986986"/>
                    <a:pt x="3523694" y="3981906"/>
                  </a:cubicBezTo>
                  <a:cubicBezTo>
                    <a:pt x="3523694" y="3981906"/>
                    <a:pt x="3524964" y="3981906"/>
                    <a:pt x="3523694" y="3983176"/>
                  </a:cubicBezTo>
                  <a:cubicBezTo>
                    <a:pt x="3472894" y="3992066"/>
                    <a:pt x="3403044" y="3986986"/>
                    <a:pt x="3362404" y="3985716"/>
                  </a:cubicBezTo>
                  <a:lnTo>
                    <a:pt x="3345894" y="3981906"/>
                  </a:lnTo>
                  <a:cubicBezTo>
                    <a:pt x="3321764" y="3973016"/>
                    <a:pt x="3227784" y="3998416"/>
                    <a:pt x="3259534" y="3984446"/>
                  </a:cubicBezTo>
                  <a:cubicBezTo>
                    <a:pt x="3048714" y="3988256"/>
                    <a:pt x="2807414" y="3988256"/>
                    <a:pt x="2702523" y="3988256"/>
                  </a:cubicBezTo>
                  <a:cubicBezTo>
                    <a:pt x="2688938" y="3994606"/>
                    <a:pt x="2628330" y="3988256"/>
                    <a:pt x="2649752" y="3998416"/>
                  </a:cubicBezTo>
                  <a:cubicBezTo>
                    <a:pt x="2625717" y="3985716"/>
                    <a:pt x="2553614" y="3983176"/>
                    <a:pt x="2526967" y="3983176"/>
                  </a:cubicBezTo>
                  <a:cubicBezTo>
                    <a:pt x="2528012" y="3981906"/>
                    <a:pt x="2529057" y="3980636"/>
                    <a:pt x="2533237" y="3980636"/>
                  </a:cubicBezTo>
                  <a:cubicBezTo>
                    <a:pt x="2481510" y="3964126"/>
                    <a:pt x="2471583" y="3995876"/>
                    <a:pt x="2422991" y="3975556"/>
                  </a:cubicBezTo>
                  <a:cubicBezTo>
                    <a:pt x="2415154" y="3989526"/>
                    <a:pt x="2334691" y="3971746"/>
                    <a:pt x="2306999" y="3986986"/>
                  </a:cubicBezTo>
                  <a:cubicBezTo>
                    <a:pt x="2301251" y="3984446"/>
                    <a:pt x="2299161" y="3980636"/>
                    <a:pt x="2301251" y="3979366"/>
                  </a:cubicBezTo>
                  <a:cubicBezTo>
                    <a:pt x="2213473" y="3976826"/>
                    <a:pt x="2116813" y="3975556"/>
                    <a:pt x="2043142" y="3973016"/>
                  </a:cubicBezTo>
                  <a:cubicBezTo>
                    <a:pt x="1979921" y="3985716"/>
                    <a:pt x="1890052" y="3967936"/>
                    <a:pt x="1835191" y="3984446"/>
                  </a:cubicBezTo>
                  <a:cubicBezTo>
                    <a:pt x="1790257" y="3980636"/>
                    <a:pt x="1717108" y="3974286"/>
                    <a:pt x="1654410" y="3980636"/>
                  </a:cubicBezTo>
                  <a:lnTo>
                    <a:pt x="1660680" y="3978096"/>
                  </a:lnTo>
                  <a:cubicBezTo>
                    <a:pt x="1589621" y="3979366"/>
                    <a:pt x="1500798" y="3979366"/>
                    <a:pt x="1452206" y="3990796"/>
                  </a:cubicBezTo>
                  <a:cubicBezTo>
                    <a:pt x="1431307" y="3974286"/>
                    <a:pt x="1400480" y="3978096"/>
                    <a:pt x="1369653" y="3973016"/>
                  </a:cubicBezTo>
                  <a:cubicBezTo>
                    <a:pt x="1322106" y="3980636"/>
                    <a:pt x="1226491" y="3978096"/>
                    <a:pt x="1153865" y="3985716"/>
                  </a:cubicBezTo>
                  <a:cubicBezTo>
                    <a:pt x="1142893" y="3978096"/>
                    <a:pt x="1094301" y="3989526"/>
                    <a:pt x="1090644" y="3978096"/>
                  </a:cubicBezTo>
                  <a:cubicBezTo>
                    <a:pt x="1004570" y="3985716"/>
                    <a:pt x="814070" y="3989526"/>
                    <a:pt x="617220" y="3990796"/>
                  </a:cubicBezTo>
                  <a:lnTo>
                    <a:pt x="318770" y="3990796"/>
                  </a:lnTo>
                  <a:lnTo>
                    <a:pt x="168910" y="3989526"/>
                  </a:lnTo>
                  <a:lnTo>
                    <a:pt x="93980" y="3988256"/>
                  </a:lnTo>
                  <a:lnTo>
                    <a:pt x="58420" y="3988256"/>
                  </a:lnTo>
                  <a:lnTo>
                    <a:pt x="45720" y="3986986"/>
                  </a:lnTo>
                  <a:lnTo>
                    <a:pt x="48260" y="3986986"/>
                  </a:lnTo>
                  <a:cubicBezTo>
                    <a:pt x="52070" y="3844746"/>
                    <a:pt x="55880" y="3705046"/>
                    <a:pt x="58420" y="3570426"/>
                  </a:cubicBezTo>
                  <a:cubicBezTo>
                    <a:pt x="55880" y="3546296"/>
                    <a:pt x="53340" y="3522166"/>
                    <a:pt x="49530" y="3496766"/>
                  </a:cubicBezTo>
                  <a:cubicBezTo>
                    <a:pt x="46990" y="3331666"/>
                    <a:pt x="45720" y="3148786"/>
                    <a:pt x="45720" y="2995509"/>
                  </a:cubicBezTo>
                  <a:cubicBezTo>
                    <a:pt x="46990" y="2976186"/>
                    <a:pt x="48260" y="2956278"/>
                    <a:pt x="45720" y="2935784"/>
                  </a:cubicBezTo>
                  <a:lnTo>
                    <a:pt x="45720" y="2922902"/>
                  </a:lnTo>
                  <a:lnTo>
                    <a:pt x="48260" y="2919974"/>
                  </a:lnTo>
                  <a:lnTo>
                    <a:pt x="49530" y="2888355"/>
                  </a:lnTo>
                  <a:cubicBezTo>
                    <a:pt x="50800" y="2888941"/>
                    <a:pt x="53340" y="2888941"/>
                    <a:pt x="54610" y="2891283"/>
                  </a:cubicBezTo>
                  <a:lnTo>
                    <a:pt x="54610" y="2897724"/>
                  </a:lnTo>
                  <a:lnTo>
                    <a:pt x="54610" y="2891869"/>
                  </a:lnTo>
                  <a:cubicBezTo>
                    <a:pt x="55880" y="2893625"/>
                    <a:pt x="57150" y="2895967"/>
                    <a:pt x="57150" y="2899481"/>
                  </a:cubicBezTo>
                  <a:lnTo>
                    <a:pt x="57150" y="2734359"/>
                  </a:lnTo>
                  <a:cubicBezTo>
                    <a:pt x="58420" y="2735530"/>
                    <a:pt x="59690" y="2736701"/>
                    <a:pt x="58420" y="2740800"/>
                  </a:cubicBezTo>
                  <a:cubicBezTo>
                    <a:pt x="69850" y="2698641"/>
                    <a:pt x="57150" y="2681075"/>
                    <a:pt x="57150" y="2654140"/>
                  </a:cubicBezTo>
                  <a:lnTo>
                    <a:pt x="57150" y="2648871"/>
                  </a:lnTo>
                  <a:cubicBezTo>
                    <a:pt x="57150" y="2639502"/>
                    <a:pt x="59690" y="2629548"/>
                    <a:pt x="63500" y="2616666"/>
                  </a:cubicBezTo>
                  <a:cubicBezTo>
                    <a:pt x="50800" y="2609054"/>
                    <a:pt x="64770" y="2530592"/>
                    <a:pt x="54610" y="2494289"/>
                  </a:cubicBezTo>
                  <a:lnTo>
                    <a:pt x="54610" y="2481407"/>
                  </a:lnTo>
                  <a:cubicBezTo>
                    <a:pt x="57150" y="2479065"/>
                    <a:pt x="58420" y="2477894"/>
                    <a:pt x="59690" y="2479651"/>
                  </a:cubicBezTo>
                  <a:cubicBezTo>
                    <a:pt x="62230" y="2381280"/>
                    <a:pt x="63500" y="2272370"/>
                    <a:pt x="66040" y="2188638"/>
                  </a:cubicBezTo>
                  <a:cubicBezTo>
                    <a:pt x="53340" y="2117203"/>
                    <a:pt x="71120" y="2015905"/>
                    <a:pt x="54610" y="1955009"/>
                  </a:cubicBezTo>
                  <a:cubicBezTo>
                    <a:pt x="58420" y="1904067"/>
                    <a:pt x="64770" y="1822092"/>
                    <a:pt x="58420" y="1751242"/>
                  </a:cubicBezTo>
                  <a:lnTo>
                    <a:pt x="60960" y="1758269"/>
                  </a:lnTo>
                  <a:cubicBezTo>
                    <a:pt x="59690" y="1678050"/>
                    <a:pt x="59690" y="1578509"/>
                    <a:pt x="48260" y="1523468"/>
                  </a:cubicBezTo>
                  <a:cubicBezTo>
                    <a:pt x="64770" y="1500047"/>
                    <a:pt x="60960" y="1465500"/>
                    <a:pt x="66040" y="1430953"/>
                  </a:cubicBezTo>
                  <a:cubicBezTo>
                    <a:pt x="58420" y="1377669"/>
                    <a:pt x="60960" y="1269931"/>
                    <a:pt x="53340" y="1188541"/>
                  </a:cubicBezTo>
                  <a:cubicBezTo>
                    <a:pt x="60960" y="1176245"/>
                    <a:pt x="50800" y="1121204"/>
                    <a:pt x="60960" y="1117105"/>
                  </a:cubicBezTo>
                  <a:cubicBezTo>
                    <a:pt x="53340" y="1028700"/>
                    <a:pt x="49530" y="836930"/>
                    <a:pt x="48260" y="638810"/>
                  </a:cubicBezTo>
                  <a:lnTo>
                    <a:pt x="48260" y="339090"/>
                  </a:lnTo>
                  <a:lnTo>
                    <a:pt x="49530" y="189230"/>
                  </a:lnTo>
                  <a:lnTo>
                    <a:pt x="50800" y="114300"/>
                  </a:lnTo>
                  <a:lnTo>
                    <a:pt x="50800" y="78740"/>
                  </a:lnTo>
                  <a:lnTo>
                    <a:pt x="52070" y="66040"/>
                  </a:lnTo>
                  <a:lnTo>
                    <a:pt x="64770" y="66040"/>
                  </a:lnTo>
                  <a:cubicBezTo>
                    <a:pt x="210820" y="69850"/>
                    <a:pt x="354330" y="73660"/>
                    <a:pt x="492760" y="77470"/>
                  </a:cubicBezTo>
                  <a:cubicBezTo>
                    <a:pt x="558800" y="71120"/>
                    <a:pt x="633730" y="58420"/>
                    <a:pt x="701040" y="50800"/>
                  </a:cubicBezTo>
                  <a:cubicBezTo>
                    <a:pt x="707390" y="52070"/>
                    <a:pt x="707390" y="53340"/>
                    <a:pt x="692150" y="53340"/>
                  </a:cubicBezTo>
                  <a:cubicBezTo>
                    <a:pt x="788670" y="50800"/>
                    <a:pt x="877570" y="62230"/>
                    <a:pt x="974090" y="59690"/>
                  </a:cubicBezTo>
                  <a:cubicBezTo>
                    <a:pt x="972820" y="60960"/>
                    <a:pt x="972820" y="60960"/>
                    <a:pt x="957580" y="63500"/>
                  </a:cubicBezTo>
                  <a:cubicBezTo>
                    <a:pt x="1035782" y="58420"/>
                    <a:pt x="1074969" y="72390"/>
                    <a:pt x="1118858" y="63500"/>
                  </a:cubicBezTo>
                  <a:lnTo>
                    <a:pt x="1121471" y="66040"/>
                  </a:lnTo>
                  <a:lnTo>
                    <a:pt x="1149162" y="62230"/>
                  </a:lnTo>
                  <a:cubicBezTo>
                    <a:pt x="1148640" y="64770"/>
                    <a:pt x="1147595" y="69850"/>
                    <a:pt x="1139235" y="69850"/>
                  </a:cubicBezTo>
                  <a:cubicBezTo>
                    <a:pt x="1476763" y="73660"/>
                    <a:pt x="1824741" y="55880"/>
                    <a:pt x="2171151" y="58420"/>
                  </a:cubicBezTo>
                  <a:lnTo>
                    <a:pt x="2158089" y="62230"/>
                  </a:lnTo>
                  <a:lnTo>
                    <a:pt x="2225490" y="55880"/>
                  </a:lnTo>
                  <a:cubicBezTo>
                    <a:pt x="2224968" y="57150"/>
                    <a:pt x="2221833" y="58420"/>
                    <a:pt x="2218698" y="59690"/>
                  </a:cubicBezTo>
                  <a:cubicBezTo>
                    <a:pt x="2304909" y="66040"/>
                    <a:pt x="2394255" y="55880"/>
                    <a:pt x="2477853" y="57150"/>
                  </a:cubicBezTo>
                  <a:cubicBezTo>
                    <a:pt x="2477330" y="58420"/>
                    <a:pt x="2464791" y="62230"/>
                    <a:pt x="2476285" y="64770"/>
                  </a:cubicBezTo>
                  <a:cubicBezTo>
                    <a:pt x="2538461" y="54610"/>
                    <a:pt x="2576081" y="77470"/>
                    <a:pt x="2606908" y="57150"/>
                  </a:cubicBezTo>
                  <a:cubicBezTo>
                    <a:pt x="2610043" y="58420"/>
                    <a:pt x="2611610" y="62230"/>
                    <a:pt x="2605340" y="64770"/>
                  </a:cubicBezTo>
                  <a:cubicBezTo>
                    <a:pt x="2778284" y="58420"/>
                    <a:pt x="3187144" y="58420"/>
                    <a:pt x="3610054" y="62230"/>
                  </a:cubicBezTo>
                  <a:cubicBezTo>
                    <a:pt x="3658314" y="59690"/>
                    <a:pt x="3709114" y="58420"/>
                    <a:pt x="3759914" y="55880"/>
                  </a:cubicBezTo>
                  <a:lnTo>
                    <a:pt x="3759914" y="20320"/>
                  </a:lnTo>
                  <a:cubicBezTo>
                    <a:pt x="3481784" y="19050"/>
                    <a:pt x="3202384" y="19050"/>
                    <a:pt x="2922984" y="17780"/>
                  </a:cubicBezTo>
                  <a:cubicBezTo>
                    <a:pt x="2480465" y="12700"/>
                    <a:pt x="2159657" y="0"/>
                    <a:pt x="1802797" y="24130"/>
                  </a:cubicBezTo>
                  <a:cubicBezTo>
                    <a:pt x="1803319" y="22860"/>
                    <a:pt x="1800184" y="21590"/>
                    <a:pt x="1809589" y="20320"/>
                  </a:cubicBezTo>
                  <a:cubicBezTo>
                    <a:pt x="1706659" y="24130"/>
                    <a:pt x="1613133" y="17780"/>
                    <a:pt x="1515950" y="21590"/>
                  </a:cubicBezTo>
                  <a:lnTo>
                    <a:pt x="1516473" y="20320"/>
                  </a:lnTo>
                  <a:cubicBezTo>
                    <a:pt x="1277172" y="34290"/>
                    <a:pt x="1002030" y="17780"/>
                    <a:pt x="438150" y="33020"/>
                  </a:cubicBezTo>
                  <a:lnTo>
                    <a:pt x="19050" y="33020"/>
                  </a:lnTo>
                  <a:lnTo>
                    <a:pt x="19050" y="78740"/>
                  </a:lnTo>
                  <a:cubicBezTo>
                    <a:pt x="19050" y="213360"/>
                    <a:pt x="20320" y="350520"/>
                    <a:pt x="20320" y="488950"/>
                  </a:cubicBezTo>
                  <a:cubicBezTo>
                    <a:pt x="7620" y="951230"/>
                    <a:pt x="11430" y="1210206"/>
                    <a:pt x="20320" y="1422170"/>
                  </a:cubicBezTo>
                  <a:cubicBezTo>
                    <a:pt x="26670" y="1683906"/>
                    <a:pt x="8890" y="1937443"/>
                    <a:pt x="13970" y="2198593"/>
                  </a:cubicBezTo>
                  <a:cubicBezTo>
                    <a:pt x="7620" y="2398261"/>
                    <a:pt x="21590" y="2605541"/>
                    <a:pt x="25400" y="2811065"/>
                  </a:cubicBezTo>
                  <a:cubicBezTo>
                    <a:pt x="20320" y="2887770"/>
                    <a:pt x="13970" y="2966818"/>
                    <a:pt x="15240" y="3075126"/>
                  </a:cubicBezTo>
                  <a:lnTo>
                    <a:pt x="19050" y="3062426"/>
                  </a:lnTo>
                  <a:cubicBezTo>
                    <a:pt x="13970" y="3111956"/>
                    <a:pt x="15240" y="3166566"/>
                    <a:pt x="19050" y="3218636"/>
                  </a:cubicBezTo>
                  <a:cubicBezTo>
                    <a:pt x="17780" y="3279596"/>
                    <a:pt x="17780" y="3341826"/>
                    <a:pt x="19050" y="3404056"/>
                  </a:cubicBezTo>
                  <a:cubicBezTo>
                    <a:pt x="19050" y="3405326"/>
                    <a:pt x="19050" y="3407866"/>
                    <a:pt x="17780" y="3409136"/>
                  </a:cubicBezTo>
                  <a:lnTo>
                    <a:pt x="16510" y="3396436"/>
                  </a:lnTo>
                  <a:cubicBezTo>
                    <a:pt x="12700" y="3420566"/>
                    <a:pt x="15240" y="3448506"/>
                    <a:pt x="19050" y="3476446"/>
                  </a:cubicBezTo>
                  <a:cubicBezTo>
                    <a:pt x="19050" y="3500576"/>
                    <a:pt x="20320" y="3523436"/>
                    <a:pt x="20320" y="3547566"/>
                  </a:cubicBezTo>
                  <a:lnTo>
                    <a:pt x="24130" y="3743146"/>
                  </a:lnTo>
                  <a:cubicBezTo>
                    <a:pt x="21590" y="3792676"/>
                    <a:pt x="34290" y="3915866"/>
                    <a:pt x="15240" y="3919676"/>
                  </a:cubicBezTo>
                  <a:cubicBezTo>
                    <a:pt x="15240" y="3876496"/>
                    <a:pt x="6350" y="3986986"/>
                    <a:pt x="1270" y="3890466"/>
                  </a:cubicBezTo>
                  <a:cubicBezTo>
                    <a:pt x="0" y="3901896"/>
                    <a:pt x="0" y="3929836"/>
                    <a:pt x="0" y="3959046"/>
                  </a:cubicBezTo>
                  <a:cubicBezTo>
                    <a:pt x="0" y="3967936"/>
                    <a:pt x="1270" y="3976826"/>
                    <a:pt x="1270" y="3984446"/>
                  </a:cubicBezTo>
                  <a:cubicBezTo>
                    <a:pt x="2540" y="4002226"/>
                    <a:pt x="5080" y="4014926"/>
                    <a:pt x="7620" y="4011116"/>
                  </a:cubicBezTo>
                  <a:cubicBezTo>
                    <a:pt x="17780" y="4021276"/>
                    <a:pt x="25400" y="4065726"/>
                    <a:pt x="33020" y="4004766"/>
                  </a:cubicBezTo>
                  <a:lnTo>
                    <a:pt x="60960" y="4004766"/>
                  </a:lnTo>
                  <a:cubicBezTo>
                    <a:pt x="91440" y="4004766"/>
                    <a:pt x="121920" y="4004766"/>
                    <a:pt x="152400" y="4006036"/>
                  </a:cubicBezTo>
                  <a:cubicBezTo>
                    <a:pt x="194310" y="4007306"/>
                    <a:pt x="234950" y="4008576"/>
                    <a:pt x="273050" y="4009846"/>
                  </a:cubicBezTo>
                  <a:cubicBezTo>
                    <a:pt x="991870" y="4036516"/>
                    <a:pt x="1299117" y="4020006"/>
                    <a:pt x="1594846" y="4003496"/>
                  </a:cubicBezTo>
                  <a:cubicBezTo>
                    <a:pt x="1845641" y="4012386"/>
                    <a:pt x="2096436" y="3992066"/>
                    <a:pt x="2340438" y="4004766"/>
                  </a:cubicBezTo>
                  <a:cubicBezTo>
                    <a:pt x="2205636" y="4007306"/>
                    <a:pt x="2072401" y="4012386"/>
                    <a:pt x="1933419" y="4016196"/>
                  </a:cubicBezTo>
                  <a:cubicBezTo>
                    <a:pt x="1936554" y="4014926"/>
                    <a:pt x="1938121" y="4013656"/>
                    <a:pt x="1941256" y="4012386"/>
                  </a:cubicBezTo>
                  <a:cubicBezTo>
                    <a:pt x="1930806" y="4014926"/>
                    <a:pt x="1919312" y="4018736"/>
                    <a:pt x="1907295" y="4017466"/>
                  </a:cubicBezTo>
                  <a:cubicBezTo>
                    <a:pt x="1904160" y="4016196"/>
                    <a:pt x="1910429" y="4014926"/>
                    <a:pt x="1914609" y="4013656"/>
                  </a:cubicBezTo>
                  <a:cubicBezTo>
                    <a:pt x="1868630" y="4003496"/>
                    <a:pt x="1780330" y="4020006"/>
                    <a:pt x="1751593" y="4012386"/>
                  </a:cubicBezTo>
                  <a:cubicBezTo>
                    <a:pt x="1738530" y="4013656"/>
                    <a:pt x="1732783" y="4017466"/>
                    <a:pt x="1740098" y="4021276"/>
                  </a:cubicBezTo>
                  <a:cubicBezTo>
                    <a:pt x="1570811" y="4023816"/>
                    <a:pt x="1389508" y="4026356"/>
                    <a:pt x="1216564" y="4033976"/>
                  </a:cubicBezTo>
                  <a:cubicBezTo>
                    <a:pt x="1208204" y="4032706"/>
                    <a:pt x="1206636" y="4030166"/>
                    <a:pt x="1209249" y="4026356"/>
                  </a:cubicBezTo>
                  <a:cubicBezTo>
                    <a:pt x="1061907" y="4042866"/>
                    <a:pt x="735330" y="4036516"/>
                    <a:pt x="368300" y="4033976"/>
                  </a:cubicBezTo>
                  <a:cubicBezTo>
                    <a:pt x="354330" y="4037786"/>
                    <a:pt x="405130" y="4039056"/>
                    <a:pt x="369570" y="4042866"/>
                  </a:cubicBezTo>
                  <a:cubicBezTo>
                    <a:pt x="487680" y="4047946"/>
                    <a:pt x="585470" y="4032706"/>
                    <a:pt x="692150" y="4040326"/>
                  </a:cubicBezTo>
                  <a:lnTo>
                    <a:pt x="678180" y="4044136"/>
                  </a:lnTo>
                  <a:cubicBezTo>
                    <a:pt x="755650" y="4046676"/>
                    <a:pt x="693420" y="4033976"/>
                    <a:pt x="774700" y="4039056"/>
                  </a:cubicBezTo>
                  <a:cubicBezTo>
                    <a:pt x="806450" y="4042866"/>
                    <a:pt x="767080" y="4044136"/>
                    <a:pt x="781050" y="4045406"/>
                  </a:cubicBezTo>
                  <a:cubicBezTo>
                    <a:pt x="946150" y="4044136"/>
                    <a:pt x="1065042" y="4047946"/>
                    <a:pt x="1129308" y="4037786"/>
                  </a:cubicBezTo>
                  <a:cubicBezTo>
                    <a:pt x="1144983" y="4046676"/>
                    <a:pt x="1202457" y="4037786"/>
                    <a:pt x="1227536" y="4046676"/>
                  </a:cubicBezTo>
                  <a:cubicBezTo>
                    <a:pt x="1245301" y="4042866"/>
                    <a:pt x="1262543" y="4044136"/>
                    <a:pt x="1269335" y="4037786"/>
                  </a:cubicBezTo>
                  <a:cubicBezTo>
                    <a:pt x="1507590" y="4042866"/>
                    <a:pt x="1751070" y="4033976"/>
                    <a:pt x="1995073" y="4033976"/>
                  </a:cubicBezTo>
                  <a:cubicBezTo>
                    <a:pt x="2109498" y="4016196"/>
                    <a:pt x="2245867" y="4037786"/>
                    <a:pt x="2381715" y="4031436"/>
                  </a:cubicBezTo>
                  <a:cubicBezTo>
                    <a:pt x="2382760" y="4031436"/>
                    <a:pt x="2382237" y="4032706"/>
                    <a:pt x="2381715" y="4032706"/>
                  </a:cubicBezTo>
                  <a:cubicBezTo>
                    <a:pt x="2426126" y="4028896"/>
                    <a:pt x="2490392" y="4026356"/>
                    <a:pt x="2543164" y="4028896"/>
                  </a:cubicBezTo>
                  <a:lnTo>
                    <a:pt x="2588098" y="4021276"/>
                  </a:lnTo>
                  <a:cubicBezTo>
                    <a:pt x="2688938" y="4026356"/>
                    <a:pt x="2790824" y="4028896"/>
                    <a:pt x="3034744" y="4028896"/>
                  </a:cubicBezTo>
                  <a:lnTo>
                    <a:pt x="3673554" y="4028896"/>
                  </a:lnTo>
                  <a:cubicBezTo>
                    <a:pt x="3669744" y="4030166"/>
                    <a:pt x="3658314" y="4031436"/>
                    <a:pt x="3634184" y="4032706"/>
                  </a:cubicBezTo>
                  <a:cubicBezTo>
                    <a:pt x="3653234" y="4033976"/>
                    <a:pt x="3725624" y="4033976"/>
                    <a:pt x="3761184" y="4030166"/>
                  </a:cubicBezTo>
                  <a:cubicBezTo>
                    <a:pt x="3766264" y="4030166"/>
                    <a:pt x="3771344" y="4028896"/>
                    <a:pt x="3775154" y="4028896"/>
                  </a:cubicBezTo>
                  <a:lnTo>
                    <a:pt x="3800554" y="4028896"/>
                  </a:lnTo>
                  <a:lnTo>
                    <a:pt x="3800554" y="4013656"/>
                  </a:lnTo>
                  <a:cubicBezTo>
                    <a:pt x="3808174" y="4009846"/>
                    <a:pt x="3794204" y="4011116"/>
                    <a:pt x="3800554" y="4003496"/>
                  </a:cubicBezTo>
                  <a:lnTo>
                    <a:pt x="3800554" y="3697426"/>
                  </a:lnTo>
                  <a:cubicBezTo>
                    <a:pt x="3805634" y="3716476"/>
                    <a:pt x="3798014" y="3779976"/>
                    <a:pt x="3806904" y="3771086"/>
                  </a:cubicBezTo>
                  <a:cubicBezTo>
                    <a:pt x="3810714" y="3726636"/>
                    <a:pt x="3804364" y="3707586"/>
                    <a:pt x="3800554" y="3697426"/>
                  </a:cubicBezTo>
                  <a:cubicBezTo>
                    <a:pt x="3800554" y="3515816"/>
                    <a:pt x="3801824" y="3332936"/>
                    <a:pt x="3801824" y="3151326"/>
                  </a:cubicBezTo>
                  <a:cubicBezTo>
                    <a:pt x="3803094" y="3035756"/>
                    <a:pt x="3803094" y="2975015"/>
                    <a:pt x="3804364" y="2922902"/>
                  </a:cubicBezTo>
                  <a:cubicBezTo>
                    <a:pt x="3810714" y="3090366"/>
                    <a:pt x="3805634" y="3378656"/>
                    <a:pt x="3804364" y="3661866"/>
                  </a:cubicBezTo>
                  <a:cubicBezTo>
                    <a:pt x="3808174" y="3675836"/>
                    <a:pt x="3809444" y="3625036"/>
                    <a:pt x="3813254" y="3660596"/>
                  </a:cubicBezTo>
                  <a:cubicBezTo>
                    <a:pt x="3818334" y="3542486"/>
                    <a:pt x="3803094" y="3444696"/>
                    <a:pt x="3810714" y="3338016"/>
                  </a:cubicBezTo>
                  <a:lnTo>
                    <a:pt x="3814524" y="3351986"/>
                  </a:lnTo>
                  <a:cubicBezTo>
                    <a:pt x="3817064" y="3274516"/>
                    <a:pt x="3804364" y="3336746"/>
                    <a:pt x="3809444" y="3255466"/>
                  </a:cubicBezTo>
                  <a:cubicBezTo>
                    <a:pt x="3814524" y="3226256"/>
                    <a:pt x="3815794" y="3266896"/>
                    <a:pt x="3817064" y="3251656"/>
                  </a:cubicBezTo>
                  <a:close/>
                  <a:moveTo>
                    <a:pt x="3344624" y="4002226"/>
                  </a:moveTo>
                  <a:lnTo>
                    <a:pt x="3372564" y="4002226"/>
                  </a:lnTo>
                  <a:cubicBezTo>
                    <a:pt x="3366214" y="4000956"/>
                    <a:pt x="3357324" y="4000956"/>
                    <a:pt x="3344624" y="4002226"/>
                  </a:cubicBezTo>
                  <a:close/>
                </a:path>
              </a:pathLst>
            </a:custGeom>
            <a:solidFill>
              <a:srgbClr val="E94E1B"/>
            </a:solidFill>
          </p:spPr>
        </p:sp>
      </p:grpSp>
      <p:grpSp>
        <p:nvGrpSpPr>
          <p:cNvPr id="20" name="Group 20"/>
          <p:cNvGrpSpPr/>
          <p:nvPr/>
        </p:nvGrpSpPr>
        <p:grpSpPr>
          <a:xfrm>
            <a:off x="11006614" y="0"/>
            <a:ext cx="3403938" cy="3598183"/>
            <a:chOff x="0" y="0"/>
            <a:chExt cx="3823414" cy="4041596"/>
          </a:xfrm>
        </p:grpSpPr>
        <p:sp>
          <p:nvSpPr>
            <p:cNvPr id="21" name="Freeform 21"/>
            <p:cNvSpPr/>
            <p:nvPr/>
          </p:nvSpPr>
          <p:spPr>
            <a:xfrm>
              <a:off x="1270" y="-10160"/>
              <a:ext cx="3819604" cy="4065726"/>
            </a:xfrm>
            <a:custGeom>
              <a:avLst/>
              <a:gdLst/>
              <a:ahLst/>
              <a:cxnLst/>
              <a:rect l="l" t="t" r="r" b="b"/>
              <a:pathLst>
                <a:path w="3819604" h="4065726">
                  <a:moveTo>
                    <a:pt x="3817064" y="3251656"/>
                  </a:moveTo>
                  <a:cubicBezTo>
                    <a:pt x="3815794" y="3086556"/>
                    <a:pt x="3819604" y="2971502"/>
                    <a:pt x="3809444" y="2899481"/>
                  </a:cubicBezTo>
                  <a:cubicBezTo>
                    <a:pt x="3818334" y="2881915"/>
                    <a:pt x="3809444" y="2817505"/>
                    <a:pt x="3818334" y="2789400"/>
                  </a:cubicBezTo>
                  <a:cubicBezTo>
                    <a:pt x="3814524" y="2769491"/>
                    <a:pt x="3815794" y="2749583"/>
                    <a:pt x="3809444" y="2742557"/>
                  </a:cubicBezTo>
                  <a:lnTo>
                    <a:pt x="3809444" y="2723234"/>
                  </a:lnTo>
                  <a:cubicBezTo>
                    <a:pt x="3811984" y="2514783"/>
                    <a:pt x="3813254" y="2313358"/>
                    <a:pt x="3806904" y="2104321"/>
                  </a:cubicBezTo>
                  <a:cubicBezTo>
                    <a:pt x="3806904" y="2045767"/>
                    <a:pt x="3805634" y="1987799"/>
                    <a:pt x="3805634" y="1929246"/>
                  </a:cubicBezTo>
                  <a:cubicBezTo>
                    <a:pt x="3803094" y="1914022"/>
                    <a:pt x="3801824" y="1898212"/>
                    <a:pt x="3800554" y="1881817"/>
                  </a:cubicBezTo>
                  <a:cubicBezTo>
                    <a:pt x="3799284" y="1809210"/>
                    <a:pt x="3801824" y="1739531"/>
                    <a:pt x="3801824" y="1670438"/>
                  </a:cubicBezTo>
                  <a:cubicBezTo>
                    <a:pt x="3804364" y="1613055"/>
                    <a:pt x="3805634" y="1553916"/>
                    <a:pt x="3803094" y="1495362"/>
                  </a:cubicBezTo>
                  <a:cubicBezTo>
                    <a:pt x="3803094" y="1494191"/>
                    <a:pt x="3804364" y="1494777"/>
                    <a:pt x="3804364" y="1495362"/>
                  </a:cubicBezTo>
                  <a:cubicBezTo>
                    <a:pt x="3800554" y="1445592"/>
                    <a:pt x="3798014" y="1373571"/>
                    <a:pt x="3800554" y="1314431"/>
                  </a:cubicBezTo>
                  <a:lnTo>
                    <a:pt x="3795474" y="1280470"/>
                  </a:lnTo>
                  <a:lnTo>
                    <a:pt x="3795474" y="1185028"/>
                  </a:lnTo>
                  <a:cubicBezTo>
                    <a:pt x="3798014" y="1097783"/>
                    <a:pt x="3800554" y="974090"/>
                    <a:pt x="3800554" y="783590"/>
                  </a:cubicBezTo>
                  <a:cubicBezTo>
                    <a:pt x="3800554" y="548640"/>
                    <a:pt x="3800554" y="311150"/>
                    <a:pt x="3801824" y="74930"/>
                  </a:cubicBezTo>
                  <a:lnTo>
                    <a:pt x="3801824" y="17780"/>
                  </a:lnTo>
                  <a:lnTo>
                    <a:pt x="3761184" y="17780"/>
                  </a:lnTo>
                  <a:lnTo>
                    <a:pt x="3761184" y="52070"/>
                  </a:lnTo>
                  <a:lnTo>
                    <a:pt x="3767534" y="52070"/>
                  </a:lnTo>
                  <a:lnTo>
                    <a:pt x="3767534" y="74930"/>
                  </a:lnTo>
                  <a:cubicBezTo>
                    <a:pt x="3767534" y="100330"/>
                    <a:pt x="3768804" y="127000"/>
                    <a:pt x="3768804" y="153670"/>
                  </a:cubicBezTo>
                  <a:cubicBezTo>
                    <a:pt x="3768804" y="191770"/>
                    <a:pt x="3768804" y="231140"/>
                    <a:pt x="3770074" y="270510"/>
                  </a:cubicBezTo>
                  <a:lnTo>
                    <a:pt x="3770074" y="508000"/>
                  </a:lnTo>
                  <a:cubicBezTo>
                    <a:pt x="3770074" y="661670"/>
                    <a:pt x="3771344" y="815340"/>
                    <a:pt x="3776424" y="965200"/>
                  </a:cubicBezTo>
                  <a:lnTo>
                    <a:pt x="3771344" y="955040"/>
                  </a:lnTo>
                  <a:cubicBezTo>
                    <a:pt x="3773884" y="993140"/>
                    <a:pt x="3773884" y="1033780"/>
                    <a:pt x="3775154" y="1056795"/>
                  </a:cubicBezTo>
                  <a:cubicBezTo>
                    <a:pt x="3775154" y="1067335"/>
                    <a:pt x="3776424" y="1077874"/>
                    <a:pt x="3776424" y="1089000"/>
                  </a:cubicBezTo>
                  <a:cubicBezTo>
                    <a:pt x="3777694" y="1155751"/>
                    <a:pt x="3772614" y="1225430"/>
                    <a:pt x="3776424" y="1292181"/>
                  </a:cubicBezTo>
                  <a:lnTo>
                    <a:pt x="3773884" y="1285740"/>
                  </a:lnTo>
                  <a:cubicBezTo>
                    <a:pt x="3772614" y="1380012"/>
                    <a:pt x="3773884" y="1471355"/>
                    <a:pt x="3775154" y="1561528"/>
                  </a:cubicBezTo>
                  <a:cubicBezTo>
                    <a:pt x="3775154" y="1604272"/>
                    <a:pt x="3773884" y="1647017"/>
                    <a:pt x="3775154" y="1689761"/>
                  </a:cubicBezTo>
                  <a:cubicBezTo>
                    <a:pt x="3773884" y="1784032"/>
                    <a:pt x="3777694" y="1847270"/>
                    <a:pt x="3777694" y="1942127"/>
                  </a:cubicBezTo>
                  <a:lnTo>
                    <a:pt x="3772614" y="1944469"/>
                  </a:lnTo>
                  <a:cubicBezTo>
                    <a:pt x="3790394" y="2103736"/>
                    <a:pt x="3757374" y="2278811"/>
                    <a:pt x="3776424" y="2444518"/>
                  </a:cubicBezTo>
                  <a:lnTo>
                    <a:pt x="3770074" y="2432807"/>
                  </a:lnTo>
                  <a:cubicBezTo>
                    <a:pt x="3780234" y="2458571"/>
                    <a:pt x="3766264" y="2532934"/>
                    <a:pt x="3782774" y="2523566"/>
                  </a:cubicBezTo>
                  <a:lnTo>
                    <a:pt x="3777694" y="2552843"/>
                  </a:lnTo>
                  <a:cubicBezTo>
                    <a:pt x="3799284" y="2665266"/>
                    <a:pt x="3767534" y="2757781"/>
                    <a:pt x="3781504" y="2895967"/>
                  </a:cubicBezTo>
                  <a:lnTo>
                    <a:pt x="3777694" y="2887184"/>
                  </a:lnTo>
                  <a:cubicBezTo>
                    <a:pt x="3780234" y="2924073"/>
                    <a:pt x="3782774" y="2966817"/>
                    <a:pt x="3778964" y="2993752"/>
                  </a:cubicBezTo>
                  <a:cubicBezTo>
                    <a:pt x="3778964" y="2989653"/>
                    <a:pt x="3777694" y="2991410"/>
                    <a:pt x="3776424" y="2982627"/>
                  </a:cubicBezTo>
                  <a:cubicBezTo>
                    <a:pt x="3761184" y="3186886"/>
                    <a:pt x="3777694" y="3465016"/>
                    <a:pt x="3777694" y="3729176"/>
                  </a:cubicBezTo>
                  <a:lnTo>
                    <a:pt x="3770074" y="3698696"/>
                  </a:lnTo>
                  <a:cubicBezTo>
                    <a:pt x="3772614" y="3736796"/>
                    <a:pt x="3773884" y="3786326"/>
                    <a:pt x="3773884" y="3839666"/>
                  </a:cubicBezTo>
                  <a:lnTo>
                    <a:pt x="3773884" y="4000956"/>
                  </a:lnTo>
                  <a:cubicBezTo>
                    <a:pt x="3770074" y="4000956"/>
                    <a:pt x="3767534" y="3999686"/>
                    <a:pt x="3762454" y="3999686"/>
                  </a:cubicBezTo>
                  <a:lnTo>
                    <a:pt x="3759914" y="4000956"/>
                  </a:lnTo>
                  <a:lnTo>
                    <a:pt x="3748484" y="4006036"/>
                  </a:lnTo>
                  <a:lnTo>
                    <a:pt x="3740864" y="4006036"/>
                  </a:lnTo>
                  <a:cubicBezTo>
                    <a:pt x="3720544" y="4000956"/>
                    <a:pt x="3724354" y="4003496"/>
                    <a:pt x="3715464" y="3998416"/>
                  </a:cubicBezTo>
                  <a:cubicBezTo>
                    <a:pt x="3611324" y="3997146"/>
                    <a:pt x="3597354" y="3986986"/>
                    <a:pt x="3523694" y="3981906"/>
                  </a:cubicBezTo>
                  <a:cubicBezTo>
                    <a:pt x="3523694" y="3981906"/>
                    <a:pt x="3524964" y="3981906"/>
                    <a:pt x="3523694" y="3983176"/>
                  </a:cubicBezTo>
                  <a:cubicBezTo>
                    <a:pt x="3472894" y="3992066"/>
                    <a:pt x="3403044" y="3986986"/>
                    <a:pt x="3362404" y="3985716"/>
                  </a:cubicBezTo>
                  <a:lnTo>
                    <a:pt x="3345894" y="3981906"/>
                  </a:lnTo>
                  <a:cubicBezTo>
                    <a:pt x="3321764" y="3973016"/>
                    <a:pt x="3227784" y="3998416"/>
                    <a:pt x="3259534" y="3984446"/>
                  </a:cubicBezTo>
                  <a:cubicBezTo>
                    <a:pt x="3048714" y="3988256"/>
                    <a:pt x="2807414" y="3988256"/>
                    <a:pt x="2702523" y="3988256"/>
                  </a:cubicBezTo>
                  <a:cubicBezTo>
                    <a:pt x="2688938" y="3994606"/>
                    <a:pt x="2628330" y="3988256"/>
                    <a:pt x="2649752" y="3998416"/>
                  </a:cubicBezTo>
                  <a:cubicBezTo>
                    <a:pt x="2625717" y="3985716"/>
                    <a:pt x="2553614" y="3983176"/>
                    <a:pt x="2526967" y="3983176"/>
                  </a:cubicBezTo>
                  <a:cubicBezTo>
                    <a:pt x="2528012" y="3981906"/>
                    <a:pt x="2529057" y="3980636"/>
                    <a:pt x="2533237" y="3980636"/>
                  </a:cubicBezTo>
                  <a:cubicBezTo>
                    <a:pt x="2481510" y="3964126"/>
                    <a:pt x="2471583" y="3995876"/>
                    <a:pt x="2422991" y="3975556"/>
                  </a:cubicBezTo>
                  <a:cubicBezTo>
                    <a:pt x="2415154" y="3989526"/>
                    <a:pt x="2334691" y="3971746"/>
                    <a:pt x="2306999" y="3986986"/>
                  </a:cubicBezTo>
                  <a:cubicBezTo>
                    <a:pt x="2301251" y="3984446"/>
                    <a:pt x="2299161" y="3980636"/>
                    <a:pt x="2301251" y="3979366"/>
                  </a:cubicBezTo>
                  <a:cubicBezTo>
                    <a:pt x="2213473" y="3976826"/>
                    <a:pt x="2116813" y="3975556"/>
                    <a:pt x="2043142" y="3973016"/>
                  </a:cubicBezTo>
                  <a:cubicBezTo>
                    <a:pt x="1979921" y="3985716"/>
                    <a:pt x="1890052" y="3967936"/>
                    <a:pt x="1835191" y="3984446"/>
                  </a:cubicBezTo>
                  <a:cubicBezTo>
                    <a:pt x="1790257" y="3980636"/>
                    <a:pt x="1717108" y="3974286"/>
                    <a:pt x="1654410" y="3980636"/>
                  </a:cubicBezTo>
                  <a:lnTo>
                    <a:pt x="1660680" y="3978096"/>
                  </a:lnTo>
                  <a:cubicBezTo>
                    <a:pt x="1589621" y="3979366"/>
                    <a:pt x="1500798" y="3979366"/>
                    <a:pt x="1452206" y="3990796"/>
                  </a:cubicBezTo>
                  <a:cubicBezTo>
                    <a:pt x="1431307" y="3974286"/>
                    <a:pt x="1400480" y="3978096"/>
                    <a:pt x="1369653" y="3973016"/>
                  </a:cubicBezTo>
                  <a:cubicBezTo>
                    <a:pt x="1322106" y="3980636"/>
                    <a:pt x="1226491" y="3978096"/>
                    <a:pt x="1153865" y="3985716"/>
                  </a:cubicBezTo>
                  <a:cubicBezTo>
                    <a:pt x="1142893" y="3978096"/>
                    <a:pt x="1094301" y="3989526"/>
                    <a:pt x="1090644" y="3978096"/>
                  </a:cubicBezTo>
                  <a:cubicBezTo>
                    <a:pt x="1004570" y="3985716"/>
                    <a:pt x="814070" y="3989526"/>
                    <a:pt x="617220" y="3990796"/>
                  </a:cubicBezTo>
                  <a:lnTo>
                    <a:pt x="318770" y="3990796"/>
                  </a:lnTo>
                  <a:lnTo>
                    <a:pt x="168910" y="3989526"/>
                  </a:lnTo>
                  <a:lnTo>
                    <a:pt x="93980" y="3988256"/>
                  </a:lnTo>
                  <a:lnTo>
                    <a:pt x="58420" y="3988256"/>
                  </a:lnTo>
                  <a:lnTo>
                    <a:pt x="45720" y="3986986"/>
                  </a:lnTo>
                  <a:lnTo>
                    <a:pt x="48260" y="3986986"/>
                  </a:lnTo>
                  <a:cubicBezTo>
                    <a:pt x="52070" y="3844746"/>
                    <a:pt x="55880" y="3705046"/>
                    <a:pt x="58420" y="3570426"/>
                  </a:cubicBezTo>
                  <a:cubicBezTo>
                    <a:pt x="55880" y="3546296"/>
                    <a:pt x="53340" y="3522166"/>
                    <a:pt x="49530" y="3496766"/>
                  </a:cubicBezTo>
                  <a:cubicBezTo>
                    <a:pt x="46990" y="3331666"/>
                    <a:pt x="45720" y="3148786"/>
                    <a:pt x="45720" y="2995509"/>
                  </a:cubicBezTo>
                  <a:cubicBezTo>
                    <a:pt x="46990" y="2976186"/>
                    <a:pt x="48260" y="2956278"/>
                    <a:pt x="45720" y="2935784"/>
                  </a:cubicBezTo>
                  <a:lnTo>
                    <a:pt x="45720" y="2922902"/>
                  </a:lnTo>
                  <a:lnTo>
                    <a:pt x="48260" y="2919974"/>
                  </a:lnTo>
                  <a:lnTo>
                    <a:pt x="49530" y="2888355"/>
                  </a:lnTo>
                  <a:cubicBezTo>
                    <a:pt x="50800" y="2888941"/>
                    <a:pt x="53340" y="2888941"/>
                    <a:pt x="54610" y="2891283"/>
                  </a:cubicBezTo>
                  <a:lnTo>
                    <a:pt x="54610" y="2897724"/>
                  </a:lnTo>
                  <a:lnTo>
                    <a:pt x="54610" y="2891869"/>
                  </a:lnTo>
                  <a:cubicBezTo>
                    <a:pt x="55880" y="2893625"/>
                    <a:pt x="57150" y="2895967"/>
                    <a:pt x="57150" y="2899481"/>
                  </a:cubicBezTo>
                  <a:lnTo>
                    <a:pt x="57150" y="2734359"/>
                  </a:lnTo>
                  <a:cubicBezTo>
                    <a:pt x="58420" y="2735530"/>
                    <a:pt x="59690" y="2736701"/>
                    <a:pt x="58420" y="2740800"/>
                  </a:cubicBezTo>
                  <a:cubicBezTo>
                    <a:pt x="69850" y="2698641"/>
                    <a:pt x="57150" y="2681075"/>
                    <a:pt x="57150" y="2654140"/>
                  </a:cubicBezTo>
                  <a:lnTo>
                    <a:pt x="57150" y="2648871"/>
                  </a:lnTo>
                  <a:cubicBezTo>
                    <a:pt x="57150" y="2639502"/>
                    <a:pt x="59690" y="2629548"/>
                    <a:pt x="63500" y="2616666"/>
                  </a:cubicBezTo>
                  <a:cubicBezTo>
                    <a:pt x="50800" y="2609054"/>
                    <a:pt x="64770" y="2530592"/>
                    <a:pt x="54610" y="2494289"/>
                  </a:cubicBezTo>
                  <a:lnTo>
                    <a:pt x="54610" y="2481407"/>
                  </a:lnTo>
                  <a:cubicBezTo>
                    <a:pt x="57150" y="2479065"/>
                    <a:pt x="58420" y="2477894"/>
                    <a:pt x="59690" y="2479651"/>
                  </a:cubicBezTo>
                  <a:cubicBezTo>
                    <a:pt x="62230" y="2381280"/>
                    <a:pt x="63500" y="2272370"/>
                    <a:pt x="66040" y="2188638"/>
                  </a:cubicBezTo>
                  <a:cubicBezTo>
                    <a:pt x="53340" y="2117203"/>
                    <a:pt x="71120" y="2015905"/>
                    <a:pt x="54610" y="1955009"/>
                  </a:cubicBezTo>
                  <a:cubicBezTo>
                    <a:pt x="58420" y="1904067"/>
                    <a:pt x="64770" y="1822092"/>
                    <a:pt x="58420" y="1751242"/>
                  </a:cubicBezTo>
                  <a:lnTo>
                    <a:pt x="60960" y="1758269"/>
                  </a:lnTo>
                  <a:cubicBezTo>
                    <a:pt x="59690" y="1678050"/>
                    <a:pt x="59690" y="1578509"/>
                    <a:pt x="48260" y="1523468"/>
                  </a:cubicBezTo>
                  <a:cubicBezTo>
                    <a:pt x="64770" y="1500047"/>
                    <a:pt x="60960" y="1465500"/>
                    <a:pt x="66040" y="1430953"/>
                  </a:cubicBezTo>
                  <a:cubicBezTo>
                    <a:pt x="58420" y="1377669"/>
                    <a:pt x="60960" y="1269931"/>
                    <a:pt x="53340" y="1188541"/>
                  </a:cubicBezTo>
                  <a:cubicBezTo>
                    <a:pt x="60960" y="1176245"/>
                    <a:pt x="50800" y="1121204"/>
                    <a:pt x="60960" y="1117105"/>
                  </a:cubicBezTo>
                  <a:cubicBezTo>
                    <a:pt x="53340" y="1028700"/>
                    <a:pt x="49530" y="836930"/>
                    <a:pt x="48260" y="638810"/>
                  </a:cubicBezTo>
                  <a:lnTo>
                    <a:pt x="48260" y="339090"/>
                  </a:lnTo>
                  <a:lnTo>
                    <a:pt x="49530" y="189230"/>
                  </a:lnTo>
                  <a:lnTo>
                    <a:pt x="50800" y="114300"/>
                  </a:lnTo>
                  <a:lnTo>
                    <a:pt x="50800" y="78740"/>
                  </a:lnTo>
                  <a:lnTo>
                    <a:pt x="52070" y="66040"/>
                  </a:lnTo>
                  <a:lnTo>
                    <a:pt x="64770" y="66040"/>
                  </a:lnTo>
                  <a:cubicBezTo>
                    <a:pt x="210820" y="69850"/>
                    <a:pt x="354330" y="73660"/>
                    <a:pt x="492760" y="77470"/>
                  </a:cubicBezTo>
                  <a:cubicBezTo>
                    <a:pt x="558800" y="71120"/>
                    <a:pt x="633730" y="58420"/>
                    <a:pt x="701040" y="50800"/>
                  </a:cubicBezTo>
                  <a:cubicBezTo>
                    <a:pt x="707390" y="52070"/>
                    <a:pt x="707390" y="53340"/>
                    <a:pt x="692150" y="53340"/>
                  </a:cubicBezTo>
                  <a:cubicBezTo>
                    <a:pt x="788670" y="50800"/>
                    <a:pt x="877570" y="62230"/>
                    <a:pt x="974090" y="59690"/>
                  </a:cubicBezTo>
                  <a:cubicBezTo>
                    <a:pt x="972820" y="60960"/>
                    <a:pt x="972820" y="60960"/>
                    <a:pt x="957580" y="63500"/>
                  </a:cubicBezTo>
                  <a:cubicBezTo>
                    <a:pt x="1035782" y="58420"/>
                    <a:pt x="1074969" y="72390"/>
                    <a:pt x="1118858" y="63500"/>
                  </a:cubicBezTo>
                  <a:lnTo>
                    <a:pt x="1121471" y="66040"/>
                  </a:lnTo>
                  <a:lnTo>
                    <a:pt x="1149162" y="62230"/>
                  </a:lnTo>
                  <a:cubicBezTo>
                    <a:pt x="1148640" y="64770"/>
                    <a:pt x="1147595" y="69850"/>
                    <a:pt x="1139235" y="69850"/>
                  </a:cubicBezTo>
                  <a:cubicBezTo>
                    <a:pt x="1476763" y="73660"/>
                    <a:pt x="1824741" y="55880"/>
                    <a:pt x="2171151" y="58420"/>
                  </a:cubicBezTo>
                  <a:lnTo>
                    <a:pt x="2158089" y="62230"/>
                  </a:lnTo>
                  <a:lnTo>
                    <a:pt x="2225490" y="55880"/>
                  </a:lnTo>
                  <a:cubicBezTo>
                    <a:pt x="2224968" y="57150"/>
                    <a:pt x="2221833" y="58420"/>
                    <a:pt x="2218698" y="59690"/>
                  </a:cubicBezTo>
                  <a:cubicBezTo>
                    <a:pt x="2304909" y="66040"/>
                    <a:pt x="2394255" y="55880"/>
                    <a:pt x="2477853" y="57150"/>
                  </a:cubicBezTo>
                  <a:cubicBezTo>
                    <a:pt x="2477330" y="58420"/>
                    <a:pt x="2464791" y="62230"/>
                    <a:pt x="2476285" y="64770"/>
                  </a:cubicBezTo>
                  <a:cubicBezTo>
                    <a:pt x="2538461" y="54610"/>
                    <a:pt x="2576081" y="77470"/>
                    <a:pt x="2606908" y="57150"/>
                  </a:cubicBezTo>
                  <a:cubicBezTo>
                    <a:pt x="2610043" y="58420"/>
                    <a:pt x="2611610" y="62230"/>
                    <a:pt x="2605340" y="64770"/>
                  </a:cubicBezTo>
                  <a:cubicBezTo>
                    <a:pt x="2778284" y="58420"/>
                    <a:pt x="3187144" y="58420"/>
                    <a:pt x="3610054" y="62230"/>
                  </a:cubicBezTo>
                  <a:cubicBezTo>
                    <a:pt x="3658314" y="59690"/>
                    <a:pt x="3709114" y="58420"/>
                    <a:pt x="3759914" y="55880"/>
                  </a:cubicBezTo>
                  <a:lnTo>
                    <a:pt x="3759914" y="20320"/>
                  </a:lnTo>
                  <a:cubicBezTo>
                    <a:pt x="3481784" y="19050"/>
                    <a:pt x="3202384" y="19050"/>
                    <a:pt x="2922984" y="17780"/>
                  </a:cubicBezTo>
                  <a:cubicBezTo>
                    <a:pt x="2480465" y="12700"/>
                    <a:pt x="2159657" y="0"/>
                    <a:pt x="1802797" y="24130"/>
                  </a:cubicBezTo>
                  <a:cubicBezTo>
                    <a:pt x="1803319" y="22860"/>
                    <a:pt x="1800184" y="21590"/>
                    <a:pt x="1809589" y="20320"/>
                  </a:cubicBezTo>
                  <a:cubicBezTo>
                    <a:pt x="1706659" y="24130"/>
                    <a:pt x="1613133" y="17780"/>
                    <a:pt x="1515950" y="21590"/>
                  </a:cubicBezTo>
                  <a:lnTo>
                    <a:pt x="1516473" y="20320"/>
                  </a:lnTo>
                  <a:cubicBezTo>
                    <a:pt x="1277172" y="34290"/>
                    <a:pt x="1002030" y="17780"/>
                    <a:pt x="438150" y="33020"/>
                  </a:cubicBezTo>
                  <a:lnTo>
                    <a:pt x="19050" y="33020"/>
                  </a:lnTo>
                  <a:lnTo>
                    <a:pt x="19050" y="78740"/>
                  </a:lnTo>
                  <a:cubicBezTo>
                    <a:pt x="19050" y="213360"/>
                    <a:pt x="20320" y="350520"/>
                    <a:pt x="20320" y="488950"/>
                  </a:cubicBezTo>
                  <a:cubicBezTo>
                    <a:pt x="7620" y="951230"/>
                    <a:pt x="11430" y="1210206"/>
                    <a:pt x="20320" y="1422170"/>
                  </a:cubicBezTo>
                  <a:cubicBezTo>
                    <a:pt x="26670" y="1683906"/>
                    <a:pt x="8890" y="1937443"/>
                    <a:pt x="13970" y="2198593"/>
                  </a:cubicBezTo>
                  <a:cubicBezTo>
                    <a:pt x="7620" y="2398261"/>
                    <a:pt x="21590" y="2605541"/>
                    <a:pt x="25400" y="2811065"/>
                  </a:cubicBezTo>
                  <a:cubicBezTo>
                    <a:pt x="20320" y="2887770"/>
                    <a:pt x="13970" y="2966818"/>
                    <a:pt x="15240" y="3075126"/>
                  </a:cubicBezTo>
                  <a:lnTo>
                    <a:pt x="19050" y="3062426"/>
                  </a:lnTo>
                  <a:cubicBezTo>
                    <a:pt x="13970" y="3111956"/>
                    <a:pt x="15240" y="3166566"/>
                    <a:pt x="19050" y="3218636"/>
                  </a:cubicBezTo>
                  <a:cubicBezTo>
                    <a:pt x="17780" y="3279596"/>
                    <a:pt x="17780" y="3341826"/>
                    <a:pt x="19050" y="3404056"/>
                  </a:cubicBezTo>
                  <a:cubicBezTo>
                    <a:pt x="19050" y="3405326"/>
                    <a:pt x="19050" y="3407866"/>
                    <a:pt x="17780" y="3409136"/>
                  </a:cubicBezTo>
                  <a:lnTo>
                    <a:pt x="16510" y="3396436"/>
                  </a:lnTo>
                  <a:cubicBezTo>
                    <a:pt x="12700" y="3420566"/>
                    <a:pt x="15240" y="3448506"/>
                    <a:pt x="19050" y="3476446"/>
                  </a:cubicBezTo>
                  <a:cubicBezTo>
                    <a:pt x="19050" y="3500576"/>
                    <a:pt x="20320" y="3523436"/>
                    <a:pt x="20320" y="3547566"/>
                  </a:cubicBezTo>
                  <a:lnTo>
                    <a:pt x="24130" y="3743146"/>
                  </a:lnTo>
                  <a:cubicBezTo>
                    <a:pt x="21590" y="3792676"/>
                    <a:pt x="34290" y="3915866"/>
                    <a:pt x="15240" y="3919676"/>
                  </a:cubicBezTo>
                  <a:cubicBezTo>
                    <a:pt x="15240" y="3876496"/>
                    <a:pt x="6350" y="3986986"/>
                    <a:pt x="1270" y="3890466"/>
                  </a:cubicBezTo>
                  <a:cubicBezTo>
                    <a:pt x="0" y="3901896"/>
                    <a:pt x="0" y="3929836"/>
                    <a:pt x="0" y="3959046"/>
                  </a:cubicBezTo>
                  <a:cubicBezTo>
                    <a:pt x="0" y="3967936"/>
                    <a:pt x="1270" y="3976826"/>
                    <a:pt x="1270" y="3984446"/>
                  </a:cubicBezTo>
                  <a:cubicBezTo>
                    <a:pt x="2540" y="4002226"/>
                    <a:pt x="5080" y="4014926"/>
                    <a:pt x="7620" y="4011116"/>
                  </a:cubicBezTo>
                  <a:cubicBezTo>
                    <a:pt x="17780" y="4021276"/>
                    <a:pt x="25400" y="4065726"/>
                    <a:pt x="33020" y="4004766"/>
                  </a:cubicBezTo>
                  <a:lnTo>
                    <a:pt x="60960" y="4004766"/>
                  </a:lnTo>
                  <a:cubicBezTo>
                    <a:pt x="91440" y="4004766"/>
                    <a:pt x="121920" y="4004766"/>
                    <a:pt x="152400" y="4006036"/>
                  </a:cubicBezTo>
                  <a:cubicBezTo>
                    <a:pt x="194310" y="4007306"/>
                    <a:pt x="234950" y="4008576"/>
                    <a:pt x="273050" y="4009846"/>
                  </a:cubicBezTo>
                  <a:cubicBezTo>
                    <a:pt x="991870" y="4036516"/>
                    <a:pt x="1299117" y="4020006"/>
                    <a:pt x="1594846" y="4003496"/>
                  </a:cubicBezTo>
                  <a:cubicBezTo>
                    <a:pt x="1845641" y="4012386"/>
                    <a:pt x="2096436" y="3992066"/>
                    <a:pt x="2340438" y="4004766"/>
                  </a:cubicBezTo>
                  <a:cubicBezTo>
                    <a:pt x="2205636" y="4007306"/>
                    <a:pt x="2072401" y="4012386"/>
                    <a:pt x="1933419" y="4016196"/>
                  </a:cubicBezTo>
                  <a:cubicBezTo>
                    <a:pt x="1936554" y="4014926"/>
                    <a:pt x="1938121" y="4013656"/>
                    <a:pt x="1941256" y="4012386"/>
                  </a:cubicBezTo>
                  <a:cubicBezTo>
                    <a:pt x="1930806" y="4014926"/>
                    <a:pt x="1919312" y="4018736"/>
                    <a:pt x="1907295" y="4017466"/>
                  </a:cubicBezTo>
                  <a:cubicBezTo>
                    <a:pt x="1904160" y="4016196"/>
                    <a:pt x="1910429" y="4014926"/>
                    <a:pt x="1914609" y="4013656"/>
                  </a:cubicBezTo>
                  <a:cubicBezTo>
                    <a:pt x="1868630" y="4003496"/>
                    <a:pt x="1780330" y="4020006"/>
                    <a:pt x="1751593" y="4012386"/>
                  </a:cubicBezTo>
                  <a:cubicBezTo>
                    <a:pt x="1738530" y="4013656"/>
                    <a:pt x="1732783" y="4017466"/>
                    <a:pt x="1740098" y="4021276"/>
                  </a:cubicBezTo>
                  <a:cubicBezTo>
                    <a:pt x="1570811" y="4023816"/>
                    <a:pt x="1389508" y="4026356"/>
                    <a:pt x="1216564" y="4033976"/>
                  </a:cubicBezTo>
                  <a:cubicBezTo>
                    <a:pt x="1208204" y="4032706"/>
                    <a:pt x="1206636" y="4030166"/>
                    <a:pt x="1209249" y="4026356"/>
                  </a:cubicBezTo>
                  <a:cubicBezTo>
                    <a:pt x="1061907" y="4042866"/>
                    <a:pt x="735330" y="4036516"/>
                    <a:pt x="368300" y="4033976"/>
                  </a:cubicBezTo>
                  <a:cubicBezTo>
                    <a:pt x="354330" y="4037786"/>
                    <a:pt x="405130" y="4039056"/>
                    <a:pt x="369570" y="4042866"/>
                  </a:cubicBezTo>
                  <a:cubicBezTo>
                    <a:pt x="487680" y="4047946"/>
                    <a:pt x="585470" y="4032706"/>
                    <a:pt x="692150" y="4040326"/>
                  </a:cubicBezTo>
                  <a:lnTo>
                    <a:pt x="678180" y="4044136"/>
                  </a:lnTo>
                  <a:cubicBezTo>
                    <a:pt x="755650" y="4046676"/>
                    <a:pt x="693420" y="4033976"/>
                    <a:pt x="774700" y="4039056"/>
                  </a:cubicBezTo>
                  <a:cubicBezTo>
                    <a:pt x="806450" y="4042866"/>
                    <a:pt x="767080" y="4044136"/>
                    <a:pt x="781050" y="4045406"/>
                  </a:cubicBezTo>
                  <a:cubicBezTo>
                    <a:pt x="946150" y="4044136"/>
                    <a:pt x="1065042" y="4047946"/>
                    <a:pt x="1129308" y="4037786"/>
                  </a:cubicBezTo>
                  <a:cubicBezTo>
                    <a:pt x="1144983" y="4046676"/>
                    <a:pt x="1202457" y="4037786"/>
                    <a:pt x="1227536" y="4046676"/>
                  </a:cubicBezTo>
                  <a:cubicBezTo>
                    <a:pt x="1245301" y="4042866"/>
                    <a:pt x="1262543" y="4044136"/>
                    <a:pt x="1269335" y="4037786"/>
                  </a:cubicBezTo>
                  <a:cubicBezTo>
                    <a:pt x="1507590" y="4042866"/>
                    <a:pt x="1751070" y="4033976"/>
                    <a:pt x="1995073" y="4033976"/>
                  </a:cubicBezTo>
                  <a:cubicBezTo>
                    <a:pt x="2109498" y="4016196"/>
                    <a:pt x="2245867" y="4037786"/>
                    <a:pt x="2381715" y="4031436"/>
                  </a:cubicBezTo>
                  <a:cubicBezTo>
                    <a:pt x="2382760" y="4031436"/>
                    <a:pt x="2382237" y="4032706"/>
                    <a:pt x="2381715" y="4032706"/>
                  </a:cubicBezTo>
                  <a:cubicBezTo>
                    <a:pt x="2426126" y="4028896"/>
                    <a:pt x="2490392" y="4026356"/>
                    <a:pt x="2543164" y="4028896"/>
                  </a:cubicBezTo>
                  <a:lnTo>
                    <a:pt x="2588098" y="4021276"/>
                  </a:lnTo>
                  <a:cubicBezTo>
                    <a:pt x="2688938" y="4026356"/>
                    <a:pt x="2790824" y="4028896"/>
                    <a:pt x="3034744" y="4028896"/>
                  </a:cubicBezTo>
                  <a:lnTo>
                    <a:pt x="3673554" y="4028896"/>
                  </a:lnTo>
                  <a:cubicBezTo>
                    <a:pt x="3669744" y="4030166"/>
                    <a:pt x="3658314" y="4031436"/>
                    <a:pt x="3634184" y="4032706"/>
                  </a:cubicBezTo>
                  <a:cubicBezTo>
                    <a:pt x="3653234" y="4033976"/>
                    <a:pt x="3725624" y="4033976"/>
                    <a:pt x="3761184" y="4030166"/>
                  </a:cubicBezTo>
                  <a:cubicBezTo>
                    <a:pt x="3766264" y="4030166"/>
                    <a:pt x="3771344" y="4028896"/>
                    <a:pt x="3775154" y="4028896"/>
                  </a:cubicBezTo>
                  <a:lnTo>
                    <a:pt x="3800554" y="4028896"/>
                  </a:lnTo>
                  <a:lnTo>
                    <a:pt x="3800554" y="4013656"/>
                  </a:lnTo>
                  <a:cubicBezTo>
                    <a:pt x="3808174" y="4009846"/>
                    <a:pt x="3794204" y="4011116"/>
                    <a:pt x="3800554" y="4003496"/>
                  </a:cubicBezTo>
                  <a:lnTo>
                    <a:pt x="3800554" y="3697426"/>
                  </a:lnTo>
                  <a:cubicBezTo>
                    <a:pt x="3805634" y="3716476"/>
                    <a:pt x="3798014" y="3779976"/>
                    <a:pt x="3806904" y="3771086"/>
                  </a:cubicBezTo>
                  <a:cubicBezTo>
                    <a:pt x="3810714" y="3726636"/>
                    <a:pt x="3804364" y="3707586"/>
                    <a:pt x="3800554" y="3697426"/>
                  </a:cubicBezTo>
                  <a:cubicBezTo>
                    <a:pt x="3800554" y="3515816"/>
                    <a:pt x="3801824" y="3332936"/>
                    <a:pt x="3801824" y="3151326"/>
                  </a:cubicBezTo>
                  <a:cubicBezTo>
                    <a:pt x="3803094" y="3035756"/>
                    <a:pt x="3803094" y="2975015"/>
                    <a:pt x="3804364" y="2922902"/>
                  </a:cubicBezTo>
                  <a:cubicBezTo>
                    <a:pt x="3810714" y="3090366"/>
                    <a:pt x="3805634" y="3378656"/>
                    <a:pt x="3804364" y="3661866"/>
                  </a:cubicBezTo>
                  <a:cubicBezTo>
                    <a:pt x="3808174" y="3675836"/>
                    <a:pt x="3809444" y="3625036"/>
                    <a:pt x="3813254" y="3660596"/>
                  </a:cubicBezTo>
                  <a:cubicBezTo>
                    <a:pt x="3818334" y="3542486"/>
                    <a:pt x="3803094" y="3444696"/>
                    <a:pt x="3810714" y="3338016"/>
                  </a:cubicBezTo>
                  <a:lnTo>
                    <a:pt x="3814524" y="3351986"/>
                  </a:lnTo>
                  <a:cubicBezTo>
                    <a:pt x="3817064" y="3274516"/>
                    <a:pt x="3804364" y="3336746"/>
                    <a:pt x="3809444" y="3255466"/>
                  </a:cubicBezTo>
                  <a:cubicBezTo>
                    <a:pt x="3814524" y="3226256"/>
                    <a:pt x="3815794" y="3266896"/>
                    <a:pt x="3817064" y="3251656"/>
                  </a:cubicBezTo>
                  <a:close/>
                  <a:moveTo>
                    <a:pt x="3344624" y="4002226"/>
                  </a:moveTo>
                  <a:lnTo>
                    <a:pt x="3372564" y="4002226"/>
                  </a:lnTo>
                  <a:cubicBezTo>
                    <a:pt x="3366214" y="4000956"/>
                    <a:pt x="3357324" y="4000956"/>
                    <a:pt x="3344624" y="4002226"/>
                  </a:cubicBezTo>
                  <a:close/>
                </a:path>
              </a:pathLst>
            </a:custGeom>
            <a:solidFill>
              <a:srgbClr val="E94E1B"/>
            </a:solidFill>
          </p:spPr>
        </p:sp>
      </p:grpSp>
      <p:sp>
        <p:nvSpPr>
          <p:cNvPr id="22" name="TextBox 22"/>
          <p:cNvSpPr txBox="1"/>
          <p:nvPr/>
        </p:nvSpPr>
        <p:spPr>
          <a:xfrm>
            <a:off x="829040" y="342731"/>
            <a:ext cx="1711375" cy="416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05"/>
              </a:lnSpc>
            </a:pPr>
            <a:r>
              <a:rPr lang="en-US" sz="2361">
                <a:solidFill>
                  <a:srgbClr val="000000"/>
                </a:solidFill>
                <a:latin typeface="Anton"/>
              </a:rPr>
              <a:t>PROBLEM/NEED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57923" y="361781"/>
            <a:ext cx="1892498" cy="420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85"/>
              </a:lnSpc>
            </a:pPr>
            <a:r>
              <a:rPr lang="en-US" sz="2561">
                <a:solidFill>
                  <a:srgbClr val="000000"/>
                </a:solidFill>
                <a:latin typeface="Anton"/>
              </a:rPr>
              <a:t>SOLUTION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40992" y="361781"/>
            <a:ext cx="2478732" cy="8683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85"/>
              </a:lnSpc>
            </a:pPr>
            <a:r>
              <a:rPr lang="en-US" sz="2561">
                <a:solidFill>
                  <a:srgbClr val="000000"/>
                </a:solidFill>
                <a:latin typeface="Anton"/>
              </a:rPr>
              <a:t>UNIQUE VALUE PROPOSITION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075540" y="361781"/>
            <a:ext cx="3141613" cy="420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85"/>
              </a:lnSpc>
            </a:pPr>
            <a:r>
              <a:rPr lang="en-US" sz="2561">
                <a:solidFill>
                  <a:srgbClr val="000000"/>
                </a:solidFill>
                <a:latin typeface="Anton"/>
              </a:rPr>
              <a:t>COMPETITIVE ADVANTAGE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4429317" y="361781"/>
            <a:ext cx="2612380" cy="420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85"/>
              </a:lnSpc>
            </a:pPr>
            <a:r>
              <a:rPr lang="en-US" sz="2561">
                <a:solidFill>
                  <a:srgbClr val="000000"/>
                </a:solidFill>
                <a:latin typeface="Anton"/>
              </a:rPr>
              <a:t>CUSTOMER SEGMENTS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29040" y="6850570"/>
            <a:ext cx="1981646" cy="420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85"/>
              </a:lnSpc>
            </a:pPr>
            <a:r>
              <a:rPr lang="en-US" sz="2561">
                <a:solidFill>
                  <a:srgbClr val="000000"/>
                </a:solidFill>
                <a:latin typeface="Anton"/>
              </a:rPr>
              <a:t>COST STRUCTURE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144000" y="6850570"/>
            <a:ext cx="2220367" cy="420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85"/>
              </a:lnSpc>
            </a:pPr>
            <a:r>
              <a:rPr lang="en-US" sz="2561">
                <a:solidFill>
                  <a:srgbClr val="000000"/>
                </a:solidFill>
                <a:latin typeface="Anton"/>
              </a:rPr>
              <a:t>REVENUE STREAMS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57923" y="3560083"/>
            <a:ext cx="1892498" cy="420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85"/>
              </a:lnSpc>
            </a:pPr>
            <a:r>
              <a:rPr lang="en-US" sz="2561">
                <a:solidFill>
                  <a:srgbClr val="000000"/>
                </a:solidFill>
                <a:latin typeface="Anton"/>
              </a:rPr>
              <a:t>kEY METRICS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1075540" y="3560083"/>
            <a:ext cx="1892498" cy="420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85"/>
              </a:lnSpc>
            </a:pPr>
            <a:r>
              <a:rPr lang="en-US" sz="2561">
                <a:solidFill>
                  <a:srgbClr val="000000"/>
                </a:solidFill>
                <a:latin typeface="Anton"/>
              </a:rPr>
              <a:t>CHANNELS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11199" y="1009650"/>
            <a:ext cx="3056632" cy="23967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70"/>
              </a:lnSpc>
              <a:spcBef>
                <a:spcPct val="0"/>
              </a:spcBef>
            </a:pPr>
            <a:r>
              <a:rPr lang="en-US" sz="1264">
                <a:solidFill>
                  <a:srgbClr val="000000"/>
                </a:solidFill>
                <a:latin typeface="Clear Sans Regular"/>
              </a:rPr>
              <a:t>Experience-driven society looking for </a:t>
            </a:r>
          </a:p>
          <a:p>
            <a:pPr>
              <a:lnSpc>
                <a:spcPts val="1770"/>
              </a:lnSpc>
              <a:spcBef>
                <a:spcPct val="0"/>
              </a:spcBef>
            </a:pPr>
            <a:r>
              <a:rPr lang="en-US" sz="1264">
                <a:solidFill>
                  <a:srgbClr val="000000"/>
                </a:solidFill>
                <a:latin typeface="Clear Sans Regular"/>
              </a:rPr>
              <a:t>new adventures</a:t>
            </a:r>
          </a:p>
          <a:p>
            <a:pPr>
              <a:lnSpc>
                <a:spcPts val="1770"/>
              </a:lnSpc>
              <a:spcBef>
                <a:spcPct val="0"/>
              </a:spcBef>
            </a:pPr>
            <a:endParaRPr lang="en-US" sz="1264">
              <a:solidFill>
                <a:srgbClr val="000000"/>
              </a:solidFill>
              <a:latin typeface="Clear Sans Regular"/>
            </a:endParaRPr>
          </a:p>
          <a:p>
            <a:pPr>
              <a:lnSpc>
                <a:spcPts val="1770"/>
              </a:lnSpc>
              <a:spcBef>
                <a:spcPct val="0"/>
              </a:spcBef>
            </a:pPr>
            <a:r>
              <a:rPr lang="en-US" sz="1264">
                <a:solidFill>
                  <a:srgbClr val="000000"/>
                </a:solidFill>
                <a:latin typeface="Clear Sans Regular"/>
              </a:rPr>
              <a:t>Visiting tourists looking for entertainment</a:t>
            </a:r>
          </a:p>
          <a:p>
            <a:pPr>
              <a:lnSpc>
                <a:spcPts val="1770"/>
              </a:lnSpc>
              <a:spcBef>
                <a:spcPct val="0"/>
              </a:spcBef>
            </a:pPr>
            <a:r>
              <a:rPr lang="en-US" sz="1264">
                <a:solidFill>
                  <a:srgbClr val="000000"/>
                </a:solidFill>
                <a:latin typeface="Clear Sans Regular"/>
              </a:rPr>
              <a:t> on rainy days</a:t>
            </a:r>
          </a:p>
          <a:p>
            <a:pPr>
              <a:lnSpc>
                <a:spcPts val="1770"/>
              </a:lnSpc>
              <a:spcBef>
                <a:spcPct val="0"/>
              </a:spcBef>
            </a:pPr>
            <a:endParaRPr lang="en-US" sz="1264">
              <a:solidFill>
                <a:srgbClr val="000000"/>
              </a:solidFill>
              <a:latin typeface="Clear Sans Regular"/>
            </a:endParaRPr>
          </a:p>
          <a:p>
            <a:pPr>
              <a:lnSpc>
                <a:spcPts val="1770"/>
              </a:lnSpc>
              <a:spcBef>
                <a:spcPct val="0"/>
              </a:spcBef>
            </a:pPr>
            <a:r>
              <a:rPr lang="en-US" sz="1264">
                <a:solidFill>
                  <a:srgbClr val="000000"/>
                </a:solidFill>
                <a:latin typeface="Clear Sans Regular"/>
              </a:rPr>
              <a:t>Brecon community and library members </a:t>
            </a:r>
          </a:p>
          <a:p>
            <a:pPr>
              <a:lnSpc>
                <a:spcPts val="1770"/>
              </a:lnSpc>
              <a:spcBef>
                <a:spcPct val="0"/>
              </a:spcBef>
            </a:pPr>
            <a:r>
              <a:rPr lang="en-US" sz="1264">
                <a:solidFill>
                  <a:srgbClr val="000000"/>
                </a:solidFill>
                <a:latin typeface="Clear Sans Regular"/>
              </a:rPr>
              <a:t>needing a sustainable library and museum</a:t>
            </a:r>
          </a:p>
          <a:p>
            <a:pPr>
              <a:lnSpc>
                <a:spcPts val="1770"/>
              </a:lnSpc>
              <a:spcBef>
                <a:spcPct val="0"/>
              </a:spcBef>
            </a:pPr>
            <a:r>
              <a:rPr lang="en-US" sz="1264">
                <a:solidFill>
                  <a:srgbClr val="000000"/>
                </a:solidFill>
                <a:latin typeface="Clear Sans Regular"/>
              </a:rPr>
              <a:t>service, for digital support, inclusion,</a:t>
            </a:r>
          </a:p>
          <a:p>
            <a:pPr>
              <a:lnSpc>
                <a:spcPts val="1770"/>
              </a:lnSpc>
              <a:spcBef>
                <a:spcPct val="0"/>
              </a:spcBef>
            </a:pPr>
            <a:r>
              <a:rPr lang="en-US" sz="1264">
                <a:solidFill>
                  <a:srgbClr val="000000"/>
                </a:solidFill>
                <a:latin typeface="Clear Sans Regular"/>
              </a:rPr>
              <a:t>literacy and wellbeing</a:t>
            </a:r>
          </a:p>
          <a:p>
            <a:pPr>
              <a:lnSpc>
                <a:spcPts val="1770"/>
              </a:lnSpc>
              <a:spcBef>
                <a:spcPct val="0"/>
              </a:spcBef>
            </a:pPr>
            <a:endParaRPr lang="en-US" sz="1264">
              <a:solidFill>
                <a:srgbClr val="000000"/>
              </a:solidFill>
              <a:latin typeface="Clear Sans Regular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7744941" y="1698556"/>
            <a:ext cx="3007816" cy="19994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Clear Sans Regular"/>
              </a:rPr>
              <a:t>Exclusivity – unique experiences</a:t>
            </a:r>
          </a:p>
          <a:p>
            <a:pPr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mo"/>
              </a:rPr>
              <a:t>Social value – helps support/sustain library</a:t>
            </a:r>
          </a:p>
          <a:p>
            <a:pPr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mo"/>
              </a:rPr>
              <a:t>and museum services</a:t>
            </a:r>
          </a:p>
          <a:p>
            <a:pPr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mo"/>
              </a:rPr>
              <a:t>Nowhere else in Powys where tourists could</a:t>
            </a:r>
          </a:p>
          <a:p>
            <a:pPr>
              <a:lnSpc>
                <a:spcPts val="1679"/>
              </a:lnSpc>
            </a:pPr>
            <a:r>
              <a:rPr lang="en-US" sz="1199">
                <a:solidFill>
                  <a:srgbClr val="000000"/>
                </a:solidFill>
                <a:latin typeface="Arimo"/>
              </a:rPr>
              <a:t>get a similar experience</a:t>
            </a:r>
          </a:p>
          <a:p>
            <a:pPr>
              <a:lnSpc>
                <a:spcPts val="2605"/>
              </a:lnSpc>
            </a:pPr>
            <a:endParaRPr lang="en-US" sz="1199">
              <a:solidFill>
                <a:srgbClr val="000000"/>
              </a:solidFill>
              <a:latin typeface="Arimo"/>
            </a:endParaRPr>
          </a:p>
          <a:p>
            <a:pPr>
              <a:lnSpc>
                <a:spcPts val="2605"/>
              </a:lnSpc>
            </a:pPr>
            <a:endParaRPr lang="en-US" sz="1199">
              <a:solidFill>
                <a:srgbClr val="000000"/>
              </a:solidFill>
              <a:latin typeface="Arimo"/>
            </a:endParaRPr>
          </a:p>
          <a:p>
            <a:pPr>
              <a:lnSpc>
                <a:spcPts val="2605"/>
              </a:lnSpc>
              <a:spcBef>
                <a:spcPct val="0"/>
              </a:spcBef>
            </a:pPr>
            <a:endParaRPr lang="en-US" sz="1199">
              <a:solidFill>
                <a:srgbClr val="000000"/>
              </a:solidFill>
              <a:latin typeface="Arimo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1225916" y="1698556"/>
            <a:ext cx="2925663" cy="4251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65"/>
              </a:lnSpc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Differentiation – unique resources and a </a:t>
            </a:r>
          </a:p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unique location. 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1225916" y="4435725"/>
            <a:ext cx="1165473" cy="1455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Clear Sans Regular"/>
              </a:rPr>
              <a:t>y Gaer website</a:t>
            </a:r>
          </a:p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Arimo"/>
              </a:rPr>
              <a:t>Social media</a:t>
            </a:r>
          </a:p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Arimo"/>
              </a:rPr>
              <a:t>In-person</a:t>
            </a:r>
          </a:p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Arimo"/>
              </a:rPr>
              <a:t>eNewsletter</a:t>
            </a:r>
          </a:p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Arimo"/>
              </a:rPr>
              <a:t>eMarketing</a:t>
            </a:r>
          </a:p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Clear Sans Regular"/>
              </a:rPr>
              <a:t>SMS</a:t>
            </a:r>
          </a:p>
          <a:p>
            <a:pPr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Arimo"/>
              </a:rPr>
              <a:t>Local advertising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4588483" y="1698556"/>
            <a:ext cx="2164556" cy="826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Clear Sans Regular"/>
              </a:rPr>
              <a:t>Cultural experience enthusiasts</a:t>
            </a:r>
          </a:p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Arimo"/>
              </a:rPr>
              <a:t>Tourists</a:t>
            </a:r>
          </a:p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Arimo"/>
              </a:rPr>
              <a:t>Communities</a:t>
            </a:r>
          </a:p>
          <a:p>
            <a:pPr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Arimo"/>
              </a:rPr>
              <a:t>Library members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38643" y="7770146"/>
            <a:ext cx="2158008" cy="1036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Clear Sans Regular"/>
              </a:rPr>
              <a:t>In-house costs:</a:t>
            </a:r>
          </a:p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Arimo"/>
              </a:rPr>
              <a:t>Staffing - £30 per hour</a:t>
            </a:r>
          </a:p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Arimo"/>
              </a:rPr>
              <a:t>Building utilities - £10 per hour</a:t>
            </a:r>
          </a:p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Arimo"/>
              </a:rPr>
              <a:t>Ad-hoc payments to partners</a:t>
            </a:r>
          </a:p>
          <a:p>
            <a:pPr>
              <a:lnSpc>
                <a:spcPts val="1679"/>
              </a:lnSpc>
              <a:spcBef>
                <a:spcPct val="0"/>
              </a:spcBef>
            </a:pPr>
            <a:endParaRPr lang="en-US" sz="1200">
              <a:solidFill>
                <a:srgbClr val="000000"/>
              </a:solidFill>
              <a:latin typeface="Arimo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9472315" y="7400402"/>
            <a:ext cx="4134892" cy="1245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Clear Sans Regular"/>
              </a:rPr>
              <a:t>Private, tailored experience bookings</a:t>
            </a:r>
          </a:p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Arimo"/>
              </a:rPr>
              <a:t>Large group event tickets (music, theatre, author talks, etc.)</a:t>
            </a:r>
          </a:p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Arimo"/>
              </a:rPr>
              <a:t>Online event tickets</a:t>
            </a:r>
          </a:p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Arimo"/>
              </a:rPr>
              <a:t>Pay-what-you-think donations</a:t>
            </a:r>
          </a:p>
          <a:p>
            <a:pPr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Arimo"/>
              </a:rPr>
              <a:t>Online subscriptions</a:t>
            </a:r>
          </a:p>
          <a:p>
            <a:pPr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Arimo"/>
              </a:rPr>
              <a:t> library membership discount incentives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176225" y="946704"/>
            <a:ext cx="3096667" cy="2177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New cultural experiences online and at</a:t>
            </a:r>
          </a:p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y Gaer can offer new engagement </a:t>
            </a:r>
          </a:p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opportunities</a:t>
            </a:r>
          </a:p>
          <a:p>
            <a:pPr>
              <a:lnSpc>
                <a:spcPts val="1765"/>
              </a:lnSpc>
              <a:spcBef>
                <a:spcPct val="0"/>
              </a:spcBef>
            </a:pPr>
            <a:endParaRPr lang="en-US" sz="1261">
              <a:solidFill>
                <a:srgbClr val="000000"/>
              </a:solidFill>
              <a:latin typeface="Clear Sans Regular"/>
            </a:endParaRPr>
          </a:p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Bookable events to add value to the tourist</a:t>
            </a:r>
          </a:p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experience</a:t>
            </a:r>
          </a:p>
          <a:p>
            <a:pPr>
              <a:lnSpc>
                <a:spcPts val="1765"/>
              </a:lnSpc>
              <a:spcBef>
                <a:spcPct val="0"/>
              </a:spcBef>
            </a:pPr>
            <a:endParaRPr lang="en-US" sz="1261">
              <a:solidFill>
                <a:srgbClr val="000000"/>
              </a:solidFill>
              <a:latin typeface="Clear Sans Regular"/>
            </a:endParaRPr>
          </a:p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Income from paid-for events can keep</a:t>
            </a:r>
          </a:p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buildings open and staffed longer with</a:t>
            </a:r>
          </a:p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better resources, increasing social value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944031" y="7400402"/>
            <a:ext cx="3544788" cy="15205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Fixed startup costs:</a:t>
            </a:r>
          </a:p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Music sound system £1000</a:t>
            </a:r>
          </a:p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Staffing £1000</a:t>
            </a:r>
          </a:p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Marketing £1000</a:t>
            </a:r>
          </a:p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Entertainment licences</a:t>
            </a:r>
          </a:p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Digital resources – podcast microphone, tripods, </a:t>
            </a:r>
          </a:p>
          <a:p>
            <a:pPr>
              <a:lnSpc>
                <a:spcPts val="1765"/>
              </a:lnSpc>
              <a:spcBef>
                <a:spcPct val="0"/>
              </a:spcBef>
            </a:pPr>
            <a:r>
              <a:rPr lang="en-US" sz="1261">
                <a:solidFill>
                  <a:srgbClr val="000000"/>
                </a:solidFill>
                <a:latin typeface="Clear Sans Regular"/>
              </a:rPr>
              <a:t>green screens, software, etc. £2000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176225" y="4036763"/>
            <a:ext cx="3229719" cy="2084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Clear Sans Regular"/>
              </a:rPr>
              <a:t>Daily/monthly virtual visits</a:t>
            </a:r>
          </a:p>
          <a:p>
            <a:pPr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Clear Sans Regular"/>
              </a:rPr>
              <a:t>Daily/monthly physical visits</a:t>
            </a:r>
          </a:p>
          <a:p>
            <a:pPr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Clear Sans Regular"/>
              </a:rPr>
              <a:t>Monthly ticket sales</a:t>
            </a:r>
          </a:p>
          <a:p>
            <a:pPr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Clear Sans Regular"/>
              </a:rPr>
              <a:t>Staff time invested each month</a:t>
            </a:r>
          </a:p>
          <a:p>
            <a:pPr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Clear Sans Regular"/>
              </a:rPr>
              <a:t>Revenue generated each month</a:t>
            </a:r>
          </a:p>
          <a:p>
            <a:pPr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Clear Sans Regular"/>
              </a:rPr>
              <a:t>Social outcomes of revenue generated</a:t>
            </a:r>
          </a:p>
          <a:p>
            <a:pPr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Clear Sans Regular"/>
              </a:rPr>
              <a:t>(e.g. ability to finance extended opening hours,</a:t>
            </a:r>
          </a:p>
          <a:p>
            <a:pPr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Clear Sans Regular"/>
              </a:rPr>
              <a:t>ability to improve virtual offer for non-paying </a:t>
            </a:r>
          </a:p>
          <a:p>
            <a:pPr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Clear Sans Regular"/>
              </a:rPr>
              <a:t>customers through sharing of recorded, </a:t>
            </a:r>
          </a:p>
          <a:p>
            <a:pPr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Clear Sans Regular"/>
              </a:rPr>
              <a:t>paid events)</a:t>
            </a:r>
          </a:p>
        </p:txBody>
      </p:sp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8A7F78A6-A94A-4690-80E6-70A641A484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6425"/>
    </mc:Choice>
    <mc:Fallback>
      <p:transition spd="slow" advTm="3664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0287087" y="1251738"/>
            <a:ext cx="6972213" cy="7783525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028700" y="2980892"/>
            <a:ext cx="5537448" cy="295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just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Open Sans"/>
              </a:rPr>
              <a:t>SWOT analysis (Appendix 1)</a:t>
            </a:r>
          </a:p>
          <a:p>
            <a:pPr marL="604519" lvl="1" indent="-302260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Open Sans"/>
              </a:rPr>
              <a:t>STP</a:t>
            </a:r>
          </a:p>
          <a:p>
            <a:pPr marL="604519" lvl="1" indent="-302260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Open Sans"/>
              </a:rPr>
              <a:t>SIT</a:t>
            </a:r>
          </a:p>
          <a:p>
            <a:pPr marL="604519" lvl="1" indent="-302260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Open Sans"/>
              </a:rPr>
              <a:t>eMarketing, communications</a:t>
            </a:r>
          </a:p>
          <a:p>
            <a:pPr marL="604519" lvl="1" indent="-302260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Open Sans"/>
              </a:rPr>
              <a:t>What systems and processes?</a:t>
            </a:r>
          </a:p>
          <a:p>
            <a:pPr marL="604520" lvl="1" indent="-302260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000000"/>
                </a:solidFill>
                <a:latin typeface="Open Sans"/>
              </a:rPr>
              <a:t>Monitoring performance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923925"/>
            <a:ext cx="2019300" cy="9366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700"/>
              </a:lnSpc>
            </a:pPr>
            <a:r>
              <a:rPr lang="en-US" sz="5500" dirty="0">
                <a:solidFill>
                  <a:srgbClr val="000000"/>
                </a:solidFill>
                <a:latin typeface="Anton"/>
              </a:rPr>
              <a:t>SOSTAC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2C61F27-076C-4826-A24F-5EE433F301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1381"/>
    </mc:Choice>
    <mc:Fallback>
      <p:transition spd="slow" advTm="1813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 rot="-596275">
            <a:off x="13251737" y="4213715"/>
            <a:ext cx="3309694" cy="1369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1123"/>
              </a:lnSpc>
              <a:spcBef>
                <a:spcPts val="8342"/>
              </a:spcBef>
            </a:pPr>
            <a:r>
              <a:rPr lang="en-US" sz="7945">
                <a:solidFill>
                  <a:srgbClr val="FFFFFF"/>
                </a:solidFill>
                <a:latin typeface="Playlist Script"/>
              </a:rPr>
              <a:t>ine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61574" y="498529"/>
            <a:ext cx="3143758" cy="955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15"/>
              </a:lnSpc>
            </a:pPr>
            <a:r>
              <a:rPr lang="en-US" sz="5582">
                <a:solidFill>
                  <a:srgbClr val="000000"/>
                </a:solidFill>
                <a:latin typeface="Anton"/>
              </a:rPr>
              <a:t>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9776" y="1841487"/>
            <a:ext cx="17538224" cy="5513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Amabile, Teresa M et al., 2005. Affect and Creativity at Work. Administrative science quarterly, 50(3), pp.367–403.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Bessant, J. &amp; Tidd, J. (2015) Innovation &amp; Entrepreneurship. 3rd Ed. Wiley, pp. 17, 54-55, 468-9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Bhide, A. (1996) The questions every entrepreneur must answer. Harvard business review, 74(6), p.120.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Boudreau, K. (2017) A short guide to strategy for entrepreneurs. Available at: https://hbr.org/2017/10/a-short-guide-to-strategy-for-entrepreneurs (Accessed: 22 June 2021).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Chaffey et al. (2012) Digital marketing strategy, implementation and practice. 5th ed., Harlow: Pearson.p. 10.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Chaffey, D. (2020) Setting goals for your digital marketing. Available at: https://www.smartinsights.com/goal-setting-evaluation/goals-kpis/goals-for-your-digital-marketing/ (Accessed: 23 June 2021).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Chaffey, D. (2021) SOSTAC® marketing planning model guide and the RACE Framework. Available at: https://www.smartinsights.com/digital-marketing-strategy/sostac-model/ (Accessed: 22 June 2021).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Elia, G. et al. (2020) Digital entrepreneurship ecosystem: How digital technologies and collective intelligence are reshaping the entrepreneurial process. Technological forecasting &amp; social change, 150, p.119791.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Felin, T.et al. (2020) Lean startup and the business model: Experimentation revisited. Long range planning, 53(4), p.101889.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Henderson, R. et al. (1990) Architectural Innovation: The Reconfiguration of Existing Product Technologies and the Failure of Established Firms. Administrative science quarterly, 35(1), pp.9–30.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Hooley, G. et al (2020) Marketing strategy and competitive positioning. 7th ed., Harlow: Financial Times Prentice Hall, p.290-2.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Lynch, R. (2018) Strategic management, 8th Ed.  Harlow: Pearson. p. 269.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Maurya, A. (2012). Running lean: Iterate from Plan A to a plan that works. 2nd ed.. Sebastopol: OReilly Media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Osterwalder, A. &amp; Pigneur, Y. (2010) Business Model Generation: A Handbook for Visionaries, Game Changers, and Challengers. Wiley.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Soltanifar, M., Hughes, M. &amp; Göcke, L., 2021. Digital Entrepreneurship Impact on Business and Society 1st ed. 2021, p. 18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r>
              <a:rPr lang="en-US" sz="1561">
                <a:solidFill>
                  <a:srgbClr val="000000"/>
                </a:solidFill>
                <a:latin typeface="Clear Sans Regular"/>
              </a:rPr>
              <a:t>Van Vliet, V. (2011). Service Marketing mix (7 P’s). Available at: https://www.toolshero.com/marketing/service-marketing-mix-7ps/ (Accessed: 23 June 2021)</a:t>
            </a:r>
          </a:p>
          <a:p>
            <a:pPr>
              <a:lnSpc>
                <a:spcPts val="2185"/>
              </a:lnSpc>
              <a:spcBef>
                <a:spcPct val="0"/>
              </a:spcBef>
            </a:pPr>
            <a:endParaRPr lang="en-US" sz="1561">
              <a:solidFill>
                <a:srgbClr val="000000"/>
              </a:solidFill>
              <a:latin typeface="Clear Sans Regular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821885" y="209943"/>
            <a:ext cx="15480345" cy="10649187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18268" y="171843"/>
            <a:ext cx="1809452" cy="413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73"/>
              </a:lnSpc>
            </a:pPr>
            <a:r>
              <a:rPr lang="en-US" sz="2480">
                <a:solidFill>
                  <a:srgbClr val="000000"/>
                </a:solidFill>
                <a:latin typeface="Open Sans Extra Bold"/>
              </a:rPr>
              <a:t>Appendix 1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089796" y="1028700"/>
            <a:ext cx="9730973" cy="8229600"/>
            <a:chOff x="0" y="0"/>
            <a:chExt cx="12974631" cy="1097280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6487316" cy="5486400"/>
              <a:chOff x="0" y="0"/>
              <a:chExt cx="2451353" cy="2073138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2451353" cy="2073138"/>
              </a:xfrm>
              <a:custGeom>
                <a:avLst/>
                <a:gdLst/>
                <a:ahLst/>
                <a:cxnLst/>
                <a:rect l="l" t="t" r="r" b="b"/>
                <a:pathLst>
                  <a:path w="2451353" h="2073138">
                    <a:moveTo>
                      <a:pt x="0" y="0"/>
                    </a:moveTo>
                    <a:lnTo>
                      <a:pt x="0" y="2073138"/>
                    </a:lnTo>
                    <a:lnTo>
                      <a:pt x="2451353" y="2073138"/>
                    </a:lnTo>
                    <a:lnTo>
                      <a:pt x="2451353" y="0"/>
                    </a:lnTo>
                    <a:lnTo>
                      <a:pt x="0" y="0"/>
                    </a:lnTo>
                    <a:close/>
                    <a:moveTo>
                      <a:pt x="2390393" y="2012178"/>
                    </a:moveTo>
                    <a:lnTo>
                      <a:pt x="59690" y="2012178"/>
                    </a:lnTo>
                    <a:lnTo>
                      <a:pt x="59690" y="59690"/>
                    </a:lnTo>
                    <a:lnTo>
                      <a:pt x="2390393" y="59690"/>
                    </a:lnTo>
                    <a:lnTo>
                      <a:pt x="2390393" y="2012178"/>
                    </a:lnTo>
                    <a:close/>
                  </a:path>
                </a:pathLst>
              </a:custGeom>
              <a:solidFill>
                <a:srgbClr val="95C11F"/>
              </a:solidFill>
            </p:spPr>
          </p:sp>
        </p:grpSp>
        <p:grpSp>
          <p:nvGrpSpPr>
            <p:cNvPr id="7" name="Group 7"/>
            <p:cNvGrpSpPr/>
            <p:nvPr/>
          </p:nvGrpSpPr>
          <p:grpSpPr>
            <a:xfrm>
              <a:off x="6487316" y="5486400"/>
              <a:ext cx="6487316" cy="5486400"/>
              <a:chOff x="0" y="0"/>
              <a:chExt cx="2451353" cy="2073138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2451353" cy="2073138"/>
              </a:xfrm>
              <a:custGeom>
                <a:avLst/>
                <a:gdLst/>
                <a:ahLst/>
                <a:cxnLst/>
                <a:rect l="l" t="t" r="r" b="b"/>
                <a:pathLst>
                  <a:path w="2451353" h="2073138">
                    <a:moveTo>
                      <a:pt x="0" y="0"/>
                    </a:moveTo>
                    <a:lnTo>
                      <a:pt x="0" y="2073138"/>
                    </a:lnTo>
                    <a:lnTo>
                      <a:pt x="2451353" y="2073138"/>
                    </a:lnTo>
                    <a:lnTo>
                      <a:pt x="2451353" y="0"/>
                    </a:lnTo>
                    <a:lnTo>
                      <a:pt x="0" y="0"/>
                    </a:lnTo>
                    <a:close/>
                    <a:moveTo>
                      <a:pt x="2390393" y="2012178"/>
                    </a:moveTo>
                    <a:lnTo>
                      <a:pt x="59690" y="2012178"/>
                    </a:lnTo>
                    <a:lnTo>
                      <a:pt x="59690" y="59690"/>
                    </a:lnTo>
                    <a:lnTo>
                      <a:pt x="2390393" y="59690"/>
                    </a:lnTo>
                    <a:lnTo>
                      <a:pt x="2390393" y="2012178"/>
                    </a:lnTo>
                    <a:close/>
                  </a:path>
                </a:pathLst>
              </a:custGeom>
              <a:solidFill>
                <a:srgbClr val="95C11F"/>
              </a:solidFill>
            </p:spPr>
          </p:sp>
        </p:grpSp>
        <p:grpSp>
          <p:nvGrpSpPr>
            <p:cNvPr id="9" name="Group 9"/>
            <p:cNvGrpSpPr/>
            <p:nvPr/>
          </p:nvGrpSpPr>
          <p:grpSpPr>
            <a:xfrm>
              <a:off x="0" y="5486400"/>
              <a:ext cx="6487316" cy="5486400"/>
              <a:chOff x="0" y="0"/>
              <a:chExt cx="2451353" cy="2073138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2451353" cy="2073138"/>
              </a:xfrm>
              <a:custGeom>
                <a:avLst/>
                <a:gdLst/>
                <a:ahLst/>
                <a:cxnLst/>
                <a:rect l="l" t="t" r="r" b="b"/>
                <a:pathLst>
                  <a:path w="2451353" h="2073138">
                    <a:moveTo>
                      <a:pt x="0" y="0"/>
                    </a:moveTo>
                    <a:lnTo>
                      <a:pt x="0" y="2073138"/>
                    </a:lnTo>
                    <a:lnTo>
                      <a:pt x="2451353" y="2073138"/>
                    </a:lnTo>
                    <a:lnTo>
                      <a:pt x="2451353" y="0"/>
                    </a:lnTo>
                    <a:lnTo>
                      <a:pt x="0" y="0"/>
                    </a:lnTo>
                    <a:close/>
                    <a:moveTo>
                      <a:pt x="2390393" y="2012178"/>
                    </a:moveTo>
                    <a:lnTo>
                      <a:pt x="59690" y="2012178"/>
                    </a:lnTo>
                    <a:lnTo>
                      <a:pt x="59690" y="59690"/>
                    </a:lnTo>
                    <a:lnTo>
                      <a:pt x="2390393" y="59690"/>
                    </a:lnTo>
                    <a:lnTo>
                      <a:pt x="2390393" y="2012178"/>
                    </a:lnTo>
                    <a:close/>
                  </a:path>
                </a:pathLst>
              </a:custGeom>
              <a:solidFill>
                <a:srgbClr val="95C11F"/>
              </a:solid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6487316" y="0"/>
              <a:ext cx="6487316" cy="5486400"/>
              <a:chOff x="0" y="0"/>
              <a:chExt cx="2451353" cy="207313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2451353" cy="2073138"/>
              </a:xfrm>
              <a:custGeom>
                <a:avLst/>
                <a:gdLst/>
                <a:ahLst/>
                <a:cxnLst/>
                <a:rect l="l" t="t" r="r" b="b"/>
                <a:pathLst>
                  <a:path w="2451353" h="2073138">
                    <a:moveTo>
                      <a:pt x="0" y="0"/>
                    </a:moveTo>
                    <a:lnTo>
                      <a:pt x="0" y="2073138"/>
                    </a:lnTo>
                    <a:lnTo>
                      <a:pt x="2451353" y="2073138"/>
                    </a:lnTo>
                    <a:lnTo>
                      <a:pt x="2451353" y="0"/>
                    </a:lnTo>
                    <a:lnTo>
                      <a:pt x="0" y="0"/>
                    </a:lnTo>
                    <a:close/>
                    <a:moveTo>
                      <a:pt x="2390393" y="2012178"/>
                    </a:moveTo>
                    <a:lnTo>
                      <a:pt x="59690" y="2012178"/>
                    </a:lnTo>
                    <a:lnTo>
                      <a:pt x="59690" y="59690"/>
                    </a:lnTo>
                    <a:lnTo>
                      <a:pt x="2390393" y="59690"/>
                    </a:lnTo>
                    <a:lnTo>
                      <a:pt x="2390393" y="2012178"/>
                    </a:lnTo>
                    <a:close/>
                  </a:path>
                </a:pathLst>
              </a:custGeom>
              <a:solidFill>
                <a:srgbClr val="95C11F"/>
              </a:solidFill>
            </p:spPr>
          </p:sp>
        </p:grpSp>
      </p:grpSp>
      <p:sp>
        <p:nvSpPr>
          <p:cNvPr id="13" name="TextBox 13"/>
          <p:cNvSpPr txBox="1"/>
          <p:nvPr/>
        </p:nvSpPr>
        <p:spPr>
          <a:xfrm>
            <a:off x="1407587" y="1648376"/>
            <a:ext cx="3375124" cy="17897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Various Unique Selling Points – 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   personalised experiences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High social value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High cultural value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Supports local economy – local business, tourism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Significant volunteer support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Varied staff skillset, and adaptable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Highly trusted organisation – 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   strong generic brand identity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112495" y="5293872"/>
            <a:ext cx="626120" cy="240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59"/>
              </a:lnSpc>
            </a:pPr>
            <a:r>
              <a:rPr lang="en-US" sz="1399">
                <a:solidFill>
                  <a:srgbClr val="000000"/>
                </a:solidFill>
                <a:latin typeface="Open Sans"/>
              </a:rPr>
              <a:t>Threats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197327" y="1233704"/>
            <a:ext cx="919609" cy="240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59"/>
              </a:lnSpc>
            </a:pPr>
            <a:r>
              <a:rPr lang="en-US" sz="1399">
                <a:solidFill>
                  <a:srgbClr val="000000"/>
                </a:solidFill>
                <a:latin typeface="Open Sans"/>
              </a:rPr>
              <a:t>Weaknsses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407587" y="1233704"/>
            <a:ext cx="795784" cy="240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59"/>
              </a:lnSpc>
            </a:pPr>
            <a:r>
              <a:rPr lang="en-US" sz="1399">
                <a:solidFill>
                  <a:srgbClr val="000000"/>
                </a:solidFill>
                <a:latin typeface="Open Sans"/>
              </a:rPr>
              <a:t>Strengths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407587" y="5293872"/>
            <a:ext cx="1154311" cy="240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59"/>
              </a:lnSpc>
            </a:pPr>
            <a:r>
              <a:rPr lang="en-US" sz="1399">
                <a:solidFill>
                  <a:srgbClr val="000000"/>
                </a:solidFill>
                <a:latin typeface="Open Sans"/>
              </a:rPr>
              <a:t>Opportunities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197327" y="1648376"/>
            <a:ext cx="3436590" cy="13897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Staff buy-in. Some employees will find a 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  commercial approach alien and development of a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  business skillset will be required. Mindset needs to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  change – innovation and agility required.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Will council ebusiness/commerce systems be able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 to provide what we want? Red tape can hold up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 innovation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407587" y="5685343"/>
            <a:ext cx="4344739" cy="31899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Further development of partnership working, e.g. Hay Festival,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  local theatres, local tourist destinations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Development of global online presence to increase virtual event 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  attendance and encourage tourism to the facility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Expansion of y Gaer retail offer to an online market through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  marketing to event attendees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Enhance brand identity online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Expansion of the Book It! business to other library/museum 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  venues in Powys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Attract sponsorship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Tailored marketing via crm may improve value to library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  customers – use events to promote the stock/objects?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Further volunteer support and wider engagement with 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  communities and visitors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Sponsorship for book promo online/in person interviews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endParaRPr lang="en-US" sz="1161">
              <a:solidFill>
                <a:srgbClr val="000000"/>
              </a:solidFill>
              <a:latin typeface="Clear Sans Regular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197327" y="5685343"/>
            <a:ext cx="4209008" cy="9896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• Disruptive innovation – what if the basis of competition is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 redefined? Value creation essential for sustaining long-term 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profitability – will it have value for customers in the future?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 How will we stay one stap ahead/keep up. Agility needed. How </a:t>
            </a:r>
          </a:p>
          <a:p>
            <a:pPr>
              <a:lnSpc>
                <a:spcPts val="1625"/>
              </a:lnSpc>
              <a:spcBef>
                <a:spcPct val="0"/>
              </a:spcBef>
            </a:pPr>
            <a:r>
              <a:rPr lang="en-US" sz="1161">
                <a:solidFill>
                  <a:srgbClr val="000000"/>
                </a:solidFill>
                <a:latin typeface="Clear Sans Regular"/>
              </a:rPr>
              <a:t>will tech evolve?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1112</Words>
  <Application>Microsoft Office PowerPoint</Application>
  <PresentationFormat>Custom</PresentationFormat>
  <Paragraphs>152</Paragraphs>
  <Slides>7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9" baseType="lpstr">
      <vt:lpstr>Open Sans Light</vt:lpstr>
      <vt:lpstr>Open Sans Extra Bold</vt:lpstr>
      <vt:lpstr>Hussar Ekologiczy</vt:lpstr>
      <vt:lpstr>Open Sans</vt:lpstr>
      <vt:lpstr>Calibri</vt:lpstr>
      <vt:lpstr>Arimo</vt:lpstr>
      <vt:lpstr>Clear Sans Regular</vt:lpstr>
      <vt:lpstr>Anton</vt:lpstr>
      <vt:lpstr>Arial</vt:lpstr>
      <vt:lpstr>Playlist Script</vt:lpstr>
      <vt:lpstr>Open Sans Light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Book It feasibility study</dc:title>
  <dc:creator>Nichola Farr</dc:creator>
  <cp:lastModifiedBy>Nichola Farr</cp:lastModifiedBy>
  <cp:revision>4</cp:revision>
  <dcterms:created xsi:type="dcterms:W3CDTF">2006-08-16T00:00:00Z</dcterms:created>
  <dcterms:modified xsi:type="dcterms:W3CDTF">2021-06-26T18:09:13Z</dcterms:modified>
  <dc:identifier>DAEiIruPnGk</dc:identifier>
</cp:coreProperties>
</file>