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2"/>
  </p:notesMasterIdLst>
  <p:sldIdLst>
    <p:sldId id="256" r:id="rId5"/>
    <p:sldId id="257" r:id="rId6"/>
    <p:sldId id="262" r:id="rId7"/>
    <p:sldId id="258" r:id="rId8"/>
    <p:sldId id="259" r:id="rId9"/>
    <p:sldId id="260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sha Cranfield (1703081)" initials="SC(" lastIdx="1" clrIdx="0">
    <p:extLst>
      <p:ext uri="{19B8F6BF-5375-455C-9EA6-DF929625EA0E}">
        <p15:presenceInfo xmlns:p15="http://schemas.microsoft.com/office/powerpoint/2012/main" userId="S-1-5-21-809251214-2178901256-4152538893-5298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860A4A-2442-4B7A-B7EA-04783BA41DDF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FB37D4-17A2-40B9-A770-5B3346D8FE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179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FB37D4-17A2-40B9-A770-5B3346D8FEB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3363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FB37D4-17A2-40B9-A770-5B3346D8FEB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919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D24F3-094E-4C6F-9386-1BB0F9D4FA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6000" dirty="0"/>
              <a:t>Chocolate PR crisis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C1C3F7-F4AC-4CC9-A9C7-9355016F059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Sasha Cranfield</a:t>
            </a:r>
          </a:p>
        </p:txBody>
      </p:sp>
    </p:spTree>
    <p:extLst>
      <p:ext uri="{BB962C8B-B14F-4D97-AF65-F5344CB8AC3E}">
        <p14:creationId xmlns:p14="http://schemas.microsoft.com/office/powerpoint/2010/main" val="209888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0AB98-515B-4E5A-B7C3-BB90F7453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697" y="449494"/>
            <a:ext cx="9601200" cy="1485900"/>
          </a:xfrm>
        </p:spPr>
        <p:txBody>
          <a:bodyPr/>
          <a:lstStyle/>
          <a:p>
            <a:pPr algn="ctr"/>
            <a:r>
              <a:rPr lang="en-GB" u="sng" dirty="0"/>
              <a:t>key issues</a:t>
            </a:r>
          </a:p>
        </p:txBody>
      </p:sp>
      <p:pic>
        <p:nvPicPr>
          <p:cNvPr id="1026" name="Picture 2" descr="Image result for key issues">
            <a:extLst>
              <a:ext uri="{FF2B5EF4-FFF2-40B4-BE49-F238E27FC236}">
                <a16:creationId xmlns:a16="http://schemas.microsoft.com/office/drawing/2014/main" id="{218E3DFB-B0C5-447C-A89E-EB234C84E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1363" y="4765714"/>
            <a:ext cx="22669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4C47506-76AD-463A-94DD-7757CB5BF846}"/>
              </a:ext>
            </a:extLst>
          </p:cNvPr>
          <p:cNvSpPr/>
          <p:nvPr/>
        </p:nvSpPr>
        <p:spPr>
          <a:xfrm>
            <a:off x="2042575" y="2820406"/>
            <a:ext cx="8483487" cy="568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Chocolate bar is incorrectly labelled</a:t>
            </a:r>
          </a:p>
        </p:txBody>
      </p:sp>
    </p:spTree>
    <p:extLst>
      <p:ext uri="{BB962C8B-B14F-4D97-AF65-F5344CB8AC3E}">
        <p14:creationId xmlns:p14="http://schemas.microsoft.com/office/powerpoint/2010/main" val="3649971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62D15-FA5F-4A94-A608-7CF3B9B95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Who are the stakeholders involved?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BD0CD-D659-4DE1-859C-B01DB326FB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Customers</a:t>
            </a:r>
          </a:p>
          <a:p>
            <a:r>
              <a:rPr lang="en-GB" sz="2400" dirty="0"/>
              <a:t>Shareholders</a:t>
            </a:r>
          </a:p>
          <a:p>
            <a:r>
              <a:rPr lang="en-GB" sz="2400" dirty="0"/>
              <a:t>Employees</a:t>
            </a:r>
          </a:p>
          <a:p>
            <a:r>
              <a:rPr lang="en-GB" sz="2400" dirty="0"/>
              <a:t>Suppliers</a:t>
            </a:r>
          </a:p>
          <a:p>
            <a:r>
              <a:rPr lang="en-GB" sz="2400" dirty="0"/>
              <a:t>Senior team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BDC3D2-7433-4702-8A0F-4EEC1424BD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-1" r="-299" b="17063"/>
          <a:stretch/>
        </p:blipFill>
        <p:spPr>
          <a:xfrm>
            <a:off x="8786245" y="4464865"/>
            <a:ext cx="2866064" cy="1927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701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710FC-5B38-46C9-A476-6B7B65FC2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What Will Happen?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9CBD79-2B53-458E-964A-736BF005A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Gather all the information.</a:t>
            </a:r>
          </a:p>
          <a:p>
            <a:r>
              <a:rPr lang="en-GB" sz="2400" dirty="0"/>
              <a:t>Communication is key</a:t>
            </a:r>
          </a:p>
          <a:p>
            <a:r>
              <a:rPr lang="en-GB" sz="2400" dirty="0"/>
              <a:t>Take Responsibility</a:t>
            </a:r>
          </a:p>
          <a:p>
            <a:r>
              <a:rPr lang="en-GB" sz="2400" dirty="0"/>
              <a:t>Business positive track record </a:t>
            </a:r>
          </a:p>
          <a:p>
            <a:r>
              <a:rPr lang="en-GB" sz="2400" dirty="0"/>
              <a:t>Apologies</a:t>
            </a:r>
          </a:p>
          <a:p>
            <a:endParaRPr lang="en-GB" dirty="0"/>
          </a:p>
        </p:txBody>
      </p:sp>
      <p:pic>
        <p:nvPicPr>
          <p:cNvPr id="2050" name="Picture 2" descr="Image result for recall">
            <a:extLst>
              <a:ext uri="{FF2B5EF4-FFF2-40B4-BE49-F238E27FC236}">
                <a16:creationId xmlns:a16="http://schemas.microsoft.com/office/drawing/2014/main" id="{64C2A538-4EA8-45E9-8C01-96E88757B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8834" y="4759514"/>
            <a:ext cx="262890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030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F21B6-249A-4E3F-807E-3C106175C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Communications channels to be used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026F48-B759-4E5C-BF0E-1CF88ACDA3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Keeping website updated regularly </a:t>
            </a:r>
          </a:p>
          <a:p>
            <a:r>
              <a:rPr lang="en-GB" dirty="0"/>
              <a:t>Keep social media accounts active</a:t>
            </a:r>
          </a:p>
          <a:p>
            <a:r>
              <a:rPr lang="en-GB" dirty="0"/>
              <a:t>Write a press release </a:t>
            </a:r>
          </a:p>
          <a:p>
            <a:r>
              <a:rPr lang="en-GB" dirty="0"/>
              <a:t>Keep all employees up to date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8CF0BA-5C0F-4AD4-B0BD-576711374A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8851" y="4418249"/>
            <a:ext cx="3810000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102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42A0D-8AE6-4EAF-B9E7-61F76636C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How are we going to monitor the crisis?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DFC7FE-8477-4D4C-B4D0-8C63756D8D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1779973"/>
            <a:ext cx="9601200" cy="3581400"/>
          </a:xfrm>
        </p:spPr>
        <p:txBody>
          <a:bodyPr>
            <a:normAutofit/>
          </a:bodyPr>
          <a:lstStyle/>
          <a:p>
            <a:pPr algn="ctr"/>
            <a:r>
              <a:rPr lang="en-GB" sz="2400" dirty="0"/>
              <a:t>Monitor press </a:t>
            </a:r>
          </a:p>
          <a:p>
            <a:pPr algn="ctr"/>
            <a:r>
              <a:rPr lang="en-GB" sz="2400" dirty="0"/>
              <a:t>monitor social media posts</a:t>
            </a:r>
          </a:p>
          <a:p>
            <a:pPr algn="ctr"/>
            <a:r>
              <a:rPr lang="en-GB" sz="2400" dirty="0"/>
              <a:t>Respond to social media</a:t>
            </a:r>
          </a:p>
          <a:p>
            <a:pPr algn="ctr"/>
            <a:r>
              <a:rPr lang="en-GB" sz="2400" dirty="0"/>
              <a:t>Feedback responses from customers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ACC27D-DF0B-4116-8D78-FA23D94EC9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5051" y="4212861"/>
            <a:ext cx="4721441" cy="224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399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1013111-E85B-4C47-9D1F-72FCE7E330E7}"/>
              </a:ext>
            </a:extLst>
          </p:cNvPr>
          <p:cNvSpPr/>
          <p:nvPr/>
        </p:nvSpPr>
        <p:spPr>
          <a:xfrm>
            <a:off x="4551452" y="2171700"/>
            <a:ext cx="3143892" cy="7002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AC72FB-336F-49C9-A39D-06E2F38EF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Repositioning Message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FAF2A-B35D-4DCD-8C39-6BA67257FB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</a:rPr>
              <a:t>Re-establish identity </a:t>
            </a:r>
          </a:p>
          <a:p>
            <a:pPr algn="ctr"/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6849869-2D3E-4DB6-81BE-6379326211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0982" y="3986074"/>
            <a:ext cx="5772236" cy="254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678852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BCC568AB4B924493790A5C97E2B48C" ma:contentTypeVersion="2" ma:contentTypeDescription="Create a new document." ma:contentTypeScope="" ma:versionID="9eef81a78e278bce711891ab573b7a60">
  <xsd:schema xmlns:xsd="http://www.w3.org/2001/XMLSchema" xmlns:xs="http://www.w3.org/2001/XMLSchema" xmlns:p="http://schemas.microsoft.com/office/2006/metadata/properties" xmlns:ns3="6ce03418-4b85-46e6-9705-46dd5ee7fda4" targetNamespace="http://schemas.microsoft.com/office/2006/metadata/properties" ma:root="true" ma:fieldsID="d4bbbba16abc92ef648d350513b8c67f" ns3:_="">
    <xsd:import namespace="6ce03418-4b85-46e6-9705-46dd5ee7fda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e03418-4b85-46e6-9705-46dd5ee7fd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FD083AC-3740-46BE-B78E-5E5856CB05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e03418-4b85-46e6-9705-46dd5ee7fd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A125ECC-2A5E-4577-9308-3772CBBF71B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851A9C-E7D7-4BC5-82C4-CEDB12E0AE3E}">
  <ds:schemaRefs>
    <ds:schemaRef ds:uri="http://schemas.microsoft.com/office/2006/documentManagement/types"/>
    <ds:schemaRef ds:uri="http://schemas.microsoft.com/office/infopath/2007/PartnerControls"/>
    <ds:schemaRef ds:uri="6ce03418-4b85-46e6-9705-46dd5ee7fda4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480</TotalTime>
  <Words>96</Words>
  <Application>Microsoft Office PowerPoint</Application>
  <PresentationFormat>Widescreen</PresentationFormat>
  <Paragraphs>30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Calibri</vt:lpstr>
      <vt:lpstr>Franklin Gothic Book</vt:lpstr>
      <vt:lpstr>Crop</vt:lpstr>
      <vt:lpstr>Chocolate PR crisis</vt:lpstr>
      <vt:lpstr>key issues</vt:lpstr>
      <vt:lpstr>Who are the stakeholders involved?</vt:lpstr>
      <vt:lpstr>What Will Happen?</vt:lpstr>
      <vt:lpstr>Communications channels to be used </vt:lpstr>
      <vt:lpstr>How are we going to monitor the crisis? </vt:lpstr>
      <vt:lpstr>Repositioning Message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Chocolate PR crisis</dc:title>
  <dc:creator>Sasha Cranfield (1703081)</dc:creator>
  <cp:lastModifiedBy>Sasha Cranfield (1703081)</cp:lastModifiedBy>
  <cp:revision>21</cp:revision>
  <dcterms:created xsi:type="dcterms:W3CDTF">2019-10-15T10:10:28Z</dcterms:created>
  <dcterms:modified xsi:type="dcterms:W3CDTF">2019-11-14T13:57:57Z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0x010100BCBCC568AB4B924493790A5C97E2B48C</vt:lpwstr>
  </property>
</Properties>
</file>