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notesMasterIdLst>
    <p:notesMasterId r:id="rId14"/>
  </p:notesMasterIdLst>
  <p:sldIdLst>
    <p:sldId id="256" r:id="rId2"/>
    <p:sldId id="257" r:id="rId3"/>
    <p:sldId id="268" r:id="rId4"/>
    <p:sldId id="258" r:id="rId5"/>
    <p:sldId id="269" r:id="rId6"/>
    <p:sldId id="261" r:id="rId7"/>
    <p:sldId id="262" r:id="rId8"/>
    <p:sldId id="263" r:id="rId9"/>
    <p:sldId id="264" r:id="rId10"/>
    <p:sldId id="265" r:id="rId11"/>
    <p:sldId id="266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 snapToGrid="0">
      <p:cViewPr varScale="1">
        <p:scale>
          <a:sx n="59" d="100"/>
          <a:sy n="59" d="100"/>
        </p:scale>
        <p:origin x="2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14D6F0-8876-4358-8AB1-5C1C76DF21DC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7898305-D487-4326-8D31-5D78BB980777}">
      <dgm:prSet/>
      <dgm:spPr/>
      <dgm:t>
        <a:bodyPr/>
        <a:lstStyle/>
        <a:p>
          <a:r>
            <a:rPr lang="en-US" b="1"/>
            <a:t>Digital Transformation Framework</a:t>
          </a:r>
          <a:endParaRPr lang="en-US"/>
        </a:p>
      </dgm:t>
    </dgm:pt>
    <dgm:pt modelId="{33B98785-01AB-46E8-BA5A-6F71EE82293E}" type="parTrans" cxnId="{8E45C0A2-26D4-4961-A9B7-F40D1B5B6C4A}">
      <dgm:prSet/>
      <dgm:spPr/>
      <dgm:t>
        <a:bodyPr/>
        <a:lstStyle/>
        <a:p>
          <a:endParaRPr lang="en-US"/>
        </a:p>
      </dgm:t>
    </dgm:pt>
    <dgm:pt modelId="{4B2E63D2-F58E-4BD3-A787-EFAD2944AAA3}" type="sibTrans" cxnId="{8E45C0A2-26D4-4961-A9B7-F40D1B5B6C4A}">
      <dgm:prSet/>
      <dgm:spPr/>
      <dgm:t>
        <a:bodyPr/>
        <a:lstStyle/>
        <a:p>
          <a:endParaRPr lang="en-US"/>
        </a:p>
      </dgm:t>
    </dgm:pt>
    <dgm:pt modelId="{7E2E19B6-0089-42EE-AEAF-4F6EDEEC6DFC}">
      <dgm:prSet/>
      <dgm:spPr/>
      <dgm:t>
        <a:bodyPr/>
        <a:lstStyle/>
        <a:p>
          <a:r>
            <a:rPr lang="en-US"/>
            <a:t>What It Is: Using technology to improve how hotels and tourist destinations operate</a:t>
          </a:r>
        </a:p>
      </dgm:t>
    </dgm:pt>
    <dgm:pt modelId="{E01F87E4-154F-4C89-B052-0488ED5CBC91}" type="parTrans" cxnId="{3E2FDF2D-DB84-4480-807E-AE0EC3EAFBC8}">
      <dgm:prSet/>
      <dgm:spPr/>
      <dgm:t>
        <a:bodyPr/>
        <a:lstStyle/>
        <a:p>
          <a:endParaRPr lang="en-US"/>
        </a:p>
      </dgm:t>
    </dgm:pt>
    <dgm:pt modelId="{E890F2A5-B34E-435C-91A9-586CE3E97B26}" type="sibTrans" cxnId="{3E2FDF2D-DB84-4480-807E-AE0EC3EAFBC8}">
      <dgm:prSet/>
      <dgm:spPr/>
      <dgm:t>
        <a:bodyPr/>
        <a:lstStyle/>
        <a:p>
          <a:endParaRPr lang="en-US"/>
        </a:p>
      </dgm:t>
    </dgm:pt>
    <dgm:pt modelId="{3EAD830B-0E3C-49DA-AE79-16A969335207}">
      <dgm:prSet/>
      <dgm:spPr/>
      <dgm:t>
        <a:bodyPr/>
        <a:lstStyle/>
        <a:p>
          <a:r>
            <a:rPr lang="en-US"/>
            <a:t>Why It Matters: Creates seamless service experiences for guests</a:t>
          </a:r>
        </a:p>
      </dgm:t>
    </dgm:pt>
    <dgm:pt modelId="{E526F806-CBED-48C1-BFE3-2216F6E23671}" type="parTrans" cxnId="{B06F37EE-728D-435E-9B1E-845700027D7F}">
      <dgm:prSet/>
      <dgm:spPr/>
      <dgm:t>
        <a:bodyPr/>
        <a:lstStyle/>
        <a:p>
          <a:endParaRPr lang="en-US"/>
        </a:p>
      </dgm:t>
    </dgm:pt>
    <dgm:pt modelId="{1FA1008D-FB75-4004-8950-79DE50BF183A}" type="sibTrans" cxnId="{B06F37EE-728D-435E-9B1E-845700027D7F}">
      <dgm:prSet/>
      <dgm:spPr/>
      <dgm:t>
        <a:bodyPr/>
        <a:lstStyle/>
        <a:p>
          <a:endParaRPr lang="en-US"/>
        </a:p>
      </dgm:t>
    </dgm:pt>
    <dgm:pt modelId="{D93E6BD9-7CD3-4734-80C4-2709E87FCEE8}" type="pres">
      <dgm:prSet presAssocID="{5214D6F0-8876-4358-8AB1-5C1C76DF21DC}" presName="vert0" presStyleCnt="0">
        <dgm:presLayoutVars>
          <dgm:dir/>
          <dgm:animOne val="branch"/>
          <dgm:animLvl val="lvl"/>
        </dgm:presLayoutVars>
      </dgm:prSet>
      <dgm:spPr/>
    </dgm:pt>
    <dgm:pt modelId="{DC334E44-7CE0-4089-941B-C21F1685FF4A}" type="pres">
      <dgm:prSet presAssocID="{B7898305-D487-4326-8D31-5D78BB980777}" presName="thickLine" presStyleLbl="alignNode1" presStyleIdx="0" presStyleCnt="3"/>
      <dgm:spPr/>
    </dgm:pt>
    <dgm:pt modelId="{E1B524B2-E10B-4E4A-9FE8-404EAAAE72DB}" type="pres">
      <dgm:prSet presAssocID="{B7898305-D487-4326-8D31-5D78BB980777}" presName="horz1" presStyleCnt="0"/>
      <dgm:spPr/>
    </dgm:pt>
    <dgm:pt modelId="{5B01DBFC-8ADA-4C14-8A2A-936518923CB1}" type="pres">
      <dgm:prSet presAssocID="{B7898305-D487-4326-8D31-5D78BB980777}" presName="tx1" presStyleLbl="revTx" presStyleIdx="0" presStyleCnt="3"/>
      <dgm:spPr/>
    </dgm:pt>
    <dgm:pt modelId="{A0989AE8-926D-4C75-B4DE-89A80277BD1E}" type="pres">
      <dgm:prSet presAssocID="{B7898305-D487-4326-8D31-5D78BB980777}" presName="vert1" presStyleCnt="0"/>
      <dgm:spPr/>
    </dgm:pt>
    <dgm:pt modelId="{7A2C02EB-3CB6-459D-843E-8C81CC91A60F}" type="pres">
      <dgm:prSet presAssocID="{7E2E19B6-0089-42EE-AEAF-4F6EDEEC6DFC}" presName="thickLine" presStyleLbl="alignNode1" presStyleIdx="1" presStyleCnt="3"/>
      <dgm:spPr/>
    </dgm:pt>
    <dgm:pt modelId="{8196B3B4-6C01-46F6-8584-DFF871DCE656}" type="pres">
      <dgm:prSet presAssocID="{7E2E19B6-0089-42EE-AEAF-4F6EDEEC6DFC}" presName="horz1" presStyleCnt="0"/>
      <dgm:spPr/>
    </dgm:pt>
    <dgm:pt modelId="{957E5184-DB62-476A-B74A-6368A8E74E68}" type="pres">
      <dgm:prSet presAssocID="{7E2E19B6-0089-42EE-AEAF-4F6EDEEC6DFC}" presName="tx1" presStyleLbl="revTx" presStyleIdx="1" presStyleCnt="3"/>
      <dgm:spPr/>
    </dgm:pt>
    <dgm:pt modelId="{C8414958-0C41-4419-88B4-03027259EA05}" type="pres">
      <dgm:prSet presAssocID="{7E2E19B6-0089-42EE-AEAF-4F6EDEEC6DFC}" presName="vert1" presStyleCnt="0"/>
      <dgm:spPr/>
    </dgm:pt>
    <dgm:pt modelId="{B4895242-2D12-43AA-8323-3CF7A1D0827C}" type="pres">
      <dgm:prSet presAssocID="{3EAD830B-0E3C-49DA-AE79-16A969335207}" presName="thickLine" presStyleLbl="alignNode1" presStyleIdx="2" presStyleCnt="3"/>
      <dgm:spPr/>
    </dgm:pt>
    <dgm:pt modelId="{335DC967-1084-45D7-96EA-9B0B0184AA07}" type="pres">
      <dgm:prSet presAssocID="{3EAD830B-0E3C-49DA-AE79-16A969335207}" presName="horz1" presStyleCnt="0"/>
      <dgm:spPr/>
    </dgm:pt>
    <dgm:pt modelId="{45B4B6D2-A0A8-43C5-B371-130E3F89F865}" type="pres">
      <dgm:prSet presAssocID="{3EAD830B-0E3C-49DA-AE79-16A969335207}" presName="tx1" presStyleLbl="revTx" presStyleIdx="2" presStyleCnt="3"/>
      <dgm:spPr/>
    </dgm:pt>
    <dgm:pt modelId="{E933091D-B779-43B1-969E-EDA6D16D550D}" type="pres">
      <dgm:prSet presAssocID="{3EAD830B-0E3C-49DA-AE79-16A969335207}" presName="vert1" presStyleCnt="0"/>
      <dgm:spPr/>
    </dgm:pt>
  </dgm:ptLst>
  <dgm:cxnLst>
    <dgm:cxn modelId="{3E2FDF2D-DB84-4480-807E-AE0EC3EAFBC8}" srcId="{5214D6F0-8876-4358-8AB1-5C1C76DF21DC}" destId="{7E2E19B6-0089-42EE-AEAF-4F6EDEEC6DFC}" srcOrd="1" destOrd="0" parTransId="{E01F87E4-154F-4C89-B052-0488ED5CBC91}" sibTransId="{E890F2A5-B34E-435C-91A9-586CE3E97B26}"/>
    <dgm:cxn modelId="{0B65AA39-CD6A-485B-A0B7-33B31AFCAF78}" type="presOf" srcId="{B7898305-D487-4326-8D31-5D78BB980777}" destId="{5B01DBFC-8ADA-4C14-8A2A-936518923CB1}" srcOrd="0" destOrd="0" presId="urn:microsoft.com/office/officeart/2008/layout/LinedList"/>
    <dgm:cxn modelId="{D1578A88-DAA3-47F4-941D-E1E07ABB3A5E}" type="presOf" srcId="{3EAD830B-0E3C-49DA-AE79-16A969335207}" destId="{45B4B6D2-A0A8-43C5-B371-130E3F89F865}" srcOrd="0" destOrd="0" presId="urn:microsoft.com/office/officeart/2008/layout/LinedList"/>
    <dgm:cxn modelId="{8E45C0A2-26D4-4961-A9B7-F40D1B5B6C4A}" srcId="{5214D6F0-8876-4358-8AB1-5C1C76DF21DC}" destId="{B7898305-D487-4326-8D31-5D78BB980777}" srcOrd="0" destOrd="0" parTransId="{33B98785-01AB-46E8-BA5A-6F71EE82293E}" sibTransId="{4B2E63D2-F58E-4BD3-A787-EFAD2944AAA3}"/>
    <dgm:cxn modelId="{B64B62BA-CEB8-4770-A62D-5F0DBA91689A}" type="presOf" srcId="{7E2E19B6-0089-42EE-AEAF-4F6EDEEC6DFC}" destId="{957E5184-DB62-476A-B74A-6368A8E74E68}" srcOrd="0" destOrd="0" presId="urn:microsoft.com/office/officeart/2008/layout/LinedList"/>
    <dgm:cxn modelId="{976B55BC-6586-4740-B003-EDB60F3CC93E}" type="presOf" srcId="{5214D6F0-8876-4358-8AB1-5C1C76DF21DC}" destId="{D93E6BD9-7CD3-4734-80C4-2709E87FCEE8}" srcOrd="0" destOrd="0" presId="urn:microsoft.com/office/officeart/2008/layout/LinedList"/>
    <dgm:cxn modelId="{B06F37EE-728D-435E-9B1E-845700027D7F}" srcId="{5214D6F0-8876-4358-8AB1-5C1C76DF21DC}" destId="{3EAD830B-0E3C-49DA-AE79-16A969335207}" srcOrd="2" destOrd="0" parTransId="{E526F806-CBED-48C1-BFE3-2216F6E23671}" sibTransId="{1FA1008D-FB75-4004-8950-79DE50BF183A}"/>
    <dgm:cxn modelId="{4E0D4A53-80E9-4800-905F-6F855353674B}" type="presParOf" srcId="{D93E6BD9-7CD3-4734-80C4-2709E87FCEE8}" destId="{DC334E44-7CE0-4089-941B-C21F1685FF4A}" srcOrd="0" destOrd="0" presId="urn:microsoft.com/office/officeart/2008/layout/LinedList"/>
    <dgm:cxn modelId="{D4CF69B8-887C-460C-98EF-CCC75A7A0D52}" type="presParOf" srcId="{D93E6BD9-7CD3-4734-80C4-2709E87FCEE8}" destId="{E1B524B2-E10B-4E4A-9FE8-404EAAAE72DB}" srcOrd="1" destOrd="0" presId="urn:microsoft.com/office/officeart/2008/layout/LinedList"/>
    <dgm:cxn modelId="{24A4CA3F-1D44-452F-AF51-29956780CAEE}" type="presParOf" srcId="{E1B524B2-E10B-4E4A-9FE8-404EAAAE72DB}" destId="{5B01DBFC-8ADA-4C14-8A2A-936518923CB1}" srcOrd="0" destOrd="0" presId="urn:microsoft.com/office/officeart/2008/layout/LinedList"/>
    <dgm:cxn modelId="{06D48FC2-2A34-4489-9C6D-6EA6E06959F8}" type="presParOf" srcId="{E1B524B2-E10B-4E4A-9FE8-404EAAAE72DB}" destId="{A0989AE8-926D-4C75-B4DE-89A80277BD1E}" srcOrd="1" destOrd="0" presId="urn:microsoft.com/office/officeart/2008/layout/LinedList"/>
    <dgm:cxn modelId="{DAE16C10-98E9-4D2C-8DBB-6BCC03A80FFA}" type="presParOf" srcId="{D93E6BD9-7CD3-4734-80C4-2709E87FCEE8}" destId="{7A2C02EB-3CB6-459D-843E-8C81CC91A60F}" srcOrd="2" destOrd="0" presId="urn:microsoft.com/office/officeart/2008/layout/LinedList"/>
    <dgm:cxn modelId="{575447EA-E867-4E41-BD14-18607F0AB0C0}" type="presParOf" srcId="{D93E6BD9-7CD3-4734-80C4-2709E87FCEE8}" destId="{8196B3B4-6C01-46F6-8584-DFF871DCE656}" srcOrd="3" destOrd="0" presId="urn:microsoft.com/office/officeart/2008/layout/LinedList"/>
    <dgm:cxn modelId="{E044FDF4-3EAD-4CCC-A401-74AD7026BA01}" type="presParOf" srcId="{8196B3B4-6C01-46F6-8584-DFF871DCE656}" destId="{957E5184-DB62-476A-B74A-6368A8E74E68}" srcOrd="0" destOrd="0" presId="urn:microsoft.com/office/officeart/2008/layout/LinedList"/>
    <dgm:cxn modelId="{6AF355E8-33C9-4514-8334-A8E7F7EBE8A3}" type="presParOf" srcId="{8196B3B4-6C01-46F6-8584-DFF871DCE656}" destId="{C8414958-0C41-4419-88B4-03027259EA05}" srcOrd="1" destOrd="0" presId="urn:microsoft.com/office/officeart/2008/layout/LinedList"/>
    <dgm:cxn modelId="{8D62CA5E-3679-45D8-BA84-23B69DCDF00E}" type="presParOf" srcId="{D93E6BD9-7CD3-4734-80C4-2709E87FCEE8}" destId="{B4895242-2D12-43AA-8323-3CF7A1D0827C}" srcOrd="4" destOrd="0" presId="urn:microsoft.com/office/officeart/2008/layout/LinedList"/>
    <dgm:cxn modelId="{39240BCD-3CBA-4009-BE1C-0CD133F3E734}" type="presParOf" srcId="{D93E6BD9-7CD3-4734-80C4-2709E87FCEE8}" destId="{335DC967-1084-45D7-96EA-9B0B0184AA07}" srcOrd="5" destOrd="0" presId="urn:microsoft.com/office/officeart/2008/layout/LinedList"/>
    <dgm:cxn modelId="{F60029C1-A382-44EF-9AA4-1907D7F05CB5}" type="presParOf" srcId="{335DC967-1084-45D7-96EA-9B0B0184AA07}" destId="{45B4B6D2-A0A8-43C5-B371-130E3F89F865}" srcOrd="0" destOrd="0" presId="urn:microsoft.com/office/officeart/2008/layout/LinedList"/>
    <dgm:cxn modelId="{8C1B9D4D-B557-488D-9301-1DF8DD0B7D37}" type="presParOf" srcId="{335DC967-1084-45D7-96EA-9B0B0184AA07}" destId="{E933091D-B779-43B1-969E-EDA6D16D55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010A37-B384-477C-B021-17B2825BD40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E5666C-EC64-4918-96BD-2DEC1D3FC5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Central reservation systems (CRS)</a:t>
          </a:r>
          <a:endParaRPr lang="en-US" dirty="0"/>
        </a:p>
      </dgm:t>
    </dgm:pt>
    <dgm:pt modelId="{D20DBA6A-1DAE-4229-B188-19154B9FCFFA}" type="parTrans" cxnId="{62E5847E-CE4D-4562-AE6F-329A7FC00012}">
      <dgm:prSet/>
      <dgm:spPr/>
      <dgm:t>
        <a:bodyPr/>
        <a:lstStyle/>
        <a:p>
          <a:endParaRPr lang="en-US"/>
        </a:p>
      </dgm:t>
    </dgm:pt>
    <dgm:pt modelId="{01649F0D-D954-4A95-9F8C-F3CCF77D0937}" type="sibTrans" cxnId="{62E5847E-CE4D-4562-AE6F-329A7FC000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4997F80-4635-4618-9051-6EE7BEE3D6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Operation software</a:t>
          </a:r>
          <a:endParaRPr lang="en-US"/>
        </a:p>
      </dgm:t>
    </dgm:pt>
    <dgm:pt modelId="{7C141C4D-80B5-428A-9B18-F9B28FD43004}" type="parTrans" cxnId="{0AC612CF-3712-4DE1-9041-41A2EFAA9438}">
      <dgm:prSet/>
      <dgm:spPr/>
      <dgm:t>
        <a:bodyPr/>
        <a:lstStyle/>
        <a:p>
          <a:endParaRPr lang="en-US"/>
        </a:p>
      </dgm:t>
    </dgm:pt>
    <dgm:pt modelId="{13F21CC2-2999-4973-8270-A892089AD69B}" type="sibTrans" cxnId="{0AC612CF-3712-4DE1-9041-41A2EFAA943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8482C6-F6AE-4252-B1F5-D677E9A57E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Guest experience platforms</a:t>
          </a:r>
          <a:endParaRPr lang="en-US"/>
        </a:p>
      </dgm:t>
    </dgm:pt>
    <dgm:pt modelId="{6D0597F4-DD3B-4F44-B1B5-98AC29BE1C3F}" type="parTrans" cxnId="{8CE8002F-E29C-4063-9DFD-77D2F1653B79}">
      <dgm:prSet/>
      <dgm:spPr/>
      <dgm:t>
        <a:bodyPr/>
        <a:lstStyle/>
        <a:p>
          <a:endParaRPr lang="en-US"/>
        </a:p>
      </dgm:t>
    </dgm:pt>
    <dgm:pt modelId="{60301F26-C1CE-4CDE-B113-D87B0ACAD5B3}" type="sibTrans" cxnId="{8CE8002F-E29C-4063-9DFD-77D2F1653B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814F01E-8179-481C-91CF-898BB50E7C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Property management systems (PMS)</a:t>
          </a:r>
          <a:endParaRPr lang="en-US"/>
        </a:p>
      </dgm:t>
    </dgm:pt>
    <dgm:pt modelId="{C52891AC-F2E5-40F5-A299-AE619D0068D7}" type="parTrans" cxnId="{DBA40603-3FE1-4C34-AD08-F7F4C47A7F7D}">
      <dgm:prSet/>
      <dgm:spPr/>
      <dgm:t>
        <a:bodyPr/>
        <a:lstStyle/>
        <a:p>
          <a:endParaRPr lang="en-US"/>
        </a:p>
      </dgm:t>
    </dgm:pt>
    <dgm:pt modelId="{F917A624-4284-4F17-848F-05DDABB26EEF}" type="sibTrans" cxnId="{DBA40603-3FE1-4C34-AD08-F7F4C47A7F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D9F4A22-BAA4-4B2A-8617-EC6F94FA45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relationship management (CRM) systems</a:t>
          </a:r>
          <a:endParaRPr lang="en-US"/>
        </a:p>
      </dgm:t>
    </dgm:pt>
    <dgm:pt modelId="{2E72846B-6333-4292-8037-D85BEB115E77}" type="parTrans" cxnId="{FCBF0487-941F-41D1-932C-256C2E940FA4}">
      <dgm:prSet/>
      <dgm:spPr/>
      <dgm:t>
        <a:bodyPr/>
        <a:lstStyle/>
        <a:p>
          <a:endParaRPr lang="en-US"/>
        </a:p>
      </dgm:t>
    </dgm:pt>
    <dgm:pt modelId="{F59EF4F4-211F-4FB7-8CF0-44B9E47F2D01}" type="sibTrans" cxnId="{FCBF0487-941F-41D1-932C-256C2E940F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494530C-3FA7-46CB-ACCD-FEC1A65C8D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Robotics and automation</a:t>
          </a:r>
          <a:endParaRPr lang="en-US"/>
        </a:p>
      </dgm:t>
    </dgm:pt>
    <dgm:pt modelId="{5BB89D4E-6103-43BD-AD1D-3AD62317E0BD}" type="parTrans" cxnId="{7F629476-CEC7-4626-9D9E-7926D51FB709}">
      <dgm:prSet/>
      <dgm:spPr/>
      <dgm:t>
        <a:bodyPr/>
        <a:lstStyle/>
        <a:p>
          <a:endParaRPr lang="en-US"/>
        </a:p>
      </dgm:t>
    </dgm:pt>
    <dgm:pt modelId="{6757FDDF-F154-4CE7-A437-A0D1B25F1B88}" type="sibTrans" cxnId="{7F629476-CEC7-4626-9D9E-7926D51FB709}">
      <dgm:prSet/>
      <dgm:spPr/>
      <dgm:t>
        <a:bodyPr/>
        <a:lstStyle/>
        <a:p>
          <a:endParaRPr lang="en-US"/>
        </a:p>
      </dgm:t>
    </dgm:pt>
    <dgm:pt modelId="{8503AB80-8D80-4BC8-A245-03E6CDFF8F91}" type="pres">
      <dgm:prSet presAssocID="{30010A37-B384-477C-B021-17B2825BD401}" presName="root" presStyleCnt="0">
        <dgm:presLayoutVars>
          <dgm:dir/>
          <dgm:resizeHandles val="exact"/>
        </dgm:presLayoutVars>
      </dgm:prSet>
      <dgm:spPr/>
    </dgm:pt>
    <dgm:pt modelId="{919BE704-A075-4AFB-89AA-A2ADB92CC4E8}" type="pres">
      <dgm:prSet presAssocID="{30010A37-B384-477C-B021-17B2825BD401}" presName="container" presStyleCnt="0">
        <dgm:presLayoutVars>
          <dgm:dir/>
          <dgm:resizeHandles val="exact"/>
        </dgm:presLayoutVars>
      </dgm:prSet>
      <dgm:spPr/>
    </dgm:pt>
    <dgm:pt modelId="{44DFA13B-6611-4D0E-B9F2-70FB37CF437E}" type="pres">
      <dgm:prSet presAssocID="{56E5666C-EC64-4918-96BD-2DEC1D3FC5D5}" presName="compNode" presStyleCnt="0"/>
      <dgm:spPr/>
    </dgm:pt>
    <dgm:pt modelId="{4C13C536-C096-4E76-AA5F-2A52A24F0878}" type="pres">
      <dgm:prSet presAssocID="{56E5666C-EC64-4918-96BD-2DEC1D3FC5D5}" presName="iconBgRect" presStyleLbl="bgShp" presStyleIdx="0" presStyleCnt="6"/>
      <dgm:spPr/>
    </dgm:pt>
    <dgm:pt modelId="{709174B2-BB4C-4EC1-9FC5-9EA8B16086AC}" type="pres">
      <dgm:prSet presAssocID="{56E5666C-EC64-4918-96BD-2DEC1D3FC5D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A8E43AEC-595E-49BE-934A-DC862DE044E7}" type="pres">
      <dgm:prSet presAssocID="{56E5666C-EC64-4918-96BD-2DEC1D3FC5D5}" presName="spaceRect" presStyleCnt="0"/>
      <dgm:spPr/>
    </dgm:pt>
    <dgm:pt modelId="{EC46CAC4-28C2-43F1-A880-D9D64FE5674E}" type="pres">
      <dgm:prSet presAssocID="{56E5666C-EC64-4918-96BD-2DEC1D3FC5D5}" presName="textRect" presStyleLbl="revTx" presStyleIdx="0" presStyleCnt="6">
        <dgm:presLayoutVars>
          <dgm:chMax val="1"/>
          <dgm:chPref val="1"/>
        </dgm:presLayoutVars>
      </dgm:prSet>
      <dgm:spPr/>
    </dgm:pt>
    <dgm:pt modelId="{CD34194F-39E4-4C60-A2A4-D6FD5EF6DA8E}" type="pres">
      <dgm:prSet presAssocID="{01649F0D-D954-4A95-9F8C-F3CCF77D0937}" presName="sibTrans" presStyleLbl="sibTrans2D1" presStyleIdx="0" presStyleCnt="0"/>
      <dgm:spPr/>
    </dgm:pt>
    <dgm:pt modelId="{C4D40131-5A63-4F90-A05F-21992A60641F}" type="pres">
      <dgm:prSet presAssocID="{B4997F80-4635-4618-9051-6EE7BEE3D6AD}" presName="compNode" presStyleCnt="0"/>
      <dgm:spPr/>
    </dgm:pt>
    <dgm:pt modelId="{E702928F-F1A6-4FFC-9D59-FACD670A7B9D}" type="pres">
      <dgm:prSet presAssocID="{B4997F80-4635-4618-9051-6EE7BEE3D6AD}" presName="iconBgRect" presStyleLbl="bgShp" presStyleIdx="1" presStyleCnt="6"/>
      <dgm:spPr/>
    </dgm:pt>
    <dgm:pt modelId="{D457193B-5FE4-4C96-8E8F-45C09746E81B}" type="pres">
      <dgm:prSet presAssocID="{B4997F80-4635-4618-9051-6EE7BEE3D6A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557D014C-4F10-4EF4-8BA4-5E8FD6A35AAD}" type="pres">
      <dgm:prSet presAssocID="{B4997F80-4635-4618-9051-6EE7BEE3D6AD}" presName="spaceRect" presStyleCnt="0"/>
      <dgm:spPr/>
    </dgm:pt>
    <dgm:pt modelId="{9426BFE5-0394-4C90-BC29-AF1068FEF123}" type="pres">
      <dgm:prSet presAssocID="{B4997F80-4635-4618-9051-6EE7BEE3D6AD}" presName="textRect" presStyleLbl="revTx" presStyleIdx="1" presStyleCnt="6">
        <dgm:presLayoutVars>
          <dgm:chMax val="1"/>
          <dgm:chPref val="1"/>
        </dgm:presLayoutVars>
      </dgm:prSet>
      <dgm:spPr/>
    </dgm:pt>
    <dgm:pt modelId="{1DDC33E3-C00A-48D5-A202-01490EAA33A6}" type="pres">
      <dgm:prSet presAssocID="{13F21CC2-2999-4973-8270-A892089AD69B}" presName="sibTrans" presStyleLbl="sibTrans2D1" presStyleIdx="0" presStyleCnt="0"/>
      <dgm:spPr/>
    </dgm:pt>
    <dgm:pt modelId="{3281EB96-CA18-4B12-9AFA-0B9F0DFC89DD}" type="pres">
      <dgm:prSet presAssocID="{988482C6-F6AE-4252-B1F5-D677E9A57E70}" presName="compNode" presStyleCnt="0"/>
      <dgm:spPr/>
    </dgm:pt>
    <dgm:pt modelId="{9375111D-8536-41E6-AEE5-4E48EC18FBF0}" type="pres">
      <dgm:prSet presAssocID="{988482C6-F6AE-4252-B1F5-D677E9A57E70}" presName="iconBgRect" presStyleLbl="bgShp" presStyleIdx="2" presStyleCnt="6"/>
      <dgm:spPr/>
    </dgm:pt>
    <dgm:pt modelId="{3498591D-745D-483C-BF31-EE51A8699882}" type="pres">
      <dgm:prSet presAssocID="{988482C6-F6AE-4252-B1F5-D677E9A57E7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7BAE334E-350E-44E4-8401-E3609ED1C53B}" type="pres">
      <dgm:prSet presAssocID="{988482C6-F6AE-4252-B1F5-D677E9A57E70}" presName="spaceRect" presStyleCnt="0"/>
      <dgm:spPr/>
    </dgm:pt>
    <dgm:pt modelId="{7D5828FF-2148-4956-8101-224B8E29268F}" type="pres">
      <dgm:prSet presAssocID="{988482C6-F6AE-4252-B1F5-D677E9A57E70}" presName="textRect" presStyleLbl="revTx" presStyleIdx="2" presStyleCnt="6">
        <dgm:presLayoutVars>
          <dgm:chMax val="1"/>
          <dgm:chPref val="1"/>
        </dgm:presLayoutVars>
      </dgm:prSet>
      <dgm:spPr/>
    </dgm:pt>
    <dgm:pt modelId="{854A802C-A316-493D-96E7-FCBD226304D8}" type="pres">
      <dgm:prSet presAssocID="{60301F26-C1CE-4CDE-B113-D87B0ACAD5B3}" presName="sibTrans" presStyleLbl="sibTrans2D1" presStyleIdx="0" presStyleCnt="0"/>
      <dgm:spPr/>
    </dgm:pt>
    <dgm:pt modelId="{4BB78B5F-3D95-4C7D-8644-965C06D466F6}" type="pres">
      <dgm:prSet presAssocID="{B814F01E-8179-481C-91CF-898BB50E7C7B}" presName="compNode" presStyleCnt="0"/>
      <dgm:spPr/>
    </dgm:pt>
    <dgm:pt modelId="{72EC1493-88DE-493A-8F5A-53A2F7710FED}" type="pres">
      <dgm:prSet presAssocID="{B814F01E-8179-481C-91CF-898BB50E7C7B}" presName="iconBgRect" presStyleLbl="bgShp" presStyleIdx="3" presStyleCnt="6"/>
      <dgm:spPr/>
    </dgm:pt>
    <dgm:pt modelId="{3FEA5BDC-F025-482D-9943-5134F61BE653}" type="pres">
      <dgm:prSet presAssocID="{B814F01E-8179-481C-91CF-898BB50E7C7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B00F014-CD36-4959-A0D2-C9B152D438C7}" type="pres">
      <dgm:prSet presAssocID="{B814F01E-8179-481C-91CF-898BB50E7C7B}" presName="spaceRect" presStyleCnt="0"/>
      <dgm:spPr/>
    </dgm:pt>
    <dgm:pt modelId="{284AACC3-2625-4808-8F8D-F53CBE48A6EA}" type="pres">
      <dgm:prSet presAssocID="{B814F01E-8179-481C-91CF-898BB50E7C7B}" presName="textRect" presStyleLbl="revTx" presStyleIdx="3" presStyleCnt="6">
        <dgm:presLayoutVars>
          <dgm:chMax val="1"/>
          <dgm:chPref val="1"/>
        </dgm:presLayoutVars>
      </dgm:prSet>
      <dgm:spPr/>
    </dgm:pt>
    <dgm:pt modelId="{35703EAF-BB37-4162-B4BD-A0BA40126DF9}" type="pres">
      <dgm:prSet presAssocID="{F917A624-4284-4F17-848F-05DDABB26EEF}" presName="sibTrans" presStyleLbl="sibTrans2D1" presStyleIdx="0" presStyleCnt="0"/>
      <dgm:spPr/>
    </dgm:pt>
    <dgm:pt modelId="{C4E39B90-7ED9-4CBD-8D47-AAB588B70014}" type="pres">
      <dgm:prSet presAssocID="{2D9F4A22-BAA4-4B2A-8617-EC6F94FA45E1}" presName="compNode" presStyleCnt="0"/>
      <dgm:spPr/>
    </dgm:pt>
    <dgm:pt modelId="{1905AD84-FD5D-4998-8301-478DBD778B62}" type="pres">
      <dgm:prSet presAssocID="{2D9F4A22-BAA4-4B2A-8617-EC6F94FA45E1}" presName="iconBgRect" presStyleLbl="bgShp" presStyleIdx="4" presStyleCnt="6"/>
      <dgm:spPr/>
    </dgm:pt>
    <dgm:pt modelId="{6C0FFD6A-939C-458B-BDFC-46140851C4D0}" type="pres">
      <dgm:prSet presAssocID="{2D9F4A22-BAA4-4B2A-8617-EC6F94FA45E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E06A3A0-CC4A-4609-A300-DD053808B2FB}" type="pres">
      <dgm:prSet presAssocID="{2D9F4A22-BAA4-4B2A-8617-EC6F94FA45E1}" presName="spaceRect" presStyleCnt="0"/>
      <dgm:spPr/>
    </dgm:pt>
    <dgm:pt modelId="{C39862D4-1A73-407C-A654-835A2E8363D4}" type="pres">
      <dgm:prSet presAssocID="{2D9F4A22-BAA4-4B2A-8617-EC6F94FA45E1}" presName="textRect" presStyleLbl="revTx" presStyleIdx="4" presStyleCnt="6">
        <dgm:presLayoutVars>
          <dgm:chMax val="1"/>
          <dgm:chPref val="1"/>
        </dgm:presLayoutVars>
      </dgm:prSet>
      <dgm:spPr/>
    </dgm:pt>
    <dgm:pt modelId="{98039B89-05A0-4560-809E-1BFE0864EF8A}" type="pres">
      <dgm:prSet presAssocID="{F59EF4F4-211F-4FB7-8CF0-44B9E47F2D01}" presName="sibTrans" presStyleLbl="sibTrans2D1" presStyleIdx="0" presStyleCnt="0"/>
      <dgm:spPr/>
    </dgm:pt>
    <dgm:pt modelId="{D7BA59F4-680D-46AE-BC93-F879E9563273}" type="pres">
      <dgm:prSet presAssocID="{4494530C-3FA7-46CB-ACCD-FEC1A65C8DF4}" presName="compNode" presStyleCnt="0"/>
      <dgm:spPr/>
    </dgm:pt>
    <dgm:pt modelId="{620F211C-7F67-47A0-97AD-CA0C4B6A0B9D}" type="pres">
      <dgm:prSet presAssocID="{4494530C-3FA7-46CB-ACCD-FEC1A65C8DF4}" presName="iconBgRect" presStyleLbl="bgShp" presStyleIdx="5" presStyleCnt="6"/>
      <dgm:spPr/>
    </dgm:pt>
    <dgm:pt modelId="{E278FE17-2486-4937-B9C2-5B5C2C89507A}" type="pres">
      <dgm:prSet presAssocID="{4494530C-3FA7-46CB-ACCD-FEC1A65C8DF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40B0A3D-E497-45C1-848C-876334BD38FD}" type="pres">
      <dgm:prSet presAssocID="{4494530C-3FA7-46CB-ACCD-FEC1A65C8DF4}" presName="spaceRect" presStyleCnt="0"/>
      <dgm:spPr/>
    </dgm:pt>
    <dgm:pt modelId="{5FF75F58-FDA8-443A-AB70-D20B5C835898}" type="pres">
      <dgm:prSet presAssocID="{4494530C-3FA7-46CB-ACCD-FEC1A65C8DF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BA40603-3FE1-4C34-AD08-F7F4C47A7F7D}" srcId="{30010A37-B384-477C-B021-17B2825BD401}" destId="{B814F01E-8179-481C-91CF-898BB50E7C7B}" srcOrd="3" destOrd="0" parTransId="{C52891AC-F2E5-40F5-A299-AE619D0068D7}" sibTransId="{F917A624-4284-4F17-848F-05DDABB26EEF}"/>
    <dgm:cxn modelId="{8C964010-39E8-49E9-9CDC-7AB80705E571}" type="presOf" srcId="{13F21CC2-2999-4973-8270-A892089AD69B}" destId="{1DDC33E3-C00A-48D5-A202-01490EAA33A6}" srcOrd="0" destOrd="0" presId="urn:microsoft.com/office/officeart/2018/2/layout/IconCircleList"/>
    <dgm:cxn modelId="{AE44BD1B-8361-4F8F-8E70-C2EB9AF9D8F6}" type="presOf" srcId="{F59EF4F4-211F-4FB7-8CF0-44B9E47F2D01}" destId="{98039B89-05A0-4560-809E-1BFE0864EF8A}" srcOrd="0" destOrd="0" presId="urn:microsoft.com/office/officeart/2018/2/layout/IconCircleList"/>
    <dgm:cxn modelId="{FCE84B1D-4FA5-447E-BEBA-7B465199CCCB}" type="presOf" srcId="{60301F26-C1CE-4CDE-B113-D87B0ACAD5B3}" destId="{854A802C-A316-493D-96E7-FCBD226304D8}" srcOrd="0" destOrd="0" presId="urn:microsoft.com/office/officeart/2018/2/layout/IconCircleList"/>
    <dgm:cxn modelId="{8CE8002F-E29C-4063-9DFD-77D2F1653B79}" srcId="{30010A37-B384-477C-B021-17B2825BD401}" destId="{988482C6-F6AE-4252-B1F5-D677E9A57E70}" srcOrd="2" destOrd="0" parTransId="{6D0597F4-DD3B-4F44-B1B5-98AC29BE1C3F}" sibTransId="{60301F26-C1CE-4CDE-B113-D87B0ACAD5B3}"/>
    <dgm:cxn modelId="{C77A5440-028A-4318-9137-590F079B519F}" type="presOf" srcId="{4494530C-3FA7-46CB-ACCD-FEC1A65C8DF4}" destId="{5FF75F58-FDA8-443A-AB70-D20B5C835898}" srcOrd="0" destOrd="0" presId="urn:microsoft.com/office/officeart/2018/2/layout/IconCircleList"/>
    <dgm:cxn modelId="{75F53041-388A-4318-9B40-4E635A6F58E3}" type="presOf" srcId="{2D9F4A22-BAA4-4B2A-8617-EC6F94FA45E1}" destId="{C39862D4-1A73-407C-A654-835A2E8363D4}" srcOrd="0" destOrd="0" presId="urn:microsoft.com/office/officeart/2018/2/layout/IconCircleList"/>
    <dgm:cxn modelId="{A123AA45-914F-4245-9CD6-885DADB02D77}" type="presOf" srcId="{56E5666C-EC64-4918-96BD-2DEC1D3FC5D5}" destId="{EC46CAC4-28C2-43F1-A880-D9D64FE5674E}" srcOrd="0" destOrd="0" presId="urn:microsoft.com/office/officeart/2018/2/layout/IconCircleList"/>
    <dgm:cxn modelId="{DF78B651-459B-42E9-BA56-246DA811D307}" type="presOf" srcId="{B4997F80-4635-4618-9051-6EE7BEE3D6AD}" destId="{9426BFE5-0394-4C90-BC29-AF1068FEF123}" srcOrd="0" destOrd="0" presId="urn:microsoft.com/office/officeart/2018/2/layout/IconCircleList"/>
    <dgm:cxn modelId="{7F629476-CEC7-4626-9D9E-7926D51FB709}" srcId="{30010A37-B384-477C-B021-17B2825BD401}" destId="{4494530C-3FA7-46CB-ACCD-FEC1A65C8DF4}" srcOrd="5" destOrd="0" parTransId="{5BB89D4E-6103-43BD-AD1D-3AD62317E0BD}" sibTransId="{6757FDDF-F154-4CE7-A437-A0D1B25F1B88}"/>
    <dgm:cxn modelId="{9BB20C57-E506-4578-BD6E-6A95C6904F6C}" type="presOf" srcId="{B814F01E-8179-481C-91CF-898BB50E7C7B}" destId="{284AACC3-2625-4808-8F8D-F53CBE48A6EA}" srcOrd="0" destOrd="0" presId="urn:microsoft.com/office/officeart/2018/2/layout/IconCircleList"/>
    <dgm:cxn modelId="{62E5847E-CE4D-4562-AE6F-329A7FC00012}" srcId="{30010A37-B384-477C-B021-17B2825BD401}" destId="{56E5666C-EC64-4918-96BD-2DEC1D3FC5D5}" srcOrd="0" destOrd="0" parTransId="{D20DBA6A-1DAE-4229-B188-19154B9FCFFA}" sibTransId="{01649F0D-D954-4A95-9F8C-F3CCF77D0937}"/>
    <dgm:cxn modelId="{FCBF0487-941F-41D1-932C-256C2E940FA4}" srcId="{30010A37-B384-477C-B021-17B2825BD401}" destId="{2D9F4A22-BAA4-4B2A-8617-EC6F94FA45E1}" srcOrd="4" destOrd="0" parTransId="{2E72846B-6333-4292-8037-D85BEB115E77}" sibTransId="{F59EF4F4-211F-4FB7-8CF0-44B9E47F2D01}"/>
    <dgm:cxn modelId="{5998448B-199F-42DC-8D6C-3BCCB182F9EE}" type="presOf" srcId="{01649F0D-D954-4A95-9F8C-F3CCF77D0937}" destId="{CD34194F-39E4-4C60-A2A4-D6FD5EF6DA8E}" srcOrd="0" destOrd="0" presId="urn:microsoft.com/office/officeart/2018/2/layout/IconCircleList"/>
    <dgm:cxn modelId="{95FDA6C9-3849-4F95-8D8D-B677682C8725}" type="presOf" srcId="{988482C6-F6AE-4252-B1F5-D677E9A57E70}" destId="{7D5828FF-2148-4956-8101-224B8E29268F}" srcOrd="0" destOrd="0" presId="urn:microsoft.com/office/officeart/2018/2/layout/IconCircleList"/>
    <dgm:cxn modelId="{0AC612CF-3712-4DE1-9041-41A2EFAA9438}" srcId="{30010A37-B384-477C-B021-17B2825BD401}" destId="{B4997F80-4635-4618-9051-6EE7BEE3D6AD}" srcOrd="1" destOrd="0" parTransId="{7C141C4D-80B5-428A-9B18-F9B28FD43004}" sibTransId="{13F21CC2-2999-4973-8270-A892089AD69B}"/>
    <dgm:cxn modelId="{98311CE6-4871-4C12-89B8-3CA8800DDEC2}" type="presOf" srcId="{F917A624-4284-4F17-848F-05DDABB26EEF}" destId="{35703EAF-BB37-4162-B4BD-A0BA40126DF9}" srcOrd="0" destOrd="0" presId="urn:microsoft.com/office/officeart/2018/2/layout/IconCircleList"/>
    <dgm:cxn modelId="{C0E55FFD-EFBC-4695-9144-CB39CDB0C3E7}" type="presOf" srcId="{30010A37-B384-477C-B021-17B2825BD401}" destId="{8503AB80-8D80-4BC8-A245-03E6CDFF8F91}" srcOrd="0" destOrd="0" presId="urn:microsoft.com/office/officeart/2018/2/layout/IconCircleList"/>
    <dgm:cxn modelId="{6942E428-205A-41F8-A9B7-EF8D287D96BD}" type="presParOf" srcId="{8503AB80-8D80-4BC8-A245-03E6CDFF8F91}" destId="{919BE704-A075-4AFB-89AA-A2ADB92CC4E8}" srcOrd="0" destOrd="0" presId="urn:microsoft.com/office/officeart/2018/2/layout/IconCircleList"/>
    <dgm:cxn modelId="{24525833-EED7-4199-B79C-F8E1F3DA191D}" type="presParOf" srcId="{919BE704-A075-4AFB-89AA-A2ADB92CC4E8}" destId="{44DFA13B-6611-4D0E-B9F2-70FB37CF437E}" srcOrd="0" destOrd="0" presId="urn:microsoft.com/office/officeart/2018/2/layout/IconCircleList"/>
    <dgm:cxn modelId="{BE7F065C-0709-4459-8F35-C9E56F429EFF}" type="presParOf" srcId="{44DFA13B-6611-4D0E-B9F2-70FB37CF437E}" destId="{4C13C536-C096-4E76-AA5F-2A52A24F0878}" srcOrd="0" destOrd="0" presId="urn:microsoft.com/office/officeart/2018/2/layout/IconCircleList"/>
    <dgm:cxn modelId="{214FEC9C-54A0-4CBB-8BF7-65D0647C2846}" type="presParOf" srcId="{44DFA13B-6611-4D0E-B9F2-70FB37CF437E}" destId="{709174B2-BB4C-4EC1-9FC5-9EA8B16086AC}" srcOrd="1" destOrd="0" presId="urn:microsoft.com/office/officeart/2018/2/layout/IconCircleList"/>
    <dgm:cxn modelId="{68944FEC-EB49-4E6B-A57A-097790FD2C10}" type="presParOf" srcId="{44DFA13B-6611-4D0E-B9F2-70FB37CF437E}" destId="{A8E43AEC-595E-49BE-934A-DC862DE044E7}" srcOrd="2" destOrd="0" presId="urn:microsoft.com/office/officeart/2018/2/layout/IconCircleList"/>
    <dgm:cxn modelId="{F87B00FE-D7F6-41A0-9D05-7F6A09743E72}" type="presParOf" srcId="{44DFA13B-6611-4D0E-B9F2-70FB37CF437E}" destId="{EC46CAC4-28C2-43F1-A880-D9D64FE5674E}" srcOrd="3" destOrd="0" presId="urn:microsoft.com/office/officeart/2018/2/layout/IconCircleList"/>
    <dgm:cxn modelId="{B888DCFA-40F0-4AAA-9A6C-F586E87E9F1D}" type="presParOf" srcId="{919BE704-A075-4AFB-89AA-A2ADB92CC4E8}" destId="{CD34194F-39E4-4C60-A2A4-D6FD5EF6DA8E}" srcOrd="1" destOrd="0" presId="urn:microsoft.com/office/officeart/2018/2/layout/IconCircleList"/>
    <dgm:cxn modelId="{D00A9719-18B8-4A85-8654-F2AD8E9B6AEA}" type="presParOf" srcId="{919BE704-A075-4AFB-89AA-A2ADB92CC4E8}" destId="{C4D40131-5A63-4F90-A05F-21992A60641F}" srcOrd="2" destOrd="0" presId="urn:microsoft.com/office/officeart/2018/2/layout/IconCircleList"/>
    <dgm:cxn modelId="{CA4E1D9D-0668-4E5F-9519-5DD8EFF94274}" type="presParOf" srcId="{C4D40131-5A63-4F90-A05F-21992A60641F}" destId="{E702928F-F1A6-4FFC-9D59-FACD670A7B9D}" srcOrd="0" destOrd="0" presId="urn:microsoft.com/office/officeart/2018/2/layout/IconCircleList"/>
    <dgm:cxn modelId="{545C2324-3A27-45CD-9BC5-7F4A78F4DFE7}" type="presParOf" srcId="{C4D40131-5A63-4F90-A05F-21992A60641F}" destId="{D457193B-5FE4-4C96-8E8F-45C09746E81B}" srcOrd="1" destOrd="0" presId="urn:microsoft.com/office/officeart/2018/2/layout/IconCircleList"/>
    <dgm:cxn modelId="{A86B140C-1AF3-414A-8AE4-854079FF5890}" type="presParOf" srcId="{C4D40131-5A63-4F90-A05F-21992A60641F}" destId="{557D014C-4F10-4EF4-8BA4-5E8FD6A35AAD}" srcOrd="2" destOrd="0" presId="urn:microsoft.com/office/officeart/2018/2/layout/IconCircleList"/>
    <dgm:cxn modelId="{92DF8566-7098-4A23-A4F8-0AD936C5A7C5}" type="presParOf" srcId="{C4D40131-5A63-4F90-A05F-21992A60641F}" destId="{9426BFE5-0394-4C90-BC29-AF1068FEF123}" srcOrd="3" destOrd="0" presId="urn:microsoft.com/office/officeart/2018/2/layout/IconCircleList"/>
    <dgm:cxn modelId="{56C10FCA-94CE-4D72-AB79-F9977C82F7C7}" type="presParOf" srcId="{919BE704-A075-4AFB-89AA-A2ADB92CC4E8}" destId="{1DDC33E3-C00A-48D5-A202-01490EAA33A6}" srcOrd="3" destOrd="0" presId="urn:microsoft.com/office/officeart/2018/2/layout/IconCircleList"/>
    <dgm:cxn modelId="{EB9F4FC4-6F7D-441F-8DD2-0F49A1501B5E}" type="presParOf" srcId="{919BE704-A075-4AFB-89AA-A2ADB92CC4E8}" destId="{3281EB96-CA18-4B12-9AFA-0B9F0DFC89DD}" srcOrd="4" destOrd="0" presId="urn:microsoft.com/office/officeart/2018/2/layout/IconCircleList"/>
    <dgm:cxn modelId="{CFD60230-2ACD-4761-8328-ED7B4801A70E}" type="presParOf" srcId="{3281EB96-CA18-4B12-9AFA-0B9F0DFC89DD}" destId="{9375111D-8536-41E6-AEE5-4E48EC18FBF0}" srcOrd="0" destOrd="0" presId="urn:microsoft.com/office/officeart/2018/2/layout/IconCircleList"/>
    <dgm:cxn modelId="{0DF43DAA-88C9-44BB-81EE-381191CF140D}" type="presParOf" srcId="{3281EB96-CA18-4B12-9AFA-0B9F0DFC89DD}" destId="{3498591D-745D-483C-BF31-EE51A8699882}" srcOrd="1" destOrd="0" presId="urn:microsoft.com/office/officeart/2018/2/layout/IconCircleList"/>
    <dgm:cxn modelId="{37A1A6AE-A166-4328-ACDA-4860E4EEAF15}" type="presParOf" srcId="{3281EB96-CA18-4B12-9AFA-0B9F0DFC89DD}" destId="{7BAE334E-350E-44E4-8401-E3609ED1C53B}" srcOrd="2" destOrd="0" presId="urn:microsoft.com/office/officeart/2018/2/layout/IconCircleList"/>
    <dgm:cxn modelId="{37224BA6-A8BC-449E-8EF4-AC4C3F9EB96B}" type="presParOf" srcId="{3281EB96-CA18-4B12-9AFA-0B9F0DFC89DD}" destId="{7D5828FF-2148-4956-8101-224B8E29268F}" srcOrd="3" destOrd="0" presId="urn:microsoft.com/office/officeart/2018/2/layout/IconCircleList"/>
    <dgm:cxn modelId="{EDD5CF98-E97B-425E-9FEB-3907771683D6}" type="presParOf" srcId="{919BE704-A075-4AFB-89AA-A2ADB92CC4E8}" destId="{854A802C-A316-493D-96E7-FCBD226304D8}" srcOrd="5" destOrd="0" presId="urn:microsoft.com/office/officeart/2018/2/layout/IconCircleList"/>
    <dgm:cxn modelId="{8F93AE1B-4539-4EF2-9BE5-2ED2DE8C937D}" type="presParOf" srcId="{919BE704-A075-4AFB-89AA-A2ADB92CC4E8}" destId="{4BB78B5F-3D95-4C7D-8644-965C06D466F6}" srcOrd="6" destOrd="0" presId="urn:microsoft.com/office/officeart/2018/2/layout/IconCircleList"/>
    <dgm:cxn modelId="{97B375EF-E8F9-4597-9BF8-E7D05642DC88}" type="presParOf" srcId="{4BB78B5F-3D95-4C7D-8644-965C06D466F6}" destId="{72EC1493-88DE-493A-8F5A-53A2F7710FED}" srcOrd="0" destOrd="0" presId="urn:microsoft.com/office/officeart/2018/2/layout/IconCircleList"/>
    <dgm:cxn modelId="{E2AD6266-DEF3-4E18-997D-C7B7D0066402}" type="presParOf" srcId="{4BB78B5F-3D95-4C7D-8644-965C06D466F6}" destId="{3FEA5BDC-F025-482D-9943-5134F61BE653}" srcOrd="1" destOrd="0" presId="urn:microsoft.com/office/officeart/2018/2/layout/IconCircleList"/>
    <dgm:cxn modelId="{5F390369-DA83-4491-AE3A-09FD306E1402}" type="presParOf" srcId="{4BB78B5F-3D95-4C7D-8644-965C06D466F6}" destId="{BB00F014-CD36-4959-A0D2-C9B152D438C7}" srcOrd="2" destOrd="0" presId="urn:microsoft.com/office/officeart/2018/2/layout/IconCircleList"/>
    <dgm:cxn modelId="{E346F493-9BBB-4121-AE1C-ED2C958B84AC}" type="presParOf" srcId="{4BB78B5F-3D95-4C7D-8644-965C06D466F6}" destId="{284AACC3-2625-4808-8F8D-F53CBE48A6EA}" srcOrd="3" destOrd="0" presId="urn:microsoft.com/office/officeart/2018/2/layout/IconCircleList"/>
    <dgm:cxn modelId="{4F6EE919-DD91-4C59-BAFF-5B997FE02462}" type="presParOf" srcId="{919BE704-A075-4AFB-89AA-A2ADB92CC4E8}" destId="{35703EAF-BB37-4162-B4BD-A0BA40126DF9}" srcOrd="7" destOrd="0" presId="urn:microsoft.com/office/officeart/2018/2/layout/IconCircleList"/>
    <dgm:cxn modelId="{35EBDFA6-156B-42DE-B153-E4CF8D767E37}" type="presParOf" srcId="{919BE704-A075-4AFB-89AA-A2ADB92CC4E8}" destId="{C4E39B90-7ED9-4CBD-8D47-AAB588B70014}" srcOrd="8" destOrd="0" presId="urn:microsoft.com/office/officeart/2018/2/layout/IconCircleList"/>
    <dgm:cxn modelId="{4029DF43-C18E-4B72-AA11-280E1592D42A}" type="presParOf" srcId="{C4E39B90-7ED9-4CBD-8D47-AAB588B70014}" destId="{1905AD84-FD5D-4998-8301-478DBD778B62}" srcOrd="0" destOrd="0" presId="urn:microsoft.com/office/officeart/2018/2/layout/IconCircleList"/>
    <dgm:cxn modelId="{C42185B2-70CD-49B8-812D-0E0884EC58D3}" type="presParOf" srcId="{C4E39B90-7ED9-4CBD-8D47-AAB588B70014}" destId="{6C0FFD6A-939C-458B-BDFC-46140851C4D0}" srcOrd="1" destOrd="0" presId="urn:microsoft.com/office/officeart/2018/2/layout/IconCircleList"/>
    <dgm:cxn modelId="{CF7FEAD9-5900-4953-A7A5-09B27ADDCF0F}" type="presParOf" srcId="{C4E39B90-7ED9-4CBD-8D47-AAB588B70014}" destId="{7E06A3A0-CC4A-4609-A300-DD053808B2FB}" srcOrd="2" destOrd="0" presId="urn:microsoft.com/office/officeart/2018/2/layout/IconCircleList"/>
    <dgm:cxn modelId="{B8995287-7EE6-468A-BB45-83994EE04395}" type="presParOf" srcId="{C4E39B90-7ED9-4CBD-8D47-AAB588B70014}" destId="{C39862D4-1A73-407C-A654-835A2E8363D4}" srcOrd="3" destOrd="0" presId="urn:microsoft.com/office/officeart/2018/2/layout/IconCircleList"/>
    <dgm:cxn modelId="{AC6416AC-D61B-4D93-BF25-87B7063C4589}" type="presParOf" srcId="{919BE704-A075-4AFB-89AA-A2ADB92CC4E8}" destId="{98039B89-05A0-4560-809E-1BFE0864EF8A}" srcOrd="9" destOrd="0" presId="urn:microsoft.com/office/officeart/2018/2/layout/IconCircleList"/>
    <dgm:cxn modelId="{50813DE3-C231-4C06-903C-CA6FD52367EA}" type="presParOf" srcId="{919BE704-A075-4AFB-89AA-A2ADB92CC4E8}" destId="{D7BA59F4-680D-46AE-BC93-F879E9563273}" srcOrd="10" destOrd="0" presId="urn:microsoft.com/office/officeart/2018/2/layout/IconCircleList"/>
    <dgm:cxn modelId="{19FCD535-6913-4819-B80A-3DC7DD9C8CD9}" type="presParOf" srcId="{D7BA59F4-680D-46AE-BC93-F879E9563273}" destId="{620F211C-7F67-47A0-97AD-CA0C4B6A0B9D}" srcOrd="0" destOrd="0" presId="urn:microsoft.com/office/officeart/2018/2/layout/IconCircleList"/>
    <dgm:cxn modelId="{D01E9476-098A-450F-84DC-3E2DB7AA2B30}" type="presParOf" srcId="{D7BA59F4-680D-46AE-BC93-F879E9563273}" destId="{E278FE17-2486-4937-B9C2-5B5C2C89507A}" srcOrd="1" destOrd="0" presId="urn:microsoft.com/office/officeart/2018/2/layout/IconCircleList"/>
    <dgm:cxn modelId="{EBE21FE8-646B-4600-91A1-4FBC9B0AB3F8}" type="presParOf" srcId="{D7BA59F4-680D-46AE-BC93-F879E9563273}" destId="{E40B0A3D-E497-45C1-848C-876334BD38FD}" srcOrd="2" destOrd="0" presId="urn:microsoft.com/office/officeart/2018/2/layout/IconCircleList"/>
    <dgm:cxn modelId="{D5956530-B6A5-4324-BC9A-B40BB5FE4A00}" type="presParOf" srcId="{D7BA59F4-680D-46AE-BC93-F879E9563273}" destId="{5FF75F58-FDA8-443A-AB70-D20B5C83589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2EA570-8A88-465D-8CD1-A97D309BAAC3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1A4EB98-E461-4339-8C6B-491F05C20CF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 dirty="0"/>
            <a:t>Political </a:t>
          </a:r>
          <a:endParaRPr lang="en-US" dirty="0"/>
        </a:p>
      </dgm:t>
    </dgm:pt>
    <dgm:pt modelId="{4B6395D1-BEBA-480E-B97D-141898190FA6}" type="parTrans" cxnId="{B9D50575-20CF-4D96-99D8-9AA0400A8557}">
      <dgm:prSet/>
      <dgm:spPr/>
      <dgm:t>
        <a:bodyPr/>
        <a:lstStyle/>
        <a:p>
          <a:endParaRPr lang="en-US"/>
        </a:p>
      </dgm:t>
    </dgm:pt>
    <dgm:pt modelId="{10C0B09E-DE0D-4FE7-A5E7-7FB2F6BD9834}" type="sibTrans" cxnId="{B9D50575-20CF-4D96-99D8-9AA0400A8557}">
      <dgm:prSet/>
      <dgm:spPr/>
      <dgm:t>
        <a:bodyPr/>
        <a:lstStyle/>
        <a:p>
          <a:endParaRPr lang="en-US"/>
        </a:p>
      </dgm:t>
    </dgm:pt>
    <dgm:pt modelId="{4CC3F716-6076-47C8-A6F6-F06DBC50A637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Supportive government policies for digital innovation</a:t>
          </a:r>
        </a:p>
      </dgm:t>
    </dgm:pt>
    <dgm:pt modelId="{55993C09-337E-49FB-8FAC-D8D73D0EF862}" type="parTrans" cxnId="{A9126690-7AC9-4EE3-93E5-1BE2D1EAB64E}">
      <dgm:prSet/>
      <dgm:spPr/>
      <dgm:t>
        <a:bodyPr/>
        <a:lstStyle/>
        <a:p>
          <a:endParaRPr lang="en-US"/>
        </a:p>
      </dgm:t>
    </dgm:pt>
    <dgm:pt modelId="{03FA61F9-6FD5-491A-9873-4A9B3BFCF43E}" type="sibTrans" cxnId="{A9126690-7AC9-4EE3-93E5-1BE2D1EAB64E}">
      <dgm:prSet/>
      <dgm:spPr/>
      <dgm:t>
        <a:bodyPr/>
        <a:lstStyle/>
        <a:p>
          <a:endParaRPr lang="en-US"/>
        </a:p>
      </dgm:t>
    </dgm:pt>
    <dgm:pt modelId="{3F48437A-822E-4EC9-9FF8-03FB52210A5E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Tax incentives for tech adoption in hospitality</a:t>
          </a:r>
        </a:p>
      </dgm:t>
    </dgm:pt>
    <dgm:pt modelId="{BE3B4519-9E7B-454F-9B07-1799C7E45E25}" type="parTrans" cxnId="{170E3D16-029D-4276-AECA-9A4E9955D03E}">
      <dgm:prSet/>
      <dgm:spPr/>
      <dgm:t>
        <a:bodyPr/>
        <a:lstStyle/>
        <a:p>
          <a:endParaRPr lang="en-US"/>
        </a:p>
      </dgm:t>
    </dgm:pt>
    <dgm:pt modelId="{3BE670A8-318F-4CEE-9721-54A171602CD5}" type="sibTrans" cxnId="{170E3D16-029D-4276-AECA-9A4E9955D03E}">
      <dgm:prSet/>
      <dgm:spPr/>
      <dgm:t>
        <a:bodyPr/>
        <a:lstStyle/>
        <a:p>
          <a:endParaRPr lang="en-US"/>
        </a:p>
      </dgm:t>
    </dgm:pt>
    <dgm:pt modelId="{79AD9809-1CCD-443D-899F-0207E8978B2E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Economic</a:t>
          </a:r>
          <a:endParaRPr lang="en-US"/>
        </a:p>
      </dgm:t>
    </dgm:pt>
    <dgm:pt modelId="{EC6E72E4-BA4D-49A2-AE01-CD7AA019180E}" type="parTrans" cxnId="{8E96412A-95AA-4FD0-AC2B-C7CDB68A726B}">
      <dgm:prSet/>
      <dgm:spPr/>
      <dgm:t>
        <a:bodyPr/>
        <a:lstStyle/>
        <a:p>
          <a:endParaRPr lang="en-US"/>
        </a:p>
      </dgm:t>
    </dgm:pt>
    <dgm:pt modelId="{1952C6B8-F232-4770-A8A3-DFAB39F5497F}" type="sibTrans" cxnId="{8E96412A-95AA-4FD0-AC2B-C7CDB68A726B}">
      <dgm:prSet/>
      <dgm:spPr/>
      <dgm:t>
        <a:bodyPr/>
        <a:lstStyle/>
        <a:p>
          <a:endParaRPr lang="en-US"/>
        </a:p>
      </dgm:t>
    </dgm:pt>
    <dgm:pt modelId="{517B920F-1B01-48E2-A9BC-186F5AB4BA66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Growth in demand for tech-driven, efficient services</a:t>
          </a:r>
        </a:p>
      </dgm:t>
    </dgm:pt>
    <dgm:pt modelId="{203B41FB-1E00-4241-B92A-A52D455206E1}" type="parTrans" cxnId="{7740A214-15E5-43EF-BE54-66576416E910}">
      <dgm:prSet/>
      <dgm:spPr/>
      <dgm:t>
        <a:bodyPr/>
        <a:lstStyle/>
        <a:p>
          <a:endParaRPr lang="en-US"/>
        </a:p>
      </dgm:t>
    </dgm:pt>
    <dgm:pt modelId="{E08C1EA2-5ABA-440D-8484-C10DCA9FBF13}" type="sibTrans" cxnId="{7740A214-15E5-43EF-BE54-66576416E910}">
      <dgm:prSet/>
      <dgm:spPr/>
      <dgm:t>
        <a:bodyPr/>
        <a:lstStyle/>
        <a:p>
          <a:endParaRPr lang="en-US"/>
        </a:p>
      </dgm:t>
    </dgm:pt>
    <dgm:pt modelId="{5EC96DC4-16D1-4ADD-A8FF-A4546EB4E6A4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Digital transformation linked to cost-saving and revenue growth</a:t>
          </a:r>
        </a:p>
      </dgm:t>
    </dgm:pt>
    <dgm:pt modelId="{8E0AB3FA-CB77-470E-9C04-AD905B22027E}" type="parTrans" cxnId="{BA9A0479-6744-426F-B9D9-222A12F00229}">
      <dgm:prSet/>
      <dgm:spPr/>
      <dgm:t>
        <a:bodyPr/>
        <a:lstStyle/>
        <a:p>
          <a:endParaRPr lang="en-US"/>
        </a:p>
      </dgm:t>
    </dgm:pt>
    <dgm:pt modelId="{6EA0547E-5F7F-4F27-A288-78C392F6D6CC}" type="sibTrans" cxnId="{BA9A0479-6744-426F-B9D9-222A12F00229}">
      <dgm:prSet/>
      <dgm:spPr/>
      <dgm:t>
        <a:bodyPr/>
        <a:lstStyle/>
        <a:p>
          <a:endParaRPr lang="en-US"/>
        </a:p>
      </dgm:t>
    </dgm:pt>
    <dgm:pt modelId="{D9FFCCE9-8E7F-487F-B6D4-A23DE14D4F7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Social</a:t>
          </a:r>
          <a:endParaRPr lang="en-US"/>
        </a:p>
      </dgm:t>
    </dgm:pt>
    <dgm:pt modelId="{1C2C01A0-0DAF-4741-9B98-498FFE6E520C}" type="parTrans" cxnId="{B7B842EE-B7D9-4C22-8E21-D5CEB00E058F}">
      <dgm:prSet/>
      <dgm:spPr/>
      <dgm:t>
        <a:bodyPr/>
        <a:lstStyle/>
        <a:p>
          <a:endParaRPr lang="en-US"/>
        </a:p>
      </dgm:t>
    </dgm:pt>
    <dgm:pt modelId="{416163A0-3073-4DD7-93F3-1924767E1EBC}" type="sibTrans" cxnId="{B7B842EE-B7D9-4C22-8E21-D5CEB00E058F}">
      <dgm:prSet/>
      <dgm:spPr/>
      <dgm:t>
        <a:bodyPr/>
        <a:lstStyle/>
        <a:p>
          <a:endParaRPr lang="en-US"/>
        </a:p>
      </dgm:t>
    </dgm:pt>
    <dgm:pt modelId="{CDD8A1AB-17F0-480F-9F1A-6594CE04B696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Rising customer expectations for personalized experiences</a:t>
          </a:r>
        </a:p>
      </dgm:t>
    </dgm:pt>
    <dgm:pt modelId="{1C068DE6-D088-4872-8478-5BF81CF693A8}" type="parTrans" cxnId="{1D447E66-310F-4A5F-90AF-891D08CEE0DC}">
      <dgm:prSet/>
      <dgm:spPr/>
      <dgm:t>
        <a:bodyPr/>
        <a:lstStyle/>
        <a:p>
          <a:endParaRPr lang="en-US"/>
        </a:p>
      </dgm:t>
    </dgm:pt>
    <dgm:pt modelId="{FBDEE764-C945-4BDA-A0E7-3B23324A5575}" type="sibTrans" cxnId="{1D447E66-310F-4A5F-90AF-891D08CEE0DC}">
      <dgm:prSet/>
      <dgm:spPr/>
      <dgm:t>
        <a:bodyPr/>
        <a:lstStyle/>
        <a:p>
          <a:endParaRPr lang="en-US"/>
        </a:p>
      </dgm:t>
    </dgm:pt>
    <dgm:pt modelId="{143ED777-DF46-4CAD-A31F-D7F8BB55FDDF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Greater focus on guest engagement through technology</a:t>
          </a:r>
        </a:p>
      </dgm:t>
    </dgm:pt>
    <dgm:pt modelId="{C060D627-9F06-401D-B4AD-49D6714BB761}" type="parTrans" cxnId="{EFD26508-30C5-4EC3-9939-968A37A3B1D3}">
      <dgm:prSet/>
      <dgm:spPr/>
      <dgm:t>
        <a:bodyPr/>
        <a:lstStyle/>
        <a:p>
          <a:endParaRPr lang="en-US"/>
        </a:p>
      </dgm:t>
    </dgm:pt>
    <dgm:pt modelId="{9C2BBEC2-E1AE-411F-8A24-3E48D5DEB293}" type="sibTrans" cxnId="{EFD26508-30C5-4EC3-9939-968A37A3B1D3}">
      <dgm:prSet/>
      <dgm:spPr/>
      <dgm:t>
        <a:bodyPr/>
        <a:lstStyle/>
        <a:p>
          <a:endParaRPr lang="en-US"/>
        </a:p>
      </dgm:t>
    </dgm:pt>
    <dgm:pt modelId="{901BF097-32DC-4F85-AAEE-21973C83189D}" type="pres">
      <dgm:prSet presAssocID="{332EA570-8A88-465D-8CD1-A97D309BAAC3}" presName="root" presStyleCnt="0">
        <dgm:presLayoutVars>
          <dgm:dir/>
          <dgm:resizeHandles val="exact"/>
        </dgm:presLayoutVars>
      </dgm:prSet>
      <dgm:spPr/>
    </dgm:pt>
    <dgm:pt modelId="{CDE281FC-B5E7-49F8-BB6C-613C6C71F595}" type="pres">
      <dgm:prSet presAssocID="{01A4EB98-E461-4339-8C6B-491F05C20CFE}" presName="compNode" presStyleCnt="0"/>
      <dgm:spPr/>
    </dgm:pt>
    <dgm:pt modelId="{2DF5F695-7674-4ADE-B8A4-6E622105C2D6}" type="pres">
      <dgm:prSet presAssocID="{01A4EB98-E461-4339-8C6B-491F05C20CF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559500D-89B5-4211-B3DE-B8A59526E011}" type="pres">
      <dgm:prSet presAssocID="{01A4EB98-E461-4339-8C6B-491F05C20CFE}" presName="iconSpace" presStyleCnt="0"/>
      <dgm:spPr/>
    </dgm:pt>
    <dgm:pt modelId="{26B2A609-99D4-4AD2-86FE-3E8154EDADD5}" type="pres">
      <dgm:prSet presAssocID="{01A4EB98-E461-4339-8C6B-491F05C20CFE}" presName="parTx" presStyleLbl="revTx" presStyleIdx="0" presStyleCnt="6">
        <dgm:presLayoutVars>
          <dgm:chMax val="0"/>
          <dgm:chPref val="0"/>
        </dgm:presLayoutVars>
      </dgm:prSet>
      <dgm:spPr/>
    </dgm:pt>
    <dgm:pt modelId="{7EEB4DF6-57D4-4B13-9898-91CC4A99F7F0}" type="pres">
      <dgm:prSet presAssocID="{01A4EB98-E461-4339-8C6B-491F05C20CFE}" presName="txSpace" presStyleCnt="0"/>
      <dgm:spPr/>
    </dgm:pt>
    <dgm:pt modelId="{FA2E163C-A0F3-401E-A56F-B007DFD46A17}" type="pres">
      <dgm:prSet presAssocID="{01A4EB98-E461-4339-8C6B-491F05C20CFE}" presName="desTx" presStyleLbl="revTx" presStyleIdx="1" presStyleCnt="6">
        <dgm:presLayoutVars/>
      </dgm:prSet>
      <dgm:spPr/>
    </dgm:pt>
    <dgm:pt modelId="{41DFCCB0-795C-4A40-AEB1-5F26952F63E0}" type="pres">
      <dgm:prSet presAssocID="{10C0B09E-DE0D-4FE7-A5E7-7FB2F6BD9834}" presName="sibTrans" presStyleCnt="0"/>
      <dgm:spPr/>
    </dgm:pt>
    <dgm:pt modelId="{1AE23A09-D0ED-44E0-B4EB-40CB8DB5A2DF}" type="pres">
      <dgm:prSet presAssocID="{79AD9809-1CCD-443D-899F-0207E8978B2E}" presName="compNode" presStyleCnt="0"/>
      <dgm:spPr/>
    </dgm:pt>
    <dgm:pt modelId="{14B36039-613D-4B51-A01D-184543043F0F}" type="pres">
      <dgm:prSet presAssocID="{79AD9809-1CCD-443D-899F-0207E8978B2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43754CE-D48C-418B-B121-B8C830A2F14B}" type="pres">
      <dgm:prSet presAssocID="{79AD9809-1CCD-443D-899F-0207E8978B2E}" presName="iconSpace" presStyleCnt="0"/>
      <dgm:spPr/>
    </dgm:pt>
    <dgm:pt modelId="{064F094C-BE0D-4631-AA14-A4687D697DEC}" type="pres">
      <dgm:prSet presAssocID="{79AD9809-1CCD-443D-899F-0207E8978B2E}" presName="parTx" presStyleLbl="revTx" presStyleIdx="2" presStyleCnt="6">
        <dgm:presLayoutVars>
          <dgm:chMax val="0"/>
          <dgm:chPref val="0"/>
        </dgm:presLayoutVars>
      </dgm:prSet>
      <dgm:spPr/>
    </dgm:pt>
    <dgm:pt modelId="{64ED2DCB-01C6-4551-97DE-B9B317178C79}" type="pres">
      <dgm:prSet presAssocID="{79AD9809-1CCD-443D-899F-0207E8978B2E}" presName="txSpace" presStyleCnt="0"/>
      <dgm:spPr/>
    </dgm:pt>
    <dgm:pt modelId="{5C55B8C1-9158-4DC6-847B-20A5F772C9C8}" type="pres">
      <dgm:prSet presAssocID="{79AD9809-1CCD-443D-899F-0207E8978B2E}" presName="desTx" presStyleLbl="revTx" presStyleIdx="3" presStyleCnt="6">
        <dgm:presLayoutVars/>
      </dgm:prSet>
      <dgm:spPr/>
    </dgm:pt>
    <dgm:pt modelId="{44256B36-34B7-4946-B68D-95939A6DDD18}" type="pres">
      <dgm:prSet presAssocID="{1952C6B8-F232-4770-A8A3-DFAB39F5497F}" presName="sibTrans" presStyleCnt="0"/>
      <dgm:spPr/>
    </dgm:pt>
    <dgm:pt modelId="{BA1435C6-BF5F-465E-9D10-03D8CAB8E15B}" type="pres">
      <dgm:prSet presAssocID="{D9FFCCE9-8E7F-487F-B6D4-A23DE14D4F70}" presName="compNode" presStyleCnt="0"/>
      <dgm:spPr/>
    </dgm:pt>
    <dgm:pt modelId="{EBF6699F-9F88-45F7-B8EF-231D7FC669AA}" type="pres">
      <dgm:prSet presAssocID="{D9FFCCE9-8E7F-487F-B6D4-A23DE14D4F7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8921CD1-D902-43E0-912D-8BE0BD651B5B}" type="pres">
      <dgm:prSet presAssocID="{D9FFCCE9-8E7F-487F-B6D4-A23DE14D4F70}" presName="iconSpace" presStyleCnt="0"/>
      <dgm:spPr/>
    </dgm:pt>
    <dgm:pt modelId="{A44D6CD7-0B01-4947-8F11-9220E22BA137}" type="pres">
      <dgm:prSet presAssocID="{D9FFCCE9-8E7F-487F-B6D4-A23DE14D4F70}" presName="parTx" presStyleLbl="revTx" presStyleIdx="4" presStyleCnt="6">
        <dgm:presLayoutVars>
          <dgm:chMax val="0"/>
          <dgm:chPref val="0"/>
        </dgm:presLayoutVars>
      </dgm:prSet>
      <dgm:spPr/>
    </dgm:pt>
    <dgm:pt modelId="{E361942D-4336-4819-9469-A57422A62780}" type="pres">
      <dgm:prSet presAssocID="{D9FFCCE9-8E7F-487F-B6D4-A23DE14D4F70}" presName="txSpace" presStyleCnt="0"/>
      <dgm:spPr/>
    </dgm:pt>
    <dgm:pt modelId="{D4A6425F-9809-4B2C-87F7-25C1B2462D48}" type="pres">
      <dgm:prSet presAssocID="{D9FFCCE9-8E7F-487F-B6D4-A23DE14D4F70}" presName="desTx" presStyleLbl="revTx" presStyleIdx="5" presStyleCnt="6">
        <dgm:presLayoutVars/>
      </dgm:prSet>
      <dgm:spPr/>
    </dgm:pt>
  </dgm:ptLst>
  <dgm:cxnLst>
    <dgm:cxn modelId="{EFD26508-30C5-4EC3-9939-968A37A3B1D3}" srcId="{D9FFCCE9-8E7F-487F-B6D4-A23DE14D4F70}" destId="{143ED777-DF46-4CAD-A31F-D7F8BB55FDDF}" srcOrd="1" destOrd="0" parTransId="{C060D627-9F06-401D-B4AD-49D6714BB761}" sibTransId="{9C2BBEC2-E1AE-411F-8A24-3E48D5DEB293}"/>
    <dgm:cxn modelId="{3CAA9113-A6BB-4F2E-9A89-3E0FF7AE2F4E}" type="presOf" srcId="{4CC3F716-6076-47C8-A6F6-F06DBC50A637}" destId="{FA2E163C-A0F3-401E-A56F-B007DFD46A17}" srcOrd="0" destOrd="0" presId="urn:microsoft.com/office/officeart/2018/2/layout/IconLabelDescriptionList"/>
    <dgm:cxn modelId="{7740A214-15E5-43EF-BE54-66576416E910}" srcId="{79AD9809-1CCD-443D-899F-0207E8978B2E}" destId="{517B920F-1B01-48E2-A9BC-186F5AB4BA66}" srcOrd="0" destOrd="0" parTransId="{203B41FB-1E00-4241-B92A-A52D455206E1}" sibTransId="{E08C1EA2-5ABA-440D-8484-C10DCA9FBF13}"/>
    <dgm:cxn modelId="{170E3D16-029D-4276-AECA-9A4E9955D03E}" srcId="{01A4EB98-E461-4339-8C6B-491F05C20CFE}" destId="{3F48437A-822E-4EC9-9FF8-03FB52210A5E}" srcOrd="1" destOrd="0" parTransId="{BE3B4519-9E7B-454F-9B07-1799C7E45E25}" sibTransId="{3BE670A8-318F-4CEE-9721-54A171602CD5}"/>
    <dgm:cxn modelId="{B32A1F18-CDE3-4B01-A8F9-D6B1D6816490}" type="presOf" srcId="{143ED777-DF46-4CAD-A31F-D7F8BB55FDDF}" destId="{D4A6425F-9809-4B2C-87F7-25C1B2462D48}" srcOrd="0" destOrd="1" presId="urn:microsoft.com/office/officeart/2018/2/layout/IconLabelDescriptionList"/>
    <dgm:cxn modelId="{97D4BD22-1E27-4CA6-A5C6-E61CCE34EE82}" type="presOf" srcId="{5EC96DC4-16D1-4ADD-A8FF-A4546EB4E6A4}" destId="{5C55B8C1-9158-4DC6-847B-20A5F772C9C8}" srcOrd="0" destOrd="1" presId="urn:microsoft.com/office/officeart/2018/2/layout/IconLabelDescriptionList"/>
    <dgm:cxn modelId="{8E96412A-95AA-4FD0-AC2B-C7CDB68A726B}" srcId="{332EA570-8A88-465D-8CD1-A97D309BAAC3}" destId="{79AD9809-1CCD-443D-899F-0207E8978B2E}" srcOrd="1" destOrd="0" parTransId="{EC6E72E4-BA4D-49A2-AE01-CD7AA019180E}" sibTransId="{1952C6B8-F232-4770-A8A3-DFAB39F5497F}"/>
    <dgm:cxn modelId="{1D447E66-310F-4A5F-90AF-891D08CEE0DC}" srcId="{D9FFCCE9-8E7F-487F-B6D4-A23DE14D4F70}" destId="{CDD8A1AB-17F0-480F-9F1A-6594CE04B696}" srcOrd="0" destOrd="0" parTransId="{1C068DE6-D088-4872-8478-5BF81CF693A8}" sibTransId="{FBDEE764-C945-4BDA-A0E7-3B23324A5575}"/>
    <dgm:cxn modelId="{B6B5F16E-7204-4BF7-9A71-2365A810F3A3}" type="presOf" srcId="{CDD8A1AB-17F0-480F-9F1A-6594CE04B696}" destId="{D4A6425F-9809-4B2C-87F7-25C1B2462D48}" srcOrd="0" destOrd="0" presId="urn:microsoft.com/office/officeart/2018/2/layout/IconLabelDescriptionList"/>
    <dgm:cxn modelId="{F04E5C51-C729-4440-9C7D-238699AF6EC5}" type="presOf" srcId="{01A4EB98-E461-4339-8C6B-491F05C20CFE}" destId="{26B2A609-99D4-4AD2-86FE-3E8154EDADD5}" srcOrd="0" destOrd="0" presId="urn:microsoft.com/office/officeart/2018/2/layout/IconLabelDescriptionList"/>
    <dgm:cxn modelId="{ECA69C53-C1A4-4072-AA42-FB7E5D81A65E}" type="presOf" srcId="{332EA570-8A88-465D-8CD1-A97D309BAAC3}" destId="{901BF097-32DC-4F85-AAEE-21973C83189D}" srcOrd="0" destOrd="0" presId="urn:microsoft.com/office/officeart/2018/2/layout/IconLabelDescriptionList"/>
    <dgm:cxn modelId="{B9D50575-20CF-4D96-99D8-9AA0400A8557}" srcId="{332EA570-8A88-465D-8CD1-A97D309BAAC3}" destId="{01A4EB98-E461-4339-8C6B-491F05C20CFE}" srcOrd="0" destOrd="0" parTransId="{4B6395D1-BEBA-480E-B97D-141898190FA6}" sibTransId="{10C0B09E-DE0D-4FE7-A5E7-7FB2F6BD9834}"/>
    <dgm:cxn modelId="{BA9A0479-6744-426F-B9D9-222A12F00229}" srcId="{79AD9809-1CCD-443D-899F-0207E8978B2E}" destId="{5EC96DC4-16D1-4ADD-A8FF-A4546EB4E6A4}" srcOrd="1" destOrd="0" parTransId="{8E0AB3FA-CB77-470E-9C04-AD905B22027E}" sibTransId="{6EA0547E-5F7F-4F27-A288-78C392F6D6CC}"/>
    <dgm:cxn modelId="{A9126690-7AC9-4EE3-93E5-1BE2D1EAB64E}" srcId="{01A4EB98-E461-4339-8C6B-491F05C20CFE}" destId="{4CC3F716-6076-47C8-A6F6-F06DBC50A637}" srcOrd="0" destOrd="0" parTransId="{55993C09-337E-49FB-8FAC-D8D73D0EF862}" sibTransId="{03FA61F9-6FD5-491A-9873-4A9B3BFCF43E}"/>
    <dgm:cxn modelId="{CC537AA2-53E5-4A4E-BDEE-9AF1EE6980EE}" type="presOf" srcId="{517B920F-1B01-48E2-A9BC-186F5AB4BA66}" destId="{5C55B8C1-9158-4DC6-847B-20A5F772C9C8}" srcOrd="0" destOrd="0" presId="urn:microsoft.com/office/officeart/2018/2/layout/IconLabelDescriptionList"/>
    <dgm:cxn modelId="{ECC788AB-9BE1-4027-9C8F-A263DCA9BF8D}" type="presOf" srcId="{79AD9809-1CCD-443D-899F-0207E8978B2E}" destId="{064F094C-BE0D-4631-AA14-A4687D697DEC}" srcOrd="0" destOrd="0" presId="urn:microsoft.com/office/officeart/2018/2/layout/IconLabelDescriptionList"/>
    <dgm:cxn modelId="{B45187B1-CC8E-438A-AC5E-B985F4FF2D8F}" type="presOf" srcId="{D9FFCCE9-8E7F-487F-B6D4-A23DE14D4F70}" destId="{A44D6CD7-0B01-4947-8F11-9220E22BA137}" srcOrd="0" destOrd="0" presId="urn:microsoft.com/office/officeart/2018/2/layout/IconLabelDescriptionList"/>
    <dgm:cxn modelId="{55F188C7-41A8-45A3-B4B8-7C3C69628EEF}" type="presOf" srcId="{3F48437A-822E-4EC9-9FF8-03FB52210A5E}" destId="{FA2E163C-A0F3-401E-A56F-B007DFD46A17}" srcOrd="0" destOrd="1" presId="urn:microsoft.com/office/officeart/2018/2/layout/IconLabelDescriptionList"/>
    <dgm:cxn modelId="{B7B842EE-B7D9-4C22-8E21-D5CEB00E058F}" srcId="{332EA570-8A88-465D-8CD1-A97D309BAAC3}" destId="{D9FFCCE9-8E7F-487F-B6D4-A23DE14D4F70}" srcOrd="2" destOrd="0" parTransId="{1C2C01A0-0DAF-4741-9B98-498FFE6E520C}" sibTransId="{416163A0-3073-4DD7-93F3-1924767E1EBC}"/>
    <dgm:cxn modelId="{0A32753C-2AA1-4C25-B74C-D9228F349EB0}" type="presParOf" srcId="{901BF097-32DC-4F85-AAEE-21973C83189D}" destId="{CDE281FC-B5E7-49F8-BB6C-613C6C71F595}" srcOrd="0" destOrd="0" presId="urn:microsoft.com/office/officeart/2018/2/layout/IconLabelDescriptionList"/>
    <dgm:cxn modelId="{8E2CC018-194A-436A-AC2E-B1CD52CCA214}" type="presParOf" srcId="{CDE281FC-B5E7-49F8-BB6C-613C6C71F595}" destId="{2DF5F695-7674-4ADE-B8A4-6E622105C2D6}" srcOrd="0" destOrd="0" presId="urn:microsoft.com/office/officeart/2018/2/layout/IconLabelDescriptionList"/>
    <dgm:cxn modelId="{AE079A02-E4E4-4683-B3AB-9011062F14E1}" type="presParOf" srcId="{CDE281FC-B5E7-49F8-BB6C-613C6C71F595}" destId="{7559500D-89B5-4211-B3DE-B8A59526E011}" srcOrd="1" destOrd="0" presId="urn:microsoft.com/office/officeart/2018/2/layout/IconLabelDescriptionList"/>
    <dgm:cxn modelId="{3DDAC508-59EE-4AA7-96AF-5D7D5B8CFEDF}" type="presParOf" srcId="{CDE281FC-B5E7-49F8-BB6C-613C6C71F595}" destId="{26B2A609-99D4-4AD2-86FE-3E8154EDADD5}" srcOrd="2" destOrd="0" presId="urn:microsoft.com/office/officeart/2018/2/layout/IconLabelDescriptionList"/>
    <dgm:cxn modelId="{6055B635-9A89-40C6-8896-EA7541DA6C13}" type="presParOf" srcId="{CDE281FC-B5E7-49F8-BB6C-613C6C71F595}" destId="{7EEB4DF6-57D4-4B13-9898-91CC4A99F7F0}" srcOrd="3" destOrd="0" presId="urn:microsoft.com/office/officeart/2018/2/layout/IconLabelDescriptionList"/>
    <dgm:cxn modelId="{E5AC8D72-D730-47D6-81A1-6A9A4AFC1A35}" type="presParOf" srcId="{CDE281FC-B5E7-49F8-BB6C-613C6C71F595}" destId="{FA2E163C-A0F3-401E-A56F-B007DFD46A17}" srcOrd="4" destOrd="0" presId="urn:microsoft.com/office/officeart/2018/2/layout/IconLabelDescriptionList"/>
    <dgm:cxn modelId="{174CBC6C-6B17-40BD-9936-CCA7A69CA3C9}" type="presParOf" srcId="{901BF097-32DC-4F85-AAEE-21973C83189D}" destId="{41DFCCB0-795C-4A40-AEB1-5F26952F63E0}" srcOrd="1" destOrd="0" presId="urn:microsoft.com/office/officeart/2018/2/layout/IconLabelDescriptionList"/>
    <dgm:cxn modelId="{0A0370DE-C46D-4048-85EE-B2344287516D}" type="presParOf" srcId="{901BF097-32DC-4F85-AAEE-21973C83189D}" destId="{1AE23A09-D0ED-44E0-B4EB-40CB8DB5A2DF}" srcOrd="2" destOrd="0" presId="urn:microsoft.com/office/officeart/2018/2/layout/IconLabelDescriptionList"/>
    <dgm:cxn modelId="{F4689970-7AD6-451E-BE40-1B57A2E73B29}" type="presParOf" srcId="{1AE23A09-D0ED-44E0-B4EB-40CB8DB5A2DF}" destId="{14B36039-613D-4B51-A01D-184543043F0F}" srcOrd="0" destOrd="0" presId="urn:microsoft.com/office/officeart/2018/2/layout/IconLabelDescriptionList"/>
    <dgm:cxn modelId="{73017AD0-D534-490B-A21C-4B031D37FB80}" type="presParOf" srcId="{1AE23A09-D0ED-44E0-B4EB-40CB8DB5A2DF}" destId="{943754CE-D48C-418B-B121-B8C830A2F14B}" srcOrd="1" destOrd="0" presId="urn:microsoft.com/office/officeart/2018/2/layout/IconLabelDescriptionList"/>
    <dgm:cxn modelId="{A6F81450-B565-4669-B6BD-AF83D13E2823}" type="presParOf" srcId="{1AE23A09-D0ED-44E0-B4EB-40CB8DB5A2DF}" destId="{064F094C-BE0D-4631-AA14-A4687D697DEC}" srcOrd="2" destOrd="0" presId="urn:microsoft.com/office/officeart/2018/2/layout/IconLabelDescriptionList"/>
    <dgm:cxn modelId="{4248D6DC-70A9-4E26-8818-0A530859CC5E}" type="presParOf" srcId="{1AE23A09-D0ED-44E0-B4EB-40CB8DB5A2DF}" destId="{64ED2DCB-01C6-4551-97DE-B9B317178C79}" srcOrd="3" destOrd="0" presId="urn:microsoft.com/office/officeart/2018/2/layout/IconLabelDescriptionList"/>
    <dgm:cxn modelId="{0F558339-A0DA-4396-99E4-95B6BE1C4C93}" type="presParOf" srcId="{1AE23A09-D0ED-44E0-B4EB-40CB8DB5A2DF}" destId="{5C55B8C1-9158-4DC6-847B-20A5F772C9C8}" srcOrd="4" destOrd="0" presId="urn:microsoft.com/office/officeart/2018/2/layout/IconLabelDescriptionList"/>
    <dgm:cxn modelId="{B925D87B-E20C-4FF5-B2FE-BD381F22848F}" type="presParOf" srcId="{901BF097-32DC-4F85-AAEE-21973C83189D}" destId="{44256B36-34B7-4946-B68D-95939A6DDD18}" srcOrd="3" destOrd="0" presId="urn:microsoft.com/office/officeart/2018/2/layout/IconLabelDescriptionList"/>
    <dgm:cxn modelId="{54BB7F24-C33F-484A-BDD5-F4505E4B2FFA}" type="presParOf" srcId="{901BF097-32DC-4F85-AAEE-21973C83189D}" destId="{BA1435C6-BF5F-465E-9D10-03D8CAB8E15B}" srcOrd="4" destOrd="0" presId="urn:microsoft.com/office/officeart/2018/2/layout/IconLabelDescriptionList"/>
    <dgm:cxn modelId="{82BD5393-454E-4260-88FC-2E27BC1FD0A0}" type="presParOf" srcId="{BA1435C6-BF5F-465E-9D10-03D8CAB8E15B}" destId="{EBF6699F-9F88-45F7-B8EF-231D7FC669AA}" srcOrd="0" destOrd="0" presId="urn:microsoft.com/office/officeart/2018/2/layout/IconLabelDescriptionList"/>
    <dgm:cxn modelId="{B3EEF27C-4C29-4C05-9D94-6D06F8129EAE}" type="presParOf" srcId="{BA1435C6-BF5F-465E-9D10-03D8CAB8E15B}" destId="{78921CD1-D902-43E0-912D-8BE0BD651B5B}" srcOrd="1" destOrd="0" presId="urn:microsoft.com/office/officeart/2018/2/layout/IconLabelDescriptionList"/>
    <dgm:cxn modelId="{0CFAF640-8488-44E4-B9A5-E4D160A4BCB4}" type="presParOf" srcId="{BA1435C6-BF5F-465E-9D10-03D8CAB8E15B}" destId="{A44D6CD7-0B01-4947-8F11-9220E22BA137}" srcOrd="2" destOrd="0" presId="urn:microsoft.com/office/officeart/2018/2/layout/IconLabelDescriptionList"/>
    <dgm:cxn modelId="{0CF738BC-F0AF-4852-8395-B78A583B50B0}" type="presParOf" srcId="{BA1435C6-BF5F-465E-9D10-03D8CAB8E15B}" destId="{E361942D-4336-4819-9469-A57422A62780}" srcOrd="3" destOrd="0" presId="urn:microsoft.com/office/officeart/2018/2/layout/IconLabelDescriptionList"/>
    <dgm:cxn modelId="{FB63FD25-812E-4971-B691-CB6BC373DC7F}" type="presParOf" srcId="{BA1435C6-BF5F-465E-9D10-03D8CAB8E15B}" destId="{D4A6425F-9809-4B2C-87F7-25C1B2462D4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1A5BBC-A1A2-40D6-83DF-096890181487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8ACB0E11-2F8D-4EE2-8B35-03E03B5DA90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Technological</a:t>
          </a:r>
          <a:endParaRPr lang="en-US"/>
        </a:p>
      </dgm:t>
    </dgm:pt>
    <dgm:pt modelId="{A45075CD-D6DA-47C9-8EB4-734DB5C361A8}" type="parTrans" cxnId="{6322AF35-9C6A-48CB-9A59-0D5A40DF656B}">
      <dgm:prSet/>
      <dgm:spPr/>
      <dgm:t>
        <a:bodyPr/>
        <a:lstStyle/>
        <a:p>
          <a:endParaRPr lang="en-US"/>
        </a:p>
      </dgm:t>
    </dgm:pt>
    <dgm:pt modelId="{6BC04B5C-0B33-4BEA-A7C2-450A569CD041}" type="sibTrans" cxnId="{6322AF35-9C6A-48CB-9A59-0D5A40DF656B}">
      <dgm:prSet/>
      <dgm:spPr/>
      <dgm:t>
        <a:bodyPr/>
        <a:lstStyle/>
        <a:p>
          <a:endParaRPr lang="en-US"/>
        </a:p>
      </dgm:t>
    </dgm:pt>
    <dgm:pt modelId="{4C50167C-FC36-4BB4-B906-FA1539C2A840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Advancements in AI, IoT, big data, and robotics</a:t>
          </a:r>
        </a:p>
      </dgm:t>
    </dgm:pt>
    <dgm:pt modelId="{E5C8D98B-52E8-4593-B3B1-051E9292E8AD}" type="parTrans" cxnId="{28AC9589-DC7C-47FF-9C57-7ED4F422BB88}">
      <dgm:prSet/>
      <dgm:spPr/>
      <dgm:t>
        <a:bodyPr/>
        <a:lstStyle/>
        <a:p>
          <a:endParaRPr lang="en-US"/>
        </a:p>
      </dgm:t>
    </dgm:pt>
    <dgm:pt modelId="{2C4BF0AA-BC33-4506-B0FE-BFEFCCC1227C}" type="sibTrans" cxnId="{28AC9589-DC7C-47FF-9C57-7ED4F422BB88}">
      <dgm:prSet/>
      <dgm:spPr/>
      <dgm:t>
        <a:bodyPr/>
        <a:lstStyle/>
        <a:p>
          <a:endParaRPr lang="en-US"/>
        </a:p>
      </dgm:t>
    </dgm:pt>
    <dgm:pt modelId="{1DEAB03B-CF46-41E9-B73E-C96B41596C1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Hotels using technology to streamline operations and enhance guest services</a:t>
          </a:r>
        </a:p>
      </dgm:t>
    </dgm:pt>
    <dgm:pt modelId="{282D7B65-82F6-4D67-93DE-2F06DD3EA73C}" type="parTrans" cxnId="{4061E955-800E-4591-94CC-FB33D13BA858}">
      <dgm:prSet/>
      <dgm:spPr/>
      <dgm:t>
        <a:bodyPr/>
        <a:lstStyle/>
        <a:p>
          <a:endParaRPr lang="en-US"/>
        </a:p>
      </dgm:t>
    </dgm:pt>
    <dgm:pt modelId="{69E2078E-B2D8-4300-92A0-D258929EC862}" type="sibTrans" cxnId="{4061E955-800E-4591-94CC-FB33D13BA858}">
      <dgm:prSet/>
      <dgm:spPr/>
      <dgm:t>
        <a:bodyPr/>
        <a:lstStyle/>
        <a:p>
          <a:endParaRPr lang="en-US"/>
        </a:p>
      </dgm:t>
    </dgm:pt>
    <dgm:pt modelId="{F7B7277E-4DE7-4DB8-BF41-D09DA8CB987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Environmental</a:t>
          </a:r>
          <a:endParaRPr lang="en-US"/>
        </a:p>
      </dgm:t>
    </dgm:pt>
    <dgm:pt modelId="{ECFA71E3-B2EF-4FA4-9D93-EADC655C4524}" type="parTrans" cxnId="{3221525B-35CB-49B2-BA27-4EBB42015EED}">
      <dgm:prSet/>
      <dgm:spPr/>
      <dgm:t>
        <a:bodyPr/>
        <a:lstStyle/>
        <a:p>
          <a:endParaRPr lang="en-US"/>
        </a:p>
      </dgm:t>
    </dgm:pt>
    <dgm:pt modelId="{3259FB33-CE0F-40DF-83D1-2C678EF7FC45}" type="sibTrans" cxnId="{3221525B-35CB-49B2-BA27-4EBB42015EED}">
      <dgm:prSet/>
      <dgm:spPr/>
      <dgm:t>
        <a:bodyPr/>
        <a:lstStyle/>
        <a:p>
          <a:endParaRPr lang="en-US"/>
        </a:p>
      </dgm:t>
    </dgm:pt>
    <dgm:pt modelId="{6AC4E339-C3B2-43EA-9DA8-BCF49560D70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Eco-friendly digital solutions (e.g., smart energy management)</a:t>
          </a:r>
        </a:p>
      </dgm:t>
    </dgm:pt>
    <dgm:pt modelId="{E7771604-ACC3-4ACD-9EEF-11A18F38404C}" type="parTrans" cxnId="{F45E7882-1301-4670-9F76-5143C9880E56}">
      <dgm:prSet/>
      <dgm:spPr/>
      <dgm:t>
        <a:bodyPr/>
        <a:lstStyle/>
        <a:p>
          <a:endParaRPr lang="en-US"/>
        </a:p>
      </dgm:t>
    </dgm:pt>
    <dgm:pt modelId="{FC6308B9-7D02-444E-B7EA-B91AD3CB6766}" type="sibTrans" cxnId="{F45E7882-1301-4670-9F76-5143C9880E56}">
      <dgm:prSet/>
      <dgm:spPr/>
      <dgm:t>
        <a:bodyPr/>
        <a:lstStyle/>
        <a:p>
          <a:endParaRPr lang="en-US"/>
        </a:p>
      </dgm:t>
    </dgm:pt>
    <dgm:pt modelId="{84E82036-348D-4224-8E6E-19101D330B55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Digital tools promote sustainability in operations</a:t>
          </a:r>
        </a:p>
      </dgm:t>
    </dgm:pt>
    <dgm:pt modelId="{D8E3095F-E1EA-47ED-8BF1-5FCE4EFDACE0}" type="parTrans" cxnId="{D55EF78A-A3E9-48A2-8703-1A04FF956B6E}">
      <dgm:prSet/>
      <dgm:spPr/>
      <dgm:t>
        <a:bodyPr/>
        <a:lstStyle/>
        <a:p>
          <a:endParaRPr lang="en-US"/>
        </a:p>
      </dgm:t>
    </dgm:pt>
    <dgm:pt modelId="{C6ECF4A5-8890-4ADE-B1B0-FD238D148874}" type="sibTrans" cxnId="{D55EF78A-A3E9-48A2-8703-1A04FF956B6E}">
      <dgm:prSet/>
      <dgm:spPr/>
      <dgm:t>
        <a:bodyPr/>
        <a:lstStyle/>
        <a:p>
          <a:endParaRPr lang="en-US"/>
        </a:p>
      </dgm:t>
    </dgm:pt>
    <dgm:pt modelId="{6A3B8A9D-7A0B-4A88-A989-A12656A7BAC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Legal</a:t>
          </a:r>
          <a:endParaRPr lang="en-US"/>
        </a:p>
      </dgm:t>
    </dgm:pt>
    <dgm:pt modelId="{BBE2D6F5-0D49-4710-A136-C62DF2710FD1}" type="parTrans" cxnId="{FE79B8F7-7503-4D24-9BA0-9BBA2FFA09CE}">
      <dgm:prSet/>
      <dgm:spPr/>
      <dgm:t>
        <a:bodyPr/>
        <a:lstStyle/>
        <a:p>
          <a:endParaRPr lang="en-US"/>
        </a:p>
      </dgm:t>
    </dgm:pt>
    <dgm:pt modelId="{6843FC44-AB87-405B-9AA3-8A208518F72C}" type="sibTrans" cxnId="{FE79B8F7-7503-4D24-9BA0-9BBA2FFA09CE}">
      <dgm:prSet/>
      <dgm:spPr/>
      <dgm:t>
        <a:bodyPr/>
        <a:lstStyle/>
        <a:p>
          <a:endParaRPr lang="en-US"/>
        </a:p>
      </dgm:t>
    </dgm:pt>
    <dgm:pt modelId="{AB4E4B0D-A5F9-47F1-8FB9-8ADCC6777559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Compliance with GDPR and other data protection regulations</a:t>
          </a:r>
        </a:p>
      </dgm:t>
    </dgm:pt>
    <dgm:pt modelId="{5FD92B21-CBE5-4E49-A253-DC72209E8D04}" type="parTrans" cxnId="{1A21B0CC-69CA-4067-91C1-67A56DC9A3F8}">
      <dgm:prSet/>
      <dgm:spPr/>
      <dgm:t>
        <a:bodyPr/>
        <a:lstStyle/>
        <a:p>
          <a:endParaRPr lang="en-US"/>
        </a:p>
      </dgm:t>
    </dgm:pt>
    <dgm:pt modelId="{FA14AE30-F543-4CBC-AA36-3B74773E0DB5}" type="sibTrans" cxnId="{1A21B0CC-69CA-4067-91C1-67A56DC9A3F8}">
      <dgm:prSet/>
      <dgm:spPr/>
      <dgm:t>
        <a:bodyPr/>
        <a:lstStyle/>
        <a:p>
          <a:endParaRPr lang="en-US"/>
        </a:p>
      </dgm:t>
    </dgm:pt>
    <dgm:pt modelId="{3B6F2068-AC38-4C7B-96E8-4978BA5966BC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Digital transformation increases legal scrutiny on data privacy</a:t>
          </a:r>
        </a:p>
      </dgm:t>
    </dgm:pt>
    <dgm:pt modelId="{C54AFB5B-E05A-4111-834D-32A5AFE4DD51}" type="parTrans" cxnId="{50761DBA-A536-4D28-8DBB-AA7DFA45132B}">
      <dgm:prSet/>
      <dgm:spPr/>
      <dgm:t>
        <a:bodyPr/>
        <a:lstStyle/>
        <a:p>
          <a:endParaRPr lang="en-US"/>
        </a:p>
      </dgm:t>
    </dgm:pt>
    <dgm:pt modelId="{0C5E15BC-64AD-46EF-9682-55B04D19D158}" type="sibTrans" cxnId="{50761DBA-A536-4D28-8DBB-AA7DFA45132B}">
      <dgm:prSet/>
      <dgm:spPr/>
      <dgm:t>
        <a:bodyPr/>
        <a:lstStyle/>
        <a:p>
          <a:endParaRPr lang="en-US"/>
        </a:p>
      </dgm:t>
    </dgm:pt>
    <dgm:pt modelId="{79D74EF4-A55F-492D-9527-9B8044C98538}" type="pres">
      <dgm:prSet presAssocID="{3D1A5BBC-A1A2-40D6-83DF-096890181487}" presName="root" presStyleCnt="0">
        <dgm:presLayoutVars>
          <dgm:dir/>
          <dgm:resizeHandles val="exact"/>
        </dgm:presLayoutVars>
      </dgm:prSet>
      <dgm:spPr/>
    </dgm:pt>
    <dgm:pt modelId="{E8A1D85A-62E5-4EC6-AA97-9F7ADB4E0EC3}" type="pres">
      <dgm:prSet presAssocID="{8ACB0E11-2F8D-4EE2-8B35-03E03B5DA904}" presName="compNode" presStyleCnt="0"/>
      <dgm:spPr/>
    </dgm:pt>
    <dgm:pt modelId="{D5FA6913-4FE5-4224-AC84-09C5D93881E6}" type="pres">
      <dgm:prSet presAssocID="{8ACB0E11-2F8D-4EE2-8B35-03E03B5DA90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95D191A-B8E0-47E9-96F1-1C8216B7F89E}" type="pres">
      <dgm:prSet presAssocID="{8ACB0E11-2F8D-4EE2-8B35-03E03B5DA904}" presName="iconSpace" presStyleCnt="0"/>
      <dgm:spPr/>
    </dgm:pt>
    <dgm:pt modelId="{59016D96-9C5A-4186-9050-924886CCFC23}" type="pres">
      <dgm:prSet presAssocID="{8ACB0E11-2F8D-4EE2-8B35-03E03B5DA904}" presName="parTx" presStyleLbl="revTx" presStyleIdx="0" presStyleCnt="6">
        <dgm:presLayoutVars>
          <dgm:chMax val="0"/>
          <dgm:chPref val="0"/>
        </dgm:presLayoutVars>
      </dgm:prSet>
      <dgm:spPr/>
    </dgm:pt>
    <dgm:pt modelId="{0024CF89-E5C2-47C0-A45E-F0AE6494BD73}" type="pres">
      <dgm:prSet presAssocID="{8ACB0E11-2F8D-4EE2-8B35-03E03B5DA904}" presName="txSpace" presStyleCnt="0"/>
      <dgm:spPr/>
    </dgm:pt>
    <dgm:pt modelId="{8241066E-746D-4FA6-AFFA-12A237BD537A}" type="pres">
      <dgm:prSet presAssocID="{8ACB0E11-2F8D-4EE2-8B35-03E03B5DA904}" presName="desTx" presStyleLbl="revTx" presStyleIdx="1" presStyleCnt="6">
        <dgm:presLayoutVars/>
      </dgm:prSet>
      <dgm:spPr/>
    </dgm:pt>
    <dgm:pt modelId="{51B112F7-1C96-43A3-A405-12364ED15E2E}" type="pres">
      <dgm:prSet presAssocID="{6BC04B5C-0B33-4BEA-A7C2-450A569CD041}" presName="sibTrans" presStyleCnt="0"/>
      <dgm:spPr/>
    </dgm:pt>
    <dgm:pt modelId="{4396C08F-2EDE-432D-A030-418749D29402}" type="pres">
      <dgm:prSet presAssocID="{F7B7277E-4DE7-4DB8-BF41-D09DA8CB9877}" presName="compNode" presStyleCnt="0"/>
      <dgm:spPr/>
    </dgm:pt>
    <dgm:pt modelId="{D98ED839-DB51-4B99-81DF-D878ACC74BEA}" type="pres">
      <dgm:prSet presAssocID="{F7B7277E-4DE7-4DB8-BF41-D09DA8CB987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2C0DCFB0-510F-4239-88A1-329E982935E5}" type="pres">
      <dgm:prSet presAssocID="{F7B7277E-4DE7-4DB8-BF41-D09DA8CB9877}" presName="iconSpace" presStyleCnt="0"/>
      <dgm:spPr/>
    </dgm:pt>
    <dgm:pt modelId="{44CFBE6E-A293-48BF-A3F8-BAD28BDE7E43}" type="pres">
      <dgm:prSet presAssocID="{F7B7277E-4DE7-4DB8-BF41-D09DA8CB9877}" presName="parTx" presStyleLbl="revTx" presStyleIdx="2" presStyleCnt="6">
        <dgm:presLayoutVars>
          <dgm:chMax val="0"/>
          <dgm:chPref val="0"/>
        </dgm:presLayoutVars>
      </dgm:prSet>
      <dgm:spPr/>
    </dgm:pt>
    <dgm:pt modelId="{E20BC883-C3D1-4B8C-9721-AD4EDBE3681E}" type="pres">
      <dgm:prSet presAssocID="{F7B7277E-4DE7-4DB8-BF41-D09DA8CB9877}" presName="txSpace" presStyleCnt="0"/>
      <dgm:spPr/>
    </dgm:pt>
    <dgm:pt modelId="{F9AC9FAE-E028-40E6-878F-906ACA2F7517}" type="pres">
      <dgm:prSet presAssocID="{F7B7277E-4DE7-4DB8-BF41-D09DA8CB9877}" presName="desTx" presStyleLbl="revTx" presStyleIdx="3" presStyleCnt="6">
        <dgm:presLayoutVars/>
      </dgm:prSet>
      <dgm:spPr/>
    </dgm:pt>
    <dgm:pt modelId="{D59460B5-D4EE-4106-ADD3-27FDF863F3DD}" type="pres">
      <dgm:prSet presAssocID="{3259FB33-CE0F-40DF-83D1-2C678EF7FC45}" presName="sibTrans" presStyleCnt="0"/>
      <dgm:spPr/>
    </dgm:pt>
    <dgm:pt modelId="{A32D6879-3F78-40B6-8AE8-026028500B2C}" type="pres">
      <dgm:prSet presAssocID="{6A3B8A9D-7A0B-4A88-A989-A12656A7BAC5}" presName="compNode" presStyleCnt="0"/>
      <dgm:spPr/>
    </dgm:pt>
    <dgm:pt modelId="{DA3A6DAC-4FC7-4049-A0A8-68EB41E15100}" type="pres">
      <dgm:prSet presAssocID="{6A3B8A9D-7A0B-4A88-A989-A12656A7BA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2F73356-1CA2-4814-BA12-8CE58522856E}" type="pres">
      <dgm:prSet presAssocID="{6A3B8A9D-7A0B-4A88-A989-A12656A7BAC5}" presName="iconSpace" presStyleCnt="0"/>
      <dgm:spPr/>
    </dgm:pt>
    <dgm:pt modelId="{5F876E5C-8419-4AF9-AC5E-F84148417230}" type="pres">
      <dgm:prSet presAssocID="{6A3B8A9D-7A0B-4A88-A989-A12656A7BAC5}" presName="parTx" presStyleLbl="revTx" presStyleIdx="4" presStyleCnt="6">
        <dgm:presLayoutVars>
          <dgm:chMax val="0"/>
          <dgm:chPref val="0"/>
        </dgm:presLayoutVars>
      </dgm:prSet>
      <dgm:spPr/>
    </dgm:pt>
    <dgm:pt modelId="{3506F573-4CFB-4801-83ED-CF52469E5621}" type="pres">
      <dgm:prSet presAssocID="{6A3B8A9D-7A0B-4A88-A989-A12656A7BAC5}" presName="txSpace" presStyleCnt="0"/>
      <dgm:spPr/>
    </dgm:pt>
    <dgm:pt modelId="{6D22C0A3-EA9C-4426-A871-D9EC7519D0E9}" type="pres">
      <dgm:prSet presAssocID="{6A3B8A9D-7A0B-4A88-A989-A12656A7BAC5}" presName="desTx" presStyleLbl="revTx" presStyleIdx="5" presStyleCnt="6">
        <dgm:presLayoutVars/>
      </dgm:prSet>
      <dgm:spPr/>
    </dgm:pt>
  </dgm:ptLst>
  <dgm:cxnLst>
    <dgm:cxn modelId="{B246F306-2BA0-4700-B91F-79A41361C009}" type="presOf" srcId="{3B6F2068-AC38-4C7B-96E8-4978BA5966BC}" destId="{6D22C0A3-EA9C-4426-A871-D9EC7519D0E9}" srcOrd="0" destOrd="1" presId="urn:microsoft.com/office/officeart/2018/5/layout/CenteredIconLabelDescriptionList"/>
    <dgm:cxn modelId="{E996CD13-2480-418A-A753-DDF1B6B0AC68}" type="presOf" srcId="{AB4E4B0D-A5F9-47F1-8FB9-8ADCC6777559}" destId="{6D22C0A3-EA9C-4426-A871-D9EC7519D0E9}" srcOrd="0" destOrd="0" presId="urn:microsoft.com/office/officeart/2018/5/layout/CenteredIconLabelDescriptionList"/>
    <dgm:cxn modelId="{72F11D29-EA25-4A85-8752-0EB59DD57A6D}" type="presOf" srcId="{6A3B8A9D-7A0B-4A88-A989-A12656A7BAC5}" destId="{5F876E5C-8419-4AF9-AC5E-F84148417230}" srcOrd="0" destOrd="0" presId="urn:microsoft.com/office/officeart/2018/5/layout/CenteredIconLabelDescriptionList"/>
    <dgm:cxn modelId="{6322AF35-9C6A-48CB-9A59-0D5A40DF656B}" srcId="{3D1A5BBC-A1A2-40D6-83DF-096890181487}" destId="{8ACB0E11-2F8D-4EE2-8B35-03E03B5DA904}" srcOrd="0" destOrd="0" parTransId="{A45075CD-D6DA-47C9-8EB4-734DB5C361A8}" sibTransId="{6BC04B5C-0B33-4BEA-A7C2-450A569CD041}"/>
    <dgm:cxn modelId="{3221525B-35CB-49B2-BA27-4EBB42015EED}" srcId="{3D1A5BBC-A1A2-40D6-83DF-096890181487}" destId="{F7B7277E-4DE7-4DB8-BF41-D09DA8CB9877}" srcOrd="1" destOrd="0" parTransId="{ECFA71E3-B2EF-4FA4-9D93-EADC655C4524}" sibTransId="{3259FB33-CE0F-40DF-83D1-2C678EF7FC45}"/>
    <dgm:cxn modelId="{FFB4D570-AF67-47A4-9ED0-55F0BEEF2E06}" type="presOf" srcId="{F7B7277E-4DE7-4DB8-BF41-D09DA8CB9877}" destId="{44CFBE6E-A293-48BF-A3F8-BAD28BDE7E43}" srcOrd="0" destOrd="0" presId="urn:microsoft.com/office/officeart/2018/5/layout/CenteredIconLabelDescriptionList"/>
    <dgm:cxn modelId="{4061E955-800E-4591-94CC-FB33D13BA858}" srcId="{8ACB0E11-2F8D-4EE2-8B35-03E03B5DA904}" destId="{1DEAB03B-CF46-41E9-B73E-C96B41596C11}" srcOrd="1" destOrd="0" parTransId="{282D7B65-82F6-4D67-93DE-2F06DD3EA73C}" sibTransId="{69E2078E-B2D8-4300-92A0-D258929EC862}"/>
    <dgm:cxn modelId="{F45E7882-1301-4670-9F76-5143C9880E56}" srcId="{F7B7277E-4DE7-4DB8-BF41-D09DA8CB9877}" destId="{6AC4E339-C3B2-43EA-9DA8-BCF49560D709}" srcOrd="0" destOrd="0" parTransId="{E7771604-ACC3-4ACD-9EEF-11A18F38404C}" sibTransId="{FC6308B9-7D02-444E-B7EA-B91AD3CB6766}"/>
    <dgm:cxn modelId="{28AC9589-DC7C-47FF-9C57-7ED4F422BB88}" srcId="{8ACB0E11-2F8D-4EE2-8B35-03E03B5DA904}" destId="{4C50167C-FC36-4BB4-B906-FA1539C2A840}" srcOrd="0" destOrd="0" parTransId="{E5C8D98B-52E8-4593-B3B1-051E9292E8AD}" sibTransId="{2C4BF0AA-BC33-4506-B0FE-BFEFCCC1227C}"/>
    <dgm:cxn modelId="{D55EF78A-A3E9-48A2-8703-1A04FF956B6E}" srcId="{F7B7277E-4DE7-4DB8-BF41-D09DA8CB9877}" destId="{84E82036-348D-4224-8E6E-19101D330B55}" srcOrd="1" destOrd="0" parTransId="{D8E3095F-E1EA-47ED-8BF1-5FCE4EFDACE0}" sibTransId="{C6ECF4A5-8890-4ADE-B1B0-FD238D148874}"/>
    <dgm:cxn modelId="{2166B0AE-5C0D-46C5-AF65-DD537C984089}" type="presOf" srcId="{6AC4E339-C3B2-43EA-9DA8-BCF49560D709}" destId="{F9AC9FAE-E028-40E6-878F-906ACA2F7517}" srcOrd="0" destOrd="0" presId="urn:microsoft.com/office/officeart/2018/5/layout/CenteredIconLabelDescriptionList"/>
    <dgm:cxn modelId="{D0D083B6-851A-4471-AE8B-F817AC0DDE9E}" type="presOf" srcId="{8ACB0E11-2F8D-4EE2-8B35-03E03B5DA904}" destId="{59016D96-9C5A-4186-9050-924886CCFC23}" srcOrd="0" destOrd="0" presId="urn:microsoft.com/office/officeart/2018/5/layout/CenteredIconLabelDescriptionList"/>
    <dgm:cxn modelId="{50761DBA-A536-4D28-8DBB-AA7DFA45132B}" srcId="{6A3B8A9D-7A0B-4A88-A989-A12656A7BAC5}" destId="{3B6F2068-AC38-4C7B-96E8-4978BA5966BC}" srcOrd="1" destOrd="0" parTransId="{C54AFB5B-E05A-4111-834D-32A5AFE4DD51}" sibTransId="{0C5E15BC-64AD-46EF-9682-55B04D19D158}"/>
    <dgm:cxn modelId="{AFE09BCB-B8EE-40EB-A521-9EEBE00EB40F}" type="presOf" srcId="{4C50167C-FC36-4BB4-B906-FA1539C2A840}" destId="{8241066E-746D-4FA6-AFFA-12A237BD537A}" srcOrd="0" destOrd="0" presId="urn:microsoft.com/office/officeart/2018/5/layout/CenteredIconLabelDescriptionList"/>
    <dgm:cxn modelId="{1A21B0CC-69CA-4067-91C1-67A56DC9A3F8}" srcId="{6A3B8A9D-7A0B-4A88-A989-A12656A7BAC5}" destId="{AB4E4B0D-A5F9-47F1-8FB9-8ADCC6777559}" srcOrd="0" destOrd="0" parTransId="{5FD92B21-CBE5-4E49-A253-DC72209E8D04}" sibTransId="{FA14AE30-F543-4CBC-AA36-3B74773E0DB5}"/>
    <dgm:cxn modelId="{5A6C76D0-F2C3-456F-9925-BAA1B388743D}" type="presOf" srcId="{3D1A5BBC-A1A2-40D6-83DF-096890181487}" destId="{79D74EF4-A55F-492D-9527-9B8044C98538}" srcOrd="0" destOrd="0" presId="urn:microsoft.com/office/officeart/2018/5/layout/CenteredIconLabelDescriptionList"/>
    <dgm:cxn modelId="{5289A7E8-9371-4285-B1E8-33BFDAD77615}" type="presOf" srcId="{1DEAB03B-CF46-41E9-B73E-C96B41596C11}" destId="{8241066E-746D-4FA6-AFFA-12A237BD537A}" srcOrd="0" destOrd="1" presId="urn:microsoft.com/office/officeart/2018/5/layout/CenteredIconLabelDescriptionList"/>
    <dgm:cxn modelId="{111BD8F4-C0BC-45FC-827C-9E4E7EFCC3B8}" type="presOf" srcId="{84E82036-348D-4224-8E6E-19101D330B55}" destId="{F9AC9FAE-E028-40E6-878F-906ACA2F7517}" srcOrd="0" destOrd="1" presId="urn:microsoft.com/office/officeart/2018/5/layout/CenteredIconLabelDescriptionList"/>
    <dgm:cxn modelId="{FE79B8F7-7503-4D24-9BA0-9BBA2FFA09CE}" srcId="{3D1A5BBC-A1A2-40D6-83DF-096890181487}" destId="{6A3B8A9D-7A0B-4A88-A989-A12656A7BAC5}" srcOrd="2" destOrd="0" parTransId="{BBE2D6F5-0D49-4710-A136-C62DF2710FD1}" sibTransId="{6843FC44-AB87-405B-9AA3-8A208518F72C}"/>
    <dgm:cxn modelId="{26F2C84C-1EAC-4444-B60B-518F494873EB}" type="presParOf" srcId="{79D74EF4-A55F-492D-9527-9B8044C98538}" destId="{E8A1D85A-62E5-4EC6-AA97-9F7ADB4E0EC3}" srcOrd="0" destOrd="0" presId="urn:microsoft.com/office/officeart/2018/5/layout/CenteredIconLabelDescriptionList"/>
    <dgm:cxn modelId="{641ACB94-C400-449E-91D8-87EC4DF21C6D}" type="presParOf" srcId="{E8A1D85A-62E5-4EC6-AA97-9F7ADB4E0EC3}" destId="{D5FA6913-4FE5-4224-AC84-09C5D93881E6}" srcOrd="0" destOrd="0" presId="urn:microsoft.com/office/officeart/2018/5/layout/CenteredIconLabelDescriptionList"/>
    <dgm:cxn modelId="{D0C23FE7-BCDA-494B-9F94-0F0BB5ACC79E}" type="presParOf" srcId="{E8A1D85A-62E5-4EC6-AA97-9F7ADB4E0EC3}" destId="{095D191A-B8E0-47E9-96F1-1C8216B7F89E}" srcOrd="1" destOrd="0" presId="urn:microsoft.com/office/officeart/2018/5/layout/CenteredIconLabelDescriptionList"/>
    <dgm:cxn modelId="{60E33448-BFA0-4167-98BF-746228784932}" type="presParOf" srcId="{E8A1D85A-62E5-4EC6-AA97-9F7ADB4E0EC3}" destId="{59016D96-9C5A-4186-9050-924886CCFC23}" srcOrd="2" destOrd="0" presId="urn:microsoft.com/office/officeart/2018/5/layout/CenteredIconLabelDescriptionList"/>
    <dgm:cxn modelId="{797436D9-A01B-417D-A4A9-61E0E9EFC8BD}" type="presParOf" srcId="{E8A1D85A-62E5-4EC6-AA97-9F7ADB4E0EC3}" destId="{0024CF89-E5C2-47C0-A45E-F0AE6494BD73}" srcOrd="3" destOrd="0" presId="urn:microsoft.com/office/officeart/2018/5/layout/CenteredIconLabelDescriptionList"/>
    <dgm:cxn modelId="{CDB3CFDD-0113-403E-8EBF-F6FD9FEA9DE7}" type="presParOf" srcId="{E8A1D85A-62E5-4EC6-AA97-9F7ADB4E0EC3}" destId="{8241066E-746D-4FA6-AFFA-12A237BD537A}" srcOrd="4" destOrd="0" presId="urn:microsoft.com/office/officeart/2018/5/layout/CenteredIconLabelDescriptionList"/>
    <dgm:cxn modelId="{433CEA80-2231-4599-9B67-A3E9D2AE76CC}" type="presParOf" srcId="{79D74EF4-A55F-492D-9527-9B8044C98538}" destId="{51B112F7-1C96-43A3-A405-12364ED15E2E}" srcOrd="1" destOrd="0" presId="urn:microsoft.com/office/officeart/2018/5/layout/CenteredIconLabelDescriptionList"/>
    <dgm:cxn modelId="{2E1E0119-10E7-4F5B-BB77-233C56550220}" type="presParOf" srcId="{79D74EF4-A55F-492D-9527-9B8044C98538}" destId="{4396C08F-2EDE-432D-A030-418749D29402}" srcOrd="2" destOrd="0" presId="urn:microsoft.com/office/officeart/2018/5/layout/CenteredIconLabelDescriptionList"/>
    <dgm:cxn modelId="{53C475EF-EC60-4094-9881-ABD94B35B34A}" type="presParOf" srcId="{4396C08F-2EDE-432D-A030-418749D29402}" destId="{D98ED839-DB51-4B99-81DF-D878ACC74BEA}" srcOrd="0" destOrd="0" presId="urn:microsoft.com/office/officeart/2018/5/layout/CenteredIconLabelDescriptionList"/>
    <dgm:cxn modelId="{0D338B43-EA01-400B-9A74-5FA88120F286}" type="presParOf" srcId="{4396C08F-2EDE-432D-A030-418749D29402}" destId="{2C0DCFB0-510F-4239-88A1-329E982935E5}" srcOrd="1" destOrd="0" presId="urn:microsoft.com/office/officeart/2018/5/layout/CenteredIconLabelDescriptionList"/>
    <dgm:cxn modelId="{A63452B2-1C74-4F30-BEB1-7CF8A629BA2B}" type="presParOf" srcId="{4396C08F-2EDE-432D-A030-418749D29402}" destId="{44CFBE6E-A293-48BF-A3F8-BAD28BDE7E43}" srcOrd="2" destOrd="0" presId="urn:microsoft.com/office/officeart/2018/5/layout/CenteredIconLabelDescriptionList"/>
    <dgm:cxn modelId="{FEE4D020-F7D7-4DF9-B712-9287BA523484}" type="presParOf" srcId="{4396C08F-2EDE-432D-A030-418749D29402}" destId="{E20BC883-C3D1-4B8C-9721-AD4EDBE3681E}" srcOrd="3" destOrd="0" presId="urn:microsoft.com/office/officeart/2018/5/layout/CenteredIconLabelDescriptionList"/>
    <dgm:cxn modelId="{2823F02A-C45B-45F5-B381-3B0AC1BEECF8}" type="presParOf" srcId="{4396C08F-2EDE-432D-A030-418749D29402}" destId="{F9AC9FAE-E028-40E6-878F-906ACA2F7517}" srcOrd="4" destOrd="0" presId="urn:microsoft.com/office/officeart/2018/5/layout/CenteredIconLabelDescriptionList"/>
    <dgm:cxn modelId="{D03ED31A-AA87-464A-9F9D-FDCDC2FDF797}" type="presParOf" srcId="{79D74EF4-A55F-492D-9527-9B8044C98538}" destId="{D59460B5-D4EE-4106-ADD3-27FDF863F3DD}" srcOrd="3" destOrd="0" presId="urn:microsoft.com/office/officeart/2018/5/layout/CenteredIconLabelDescriptionList"/>
    <dgm:cxn modelId="{07270804-89DF-4C0B-953F-5CBC34DB8CD3}" type="presParOf" srcId="{79D74EF4-A55F-492D-9527-9B8044C98538}" destId="{A32D6879-3F78-40B6-8AE8-026028500B2C}" srcOrd="4" destOrd="0" presId="urn:microsoft.com/office/officeart/2018/5/layout/CenteredIconLabelDescriptionList"/>
    <dgm:cxn modelId="{DFEE4CA9-2CA0-4B61-AA20-65B289BBEDB2}" type="presParOf" srcId="{A32D6879-3F78-40B6-8AE8-026028500B2C}" destId="{DA3A6DAC-4FC7-4049-A0A8-68EB41E15100}" srcOrd="0" destOrd="0" presId="urn:microsoft.com/office/officeart/2018/5/layout/CenteredIconLabelDescriptionList"/>
    <dgm:cxn modelId="{D57D4E83-44D2-4073-9C0D-62A2BF5B8BB7}" type="presParOf" srcId="{A32D6879-3F78-40B6-8AE8-026028500B2C}" destId="{62F73356-1CA2-4814-BA12-8CE58522856E}" srcOrd="1" destOrd="0" presId="urn:microsoft.com/office/officeart/2018/5/layout/CenteredIconLabelDescriptionList"/>
    <dgm:cxn modelId="{25B0598E-438C-46A7-AACE-ED39ED07FF0B}" type="presParOf" srcId="{A32D6879-3F78-40B6-8AE8-026028500B2C}" destId="{5F876E5C-8419-4AF9-AC5E-F84148417230}" srcOrd="2" destOrd="0" presId="urn:microsoft.com/office/officeart/2018/5/layout/CenteredIconLabelDescriptionList"/>
    <dgm:cxn modelId="{2D39CF6A-C263-49A3-905F-314ADF3315E0}" type="presParOf" srcId="{A32D6879-3F78-40B6-8AE8-026028500B2C}" destId="{3506F573-4CFB-4801-83ED-CF52469E5621}" srcOrd="3" destOrd="0" presId="urn:microsoft.com/office/officeart/2018/5/layout/CenteredIconLabelDescriptionList"/>
    <dgm:cxn modelId="{B3E1CF2C-4B2F-4FEF-B637-0026B2F6BD87}" type="presParOf" srcId="{A32D6879-3F78-40B6-8AE8-026028500B2C}" destId="{6D22C0A3-EA9C-4426-A871-D9EC7519D0E9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7D6C3B-1505-4F74-AD32-E63EC743CD3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CDB9BB-40F4-4D97-8E53-523EA0DB3234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Enhanced Customer Experience</a:t>
          </a:r>
        </a:p>
      </dgm:t>
    </dgm:pt>
    <dgm:pt modelId="{9ABA24DF-56A6-44E7-BA87-CFA4DE32D33F}" type="parTrans" cxnId="{B6E13801-BCB4-4408-A7D5-5A2E73C1906A}">
      <dgm:prSet/>
      <dgm:spPr/>
      <dgm:t>
        <a:bodyPr/>
        <a:lstStyle/>
        <a:p>
          <a:endParaRPr lang="en-US"/>
        </a:p>
      </dgm:t>
    </dgm:pt>
    <dgm:pt modelId="{244CAB0E-9C1B-4F0D-B540-55871E1F367C}" type="sibTrans" cxnId="{B6E13801-BCB4-4408-A7D5-5A2E73C1906A}">
      <dgm:prSet/>
      <dgm:spPr/>
      <dgm:t>
        <a:bodyPr/>
        <a:lstStyle/>
        <a:p>
          <a:endParaRPr lang="en-US"/>
        </a:p>
      </dgm:t>
    </dgm:pt>
    <dgm:pt modelId="{A3D4506F-E19E-4572-B35A-D91CFDA831B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AI and CRM systems provide personalized guest services</a:t>
          </a:r>
        </a:p>
      </dgm:t>
    </dgm:pt>
    <dgm:pt modelId="{3C43CA28-D8EB-4058-B81D-C2DF8DE39C1D}" type="parTrans" cxnId="{D32C88D3-782B-4FB0-9EA8-3D0D1F22A364}">
      <dgm:prSet/>
      <dgm:spPr/>
      <dgm:t>
        <a:bodyPr/>
        <a:lstStyle/>
        <a:p>
          <a:endParaRPr lang="en-US"/>
        </a:p>
      </dgm:t>
    </dgm:pt>
    <dgm:pt modelId="{1B6BCCCD-904F-4552-B752-FFB98BFB7998}" type="sibTrans" cxnId="{D32C88D3-782B-4FB0-9EA8-3D0D1F22A364}">
      <dgm:prSet/>
      <dgm:spPr/>
      <dgm:t>
        <a:bodyPr/>
        <a:lstStyle/>
        <a:p>
          <a:endParaRPr lang="en-US"/>
        </a:p>
      </dgm:t>
    </dgm:pt>
    <dgm:pt modelId="{985886DB-9607-4282-A1D7-5F52CDF9780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Automation in booking, check-in, and service requests </a:t>
          </a:r>
          <a:r>
            <a:rPr lang="en-GB" sz="1800" b="0" i="0" dirty="0">
              <a:solidFill>
                <a:schemeClr val="tx1"/>
              </a:solidFill>
              <a:effectLst/>
              <a:latin typeface="Roboto" panose="02000000000000000000" pitchFamily="2" charset="0"/>
            </a:rPr>
            <a:t>(Belo et al., 2022)</a:t>
          </a:r>
          <a:endParaRPr lang="en-US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062829-8F63-4BE1-971E-3773CF6222C7}" type="parTrans" cxnId="{BB43F94F-0F08-4539-AC28-AD43A7BB0AE7}">
      <dgm:prSet/>
      <dgm:spPr/>
      <dgm:t>
        <a:bodyPr/>
        <a:lstStyle/>
        <a:p>
          <a:endParaRPr lang="en-US"/>
        </a:p>
      </dgm:t>
    </dgm:pt>
    <dgm:pt modelId="{0FACF5AF-305E-4620-8F9D-438491846447}" type="sibTrans" cxnId="{BB43F94F-0F08-4539-AC28-AD43A7BB0AE7}">
      <dgm:prSet/>
      <dgm:spPr/>
      <dgm:t>
        <a:bodyPr/>
        <a:lstStyle/>
        <a:p>
          <a:endParaRPr lang="en-US"/>
        </a:p>
      </dgm:t>
    </dgm:pt>
    <dgm:pt modelId="{9A406F62-C90C-49EA-90D7-7C623C7E21F5}">
      <dgm:prSet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Operational Efficiency</a:t>
          </a:r>
        </a:p>
      </dgm:t>
    </dgm:pt>
    <dgm:pt modelId="{6F84C7D1-B024-4B25-9FFA-CB80CCE86458}" type="parTrans" cxnId="{C1F5A030-EED1-4F11-A963-7B04AAD4B99A}">
      <dgm:prSet/>
      <dgm:spPr/>
      <dgm:t>
        <a:bodyPr/>
        <a:lstStyle/>
        <a:p>
          <a:endParaRPr lang="en-US"/>
        </a:p>
      </dgm:t>
    </dgm:pt>
    <dgm:pt modelId="{72797B13-5ABD-42D2-A412-9817028DC15C}" type="sibTrans" cxnId="{C1F5A030-EED1-4F11-A963-7B04AAD4B99A}">
      <dgm:prSet/>
      <dgm:spPr/>
      <dgm:t>
        <a:bodyPr/>
        <a:lstStyle/>
        <a:p>
          <a:endParaRPr lang="en-US"/>
        </a:p>
      </dgm:t>
    </dgm:pt>
    <dgm:pt modelId="{B61BD69A-80E8-468F-8F92-3F3DB76B4EEC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Automation of routine tasks reduces labor costs</a:t>
          </a:r>
        </a:p>
      </dgm:t>
    </dgm:pt>
    <dgm:pt modelId="{0DE3752B-E17B-4F66-B807-CAD5C551265E}" type="parTrans" cxnId="{17D61342-F777-4A0E-9055-BF9810FCD537}">
      <dgm:prSet/>
      <dgm:spPr/>
      <dgm:t>
        <a:bodyPr/>
        <a:lstStyle/>
        <a:p>
          <a:endParaRPr lang="en-US"/>
        </a:p>
      </dgm:t>
    </dgm:pt>
    <dgm:pt modelId="{6890A1FA-7204-4558-9485-5098A95CC5A4}" type="sibTrans" cxnId="{17D61342-F777-4A0E-9055-BF9810FCD537}">
      <dgm:prSet/>
      <dgm:spPr/>
      <dgm:t>
        <a:bodyPr/>
        <a:lstStyle/>
        <a:p>
          <a:endParaRPr lang="en-US"/>
        </a:p>
      </dgm:t>
    </dgm:pt>
    <dgm:pt modelId="{44FA77E8-4FE4-4538-9C14-4387C29E1A8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Faster response times, improved resource management</a:t>
          </a:r>
        </a:p>
      </dgm:t>
    </dgm:pt>
    <dgm:pt modelId="{41043B6F-8D30-41B3-ACD7-289647FF7F08}" type="parTrans" cxnId="{3EB61D8D-3A3F-43DA-A0F6-A57B8711227A}">
      <dgm:prSet/>
      <dgm:spPr/>
      <dgm:t>
        <a:bodyPr/>
        <a:lstStyle/>
        <a:p>
          <a:endParaRPr lang="en-US"/>
        </a:p>
      </dgm:t>
    </dgm:pt>
    <dgm:pt modelId="{E157E421-BC36-4B7F-96B6-912D04B475F0}" type="sibTrans" cxnId="{3EB61D8D-3A3F-43DA-A0F6-A57B8711227A}">
      <dgm:prSet/>
      <dgm:spPr/>
      <dgm:t>
        <a:bodyPr/>
        <a:lstStyle/>
        <a:p>
          <a:endParaRPr lang="en-US"/>
        </a:p>
      </dgm:t>
    </dgm:pt>
    <dgm:pt modelId="{3D63C8A6-AE5E-4202-8852-4EC2D331C21E}" type="pres">
      <dgm:prSet presAssocID="{057D6C3B-1505-4F74-AD32-E63EC743CD32}" presName="linear" presStyleCnt="0">
        <dgm:presLayoutVars>
          <dgm:dir/>
          <dgm:animLvl val="lvl"/>
          <dgm:resizeHandles val="exact"/>
        </dgm:presLayoutVars>
      </dgm:prSet>
      <dgm:spPr/>
    </dgm:pt>
    <dgm:pt modelId="{336541F1-274C-41DC-A2D9-3BE66329AA0F}" type="pres">
      <dgm:prSet presAssocID="{80CDB9BB-40F4-4D97-8E53-523EA0DB3234}" presName="parentLin" presStyleCnt="0"/>
      <dgm:spPr/>
    </dgm:pt>
    <dgm:pt modelId="{B7C082A1-B901-4874-B42D-48835FD04DCC}" type="pres">
      <dgm:prSet presAssocID="{80CDB9BB-40F4-4D97-8E53-523EA0DB3234}" presName="parentLeftMargin" presStyleLbl="node1" presStyleIdx="0" presStyleCnt="2"/>
      <dgm:spPr/>
    </dgm:pt>
    <dgm:pt modelId="{22CF772E-31D0-48D3-964A-C1344F7E6DA6}" type="pres">
      <dgm:prSet presAssocID="{80CDB9BB-40F4-4D97-8E53-523EA0DB3234}" presName="parentText" presStyleLbl="node1" presStyleIdx="0" presStyleCnt="2" custScaleX="142857">
        <dgm:presLayoutVars>
          <dgm:chMax val="0"/>
          <dgm:bulletEnabled val="1"/>
        </dgm:presLayoutVars>
      </dgm:prSet>
      <dgm:spPr/>
    </dgm:pt>
    <dgm:pt modelId="{A7A9D27B-C8E6-475D-AA77-A4555E160EF6}" type="pres">
      <dgm:prSet presAssocID="{80CDB9BB-40F4-4D97-8E53-523EA0DB3234}" presName="negativeSpace" presStyleCnt="0"/>
      <dgm:spPr/>
    </dgm:pt>
    <dgm:pt modelId="{5EE23D77-7EBF-48B9-ACFC-1A9FC2443090}" type="pres">
      <dgm:prSet presAssocID="{80CDB9BB-40F4-4D97-8E53-523EA0DB3234}" presName="childText" presStyleLbl="conFgAcc1" presStyleIdx="0" presStyleCnt="2">
        <dgm:presLayoutVars>
          <dgm:bulletEnabled val="1"/>
        </dgm:presLayoutVars>
      </dgm:prSet>
      <dgm:spPr/>
    </dgm:pt>
    <dgm:pt modelId="{7290FB7C-2BAB-48C2-A634-8C17C685BFB1}" type="pres">
      <dgm:prSet presAssocID="{244CAB0E-9C1B-4F0D-B540-55871E1F367C}" presName="spaceBetweenRectangles" presStyleCnt="0"/>
      <dgm:spPr/>
    </dgm:pt>
    <dgm:pt modelId="{3093DAC3-26BB-4542-A7F6-5F300B6658B1}" type="pres">
      <dgm:prSet presAssocID="{9A406F62-C90C-49EA-90D7-7C623C7E21F5}" presName="parentLin" presStyleCnt="0"/>
      <dgm:spPr/>
    </dgm:pt>
    <dgm:pt modelId="{8BC2BD54-34A9-47E1-A193-1AF4C70F37B9}" type="pres">
      <dgm:prSet presAssocID="{9A406F62-C90C-49EA-90D7-7C623C7E21F5}" presName="parentLeftMargin" presStyleLbl="node1" presStyleIdx="0" presStyleCnt="2"/>
      <dgm:spPr/>
    </dgm:pt>
    <dgm:pt modelId="{0AAF8E54-118E-499E-8F08-95250B20CB4C}" type="pres">
      <dgm:prSet presAssocID="{9A406F62-C90C-49EA-90D7-7C623C7E21F5}" presName="parentText" presStyleLbl="node1" presStyleIdx="1" presStyleCnt="2" custLinFactNeighborX="-40843" custLinFactNeighborY="25075">
        <dgm:presLayoutVars>
          <dgm:chMax val="0"/>
          <dgm:bulletEnabled val="1"/>
        </dgm:presLayoutVars>
      </dgm:prSet>
      <dgm:spPr/>
    </dgm:pt>
    <dgm:pt modelId="{1882C5A9-7D74-4D44-BF89-99BFA28FA0FB}" type="pres">
      <dgm:prSet presAssocID="{9A406F62-C90C-49EA-90D7-7C623C7E21F5}" presName="negativeSpace" presStyleCnt="0"/>
      <dgm:spPr/>
    </dgm:pt>
    <dgm:pt modelId="{A4042C50-30FE-4365-BFFD-EFBC69DA4906}" type="pres">
      <dgm:prSet presAssocID="{9A406F62-C90C-49EA-90D7-7C623C7E21F5}" presName="childText" presStyleLbl="conFgAcc1" presStyleIdx="1" presStyleCnt="2" custScaleY="138465" custLinFactNeighborX="511" custLinFactNeighborY="2950">
        <dgm:presLayoutVars>
          <dgm:bulletEnabled val="1"/>
        </dgm:presLayoutVars>
      </dgm:prSet>
      <dgm:spPr/>
    </dgm:pt>
  </dgm:ptLst>
  <dgm:cxnLst>
    <dgm:cxn modelId="{B6E13801-BCB4-4408-A7D5-5A2E73C1906A}" srcId="{057D6C3B-1505-4F74-AD32-E63EC743CD32}" destId="{80CDB9BB-40F4-4D97-8E53-523EA0DB3234}" srcOrd="0" destOrd="0" parTransId="{9ABA24DF-56A6-44E7-BA87-CFA4DE32D33F}" sibTransId="{244CAB0E-9C1B-4F0D-B540-55871E1F367C}"/>
    <dgm:cxn modelId="{6F36F603-75A8-43F2-BFB0-A6C87D1D3F21}" type="presOf" srcId="{985886DB-9607-4282-A1D7-5F52CDF97806}" destId="{5EE23D77-7EBF-48B9-ACFC-1A9FC2443090}" srcOrd="0" destOrd="1" presId="urn:microsoft.com/office/officeart/2005/8/layout/list1"/>
    <dgm:cxn modelId="{C1F5A030-EED1-4F11-A963-7B04AAD4B99A}" srcId="{057D6C3B-1505-4F74-AD32-E63EC743CD32}" destId="{9A406F62-C90C-49EA-90D7-7C623C7E21F5}" srcOrd="1" destOrd="0" parTransId="{6F84C7D1-B024-4B25-9FFA-CB80CCE86458}" sibTransId="{72797B13-5ABD-42D2-A412-9817028DC15C}"/>
    <dgm:cxn modelId="{ECCCBA3E-00FB-4650-8809-F2ECE067D7CB}" type="presOf" srcId="{80CDB9BB-40F4-4D97-8E53-523EA0DB3234}" destId="{B7C082A1-B901-4874-B42D-48835FD04DCC}" srcOrd="0" destOrd="0" presId="urn:microsoft.com/office/officeart/2005/8/layout/list1"/>
    <dgm:cxn modelId="{17D61342-F777-4A0E-9055-BF9810FCD537}" srcId="{9A406F62-C90C-49EA-90D7-7C623C7E21F5}" destId="{B61BD69A-80E8-468F-8F92-3F3DB76B4EEC}" srcOrd="0" destOrd="0" parTransId="{0DE3752B-E17B-4F66-B807-CAD5C551265E}" sibTransId="{6890A1FA-7204-4558-9485-5098A95CC5A4}"/>
    <dgm:cxn modelId="{BB43F94F-0F08-4539-AC28-AD43A7BB0AE7}" srcId="{80CDB9BB-40F4-4D97-8E53-523EA0DB3234}" destId="{985886DB-9607-4282-A1D7-5F52CDF97806}" srcOrd="1" destOrd="0" parTransId="{70062829-8F63-4BE1-971E-3773CF6222C7}" sibTransId="{0FACF5AF-305E-4620-8F9D-438491846447}"/>
    <dgm:cxn modelId="{70A32877-3B03-4C13-929B-A775ECE275E2}" type="presOf" srcId="{057D6C3B-1505-4F74-AD32-E63EC743CD32}" destId="{3D63C8A6-AE5E-4202-8852-4EC2D331C21E}" srcOrd="0" destOrd="0" presId="urn:microsoft.com/office/officeart/2005/8/layout/list1"/>
    <dgm:cxn modelId="{4C4C2F77-52A9-4A35-A2B6-EF1B2E7D5F64}" type="presOf" srcId="{9A406F62-C90C-49EA-90D7-7C623C7E21F5}" destId="{0AAF8E54-118E-499E-8F08-95250B20CB4C}" srcOrd="1" destOrd="0" presId="urn:microsoft.com/office/officeart/2005/8/layout/list1"/>
    <dgm:cxn modelId="{08FEDF80-0314-41F2-9109-017666C4266C}" type="presOf" srcId="{80CDB9BB-40F4-4D97-8E53-523EA0DB3234}" destId="{22CF772E-31D0-48D3-964A-C1344F7E6DA6}" srcOrd="1" destOrd="0" presId="urn:microsoft.com/office/officeart/2005/8/layout/list1"/>
    <dgm:cxn modelId="{3EB61D8D-3A3F-43DA-A0F6-A57B8711227A}" srcId="{9A406F62-C90C-49EA-90D7-7C623C7E21F5}" destId="{44FA77E8-4FE4-4538-9C14-4387C29E1A8B}" srcOrd="1" destOrd="0" parTransId="{41043B6F-8D30-41B3-ACD7-289647FF7F08}" sibTransId="{E157E421-BC36-4B7F-96B6-912D04B475F0}"/>
    <dgm:cxn modelId="{23F881AD-3643-4418-BCCE-E37121588834}" type="presOf" srcId="{44FA77E8-4FE4-4538-9C14-4387C29E1A8B}" destId="{A4042C50-30FE-4365-BFFD-EFBC69DA4906}" srcOrd="0" destOrd="1" presId="urn:microsoft.com/office/officeart/2005/8/layout/list1"/>
    <dgm:cxn modelId="{D32C88D3-782B-4FB0-9EA8-3D0D1F22A364}" srcId="{80CDB9BB-40F4-4D97-8E53-523EA0DB3234}" destId="{A3D4506F-E19E-4572-B35A-D91CFDA831B6}" srcOrd="0" destOrd="0" parTransId="{3C43CA28-D8EB-4058-B81D-C2DF8DE39C1D}" sibTransId="{1B6BCCCD-904F-4552-B752-FFB98BFB7998}"/>
    <dgm:cxn modelId="{1C4BF7D9-2F6C-48C1-B2E3-0D67921E37DF}" type="presOf" srcId="{A3D4506F-E19E-4572-B35A-D91CFDA831B6}" destId="{5EE23D77-7EBF-48B9-ACFC-1A9FC2443090}" srcOrd="0" destOrd="0" presId="urn:microsoft.com/office/officeart/2005/8/layout/list1"/>
    <dgm:cxn modelId="{15E679E6-9671-4F0D-A38C-CACA69FAF03B}" type="presOf" srcId="{B61BD69A-80E8-468F-8F92-3F3DB76B4EEC}" destId="{A4042C50-30FE-4365-BFFD-EFBC69DA4906}" srcOrd="0" destOrd="0" presId="urn:microsoft.com/office/officeart/2005/8/layout/list1"/>
    <dgm:cxn modelId="{05BC9FEB-0B0E-4146-B235-22387C8EBD7A}" type="presOf" srcId="{9A406F62-C90C-49EA-90D7-7C623C7E21F5}" destId="{8BC2BD54-34A9-47E1-A193-1AF4C70F37B9}" srcOrd="0" destOrd="0" presId="urn:microsoft.com/office/officeart/2005/8/layout/list1"/>
    <dgm:cxn modelId="{6D2DDD01-6F57-4D4D-87E4-6EE5DE2D89BC}" type="presParOf" srcId="{3D63C8A6-AE5E-4202-8852-4EC2D331C21E}" destId="{336541F1-274C-41DC-A2D9-3BE66329AA0F}" srcOrd="0" destOrd="0" presId="urn:microsoft.com/office/officeart/2005/8/layout/list1"/>
    <dgm:cxn modelId="{D5F4B02F-D992-4133-8326-EFEC34A3EC5B}" type="presParOf" srcId="{336541F1-274C-41DC-A2D9-3BE66329AA0F}" destId="{B7C082A1-B901-4874-B42D-48835FD04DCC}" srcOrd="0" destOrd="0" presId="urn:microsoft.com/office/officeart/2005/8/layout/list1"/>
    <dgm:cxn modelId="{9CB30E7A-CB64-432E-A67A-AAFE80FDA692}" type="presParOf" srcId="{336541F1-274C-41DC-A2D9-3BE66329AA0F}" destId="{22CF772E-31D0-48D3-964A-C1344F7E6DA6}" srcOrd="1" destOrd="0" presId="urn:microsoft.com/office/officeart/2005/8/layout/list1"/>
    <dgm:cxn modelId="{8AEAC7B4-3363-467F-B3F9-F29E31B6FB7E}" type="presParOf" srcId="{3D63C8A6-AE5E-4202-8852-4EC2D331C21E}" destId="{A7A9D27B-C8E6-475D-AA77-A4555E160EF6}" srcOrd="1" destOrd="0" presId="urn:microsoft.com/office/officeart/2005/8/layout/list1"/>
    <dgm:cxn modelId="{0C2D721C-32F4-4BB6-AD8D-200529E6091E}" type="presParOf" srcId="{3D63C8A6-AE5E-4202-8852-4EC2D331C21E}" destId="{5EE23D77-7EBF-48B9-ACFC-1A9FC2443090}" srcOrd="2" destOrd="0" presId="urn:microsoft.com/office/officeart/2005/8/layout/list1"/>
    <dgm:cxn modelId="{35091BCC-D194-4C33-8F13-A7945EA2B8CC}" type="presParOf" srcId="{3D63C8A6-AE5E-4202-8852-4EC2D331C21E}" destId="{7290FB7C-2BAB-48C2-A634-8C17C685BFB1}" srcOrd="3" destOrd="0" presId="urn:microsoft.com/office/officeart/2005/8/layout/list1"/>
    <dgm:cxn modelId="{285FD4A0-7952-4500-AF26-2FA34E40EF38}" type="presParOf" srcId="{3D63C8A6-AE5E-4202-8852-4EC2D331C21E}" destId="{3093DAC3-26BB-4542-A7F6-5F300B6658B1}" srcOrd="4" destOrd="0" presId="urn:microsoft.com/office/officeart/2005/8/layout/list1"/>
    <dgm:cxn modelId="{68163459-EE77-4B8D-8B19-126E7C57EE44}" type="presParOf" srcId="{3093DAC3-26BB-4542-A7F6-5F300B6658B1}" destId="{8BC2BD54-34A9-47E1-A193-1AF4C70F37B9}" srcOrd="0" destOrd="0" presId="urn:microsoft.com/office/officeart/2005/8/layout/list1"/>
    <dgm:cxn modelId="{170EE167-0B9D-44AD-8A35-5BCD0295E141}" type="presParOf" srcId="{3093DAC3-26BB-4542-A7F6-5F300B6658B1}" destId="{0AAF8E54-118E-499E-8F08-95250B20CB4C}" srcOrd="1" destOrd="0" presId="urn:microsoft.com/office/officeart/2005/8/layout/list1"/>
    <dgm:cxn modelId="{83F381B4-441A-4AE4-906C-8B45F3780BA6}" type="presParOf" srcId="{3D63C8A6-AE5E-4202-8852-4EC2D331C21E}" destId="{1882C5A9-7D74-4D44-BF89-99BFA28FA0FB}" srcOrd="5" destOrd="0" presId="urn:microsoft.com/office/officeart/2005/8/layout/list1"/>
    <dgm:cxn modelId="{D3725F54-03C1-4142-865C-82BC25E1F7D9}" type="presParOf" srcId="{3D63C8A6-AE5E-4202-8852-4EC2D331C21E}" destId="{A4042C50-30FE-4365-BFFD-EFBC69DA490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07A2833-93C5-4D27-87BF-7FA0F304437F}" type="doc">
      <dgm:prSet loTypeId="urn:microsoft.com/office/officeart/2005/8/layout/hList1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4247294-A0C3-41F1-8ADA-C0C41C58E3F3}">
      <dgm:prSet custT="1"/>
      <dgm:spPr/>
      <dgm:t>
        <a:bodyPr/>
        <a:lstStyle/>
        <a:p>
          <a:pPr>
            <a:defRPr b="1"/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Government Support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6E6E70-E3AA-40BB-BBA4-78A8C92C0E15}" type="parTrans" cxnId="{99D35009-F3B6-43B0-A599-7D16A999EFA5}">
      <dgm:prSet/>
      <dgm:spPr/>
      <dgm:t>
        <a:bodyPr/>
        <a:lstStyle/>
        <a:p>
          <a:endParaRPr lang="en-US"/>
        </a:p>
      </dgm:t>
    </dgm:pt>
    <dgm:pt modelId="{1F0B5C45-D9BD-42E5-A9DA-7720B7CDA428}" type="sibTrans" cxnId="{99D35009-F3B6-43B0-A599-7D16A999EFA5}">
      <dgm:prSet/>
      <dgm:spPr/>
      <dgm:t>
        <a:bodyPr/>
        <a:lstStyle/>
        <a:p>
          <a:endParaRPr lang="en-US"/>
        </a:p>
      </dgm:t>
    </dgm:pt>
    <dgm:pt modelId="{7243C1D7-EDF4-4070-865F-C788A551B10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Encourage funding for digital innovation in hospitality</a:t>
          </a:r>
        </a:p>
      </dgm:t>
    </dgm:pt>
    <dgm:pt modelId="{D5707FC0-55B9-4F5C-96F7-1A84EE53C3FE}" type="parTrans" cxnId="{0174CCD3-5E64-449A-A0C1-0A8DFF42DDC1}">
      <dgm:prSet/>
      <dgm:spPr/>
      <dgm:t>
        <a:bodyPr/>
        <a:lstStyle/>
        <a:p>
          <a:endParaRPr lang="en-US"/>
        </a:p>
      </dgm:t>
    </dgm:pt>
    <dgm:pt modelId="{A561F578-7333-4EA8-9F00-AF21185D7806}" type="sibTrans" cxnId="{0174CCD3-5E64-449A-A0C1-0A8DFF42DDC1}">
      <dgm:prSet/>
      <dgm:spPr/>
      <dgm:t>
        <a:bodyPr/>
        <a:lstStyle/>
        <a:p>
          <a:endParaRPr lang="en-US"/>
        </a:p>
      </dgm:t>
    </dgm:pt>
    <dgm:pt modelId="{378A9CE9-373B-4CE0-8871-64F731F0446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Offer incentives for adopting AI and automation</a:t>
          </a:r>
        </a:p>
      </dgm:t>
    </dgm:pt>
    <dgm:pt modelId="{5F04B983-4659-4831-9C7A-48B558D40D67}" type="parTrans" cxnId="{ABE88D6A-F7FC-40E8-ABB9-1964D75733BF}">
      <dgm:prSet/>
      <dgm:spPr/>
      <dgm:t>
        <a:bodyPr/>
        <a:lstStyle/>
        <a:p>
          <a:endParaRPr lang="en-US"/>
        </a:p>
      </dgm:t>
    </dgm:pt>
    <dgm:pt modelId="{6C108297-20AD-4C5A-9816-0CC406AF479F}" type="sibTrans" cxnId="{ABE88D6A-F7FC-40E8-ABB9-1964D75733BF}">
      <dgm:prSet/>
      <dgm:spPr/>
      <dgm:t>
        <a:bodyPr/>
        <a:lstStyle/>
        <a:p>
          <a:endParaRPr lang="en-US"/>
        </a:p>
      </dgm:t>
    </dgm:pt>
    <dgm:pt modelId="{3F845F55-6283-467B-BA34-4FC0B1449B7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Strengthen regulations to protect customer data</a:t>
          </a:r>
        </a:p>
      </dgm:t>
    </dgm:pt>
    <dgm:pt modelId="{5A9D3DB7-BFE5-44ED-AE49-E8EDD11F8EB8}" type="parTrans" cxnId="{ABAF6640-D17E-43A3-95AC-4F0376B43E8A}">
      <dgm:prSet/>
      <dgm:spPr/>
      <dgm:t>
        <a:bodyPr/>
        <a:lstStyle/>
        <a:p>
          <a:endParaRPr lang="en-US"/>
        </a:p>
      </dgm:t>
    </dgm:pt>
    <dgm:pt modelId="{D0351B4C-5A26-4EFF-82C9-855C01D17BC3}" type="sibTrans" cxnId="{ABAF6640-D17E-43A3-95AC-4F0376B43E8A}">
      <dgm:prSet/>
      <dgm:spPr/>
      <dgm:t>
        <a:bodyPr/>
        <a:lstStyle/>
        <a:p>
          <a:endParaRPr lang="en-US"/>
        </a:p>
      </dgm:t>
    </dgm:pt>
    <dgm:pt modelId="{DAF2D129-ECE6-40A3-B151-531373133C6A}">
      <dgm:prSet custT="1"/>
      <dgm:spPr/>
      <dgm:t>
        <a:bodyPr/>
        <a:lstStyle/>
        <a:p>
          <a:pPr>
            <a:defRPr b="1"/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Focus on Sustainability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9F98BD-C744-408E-805B-CD65680C68C5}" type="parTrans" cxnId="{00548876-4921-4CD0-ACE7-DE447EC02666}">
      <dgm:prSet/>
      <dgm:spPr/>
      <dgm:t>
        <a:bodyPr/>
        <a:lstStyle/>
        <a:p>
          <a:endParaRPr lang="en-US"/>
        </a:p>
      </dgm:t>
    </dgm:pt>
    <dgm:pt modelId="{4BDC0E52-40F8-463A-B2B5-D3FE6AF83190}" type="sibTrans" cxnId="{00548876-4921-4CD0-ACE7-DE447EC02666}">
      <dgm:prSet/>
      <dgm:spPr/>
      <dgm:t>
        <a:bodyPr/>
        <a:lstStyle/>
        <a:p>
          <a:endParaRPr lang="en-US"/>
        </a:p>
      </dgm:t>
    </dgm:pt>
    <dgm:pt modelId="{7E062BE5-ED12-45E5-8D94-8F2275946B22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Embrace green tech like smart energy management</a:t>
          </a:r>
        </a:p>
      </dgm:t>
    </dgm:pt>
    <dgm:pt modelId="{E090132D-E4D2-4D5A-AC11-17DA2C9D1A3D}" type="parTrans" cxnId="{F2A40709-2F1C-4F35-87FC-E6FEFCF74432}">
      <dgm:prSet/>
      <dgm:spPr/>
      <dgm:t>
        <a:bodyPr/>
        <a:lstStyle/>
        <a:p>
          <a:endParaRPr lang="en-US"/>
        </a:p>
      </dgm:t>
    </dgm:pt>
    <dgm:pt modelId="{4A2A922B-77D8-40BF-9076-0E55DF67C7EA}" type="sibTrans" cxnId="{F2A40709-2F1C-4F35-87FC-E6FEFCF74432}">
      <dgm:prSet/>
      <dgm:spPr/>
      <dgm:t>
        <a:bodyPr/>
        <a:lstStyle/>
        <a:p>
          <a:endParaRPr lang="en-US"/>
        </a:p>
      </dgm:t>
    </dgm:pt>
    <dgm:pt modelId="{85615393-C270-4EBF-83D4-7A352190A1C6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Promote eco-friendly practices (e.g., paperless check-ins)</a:t>
          </a:r>
        </a:p>
      </dgm:t>
    </dgm:pt>
    <dgm:pt modelId="{DEA06DAD-7F5F-4647-8707-C2102544BA96}" type="parTrans" cxnId="{53AA8A9B-B6F0-4C28-A7FB-F44618EA8DA7}">
      <dgm:prSet/>
      <dgm:spPr/>
      <dgm:t>
        <a:bodyPr/>
        <a:lstStyle/>
        <a:p>
          <a:endParaRPr lang="en-US"/>
        </a:p>
      </dgm:t>
    </dgm:pt>
    <dgm:pt modelId="{19B34FA1-6918-42BE-98F2-06DD4B8D03A5}" type="sibTrans" cxnId="{53AA8A9B-B6F0-4C28-A7FB-F44618EA8DA7}">
      <dgm:prSet/>
      <dgm:spPr/>
      <dgm:t>
        <a:bodyPr/>
        <a:lstStyle/>
        <a:p>
          <a:endParaRPr lang="en-US"/>
        </a:p>
      </dgm:t>
    </dgm:pt>
    <dgm:pt modelId="{7215AF73-48C0-499A-AE9D-C6DFD1CF4189}">
      <dgm:prSet custT="1"/>
      <dgm:spPr/>
      <dgm:t>
        <a:bodyPr/>
        <a:lstStyle/>
        <a:p>
          <a:pPr>
            <a:defRPr b="1"/>
          </a:pP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Retraining Staff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864F11-8245-40D8-A4B3-DF76DA13287E}" type="parTrans" cxnId="{A1EC921A-5D16-446F-AF30-06509F5FD48D}">
      <dgm:prSet/>
      <dgm:spPr/>
      <dgm:t>
        <a:bodyPr/>
        <a:lstStyle/>
        <a:p>
          <a:endParaRPr lang="en-US"/>
        </a:p>
      </dgm:t>
    </dgm:pt>
    <dgm:pt modelId="{9A996E19-B804-4082-864C-6DFCA0252B4D}" type="sibTrans" cxnId="{A1EC921A-5D16-446F-AF30-06509F5FD48D}">
      <dgm:prSet/>
      <dgm:spPr/>
      <dgm:t>
        <a:bodyPr/>
        <a:lstStyle/>
        <a:p>
          <a:endParaRPr lang="en-US"/>
        </a:p>
      </dgm:t>
    </dgm:pt>
    <dgm:pt modelId="{E190DC4C-606C-46E6-AD2F-A35E74AEA5C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Train employees to work with new technologies</a:t>
          </a:r>
        </a:p>
      </dgm:t>
    </dgm:pt>
    <dgm:pt modelId="{B95DFCDD-4F75-43B0-BE8E-B4F96173736A}" type="parTrans" cxnId="{68784E59-EB7D-40C2-977E-6D1A9CC0D5B7}">
      <dgm:prSet/>
      <dgm:spPr/>
      <dgm:t>
        <a:bodyPr/>
        <a:lstStyle/>
        <a:p>
          <a:endParaRPr lang="en-US"/>
        </a:p>
      </dgm:t>
    </dgm:pt>
    <dgm:pt modelId="{E52A205D-340A-4632-ADD3-DDEA6C571600}" type="sibTrans" cxnId="{68784E59-EB7D-40C2-977E-6D1A9CC0D5B7}">
      <dgm:prSet/>
      <dgm:spPr/>
      <dgm:t>
        <a:bodyPr/>
        <a:lstStyle/>
        <a:p>
          <a:endParaRPr lang="en-US"/>
        </a:p>
      </dgm:t>
    </dgm:pt>
    <dgm:pt modelId="{DA2A6F4B-767A-4D1E-A801-21FDBE3CF95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Blend automation with the human touch for personalized service</a:t>
          </a:r>
        </a:p>
      </dgm:t>
    </dgm:pt>
    <dgm:pt modelId="{5004FCDF-61EF-440A-A19B-F49BB721AEB8}" type="parTrans" cxnId="{7EE8ED65-5121-4526-ADB6-B810604142D3}">
      <dgm:prSet/>
      <dgm:spPr/>
      <dgm:t>
        <a:bodyPr/>
        <a:lstStyle/>
        <a:p>
          <a:endParaRPr lang="en-US"/>
        </a:p>
      </dgm:t>
    </dgm:pt>
    <dgm:pt modelId="{18D7504B-599F-4420-9D01-DF59ED30F646}" type="sibTrans" cxnId="{7EE8ED65-5121-4526-ADB6-B810604142D3}">
      <dgm:prSet/>
      <dgm:spPr/>
      <dgm:t>
        <a:bodyPr/>
        <a:lstStyle/>
        <a:p>
          <a:endParaRPr lang="en-US"/>
        </a:p>
      </dgm:t>
    </dgm:pt>
    <dgm:pt modelId="{1F6E9751-DA30-4A41-B41D-93AA77978520}" type="pres">
      <dgm:prSet presAssocID="{D07A2833-93C5-4D27-87BF-7FA0F304437F}" presName="Name0" presStyleCnt="0">
        <dgm:presLayoutVars>
          <dgm:dir/>
          <dgm:animLvl val="lvl"/>
          <dgm:resizeHandles val="exact"/>
        </dgm:presLayoutVars>
      </dgm:prSet>
      <dgm:spPr/>
    </dgm:pt>
    <dgm:pt modelId="{9A01667B-B524-4178-97C8-BCA013473EA0}" type="pres">
      <dgm:prSet presAssocID="{34247294-A0C3-41F1-8ADA-C0C41C58E3F3}" presName="composite" presStyleCnt="0"/>
      <dgm:spPr/>
    </dgm:pt>
    <dgm:pt modelId="{87C7FED6-860F-479C-871C-2FB742F96139}" type="pres">
      <dgm:prSet presAssocID="{34247294-A0C3-41F1-8ADA-C0C41C58E3F3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BE494A4-53B1-402D-A4B8-71F4CC86C905}" type="pres">
      <dgm:prSet presAssocID="{34247294-A0C3-41F1-8ADA-C0C41C58E3F3}" presName="desTx" presStyleLbl="alignAccFollowNode1" presStyleIdx="0" presStyleCnt="3">
        <dgm:presLayoutVars>
          <dgm:bulletEnabled val="1"/>
        </dgm:presLayoutVars>
      </dgm:prSet>
      <dgm:spPr/>
    </dgm:pt>
    <dgm:pt modelId="{FD89C5CE-5D3B-4BF6-9B35-F8EE5FBF6D2A}" type="pres">
      <dgm:prSet presAssocID="{1F0B5C45-D9BD-42E5-A9DA-7720B7CDA428}" presName="space" presStyleCnt="0"/>
      <dgm:spPr/>
    </dgm:pt>
    <dgm:pt modelId="{49AE9F60-72C2-4627-904F-2E03665F6F31}" type="pres">
      <dgm:prSet presAssocID="{DAF2D129-ECE6-40A3-B151-531373133C6A}" presName="composite" presStyleCnt="0"/>
      <dgm:spPr/>
    </dgm:pt>
    <dgm:pt modelId="{56C0F2DC-9494-49AF-908E-D30475A5E780}" type="pres">
      <dgm:prSet presAssocID="{DAF2D129-ECE6-40A3-B151-531373133C6A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8541646-0017-44B8-B0FB-731E8D6EDFC1}" type="pres">
      <dgm:prSet presAssocID="{DAF2D129-ECE6-40A3-B151-531373133C6A}" presName="desTx" presStyleLbl="alignAccFollowNode1" presStyleIdx="1" presStyleCnt="3">
        <dgm:presLayoutVars>
          <dgm:bulletEnabled val="1"/>
        </dgm:presLayoutVars>
      </dgm:prSet>
      <dgm:spPr/>
    </dgm:pt>
    <dgm:pt modelId="{D04CF287-BCBF-430A-8814-CA5C8B8C3673}" type="pres">
      <dgm:prSet presAssocID="{4BDC0E52-40F8-463A-B2B5-D3FE6AF83190}" presName="space" presStyleCnt="0"/>
      <dgm:spPr/>
    </dgm:pt>
    <dgm:pt modelId="{2072A90E-E76E-4671-A2F2-346AE6F8F8A9}" type="pres">
      <dgm:prSet presAssocID="{7215AF73-48C0-499A-AE9D-C6DFD1CF4189}" presName="composite" presStyleCnt="0"/>
      <dgm:spPr/>
    </dgm:pt>
    <dgm:pt modelId="{471F2F98-F9CA-44B9-A151-75A34F86BE50}" type="pres">
      <dgm:prSet presAssocID="{7215AF73-48C0-499A-AE9D-C6DFD1CF4189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B981EDC1-7E02-4353-B619-C3A1D9974E56}" type="pres">
      <dgm:prSet presAssocID="{7215AF73-48C0-499A-AE9D-C6DFD1CF4189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65884C06-9F36-46B7-A1BD-61724D545F72}" type="presOf" srcId="{7243C1D7-EDF4-4070-865F-C788A551B104}" destId="{8BE494A4-53B1-402D-A4B8-71F4CC86C905}" srcOrd="0" destOrd="0" presId="urn:microsoft.com/office/officeart/2005/8/layout/hList1"/>
    <dgm:cxn modelId="{F2A40709-2F1C-4F35-87FC-E6FEFCF74432}" srcId="{DAF2D129-ECE6-40A3-B151-531373133C6A}" destId="{7E062BE5-ED12-45E5-8D94-8F2275946B22}" srcOrd="0" destOrd="0" parTransId="{E090132D-E4D2-4D5A-AC11-17DA2C9D1A3D}" sibTransId="{4A2A922B-77D8-40BF-9076-0E55DF67C7EA}"/>
    <dgm:cxn modelId="{99D35009-F3B6-43B0-A599-7D16A999EFA5}" srcId="{D07A2833-93C5-4D27-87BF-7FA0F304437F}" destId="{34247294-A0C3-41F1-8ADA-C0C41C58E3F3}" srcOrd="0" destOrd="0" parTransId="{506E6E70-E3AA-40BB-BBA4-78A8C92C0E15}" sibTransId="{1F0B5C45-D9BD-42E5-A9DA-7720B7CDA428}"/>
    <dgm:cxn modelId="{A1EC921A-5D16-446F-AF30-06509F5FD48D}" srcId="{D07A2833-93C5-4D27-87BF-7FA0F304437F}" destId="{7215AF73-48C0-499A-AE9D-C6DFD1CF4189}" srcOrd="2" destOrd="0" parTransId="{5E864F11-8245-40D8-A4B3-DF76DA13287E}" sibTransId="{9A996E19-B804-4082-864C-6DFCA0252B4D}"/>
    <dgm:cxn modelId="{BF2BC522-31D7-4521-B727-FC72E9D2DD2A}" type="presOf" srcId="{DA2A6F4B-767A-4D1E-A801-21FDBE3CF954}" destId="{B981EDC1-7E02-4353-B619-C3A1D9974E56}" srcOrd="0" destOrd="1" presId="urn:microsoft.com/office/officeart/2005/8/layout/hList1"/>
    <dgm:cxn modelId="{C4B93633-A4EB-438E-93D6-DF50879FDAD9}" type="presOf" srcId="{34247294-A0C3-41F1-8ADA-C0C41C58E3F3}" destId="{87C7FED6-860F-479C-871C-2FB742F96139}" srcOrd="0" destOrd="0" presId="urn:microsoft.com/office/officeart/2005/8/layout/hList1"/>
    <dgm:cxn modelId="{58829B36-46EF-452A-BEB0-9CF70DFFB974}" type="presOf" srcId="{3F845F55-6283-467B-BA34-4FC0B1449B7E}" destId="{8BE494A4-53B1-402D-A4B8-71F4CC86C905}" srcOrd="0" destOrd="2" presId="urn:microsoft.com/office/officeart/2005/8/layout/hList1"/>
    <dgm:cxn modelId="{ABAF6640-D17E-43A3-95AC-4F0376B43E8A}" srcId="{34247294-A0C3-41F1-8ADA-C0C41C58E3F3}" destId="{3F845F55-6283-467B-BA34-4FC0B1449B7E}" srcOrd="2" destOrd="0" parTransId="{5A9D3DB7-BFE5-44ED-AE49-E8EDD11F8EB8}" sibTransId="{D0351B4C-5A26-4EFF-82C9-855C01D17BC3}"/>
    <dgm:cxn modelId="{7EE8ED65-5121-4526-ADB6-B810604142D3}" srcId="{7215AF73-48C0-499A-AE9D-C6DFD1CF4189}" destId="{DA2A6F4B-767A-4D1E-A801-21FDBE3CF954}" srcOrd="1" destOrd="0" parTransId="{5004FCDF-61EF-440A-A19B-F49BB721AEB8}" sibTransId="{18D7504B-599F-4420-9D01-DF59ED30F646}"/>
    <dgm:cxn modelId="{ABE88D6A-F7FC-40E8-ABB9-1964D75733BF}" srcId="{34247294-A0C3-41F1-8ADA-C0C41C58E3F3}" destId="{378A9CE9-373B-4CE0-8871-64F731F04460}" srcOrd="1" destOrd="0" parTransId="{5F04B983-4659-4831-9C7A-48B558D40D67}" sibTransId="{6C108297-20AD-4C5A-9816-0CC406AF479F}"/>
    <dgm:cxn modelId="{00548876-4921-4CD0-ACE7-DE447EC02666}" srcId="{D07A2833-93C5-4D27-87BF-7FA0F304437F}" destId="{DAF2D129-ECE6-40A3-B151-531373133C6A}" srcOrd="1" destOrd="0" parTransId="{169F98BD-C744-408E-805B-CD65680C68C5}" sibTransId="{4BDC0E52-40F8-463A-B2B5-D3FE6AF83190}"/>
    <dgm:cxn modelId="{68784E59-EB7D-40C2-977E-6D1A9CC0D5B7}" srcId="{7215AF73-48C0-499A-AE9D-C6DFD1CF4189}" destId="{E190DC4C-606C-46E6-AD2F-A35E74AEA5C9}" srcOrd="0" destOrd="0" parTransId="{B95DFCDD-4F75-43B0-BE8E-B4F96173736A}" sibTransId="{E52A205D-340A-4632-ADD3-DDEA6C571600}"/>
    <dgm:cxn modelId="{53AA8A9B-B6F0-4C28-A7FB-F44618EA8DA7}" srcId="{DAF2D129-ECE6-40A3-B151-531373133C6A}" destId="{85615393-C270-4EBF-83D4-7A352190A1C6}" srcOrd="1" destOrd="0" parTransId="{DEA06DAD-7F5F-4647-8707-C2102544BA96}" sibTransId="{19B34FA1-6918-42BE-98F2-06DD4B8D03A5}"/>
    <dgm:cxn modelId="{B958459F-2057-4ED4-90D6-6E94664FD59E}" type="presOf" srcId="{85615393-C270-4EBF-83D4-7A352190A1C6}" destId="{08541646-0017-44B8-B0FB-731E8D6EDFC1}" srcOrd="0" destOrd="1" presId="urn:microsoft.com/office/officeart/2005/8/layout/hList1"/>
    <dgm:cxn modelId="{638A4EA1-CB08-4DCC-8927-B10D53073A94}" type="presOf" srcId="{7215AF73-48C0-499A-AE9D-C6DFD1CF4189}" destId="{471F2F98-F9CA-44B9-A151-75A34F86BE50}" srcOrd="0" destOrd="0" presId="urn:microsoft.com/office/officeart/2005/8/layout/hList1"/>
    <dgm:cxn modelId="{735E5FB8-FAA0-4B84-B270-1A17F6A9AEE0}" type="presOf" srcId="{DAF2D129-ECE6-40A3-B151-531373133C6A}" destId="{56C0F2DC-9494-49AF-908E-D30475A5E780}" srcOrd="0" destOrd="0" presId="urn:microsoft.com/office/officeart/2005/8/layout/hList1"/>
    <dgm:cxn modelId="{206BF3C3-EE18-48A6-93E5-1B8C2B915222}" type="presOf" srcId="{E190DC4C-606C-46E6-AD2F-A35E74AEA5C9}" destId="{B981EDC1-7E02-4353-B619-C3A1D9974E56}" srcOrd="0" destOrd="0" presId="urn:microsoft.com/office/officeart/2005/8/layout/hList1"/>
    <dgm:cxn modelId="{67A571CC-CFE7-46D9-8257-575CB6AE0CA6}" type="presOf" srcId="{378A9CE9-373B-4CE0-8871-64F731F04460}" destId="{8BE494A4-53B1-402D-A4B8-71F4CC86C905}" srcOrd="0" destOrd="1" presId="urn:microsoft.com/office/officeart/2005/8/layout/hList1"/>
    <dgm:cxn modelId="{0174CCD3-5E64-449A-A0C1-0A8DFF42DDC1}" srcId="{34247294-A0C3-41F1-8ADA-C0C41C58E3F3}" destId="{7243C1D7-EDF4-4070-865F-C788A551B104}" srcOrd="0" destOrd="0" parTransId="{D5707FC0-55B9-4F5C-96F7-1A84EE53C3FE}" sibTransId="{A561F578-7333-4EA8-9F00-AF21185D7806}"/>
    <dgm:cxn modelId="{68679FE4-51A2-40EB-A606-1CA930BA387C}" type="presOf" srcId="{7E062BE5-ED12-45E5-8D94-8F2275946B22}" destId="{08541646-0017-44B8-B0FB-731E8D6EDFC1}" srcOrd="0" destOrd="0" presId="urn:microsoft.com/office/officeart/2005/8/layout/hList1"/>
    <dgm:cxn modelId="{806DB9EB-8957-4A35-A2B4-95CEF1D632E9}" type="presOf" srcId="{D07A2833-93C5-4D27-87BF-7FA0F304437F}" destId="{1F6E9751-DA30-4A41-B41D-93AA77978520}" srcOrd="0" destOrd="0" presId="urn:microsoft.com/office/officeart/2005/8/layout/hList1"/>
    <dgm:cxn modelId="{5B3D5814-65D9-4CFF-935C-3293B43F809D}" type="presParOf" srcId="{1F6E9751-DA30-4A41-B41D-93AA77978520}" destId="{9A01667B-B524-4178-97C8-BCA013473EA0}" srcOrd="0" destOrd="0" presId="urn:microsoft.com/office/officeart/2005/8/layout/hList1"/>
    <dgm:cxn modelId="{6F339A3E-EB09-44EC-A7E5-B41BF6470545}" type="presParOf" srcId="{9A01667B-B524-4178-97C8-BCA013473EA0}" destId="{87C7FED6-860F-479C-871C-2FB742F96139}" srcOrd="0" destOrd="0" presId="urn:microsoft.com/office/officeart/2005/8/layout/hList1"/>
    <dgm:cxn modelId="{BE1C1F23-5BC0-4126-A983-F7AA58B642BC}" type="presParOf" srcId="{9A01667B-B524-4178-97C8-BCA013473EA0}" destId="{8BE494A4-53B1-402D-A4B8-71F4CC86C905}" srcOrd="1" destOrd="0" presId="urn:microsoft.com/office/officeart/2005/8/layout/hList1"/>
    <dgm:cxn modelId="{5DB8B7DF-0088-4874-93E7-603141AA33A1}" type="presParOf" srcId="{1F6E9751-DA30-4A41-B41D-93AA77978520}" destId="{FD89C5CE-5D3B-4BF6-9B35-F8EE5FBF6D2A}" srcOrd="1" destOrd="0" presId="urn:microsoft.com/office/officeart/2005/8/layout/hList1"/>
    <dgm:cxn modelId="{40AB9CEF-5D7E-45D6-89FE-F99724DD46E8}" type="presParOf" srcId="{1F6E9751-DA30-4A41-B41D-93AA77978520}" destId="{49AE9F60-72C2-4627-904F-2E03665F6F31}" srcOrd="2" destOrd="0" presId="urn:microsoft.com/office/officeart/2005/8/layout/hList1"/>
    <dgm:cxn modelId="{51037533-B3C3-451A-8D19-145AA8766815}" type="presParOf" srcId="{49AE9F60-72C2-4627-904F-2E03665F6F31}" destId="{56C0F2DC-9494-49AF-908E-D30475A5E780}" srcOrd="0" destOrd="0" presId="urn:microsoft.com/office/officeart/2005/8/layout/hList1"/>
    <dgm:cxn modelId="{4802C82C-6624-4A20-AFA4-6A541E0CF0BC}" type="presParOf" srcId="{49AE9F60-72C2-4627-904F-2E03665F6F31}" destId="{08541646-0017-44B8-B0FB-731E8D6EDFC1}" srcOrd="1" destOrd="0" presId="urn:microsoft.com/office/officeart/2005/8/layout/hList1"/>
    <dgm:cxn modelId="{8212ACEA-04FC-436A-B9A5-AD97B93A98B6}" type="presParOf" srcId="{1F6E9751-DA30-4A41-B41D-93AA77978520}" destId="{D04CF287-BCBF-430A-8814-CA5C8B8C3673}" srcOrd="3" destOrd="0" presId="urn:microsoft.com/office/officeart/2005/8/layout/hList1"/>
    <dgm:cxn modelId="{B4B6C737-7616-4856-9462-2EB8CD33C9AD}" type="presParOf" srcId="{1F6E9751-DA30-4A41-B41D-93AA77978520}" destId="{2072A90E-E76E-4671-A2F2-346AE6F8F8A9}" srcOrd="4" destOrd="0" presId="urn:microsoft.com/office/officeart/2005/8/layout/hList1"/>
    <dgm:cxn modelId="{1CD4D894-996C-42B5-B6C6-42CC1D03B833}" type="presParOf" srcId="{2072A90E-E76E-4671-A2F2-346AE6F8F8A9}" destId="{471F2F98-F9CA-44B9-A151-75A34F86BE50}" srcOrd="0" destOrd="0" presId="urn:microsoft.com/office/officeart/2005/8/layout/hList1"/>
    <dgm:cxn modelId="{7500A297-5C6F-4C8F-9BD7-A61B8951CBBE}" type="presParOf" srcId="{2072A90E-E76E-4671-A2F2-346AE6F8F8A9}" destId="{B981EDC1-7E02-4353-B619-C3A1D9974E5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34E44-7CE0-4089-941B-C21F1685FF4A}">
      <dsp:nvSpPr>
        <dsp:cNvPr id="0" name=""/>
        <dsp:cNvSpPr/>
      </dsp:nvSpPr>
      <dsp:spPr>
        <a:xfrm>
          <a:off x="0" y="1895"/>
          <a:ext cx="3352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01DBFC-8ADA-4C14-8A2A-936518923CB1}">
      <dsp:nvSpPr>
        <dsp:cNvPr id="0" name=""/>
        <dsp:cNvSpPr/>
      </dsp:nvSpPr>
      <dsp:spPr>
        <a:xfrm>
          <a:off x="0" y="1895"/>
          <a:ext cx="3352128" cy="129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Digital Transformation Framework</a:t>
          </a:r>
          <a:endParaRPr lang="en-US" sz="2200" kern="1200"/>
        </a:p>
      </dsp:txBody>
      <dsp:txXfrm>
        <a:off x="0" y="1895"/>
        <a:ext cx="3352128" cy="1292506"/>
      </dsp:txXfrm>
    </dsp:sp>
    <dsp:sp modelId="{7A2C02EB-3CB6-459D-843E-8C81CC91A60F}">
      <dsp:nvSpPr>
        <dsp:cNvPr id="0" name=""/>
        <dsp:cNvSpPr/>
      </dsp:nvSpPr>
      <dsp:spPr>
        <a:xfrm>
          <a:off x="0" y="1294401"/>
          <a:ext cx="3352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57E5184-DB62-476A-B74A-6368A8E74E68}">
      <dsp:nvSpPr>
        <dsp:cNvPr id="0" name=""/>
        <dsp:cNvSpPr/>
      </dsp:nvSpPr>
      <dsp:spPr>
        <a:xfrm>
          <a:off x="0" y="1294401"/>
          <a:ext cx="3352128" cy="129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It Is: Using technology to improve how hotels and tourist destinations operate</a:t>
          </a:r>
        </a:p>
      </dsp:txBody>
      <dsp:txXfrm>
        <a:off x="0" y="1294401"/>
        <a:ext cx="3352128" cy="1292506"/>
      </dsp:txXfrm>
    </dsp:sp>
    <dsp:sp modelId="{B4895242-2D12-43AA-8323-3CF7A1D0827C}">
      <dsp:nvSpPr>
        <dsp:cNvPr id="0" name=""/>
        <dsp:cNvSpPr/>
      </dsp:nvSpPr>
      <dsp:spPr>
        <a:xfrm>
          <a:off x="0" y="2586907"/>
          <a:ext cx="335212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5B4B6D2-A0A8-43C5-B371-130E3F89F865}">
      <dsp:nvSpPr>
        <dsp:cNvPr id="0" name=""/>
        <dsp:cNvSpPr/>
      </dsp:nvSpPr>
      <dsp:spPr>
        <a:xfrm>
          <a:off x="0" y="2586907"/>
          <a:ext cx="3352128" cy="129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Why It Matters: Creates seamless service experiences for guests</a:t>
          </a:r>
        </a:p>
      </dsp:txBody>
      <dsp:txXfrm>
        <a:off x="0" y="2586907"/>
        <a:ext cx="3352128" cy="12925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3C536-C096-4E76-AA5F-2A52A24F0878}">
      <dsp:nvSpPr>
        <dsp:cNvPr id="0" name=""/>
        <dsp:cNvSpPr/>
      </dsp:nvSpPr>
      <dsp:spPr>
        <a:xfrm>
          <a:off x="63504" y="315339"/>
          <a:ext cx="893802" cy="8938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9174B2-BB4C-4EC1-9FC5-9EA8B16086AC}">
      <dsp:nvSpPr>
        <dsp:cNvPr id="0" name=""/>
        <dsp:cNvSpPr/>
      </dsp:nvSpPr>
      <dsp:spPr>
        <a:xfrm>
          <a:off x="251202" y="503037"/>
          <a:ext cx="518405" cy="518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6CAC4-28C2-43F1-A880-D9D64FE5674E}">
      <dsp:nvSpPr>
        <dsp:cNvPr id="0" name=""/>
        <dsp:cNvSpPr/>
      </dsp:nvSpPr>
      <dsp:spPr>
        <a:xfrm>
          <a:off x="1148835" y="315339"/>
          <a:ext cx="2106820" cy="893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Central reservation systems (CRS)</a:t>
          </a:r>
          <a:endParaRPr lang="en-US" sz="1900" kern="1200" dirty="0"/>
        </a:p>
      </dsp:txBody>
      <dsp:txXfrm>
        <a:off x="1148835" y="315339"/>
        <a:ext cx="2106820" cy="893802"/>
      </dsp:txXfrm>
    </dsp:sp>
    <dsp:sp modelId="{E702928F-F1A6-4FFC-9D59-FACD670A7B9D}">
      <dsp:nvSpPr>
        <dsp:cNvPr id="0" name=""/>
        <dsp:cNvSpPr/>
      </dsp:nvSpPr>
      <dsp:spPr>
        <a:xfrm>
          <a:off x="3622753" y="315339"/>
          <a:ext cx="893802" cy="8938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7193B-5FE4-4C96-8E8F-45C09746E81B}">
      <dsp:nvSpPr>
        <dsp:cNvPr id="0" name=""/>
        <dsp:cNvSpPr/>
      </dsp:nvSpPr>
      <dsp:spPr>
        <a:xfrm>
          <a:off x="3810452" y="503037"/>
          <a:ext cx="518405" cy="518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6BFE5-0394-4C90-BC29-AF1068FEF123}">
      <dsp:nvSpPr>
        <dsp:cNvPr id="0" name=""/>
        <dsp:cNvSpPr/>
      </dsp:nvSpPr>
      <dsp:spPr>
        <a:xfrm>
          <a:off x="4708085" y="315339"/>
          <a:ext cx="2106820" cy="893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Operation software</a:t>
          </a:r>
          <a:endParaRPr lang="en-US" sz="1900" kern="1200"/>
        </a:p>
      </dsp:txBody>
      <dsp:txXfrm>
        <a:off x="4708085" y="315339"/>
        <a:ext cx="2106820" cy="893802"/>
      </dsp:txXfrm>
    </dsp:sp>
    <dsp:sp modelId="{9375111D-8536-41E6-AEE5-4E48EC18FBF0}">
      <dsp:nvSpPr>
        <dsp:cNvPr id="0" name=""/>
        <dsp:cNvSpPr/>
      </dsp:nvSpPr>
      <dsp:spPr>
        <a:xfrm>
          <a:off x="63504" y="2062255"/>
          <a:ext cx="893802" cy="8938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98591D-745D-483C-BF31-EE51A8699882}">
      <dsp:nvSpPr>
        <dsp:cNvPr id="0" name=""/>
        <dsp:cNvSpPr/>
      </dsp:nvSpPr>
      <dsp:spPr>
        <a:xfrm>
          <a:off x="251202" y="2249953"/>
          <a:ext cx="518405" cy="518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828FF-2148-4956-8101-224B8E29268F}">
      <dsp:nvSpPr>
        <dsp:cNvPr id="0" name=""/>
        <dsp:cNvSpPr/>
      </dsp:nvSpPr>
      <dsp:spPr>
        <a:xfrm>
          <a:off x="1148835" y="2062255"/>
          <a:ext cx="2106820" cy="893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Guest experience platforms</a:t>
          </a:r>
          <a:endParaRPr lang="en-US" sz="1900" kern="1200"/>
        </a:p>
      </dsp:txBody>
      <dsp:txXfrm>
        <a:off x="1148835" y="2062255"/>
        <a:ext cx="2106820" cy="893802"/>
      </dsp:txXfrm>
    </dsp:sp>
    <dsp:sp modelId="{72EC1493-88DE-493A-8F5A-53A2F7710FED}">
      <dsp:nvSpPr>
        <dsp:cNvPr id="0" name=""/>
        <dsp:cNvSpPr/>
      </dsp:nvSpPr>
      <dsp:spPr>
        <a:xfrm>
          <a:off x="3622753" y="2062255"/>
          <a:ext cx="893802" cy="8938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EA5BDC-F025-482D-9943-5134F61BE653}">
      <dsp:nvSpPr>
        <dsp:cNvPr id="0" name=""/>
        <dsp:cNvSpPr/>
      </dsp:nvSpPr>
      <dsp:spPr>
        <a:xfrm>
          <a:off x="3810452" y="2249953"/>
          <a:ext cx="518405" cy="5184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AACC3-2625-4808-8F8D-F53CBE48A6EA}">
      <dsp:nvSpPr>
        <dsp:cNvPr id="0" name=""/>
        <dsp:cNvSpPr/>
      </dsp:nvSpPr>
      <dsp:spPr>
        <a:xfrm>
          <a:off x="4708085" y="2062255"/>
          <a:ext cx="2106820" cy="893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Property management systems (PMS)</a:t>
          </a:r>
          <a:endParaRPr lang="en-US" sz="1900" kern="1200"/>
        </a:p>
      </dsp:txBody>
      <dsp:txXfrm>
        <a:off x="4708085" y="2062255"/>
        <a:ext cx="2106820" cy="893802"/>
      </dsp:txXfrm>
    </dsp:sp>
    <dsp:sp modelId="{1905AD84-FD5D-4998-8301-478DBD778B62}">
      <dsp:nvSpPr>
        <dsp:cNvPr id="0" name=""/>
        <dsp:cNvSpPr/>
      </dsp:nvSpPr>
      <dsp:spPr>
        <a:xfrm>
          <a:off x="63504" y="3809171"/>
          <a:ext cx="893802" cy="8938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0FFD6A-939C-458B-BDFC-46140851C4D0}">
      <dsp:nvSpPr>
        <dsp:cNvPr id="0" name=""/>
        <dsp:cNvSpPr/>
      </dsp:nvSpPr>
      <dsp:spPr>
        <a:xfrm>
          <a:off x="251202" y="3996869"/>
          <a:ext cx="518405" cy="51840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862D4-1A73-407C-A654-835A2E8363D4}">
      <dsp:nvSpPr>
        <dsp:cNvPr id="0" name=""/>
        <dsp:cNvSpPr/>
      </dsp:nvSpPr>
      <dsp:spPr>
        <a:xfrm>
          <a:off x="1148835" y="3809171"/>
          <a:ext cx="2106820" cy="893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Customer relationship management (CRM) systems</a:t>
          </a:r>
          <a:endParaRPr lang="en-US" sz="1900" kern="1200"/>
        </a:p>
      </dsp:txBody>
      <dsp:txXfrm>
        <a:off x="1148835" y="3809171"/>
        <a:ext cx="2106820" cy="893802"/>
      </dsp:txXfrm>
    </dsp:sp>
    <dsp:sp modelId="{620F211C-7F67-47A0-97AD-CA0C4B6A0B9D}">
      <dsp:nvSpPr>
        <dsp:cNvPr id="0" name=""/>
        <dsp:cNvSpPr/>
      </dsp:nvSpPr>
      <dsp:spPr>
        <a:xfrm>
          <a:off x="3622753" y="3809171"/>
          <a:ext cx="893802" cy="89380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8FE17-2486-4937-B9C2-5B5C2C89507A}">
      <dsp:nvSpPr>
        <dsp:cNvPr id="0" name=""/>
        <dsp:cNvSpPr/>
      </dsp:nvSpPr>
      <dsp:spPr>
        <a:xfrm>
          <a:off x="3810452" y="3996869"/>
          <a:ext cx="518405" cy="51840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75F58-FDA8-443A-AB70-D20B5C835898}">
      <dsp:nvSpPr>
        <dsp:cNvPr id="0" name=""/>
        <dsp:cNvSpPr/>
      </dsp:nvSpPr>
      <dsp:spPr>
        <a:xfrm>
          <a:off x="4708085" y="3809171"/>
          <a:ext cx="2106820" cy="893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Robotics and automation</a:t>
          </a:r>
          <a:endParaRPr lang="en-US" sz="1900" kern="1200"/>
        </a:p>
      </dsp:txBody>
      <dsp:txXfrm>
        <a:off x="4708085" y="3809171"/>
        <a:ext cx="2106820" cy="8938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F5F695-7674-4ADE-B8A4-6E622105C2D6}">
      <dsp:nvSpPr>
        <dsp:cNvPr id="0" name=""/>
        <dsp:cNvSpPr/>
      </dsp:nvSpPr>
      <dsp:spPr>
        <a:xfrm>
          <a:off x="2787" y="788539"/>
          <a:ext cx="810632" cy="810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2A609-99D4-4AD2-86FE-3E8154EDADD5}">
      <dsp:nvSpPr>
        <dsp:cNvPr id="0" name=""/>
        <dsp:cNvSpPr/>
      </dsp:nvSpPr>
      <dsp:spPr>
        <a:xfrm>
          <a:off x="2787" y="1773826"/>
          <a:ext cx="2316093" cy="3474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b="1" kern="1200" dirty="0"/>
            <a:t>Political </a:t>
          </a:r>
          <a:endParaRPr lang="en-US" sz="2500" kern="1200" dirty="0"/>
        </a:p>
      </dsp:txBody>
      <dsp:txXfrm>
        <a:off x="2787" y="1773826"/>
        <a:ext cx="2316093" cy="347414"/>
      </dsp:txXfrm>
    </dsp:sp>
    <dsp:sp modelId="{FA2E163C-A0F3-401E-A56F-B007DFD46A17}">
      <dsp:nvSpPr>
        <dsp:cNvPr id="0" name=""/>
        <dsp:cNvSpPr/>
      </dsp:nvSpPr>
      <dsp:spPr>
        <a:xfrm>
          <a:off x="2787" y="2202474"/>
          <a:ext cx="2316093" cy="2647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Supportive government policies for digital innovation</a:t>
          </a:r>
        </a:p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Tax incentives for tech adoption in hospitality</a:t>
          </a:r>
        </a:p>
      </dsp:txBody>
      <dsp:txXfrm>
        <a:off x="2787" y="2202474"/>
        <a:ext cx="2316093" cy="2647784"/>
      </dsp:txXfrm>
    </dsp:sp>
    <dsp:sp modelId="{14B36039-613D-4B51-A01D-184543043F0F}">
      <dsp:nvSpPr>
        <dsp:cNvPr id="0" name=""/>
        <dsp:cNvSpPr/>
      </dsp:nvSpPr>
      <dsp:spPr>
        <a:xfrm>
          <a:off x="2724197" y="788539"/>
          <a:ext cx="810632" cy="810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F094C-BE0D-4631-AA14-A4687D697DEC}">
      <dsp:nvSpPr>
        <dsp:cNvPr id="0" name=""/>
        <dsp:cNvSpPr/>
      </dsp:nvSpPr>
      <dsp:spPr>
        <a:xfrm>
          <a:off x="2724197" y="1773826"/>
          <a:ext cx="2316093" cy="3474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b="1" kern="1200"/>
            <a:t>Economic</a:t>
          </a:r>
          <a:endParaRPr lang="en-US" sz="2500" kern="1200"/>
        </a:p>
      </dsp:txBody>
      <dsp:txXfrm>
        <a:off x="2724197" y="1773826"/>
        <a:ext cx="2316093" cy="347414"/>
      </dsp:txXfrm>
    </dsp:sp>
    <dsp:sp modelId="{5C55B8C1-9158-4DC6-847B-20A5F772C9C8}">
      <dsp:nvSpPr>
        <dsp:cNvPr id="0" name=""/>
        <dsp:cNvSpPr/>
      </dsp:nvSpPr>
      <dsp:spPr>
        <a:xfrm>
          <a:off x="2724197" y="2202474"/>
          <a:ext cx="2316093" cy="2647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Growth in demand for tech-driven, efficient services</a:t>
          </a:r>
        </a:p>
        <a:p>
          <a:pPr marL="0" lvl="0" indent="0" algn="just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Digital transformation linked to cost-saving and revenue growth</a:t>
          </a:r>
        </a:p>
      </dsp:txBody>
      <dsp:txXfrm>
        <a:off x="2724197" y="2202474"/>
        <a:ext cx="2316093" cy="2647784"/>
      </dsp:txXfrm>
    </dsp:sp>
    <dsp:sp modelId="{EBF6699F-9F88-45F7-B8EF-231D7FC669AA}">
      <dsp:nvSpPr>
        <dsp:cNvPr id="0" name=""/>
        <dsp:cNvSpPr/>
      </dsp:nvSpPr>
      <dsp:spPr>
        <a:xfrm>
          <a:off x="5445607" y="788539"/>
          <a:ext cx="810632" cy="810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D6CD7-0B01-4947-8F11-9220E22BA137}">
      <dsp:nvSpPr>
        <dsp:cNvPr id="0" name=""/>
        <dsp:cNvSpPr/>
      </dsp:nvSpPr>
      <dsp:spPr>
        <a:xfrm>
          <a:off x="5445607" y="1773826"/>
          <a:ext cx="2316093" cy="3474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b="1" kern="1200"/>
            <a:t>Social</a:t>
          </a:r>
          <a:endParaRPr lang="en-US" sz="2500" kern="1200"/>
        </a:p>
      </dsp:txBody>
      <dsp:txXfrm>
        <a:off x="5445607" y="1773826"/>
        <a:ext cx="2316093" cy="347414"/>
      </dsp:txXfrm>
    </dsp:sp>
    <dsp:sp modelId="{D4A6425F-9809-4B2C-87F7-25C1B2462D48}">
      <dsp:nvSpPr>
        <dsp:cNvPr id="0" name=""/>
        <dsp:cNvSpPr/>
      </dsp:nvSpPr>
      <dsp:spPr>
        <a:xfrm>
          <a:off x="5445607" y="2202474"/>
          <a:ext cx="2316093" cy="2647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Rising customer expectations for personalized experiences</a:t>
          </a:r>
        </a:p>
        <a:p>
          <a:pPr marL="0" lvl="0" indent="0" algn="l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Greater focus on guest engagement through technology</a:t>
          </a:r>
        </a:p>
      </dsp:txBody>
      <dsp:txXfrm>
        <a:off x="5445607" y="2202474"/>
        <a:ext cx="2316093" cy="26477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A6913-4FE5-4224-AC84-09C5D93881E6}">
      <dsp:nvSpPr>
        <dsp:cNvPr id="0" name=""/>
        <dsp:cNvSpPr/>
      </dsp:nvSpPr>
      <dsp:spPr>
        <a:xfrm>
          <a:off x="768591" y="803898"/>
          <a:ext cx="820968" cy="8209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16D96-9C5A-4186-9050-924886CCFC23}">
      <dsp:nvSpPr>
        <dsp:cNvPr id="0" name=""/>
        <dsp:cNvSpPr/>
      </dsp:nvSpPr>
      <dsp:spPr>
        <a:xfrm>
          <a:off x="6263" y="1801476"/>
          <a:ext cx="2345625" cy="351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b="1" kern="1200"/>
            <a:t>Technological</a:t>
          </a:r>
          <a:endParaRPr lang="en-US" sz="2500" kern="1200"/>
        </a:p>
      </dsp:txBody>
      <dsp:txXfrm>
        <a:off x="6263" y="1801476"/>
        <a:ext cx="2345625" cy="351843"/>
      </dsp:txXfrm>
    </dsp:sp>
    <dsp:sp modelId="{8241066E-746D-4FA6-AFFA-12A237BD537A}">
      <dsp:nvSpPr>
        <dsp:cNvPr id="0" name=""/>
        <dsp:cNvSpPr/>
      </dsp:nvSpPr>
      <dsp:spPr>
        <a:xfrm>
          <a:off x="6263" y="2235464"/>
          <a:ext cx="2345625" cy="2675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Advancements in AI, IoT, big data, and robotics</a:t>
          </a:r>
        </a:p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Hotels using technology to streamline operations and enhance guest services</a:t>
          </a:r>
        </a:p>
      </dsp:txBody>
      <dsp:txXfrm>
        <a:off x="6263" y="2235464"/>
        <a:ext cx="2345625" cy="2675635"/>
      </dsp:txXfrm>
    </dsp:sp>
    <dsp:sp modelId="{D98ED839-DB51-4B99-81DF-D878ACC74BEA}">
      <dsp:nvSpPr>
        <dsp:cNvPr id="0" name=""/>
        <dsp:cNvSpPr/>
      </dsp:nvSpPr>
      <dsp:spPr>
        <a:xfrm>
          <a:off x="3524701" y="803898"/>
          <a:ext cx="820968" cy="8209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FBE6E-A293-48BF-A3F8-BAD28BDE7E43}">
      <dsp:nvSpPr>
        <dsp:cNvPr id="0" name=""/>
        <dsp:cNvSpPr/>
      </dsp:nvSpPr>
      <dsp:spPr>
        <a:xfrm>
          <a:off x="2762373" y="1801476"/>
          <a:ext cx="2345625" cy="351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b="1" kern="1200"/>
            <a:t>Environmental</a:t>
          </a:r>
          <a:endParaRPr lang="en-US" sz="2500" kern="1200"/>
        </a:p>
      </dsp:txBody>
      <dsp:txXfrm>
        <a:off x="2762373" y="1801476"/>
        <a:ext cx="2345625" cy="351843"/>
      </dsp:txXfrm>
    </dsp:sp>
    <dsp:sp modelId="{F9AC9FAE-E028-40E6-878F-906ACA2F7517}">
      <dsp:nvSpPr>
        <dsp:cNvPr id="0" name=""/>
        <dsp:cNvSpPr/>
      </dsp:nvSpPr>
      <dsp:spPr>
        <a:xfrm>
          <a:off x="2762373" y="2235464"/>
          <a:ext cx="2345625" cy="2675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Eco-friendly digital solutions (e.g., smart energy management)</a:t>
          </a:r>
        </a:p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Digital tools promote sustainability in operations</a:t>
          </a:r>
        </a:p>
      </dsp:txBody>
      <dsp:txXfrm>
        <a:off x="2762373" y="2235464"/>
        <a:ext cx="2345625" cy="2675635"/>
      </dsp:txXfrm>
    </dsp:sp>
    <dsp:sp modelId="{DA3A6DAC-4FC7-4049-A0A8-68EB41E15100}">
      <dsp:nvSpPr>
        <dsp:cNvPr id="0" name=""/>
        <dsp:cNvSpPr/>
      </dsp:nvSpPr>
      <dsp:spPr>
        <a:xfrm>
          <a:off x="6280810" y="803898"/>
          <a:ext cx="820968" cy="8209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76E5C-8419-4AF9-AC5E-F84148417230}">
      <dsp:nvSpPr>
        <dsp:cNvPr id="0" name=""/>
        <dsp:cNvSpPr/>
      </dsp:nvSpPr>
      <dsp:spPr>
        <a:xfrm>
          <a:off x="5518482" y="1801476"/>
          <a:ext cx="2345625" cy="351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b="1" kern="1200"/>
            <a:t>Legal</a:t>
          </a:r>
          <a:endParaRPr lang="en-US" sz="2500" kern="1200"/>
        </a:p>
      </dsp:txBody>
      <dsp:txXfrm>
        <a:off x="5518482" y="1801476"/>
        <a:ext cx="2345625" cy="351843"/>
      </dsp:txXfrm>
    </dsp:sp>
    <dsp:sp modelId="{6D22C0A3-EA9C-4426-A871-D9EC7519D0E9}">
      <dsp:nvSpPr>
        <dsp:cNvPr id="0" name=""/>
        <dsp:cNvSpPr/>
      </dsp:nvSpPr>
      <dsp:spPr>
        <a:xfrm>
          <a:off x="5518482" y="2235464"/>
          <a:ext cx="2345625" cy="2675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Compliance with GDPR and other data protection regulations</a:t>
          </a:r>
        </a:p>
        <a:p>
          <a:pPr marL="0" lvl="0" indent="0" algn="ctr" defTabSz="7556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Digital transformation increases legal scrutiny on data privacy</a:t>
          </a:r>
        </a:p>
      </dsp:txBody>
      <dsp:txXfrm>
        <a:off x="5518482" y="2235464"/>
        <a:ext cx="2345625" cy="26756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E23D77-7EBF-48B9-ACFC-1A9FC2443090}">
      <dsp:nvSpPr>
        <dsp:cNvPr id="0" name=""/>
        <dsp:cNvSpPr/>
      </dsp:nvSpPr>
      <dsp:spPr>
        <a:xfrm>
          <a:off x="0" y="304056"/>
          <a:ext cx="6396669" cy="2097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453" tIns="374904" rIns="496453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AI and CRM systems provide personalized guest services</a:t>
          </a: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Automation in booking, check-in, and service requests </a:t>
          </a:r>
          <a:r>
            <a:rPr lang="en-GB" sz="1800" b="0" i="0" kern="1200" dirty="0">
              <a:solidFill>
                <a:schemeClr val="tx1"/>
              </a:solidFill>
              <a:effectLst/>
              <a:latin typeface="Roboto" panose="02000000000000000000" pitchFamily="2" charset="0"/>
            </a:rPr>
            <a:t>(Belo et al., 2022)</a:t>
          </a:r>
          <a:endParaRPr lang="en-US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4056"/>
        <a:ext cx="6396669" cy="2097900"/>
      </dsp:txXfrm>
    </dsp:sp>
    <dsp:sp modelId="{22CF772E-31D0-48D3-964A-C1344F7E6DA6}">
      <dsp:nvSpPr>
        <dsp:cNvPr id="0" name=""/>
        <dsp:cNvSpPr/>
      </dsp:nvSpPr>
      <dsp:spPr>
        <a:xfrm>
          <a:off x="304528" y="38376"/>
          <a:ext cx="6090572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45" tIns="0" rIns="16924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Enhanced Customer Experience</a:t>
          </a:r>
        </a:p>
      </dsp:txBody>
      <dsp:txXfrm>
        <a:off x="330467" y="64315"/>
        <a:ext cx="6038694" cy="479482"/>
      </dsp:txXfrm>
    </dsp:sp>
    <dsp:sp modelId="{A4042C50-30FE-4365-BFFD-EFBC69DA4906}">
      <dsp:nvSpPr>
        <dsp:cNvPr id="0" name=""/>
        <dsp:cNvSpPr/>
      </dsp:nvSpPr>
      <dsp:spPr>
        <a:xfrm>
          <a:off x="0" y="2772674"/>
          <a:ext cx="6396669" cy="31403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453" tIns="374904" rIns="496453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Automation of routine tasks reduces labor costs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Faster response times, improved resource management</a:t>
          </a:r>
        </a:p>
      </dsp:txBody>
      <dsp:txXfrm>
        <a:off x="0" y="2772674"/>
        <a:ext cx="6396669" cy="3140386"/>
      </dsp:txXfrm>
    </dsp:sp>
    <dsp:sp modelId="{0AAF8E54-118E-499E-8F08-95250B20CB4C}">
      <dsp:nvSpPr>
        <dsp:cNvPr id="0" name=""/>
        <dsp:cNvSpPr/>
      </dsp:nvSpPr>
      <dsp:spPr>
        <a:xfrm>
          <a:off x="189203" y="2632395"/>
          <a:ext cx="4477668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245" tIns="0" rIns="16924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Operational Efficiency</a:t>
          </a:r>
        </a:p>
      </dsp:txBody>
      <dsp:txXfrm>
        <a:off x="215142" y="2658334"/>
        <a:ext cx="4425790" cy="4794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C7FED6-860F-479C-871C-2FB742F96139}">
      <dsp:nvSpPr>
        <dsp:cNvPr id="0" name=""/>
        <dsp:cNvSpPr/>
      </dsp:nvSpPr>
      <dsp:spPr>
        <a:xfrm>
          <a:off x="8594" y="0"/>
          <a:ext cx="2029176" cy="562286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Government Support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94" y="0"/>
        <a:ext cx="2029176" cy="562286"/>
      </dsp:txXfrm>
    </dsp:sp>
    <dsp:sp modelId="{8BE494A4-53B1-402D-A4B8-71F4CC86C905}">
      <dsp:nvSpPr>
        <dsp:cNvPr id="0" name=""/>
        <dsp:cNvSpPr/>
      </dsp:nvSpPr>
      <dsp:spPr>
        <a:xfrm>
          <a:off x="8594" y="562286"/>
          <a:ext cx="2029176" cy="24925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Encourage funding for digital innovation in hospitality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Offer incentives for adopting AI and automation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Strengthen regulations to protect customer data</a:t>
          </a:r>
        </a:p>
      </dsp:txBody>
      <dsp:txXfrm>
        <a:off x="8594" y="562286"/>
        <a:ext cx="2029176" cy="249250"/>
      </dsp:txXfrm>
    </dsp:sp>
    <dsp:sp modelId="{56C0F2DC-9494-49AF-908E-D30475A5E780}">
      <dsp:nvSpPr>
        <dsp:cNvPr id="0" name=""/>
        <dsp:cNvSpPr/>
      </dsp:nvSpPr>
      <dsp:spPr>
        <a:xfrm>
          <a:off x="2321855" y="0"/>
          <a:ext cx="2029176" cy="562286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Focus on Sustainability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1855" y="0"/>
        <a:ext cx="2029176" cy="562286"/>
      </dsp:txXfrm>
    </dsp:sp>
    <dsp:sp modelId="{08541646-0017-44B8-B0FB-731E8D6EDFC1}">
      <dsp:nvSpPr>
        <dsp:cNvPr id="0" name=""/>
        <dsp:cNvSpPr/>
      </dsp:nvSpPr>
      <dsp:spPr>
        <a:xfrm>
          <a:off x="2321855" y="562286"/>
          <a:ext cx="2029176" cy="24925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Embrace green tech like smart energy management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Promote eco-friendly practices (e.g., paperless check-ins)</a:t>
          </a:r>
        </a:p>
      </dsp:txBody>
      <dsp:txXfrm>
        <a:off x="2321855" y="562286"/>
        <a:ext cx="2029176" cy="249250"/>
      </dsp:txXfrm>
    </dsp:sp>
    <dsp:sp modelId="{471F2F98-F9CA-44B9-A151-75A34F86BE50}">
      <dsp:nvSpPr>
        <dsp:cNvPr id="0" name=""/>
        <dsp:cNvSpPr/>
      </dsp:nvSpPr>
      <dsp:spPr>
        <a:xfrm>
          <a:off x="4635116" y="0"/>
          <a:ext cx="2029176" cy="562286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Retraining Staff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35116" y="0"/>
        <a:ext cx="2029176" cy="562286"/>
      </dsp:txXfrm>
    </dsp:sp>
    <dsp:sp modelId="{B981EDC1-7E02-4353-B619-C3A1D9974E56}">
      <dsp:nvSpPr>
        <dsp:cNvPr id="0" name=""/>
        <dsp:cNvSpPr/>
      </dsp:nvSpPr>
      <dsp:spPr>
        <a:xfrm>
          <a:off x="4635116" y="562286"/>
          <a:ext cx="2029176" cy="24925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Train employees to work with new technologies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Blend automation with the human touch for personalized service</a:t>
          </a:r>
        </a:p>
      </dsp:txBody>
      <dsp:txXfrm>
        <a:off x="4635116" y="562286"/>
        <a:ext cx="2029176" cy="249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B6134-BAA2-450E-A1F3-92D3979B03F6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1F8BB1-92EA-4D2D-8D84-2DBA3BB3C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197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1F8BB1-92EA-4D2D-8D84-2DBA3BB3C5C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67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1F8BB1-92EA-4D2D-8D84-2DBA3BB3C5C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7900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1F8BB1-92EA-4D2D-8D84-2DBA3BB3C5C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457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1F8BB1-92EA-4D2D-8D84-2DBA3BB3C5C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867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1F8BB1-92EA-4D2D-8D84-2DBA3BB3C5C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351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351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5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554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01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397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971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64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394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5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673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558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7125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1209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6974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897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9629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212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638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981ED2E-6F1A-40DD-A187-2A56C2C1DF5E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A6C755E-D80A-4AC2-BFD7-BFF7FA515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4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  <p:sldLayoutId id="2147483816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hyperlink" Target="https://www.pressmyweb.com/actualites-du-web/digital-boutiques-physiques/" TargetMode="External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7.pn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Data" Target="../diagrams/data1.xml"/><Relationship Id="rId5" Type="http://schemas.openxmlformats.org/officeDocument/2006/relationships/image" Target="../media/image3.png"/><Relationship Id="rId10" Type="http://schemas.microsoft.com/office/2007/relationships/diagramDrawing" Target="../diagrams/drawing1.xml"/><Relationship Id="rId4" Type="http://schemas.openxmlformats.org/officeDocument/2006/relationships/hyperlink" Target="https://ignasialcalde.es/mas-alla-de-la-transformacion-digital-el-liderazgo-en-la-sociedad-red/" TargetMode="External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2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6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ondoncollegept.co.uk/Impact-of-Digital-Transformation-on-Business-Strategies" TargetMode="External"/><Relationship Id="rId13" Type="http://schemas.openxmlformats.org/officeDocument/2006/relationships/hyperlink" Target="https://www.sherpany.com/en/resources/digital-transformation/business-transformation/digital-transformation-examples/" TargetMode="External"/><Relationship Id="rId3" Type="http://schemas.openxmlformats.org/officeDocument/2006/relationships/hyperlink" Target="https://www.dreamstime.com/business-technology-internet-network-conceptbusiness-technology-internet-network-concept-conclusion-hologram-image101803089" TargetMode="External"/><Relationship Id="rId7" Type="http://schemas.openxmlformats.org/officeDocument/2006/relationships/hyperlink" Target="https://www.linkedin.com/pulse/digital-transformation-hospitality-leveraging-ai-emerging-alex-atwood" TargetMode="External"/><Relationship Id="rId12" Type="http://schemas.openxmlformats.org/officeDocument/2006/relationships/hyperlink" Target="https://www.aztechit.co.uk/blog/digital-transformation-and-its-importanc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rketinlife.com/pestel-analysis-tool-to-understand-the-business-environment/" TargetMode="External"/><Relationship Id="rId11" Type="http://schemas.openxmlformats.org/officeDocument/2006/relationships/hyperlink" Target="https://timespro.com/blog/a-step-by-step-guide-to-doing-a-pestel-analysis" TargetMode="External"/><Relationship Id="rId5" Type="http://schemas.openxmlformats.org/officeDocument/2006/relationships/hyperlink" Target="https://ignasialcalde.es/wp-content/uploads/2016/09/DigitalTransf.png" TargetMode="External"/><Relationship Id="rId10" Type="http://schemas.openxmlformats.org/officeDocument/2006/relationships/hyperlink" Target="https://www.pressmyweb.com/wp-content/uploads/2020/06/digital-transformation-1-2048x878.jpg" TargetMode="External"/><Relationship Id="rId4" Type="http://schemas.openxmlformats.org/officeDocument/2006/relationships/hyperlink" Target="https://moxielearn.ai/blog/how-to-make-a-literature-review-matrix-with-ai" TargetMode="External"/><Relationship Id="rId9" Type="http://schemas.openxmlformats.org/officeDocument/2006/relationships/hyperlink" Target="https://newdigitalage.co/technology/five-trends-changing-the-future-of-digital-transform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A391C69-E52F-4DC0-B51A-0DABC5484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48390FD-448E-4FF2-AEE8-C4696056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59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BD259F2-A289-4420-B3EB-BBC6A904F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E1BD2F-72F4-0BF6-60F8-CB6A425BA8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829" y="152399"/>
            <a:ext cx="6071165" cy="2730498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TRANSFORMATION IN HOSPITALITY AND TOURISM</a:t>
            </a: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875BEE-7253-4485-A807-0F787D0887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86" y="4463143"/>
            <a:ext cx="5508171" cy="224245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Corina Maria Danila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 2118573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Module: Contemporary Themes in the Hotel and Hospitality Sector (BMIH6001)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Ernest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Wavei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31AD74-B079-5766-54BD-68405293FB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5962" y="-2"/>
            <a:ext cx="4997352" cy="68580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4A27345-25C9-3A6E-B989-711CC7DD1028}"/>
              </a:ext>
            </a:extLst>
          </p:cNvPr>
          <p:cNvSpPr txBox="1"/>
          <p:nvPr/>
        </p:nvSpPr>
        <p:spPr>
          <a:xfrm>
            <a:off x="7595343" y="6302827"/>
            <a:ext cx="2830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(www.aztechit.co.uk, n.d.)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78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5E91671-F8EC-48E5-AF7D-F8EBA1170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CE59FA1A-344C-4D4A-8B5E-C8C762089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3DF75F3C-BE8A-A6B2-9512-91CEF6928B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9185" y="370114"/>
            <a:ext cx="6044349" cy="622662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/>
        </p:spPr>
      </p:pic>
      <p:pic>
        <p:nvPicPr>
          <p:cNvPr id="7" name="Picture 6" descr="A hand touching a transparent screen">
            <a:extLst>
              <a:ext uri="{FF2B5EF4-FFF2-40B4-BE49-F238E27FC236}">
                <a16:creationId xmlns:a16="http://schemas.microsoft.com/office/drawing/2014/main" id="{025961AD-2D29-737F-12B7-9E875FC5B2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71450" y="1110344"/>
            <a:ext cx="5399472" cy="462642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CC222C5-0DAD-4CD1-A207-849800E66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" name="Title 34">
            <a:extLst>
              <a:ext uri="{FF2B5EF4-FFF2-40B4-BE49-F238E27FC236}">
                <a16:creationId xmlns:a16="http://schemas.microsoft.com/office/drawing/2014/main" id="{680A7301-2F45-C081-123C-68B8FED1A4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315" y="54429"/>
            <a:ext cx="3892954" cy="794656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1CB1CDE-FD6D-1935-1098-F6419F37C106}"/>
              </a:ext>
            </a:extLst>
          </p:cNvPr>
          <p:cNvSpPr txBox="1"/>
          <p:nvPr/>
        </p:nvSpPr>
        <p:spPr>
          <a:xfrm>
            <a:off x="484348" y="5928054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</a:t>
            </a: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Pressmyweb.com, 2024</a:t>
            </a:r>
            <a:r>
              <a:rPr lang="en-GB" sz="1600" dirty="0">
                <a:latin typeface="Roboto" panose="02000000000000000000" pitchFamily="2" charset="0"/>
                <a:cs typeface="Arial" panose="020B060402020202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989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ompass pointing to a blue arrow&#10;&#10;Description automatically generated">
            <a:extLst>
              <a:ext uri="{FF2B5EF4-FFF2-40B4-BE49-F238E27FC236}">
                <a16:creationId xmlns:a16="http://schemas.microsoft.com/office/drawing/2014/main" id="{6790F149-73AB-58A4-DF81-4D272C937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783" r="13327"/>
          <a:stretch/>
        </p:blipFill>
        <p:spPr>
          <a:xfrm>
            <a:off x="1" y="10"/>
            <a:ext cx="7479157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791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A3E84E-EF2B-E2FC-0C03-141C19B5D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US" b="1">
                <a:ln w="22225">
                  <a:solidFill>
                    <a:srgbClr val="FFFFFF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A6F032-3665-B49F-B0C6-F3EBD1AF8A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6243870"/>
              </p:ext>
            </p:extLst>
          </p:nvPr>
        </p:nvGraphicFramePr>
        <p:xfrm>
          <a:off x="8196408" y="2367092"/>
          <a:ext cx="3352128" cy="38813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7641A2C-D1E0-C8E1-FAC1-D87A34658C2C}"/>
              </a:ext>
            </a:extLst>
          </p:cNvPr>
          <p:cNvSpPr txBox="1"/>
          <p:nvPr/>
        </p:nvSpPr>
        <p:spPr>
          <a:xfrm>
            <a:off x="272835" y="6389914"/>
            <a:ext cx="2574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(Ignasialcalde.es, 2024)</a:t>
            </a:r>
          </a:p>
        </p:txBody>
      </p:sp>
    </p:spTree>
    <p:extLst>
      <p:ext uri="{BB962C8B-B14F-4D97-AF65-F5344CB8AC3E}">
        <p14:creationId xmlns:p14="http://schemas.microsoft.com/office/powerpoint/2010/main" val="1871214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C8BCC8-800B-3B9E-0833-987285AE1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3059" y="0"/>
            <a:ext cx="6672886" cy="1300291"/>
          </a:xfrm>
        </p:spPr>
        <p:txBody>
          <a:bodyPr>
            <a:normAutofit/>
          </a:bodyPr>
          <a:lstStyle/>
          <a:p>
            <a:r>
              <a:rPr lang="en-US" sz="4000" b="1" dirty="0">
                <a:ln w="22225">
                  <a:solidFill>
                    <a:srgbClr val="FFFFFF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  <a:endParaRPr lang="en-GB" sz="4000" b="1" dirty="0">
              <a:ln w="22225">
                <a:solidFill>
                  <a:srgbClr val="FFFFFF"/>
                </a:solidFill>
              </a:ln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E8B7C-3EBD-3947-6D44-9431AD448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870857"/>
            <a:ext cx="7585438" cy="5845629"/>
          </a:xfrm>
        </p:spPr>
        <p:txBody>
          <a:bodyPr>
            <a:normAutofit fontScale="92500" lnSpcReduction="20000"/>
          </a:bodyPr>
          <a:lstStyle/>
          <a:p>
            <a:pPr lvl="0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AI and Big Data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Impact on </a:t>
            </a:r>
            <a:r>
              <a:rPr lang="en-US" altLang="en-US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Personalization</a:t>
            </a: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Tailors</a:t>
            </a: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guest experiences based on preferences</a:t>
            </a:r>
          </a:p>
          <a:p>
            <a:pPr lvl="1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Data-Driven Insights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Helps hotels make smarter decisions </a:t>
            </a:r>
            <a:r>
              <a:rPr lang="en-GB" sz="2000" b="0" i="0" dirty="0">
                <a:effectLst/>
                <a:latin typeface="Roboto" panose="02000000000000000000" pitchFamily="2" charset="0"/>
              </a:rPr>
              <a:t>(Ivanov and Webster, 2019) </a:t>
            </a: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Boosting Operational Efficiency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Streamlined Processes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Saves time and reduces costs.</a:t>
            </a:r>
          </a:p>
          <a:p>
            <a:pPr lvl="1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Helps hotels quickly respond to market changes.</a:t>
            </a:r>
          </a:p>
          <a:p>
            <a:pPr marL="0" marR="0" lvl="0" indent="0" defTabSz="914400" rtl="0" eaLnBrk="0" fontAlgn="base" latinLnBrk="0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Latest Research Findings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Competitive Edge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Hotels embracing technology gain an advantage (Nadda et al., 2023).</a:t>
            </a:r>
          </a:p>
          <a:p>
            <a:pPr marL="457200" lvl="1" indent="0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Sustainability Focus: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tools promote eco-friendly practices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DD94E6-616C-7BDB-1106-EF3EC30854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465048" cy="68579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54AB7E-17C2-1E9B-3AF3-A8B7E6DCAE98}"/>
              </a:ext>
            </a:extLst>
          </p:cNvPr>
          <p:cNvSpPr txBox="1"/>
          <p:nvPr/>
        </p:nvSpPr>
        <p:spPr>
          <a:xfrm>
            <a:off x="315686" y="6487886"/>
            <a:ext cx="3567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(Becker,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211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59F629-B370-9B3B-58BF-58E83EB78C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06" r="28741" b="-1"/>
          <a:stretch/>
        </p:blipFill>
        <p:spPr>
          <a:xfrm>
            <a:off x="7164190" y="10"/>
            <a:ext cx="5027810" cy="685799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5B225B-7599-E12E-F889-6A5A3CA7E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58" y="268712"/>
            <a:ext cx="6672886" cy="1596177"/>
          </a:xfrm>
        </p:spPr>
        <p:txBody>
          <a:bodyPr>
            <a:normAutofit/>
          </a:bodyPr>
          <a:lstStyle/>
          <a:p>
            <a:r>
              <a:rPr lang="en-GB" sz="2500" dirty="0"/>
              <a:t>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EXAMPLES OF DIGITAL TRANSFORMATION IN THE HOSPITALITY INDUSTRY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75370A4A-A94B-5FED-870F-D38A28974C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6772391"/>
              </p:ext>
            </p:extLst>
          </p:nvPr>
        </p:nvGraphicFramePr>
        <p:xfrm>
          <a:off x="131990" y="1709057"/>
          <a:ext cx="6878410" cy="501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5676EB6-3B80-8AAC-B61E-343F8F5070AC}"/>
              </a:ext>
            </a:extLst>
          </p:cNvPr>
          <p:cNvSpPr txBox="1"/>
          <p:nvPr/>
        </p:nvSpPr>
        <p:spPr>
          <a:xfrm>
            <a:off x="7357435" y="6063343"/>
            <a:ext cx="3103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(www.sherpany.com, n.d.)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928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BF0AE5A-AEFD-542D-A451-0536FC6F66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367" r="51089" b="1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F96302-D437-3A98-A0F2-E83B1CE96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2082" y="116748"/>
            <a:ext cx="6672886" cy="90651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 </a:t>
            </a:r>
            <a:endParaRPr lang="en-GB" dirty="0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7CE5C8F0-D0EC-4A35-7578-94283F4810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931436"/>
              </p:ext>
            </p:extLst>
          </p:nvPr>
        </p:nvGraphicFramePr>
        <p:xfrm>
          <a:off x="4318654" y="1023258"/>
          <a:ext cx="7764489" cy="5638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B103321-9AF3-A694-5B7B-19184C44B66C}"/>
              </a:ext>
            </a:extLst>
          </p:cNvPr>
          <p:cNvSpPr txBox="1"/>
          <p:nvPr/>
        </p:nvSpPr>
        <p:spPr>
          <a:xfrm>
            <a:off x="293914" y="6422571"/>
            <a:ext cx="3091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(Juan Carlos Navarro, 2024)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2646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BF3B76-2508-1889-841A-A3DAA2D1B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992" y="1"/>
            <a:ext cx="6672886" cy="979714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467491-A639-7978-35FE-1FB224B391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525911"/>
              </p:ext>
            </p:extLst>
          </p:nvPr>
        </p:nvGraphicFramePr>
        <p:xfrm>
          <a:off x="87086" y="979715"/>
          <a:ext cx="7870371" cy="5714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5A292562-500F-3DA4-6E28-0EF6849C46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57374" y="-2"/>
            <a:ext cx="4034626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C0EBF83-2898-1C86-B134-E9EB019187CF}"/>
              </a:ext>
            </a:extLst>
          </p:cNvPr>
          <p:cNvSpPr txBox="1"/>
          <p:nvPr/>
        </p:nvSpPr>
        <p:spPr>
          <a:xfrm>
            <a:off x="8458200" y="6204857"/>
            <a:ext cx="2721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dirty="0" err="1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TimesPro</a:t>
            </a:r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, 2024)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149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B169C-6A5E-1674-FC3D-6883B9599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964" y="10886"/>
            <a:ext cx="6825342" cy="886732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Impact of Digital Transformation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727DB0E-0412-1267-1D0F-9972E86A56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297813"/>
              </p:ext>
            </p:extLst>
          </p:nvPr>
        </p:nvGraphicFramePr>
        <p:xfrm>
          <a:off x="5512301" y="762001"/>
          <a:ext cx="6396669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36317AC-2BEF-E272-D441-4E072555E9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" y="10886"/>
            <a:ext cx="529796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14D3BF-93CA-90A9-A2CE-02F956E9D746}"/>
              </a:ext>
            </a:extLst>
          </p:cNvPr>
          <p:cNvSpPr txBox="1"/>
          <p:nvPr/>
        </p:nvSpPr>
        <p:spPr>
          <a:xfrm>
            <a:off x="413657" y="6343878"/>
            <a:ext cx="4071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 (London, 2022)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84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38610-8C50-AB07-A7F7-B04EF86184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69" r="30038"/>
          <a:stretch/>
        </p:blipFill>
        <p:spPr>
          <a:xfrm>
            <a:off x="8157374" y="10"/>
            <a:ext cx="4034626" cy="685799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692147-DF3B-4007-64AB-A7BE6FB52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7586662" cy="119743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Industry Responses and Critical Reflection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B2FB3-FCE5-6E8E-2DC3-2A924CD98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743" y="1197430"/>
            <a:ext cx="7772399" cy="55843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Examples of Industry Responses</a:t>
            </a:r>
          </a:p>
          <a:p>
            <a:pPr lvl="1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Major hotels adopting AI-powered CRM and automation</a:t>
            </a:r>
          </a:p>
          <a:p>
            <a:pPr lvl="1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Boutique hotels using digital tools for personalized services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lvl="1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Enhanced guest satisfaction and loyalty</a:t>
            </a:r>
          </a:p>
          <a:p>
            <a:pPr lvl="1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Increased operational agility and scalability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lvl="1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 costs of implementing advanced tech solutions</a:t>
            </a:r>
          </a:p>
          <a:p>
            <a:pPr lvl="1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Challenges in staff adaptation and training</a:t>
            </a:r>
          </a:p>
          <a:p>
            <a:pPr lvl="1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Data privacy and security concerns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EC7E04-2FA3-4641-08E7-266C38A5D963}"/>
              </a:ext>
            </a:extLst>
          </p:cNvPr>
          <p:cNvSpPr txBox="1"/>
          <p:nvPr/>
        </p:nvSpPr>
        <p:spPr>
          <a:xfrm>
            <a:off x="8665029" y="6270171"/>
            <a:ext cx="2797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Roboto" panose="02000000000000000000" pitchFamily="2" charset="0"/>
              </a:rPr>
              <a:t>(Linkedin.com,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029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person holding a light&#10;&#10;Description automatically generated">
            <a:extLst>
              <a:ext uri="{FF2B5EF4-FFF2-40B4-BE49-F238E27FC236}">
                <a16:creationId xmlns:a16="http://schemas.microsoft.com/office/drawing/2014/main" id="{A48DAE23-C3D9-A662-1CD9-C4BCD96C61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383" r="11567" b="-1"/>
          <a:stretch/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603785-B2EE-67D6-F515-BE03D5A52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8336" y="106889"/>
            <a:ext cx="6672886" cy="1036111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 Black" panose="020B0A04020102020204" pitchFamily="34" charset="0"/>
                <a:cs typeface="Times New Roman" panose="02020603050405020304" pitchFamily="18" charset="0"/>
              </a:rPr>
              <a:t>Future Policy Recommendations</a:t>
            </a:r>
            <a:endParaRPr lang="en-GB" dirty="0">
              <a:latin typeface="Arial Black" panose="020B0A04020102020204" pitchFamily="34" charset="0"/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5484CACA-156F-0A00-3C7B-CD85E83A67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272338"/>
              </p:ext>
            </p:extLst>
          </p:nvPr>
        </p:nvGraphicFramePr>
        <p:xfrm>
          <a:off x="4628336" y="1343835"/>
          <a:ext cx="6672887" cy="811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7363C0FB-F4A4-368A-A3FC-E1D206486630}"/>
              </a:ext>
            </a:extLst>
          </p:cNvPr>
          <p:cNvSpPr txBox="1"/>
          <p:nvPr/>
        </p:nvSpPr>
        <p:spPr>
          <a:xfrm>
            <a:off x="337457" y="6368143"/>
            <a:ext cx="29718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(Pearse, 2023)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912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B6DCA9-60E6-17CE-6EDE-1DEC150793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288" r="40619"/>
          <a:stretch/>
        </p:blipFill>
        <p:spPr>
          <a:xfrm>
            <a:off x="8157374" y="10"/>
            <a:ext cx="4034626" cy="68579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3B073D-63E8-C171-B385-03392AC9CA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3776" y="618517"/>
            <a:ext cx="6672886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B57721-205F-ED22-030B-16077EA982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3774" y="2367092"/>
            <a:ext cx="6672887" cy="342410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Digital transformation is reshaping the hospitality industry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AI, big data, and automation enhance guest experiences and operational efficiency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Hotels must balance tech adoption with maintaining a human touch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Sustainability and data privacy are critical for long-term success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2AEF0E-CD34-2C74-66F7-35C491AB55E7}"/>
              </a:ext>
            </a:extLst>
          </p:cNvPr>
          <p:cNvSpPr txBox="1"/>
          <p:nvPr/>
        </p:nvSpPr>
        <p:spPr>
          <a:xfrm>
            <a:off x="8349343" y="6074229"/>
            <a:ext cx="3080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GB" b="0" i="0" dirty="0">
                <a:solidFill>
                  <a:schemeClr val="bg1"/>
                </a:solidFill>
                <a:effectLst/>
                <a:latin typeface="Roboto" panose="02000000000000000000" pitchFamily="2" charset="0"/>
              </a:rPr>
              <a:t>(Anar Mammadov, 2017)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1670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E43F15-7FF8-B310-8699-E7A40EE40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A2AECF-A507-29C2-8583-8477CB95D04D}"/>
              </a:ext>
            </a:extLst>
          </p:cNvPr>
          <p:cNvSpPr txBox="1"/>
          <p:nvPr/>
        </p:nvSpPr>
        <p:spPr>
          <a:xfrm>
            <a:off x="4158343" y="119743"/>
            <a:ext cx="7946571" cy="66185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Anar Mammadov (2017).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In Conclusion with hologram businessman concept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700" cap="all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https://www.dreamstime.com/business-technology-internet-network-conceptbusiness-technology-internet-network-concept-conclusion-hologram-image101803089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  [Accessed 30 Oct. 2024].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Becker, K. (2023).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How to Use AI to Create a Literature Matrix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Moxie.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https://moxielearn.ai/blog/how-to-make-a-literature-review-matrix-with-ai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[Accessed 30 Oct. 2024].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 Belo, M., </a:t>
            </a:r>
            <a:r>
              <a:rPr lang="en-US" sz="700" cap="all" dirty="0" err="1">
                <a:latin typeface="Arial" panose="020B0604020202020204" pitchFamily="34" charset="0"/>
                <a:cs typeface="Arial" panose="020B0604020202020204" pitchFamily="34" charset="0"/>
              </a:rPr>
              <a:t>CarvalhoL.C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., Pronto, J.M. and Gustavo, N. (2022).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Optimizing digital solutions for hyper-personalization in tourism and hospitality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Hershey, Pennsylvania (701 E. Chocolate Avenue, Hershey, Pennsylvania, 17033, USA): IGI Global.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 Ignasialcalde.es. (2024).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https://ignasialcalde.es/wp-content/uploads/2016/09/DigitalTransf.png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 [Accessed 29 Oct. 2024].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Ivanov, S. and Webster, C. (2019).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Robots, artificial intelligence, and service automation in travel, tourism and hospitality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Bingley, England: Emerald Publishing.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Juan Carlos Navarro (2024).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PESTEL Analysis: Tool to understand the business environment - </a:t>
            </a:r>
            <a:r>
              <a:rPr lang="en-US" sz="700" i="1" cap="all" dirty="0" err="1">
                <a:latin typeface="Arial" panose="020B0604020202020204" pitchFamily="34" charset="0"/>
                <a:cs typeface="Arial" panose="020B0604020202020204" pitchFamily="34" charset="0"/>
              </a:rPr>
              <a:t>MarketinLife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 | Digital Transformation Consulting Firm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700" cap="all" dirty="0" err="1">
                <a:latin typeface="Arial" panose="020B0604020202020204" pitchFamily="34" charset="0"/>
                <a:cs typeface="Arial" panose="020B0604020202020204" pitchFamily="34" charset="0"/>
              </a:rPr>
              <a:t>MarketinLife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 | Digital Transformation Consulting Firm.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https://marketinlife.com/pestel-analysis-tool-to-understand-the-business-environment/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Linkedin.com. (2024).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LinkedIn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https://www.linkedin.com/pulse/digital-transformation-hospitality-leveraging-ai-emerging-alex-atwood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[Accessed 30 Oct. 2024].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London (2022).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Impact of Digital Transformation on Business Strategies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London College.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https://londoncollegept.co.uk/Impact-of-Digital-Transformation-on-Business-Strategies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  [Accessed 30 Oct. 2024]. 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Nadda, V., Tyagi, P.K., Vieira, M. and Tyagi, P. (2023).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 Advancement Through Digital Innovation in the Service Sector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IGI Global.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Pearse, J. (2023).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Five trends changing the future of digital transformation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New Digital Age.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https://newdigitalage.co/technology/five-trends-changing-the-future-of-digital-transformation/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Pressmyweb.com. (2024).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https://www.pressmyweb.com/wp-content/uploads/2020/06/digital-transformation-1-2048x878.jpg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[Accessed 29 Oct. 2024].  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 err="1">
                <a:latin typeface="Arial" panose="020B0604020202020204" pitchFamily="34" charset="0"/>
                <a:cs typeface="Arial" panose="020B0604020202020204" pitchFamily="34" charset="0"/>
              </a:rPr>
              <a:t>TimesPro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(2024).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A Step-by-Step Guide to Doing a PESTEL Analysis | </a:t>
            </a:r>
            <a:r>
              <a:rPr lang="en-US" sz="700" i="1" cap="all" dirty="0" err="1">
                <a:latin typeface="Arial" panose="020B0604020202020204" pitchFamily="34" charset="0"/>
                <a:cs typeface="Arial" panose="020B0604020202020204" pitchFamily="34" charset="0"/>
              </a:rPr>
              <a:t>TimesPro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 Blog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https://timespro.com/blog/a-step-by-step-guide-to-doing-a-pestel-analysis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www.aztechit.co.uk. (n.d.).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What is Digital Transformation and Why is it Important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https://www.aztechit.co.uk/blog/digital-transformation-and-its-importance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indent="-228600" defTabSz="9144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www.sherpany.com. (n.d.). </a:t>
            </a:r>
            <a:r>
              <a:rPr lang="en-US" sz="700" i="1" cap="all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examples | </a:t>
            </a:r>
            <a:r>
              <a:rPr lang="en-US" sz="700" i="1" cap="all" dirty="0" err="1">
                <a:latin typeface="Arial" panose="020B0604020202020204" pitchFamily="34" charset="0"/>
                <a:cs typeface="Arial" panose="020B0604020202020204" pitchFamily="34" charset="0"/>
              </a:rPr>
              <a:t>Sherpany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700" u="sng" cap="all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https://www.sherpany.com/en/resources/digital-transformation/business-transformation/digital-transformation-examples/</a:t>
            </a:r>
            <a:r>
              <a:rPr lang="en-US" sz="700" cap="all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67192560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13257</TotalTime>
  <Words>1120</Words>
  <Application>Microsoft Office PowerPoint</Application>
  <PresentationFormat>Widescreen</PresentationFormat>
  <Paragraphs>111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Arial Black</vt:lpstr>
      <vt:lpstr>Roboto</vt:lpstr>
      <vt:lpstr>Times New Roman</vt:lpstr>
      <vt:lpstr>Tw Cen MT</vt:lpstr>
      <vt:lpstr>Droplet</vt:lpstr>
      <vt:lpstr>DIGITAL TRANSFORMATION IN HOSPITALITY AND TOURISM</vt:lpstr>
      <vt:lpstr>Introduction</vt:lpstr>
      <vt:lpstr>Literature Review</vt:lpstr>
      <vt:lpstr>Literature Review</vt:lpstr>
      <vt:lpstr> EXAMPLES OF DIGITAL TRANSFORMATION IN THE HOSPITALITY INDUSTRY </vt:lpstr>
      <vt:lpstr>PESTEL Analysis </vt:lpstr>
      <vt:lpstr>PESTEL Analysis </vt:lpstr>
      <vt:lpstr>Impact of Digital Transformation</vt:lpstr>
      <vt:lpstr>Industry Responses and Critical Reflection</vt:lpstr>
      <vt:lpstr>Future Policy 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Corina Maria Danila</dc:creator>
  <cp:lastModifiedBy>Corina Maria Danila</cp:lastModifiedBy>
  <cp:revision>5</cp:revision>
  <dcterms:created xsi:type="dcterms:W3CDTF">2024-10-21T10:01:25Z</dcterms:created>
  <dcterms:modified xsi:type="dcterms:W3CDTF">2024-10-30T15:09:53Z</dcterms:modified>
</cp:coreProperties>
</file>