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2"/>
  </p:notesMasterIdLst>
  <p:sldIdLst>
    <p:sldId id="719" r:id="rId24"/>
    <p:sldId id="301" r:id="rId25"/>
    <p:sldId id="302" r:id="rId26"/>
    <p:sldId id="351" r:id="rId27"/>
    <p:sldId id="722" r:id="rId28"/>
    <p:sldId id="378" r:id="rId29"/>
    <p:sldId id="379" r:id="rId30"/>
    <p:sldId id="398" r:id="rId31"/>
    <p:sldId id="738" r:id="rId32"/>
    <p:sldId id="381" r:id="rId33"/>
    <p:sldId id="380" r:id="rId34"/>
    <p:sldId id="399" r:id="rId35"/>
    <p:sldId id="739" r:id="rId36"/>
    <p:sldId id="382" r:id="rId37"/>
    <p:sldId id="383" r:id="rId38"/>
    <p:sldId id="384" r:id="rId39"/>
    <p:sldId id="723" r:id="rId40"/>
    <p:sldId id="385" r:id="rId41"/>
    <p:sldId id="728" r:id="rId42"/>
    <p:sldId id="730" r:id="rId43"/>
    <p:sldId id="729" r:id="rId44"/>
    <p:sldId id="731" r:id="rId45"/>
    <p:sldId id="732" r:id="rId46"/>
    <p:sldId id="733" r:id="rId47"/>
    <p:sldId id="735" r:id="rId48"/>
    <p:sldId id="736" r:id="rId49"/>
    <p:sldId id="737" r:id="rId50"/>
    <p:sldId id="72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62FE18-10D0-40F3-BB80-13BC86B86AF0}" v="9" dt="2024-06-17T06:56:29.6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8" d="100"/>
          <a:sy n="78" d="100"/>
        </p:scale>
        <p:origin x="777"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6/11/relationships/changesInfo" Target="changesInfos/changesInfo1.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9A62FE18-10D0-40F3-BB80-13BC86B86AF0}"/>
    <pc:docChg chg="undo custSel addSld delSld modSld">
      <pc:chgData name="Stalin Jacob Wilson Packia Dhas" userId="050d7d71-3621-4503-95e8-1c9a9d962492" providerId="ADAL" clId="{9A62FE18-10D0-40F3-BB80-13BC86B86AF0}" dt="2024-06-17T06:56:37.196" v="117" actId="47"/>
      <pc:docMkLst>
        <pc:docMk/>
      </pc:docMkLst>
      <pc:sldChg chg="modSp mod">
        <pc:chgData name="Stalin Jacob Wilson Packia Dhas" userId="050d7d71-3621-4503-95e8-1c9a9d962492" providerId="ADAL" clId="{9A62FE18-10D0-40F3-BB80-13BC86B86AF0}" dt="2024-06-17T06:49:00.974" v="3" actId="20577"/>
        <pc:sldMkLst>
          <pc:docMk/>
          <pc:sldMk cId="1483572703" sldId="378"/>
        </pc:sldMkLst>
        <pc:spChg chg="mod">
          <ac:chgData name="Stalin Jacob Wilson Packia Dhas" userId="050d7d71-3621-4503-95e8-1c9a9d962492" providerId="ADAL" clId="{9A62FE18-10D0-40F3-BB80-13BC86B86AF0}" dt="2024-06-17T06:49:00.974" v="3" actId="20577"/>
          <ac:spMkLst>
            <pc:docMk/>
            <pc:sldMk cId="1483572703" sldId="378"/>
            <ac:spMk id="4" creationId="{00000000-0000-0000-0000-000000000000}"/>
          </ac:spMkLst>
        </pc:spChg>
      </pc:sldChg>
      <pc:sldChg chg="modSp mod">
        <pc:chgData name="Stalin Jacob Wilson Packia Dhas" userId="050d7d71-3621-4503-95e8-1c9a9d962492" providerId="ADAL" clId="{9A62FE18-10D0-40F3-BB80-13BC86B86AF0}" dt="2024-06-17T06:49:13.370" v="5" actId="27636"/>
        <pc:sldMkLst>
          <pc:docMk/>
          <pc:sldMk cId="1183387324" sldId="379"/>
        </pc:sldMkLst>
        <pc:spChg chg="mod">
          <ac:chgData name="Stalin Jacob Wilson Packia Dhas" userId="050d7d71-3621-4503-95e8-1c9a9d962492" providerId="ADAL" clId="{9A62FE18-10D0-40F3-BB80-13BC86B86AF0}" dt="2024-06-17T06:49:13.370" v="5" actId="27636"/>
          <ac:spMkLst>
            <pc:docMk/>
            <pc:sldMk cId="1183387324" sldId="379"/>
            <ac:spMk id="3" creationId="{00000000-0000-0000-0000-000000000000}"/>
          </ac:spMkLst>
        </pc:spChg>
      </pc:sldChg>
      <pc:sldChg chg="modSp mod">
        <pc:chgData name="Stalin Jacob Wilson Packia Dhas" userId="050d7d71-3621-4503-95e8-1c9a9d962492" providerId="ADAL" clId="{9A62FE18-10D0-40F3-BB80-13BC86B86AF0}" dt="2024-06-17T06:55:16.804" v="98" actId="6549"/>
        <pc:sldMkLst>
          <pc:docMk/>
          <pc:sldMk cId="2755054893" sldId="381"/>
        </pc:sldMkLst>
        <pc:spChg chg="mod">
          <ac:chgData name="Stalin Jacob Wilson Packia Dhas" userId="050d7d71-3621-4503-95e8-1c9a9d962492" providerId="ADAL" clId="{9A62FE18-10D0-40F3-BB80-13BC86B86AF0}" dt="2024-06-17T06:55:16.804" v="98" actId="6549"/>
          <ac:spMkLst>
            <pc:docMk/>
            <pc:sldMk cId="2755054893" sldId="381"/>
            <ac:spMk id="3" creationId="{00000000-0000-0000-0000-000000000000}"/>
          </ac:spMkLst>
        </pc:spChg>
      </pc:sldChg>
      <pc:sldChg chg="addSp delSp modSp mod">
        <pc:chgData name="Stalin Jacob Wilson Packia Dhas" userId="050d7d71-3621-4503-95e8-1c9a9d962492" providerId="ADAL" clId="{9A62FE18-10D0-40F3-BB80-13BC86B86AF0}" dt="2024-06-17T06:50:57.208" v="15" actId="1076"/>
        <pc:sldMkLst>
          <pc:docMk/>
          <pc:sldMk cId="3380073380" sldId="398"/>
        </pc:sldMkLst>
        <pc:spChg chg="mod">
          <ac:chgData name="Stalin Jacob Wilson Packia Dhas" userId="050d7d71-3621-4503-95e8-1c9a9d962492" providerId="ADAL" clId="{9A62FE18-10D0-40F3-BB80-13BC86B86AF0}" dt="2024-06-17T06:50:36.473" v="7" actId="6549"/>
          <ac:spMkLst>
            <pc:docMk/>
            <pc:sldMk cId="3380073380" sldId="398"/>
            <ac:spMk id="3" creationId="{00000000-0000-0000-0000-000000000000}"/>
          </ac:spMkLst>
        </pc:spChg>
        <pc:spChg chg="del">
          <ac:chgData name="Stalin Jacob Wilson Packia Dhas" userId="050d7d71-3621-4503-95e8-1c9a9d962492" providerId="ADAL" clId="{9A62FE18-10D0-40F3-BB80-13BC86B86AF0}" dt="2024-06-17T06:50:39.207" v="8" actId="478"/>
          <ac:spMkLst>
            <pc:docMk/>
            <pc:sldMk cId="3380073380" sldId="398"/>
            <ac:spMk id="8" creationId="{00000000-0000-0000-0000-000000000000}"/>
          </ac:spMkLst>
        </pc:spChg>
        <pc:picChg chg="add mod">
          <ac:chgData name="Stalin Jacob Wilson Packia Dhas" userId="050d7d71-3621-4503-95e8-1c9a9d962492" providerId="ADAL" clId="{9A62FE18-10D0-40F3-BB80-13BC86B86AF0}" dt="2024-06-17T06:50:46.757" v="11"/>
          <ac:picMkLst>
            <pc:docMk/>
            <pc:sldMk cId="3380073380" sldId="398"/>
            <ac:picMk id="9" creationId="{FB389F63-7989-B145-47F7-56E2045B671C}"/>
          </ac:picMkLst>
        </pc:picChg>
        <pc:picChg chg="add mod">
          <ac:chgData name="Stalin Jacob Wilson Packia Dhas" userId="050d7d71-3621-4503-95e8-1c9a9d962492" providerId="ADAL" clId="{9A62FE18-10D0-40F3-BB80-13BC86B86AF0}" dt="2024-06-17T06:50:57.208" v="15" actId="1076"/>
          <ac:picMkLst>
            <pc:docMk/>
            <pc:sldMk cId="3380073380" sldId="398"/>
            <ac:picMk id="11" creationId="{AA9A565B-00A1-A625-D325-01713BFFAD92}"/>
          </ac:picMkLst>
        </pc:picChg>
      </pc:sldChg>
      <pc:sldChg chg="addSp delSp modSp mod">
        <pc:chgData name="Stalin Jacob Wilson Packia Dhas" userId="050d7d71-3621-4503-95e8-1c9a9d962492" providerId="ADAL" clId="{9A62FE18-10D0-40F3-BB80-13BC86B86AF0}" dt="2024-06-17T06:56:10.134" v="108" actId="1076"/>
        <pc:sldMkLst>
          <pc:docMk/>
          <pc:sldMk cId="1891827361" sldId="399"/>
        </pc:sldMkLst>
        <pc:spChg chg="mod">
          <ac:chgData name="Stalin Jacob Wilson Packia Dhas" userId="050d7d71-3621-4503-95e8-1c9a9d962492" providerId="ADAL" clId="{9A62FE18-10D0-40F3-BB80-13BC86B86AF0}" dt="2024-06-17T06:55:50.987" v="101" actId="6549"/>
          <ac:spMkLst>
            <pc:docMk/>
            <pc:sldMk cId="1891827361" sldId="399"/>
            <ac:spMk id="3" creationId="{00000000-0000-0000-0000-000000000000}"/>
          </ac:spMkLst>
        </pc:spChg>
        <pc:spChg chg="del">
          <ac:chgData name="Stalin Jacob Wilson Packia Dhas" userId="050d7d71-3621-4503-95e8-1c9a9d962492" providerId="ADAL" clId="{9A62FE18-10D0-40F3-BB80-13BC86B86AF0}" dt="2024-06-17T06:55:52.748" v="102" actId="478"/>
          <ac:spMkLst>
            <pc:docMk/>
            <pc:sldMk cId="1891827361" sldId="399"/>
            <ac:spMk id="7" creationId="{00000000-0000-0000-0000-000000000000}"/>
          </ac:spMkLst>
        </pc:spChg>
        <pc:picChg chg="add mod">
          <ac:chgData name="Stalin Jacob Wilson Packia Dhas" userId="050d7d71-3621-4503-95e8-1c9a9d962492" providerId="ADAL" clId="{9A62FE18-10D0-40F3-BB80-13BC86B86AF0}" dt="2024-06-17T06:55:58.731" v="104"/>
          <ac:picMkLst>
            <pc:docMk/>
            <pc:sldMk cId="1891827361" sldId="399"/>
            <ac:picMk id="9" creationId="{A622923E-172D-7576-9C89-19BC3D29CFBF}"/>
          </ac:picMkLst>
        </pc:picChg>
        <pc:picChg chg="add mod">
          <ac:chgData name="Stalin Jacob Wilson Packia Dhas" userId="050d7d71-3621-4503-95e8-1c9a9d962492" providerId="ADAL" clId="{9A62FE18-10D0-40F3-BB80-13BC86B86AF0}" dt="2024-06-17T06:56:10.134" v="108" actId="1076"/>
          <ac:picMkLst>
            <pc:docMk/>
            <pc:sldMk cId="1891827361" sldId="399"/>
            <ac:picMk id="11" creationId="{8FF4910C-4B69-18E0-8FA6-C7C8895E6C4A}"/>
          </ac:picMkLst>
        </pc:picChg>
      </pc:sldChg>
      <pc:sldChg chg="modSp mod">
        <pc:chgData name="Stalin Jacob Wilson Packia Dhas" userId="050d7d71-3621-4503-95e8-1c9a9d962492" providerId="ADAL" clId="{9A62FE18-10D0-40F3-BB80-13BC86B86AF0}" dt="2024-06-17T06:48:31.528" v="1" actId="20577"/>
        <pc:sldMkLst>
          <pc:docMk/>
          <pc:sldMk cId="3119007398" sldId="719"/>
        </pc:sldMkLst>
        <pc:spChg chg="mod">
          <ac:chgData name="Stalin Jacob Wilson Packia Dhas" userId="050d7d71-3621-4503-95e8-1c9a9d962492" providerId="ADAL" clId="{9A62FE18-10D0-40F3-BB80-13BC86B86AF0}" dt="2024-06-17T06:48:31.528" v="1" actId="20577"/>
          <ac:spMkLst>
            <pc:docMk/>
            <pc:sldMk cId="3119007398" sldId="719"/>
            <ac:spMk id="2" creationId="{5AF40EAB-6954-8B5E-C784-2A455332F66A}"/>
          </ac:spMkLst>
        </pc:spChg>
      </pc:sldChg>
      <pc:sldChg chg="addSp delSp modSp del mod">
        <pc:chgData name="Stalin Jacob Wilson Packia Dhas" userId="050d7d71-3621-4503-95e8-1c9a9d962492" providerId="ADAL" clId="{9A62FE18-10D0-40F3-BB80-13BC86B86AF0}" dt="2024-06-17T06:51:24.069" v="25" actId="47"/>
        <pc:sldMkLst>
          <pc:docMk/>
          <pc:sldMk cId="2178480553" sldId="724"/>
        </pc:sldMkLst>
        <pc:spChg chg="add del mod">
          <ac:chgData name="Stalin Jacob Wilson Packia Dhas" userId="050d7d71-3621-4503-95e8-1c9a9d962492" providerId="ADAL" clId="{9A62FE18-10D0-40F3-BB80-13BC86B86AF0}" dt="2024-06-17T06:50:50.146" v="12" actId="21"/>
          <ac:spMkLst>
            <pc:docMk/>
            <pc:sldMk cId="2178480553" sldId="724"/>
            <ac:spMk id="6" creationId="{15C145FB-AC8B-277E-0CC9-23F2E1CC98DB}"/>
          </ac:spMkLst>
        </pc:spChg>
        <pc:spChg chg="add mod">
          <ac:chgData name="Stalin Jacob Wilson Packia Dhas" userId="050d7d71-3621-4503-95e8-1c9a9d962492" providerId="ADAL" clId="{9A62FE18-10D0-40F3-BB80-13BC86B86AF0}" dt="2024-06-17T06:51:14.182" v="21" actId="21"/>
          <ac:spMkLst>
            <pc:docMk/>
            <pc:sldMk cId="2178480553" sldId="724"/>
            <ac:spMk id="8" creationId="{EF1C0CA8-DF94-514D-55CB-EE45362BAB65}"/>
          </ac:spMkLst>
        </pc:spChg>
        <pc:picChg chg="add del">
          <ac:chgData name="Stalin Jacob Wilson Packia Dhas" userId="050d7d71-3621-4503-95e8-1c9a9d962492" providerId="ADAL" clId="{9A62FE18-10D0-40F3-BB80-13BC86B86AF0}" dt="2024-06-17T06:51:14.182" v="21" actId="21"/>
          <ac:picMkLst>
            <pc:docMk/>
            <pc:sldMk cId="2178480553" sldId="724"/>
            <ac:picMk id="9" creationId="{FB389F63-7989-B145-47F7-56E2045B671C}"/>
          </ac:picMkLst>
        </pc:picChg>
        <pc:picChg chg="del">
          <ac:chgData name="Stalin Jacob Wilson Packia Dhas" userId="050d7d71-3621-4503-95e8-1c9a9d962492" providerId="ADAL" clId="{9A62FE18-10D0-40F3-BB80-13BC86B86AF0}" dt="2024-06-17T06:50:52.294" v="13" actId="21"/>
          <ac:picMkLst>
            <pc:docMk/>
            <pc:sldMk cId="2178480553" sldId="724"/>
            <ac:picMk id="11" creationId="{AA9A565B-00A1-A625-D325-01713BFFAD92}"/>
          </ac:picMkLst>
        </pc:picChg>
      </pc:sldChg>
      <pc:sldChg chg="addSp delSp del mod">
        <pc:chgData name="Stalin Jacob Wilson Packia Dhas" userId="050d7d71-3621-4503-95e8-1c9a9d962492" providerId="ADAL" clId="{9A62FE18-10D0-40F3-BB80-13BC86B86AF0}" dt="2024-06-17T06:56:37.196" v="117" actId="47"/>
        <pc:sldMkLst>
          <pc:docMk/>
          <pc:sldMk cId="3989736367" sldId="725"/>
        </pc:sldMkLst>
        <pc:picChg chg="add del">
          <ac:chgData name="Stalin Jacob Wilson Packia Dhas" userId="050d7d71-3621-4503-95e8-1c9a9d962492" providerId="ADAL" clId="{9A62FE18-10D0-40F3-BB80-13BC86B86AF0}" dt="2024-06-17T06:56:26.781" v="114" actId="21"/>
          <ac:picMkLst>
            <pc:docMk/>
            <pc:sldMk cId="3989736367" sldId="725"/>
            <ac:picMk id="9" creationId="{A622923E-172D-7576-9C89-19BC3D29CFBF}"/>
          </ac:picMkLst>
        </pc:picChg>
        <pc:picChg chg="del">
          <ac:chgData name="Stalin Jacob Wilson Packia Dhas" userId="050d7d71-3621-4503-95e8-1c9a9d962492" providerId="ADAL" clId="{9A62FE18-10D0-40F3-BB80-13BC86B86AF0}" dt="2024-06-17T06:56:05.166" v="106" actId="21"/>
          <ac:picMkLst>
            <pc:docMk/>
            <pc:sldMk cId="3989736367" sldId="725"/>
            <ac:picMk id="11" creationId="{8FF4910C-4B69-18E0-8FA6-C7C8895E6C4A}"/>
          </ac:picMkLst>
        </pc:picChg>
      </pc:sldChg>
      <pc:sldChg chg="addSp delSp modSp add mod">
        <pc:chgData name="Stalin Jacob Wilson Packia Dhas" userId="050d7d71-3621-4503-95e8-1c9a9d962492" providerId="ADAL" clId="{9A62FE18-10D0-40F3-BB80-13BC86B86AF0}" dt="2024-06-17T06:51:22.596" v="24" actId="1076"/>
        <pc:sldMkLst>
          <pc:docMk/>
          <pc:sldMk cId="5184294" sldId="738"/>
        </pc:sldMkLst>
        <pc:spChg chg="mod">
          <ac:chgData name="Stalin Jacob Wilson Packia Dhas" userId="050d7d71-3621-4503-95e8-1c9a9d962492" providerId="ADAL" clId="{9A62FE18-10D0-40F3-BB80-13BC86B86AF0}" dt="2024-06-17T06:51:07.394" v="19" actId="6549"/>
          <ac:spMkLst>
            <pc:docMk/>
            <pc:sldMk cId="5184294" sldId="738"/>
            <ac:spMk id="3" creationId="{00000000-0000-0000-0000-000000000000}"/>
          </ac:spMkLst>
        </pc:spChg>
        <pc:spChg chg="del">
          <ac:chgData name="Stalin Jacob Wilson Packia Dhas" userId="050d7d71-3621-4503-95e8-1c9a9d962492" providerId="ADAL" clId="{9A62FE18-10D0-40F3-BB80-13BC86B86AF0}" dt="2024-06-17T06:51:04.446" v="17" actId="478"/>
          <ac:spMkLst>
            <pc:docMk/>
            <pc:sldMk cId="5184294" sldId="738"/>
            <ac:spMk id="7" creationId="{00000000-0000-0000-0000-000000000000}"/>
          </ac:spMkLst>
        </pc:spChg>
        <pc:spChg chg="mod">
          <ac:chgData name="Stalin Jacob Wilson Packia Dhas" userId="050d7d71-3621-4503-95e8-1c9a9d962492" providerId="ADAL" clId="{9A62FE18-10D0-40F3-BB80-13BC86B86AF0}" dt="2024-06-17T06:51:11.473" v="20" actId="1076"/>
          <ac:spMkLst>
            <pc:docMk/>
            <pc:sldMk cId="5184294" sldId="738"/>
            <ac:spMk id="8" creationId="{00000000-0000-0000-0000-000000000000}"/>
          </ac:spMkLst>
        </pc:spChg>
        <pc:picChg chg="add mod">
          <ac:chgData name="Stalin Jacob Wilson Packia Dhas" userId="050d7d71-3621-4503-95e8-1c9a9d962492" providerId="ADAL" clId="{9A62FE18-10D0-40F3-BB80-13BC86B86AF0}" dt="2024-06-17T06:51:22.596" v="24" actId="1076"/>
          <ac:picMkLst>
            <pc:docMk/>
            <pc:sldMk cId="5184294" sldId="738"/>
            <ac:picMk id="9" creationId="{FB389F63-7989-B145-47F7-56E2045B671C}"/>
          </ac:picMkLst>
        </pc:picChg>
      </pc:sldChg>
      <pc:sldChg chg="addSp delSp modSp add mod">
        <pc:chgData name="Stalin Jacob Wilson Packia Dhas" userId="050d7d71-3621-4503-95e8-1c9a9d962492" providerId="ADAL" clId="{9A62FE18-10D0-40F3-BB80-13BC86B86AF0}" dt="2024-06-17T06:56:35.217" v="116" actId="1076"/>
        <pc:sldMkLst>
          <pc:docMk/>
          <pc:sldMk cId="567361486" sldId="739"/>
        </pc:sldMkLst>
        <pc:spChg chg="mod">
          <ac:chgData name="Stalin Jacob Wilson Packia Dhas" userId="050d7d71-3621-4503-95e8-1c9a9d962492" providerId="ADAL" clId="{9A62FE18-10D0-40F3-BB80-13BC86B86AF0}" dt="2024-06-17T06:56:20.089" v="112" actId="6549"/>
          <ac:spMkLst>
            <pc:docMk/>
            <pc:sldMk cId="567361486" sldId="739"/>
            <ac:spMk id="3" creationId="{00000000-0000-0000-0000-000000000000}"/>
          </ac:spMkLst>
        </pc:spChg>
        <pc:spChg chg="mod">
          <ac:chgData name="Stalin Jacob Wilson Packia Dhas" userId="050d7d71-3621-4503-95e8-1c9a9d962492" providerId="ADAL" clId="{9A62FE18-10D0-40F3-BB80-13BC86B86AF0}" dt="2024-06-17T06:56:23.990" v="113" actId="1076"/>
          <ac:spMkLst>
            <pc:docMk/>
            <pc:sldMk cId="567361486" sldId="739"/>
            <ac:spMk id="7" creationId="{00000000-0000-0000-0000-000000000000}"/>
          </ac:spMkLst>
        </pc:spChg>
        <pc:spChg chg="del">
          <ac:chgData name="Stalin Jacob Wilson Packia Dhas" userId="050d7d71-3621-4503-95e8-1c9a9d962492" providerId="ADAL" clId="{9A62FE18-10D0-40F3-BB80-13BC86B86AF0}" dt="2024-06-17T06:56:17.726" v="110" actId="478"/>
          <ac:spMkLst>
            <pc:docMk/>
            <pc:sldMk cId="567361486" sldId="739"/>
            <ac:spMk id="8" creationId="{00000000-0000-0000-0000-000000000000}"/>
          </ac:spMkLst>
        </pc:spChg>
        <pc:picChg chg="add mod">
          <ac:chgData name="Stalin Jacob Wilson Packia Dhas" userId="050d7d71-3621-4503-95e8-1c9a9d962492" providerId="ADAL" clId="{9A62FE18-10D0-40F3-BB80-13BC86B86AF0}" dt="2024-06-17T06:56:35.217" v="116" actId="1076"/>
          <ac:picMkLst>
            <pc:docMk/>
            <pc:sldMk cId="567361486" sldId="739"/>
            <ac:picMk id="9" creationId="{A622923E-172D-7576-9C89-19BC3D29CFB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678967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4282180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3084817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4035684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2842738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1177481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2784575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659132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0821435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292678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2601086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2113332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14846659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595439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3281099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2920089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12119531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16741579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2984877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4342116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896503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481834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30695974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19061265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BB62E1F-6090-44A3-AA6B-E22EE62912D8}"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5EECD7-74B2-41A6-B764-BED6275233EF}"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39BA0FB-1734-4F74-9CB7-02310BB437D1}"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51D628D-2E10-4646-9972-3D6596D2AA1B}"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E875586-3E08-4076-8E75-E5F8242817FA}"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E43B8B3-C376-49BA-A6A6-4254E59E3CAF}"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1F90BB7-6514-400C-85C4-442E8D5E5424}" type="datetime1">
              <a:rPr lang="en-GB" noProof="0" smtClean="0"/>
              <a:t>17/06/2024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3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D108B81-A5A1-4EC1-B094-F9E2C353E762}"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F11950E-F2E3-4A1B-A6B5-5F60CE227443}"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51CE817-1071-4798-8A96-2A801867FC19}"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3FC0DB9-6828-473A-A730-8A72C27F8D4F}" type="datetime1">
              <a:rPr lang="en-GB" noProof="0" smtClean="0"/>
              <a:t>17/06/2024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3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2D2F1EF-0E78-460E-8167-AB2504744FD4}"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0A06E1-1E6B-4FB6-95FD-EE71B9C4692A}"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BB8A43B-FF67-4E25-96D1-10CA3377465E}"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60599B2-F0C9-458C-89C7-517589F43ED8}"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B6D5EE3-AD67-4589-B976-FEAD8DCAD710}"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3849CD7-1047-41A7-81C4-8E5B0E8D82A6}"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ED48456-B1E1-4CE9-A120-3D6BA979B033}"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2808312-DC94-4BB6-A032-5671F3AD5651}" type="datetime1">
              <a:rPr lang="en-GB" noProof="0" smtClean="0"/>
              <a:t>17/06/2024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3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1C76380-AEC3-4BA2-957B-F404B327C507}"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F4C0781-E264-4B64-A0FD-16BDB21414CA}"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4CA0604-0BF9-4FFD-A981-DE2ED5E1C158}"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CC690D2-6A26-4DF4-8A11-1E9690D6D564}" type="datetime1">
              <a:rPr lang="en-GB" noProof="0" smtClean="0"/>
              <a:t>17/06/2024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3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0D90804-DA6C-408D-94AC-41A68439E873}"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ECF6A7-67D8-4E1D-81EC-146A731A35E9}"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07DAD2A-11B4-4A5D-A9E4-F798599D70D8}"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66F26CB-6E2C-405B-A83F-79BBA2C61F17}" type="datetime1">
              <a:rPr lang="en-GB" noProof="0" smtClean="0"/>
              <a:t>17/06/2024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3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901D861-1C46-4F15-96C3-6EF82F3DBF7F}"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62A774-D97B-48F5-AA07-50B5338A38BC}"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6F58DA1-8C9C-4F34-A4EC-5AB63F1ECFDD}"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385CC1F-8B64-4517-B22A-9213E91CDE22}" type="datetime1">
              <a:rPr lang="en-GB" noProof="0" smtClean="0"/>
              <a:t>17/06/2024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3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B5C23D6-1A93-4FA8-AC98-532482F89167}"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E21BB82-F0E2-4FB7-890C-5C7F30CE2A3E}"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B6D209E-9AAB-40BE-AB58-20A3685E1F62}"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73C06A7-DCA4-4D65-B121-D32A14DCF597}" type="datetime1">
              <a:rPr lang="en-GB" noProof="0" smtClean="0"/>
              <a:t>17/06/2024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3 / Fundamentals of Electrical and Electronic Systems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1ADCBB1-9E54-4918-B127-5E105A739A19}" type="datetime1">
              <a:rPr lang="en-GB" smtClean="0"/>
              <a:t>17/06/2024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3 / Fundamentals of Electrical and Electronic Systems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6DD91C9-33B1-4EC9-877C-17BAC8F8253F}" type="datetime1">
              <a:rPr lang="en-GB" smtClean="0"/>
              <a:t>17/06/2024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 Fundamentals of Electrical and Electronic Systems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4B92C88-0D17-48DA-8F88-34B7DAF16225}" type="datetime1">
              <a:rPr lang="en-GB" smtClean="0"/>
              <a:t>17/06/2024</a:t>
            </a:fld>
            <a:endParaRPr lang="en-US" dirty="0"/>
          </a:p>
        </p:txBody>
      </p:sp>
      <p:sp>
        <p:nvSpPr>
          <p:cNvPr id="4" name="Footer Placeholder 3"/>
          <p:cNvSpPr>
            <a:spLocks noGrp="1"/>
          </p:cNvSpPr>
          <p:nvPr>
            <p:ph type="ftr" sz="quarter" idx="11"/>
          </p:nvPr>
        </p:nvSpPr>
        <p:spPr/>
        <p:txBody>
          <a:bodyPr/>
          <a:lstStyle/>
          <a:p>
            <a:r>
              <a:rPr lang="en-GB"/>
              <a:t>Lecture 3 / Fundamentals of Electrical and Electronic Systems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35.xm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35.xml"/><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35.xml"/><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40.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35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 Id="rId5" Type="http://schemas.openxmlformats.org/officeDocument/2006/relationships/image" Target="../media/image36.png"/><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35.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410.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420.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6.xml"/><Relationship Id="rId1" Type="http://schemas.openxmlformats.org/officeDocument/2006/relationships/slideLayout" Target="../slideLayouts/slideLayout35.xml"/><Relationship Id="rId4" Type="http://schemas.openxmlformats.org/officeDocument/2006/relationships/image" Target="../media/image5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Fundamentals of Electrical </a:t>
            </a:r>
          </a:p>
          <a:p>
            <a:r>
              <a:rPr lang="en-GB" sz="4800" dirty="0"/>
              <a:t>and Electronic Systems</a:t>
            </a:r>
          </a:p>
          <a:p>
            <a:r>
              <a:rPr lang="en-GB" sz="4800" dirty="0"/>
              <a:t>(ACDA4018)</a:t>
            </a:r>
          </a:p>
          <a:p>
            <a:r>
              <a:rPr lang="en-GB" sz="3600" i="1" dirty="0">
                <a:solidFill>
                  <a:srgbClr val="FFC000"/>
                </a:solidFill>
              </a:rPr>
              <a:t>Lecture - 3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6" y="-90487"/>
            <a:ext cx="4689501"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536575" indent="-447675"/>
            <a:r>
              <a:rPr lang="en-US" sz="4400" b="1" kern="1200" dirty="0">
                <a:solidFill>
                  <a:schemeClr val="tx1"/>
                </a:solidFill>
                <a:latin typeface="+mj-lt"/>
                <a:ea typeface="+mj-ea"/>
                <a:cs typeface="+mj-cs"/>
              </a:rPr>
              <a:t>Series and Parallel Circuit</a:t>
            </a:r>
          </a:p>
          <a:p>
            <a:pPr marL="536575" indent="-447675"/>
            <a:r>
              <a:rPr lang="en-US" sz="4400" b="1">
                <a:latin typeface="+mj-lt"/>
                <a:ea typeface="+mj-ea"/>
                <a:cs typeface="+mj-cs"/>
              </a:rPr>
              <a:t>Exercises</a:t>
            </a:r>
            <a:br>
              <a:rPr lang="en-US" sz="2800" b="1" kern="1200" dirty="0">
                <a:solidFill>
                  <a:schemeClr val="tx1"/>
                </a:solidFill>
                <a:latin typeface="+mj-lt"/>
                <a:ea typeface="+mj-ea"/>
                <a:cs typeface="+mj-cs"/>
              </a:rPr>
            </a:br>
            <a:endParaRPr lang="en-IN" sz="30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1526102" y="6461781"/>
            <a:ext cx="6510485" cy="365125"/>
          </a:xfrm>
        </p:spPr>
        <p:txBody>
          <a:bodyPr/>
          <a:lstStyle/>
          <a:p>
            <a:r>
              <a:rPr lang="en-GB"/>
              <a:t>Lecture 3 / Fundamentals of Electrical and Electronic Systems</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600" dirty="0"/>
              <a:t>Describe a series and parallel circuit.</a:t>
            </a:r>
          </a:p>
          <a:p>
            <a:r>
              <a:rPr lang="en-IN" sz="3600" dirty="0"/>
              <a:t>Analyse a series and parallel circuit.</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1890169" y="6461781"/>
            <a:ext cx="6146418" cy="365125"/>
          </a:xfrm>
        </p:spPr>
        <p:txBody>
          <a:bodyPr/>
          <a:lstStyle/>
          <a:p>
            <a:r>
              <a:rPr lang="en-GB" i="1"/>
              <a:t>Lecture 3 / Fundamentals of Electrical and Electronic Systems</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8500" y="-40038"/>
            <a:ext cx="6246429" cy="1325563"/>
          </a:xfrm>
        </p:spPr>
        <p:txBody>
          <a:bodyPr/>
          <a:lstStyle/>
          <a:p>
            <a:pPr algn="l"/>
            <a:r>
              <a:rPr lang="en-IN" b="1" dirty="0">
                <a:solidFill>
                  <a:schemeClr val="bg1"/>
                </a:solidFill>
              </a:rPr>
              <a:t>Series and parallel circuits</a:t>
            </a:r>
          </a:p>
        </p:txBody>
      </p:sp>
      <p:sp>
        <p:nvSpPr>
          <p:cNvPr id="3" name="Content Placeholder 2"/>
          <p:cNvSpPr>
            <a:spLocks noGrp="1"/>
          </p:cNvSpPr>
          <p:nvPr>
            <p:ph idx="1"/>
          </p:nvPr>
        </p:nvSpPr>
        <p:spPr>
          <a:xfrm>
            <a:off x="609600" y="1600200"/>
            <a:ext cx="10972800" cy="4655557"/>
          </a:xfrm>
        </p:spPr>
        <p:txBody>
          <a:bodyPr>
            <a:normAutofit/>
          </a:bodyPr>
          <a:lstStyle/>
          <a:p>
            <a:pPr marL="358775" indent="-358775"/>
            <a:r>
              <a:rPr lang="en-IN" sz="3200" b="1" dirty="0"/>
              <a:t>Resistor, capacitor and inductor </a:t>
            </a:r>
            <a:r>
              <a:rPr lang="en-IN" sz="3200" dirty="0"/>
              <a:t>are often connected in </a:t>
            </a:r>
            <a:r>
              <a:rPr lang="en-IN" sz="3200" b="1" dirty="0"/>
              <a:t>series, parallel or a combination of both</a:t>
            </a:r>
            <a:r>
              <a:rPr lang="en-IN" sz="3200" dirty="0"/>
              <a:t>. </a:t>
            </a:r>
          </a:p>
          <a:p>
            <a:pPr marL="358775" indent="-358775"/>
            <a:r>
              <a:rPr lang="en-IN" sz="3200" dirty="0"/>
              <a:t>The </a:t>
            </a:r>
            <a:r>
              <a:rPr lang="en-IN" sz="3200" b="1" dirty="0"/>
              <a:t>division of voltage and current </a:t>
            </a:r>
            <a:r>
              <a:rPr lang="en-IN" sz="3200" dirty="0"/>
              <a:t>has to be calculated.</a:t>
            </a:r>
          </a:p>
        </p:txBody>
      </p:sp>
      <p:sp>
        <p:nvSpPr>
          <p:cNvPr id="4" name="Footer Placeholder 3"/>
          <p:cNvSpPr>
            <a:spLocks noGrp="1"/>
          </p:cNvSpPr>
          <p:nvPr>
            <p:ph type="ftr" sz="quarter" idx="11"/>
          </p:nvPr>
        </p:nvSpPr>
        <p:spPr>
          <a:xfrm>
            <a:off x="1910781" y="6461781"/>
            <a:ext cx="6125806"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61517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810" y="-40038"/>
            <a:ext cx="5291119" cy="1325563"/>
          </a:xfrm>
        </p:spPr>
        <p:txBody>
          <a:bodyPr/>
          <a:lstStyle/>
          <a:p>
            <a:pPr algn="l"/>
            <a:r>
              <a:rPr lang="en-IN" b="1" dirty="0">
                <a:solidFill>
                  <a:schemeClr val="bg1"/>
                </a:solidFill>
              </a:rPr>
              <a:t>Series circuits</a:t>
            </a:r>
          </a:p>
        </p:txBody>
      </p:sp>
      <p:sp>
        <p:nvSpPr>
          <p:cNvPr id="3" name="Content Placeholder 2"/>
          <p:cNvSpPr>
            <a:spLocks noGrp="1"/>
          </p:cNvSpPr>
          <p:nvPr>
            <p:ph idx="1"/>
          </p:nvPr>
        </p:nvSpPr>
        <p:spPr>
          <a:xfrm>
            <a:off x="609600" y="1600200"/>
            <a:ext cx="10972800" cy="4655557"/>
          </a:xfrm>
        </p:spPr>
        <p:txBody>
          <a:bodyPr>
            <a:normAutofit/>
          </a:bodyPr>
          <a:lstStyle/>
          <a:p>
            <a:pPr marL="0" indent="0">
              <a:buNone/>
            </a:pPr>
            <a:r>
              <a:rPr lang="en-IN" sz="3600" dirty="0"/>
              <a:t>When a number of resistors are connected </a:t>
            </a:r>
            <a:r>
              <a:rPr lang="en-IN" sz="3600" b="1" dirty="0"/>
              <a:t>end to end across a source of supply</a:t>
            </a:r>
            <a:r>
              <a:rPr lang="en-IN" sz="3600" dirty="0"/>
              <a:t>, there will be only one path for the current to flow. This circuit is called a </a:t>
            </a:r>
            <a:r>
              <a:rPr lang="en-IN" sz="3600" b="1" dirty="0"/>
              <a:t>series circuit.</a:t>
            </a:r>
          </a:p>
        </p:txBody>
      </p:sp>
      <p:sp>
        <p:nvSpPr>
          <p:cNvPr id="4" name="Footer Placeholder 3"/>
          <p:cNvSpPr>
            <a:spLocks noGrp="1"/>
          </p:cNvSpPr>
          <p:nvPr>
            <p:ph type="ftr" sz="quarter" idx="11"/>
          </p:nvPr>
        </p:nvSpPr>
        <p:spPr>
          <a:xfrm>
            <a:off x="1677451" y="6461781"/>
            <a:ext cx="6359136"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79838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1239" y="0"/>
            <a:ext cx="4502926" cy="1325563"/>
          </a:xfrm>
        </p:spPr>
        <p:txBody>
          <a:bodyPr/>
          <a:lstStyle/>
          <a:p>
            <a:pPr algn="l"/>
            <a:r>
              <a:rPr lang="en-IN" b="1" dirty="0">
                <a:solidFill>
                  <a:schemeClr val="bg1"/>
                </a:solidFill>
              </a:rPr>
              <a:t>Series circuit</a:t>
            </a:r>
          </a:p>
        </p:txBody>
      </p:sp>
      <p:sp>
        <p:nvSpPr>
          <p:cNvPr id="4" name="Footer Placeholder 3"/>
          <p:cNvSpPr>
            <a:spLocks noGrp="1"/>
          </p:cNvSpPr>
          <p:nvPr>
            <p:ph type="ftr" sz="quarter" idx="11"/>
          </p:nvPr>
        </p:nvSpPr>
        <p:spPr>
          <a:xfrm>
            <a:off x="1273854" y="6461781"/>
            <a:ext cx="6762733" cy="365125"/>
          </a:xfrm>
        </p:spPr>
        <p:txBody>
          <a:bodyPr/>
          <a:lstStyle/>
          <a:p>
            <a:r>
              <a:rPr lang="en-GB" dirty="0"/>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8"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04615" y="2599821"/>
            <a:ext cx="5227182" cy="2763929"/>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81156" y="2807116"/>
            <a:ext cx="1915247" cy="2096691"/>
          </a:xfrm>
          <a:prstGeom prst="rect">
            <a:avLst/>
          </a:prstGeom>
        </p:spPr>
      </p:pic>
      <p:sp>
        <p:nvSpPr>
          <p:cNvPr id="10" name="TextBox 9"/>
          <p:cNvSpPr txBox="1"/>
          <p:nvPr/>
        </p:nvSpPr>
        <p:spPr>
          <a:xfrm>
            <a:off x="3539365" y="5589953"/>
            <a:ext cx="1265218" cy="343492"/>
          </a:xfrm>
          <a:prstGeom prst="rect">
            <a:avLst/>
          </a:prstGeom>
          <a:noFill/>
        </p:spPr>
        <p:txBody>
          <a:bodyPr wrap="none" rtlCol="0">
            <a:spAutoFit/>
          </a:bodyPr>
          <a:lstStyle/>
          <a:p>
            <a:r>
              <a:rPr lang="en-IN" sz="1632" dirty="0"/>
              <a:t>Series circuit</a:t>
            </a:r>
          </a:p>
        </p:txBody>
      </p:sp>
      <p:sp>
        <p:nvSpPr>
          <p:cNvPr id="11" name="TextBox 10"/>
          <p:cNvSpPr txBox="1"/>
          <p:nvPr/>
        </p:nvSpPr>
        <p:spPr>
          <a:xfrm>
            <a:off x="7981156" y="4986977"/>
            <a:ext cx="2210798" cy="343492"/>
          </a:xfrm>
          <a:prstGeom prst="rect">
            <a:avLst/>
          </a:prstGeom>
          <a:noFill/>
        </p:spPr>
        <p:txBody>
          <a:bodyPr wrap="none" rtlCol="0">
            <a:spAutoFit/>
          </a:bodyPr>
          <a:lstStyle/>
          <a:p>
            <a:r>
              <a:rPr lang="en-IN" sz="1632" dirty="0"/>
              <a:t>Series equivalent circuit</a:t>
            </a:r>
          </a:p>
        </p:txBody>
      </p:sp>
    </p:spTree>
    <p:extLst>
      <p:ext uri="{BB962C8B-B14F-4D97-AF65-F5344CB8AC3E}">
        <p14:creationId xmlns:p14="http://schemas.microsoft.com/office/powerpoint/2010/main" val="1483572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1931" y="127669"/>
            <a:ext cx="3444230" cy="936608"/>
          </a:xfrm>
        </p:spPr>
        <p:txBody>
          <a:bodyPr/>
          <a:lstStyle/>
          <a:p>
            <a:pPr algn="l"/>
            <a:r>
              <a:rPr lang="en-IN" b="1" dirty="0">
                <a:solidFill>
                  <a:schemeClr val="bg1"/>
                </a:solidFill>
              </a:rPr>
              <a:t>Series circuit</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478680" y="1496585"/>
                <a:ext cx="10859880" cy="4489051"/>
              </a:xfrm>
            </p:spPr>
            <p:txBody>
              <a:bodyPr>
                <a:normAutofit lnSpcReduction="10000"/>
              </a:bodyPr>
              <a:lstStyle/>
              <a:p>
                <a:pPr marL="358775"/>
                <a:r>
                  <a:rPr lang="en-IN" dirty="0"/>
                  <a:t>As the resistors are connected in series, the </a:t>
                </a:r>
                <a:r>
                  <a:rPr lang="en-IN" b="1" dirty="0"/>
                  <a:t>voltage through each resistor varies (differ)</a:t>
                </a:r>
                <a:r>
                  <a:rPr lang="en-IN" dirty="0"/>
                  <a:t>, but the </a:t>
                </a:r>
                <a:r>
                  <a:rPr lang="en-IN" b="1" dirty="0"/>
                  <a:t>current remains the same </a:t>
                </a:r>
                <a:r>
                  <a:rPr lang="en-IN" dirty="0"/>
                  <a:t>throughout the resistors. </a:t>
                </a:r>
              </a:p>
              <a:p>
                <a:pPr marL="358775"/>
                <a:r>
                  <a:rPr lang="en-IN" dirty="0"/>
                  <a:t>The voltage across resistors are </a:t>
                </a:r>
                <a14:m>
                  <m:oMath xmlns:m="http://schemas.openxmlformats.org/officeDocument/2006/math">
                    <m:sSub>
                      <m:sSubPr>
                        <m:ctrlPr>
                          <a:rPr lang="en-IN" b="1" i="1" smtClean="0">
                            <a:latin typeface="Cambria Math" panose="02040503050406030204" pitchFamily="18" charset="0"/>
                          </a:rPr>
                        </m:ctrlPr>
                      </m:sSubPr>
                      <m:e>
                        <m:r>
                          <a:rPr lang="en-IN" b="1" i="1" smtClean="0">
                            <a:latin typeface="Cambria Math" panose="02040503050406030204" pitchFamily="18" charset="0"/>
                          </a:rPr>
                          <m:t>𝑽</m:t>
                        </m:r>
                      </m:e>
                      <m:sub>
                        <m:r>
                          <a:rPr lang="en-IN" b="1" i="1" smtClean="0">
                            <a:latin typeface="Cambria Math" panose="02040503050406030204" pitchFamily="18" charset="0"/>
                          </a:rPr>
                          <m:t>𝟏</m:t>
                        </m:r>
                      </m:sub>
                    </m:sSub>
                    <m:r>
                      <a:rPr lang="en-IN" b="1" i="1" smtClean="0">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oMath>
                </a14:m>
                <a:r>
                  <a:rPr lang="en-IN" b="1" dirty="0"/>
                  <a:t> </a:t>
                </a:r>
                <a:r>
                  <a:rPr lang="en-IN" dirty="0"/>
                  <a:t>and</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oMath>
                </a14:m>
                <a:endParaRPr lang="en-IN" b="1" dirty="0"/>
              </a:p>
              <a:p>
                <a:pPr marL="358775"/>
                <a:r>
                  <a:rPr lang="en-IN" dirty="0"/>
                  <a:t>The current across all resistors are </a:t>
                </a:r>
                <a14:m>
                  <m:oMath xmlns:m="http://schemas.openxmlformats.org/officeDocument/2006/math">
                    <m:r>
                      <a:rPr lang="en-IN" b="1" i="1" smtClean="0">
                        <a:latin typeface="Cambria Math" panose="02040503050406030204" pitchFamily="18" charset="0"/>
                      </a:rPr>
                      <m:t>𝑰</m:t>
                    </m:r>
                  </m:oMath>
                </a14:m>
                <a:r>
                  <a:rPr lang="en-IN" b="1" dirty="0"/>
                  <a:t>.</a:t>
                </a:r>
              </a:p>
              <a:p>
                <a:pPr marL="358775"/>
                <a:r>
                  <a:rPr lang="en-IN" dirty="0"/>
                  <a:t>So,</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𝟏</m:t>
                        </m:r>
                      </m:sub>
                    </m:sSub>
                    <m:r>
                      <a:rPr lang="en-IN" b="1" i="1" smtClean="0">
                        <a:latin typeface="Cambria Math" panose="02040503050406030204" pitchFamily="18" charset="0"/>
                      </a:rPr>
                      <m:t>=</m:t>
                    </m:r>
                    <m:r>
                      <a:rPr lang="en-IN" b="1" i="1" smtClean="0">
                        <a:latin typeface="Cambria Math" panose="02040503050406030204" pitchFamily="18" charset="0"/>
                      </a:rPr>
                      <m:t>𝑰</m:t>
                    </m:r>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𝟏</m:t>
                        </m:r>
                      </m:sub>
                    </m:sSub>
                  </m:oMath>
                </a14:m>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𝟐</m:t>
                        </m:r>
                      </m:sub>
                    </m:sSub>
                  </m:oMath>
                </a14:m>
                <a:r>
                  <a:rPr lang="en-IN" b="1" dirty="0"/>
                  <a:t>, </a:t>
                </a:r>
                <a14:m>
                  <m:oMath xmlns:m="http://schemas.openxmlformats.org/officeDocument/2006/math">
                    <m:sSub>
                      <m:sSubPr>
                        <m:ctrlPr>
                          <a:rPr lang="en-IN" b="1" i="1" smtClean="0">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r>
                      <a:rPr lang="en-IN" b="1" i="1">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𝟑</m:t>
                        </m:r>
                      </m:sub>
                    </m:sSub>
                  </m:oMath>
                </a14:m>
                <a:endParaRPr lang="en-IN" b="1" dirty="0"/>
              </a:p>
              <a:p>
                <a:pPr marL="358775"/>
                <a:r>
                  <a:rPr lang="en-IN" dirty="0"/>
                  <a:t>The total voltage is </a:t>
                </a:r>
                <a14:m>
                  <m:oMath xmlns:m="http://schemas.openxmlformats.org/officeDocument/2006/math">
                    <m:r>
                      <a:rPr lang="en-IN" b="1" i="1" smtClean="0">
                        <a:latin typeface="Cambria Math" panose="02040503050406030204" pitchFamily="18" charset="0"/>
                      </a:rPr>
                      <m:t>𝑽</m:t>
                    </m:r>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𝟏</m:t>
                        </m:r>
                      </m:sub>
                    </m:sSub>
                  </m:oMath>
                </a14:m>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𝟐</m:t>
                        </m:r>
                      </m:sub>
                    </m:sSub>
                  </m:oMath>
                </a14:m>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smtClean="0">
                            <a:latin typeface="Cambria Math" panose="02040503050406030204" pitchFamily="18" charset="0"/>
                          </a:rPr>
                          <m:t>𝟑</m:t>
                        </m:r>
                      </m:sub>
                    </m:sSub>
                  </m:oMath>
                </a14:m>
                <a:endParaRPr lang="en-IN" b="1" dirty="0"/>
              </a:p>
              <a:p>
                <a:pPr marL="358775" lvl="2">
                  <a:buNone/>
                </a:pPr>
                <a:r>
                  <a:rPr lang="en-IN" b="1" dirty="0"/>
                  <a:t>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𝒆𝒒</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𝟏</m:t>
                        </m:r>
                      </m:sub>
                    </m:sSub>
                    <m:r>
                      <m:rPr>
                        <m:nor/>
                      </m:rPr>
                      <a:rPr lang="en-IN" b="1" dirty="0"/>
                      <m:t>+</m:t>
                    </m:r>
                    <m:r>
                      <m:rPr>
                        <m:nor/>
                      </m:rPr>
                      <a:rPr lang="en-IN" b="1" i="0" dirty="0" smtClean="0"/>
                      <m:t> </m:t>
                    </m:r>
                    <m:r>
                      <a:rPr lang="en-IN" b="1" i="1" dirty="0" smtClean="0">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r>
                      <m:rPr>
                        <m:nor/>
                      </m:rPr>
                      <a:rPr lang="en-IN" b="1" dirty="0"/>
                      <m:t>+</m:t>
                    </m:r>
                    <m:r>
                      <m:rPr>
                        <m:nor/>
                      </m:rPr>
                      <a:rPr lang="en-IN" b="1" i="0" dirty="0" smtClean="0"/>
                      <m:t> </m:t>
                    </m:r>
                    <m:sSub>
                      <m:sSubPr>
                        <m:ctrlPr>
                          <a:rPr lang="en-IN" b="1" i="1">
                            <a:latin typeface="Cambria Math" panose="02040503050406030204" pitchFamily="18" charset="0"/>
                          </a:rPr>
                        </m:ctrlPr>
                      </m:sSubPr>
                      <m:e>
                        <m:r>
                          <a:rPr lang="en-IN" b="1" i="1" smtClean="0">
                            <a:latin typeface="Cambria Math" panose="02040503050406030204" pitchFamily="18" charset="0"/>
                          </a:rPr>
                          <m:t>𝑰</m:t>
                        </m:r>
                        <m:r>
                          <a:rPr lang="en-IN" b="1" i="1">
                            <a:latin typeface="Cambria Math" panose="02040503050406030204" pitchFamily="18" charset="0"/>
                          </a:rPr>
                          <m:t>𝑹</m:t>
                        </m:r>
                      </m:e>
                      <m:sub>
                        <m:r>
                          <a:rPr lang="en-IN" b="1" i="1">
                            <a:latin typeface="Cambria Math" panose="02040503050406030204" pitchFamily="18" charset="0"/>
                          </a:rPr>
                          <m:t>𝟑</m:t>
                        </m:r>
                      </m:sub>
                    </m:sSub>
                  </m:oMath>
                </a14:m>
                <a:endParaRPr lang="en-IN" b="1" dirty="0"/>
              </a:p>
              <a:p>
                <a:pPr marL="358775"/>
                <a:r>
                  <a:rPr lang="en-IN" dirty="0"/>
                  <a:t>The </a:t>
                </a:r>
                <a:r>
                  <a:rPr lang="en-IN" b="1" dirty="0"/>
                  <a:t>total resistance </a:t>
                </a:r>
                <a:r>
                  <a:rPr lang="en-IN" i="1" dirty="0"/>
                  <a:t>or</a:t>
                </a:r>
                <a:r>
                  <a:rPr lang="en-IN" dirty="0"/>
                  <a:t> </a:t>
                </a:r>
                <a:r>
                  <a:rPr lang="en-IN" b="1" dirty="0"/>
                  <a:t>equivalent resistance </a:t>
                </a:r>
                <a:r>
                  <a:rPr lang="en-IN" dirty="0"/>
                  <a:t>across the series circuit is</a:t>
                </a:r>
                <a:endParaRPr lang="en-IN" b="1" dirty="0"/>
              </a:p>
              <a:p>
                <a:pPr marL="0" indent="0">
                  <a:buNone/>
                </a:pPr>
                <a:r>
                  <a:rPr lang="en-IN" b="1" dirty="0"/>
                  <a:t>			</a:t>
                </a:r>
                <a:endParaRPr lang="en-IN"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478680" y="1496585"/>
                <a:ext cx="10859880" cy="4489051"/>
              </a:xfrm>
              <a:blipFill>
                <a:blip r:embed="rId3"/>
                <a:stretch>
                  <a:fillRect t="-3125" r="-168"/>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898168" y="6461781"/>
            <a:ext cx="6138419"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mc:AlternateContent xmlns:mc="http://schemas.openxmlformats.org/markup-compatibility/2006" xmlns:a14="http://schemas.microsoft.com/office/drawing/2010/main">
        <mc:Choice Requires="a14">
          <p:sp>
            <p:nvSpPr>
              <p:cNvPr id="6" name="Rounded Rectangle 5"/>
              <p:cNvSpPr/>
              <p:nvPr/>
            </p:nvSpPr>
            <p:spPr>
              <a:xfrm>
                <a:off x="3646291" y="5442697"/>
                <a:ext cx="3969870" cy="819330"/>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𝒆𝒒</m:t>
                          </m:r>
                        </m:sub>
                      </m:sSub>
                      <m:r>
                        <a:rPr lang="en-IN" sz="2902" b="1" i="1">
                          <a:solidFill>
                            <a:schemeClr val="tx1"/>
                          </a:solidFill>
                          <a:latin typeface="Cambria Math" panose="02040503050406030204" pitchFamily="18" charset="0"/>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𝟏</m:t>
                          </m:r>
                        </m:sub>
                      </m:sSub>
                      <m:r>
                        <m:rPr>
                          <m:nor/>
                        </m:rPr>
                        <a:rPr lang="en-IN" sz="2902" b="1" dirty="0">
                          <a:solidFill>
                            <a:schemeClr val="tx1"/>
                          </a:solidFill>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𝟐</m:t>
                          </m:r>
                        </m:sub>
                      </m:sSub>
                      <m:r>
                        <m:rPr>
                          <m:nor/>
                        </m:rPr>
                        <a:rPr lang="en-IN" sz="2902" b="1" dirty="0">
                          <a:solidFill>
                            <a:schemeClr val="tx1"/>
                          </a:solidFill>
                        </a:rPr>
                        <m:t>+</m:t>
                      </m:r>
                      <m:sSub>
                        <m:sSubPr>
                          <m:ctrlPr>
                            <a:rPr lang="en-IN" sz="2902" b="1" i="1">
                              <a:solidFill>
                                <a:schemeClr val="tx1"/>
                              </a:solidFill>
                              <a:latin typeface="Cambria Math" panose="02040503050406030204" pitchFamily="18" charset="0"/>
                            </a:rPr>
                          </m:ctrlPr>
                        </m:sSubPr>
                        <m:e>
                          <m:r>
                            <a:rPr lang="en-IN" sz="2902" b="1" i="1">
                              <a:solidFill>
                                <a:schemeClr val="tx1"/>
                              </a:solidFill>
                              <a:latin typeface="Cambria Math" panose="02040503050406030204" pitchFamily="18" charset="0"/>
                            </a:rPr>
                            <m:t>𝑹</m:t>
                          </m:r>
                        </m:e>
                        <m:sub>
                          <m:r>
                            <a:rPr lang="en-IN" sz="2902" b="1" i="1">
                              <a:solidFill>
                                <a:schemeClr val="tx1"/>
                              </a:solidFill>
                              <a:latin typeface="Cambria Math" panose="02040503050406030204" pitchFamily="18" charset="0"/>
                            </a:rPr>
                            <m:t>𝟑</m:t>
                          </m:r>
                        </m:sub>
                      </m:sSub>
                    </m:oMath>
                  </m:oMathPara>
                </a14:m>
                <a:endParaRPr lang="en-IN" sz="1632" dirty="0"/>
              </a:p>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𝟑</m:t>
                        </m:r>
                      </m:sub>
                    </m:sSub>
                  </m:oMath>
                </a14:m>
                <a:r>
                  <a:rPr lang="en-IN" sz="1632"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𝑹</m:t>
                        </m:r>
                      </m:e>
                      <m:sub>
                        <m:r>
                          <a:rPr lang="en-IN" sz="2176" b="1" i="1">
                            <a:solidFill>
                              <a:schemeClr val="tx1"/>
                            </a:solidFill>
                            <a:latin typeface="Cambria Math" panose="02040503050406030204" pitchFamily="18" charset="0"/>
                          </a:rPr>
                          <m:t>𝒏</m:t>
                        </m:r>
                      </m:sub>
                    </m:sSub>
                  </m:oMath>
                </a14:m>
                <a:endParaRPr lang="en-IN" sz="1632" dirty="0">
                  <a:solidFill>
                    <a:schemeClr val="tx1"/>
                  </a:solidFill>
                </a:endParaRPr>
              </a:p>
            </p:txBody>
          </p:sp>
        </mc:Choice>
        <mc:Fallback xmlns="">
          <p:sp>
            <p:nvSpPr>
              <p:cNvPr id="6" name="Rounded Rectangle 5"/>
              <p:cNvSpPr>
                <a:spLocks noRot="1" noChangeAspect="1" noMove="1" noResize="1" noEditPoints="1" noAdjustHandles="1" noChangeArrowheads="1" noChangeShapeType="1" noTextEdit="1"/>
              </p:cNvSpPr>
              <p:nvPr/>
            </p:nvSpPr>
            <p:spPr>
              <a:xfrm>
                <a:off x="3646291" y="5442697"/>
                <a:ext cx="3969870" cy="819330"/>
              </a:xfrm>
              <a:prstGeom prst="roundRect">
                <a:avLst/>
              </a:prstGeom>
              <a:blipFill>
                <a:blip r:embed="rId4"/>
                <a:stretch>
                  <a:fillRect b="-11111"/>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18338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sp>
        <p:nvSpPr>
          <p:cNvPr id="3" name="Content Placeholder 2"/>
          <p:cNvSpPr>
            <a:spLocks noGrp="1"/>
          </p:cNvSpPr>
          <p:nvPr>
            <p:ph idx="1"/>
          </p:nvPr>
        </p:nvSpPr>
        <p:spPr>
          <a:xfrm>
            <a:off x="630621" y="1496585"/>
            <a:ext cx="10187206" cy="4489051"/>
          </a:xfrm>
        </p:spPr>
        <p:txBody>
          <a:bodyPr>
            <a:normAutofit/>
          </a:bodyPr>
          <a:lstStyle/>
          <a:p>
            <a:pPr marL="0" indent="0">
              <a:buNone/>
            </a:pPr>
            <a:r>
              <a:rPr lang="en-IN" dirty="0"/>
              <a:t>When </a:t>
            </a:r>
            <a:r>
              <a:rPr lang="en-IN" b="1" dirty="0"/>
              <a:t>inductors </a:t>
            </a:r>
            <a:r>
              <a:rPr lang="en-IN" dirty="0"/>
              <a:t>are connected in </a:t>
            </a:r>
            <a:r>
              <a:rPr lang="en-IN" b="1" dirty="0"/>
              <a:t>series</a:t>
            </a:r>
            <a:r>
              <a:rPr lang="en-IN" dirty="0"/>
              <a:t> the equivalent inductance can be obtained using the formula</a:t>
            </a:r>
          </a:p>
          <a:p>
            <a:pPr marL="0" indent="0" algn="ctr">
              <a:buNone/>
            </a:pPr>
            <a:endParaRPr lang="en-IN" dirty="0"/>
          </a:p>
          <a:p>
            <a:pPr marL="0" indent="0">
              <a:buNone/>
            </a:pPr>
            <a:endParaRPr lang="en-IN" dirty="0"/>
          </a:p>
          <a:p>
            <a:pPr marL="0" indent="0">
              <a:buNone/>
            </a:pPr>
            <a:endParaRPr lang="en-IN" dirty="0"/>
          </a:p>
        </p:txBody>
      </p:sp>
      <p:sp>
        <p:nvSpPr>
          <p:cNvPr id="4" name="Footer Placeholder 3"/>
          <p:cNvSpPr>
            <a:spLocks noGrp="1"/>
          </p:cNvSpPr>
          <p:nvPr>
            <p:ph type="ftr" sz="quarter" idx="11"/>
          </p:nvPr>
        </p:nvSpPr>
        <p:spPr>
          <a:xfrm>
            <a:off x="1223404" y="6461781"/>
            <a:ext cx="6813183"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3204056" y="2478923"/>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oMath>
                </a14:m>
                <a:endParaRPr lang="en-IN" sz="2176" b="1" dirty="0"/>
              </a:p>
            </p:txBody>
          </p:sp>
        </mc:Choice>
        <mc:Fallback xmlns="">
          <p:sp>
            <p:nvSpPr>
              <p:cNvPr id="7" name="Rounded Rectangle 6"/>
              <p:cNvSpPr>
                <a:spLocks noRot="1" noChangeAspect="1" noMove="1" noResize="1" noEditPoints="1" noAdjustHandles="1" noChangeArrowheads="1" noChangeShapeType="1" noTextEdit="1"/>
              </p:cNvSpPr>
              <p:nvPr/>
            </p:nvSpPr>
            <p:spPr>
              <a:xfrm>
                <a:off x="3204056" y="2478923"/>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pic>
        <p:nvPicPr>
          <p:cNvPr id="11" name="Picture 10">
            <a:extLst>
              <a:ext uri="{FF2B5EF4-FFF2-40B4-BE49-F238E27FC236}">
                <a16:creationId xmlns:a16="http://schemas.microsoft.com/office/drawing/2014/main" id="{AA9A565B-00A1-A625-D325-01713BFFAD92}"/>
              </a:ext>
            </a:extLst>
          </p:cNvPr>
          <p:cNvPicPr>
            <a:picLocks noChangeAspect="1"/>
          </p:cNvPicPr>
          <p:nvPr/>
        </p:nvPicPr>
        <p:blipFill>
          <a:blip r:embed="rId4"/>
          <a:stretch>
            <a:fillRect/>
          </a:stretch>
        </p:blipFill>
        <p:spPr>
          <a:xfrm>
            <a:off x="2663862" y="3513889"/>
            <a:ext cx="5625705" cy="2547232"/>
          </a:xfrm>
          <a:prstGeom prst="rect">
            <a:avLst/>
          </a:prstGeom>
        </p:spPr>
      </p:pic>
    </p:spTree>
    <p:extLst>
      <p:ext uri="{BB962C8B-B14F-4D97-AF65-F5344CB8AC3E}">
        <p14:creationId xmlns:p14="http://schemas.microsoft.com/office/powerpoint/2010/main" val="3380073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24" y="-94592"/>
            <a:ext cx="3084776" cy="1392578"/>
          </a:xfrm>
        </p:spPr>
        <p:txBody>
          <a:bodyPr/>
          <a:lstStyle/>
          <a:p>
            <a:pPr algn="l"/>
            <a:r>
              <a:rPr lang="en-IN" b="1" dirty="0">
                <a:solidFill>
                  <a:schemeClr val="bg1"/>
                </a:solidFill>
              </a:rPr>
              <a:t>Series circuit</a:t>
            </a:r>
          </a:p>
        </p:txBody>
      </p:sp>
      <p:sp>
        <p:nvSpPr>
          <p:cNvPr id="3" name="Content Placeholder 2"/>
          <p:cNvSpPr>
            <a:spLocks noGrp="1"/>
          </p:cNvSpPr>
          <p:nvPr>
            <p:ph idx="1"/>
          </p:nvPr>
        </p:nvSpPr>
        <p:spPr>
          <a:xfrm>
            <a:off x="630621" y="1496585"/>
            <a:ext cx="10187206" cy="4489051"/>
          </a:xfrm>
        </p:spPr>
        <p:txBody>
          <a:bodyPr>
            <a:normAutofit/>
          </a:bodyPr>
          <a:lstStyle/>
          <a:p>
            <a:pPr marL="0" indent="0">
              <a:buNone/>
            </a:pPr>
            <a:r>
              <a:rPr lang="en-IN" dirty="0"/>
              <a:t>When </a:t>
            </a:r>
            <a:r>
              <a:rPr lang="en-IN" b="1" dirty="0"/>
              <a:t>capacitors</a:t>
            </a:r>
            <a:r>
              <a:rPr lang="en-IN" dirty="0"/>
              <a:t> are connected in </a:t>
            </a:r>
            <a:r>
              <a:rPr lang="en-IN" b="1" dirty="0"/>
              <a:t>series</a:t>
            </a:r>
            <a:r>
              <a:rPr lang="en-IN" dirty="0"/>
              <a:t>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223404" y="6461781"/>
            <a:ext cx="6813183"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mc:AlternateContent xmlns:mc="http://schemas.openxmlformats.org/markup-compatibility/2006">
        <mc:Choice xmlns:a14="http://schemas.microsoft.com/office/drawing/2010/main" Requires="a14">
          <p:sp>
            <p:nvSpPr>
              <p:cNvPr id="8" name="Rounded Rectangle 7"/>
              <p:cNvSpPr/>
              <p:nvPr/>
            </p:nvSpPr>
            <p:spPr>
              <a:xfrm>
                <a:off x="3082229" y="2474573"/>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p:sp>
            <p:nvSpPr>
              <p:cNvPr id="8" name="Rounded Rectangle 7"/>
              <p:cNvSpPr>
                <a:spLocks noRot="1" noChangeAspect="1" noMove="1" noResize="1" noEditPoints="1" noAdjustHandles="1" noChangeArrowheads="1" noChangeShapeType="1" noTextEdit="1"/>
              </p:cNvSpPr>
              <p:nvPr/>
            </p:nvSpPr>
            <p:spPr>
              <a:xfrm>
                <a:off x="3082229" y="2474573"/>
                <a:ext cx="5113270" cy="954427"/>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pic>
        <p:nvPicPr>
          <p:cNvPr id="9" name="Content Placeholder 8">
            <a:extLst>
              <a:ext uri="{FF2B5EF4-FFF2-40B4-BE49-F238E27FC236}">
                <a16:creationId xmlns:a16="http://schemas.microsoft.com/office/drawing/2014/main" id="{FB389F63-7989-B145-47F7-56E2045B671C}"/>
              </a:ext>
            </a:extLst>
          </p:cNvPr>
          <p:cNvPicPr>
            <a:picLocks noChangeAspect="1"/>
          </p:cNvPicPr>
          <p:nvPr/>
        </p:nvPicPr>
        <p:blipFill>
          <a:blip r:embed="rId4"/>
          <a:stretch>
            <a:fillRect/>
          </a:stretch>
        </p:blipFill>
        <p:spPr>
          <a:xfrm>
            <a:off x="4022803" y="3905145"/>
            <a:ext cx="3402842" cy="2547233"/>
          </a:xfrm>
          <a:prstGeom prst="rect">
            <a:avLst/>
          </a:prstGeom>
        </p:spPr>
      </p:pic>
    </p:spTree>
    <p:extLst>
      <p:ext uri="{BB962C8B-B14F-4D97-AF65-F5344CB8AC3E}">
        <p14:creationId xmlns:p14="http://schemas.microsoft.com/office/powerpoint/2010/main" val="5184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2895" y="126038"/>
            <a:ext cx="3874130" cy="1160526"/>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853032" y="1496584"/>
            <a:ext cx="9964796" cy="5007318"/>
          </a:xfrm>
        </p:spPr>
        <p:txBody>
          <a:bodyPr>
            <a:normAutofit/>
          </a:bodyPr>
          <a:lstStyle/>
          <a:p>
            <a:r>
              <a:rPr lang="en-IN" dirty="0"/>
              <a:t>When a number of resistors are connected such that both ends of individual resistors are connected together, and two terminals of the resistors are connected to other part of the circuit, this configuration is called as parallel circuit. </a:t>
            </a:r>
          </a:p>
          <a:p>
            <a:endParaRPr lang="en-IN" dirty="0"/>
          </a:p>
        </p:txBody>
      </p:sp>
      <p:sp>
        <p:nvSpPr>
          <p:cNvPr id="4" name="Footer Placeholder 3"/>
          <p:cNvSpPr>
            <a:spLocks noGrp="1"/>
          </p:cNvSpPr>
          <p:nvPr>
            <p:ph type="ftr" sz="quarter" idx="11"/>
          </p:nvPr>
        </p:nvSpPr>
        <p:spPr>
          <a:xfrm>
            <a:off x="1313299" y="6461781"/>
            <a:ext cx="6723288"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6981" y="3516543"/>
            <a:ext cx="3852215" cy="209924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51076" y="3780269"/>
            <a:ext cx="2452681" cy="1571788"/>
          </a:xfrm>
          <a:prstGeom prst="rect">
            <a:avLst/>
          </a:prstGeom>
        </p:spPr>
      </p:pic>
      <p:sp>
        <p:nvSpPr>
          <p:cNvPr id="9" name="TextBox 8"/>
          <p:cNvSpPr txBox="1"/>
          <p:nvPr/>
        </p:nvSpPr>
        <p:spPr>
          <a:xfrm>
            <a:off x="3323155" y="5795285"/>
            <a:ext cx="1379865" cy="343492"/>
          </a:xfrm>
          <a:prstGeom prst="rect">
            <a:avLst/>
          </a:prstGeom>
          <a:noFill/>
        </p:spPr>
        <p:txBody>
          <a:bodyPr wrap="none" rtlCol="0">
            <a:spAutoFit/>
          </a:bodyPr>
          <a:lstStyle/>
          <a:p>
            <a:r>
              <a:rPr lang="en-IN" sz="1632" dirty="0"/>
              <a:t>Parallel circuit</a:t>
            </a:r>
          </a:p>
        </p:txBody>
      </p:sp>
      <p:sp>
        <p:nvSpPr>
          <p:cNvPr id="10" name="TextBox 9"/>
          <p:cNvSpPr txBox="1"/>
          <p:nvPr/>
        </p:nvSpPr>
        <p:spPr>
          <a:xfrm>
            <a:off x="7114693" y="5623539"/>
            <a:ext cx="2325445" cy="343492"/>
          </a:xfrm>
          <a:prstGeom prst="rect">
            <a:avLst/>
          </a:prstGeom>
          <a:noFill/>
        </p:spPr>
        <p:txBody>
          <a:bodyPr wrap="none" rtlCol="0">
            <a:spAutoFit/>
          </a:bodyPr>
          <a:lstStyle/>
          <a:p>
            <a:r>
              <a:rPr lang="en-IN" sz="1632" dirty="0"/>
              <a:t>Parallel equivalent circuit</a:t>
            </a:r>
          </a:p>
        </p:txBody>
      </p:sp>
    </p:spTree>
    <p:extLst>
      <p:ext uri="{BB962C8B-B14F-4D97-AF65-F5344CB8AC3E}">
        <p14:creationId xmlns:p14="http://schemas.microsoft.com/office/powerpoint/2010/main" val="2755054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8542" y="248777"/>
            <a:ext cx="3988045" cy="849732"/>
          </a:xfrm>
        </p:spPr>
        <p:txBody>
          <a:bodyPr/>
          <a:lstStyle/>
          <a:p>
            <a:pPr algn="l"/>
            <a:r>
              <a:rPr lang="en-IN" b="1" dirty="0">
                <a:solidFill>
                  <a:schemeClr val="bg1"/>
                </a:solidFill>
              </a:rPr>
              <a:t>Parallel circuits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24156" y="1496585"/>
                <a:ext cx="10825514" cy="4144102"/>
              </a:xfrm>
            </p:spPr>
            <p:txBody>
              <a:bodyPr>
                <a:normAutofit fontScale="92500" lnSpcReduction="10000"/>
              </a:bodyPr>
              <a:lstStyle/>
              <a:p>
                <a:r>
                  <a:rPr lang="en-IN" dirty="0"/>
                  <a:t>As the resistors are connected in </a:t>
                </a:r>
                <a:r>
                  <a:rPr lang="en-IN" b="1" dirty="0"/>
                  <a:t>parallel</a:t>
                </a:r>
                <a:r>
                  <a:rPr lang="en-IN" dirty="0"/>
                  <a:t>, the current through each resistor varies, but the </a:t>
                </a:r>
                <a:r>
                  <a:rPr lang="en-IN" b="1" dirty="0"/>
                  <a:t>voltage (V) remains the same</a:t>
                </a:r>
                <a:r>
                  <a:rPr lang="en-IN" dirty="0"/>
                  <a:t> throughout all resistors. </a:t>
                </a:r>
              </a:p>
              <a:p>
                <a:r>
                  <a:rPr lang="en-IN" dirty="0"/>
                  <a:t>The current across resistors are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oMath>
                </a14:m>
                <a:r>
                  <a:rPr lang="en-IN" b="1" dirty="0"/>
                  <a:t> </a:t>
                </a:r>
                <a:r>
                  <a:rPr lang="en-IN" dirty="0"/>
                  <a:t>and</a:t>
                </a:r>
                <a:r>
                  <a:rPr lang="en-IN" b="1" dirty="0"/>
                  <a:t> </a:t>
                </a:r>
                <a14:m>
                  <m:oMath xmlns:m="http://schemas.openxmlformats.org/officeDocument/2006/math">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dirty="0"/>
              </a:p>
              <a:p>
                <a:r>
                  <a:rPr lang="en-IN" dirty="0"/>
                  <a:t>The total current is  </a:t>
                </a:r>
                <a14:m>
                  <m:oMath xmlns:m="http://schemas.openxmlformats.org/officeDocument/2006/math">
                    <m:r>
                      <a:rPr lang="en-IN" b="1" i="1" smtClean="0">
                        <a:latin typeface="Cambria Math" panose="02040503050406030204" pitchFamily="18" charset="0"/>
                      </a:rPr>
                      <m:t>𝑰</m:t>
                    </m:r>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𝟏</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𝟐</m:t>
                        </m:r>
                      </m:sub>
                    </m:sSub>
                    <m:r>
                      <m:rPr>
                        <m:nor/>
                      </m:rPr>
                      <a:rPr lang="en-IN" b="1" dirty="0"/>
                      <m:t>+</m:t>
                    </m:r>
                    <m:sSub>
                      <m:sSubPr>
                        <m:ctrlPr>
                          <a:rPr lang="en-IN" b="1" i="1">
                            <a:latin typeface="Cambria Math" panose="02040503050406030204" pitchFamily="18" charset="0"/>
                          </a:rPr>
                        </m:ctrlPr>
                      </m:sSubPr>
                      <m:e>
                        <m:r>
                          <a:rPr lang="en-IN" b="1" i="1" smtClean="0">
                            <a:latin typeface="Cambria Math" panose="02040503050406030204" pitchFamily="18" charset="0"/>
                          </a:rPr>
                          <m:t>𝑰</m:t>
                        </m:r>
                      </m:e>
                      <m:sub>
                        <m:r>
                          <a:rPr lang="en-IN" b="1" i="1">
                            <a:latin typeface="Cambria Math" panose="02040503050406030204" pitchFamily="18" charset="0"/>
                          </a:rPr>
                          <m:t>𝟑</m:t>
                        </m:r>
                      </m:sub>
                    </m:sSub>
                  </m:oMath>
                </a14:m>
                <a:endParaRPr lang="en-IN" b="1" dirty="0"/>
              </a:p>
              <a:p>
                <a:r>
                  <a:rPr lang="en-IN" dirty="0"/>
                  <a:t>Applying ohm’s law in the circuit </a:t>
                </a:r>
                <a14:m>
                  <m:oMath xmlns:m="http://schemas.openxmlformats.org/officeDocument/2006/math">
                    <m:r>
                      <a:rPr lang="en-IN" sz="3083" b="1" i="1">
                        <a:latin typeface="Cambria Math" panose="02040503050406030204" pitchFamily="18" charset="0"/>
                      </a:rPr>
                      <m:t>𝑰</m:t>
                    </m:r>
                    <m:r>
                      <a:rPr lang="en-IN" sz="3083" b="1" i="1">
                        <a:latin typeface="Cambria Math" panose="02040503050406030204" pitchFamily="18" charset="0"/>
                      </a:rPr>
                      <m:t>=</m:t>
                    </m:r>
                    <m:f>
                      <m:fPr>
                        <m:ctrlPr>
                          <a:rPr lang="en-IN" sz="3083" b="1" i="1">
                            <a:latin typeface="Cambria Math" panose="02040503050406030204" pitchFamily="18" charset="0"/>
                          </a:rPr>
                        </m:ctrlPr>
                      </m:fPr>
                      <m:num>
                        <m:r>
                          <a:rPr lang="en-IN" sz="3083" b="1" i="1">
                            <a:latin typeface="Cambria Math" panose="02040503050406030204" pitchFamily="18" charset="0"/>
                          </a:rPr>
                          <m:t>𝑽</m:t>
                        </m:r>
                      </m:num>
                      <m:den>
                        <m:r>
                          <a:rPr lang="en-IN" sz="3083" b="1" i="1">
                            <a:latin typeface="Cambria Math" panose="02040503050406030204" pitchFamily="18" charset="0"/>
                          </a:rPr>
                          <m:t>𝑹</m:t>
                        </m:r>
                      </m:den>
                    </m:f>
                  </m:oMath>
                </a14:m>
                <a:endParaRPr lang="en-IN" b="1" dirty="0"/>
              </a:p>
              <a:p>
                <a:pPr marL="0" indent="0">
                  <a:buNone/>
                </a:pPr>
                <a:r>
                  <a:rPr lang="en-IN" b="1" dirty="0"/>
                  <a:t>					</a:t>
                </a:r>
                <a14:m>
                  <m:oMath xmlns:m="http://schemas.openxmlformats.org/officeDocument/2006/math">
                    <m:f>
                      <m:fPr>
                        <m:ctrlPr>
                          <a:rPr lang="en-IN" b="1" i="1" smtClean="0">
                            <a:latin typeface="Cambria Math" panose="02040503050406030204" pitchFamily="18" charset="0"/>
                          </a:rPr>
                        </m:ctrlPr>
                      </m:fPr>
                      <m:num>
                        <m:r>
                          <a:rPr lang="en-IN" b="1" i="1">
                            <a:latin typeface="Cambria Math" panose="02040503050406030204" pitchFamily="18" charset="0"/>
                          </a:rPr>
                          <m:t>𝑽</m:t>
                        </m:r>
                      </m:num>
                      <m:den>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𝒆𝒒</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a14:m>
                <a:r>
                  <a:rPr lang="en-IN" b="1" dirty="0"/>
                  <a:t> </a:t>
                </a:r>
                <a14:m>
                  <m:oMath xmlns:m="http://schemas.openxmlformats.org/officeDocument/2006/math">
                    <m:r>
                      <a:rPr lang="en-IN" b="1" i="0" smtClean="0">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𝑽</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𝟑</m:t>
                            </m:r>
                          </m:sub>
                        </m:sSub>
                      </m:den>
                    </m:f>
                  </m:oMath>
                </a14:m>
                <a:endParaRPr lang="en-IN" b="1" dirty="0"/>
              </a:p>
              <a:p>
                <a:r>
                  <a:rPr lang="en-IN" dirty="0"/>
                  <a:t>The </a:t>
                </a:r>
                <a:r>
                  <a:rPr lang="en-IN" b="1" dirty="0"/>
                  <a:t>total resistance </a:t>
                </a:r>
                <a:r>
                  <a:rPr lang="en-IN" i="1" dirty="0"/>
                  <a:t>or</a:t>
                </a:r>
                <a:r>
                  <a:rPr lang="en-IN" dirty="0"/>
                  <a:t> </a:t>
                </a:r>
                <a:r>
                  <a:rPr lang="en-IN" b="1" dirty="0"/>
                  <a:t>equivalent resistance </a:t>
                </a:r>
                <a:r>
                  <a:rPr lang="en-IN" dirty="0"/>
                  <a:t>across the parallel circuit is</a:t>
                </a:r>
                <a:endParaRPr lang="en-IN" b="1" dirty="0"/>
              </a:p>
              <a:p>
                <a:pPr marL="0" indent="0">
                  <a:buNone/>
                </a:pPr>
                <a:r>
                  <a:rPr lang="en-IN" b="1" dirty="0"/>
                  <a:t>			</a:t>
                </a: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24156" y="1496585"/>
                <a:ext cx="10825514" cy="4144102"/>
              </a:xfrm>
              <a:blipFill>
                <a:blip r:embed="rId3"/>
                <a:stretch>
                  <a:fillRect l="-901" t="-3093"/>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276478" y="6461781"/>
            <a:ext cx="6760109"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mc:AlternateContent xmlns:mc="http://schemas.openxmlformats.org/markup-compatibility/2006" xmlns:a14="http://schemas.microsoft.com/office/drawing/2010/main">
        <mc:Choice Requires="a14">
          <p:sp>
            <p:nvSpPr>
              <p:cNvPr id="6" name="Rounded Rectangle 5"/>
              <p:cNvSpPr/>
              <p:nvPr/>
            </p:nvSpPr>
            <p:spPr>
              <a:xfrm>
                <a:off x="4023053" y="5071183"/>
                <a:ext cx="4361956" cy="128650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m:oMathPara>
                </a14:m>
                <a:endParaRPr lang="en-IN" sz="1632" dirty="0"/>
              </a:p>
              <a:p>
                <a:pPr algn="ct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a14:m>
                <a:r>
                  <a:rPr lang="en-IN" sz="1632" dirty="0">
                    <a:solidFill>
                      <a:schemeClr val="tx1"/>
                    </a:solidFill>
                  </a:rPr>
                  <a:t>+ …+ </a:t>
                </a: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𝒏</m:t>
                            </m:r>
                          </m:sub>
                        </m:sSub>
                      </m:den>
                    </m:f>
                  </m:oMath>
                </a14:m>
                <a:r>
                  <a:rPr lang="en-IN" sz="1632" dirty="0"/>
                  <a:t> </a:t>
                </a:r>
              </a:p>
            </p:txBody>
          </p:sp>
        </mc:Choice>
        <mc:Fallback xmlns="">
          <p:sp>
            <p:nvSpPr>
              <p:cNvPr id="6" name="Rounded Rectangle 5"/>
              <p:cNvSpPr>
                <a:spLocks noRot="1" noChangeAspect="1" noMove="1" noResize="1" noEditPoints="1" noAdjustHandles="1" noChangeArrowheads="1" noChangeShapeType="1" noTextEdit="1"/>
              </p:cNvSpPr>
              <p:nvPr/>
            </p:nvSpPr>
            <p:spPr>
              <a:xfrm>
                <a:off x="4023053" y="5071183"/>
                <a:ext cx="4361956" cy="128650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967443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994180" y="1496585"/>
            <a:ext cx="9823647" cy="4489051"/>
          </a:xfrm>
        </p:spPr>
        <p:txBody>
          <a:bodyPr>
            <a:normAutofit/>
          </a:bodyPr>
          <a:lstStyle/>
          <a:p>
            <a:pPr marL="0" indent="0">
              <a:buNone/>
            </a:pPr>
            <a:r>
              <a:rPr lang="en-IN" dirty="0"/>
              <a:t>When </a:t>
            </a:r>
            <a:r>
              <a:rPr lang="en-IN" b="1" dirty="0"/>
              <a:t>inductors</a:t>
            </a:r>
            <a:r>
              <a:rPr lang="en-IN" dirty="0"/>
              <a:t> are connected in parallel the equivalent inductance can be obtained using the formula</a:t>
            </a:r>
          </a:p>
          <a:p>
            <a:pPr marL="0" indent="0" algn="ctr">
              <a:buNone/>
            </a:pPr>
            <a:endParaRPr lang="en-IN" dirty="0"/>
          </a:p>
          <a:p>
            <a:pPr marL="0" indent="0">
              <a:buNone/>
            </a:pPr>
            <a:endParaRPr lang="en-IN" dirty="0"/>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509681" y="6461781"/>
            <a:ext cx="6526906"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mc:AlternateContent xmlns:mc="http://schemas.openxmlformats.org/markup-compatibility/2006" xmlns:a14="http://schemas.microsoft.com/office/drawing/2010/main">
        <mc:Choice Requires="a14">
          <p:sp>
            <p:nvSpPr>
              <p:cNvPr id="8" name="Rounded Rectangle 7"/>
              <p:cNvSpPr/>
              <p:nvPr/>
            </p:nvSpPr>
            <p:spPr>
              <a:xfrm>
                <a:off x="3758400" y="2385479"/>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𝑳</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8" name="Rounded Rectangle 7"/>
              <p:cNvSpPr>
                <a:spLocks noRot="1" noChangeAspect="1" noMove="1" noResize="1" noEditPoints="1" noAdjustHandles="1" noChangeArrowheads="1" noChangeShapeType="1" noTextEdit="1"/>
              </p:cNvSpPr>
              <p:nvPr/>
            </p:nvSpPr>
            <p:spPr>
              <a:xfrm>
                <a:off x="3758400" y="2385479"/>
                <a:ext cx="5113270" cy="954427"/>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pic>
        <p:nvPicPr>
          <p:cNvPr id="11" name="Picture 10">
            <a:extLst>
              <a:ext uri="{FF2B5EF4-FFF2-40B4-BE49-F238E27FC236}">
                <a16:creationId xmlns:a16="http://schemas.microsoft.com/office/drawing/2014/main" id="{8FF4910C-4B69-18E0-8FA6-C7C8895E6C4A}"/>
              </a:ext>
            </a:extLst>
          </p:cNvPr>
          <p:cNvPicPr>
            <a:picLocks noChangeAspect="1"/>
          </p:cNvPicPr>
          <p:nvPr/>
        </p:nvPicPr>
        <p:blipFill>
          <a:blip r:embed="rId5"/>
          <a:stretch>
            <a:fillRect/>
          </a:stretch>
        </p:blipFill>
        <p:spPr>
          <a:xfrm>
            <a:off x="2551067" y="3996844"/>
            <a:ext cx="5802561" cy="1999532"/>
          </a:xfrm>
          <a:prstGeom prst="rect">
            <a:avLst/>
          </a:prstGeom>
        </p:spPr>
      </p:pic>
    </p:spTree>
    <p:extLst>
      <p:ext uri="{BB962C8B-B14F-4D97-AF65-F5344CB8AC3E}">
        <p14:creationId xmlns:p14="http://schemas.microsoft.com/office/powerpoint/2010/main" val="1891827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513" y="-67051"/>
            <a:ext cx="3456743" cy="1325563"/>
          </a:xfrm>
        </p:spPr>
        <p:txBody>
          <a:bodyPr/>
          <a:lstStyle/>
          <a:p>
            <a:pPr algn="l"/>
            <a:r>
              <a:rPr lang="en-IN" b="1" dirty="0">
                <a:solidFill>
                  <a:schemeClr val="bg1"/>
                </a:solidFill>
              </a:rPr>
              <a:t>Parallel circuit</a:t>
            </a:r>
          </a:p>
        </p:txBody>
      </p:sp>
      <p:sp>
        <p:nvSpPr>
          <p:cNvPr id="3" name="Content Placeholder 2"/>
          <p:cNvSpPr>
            <a:spLocks noGrp="1"/>
          </p:cNvSpPr>
          <p:nvPr>
            <p:ph idx="1"/>
          </p:nvPr>
        </p:nvSpPr>
        <p:spPr>
          <a:xfrm>
            <a:off x="994180" y="1496585"/>
            <a:ext cx="9823647" cy="4489051"/>
          </a:xfrm>
        </p:spPr>
        <p:txBody>
          <a:bodyPr>
            <a:normAutofit/>
          </a:bodyPr>
          <a:lstStyle/>
          <a:p>
            <a:pPr marL="0" indent="0">
              <a:buNone/>
            </a:pPr>
            <a:r>
              <a:rPr lang="en-IN" dirty="0"/>
              <a:t>When </a:t>
            </a:r>
            <a:r>
              <a:rPr lang="en-IN" b="1" dirty="0"/>
              <a:t>capacitors </a:t>
            </a:r>
            <a:r>
              <a:rPr lang="en-IN" dirty="0"/>
              <a:t>are connected in parallel the equivalent capacitance can be obtained using the formula</a:t>
            </a:r>
          </a:p>
          <a:p>
            <a:pPr marL="0" indent="0" algn="ctr">
              <a:buNone/>
            </a:pPr>
            <a:r>
              <a:rPr lang="en-IN" b="1" dirty="0"/>
              <a:t> </a:t>
            </a:r>
          </a:p>
          <a:p>
            <a:pPr marL="0" indent="0">
              <a:buNone/>
            </a:pPr>
            <a:endParaRPr lang="en-IN" dirty="0"/>
          </a:p>
        </p:txBody>
      </p:sp>
      <p:sp>
        <p:nvSpPr>
          <p:cNvPr id="4" name="Footer Placeholder 3"/>
          <p:cNvSpPr>
            <a:spLocks noGrp="1"/>
          </p:cNvSpPr>
          <p:nvPr>
            <p:ph type="ftr" sz="quarter" idx="11"/>
          </p:nvPr>
        </p:nvSpPr>
        <p:spPr>
          <a:xfrm>
            <a:off x="1509681" y="6461781"/>
            <a:ext cx="6526906"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mc:AlternateContent xmlns:mc="http://schemas.openxmlformats.org/markup-compatibility/2006">
        <mc:Choice xmlns:a14="http://schemas.microsoft.com/office/drawing/2010/main" Requires="a14">
          <p:sp>
            <p:nvSpPr>
              <p:cNvPr id="7" name="Rounded Rectangle 6"/>
              <p:cNvSpPr/>
              <p:nvPr/>
            </p:nvSpPr>
            <p:spPr>
              <a:xfrm>
                <a:off x="3420869" y="2544354"/>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r>
                      <a:rPr lang="en-IN" sz="2176" b="1" i="1">
                        <a:solidFill>
                          <a:schemeClr val="tx1"/>
                        </a:solidFill>
                        <a:latin typeface="Cambria Math" panose="02040503050406030204" pitchFamily="18" charset="0"/>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r>
                      <m:rPr>
                        <m:nor/>
                      </m:rPr>
                      <a:rPr lang="en-IN" sz="2176" b="1" dirty="0">
                        <a:solidFill>
                          <a:schemeClr val="tx1"/>
                        </a:solidFill>
                      </a:rPr>
                      <m:t>+</m:t>
                    </m:r>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oMath>
                </a14:m>
                <a:r>
                  <a:rPr lang="en-IN" sz="2176" b="1" dirty="0">
                    <a:solidFill>
                      <a:schemeClr val="tx1"/>
                    </a:solidFill>
                  </a:rPr>
                  <a:t> +….+</a:t>
                </a:r>
                <a14:m>
                  <m:oMath xmlns:m="http://schemas.openxmlformats.org/officeDocument/2006/math">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oMath>
                </a14:m>
                <a:endParaRPr lang="en-IN" sz="2176" b="1" dirty="0"/>
              </a:p>
            </p:txBody>
          </p:sp>
        </mc:Choice>
        <mc:Fallback>
          <p:sp>
            <p:nvSpPr>
              <p:cNvPr id="7" name="Rounded Rectangle 6"/>
              <p:cNvSpPr>
                <a:spLocks noRot="1" noChangeAspect="1" noMove="1" noResize="1" noEditPoints="1" noAdjustHandles="1" noChangeArrowheads="1" noChangeShapeType="1" noTextEdit="1"/>
              </p:cNvSpPr>
              <p:nvPr/>
            </p:nvSpPr>
            <p:spPr>
              <a:xfrm>
                <a:off x="3420869" y="2544354"/>
                <a:ext cx="5458761" cy="690982"/>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pic>
        <p:nvPicPr>
          <p:cNvPr id="9" name="Picture 8">
            <a:extLst>
              <a:ext uri="{FF2B5EF4-FFF2-40B4-BE49-F238E27FC236}">
                <a16:creationId xmlns:a16="http://schemas.microsoft.com/office/drawing/2014/main" id="{A622923E-172D-7576-9C89-19BC3D29CFBF}"/>
              </a:ext>
            </a:extLst>
          </p:cNvPr>
          <p:cNvPicPr>
            <a:picLocks noChangeAspect="1"/>
          </p:cNvPicPr>
          <p:nvPr/>
        </p:nvPicPr>
        <p:blipFill>
          <a:blip r:embed="rId4"/>
          <a:stretch>
            <a:fillRect/>
          </a:stretch>
        </p:blipFill>
        <p:spPr>
          <a:xfrm>
            <a:off x="3317230" y="3622665"/>
            <a:ext cx="5291409" cy="2054766"/>
          </a:xfrm>
          <a:prstGeom prst="rect">
            <a:avLst/>
          </a:prstGeom>
        </p:spPr>
      </p:pic>
    </p:spTree>
    <p:extLst>
      <p:ext uri="{BB962C8B-B14F-4D97-AF65-F5344CB8AC3E}">
        <p14:creationId xmlns:p14="http://schemas.microsoft.com/office/powerpoint/2010/main" val="567361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8281" y="-97856"/>
            <a:ext cx="6093006" cy="1325563"/>
          </a:xfrm>
        </p:spPr>
        <p:txBody>
          <a:bodyPr/>
          <a:lstStyle/>
          <a:p>
            <a:pPr algn="l"/>
            <a:r>
              <a:rPr lang="en-IN" b="1" dirty="0">
                <a:solidFill>
                  <a:schemeClr val="bg1"/>
                </a:solidFill>
              </a:rPr>
              <a:t>Series and Parallel circuits</a:t>
            </a:r>
          </a:p>
        </p:txBody>
      </p:sp>
      <p:sp>
        <p:nvSpPr>
          <p:cNvPr id="3" name="Content Placeholder 2"/>
          <p:cNvSpPr>
            <a:spLocks noGrp="1"/>
          </p:cNvSpPr>
          <p:nvPr>
            <p:ph idx="1"/>
          </p:nvPr>
        </p:nvSpPr>
        <p:spPr>
          <a:xfrm>
            <a:off x="1024864" y="1496584"/>
            <a:ext cx="9792963" cy="5007318"/>
          </a:xfrm>
        </p:spPr>
        <p:txBody>
          <a:bodyPr>
            <a:normAutofit/>
          </a:bodyPr>
          <a:lstStyle/>
          <a:p>
            <a:r>
              <a:rPr lang="en-IN" dirty="0"/>
              <a:t>A circuit which has resistors or other components connected in parallel and series is called a combined series and parallel circuit. </a:t>
            </a:r>
          </a:p>
          <a:p>
            <a:r>
              <a:rPr lang="en-IN" dirty="0"/>
              <a:t>The circuit below shows the series-parallel circuit.</a:t>
            </a:r>
          </a:p>
        </p:txBody>
      </p:sp>
      <p:sp>
        <p:nvSpPr>
          <p:cNvPr id="4" name="Footer Placeholder 3"/>
          <p:cNvSpPr>
            <a:spLocks noGrp="1"/>
          </p:cNvSpPr>
          <p:nvPr>
            <p:ph type="ftr" sz="quarter" idx="11"/>
          </p:nvPr>
        </p:nvSpPr>
        <p:spPr>
          <a:xfrm>
            <a:off x="1611924" y="6461781"/>
            <a:ext cx="6424663"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9013" y="3169970"/>
            <a:ext cx="6424663" cy="2422736"/>
          </a:xfrm>
          <a:prstGeom prst="rect">
            <a:avLst/>
          </a:prstGeom>
        </p:spPr>
      </p:pic>
      <p:sp>
        <p:nvSpPr>
          <p:cNvPr id="8" name="TextBox 7"/>
          <p:cNvSpPr txBox="1"/>
          <p:nvPr/>
        </p:nvSpPr>
        <p:spPr>
          <a:xfrm>
            <a:off x="4990428" y="5861583"/>
            <a:ext cx="2291974" cy="343492"/>
          </a:xfrm>
          <a:prstGeom prst="rect">
            <a:avLst/>
          </a:prstGeom>
          <a:noFill/>
        </p:spPr>
        <p:txBody>
          <a:bodyPr wrap="none" rtlCol="0">
            <a:spAutoFit/>
          </a:bodyPr>
          <a:lstStyle/>
          <a:p>
            <a:r>
              <a:rPr lang="en-IN" sz="1632" dirty="0"/>
              <a:t>Parallel and series circuit</a:t>
            </a:r>
          </a:p>
        </p:txBody>
      </p:sp>
    </p:spTree>
    <p:extLst>
      <p:ext uri="{BB962C8B-B14F-4D97-AF65-F5344CB8AC3E}">
        <p14:creationId xmlns:p14="http://schemas.microsoft.com/office/powerpoint/2010/main" val="111536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1238" y="-47652"/>
            <a:ext cx="6221881" cy="1325563"/>
          </a:xfrm>
        </p:spPr>
        <p:txBody>
          <a:bodyPr/>
          <a:lstStyle/>
          <a:p>
            <a:pPr algn="l"/>
            <a:r>
              <a:rPr lang="en-IN" b="1" dirty="0">
                <a:solidFill>
                  <a:schemeClr val="bg1"/>
                </a:solidFill>
              </a:rPr>
              <a:t>Series and Parallel circuits</a:t>
            </a: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36701" y="1770642"/>
            <a:ext cx="5786360" cy="2908327"/>
          </a:xfrm>
        </p:spPr>
      </p:pic>
      <p:sp>
        <p:nvSpPr>
          <p:cNvPr id="4" name="Footer Placeholder 3"/>
          <p:cNvSpPr>
            <a:spLocks noGrp="1"/>
          </p:cNvSpPr>
          <p:nvPr>
            <p:ph type="ftr" sz="quarter" idx="11"/>
          </p:nvPr>
        </p:nvSpPr>
        <p:spPr>
          <a:xfrm>
            <a:off x="1233519" y="6461781"/>
            <a:ext cx="6803068"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sp>
        <p:nvSpPr>
          <p:cNvPr id="8" name="TextBox 7"/>
          <p:cNvSpPr txBox="1"/>
          <p:nvPr/>
        </p:nvSpPr>
        <p:spPr>
          <a:xfrm>
            <a:off x="4367293" y="5171700"/>
            <a:ext cx="2291974" cy="343492"/>
          </a:xfrm>
          <a:prstGeom prst="rect">
            <a:avLst/>
          </a:prstGeom>
          <a:noFill/>
        </p:spPr>
        <p:txBody>
          <a:bodyPr wrap="none" rtlCol="0">
            <a:spAutoFit/>
          </a:bodyPr>
          <a:lstStyle/>
          <a:p>
            <a:r>
              <a:rPr lang="en-IN" sz="1632" dirty="0"/>
              <a:t>Parallel and series circuit</a:t>
            </a:r>
          </a:p>
        </p:txBody>
      </p:sp>
    </p:spTree>
    <p:extLst>
      <p:ext uri="{BB962C8B-B14F-4D97-AF65-F5344CB8AC3E}">
        <p14:creationId xmlns:p14="http://schemas.microsoft.com/office/powerpoint/2010/main" val="1688176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45796"/>
            <a:ext cx="6031637"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147603" y="6461781"/>
            <a:ext cx="6888984"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368532"/>
                <a:ext cx="8645701" cy="4989159"/>
              </a:xfrm>
            </p:spPr>
            <p:txBody>
              <a:bodyPr>
                <a:normAutofit fontScale="92500" lnSpcReduction="20000"/>
              </a:bodyPr>
              <a:lstStyle/>
              <a:p>
                <a:pPr marL="0" indent="0">
                  <a:buNone/>
                </a:pPr>
                <a:r>
                  <a:rPr lang="en-IN" sz="2176" b="1" dirty="0"/>
                  <a:t>		Resistance between node A and B is </a:t>
                </a:r>
              </a:p>
              <a:p>
                <a:pPr marL="0" indent="0">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𝑨𝑩</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dirty="0"/>
              </a:p>
              <a:p>
                <a:pPr marL="0" indent="0">
                  <a:buNone/>
                </a:pPr>
                <a:endParaRPr lang="en-IN" dirty="0"/>
              </a:p>
              <a:p>
                <a:pPr marL="0" indent="0">
                  <a:buNone/>
                </a:pPr>
                <a:r>
                  <a:rPr lang="en-IN" dirty="0"/>
                  <a:t>				</a:t>
                </a:r>
                <a14:m>
                  <m:oMath xmlns:m="http://schemas.openxmlformats.org/officeDocument/2006/math">
                    <m:f>
                      <m:fPr>
                        <m:ctrlPr>
                          <a:rPr lang="en-IN" sz="3600" b="1" i="1">
                            <a:latin typeface="Cambria Math" panose="02040503050406030204" pitchFamily="18" charset="0"/>
                          </a:rPr>
                        </m:ctrlPr>
                      </m:fPr>
                      <m:num>
                        <m:r>
                          <a:rPr lang="en-IN" sz="3600" b="1" i="1">
                            <a:latin typeface="Cambria Math" panose="02040503050406030204" pitchFamily="18" charset="0"/>
                          </a:rPr>
                          <m:t>𝟏</m:t>
                        </m:r>
                      </m:num>
                      <m:den>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𝑨𝑩</m:t>
                            </m:r>
                          </m:sub>
                        </m:sSub>
                      </m:den>
                    </m:f>
                    <m:r>
                      <a:rPr lang="en-IN" sz="3600" b="1" i="1">
                        <a:latin typeface="Cambria Math" panose="02040503050406030204" pitchFamily="18" charset="0"/>
                      </a:rPr>
                      <m:t>= </m:t>
                    </m:r>
                    <m:f>
                      <m:fPr>
                        <m:ctrlPr>
                          <a:rPr lang="en-IN" sz="3600" b="1" i="1">
                            <a:latin typeface="Cambria Math" panose="02040503050406030204" pitchFamily="18" charset="0"/>
                          </a:rPr>
                        </m:ctrlPr>
                      </m:fPr>
                      <m:num>
                        <m:sSub>
                          <m:sSubPr>
                            <m:ctrlPr>
                              <a:rPr lang="en-IN" sz="3600" b="1" i="1">
                                <a:latin typeface="Cambria Math" panose="02040503050406030204" pitchFamily="18" charset="0"/>
                              </a:rPr>
                            </m:ctrlPr>
                          </m:sSubPr>
                          <m:e>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𝟏</m:t>
                                </m:r>
                              </m:sub>
                            </m:sSub>
                            <m:r>
                              <a:rPr lang="en-IN" sz="3600" b="1" i="1">
                                <a:latin typeface="Cambria Math" panose="02040503050406030204" pitchFamily="18" charset="0"/>
                              </a:rPr>
                              <m:t>+ </m:t>
                            </m:r>
                            <m:r>
                              <a:rPr lang="en-IN" sz="3600" b="1" i="1">
                                <a:latin typeface="Cambria Math" panose="02040503050406030204" pitchFamily="18" charset="0"/>
                              </a:rPr>
                              <m:t>𝑹</m:t>
                            </m:r>
                          </m:e>
                          <m:sub>
                            <m:r>
                              <a:rPr lang="en-IN" sz="3600" b="1" i="1">
                                <a:latin typeface="Cambria Math" panose="02040503050406030204" pitchFamily="18" charset="0"/>
                              </a:rPr>
                              <m:t>𝟐</m:t>
                            </m:r>
                          </m:sub>
                        </m:sSub>
                      </m:num>
                      <m:den>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𝟏</m:t>
                            </m:r>
                          </m:sub>
                        </m:sSub>
                        <m:sSub>
                          <m:sSubPr>
                            <m:ctrlPr>
                              <a:rPr lang="en-IN" sz="3600" b="1" i="1">
                                <a:latin typeface="Cambria Math" panose="02040503050406030204" pitchFamily="18" charset="0"/>
                              </a:rPr>
                            </m:ctrlPr>
                          </m:sSubPr>
                          <m:e>
                            <m:r>
                              <a:rPr lang="en-IN" sz="3600" b="1" i="1">
                                <a:latin typeface="Cambria Math" panose="02040503050406030204" pitchFamily="18" charset="0"/>
                              </a:rPr>
                              <m:t>𝑹</m:t>
                            </m:r>
                          </m:e>
                          <m:sub>
                            <m:r>
                              <a:rPr lang="en-IN" sz="3600" b="1" i="1">
                                <a:latin typeface="Cambria Math" panose="02040503050406030204" pitchFamily="18" charset="0"/>
                              </a:rPr>
                              <m:t>𝟐</m:t>
                            </m:r>
                          </m:sub>
                        </m:sSub>
                      </m:den>
                    </m:f>
                  </m:oMath>
                </a14:m>
                <a:endParaRPr lang="en-IN" dirty="0"/>
              </a:p>
              <a:p>
                <a:pPr marL="0" indent="0">
                  <a:buNone/>
                </a:pPr>
                <a:endParaRPr lang="en-IN" dirty="0"/>
              </a:p>
              <a:p>
                <a:pPr marL="0" indent="0">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𝑨𝑩</m:t>
                          </m:r>
                        </m:sub>
                      </m:sSub>
                      <m:r>
                        <a:rPr lang="en-IN">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dirty="0"/>
              </a:p>
              <a:p>
                <a:pPr marL="0" indent="0">
                  <a:buNone/>
                </a:pPr>
                <a:r>
                  <a:rPr lang="en-IN" b="1" dirty="0"/>
                  <a:t>		Resistance between node B and C is</a:t>
                </a:r>
              </a:p>
              <a:p>
                <a:pPr marL="0" indent="0">
                  <a:buNone/>
                </a:pPr>
                <a:r>
                  <a:rPr lang="en-IN" b="1" dirty="0"/>
                  <a:t> </a:t>
                </a:r>
              </a:p>
              <a:p>
                <a:pPr marL="0" indent="0">
                  <a:buNone/>
                </a:pPr>
                <a14:m>
                  <m:oMathPara xmlns:m="http://schemas.openxmlformats.org/officeDocument/2006/math">
                    <m:oMathParaPr>
                      <m:jc m:val="centerGroup"/>
                    </m:oMathParaPr>
                    <m:oMath xmlns:m="http://schemas.openxmlformats.org/officeDocument/2006/math">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𝑩𝑪</m:t>
                          </m:r>
                        </m:sub>
                      </m:sSub>
                      <m:r>
                        <a:rPr lang="en-IN" sz="2400" b="1" i="1">
                          <a:latin typeface="Cambria Math" panose="02040503050406030204" pitchFamily="18" charset="0"/>
                        </a:rPr>
                        <m:t>=</m:t>
                      </m:r>
                      <m:sSub>
                        <m:sSubPr>
                          <m:ctrlPr>
                            <a:rPr lang="en-IN" sz="2400" b="1" i="1">
                              <a:latin typeface="Cambria Math" panose="02040503050406030204" pitchFamily="18" charset="0"/>
                            </a:rPr>
                          </m:ctrlPr>
                        </m:sSubPr>
                        <m:e>
                          <m:sSub>
                            <m:sSubPr>
                              <m:ctrlPr>
                                <a:rPr lang="en-IN" sz="2400" b="1" i="1">
                                  <a:latin typeface="Cambria Math" panose="02040503050406030204" pitchFamily="18" charset="0"/>
                                </a:rPr>
                              </m:ctrlPr>
                            </m:sSubPr>
                            <m:e>
                              <m:r>
                                <a:rPr lang="en-IN" sz="2400" b="1" i="1">
                                  <a:latin typeface="Cambria Math" panose="02040503050406030204" pitchFamily="18" charset="0"/>
                                </a:rPr>
                                <m:t>𝑹</m:t>
                              </m:r>
                            </m:e>
                            <m:sub>
                              <m:r>
                                <a:rPr lang="en-IN" sz="2400" b="1" i="1">
                                  <a:latin typeface="Cambria Math" panose="02040503050406030204" pitchFamily="18" charset="0"/>
                                </a:rPr>
                                <m:t>𝟑</m:t>
                              </m:r>
                            </m:sub>
                          </m:sSub>
                          <m:r>
                            <a:rPr lang="en-IN" sz="2400" b="1" i="1">
                              <a:latin typeface="Cambria Math" panose="02040503050406030204" pitchFamily="18" charset="0"/>
                            </a:rPr>
                            <m:t>+ </m:t>
                          </m:r>
                          <m:r>
                            <a:rPr lang="en-IN" sz="2400" b="1" i="1">
                              <a:latin typeface="Cambria Math" panose="02040503050406030204" pitchFamily="18" charset="0"/>
                            </a:rPr>
                            <m:t>𝑹</m:t>
                          </m:r>
                        </m:e>
                        <m:sub>
                          <m:r>
                            <a:rPr lang="en-IN" sz="2400" b="1" i="1">
                              <a:latin typeface="Cambria Math" panose="02040503050406030204" pitchFamily="18" charset="0"/>
                            </a:rPr>
                            <m:t>𝟒</m:t>
                          </m:r>
                        </m:sub>
                      </m:sSub>
                    </m:oMath>
                  </m:oMathPara>
                </a14:m>
                <a:endParaRPr lang="en-IN" b="1" dirty="0"/>
              </a:p>
              <a:p>
                <a:pPr marL="0" indent="0">
                  <a:buNone/>
                </a:pPr>
                <a:r>
                  <a:rPr lang="en-IN" sz="2358" b="1" dirty="0"/>
                  <a:t>	</a:t>
                </a:r>
                <a:endParaRPr lang="en-IN" sz="2630" b="1"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368532"/>
                <a:ext cx="8645701" cy="4989159"/>
              </a:xfrm>
              <a:blipFill>
                <a:blip r:embed="rId3"/>
                <a:stretch>
                  <a:fillRect t="-2198"/>
                </a:stretch>
              </a:blipFill>
            </p:spPr>
            <p:txBody>
              <a:bodyPr/>
              <a:lstStyle/>
              <a:p>
                <a:r>
                  <a:rPr lang="en-GB">
                    <a:noFill/>
                  </a:rPr>
                  <a:t> </a:t>
                </a:r>
              </a:p>
            </p:txBody>
          </p:sp>
        </mc:Fallback>
      </mc:AlternateContent>
    </p:spTree>
    <p:extLst>
      <p:ext uri="{BB962C8B-B14F-4D97-AF65-F5344CB8AC3E}">
        <p14:creationId xmlns:p14="http://schemas.microsoft.com/office/powerpoint/2010/main" val="391746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048" y="-45796"/>
            <a:ext cx="6031637"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785842" y="6461781"/>
            <a:ext cx="6250745"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368532"/>
                <a:ext cx="8645701" cy="4989159"/>
              </a:xfrm>
            </p:spPr>
            <p:txBody>
              <a:bodyPr>
                <a:normAutofit/>
              </a:bodyPr>
              <a:lstStyle/>
              <a:p>
                <a:pPr marL="0" indent="0">
                  <a:buNone/>
                </a:pPr>
                <a:r>
                  <a:rPr lang="en-IN" sz="2176" b="1" dirty="0"/>
                  <a:t>	</a:t>
                </a:r>
                <a:r>
                  <a:rPr lang="en-IN" sz="2358" b="1" dirty="0"/>
                  <a:t>Resistance between node C and D is </a:t>
                </a:r>
              </a:p>
              <a:p>
                <a:pPr marL="0" indent="0">
                  <a:lnSpc>
                    <a:spcPct val="150000"/>
                  </a:lnSpc>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den>
                      </m:f>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den>
                      </m:f>
                      <m:r>
                        <a:rPr lang="en-IN" b="1" i="1">
                          <a:latin typeface="Cambria Math" panose="02040503050406030204" pitchFamily="18" charset="0"/>
                        </a:rPr>
                        <m:t>+</m:t>
                      </m:r>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dirty="0"/>
              </a:p>
              <a:p>
                <a:pPr marL="0" indent="0">
                  <a:lnSpc>
                    <a:spcPct val="150000"/>
                  </a:lnSpc>
                  <a:buNone/>
                </a:pPr>
                <a14:m>
                  <m:oMathPara xmlns:m="http://schemas.openxmlformats.org/officeDocument/2006/math">
                    <m:oMathParaPr>
                      <m:jc m:val="centerGroup"/>
                    </m:oMathParaPr>
                    <m:oMath xmlns:m="http://schemas.openxmlformats.org/officeDocument/2006/math">
                      <m:f>
                        <m:fPr>
                          <m:ctrlPr>
                            <a:rPr lang="en-IN" b="1" i="1">
                              <a:latin typeface="Cambria Math" panose="02040503050406030204" pitchFamily="18" charset="0"/>
                            </a:rPr>
                          </m:ctrlPr>
                        </m:fPr>
                        <m:num>
                          <m:r>
                            <a:rPr lang="en-IN" b="1" i="1">
                              <a:latin typeface="Cambria Math" panose="02040503050406030204" pitchFamily="18" charset="0"/>
                            </a:rPr>
                            <m:t>𝟏</m:t>
                          </m:r>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den>
                      </m:f>
                      <m:r>
                        <a:rPr lang="en-IN" b="1" i="1">
                          <a:latin typeface="Cambria Math" panose="02040503050406030204" pitchFamily="18" charset="0"/>
                        </a:rPr>
                        <m:t>= </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𝟔</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b="1"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𝑪𝑫</m:t>
                          </m:r>
                        </m:sub>
                      </m:sSub>
                      <m:r>
                        <a:rPr lang="en-IN">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𝟔</m:t>
                              </m:r>
                            </m:sub>
                          </m:sSub>
                        </m:num>
                        <m:den>
                          <m:sSub>
                            <m:sSubPr>
                              <m:ctrlPr>
                                <a:rPr lang="en-IN" b="1" i="1">
                                  <a:latin typeface="Cambria Math" panose="02040503050406030204" pitchFamily="18" charset="0"/>
                                </a:rPr>
                              </m:ctrlPr>
                            </m:sSub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𝟓</m:t>
                                  </m:r>
                                </m:sub>
                              </m:sSub>
                              <m:r>
                                <a:rPr lang="en-IN" b="1" i="1">
                                  <a:latin typeface="Cambria Math" panose="02040503050406030204" pitchFamily="18" charset="0"/>
                                </a:rPr>
                                <m:t>+ </m:t>
                              </m:r>
                              <m:r>
                                <a:rPr lang="en-IN" b="1" i="1">
                                  <a:latin typeface="Cambria Math" panose="02040503050406030204" pitchFamily="18" charset="0"/>
                                </a:rPr>
                                <m:t>𝑹</m:t>
                              </m:r>
                            </m:e>
                            <m:sub>
                              <m:r>
                                <a:rPr lang="en-IN" b="1" i="1">
                                  <a:latin typeface="Cambria Math" panose="02040503050406030204" pitchFamily="18" charset="0"/>
                                </a:rPr>
                                <m:t>𝟔</m:t>
                              </m:r>
                            </m:sub>
                          </m:sSub>
                        </m:den>
                      </m:f>
                    </m:oMath>
                  </m:oMathPara>
                </a14:m>
                <a:endParaRPr lang="en-IN" b="1" dirty="0"/>
              </a:p>
              <a:p>
                <a:pPr marL="0" indent="0">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368532"/>
                <a:ext cx="8645701" cy="4989159"/>
              </a:xfrm>
              <a:blipFill>
                <a:blip r:embed="rId3"/>
                <a:stretch>
                  <a:fillRect t="-1587"/>
                </a:stretch>
              </a:blipFill>
            </p:spPr>
            <p:txBody>
              <a:bodyPr/>
              <a:lstStyle/>
              <a:p>
                <a:r>
                  <a:rPr lang="en-GB">
                    <a:noFill/>
                  </a:rPr>
                  <a:t> </a:t>
                </a:r>
              </a:p>
            </p:txBody>
          </p:sp>
        </mc:Fallback>
      </mc:AlternateContent>
    </p:spTree>
    <p:extLst>
      <p:ext uri="{BB962C8B-B14F-4D97-AF65-F5344CB8AC3E}">
        <p14:creationId xmlns:p14="http://schemas.microsoft.com/office/powerpoint/2010/main" val="4096985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313299" y="6461781"/>
            <a:ext cx="6723288"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600201"/>
                <a:ext cx="8645701" cy="4525963"/>
              </a:xfrm>
            </p:spPr>
            <p:txBody>
              <a:bodyPr>
                <a:normAutofit/>
              </a:bodyPr>
              <a:lstStyle/>
              <a:p>
                <a:pPr marL="0" indent="0">
                  <a:buNone/>
                </a:pPr>
                <a:r>
                  <a:rPr lang="en-IN" sz="2176" b="1" dirty="0"/>
                  <a:t>The equivalent resistance is </a:t>
                </a:r>
              </a:p>
              <a:p>
                <a:pPr marL="0" indent="0">
                  <a:buNone/>
                </a:pPr>
                <a:endParaRPr lang="en-IN" sz="2176" b="1" dirty="0"/>
              </a:p>
              <a:p>
                <a:pPr marL="0" indent="0">
                  <a:buNone/>
                </a:pPr>
                <a14:m>
                  <m:oMathPara xmlns:m="http://schemas.openxmlformats.org/officeDocument/2006/math">
                    <m:oMathParaPr>
                      <m:jc m:val="centerGroup"/>
                    </m:oMathParaPr>
                    <m:oMath xmlns:m="http://schemas.openxmlformats.org/officeDocument/2006/math">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𝒆𝒒</m:t>
                          </m:r>
                        </m:sub>
                      </m:sSub>
                      <m:r>
                        <a:rPr lang="en-IN" sz="2176" b="1" i="1">
                          <a:latin typeface="Cambria Math" panose="02040503050406030204" pitchFamily="18" charset="0"/>
                        </a:rPr>
                        <m:t>=</m:t>
                      </m:r>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𝑨𝑩</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𝑩𝑪</m:t>
                          </m:r>
                        </m:sub>
                      </m:sSub>
                      <m:r>
                        <a:rPr lang="en-IN" sz="2176" b="1" i="1">
                          <a:latin typeface="Cambria Math" panose="02040503050406030204" pitchFamily="18" charset="0"/>
                        </a:rPr>
                        <m:t>+</m:t>
                      </m:r>
                      <m:sSub>
                        <m:sSubPr>
                          <m:ctrlPr>
                            <a:rPr lang="en-IN" sz="1814" b="1" i="1">
                              <a:latin typeface="Cambria Math" panose="02040503050406030204" pitchFamily="18" charset="0"/>
                            </a:rPr>
                          </m:ctrlPr>
                        </m:sSubPr>
                        <m:e>
                          <m:r>
                            <a:rPr lang="en-IN" sz="1814" b="1" i="1">
                              <a:latin typeface="Cambria Math" panose="02040503050406030204" pitchFamily="18" charset="0"/>
                            </a:rPr>
                            <m:t>𝑹</m:t>
                          </m:r>
                        </m:e>
                        <m:sub>
                          <m:r>
                            <a:rPr lang="en-IN" sz="1814" b="1" i="1">
                              <a:latin typeface="Cambria Math" panose="02040503050406030204" pitchFamily="18" charset="0"/>
                            </a:rPr>
                            <m:t>𝑪𝑫</m:t>
                          </m:r>
                        </m:sub>
                      </m:sSub>
                    </m:oMath>
                  </m:oMathPara>
                </a14:m>
                <a:endParaRPr lang="en-IN" sz="2176" b="1" dirty="0"/>
              </a:p>
              <a:p>
                <a:pPr marL="0" indent="0" algn="ctr">
                  <a:buNone/>
                </a:pPr>
                <a:endParaRPr lang="en-IN" sz="2176" b="1" dirty="0"/>
              </a:p>
              <a:p>
                <a:pPr marL="0" indent="0" algn="ctr">
                  <a:buNone/>
                </a:pPr>
                <a14:m>
                  <m:oMath xmlns:m="http://schemas.openxmlformats.org/officeDocument/2006/math">
                    <m:sSub>
                      <m:sSubPr>
                        <m:ctrlPr>
                          <a:rPr lang="en-IN" sz="1632" b="1" i="1">
                            <a:latin typeface="Cambria Math" panose="02040503050406030204" pitchFamily="18" charset="0"/>
                          </a:rPr>
                        </m:ctrlPr>
                      </m:sSubPr>
                      <m:e>
                        <m:r>
                          <a:rPr lang="en-IN" sz="1632" b="1" i="1">
                            <a:latin typeface="Cambria Math" panose="02040503050406030204" pitchFamily="18" charset="0"/>
                          </a:rPr>
                          <m:t>𝑹</m:t>
                        </m:r>
                      </m:e>
                      <m:sub>
                        <m:r>
                          <a:rPr lang="en-IN" sz="1632" b="1" i="1">
                            <a:latin typeface="Cambria Math" panose="02040503050406030204" pitchFamily="18" charset="0"/>
                          </a:rPr>
                          <m:t>𝒆𝒒</m:t>
                        </m:r>
                      </m:sub>
                    </m:sSub>
                    <m:r>
                      <a:rPr lang="en-IN" sz="1632" b="1" i="1">
                        <a:latin typeface="Cambria Math" panose="02040503050406030204" pitchFamily="18" charset="0"/>
                      </a:rPr>
                      <m:t>=</m:t>
                    </m:r>
                    <m:f>
                      <m:fPr>
                        <m:ctrlPr>
                          <a:rPr lang="en-IN" sz="2176" b="1" i="1">
                            <a:latin typeface="Cambria Math" panose="02040503050406030204" pitchFamily="18" charset="0"/>
                          </a:rPr>
                        </m:ctrlPr>
                      </m:fPr>
                      <m:num>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𝟏</m:t>
                            </m:r>
                          </m:sub>
                        </m:sSub>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𝟐</m:t>
                            </m:r>
                          </m:sub>
                        </m:sSub>
                      </m:num>
                      <m:den>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𝟏</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𝟐</m:t>
                            </m:r>
                          </m:sub>
                        </m:sSub>
                      </m:den>
                    </m:f>
                  </m:oMath>
                </a14:m>
                <a:r>
                  <a:rPr lang="en-IN" sz="2539" b="1" dirty="0"/>
                  <a:t> + </a:t>
                </a:r>
                <a14:m>
                  <m:oMath xmlns:m="http://schemas.openxmlformats.org/officeDocument/2006/math">
                    <m:sSub>
                      <m:sSubPr>
                        <m:ctrlPr>
                          <a:rPr lang="en-IN" sz="1814" b="1" i="1">
                            <a:latin typeface="Cambria Math" panose="02040503050406030204" pitchFamily="18" charset="0"/>
                          </a:rPr>
                        </m:ctrlPr>
                      </m:sSubPr>
                      <m:e>
                        <m:sSub>
                          <m:sSubPr>
                            <m:ctrlPr>
                              <a:rPr lang="en-IN" sz="1814" b="1" i="1">
                                <a:latin typeface="Cambria Math" panose="02040503050406030204" pitchFamily="18" charset="0"/>
                              </a:rPr>
                            </m:ctrlPr>
                          </m:sSubPr>
                          <m:e>
                            <m:r>
                              <a:rPr lang="en-IN" sz="1814" b="1" i="1">
                                <a:latin typeface="Cambria Math" panose="02040503050406030204" pitchFamily="18" charset="0"/>
                              </a:rPr>
                              <m:t>𝑹</m:t>
                            </m:r>
                          </m:e>
                          <m:sub>
                            <m:r>
                              <a:rPr lang="en-IN" sz="1814" b="1" i="1">
                                <a:latin typeface="Cambria Math" panose="02040503050406030204" pitchFamily="18" charset="0"/>
                              </a:rPr>
                              <m:t>𝟑</m:t>
                            </m:r>
                          </m:sub>
                        </m:sSub>
                        <m:r>
                          <a:rPr lang="en-IN" sz="1814" b="1" i="1">
                            <a:latin typeface="Cambria Math" panose="02040503050406030204" pitchFamily="18" charset="0"/>
                          </a:rPr>
                          <m:t>+ </m:t>
                        </m:r>
                        <m:r>
                          <a:rPr lang="en-IN" sz="1814" b="1" i="1">
                            <a:latin typeface="Cambria Math" panose="02040503050406030204" pitchFamily="18" charset="0"/>
                          </a:rPr>
                          <m:t>𝑹</m:t>
                        </m:r>
                      </m:e>
                      <m:sub>
                        <m:r>
                          <a:rPr lang="en-IN" sz="1814" b="1" i="1">
                            <a:latin typeface="Cambria Math" panose="02040503050406030204" pitchFamily="18" charset="0"/>
                          </a:rPr>
                          <m:t>𝟒</m:t>
                        </m:r>
                      </m:sub>
                    </m:sSub>
                    <m:r>
                      <a:rPr lang="en-IN" sz="1814" b="1">
                        <a:latin typeface="Cambria Math" panose="02040503050406030204" pitchFamily="18" charset="0"/>
                      </a:rPr>
                      <m:t>+</m:t>
                    </m:r>
                    <m:f>
                      <m:fPr>
                        <m:ctrlPr>
                          <a:rPr lang="en-IN" sz="2176" b="1" i="1">
                            <a:latin typeface="Cambria Math" panose="02040503050406030204" pitchFamily="18" charset="0"/>
                          </a:rPr>
                        </m:ctrlPr>
                      </m:fPr>
                      <m:num>
                        <m:sSub>
                          <m:sSubPr>
                            <m:ctrlPr>
                              <a:rPr lang="en-IN" sz="2176" b="1" i="1">
                                <a:latin typeface="Cambria Math" panose="02040503050406030204" pitchFamily="18" charset="0"/>
                              </a:rPr>
                            </m:ctrlPr>
                          </m:sSubPr>
                          <m:e>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𝟓</m:t>
                                </m:r>
                              </m:sub>
                            </m:sSub>
                            <m:r>
                              <a:rPr lang="en-IN" sz="2176" b="1" i="1">
                                <a:latin typeface="Cambria Math" panose="02040503050406030204" pitchFamily="18" charset="0"/>
                              </a:rPr>
                              <m:t>+ </m:t>
                            </m:r>
                            <m:r>
                              <a:rPr lang="en-IN" sz="2176" b="1" i="1">
                                <a:latin typeface="Cambria Math" panose="02040503050406030204" pitchFamily="18" charset="0"/>
                              </a:rPr>
                              <m:t>𝑹</m:t>
                            </m:r>
                          </m:e>
                          <m:sub>
                            <m:r>
                              <a:rPr lang="en-IN" sz="2176" b="1" i="1">
                                <a:latin typeface="Cambria Math" panose="02040503050406030204" pitchFamily="18" charset="0"/>
                              </a:rPr>
                              <m:t>𝟔</m:t>
                            </m:r>
                          </m:sub>
                        </m:sSub>
                      </m:num>
                      <m:den>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𝟓</m:t>
                            </m:r>
                          </m:sub>
                        </m:sSub>
                        <m:sSub>
                          <m:sSubPr>
                            <m:ctrlPr>
                              <a:rPr lang="en-IN" sz="2176" b="1" i="1">
                                <a:latin typeface="Cambria Math" panose="02040503050406030204" pitchFamily="18" charset="0"/>
                              </a:rPr>
                            </m:ctrlPr>
                          </m:sSubPr>
                          <m:e>
                            <m:r>
                              <a:rPr lang="en-IN" sz="2176" b="1" i="1">
                                <a:latin typeface="Cambria Math" panose="02040503050406030204" pitchFamily="18" charset="0"/>
                              </a:rPr>
                              <m:t>𝑹</m:t>
                            </m:r>
                          </m:e>
                          <m:sub>
                            <m:r>
                              <a:rPr lang="en-IN" sz="2176" b="1" i="1">
                                <a:latin typeface="Cambria Math" panose="02040503050406030204" pitchFamily="18" charset="0"/>
                              </a:rPr>
                              <m:t>𝟔</m:t>
                            </m:r>
                          </m:sub>
                        </m:sSub>
                      </m:den>
                    </m:f>
                  </m:oMath>
                </a14:m>
                <a:endParaRPr lang="en-IN" sz="2176"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600201"/>
                <a:ext cx="8645701" cy="4525963"/>
              </a:xfrm>
              <a:blipFill>
                <a:blip r:embed="rId3"/>
                <a:stretch>
                  <a:fillRect l="-917" t="-1617"/>
                </a:stretch>
              </a:blipFill>
            </p:spPr>
            <p:txBody>
              <a:bodyPr/>
              <a:lstStyle/>
              <a:p>
                <a:r>
                  <a:rPr lang="en-GB">
                    <a:noFill/>
                  </a:rPr>
                  <a:t> </a:t>
                </a:r>
              </a:p>
            </p:txBody>
          </p:sp>
        </mc:Fallback>
      </mc:AlternateContent>
    </p:spTree>
    <p:extLst>
      <p:ext uri="{BB962C8B-B14F-4D97-AF65-F5344CB8AC3E}">
        <p14:creationId xmlns:p14="http://schemas.microsoft.com/office/powerpoint/2010/main" val="1846469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9928" y="0"/>
            <a:ext cx="5972143"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4294967295"/>
          </p:nvPr>
        </p:nvSpPr>
        <p:spPr>
          <a:xfrm>
            <a:off x="1764703" y="6302475"/>
            <a:ext cx="6403528" cy="365125"/>
          </a:xfrm>
          <a:prstGeom prst="rect">
            <a:avLst/>
          </a:prstGeo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4294967295"/>
          </p:nvPr>
        </p:nvSpPr>
        <p:spPr>
          <a:xfrm>
            <a:off x="0" y="0"/>
            <a:ext cx="0" cy="0"/>
          </a:xfrm>
        </p:spPr>
        <p:txBody>
          <a:bodyPr/>
          <a:lstStyle/>
          <a:p>
            <a:fld id="{A465DFF1-0632-DC41-8079-D9882AFED7B7}" type="slidenum">
              <a:rPr lang="en-US" smtClean="0"/>
              <a:pPr/>
              <a:t>19</a:t>
            </a:fld>
            <a:endParaRPr lang="en-US" dirty="0"/>
          </a:p>
        </p:txBody>
      </p:sp>
      <p:sp>
        <p:nvSpPr>
          <p:cNvPr id="8" name="Content Placeholder 7">
            <a:extLst>
              <a:ext uri="{FF2B5EF4-FFF2-40B4-BE49-F238E27FC236}">
                <a16:creationId xmlns:a16="http://schemas.microsoft.com/office/drawing/2014/main" id="{B4798D9B-6E5C-9642-0C68-1C3B60EAEB62}"/>
              </a:ext>
            </a:extLst>
          </p:cNvPr>
          <p:cNvSpPr>
            <a:spLocks noGrp="1"/>
          </p:cNvSpPr>
          <p:nvPr>
            <p:ph idx="1"/>
          </p:nvPr>
        </p:nvSpPr>
        <p:spPr>
          <a:xfrm>
            <a:off x="142907" y="1325563"/>
            <a:ext cx="11594969" cy="3651349"/>
          </a:xfrm>
        </p:spPr>
        <p:txBody>
          <a:bodyPr/>
          <a:lstStyle/>
          <a:p>
            <a:pPr marL="0" indent="0">
              <a:buNone/>
            </a:pPr>
            <a:r>
              <a:rPr lang="en-GB" dirty="0"/>
              <a:t>Calculate the total resistance in the following circuit </a:t>
            </a:r>
          </a:p>
        </p:txBody>
      </p:sp>
      <p:pic>
        <p:nvPicPr>
          <p:cNvPr id="9" name="Content Placeholder 6">
            <a:extLst>
              <a:ext uri="{FF2B5EF4-FFF2-40B4-BE49-F238E27FC236}">
                <a16:creationId xmlns:a16="http://schemas.microsoft.com/office/drawing/2014/main" id="{9D5B5D6E-499B-FB6B-9963-30AA787FD310}"/>
              </a:ext>
            </a:extLst>
          </p:cNvPr>
          <p:cNvPicPr>
            <a:picLocks noChangeAspect="1"/>
          </p:cNvPicPr>
          <p:nvPr/>
        </p:nvPicPr>
        <p:blipFill>
          <a:blip r:embed="rId3"/>
          <a:stretch>
            <a:fillRect/>
          </a:stretch>
        </p:blipFill>
        <p:spPr>
          <a:xfrm>
            <a:off x="846128" y="2358227"/>
            <a:ext cx="4202122" cy="2023532"/>
          </a:xfrm>
          <a:prstGeom prst="rect">
            <a:avLst/>
          </a:prstGeom>
        </p:spPr>
      </p:pic>
    </p:spTree>
    <p:extLst>
      <p:ext uri="{BB962C8B-B14F-4D97-AF65-F5344CB8AC3E}">
        <p14:creationId xmlns:p14="http://schemas.microsoft.com/office/powerpoint/2010/main" val="1295136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609600" y="6461781"/>
            <a:ext cx="7426987"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
        <p:nvSpPr>
          <p:cNvPr id="6" name="Content Placeholder 5">
            <a:extLst>
              <a:ext uri="{FF2B5EF4-FFF2-40B4-BE49-F238E27FC236}">
                <a16:creationId xmlns:a16="http://schemas.microsoft.com/office/drawing/2014/main" id="{802F0FE4-D322-DCBF-E291-7CDB30CEE552}"/>
              </a:ext>
            </a:extLst>
          </p:cNvPr>
          <p:cNvSpPr>
            <a:spLocks noGrp="1"/>
          </p:cNvSpPr>
          <p:nvPr>
            <p:ph idx="1"/>
          </p:nvPr>
        </p:nvSpPr>
        <p:spPr/>
        <p:txBody>
          <a:bodyPr/>
          <a:lstStyle/>
          <a:p>
            <a:pPr marL="0" indent="0">
              <a:buNone/>
            </a:pPr>
            <a:r>
              <a:rPr lang="en-GB" dirty="0"/>
              <a:t>Calculate the total resistance in the following circuit.</a:t>
            </a:r>
          </a:p>
        </p:txBody>
      </p:sp>
      <p:pic>
        <p:nvPicPr>
          <p:cNvPr id="9" name="Picture 8">
            <a:extLst>
              <a:ext uri="{FF2B5EF4-FFF2-40B4-BE49-F238E27FC236}">
                <a16:creationId xmlns:a16="http://schemas.microsoft.com/office/drawing/2014/main" id="{A7B64A33-9017-642B-359E-6FFBD41E62D2}"/>
              </a:ext>
            </a:extLst>
          </p:cNvPr>
          <p:cNvPicPr>
            <a:picLocks noChangeAspect="1"/>
          </p:cNvPicPr>
          <p:nvPr/>
        </p:nvPicPr>
        <p:blipFill>
          <a:blip r:embed="rId3"/>
          <a:stretch>
            <a:fillRect/>
          </a:stretch>
        </p:blipFill>
        <p:spPr>
          <a:xfrm>
            <a:off x="574504" y="2209132"/>
            <a:ext cx="5017492" cy="2650517"/>
          </a:xfrm>
          <a:prstGeom prst="rect">
            <a:avLst/>
          </a:prstGeom>
        </p:spPr>
      </p:pic>
    </p:spTree>
    <p:extLst>
      <p:ext uri="{BB962C8B-B14F-4D97-AF65-F5344CB8AC3E}">
        <p14:creationId xmlns:p14="http://schemas.microsoft.com/office/powerpoint/2010/main" val="8459060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609600" y="6461781"/>
            <a:ext cx="7426987"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capacitance in the following circuit</a:t>
            </a:r>
          </a:p>
        </p:txBody>
      </p:sp>
      <p:pic>
        <p:nvPicPr>
          <p:cNvPr id="10" name="Picture 9">
            <a:extLst>
              <a:ext uri="{FF2B5EF4-FFF2-40B4-BE49-F238E27FC236}">
                <a16:creationId xmlns:a16="http://schemas.microsoft.com/office/drawing/2014/main" id="{63A655F5-7EF0-7026-ED3D-5402E7410596}"/>
              </a:ext>
            </a:extLst>
          </p:cNvPr>
          <p:cNvPicPr>
            <a:picLocks noChangeAspect="1"/>
          </p:cNvPicPr>
          <p:nvPr/>
        </p:nvPicPr>
        <p:blipFill>
          <a:blip r:embed="rId3"/>
          <a:stretch>
            <a:fillRect/>
          </a:stretch>
        </p:blipFill>
        <p:spPr>
          <a:xfrm>
            <a:off x="1189037" y="2560637"/>
            <a:ext cx="3590925" cy="2752725"/>
          </a:xfrm>
          <a:prstGeom prst="rect">
            <a:avLst/>
          </a:prstGeom>
        </p:spPr>
      </p:pic>
    </p:spTree>
    <p:extLst>
      <p:ext uri="{BB962C8B-B14F-4D97-AF65-F5344CB8AC3E}">
        <p14:creationId xmlns:p14="http://schemas.microsoft.com/office/powerpoint/2010/main" val="3904163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626282" y="6461781"/>
            <a:ext cx="6410305"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inductance in the following circuit</a:t>
            </a:r>
          </a:p>
        </p:txBody>
      </p:sp>
      <p:pic>
        <p:nvPicPr>
          <p:cNvPr id="8" name="Picture 7">
            <a:extLst>
              <a:ext uri="{FF2B5EF4-FFF2-40B4-BE49-F238E27FC236}">
                <a16:creationId xmlns:a16="http://schemas.microsoft.com/office/drawing/2014/main" id="{BC179CB0-1E1C-0CD3-4B29-3FDF46511E5D}"/>
              </a:ext>
            </a:extLst>
          </p:cNvPr>
          <p:cNvPicPr>
            <a:picLocks noChangeAspect="1"/>
          </p:cNvPicPr>
          <p:nvPr/>
        </p:nvPicPr>
        <p:blipFill>
          <a:blip r:embed="rId3"/>
          <a:stretch>
            <a:fillRect/>
          </a:stretch>
        </p:blipFill>
        <p:spPr>
          <a:xfrm>
            <a:off x="519112" y="2593975"/>
            <a:ext cx="5781675" cy="2495550"/>
          </a:xfrm>
          <a:prstGeom prst="rect">
            <a:avLst/>
          </a:prstGeom>
        </p:spPr>
      </p:pic>
    </p:spTree>
    <p:extLst>
      <p:ext uri="{BB962C8B-B14F-4D97-AF65-F5344CB8AC3E}">
        <p14:creationId xmlns:p14="http://schemas.microsoft.com/office/powerpoint/2010/main" val="2388924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503544" y="6461781"/>
            <a:ext cx="6533043"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inductance in the following circuit</a:t>
            </a:r>
          </a:p>
        </p:txBody>
      </p:sp>
      <p:pic>
        <p:nvPicPr>
          <p:cNvPr id="8" name="Picture 7">
            <a:extLst>
              <a:ext uri="{FF2B5EF4-FFF2-40B4-BE49-F238E27FC236}">
                <a16:creationId xmlns:a16="http://schemas.microsoft.com/office/drawing/2014/main" id="{BF4F05A2-33E9-D81D-D0C6-B5CF16DAB1F8}"/>
              </a:ext>
            </a:extLst>
          </p:cNvPr>
          <p:cNvPicPr>
            <a:picLocks noChangeAspect="1"/>
          </p:cNvPicPr>
          <p:nvPr/>
        </p:nvPicPr>
        <p:blipFill>
          <a:blip r:embed="rId3"/>
          <a:stretch>
            <a:fillRect/>
          </a:stretch>
        </p:blipFill>
        <p:spPr>
          <a:xfrm>
            <a:off x="609600" y="2732087"/>
            <a:ext cx="6276975" cy="2066925"/>
          </a:xfrm>
          <a:prstGeom prst="rect">
            <a:avLst/>
          </a:prstGeom>
        </p:spPr>
      </p:pic>
    </p:spTree>
    <p:extLst>
      <p:ext uri="{BB962C8B-B14F-4D97-AF65-F5344CB8AC3E}">
        <p14:creationId xmlns:p14="http://schemas.microsoft.com/office/powerpoint/2010/main" val="2469197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343984" y="6461781"/>
            <a:ext cx="6692603"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Capacitance in the following circuit</a:t>
            </a:r>
          </a:p>
        </p:txBody>
      </p:sp>
      <p:pic>
        <p:nvPicPr>
          <p:cNvPr id="7" name="Picture 6">
            <a:extLst>
              <a:ext uri="{FF2B5EF4-FFF2-40B4-BE49-F238E27FC236}">
                <a16:creationId xmlns:a16="http://schemas.microsoft.com/office/drawing/2014/main" id="{A0981390-50B4-B7B4-F634-4F7629CAE71D}"/>
              </a:ext>
            </a:extLst>
          </p:cNvPr>
          <p:cNvPicPr>
            <a:picLocks noChangeAspect="1"/>
          </p:cNvPicPr>
          <p:nvPr/>
        </p:nvPicPr>
        <p:blipFill>
          <a:blip r:embed="rId3"/>
          <a:stretch>
            <a:fillRect/>
          </a:stretch>
        </p:blipFill>
        <p:spPr>
          <a:xfrm>
            <a:off x="544512" y="2717670"/>
            <a:ext cx="5781675" cy="2181225"/>
          </a:xfrm>
          <a:prstGeom prst="rect">
            <a:avLst/>
          </a:prstGeom>
        </p:spPr>
      </p:pic>
    </p:spTree>
    <p:extLst>
      <p:ext uri="{BB962C8B-B14F-4D97-AF65-F5344CB8AC3E}">
        <p14:creationId xmlns:p14="http://schemas.microsoft.com/office/powerpoint/2010/main" val="1892987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436038" y="6461781"/>
            <a:ext cx="6600549"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2050" name="Picture 2">
            <a:extLst>
              <a:ext uri="{FF2B5EF4-FFF2-40B4-BE49-F238E27FC236}">
                <a16:creationId xmlns:a16="http://schemas.microsoft.com/office/drawing/2014/main" id="{712EC412-7782-35B8-82B0-8CDCEE936E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2476500"/>
            <a:ext cx="5181600" cy="259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99507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436038" y="6461781"/>
            <a:ext cx="6600549"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7" name="Picture 6">
            <a:extLst>
              <a:ext uri="{FF2B5EF4-FFF2-40B4-BE49-F238E27FC236}">
                <a16:creationId xmlns:a16="http://schemas.microsoft.com/office/drawing/2014/main" id="{C46EC8E0-F605-FA62-785E-E0BE027150A4}"/>
              </a:ext>
            </a:extLst>
          </p:cNvPr>
          <p:cNvPicPr>
            <a:picLocks noChangeAspect="1"/>
          </p:cNvPicPr>
          <p:nvPr/>
        </p:nvPicPr>
        <p:blipFill>
          <a:blip r:embed="rId3"/>
          <a:stretch>
            <a:fillRect/>
          </a:stretch>
        </p:blipFill>
        <p:spPr>
          <a:xfrm>
            <a:off x="61369" y="1939108"/>
            <a:ext cx="6783110" cy="4111217"/>
          </a:xfrm>
          <a:prstGeom prst="rect">
            <a:avLst/>
          </a:prstGeom>
        </p:spPr>
      </p:pic>
    </p:spTree>
    <p:extLst>
      <p:ext uri="{BB962C8B-B14F-4D97-AF65-F5344CB8AC3E}">
        <p14:creationId xmlns:p14="http://schemas.microsoft.com/office/powerpoint/2010/main" val="1447504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3250" y="-60979"/>
            <a:ext cx="6025500" cy="1325563"/>
          </a:xfrm>
        </p:spPr>
        <p:txBody>
          <a:bodyPr/>
          <a:lstStyle/>
          <a:p>
            <a:pPr algn="l"/>
            <a:r>
              <a:rPr lang="en-IN" b="1" dirty="0">
                <a:solidFill>
                  <a:schemeClr val="bg1"/>
                </a:solidFill>
              </a:rPr>
              <a:t>Series and Parallel circuits</a:t>
            </a:r>
          </a:p>
        </p:txBody>
      </p:sp>
      <p:sp>
        <p:nvSpPr>
          <p:cNvPr id="4" name="Footer Placeholder 3"/>
          <p:cNvSpPr>
            <a:spLocks noGrp="1"/>
          </p:cNvSpPr>
          <p:nvPr>
            <p:ph type="ftr" sz="quarter" idx="11"/>
          </p:nvPr>
        </p:nvSpPr>
        <p:spPr>
          <a:xfrm>
            <a:off x="1436038" y="6461781"/>
            <a:ext cx="6600549" cy="365125"/>
          </a:xfrm>
        </p:spPr>
        <p:txBody>
          <a:bodyPr/>
          <a:lstStyle/>
          <a:p>
            <a:r>
              <a:rPr lang="en-GB"/>
              <a:t>Lecture 3 / Fundamentals of Electrical and Electronic Systems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sp>
        <p:nvSpPr>
          <p:cNvPr id="6" name="Content Placeholder 5">
            <a:extLst>
              <a:ext uri="{FF2B5EF4-FFF2-40B4-BE49-F238E27FC236}">
                <a16:creationId xmlns:a16="http://schemas.microsoft.com/office/drawing/2014/main" id="{9EA509E4-A9F5-10EF-C8EA-07B65B947C12}"/>
              </a:ext>
            </a:extLst>
          </p:cNvPr>
          <p:cNvSpPr>
            <a:spLocks noGrp="1"/>
          </p:cNvSpPr>
          <p:nvPr>
            <p:ph idx="1"/>
          </p:nvPr>
        </p:nvSpPr>
        <p:spPr/>
        <p:txBody>
          <a:bodyPr/>
          <a:lstStyle/>
          <a:p>
            <a:pPr marL="0" indent="0">
              <a:buNone/>
            </a:pPr>
            <a:r>
              <a:rPr lang="en-GB" dirty="0"/>
              <a:t>Calculate the total resistance in the following circuit</a:t>
            </a:r>
          </a:p>
        </p:txBody>
      </p:sp>
      <p:pic>
        <p:nvPicPr>
          <p:cNvPr id="3" name="Picture 2">
            <a:extLst>
              <a:ext uri="{FF2B5EF4-FFF2-40B4-BE49-F238E27FC236}">
                <a16:creationId xmlns:a16="http://schemas.microsoft.com/office/drawing/2014/main" id="{3DC798D8-F960-2260-9DAF-8897B592C8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2572" y="2539351"/>
            <a:ext cx="3286125"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1574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GB" sz="1200" kern="1200">
                <a:solidFill>
                  <a:schemeClr val="tx1">
                    <a:alpha val="80000"/>
                  </a:schemeClr>
                </a:solidFill>
                <a:latin typeface="+mn-lt"/>
                <a:ea typeface="+mn-ea"/>
                <a:cs typeface="+mn-cs"/>
              </a:rPr>
              <a:t>Lecture 3 / Fundamentals of Electrical and Electronic Systems</a:t>
            </a:r>
            <a:endParaRPr lang="en-US" sz="1200" kern="120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28</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1044</Words>
  <Application>Microsoft Office PowerPoint</Application>
  <PresentationFormat>Widescreen</PresentationFormat>
  <Paragraphs>189</Paragraphs>
  <Slides>28</Slides>
  <Notes>26</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28</vt:i4>
      </vt:variant>
    </vt:vector>
  </HeadingPairs>
  <TitlesOfParts>
    <vt:vector size="52"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Series and parallel circuits</vt:lpstr>
      <vt:lpstr>Series circuits</vt:lpstr>
      <vt:lpstr>Series circuit</vt:lpstr>
      <vt:lpstr>Series circuit</vt:lpstr>
      <vt:lpstr>Series circuit</vt:lpstr>
      <vt:lpstr>Series circuit</vt:lpstr>
      <vt:lpstr>Parallel circuit</vt:lpstr>
      <vt:lpstr>Parallel circuits</vt:lpstr>
      <vt:lpstr>Parallel circuit</vt:lpstr>
      <vt:lpstr>Parallel circuit</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Series and Parallel circuits</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140</cp:revision>
  <dcterms:created xsi:type="dcterms:W3CDTF">2021-03-09T15:35:42Z</dcterms:created>
  <dcterms:modified xsi:type="dcterms:W3CDTF">2024-06-17T06:56:44Z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