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9" d="100"/>
          <a:sy n="79" d="100"/>
        </p:scale>
        <p:origin x="101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13" Type="http://schemas.openxmlformats.org/officeDocument/2006/relationships/image" Target="../media/image14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sv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Relationship Id="rId14" Type="http://schemas.openxmlformats.org/officeDocument/2006/relationships/image" Target="../media/image15.sv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sv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10" Type="http://schemas.openxmlformats.org/officeDocument/2006/relationships/image" Target="../media/image25.svg"/><Relationship Id="rId4" Type="http://schemas.openxmlformats.org/officeDocument/2006/relationships/image" Target="../media/image19.svg"/><Relationship Id="rId9" Type="http://schemas.openxmlformats.org/officeDocument/2006/relationships/image" Target="../media/image24.pn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svg"/><Relationship Id="rId13" Type="http://schemas.openxmlformats.org/officeDocument/2006/relationships/image" Target="../media/image38.png"/><Relationship Id="rId3" Type="http://schemas.openxmlformats.org/officeDocument/2006/relationships/image" Target="../media/image28.png"/><Relationship Id="rId7" Type="http://schemas.openxmlformats.org/officeDocument/2006/relationships/image" Target="../media/image32.png"/><Relationship Id="rId12" Type="http://schemas.openxmlformats.org/officeDocument/2006/relationships/image" Target="../media/image37.svg"/><Relationship Id="rId2" Type="http://schemas.openxmlformats.org/officeDocument/2006/relationships/image" Target="../media/image27.svg"/><Relationship Id="rId16" Type="http://schemas.openxmlformats.org/officeDocument/2006/relationships/image" Target="../media/image41.svg"/><Relationship Id="rId1" Type="http://schemas.openxmlformats.org/officeDocument/2006/relationships/image" Target="../media/image26.png"/><Relationship Id="rId6" Type="http://schemas.openxmlformats.org/officeDocument/2006/relationships/image" Target="../media/image31.svg"/><Relationship Id="rId11" Type="http://schemas.openxmlformats.org/officeDocument/2006/relationships/image" Target="../media/image36.png"/><Relationship Id="rId5" Type="http://schemas.openxmlformats.org/officeDocument/2006/relationships/image" Target="../media/image30.png"/><Relationship Id="rId15" Type="http://schemas.openxmlformats.org/officeDocument/2006/relationships/image" Target="../media/image40.png"/><Relationship Id="rId10" Type="http://schemas.openxmlformats.org/officeDocument/2006/relationships/image" Target="../media/image35.svg"/><Relationship Id="rId4" Type="http://schemas.openxmlformats.org/officeDocument/2006/relationships/image" Target="../media/image29.svg"/><Relationship Id="rId9" Type="http://schemas.openxmlformats.org/officeDocument/2006/relationships/image" Target="../media/image34.png"/><Relationship Id="rId14" Type="http://schemas.openxmlformats.org/officeDocument/2006/relationships/image" Target="../media/image39.svg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13" Type="http://schemas.openxmlformats.org/officeDocument/2006/relationships/image" Target="../media/image50.png"/><Relationship Id="rId3" Type="http://schemas.openxmlformats.org/officeDocument/2006/relationships/image" Target="../media/image42.png"/><Relationship Id="rId7" Type="http://schemas.openxmlformats.org/officeDocument/2006/relationships/image" Target="../media/image16.png"/><Relationship Id="rId12" Type="http://schemas.openxmlformats.org/officeDocument/2006/relationships/image" Target="../media/image49.sv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45.svg"/><Relationship Id="rId11" Type="http://schemas.openxmlformats.org/officeDocument/2006/relationships/image" Target="../media/image48.png"/><Relationship Id="rId5" Type="http://schemas.openxmlformats.org/officeDocument/2006/relationships/image" Target="../media/image44.png"/><Relationship Id="rId10" Type="http://schemas.openxmlformats.org/officeDocument/2006/relationships/image" Target="../media/image47.svg"/><Relationship Id="rId4" Type="http://schemas.openxmlformats.org/officeDocument/2006/relationships/image" Target="../media/image43.svg"/><Relationship Id="rId9" Type="http://schemas.openxmlformats.org/officeDocument/2006/relationships/image" Target="../media/image46.png"/><Relationship Id="rId14" Type="http://schemas.openxmlformats.org/officeDocument/2006/relationships/image" Target="../media/image51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13" Type="http://schemas.openxmlformats.org/officeDocument/2006/relationships/image" Target="../media/image14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sv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Relationship Id="rId14" Type="http://schemas.openxmlformats.org/officeDocument/2006/relationships/image" Target="../media/image15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sv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10" Type="http://schemas.openxmlformats.org/officeDocument/2006/relationships/image" Target="../media/image25.svg"/><Relationship Id="rId4" Type="http://schemas.openxmlformats.org/officeDocument/2006/relationships/image" Target="../media/image19.svg"/><Relationship Id="rId9" Type="http://schemas.openxmlformats.org/officeDocument/2006/relationships/image" Target="../media/image24.pn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svg"/><Relationship Id="rId13" Type="http://schemas.openxmlformats.org/officeDocument/2006/relationships/image" Target="../media/image38.png"/><Relationship Id="rId3" Type="http://schemas.openxmlformats.org/officeDocument/2006/relationships/image" Target="../media/image28.png"/><Relationship Id="rId7" Type="http://schemas.openxmlformats.org/officeDocument/2006/relationships/image" Target="../media/image32.png"/><Relationship Id="rId12" Type="http://schemas.openxmlformats.org/officeDocument/2006/relationships/image" Target="../media/image37.svg"/><Relationship Id="rId2" Type="http://schemas.openxmlformats.org/officeDocument/2006/relationships/image" Target="../media/image27.svg"/><Relationship Id="rId16" Type="http://schemas.openxmlformats.org/officeDocument/2006/relationships/image" Target="../media/image41.svg"/><Relationship Id="rId1" Type="http://schemas.openxmlformats.org/officeDocument/2006/relationships/image" Target="../media/image26.png"/><Relationship Id="rId6" Type="http://schemas.openxmlformats.org/officeDocument/2006/relationships/image" Target="../media/image31.svg"/><Relationship Id="rId11" Type="http://schemas.openxmlformats.org/officeDocument/2006/relationships/image" Target="../media/image36.png"/><Relationship Id="rId5" Type="http://schemas.openxmlformats.org/officeDocument/2006/relationships/image" Target="../media/image30.png"/><Relationship Id="rId15" Type="http://schemas.openxmlformats.org/officeDocument/2006/relationships/image" Target="../media/image40.png"/><Relationship Id="rId10" Type="http://schemas.openxmlformats.org/officeDocument/2006/relationships/image" Target="../media/image35.svg"/><Relationship Id="rId4" Type="http://schemas.openxmlformats.org/officeDocument/2006/relationships/image" Target="../media/image29.svg"/><Relationship Id="rId9" Type="http://schemas.openxmlformats.org/officeDocument/2006/relationships/image" Target="../media/image34.png"/><Relationship Id="rId14" Type="http://schemas.openxmlformats.org/officeDocument/2006/relationships/image" Target="../media/image39.sv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13" Type="http://schemas.openxmlformats.org/officeDocument/2006/relationships/image" Target="../media/image50.png"/><Relationship Id="rId3" Type="http://schemas.openxmlformats.org/officeDocument/2006/relationships/image" Target="../media/image42.png"/><Relationship Id="rId7" Type="http://schemas.openxmlformats.org/officeDocument/2006/relationships/image" Target="../media/image16.png"/><Relationship Id="rId12" Type="http://schemas.openxmlformats.org/officeDocument/2006/relationships/image" Target="../media/image49.sv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45.svg"/><Relationship Id="rId11" Type="http://schemas.openxmlformats.org/officeDocument/2006/relationships/image" Target="../media/image48.png"/><Relationship Id="rId5" Type="http://schemas.openxmlformats.org/officeDocument/2006/relationships/image" Target="../media/image44.png"/><Relationship Id="rId10" Type="http://schemas.openxmlformats.org/officeDocument/2006/relationships/image" Target="../media/image47.svg"/><Relationship Id="rId4" Type="http://schemas.openxmlformats.org/officeDocument/2006/relationships/image" Target="../media/image43.svg"/><Relationship Id="rId9" Type="http://schemas.openxmlformats.org/officeDocument/2006/relationships/image" Target="../media/image46.png"/><Relationship Id="rId14" Type="http://schemas.openxmlformats.org/officeDocument/2006/relationships/image" Target="../media/image5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0207EC-3D2E-48AA-B87D-0661B1CCE2F0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62A17E54-DF11-4F71-8545-4B28592605DD}">
      <dgm:prSet/>
      <dgm:spPr/>
      <dgm:t>
        <a:bodyPr/>
        <a:lstStyle/>
        <a:p>
          <a:r>
            <a:rPr lang="en-US"/>
            <a:t>HR professionals perform strategic roles in a company</a:t>
          </a:r>
        </a:p>
      </dgm:t>
    </dgm:pt>
    <dgm:pt modelId="{891D1D56-B5BD-4FC8-A8A6-D5B73548CF46}" type="parTrans" cxnId="{0D2DD36F-ECBE-4121-80EF-03BA7734173E}">
      <dgm:prSet/>
      <dgm:spPr/>
      <dgm:t>
        <a:bodyPr/>
        <a:lstStyle/>
        <a:p>
          <a:endParaRPr lang="en-US"/>
        </a:p>
      </dgm:t>
    </dgm:pt>
    <dgm:pt modelId="{E633F1D9-4E3E-49DB-A1B1-F219B95CB258}" type="sibTrans" cxnId="{0D2DD36F-ECBE-4121-80EF-03BA7734173E}">
      <dgm:prSet/>
      <dgm:spPr/>
      <dgm:t>
        <a:bodyPr/>
        <a:lstStyle/>
        <a:p>
          <a:endParaRPr lang="en-US"/>
        </a:p>
      </dgm:t>
    </dgm:pt>
    <dgm:pt modelId="{82F18710-7AF2-4838-BD04-58B55DB40275}">
      <dgm:prSet/>
      <dgm:spPr/>
      <dgm:t>
        <a:bodyPr/>
        <a:lstStyle/>
        <a:p>
          <a:r>
            <a:rPr lang="en-US"/>
            <a:t>Strategic roles include employee hiring and training</a:t>
          </a:r>
        </a:p>
      </dgm:t>
    </dgm:pt>
    <dgm:pt modelId="{54829CB3-C855-4115-BA7B-A182624CB88F}" type="parTrans" cxnId="{0C6E7501-A843-4793-A803-3C33B3D53371}">
      <dgm:prSet/>
      <dgm:spPr/>
      <dgm:t>
        <a:bodyPr/>
        <a:lstStyle/>
        <a:p>
          <a:endParaRPr lang="en-US"/>
        </a:p>
      </dgm:t>
    </dgm:pt>
    <dgm:pt modelId="{620CC925-E55C-44A8-B42E-C41A6C36812D}" type="sibTrans" cxnId="{0C6E7501-A843-4793-A803-3C33B3D53371}">
      <dgm:prSet/>
      <dgm:spPr/>
      <dgm:t>
        <a:bodyPr/>
        <a:lstStyle/>
        <a:p>
          <a:endParaRPr lang="en-US"/>
        </a:p>
      </dgm:t>
    </dgm:pt>
    <dgm:pt modelId="{25E442F4-1964-4F79-B050-80944045A6E9}">
      <dgm:prSet/>
      <dgm:spPr/>
      <dgm:t>
        <a:bodyPr/>
        <a:lstStyle/>
        <a:p>
          <a:r>
            <a:rPr lang="en-US"/>
            <a:t>HR professionals as a company’s strategic partners</a:t>
          </a:r>
        </a:p>
      </dgm:t>
    </dgm:pt>
    <dgm:pt modelId="{8CCAC9B0-B252-4CB0-B7CB-93E3CF46F45A}" type="parTrans" cxnId="{B8507033-6ED6-4A93-95F3-C536027B5B4B}">
      <dgm:prSet/>
      <dgm:spPr/>
      <dgm:t>
        <a:bodyPr/>
        <a:lstStyle/>
        <a:p>
          <a:endParaRPr lang="en-US"/>
        </a:p>
      </dgm:t>
    </dgm:pt>
    <dgm:pt modelId="{6A8D5D5B-3605-4632-A469-953413C5F5DE}" type="sibTrans" cxnId="{B8507033-6ED6-4A93-95F3-C536027B5B4B}">
      <dgm:prSet/>
      <dgm:spPr/>
      <dgm:t>
        <a:bodyPr/>
        <a:lstStyle/>
        <a:p>
          <a:endParaRPr lang="en-US"/>
        </a:p>
      </dgm:t>
    </dgm:pt>
    <dgm:pt modelId="{DB04A3FE-B762-4859-B6C0-DE444BED2903}">
      <dgm:prSet/>
      <dgm:spPr/>
      <dgm:t>
        <a:bodyPr/>
        <a:lstStyle/>
        <a:p>
          <a:r>
            <a:rPr lang="en-US"/>
            <a:t>HR professionals should have effective communication skills</a:t>
          </a:r>
        </a:p>
      </dgm:t>
    </dgm:pt>
    <dgm:pt modelId="{2BA8DFC1-4728-4968-9EFE-632B7C7FF7EB}" type="parTrans" cxnId="{32D7F88A-9B65-4499-971C-900A3D59ADF1}">
      <dgm:prSet/>
      <dgm:spPr/>
      <dgm:t>
        <a:bodyPr/>
        <a:lstStyle/>
        <a:p>
          <a:endParaRPr lang="en-US"/>
        </a:p>
      </dgm:t>
    </dgm:pt>
    <dgm:pt modelId="{95E2680A-621E-4B9B-A0EF-292B87848505}" type="sibTrans" cxnId="{32D7F88A-9B65-4499-971C-900A3D59ADF1}">
      <dgm:prSet/>
      <dgm:spPr/>
      <dgm:t>
        <a:bodyPr/>
        <a:lstStyle/>
        <a:p>
          <a:endParaRPr lang="en-US"/>
        </a:p>
      </dgm:t>
    </dgm:pt>
    <dgm:pt modelId="{2CD222D4-E7DD-49E5-835C-C5C478B33A39}">
      <dgm:prSet/>
      <dgm:spPr/>
      <dgm:t>
        <a:bodyPr/>
        <a:lstStyle/>
        <a:p>
          <a:r>
            <a:rPr lang="en-US"/>
            <a:t>Strong work ethics and problem-solving skills</a:t>
          </a:r>
        </a:p>
      </dgm:t>
    </dgm:pt>
    <dgm:pt modelId="{1DF36583-EA6E-440D-AC8E-B0A1FF037592}" type="parTrans" cxnId="{BC3BDE4C-9A40-4D1C-B17A-2729B81D309C}">
      <dgm:prSet/>
      <dgm:spPr/>
      <dgm:t>
        <a:bodyPr/>
        <a:lstStyle/>
        <a:p>
          <a:endParaRPr lang="en-US"/>
        </a:p>
      </dgm:t>
    </dgm:pt>
    <dgm:pt modelId="{257BDE09-69C6-46B2-A9B1-C4CABFC7611F}" type="sibTrans" cxnId="{BC3BDE4C-9A40-4D1C-B17A-2729B81D309C}">
      <dgm:prSet/>
      <dgm:spPr/>
      <dgm:t>
        <a:bodyPr/>
        <a:lstStyle/>
        <a:p>
          <a:endParaRPr lang="en-US"/>
        </a:p>
      </dgm:t>
    </dgm:pt>
    <dgm:pt modelId="{4F71BF3B-6FD4-4391-B99B-21BECCEB749B}">
      <dgm:prSet/>
      <dgm:spPr/>
      <dgm:t>
        <a:bodyPr/>
        <a:lstStyle/>
        <a:p>
          <a:r>
            <a:rPr lang="en-US"/>
            <a:t>Employee advocates</a:t>
          </a:r>
        </a:p>
      </dgm:t>
    </dgm:pt>
    <dgm:pt modelId="{BB43D8F1-4382-44AB-B97F-F62470DFAE2A}" type="parTrans" cxnId="{A0A1EC3C-1C6B-43E6-891F-93FBF24BD224}">
      <dgm:prSet/>
      <dgm:spPr/>
      <dgm:t>
        <a:bodyPr/>
        <a:lstStyle/>
        <a:p>
          <a:endParaRPr lang="en-US"/>
        </a:p>
      </dgm:t>
    </dgm:pt>
    <dgm:pt modelId="{F9378262-9B64-43AC-8E44-192A7FB71550}" type="sibTrans" cxnId="{A0A1EC3C-1C6B-43E6-891F-93FBF24BD224}">
      <dgm:prSet/>
      <dgm:spPr/>
      <dgm:t>
        <a:bodyPr/>
        <a:lstStyle/>
        <a:p>
          <a:endParaRPr lang="en-US"/>
        </a:p>
      </dgm:t>
    </dgm:pt>
    <dgm:pt modelId="{F30F71DA-A11E-448B-86E2-DD49A11047DD}">
      <dgm:prSet/>
      <dgm:spPr/>
      <dgm:t>
        <a:bodyPr/>
        <a:lstStyle/>
        <a:p>
          <a:r>
            <a:rPr lang="en-US"/>
            <a:t>Change champion </a:t>
          </a:r>
        </a:p>
      </dgm:t>
    </dgm:pt>
    <dgm:pt modelId="{279BA5F9-046C-4EEC-9BF1-EA500AC21D00}" type="parTrans" cxnId="{F6BF92CD-E512-4389-8127-382B8D0D349F}">
      <dgm:prSet/>
      <dgm:spPr/>
      <dgm:t>
        <a:bodyPr/>
        <a:lstStyle/>
        <a:p>
          <a:endParaRPr lang="en-US"/>
        </a:p>
      </dgm:t>
    </dgm:pt>
    <dgm:pt modelId="{80A04DC3-9BC3-43BB-AF68-F1E260C3819D}" type="sibTrans" cxnId="{F6BF92CD-E512-4389-8127-382B8D0D349F}">
      <dgm:prSet/>
      <dgm:spPr/>
      <dgm:t>
        <a:bodyPr/>
        <a:lstStyle/>
        <a:p>
          <a:endParaRPr lang="en-US"/>
        </a:p>
      </dgm:t>
    </dgm:pt>
    <dgm:pt modelId="{AD85AB64-7A94-4FA3-8489-070BB2371FE0}" type="pres">
      <dgm:prSet presAssocID="{750207EC-3D2E-48AA-B87D-0661B1CCE2F0}" presName="root" presStyleCnt="0">
        <dgm:presLayoutVars>
          <dgm:dir/>
          <dgm:resizeHandles val="exact"/>
        </dgm:presLayoutVars>
      </dgm:prSet>
      <dgm:spPr/>
    </dgm:pt>
    <dgm:pt modelId="{CB6A7B74-05EE-499A-B731-A969E23F1737}" type="pres">
      <dgm:prSet presAssocID="{62A17E54-DF11-4F71-8545-4B28592605DD}" presName="compNode" presStyleCnt="0"/>
      <dgm:spPr/>
    </dgm:pt>
    <dgm:pt modelId="{9872D7DF-0A43-4996-8D04-0500621325AB}" type="pres">
      <dgm:prSet presAssocID="{62A17E54-DF11-4F71-8545-4B28592605DD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69FFB8B4-F1D5-484D-B32A-6EE340F9B006}" type="pres">
      <dgm:prSet presAssocID="{62A17E54-DF11-4F71-8545-4B28592605DD}" presName="spaceRect" presStyleCnt="0"/>
      <dgm:spPr/>
    </dgm:pt>
    <dgm:pt modelId="{3C7A70BC-7709-45EF-8793-7027334E6949}" type="pres">
      <dgm:prSet presAssocID="{62A17E54-DF11-4F71-8545-4B28592605DD}" presName="textRect" presStyleLbl="revTx" presStyleIdx="0" presStyleCnt="7">
        <dgm:presLayoutVars>
          <dgm:chMax val="1"/>
          <dgm:chPref val="1"/>
        </dgm:presLayoutVars>
      </dgm:prSet>
      <dgm:spPr/>
    </dgm:pt>
    <dgm:pt modelId="{ED1E479C-A9C7-4701-8EE7-C091F7E2E6E9}" type="pres">
      <dgm:prSet presAssocID="{E633F1D9-4E3E-49DB-A1B1-F219B95CB258}" presName="sibTrans" presStyleCnt="0"/>
      <dgm:spPr/>
    </dgm:pt>
    <dgm:pt modelId="{887EE6CA-1B89-4969-AEAC-C07BFF525E1A}" type="pres">
      <dgm:prSet presAssocID="{82F18710-7AF2-4838-BD04-58B55DB40275}" presName="compNode" presStyleCnt="0"/>
      <dgm:spPr/>
    </dgm:pt>
    <dgm:pt modelId="{1878F4FB-B1F2-44F7-9ED0-D984B02E83D4}" type="pres">
      <dgm:prSet presAssocID="{82F18710-7AF2-4838-BD04-58B55DB40275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0C71E990-0D7E-4CD0-A669-521E0E98D7C2}" type="pres">
      <dgm:prSet presAssocID="{82F18710-7AF2-4838-BD04-58B55DB40275}" presName="spaceRect" presStyleCnt="0"/>
      <dgm:spPr/>
    </dgm:pt>
    <dgm:pt modelId="{4DBCEB0B-B0B2-475E-8087-B97A6095BA9E}" type="pres">
      <dgm:prSet presAssocID="{82F18710-7AF2-4838-BD04-58B55DB40275}" presName="textRect" presStyleLbl="revTx" presStyleIdx="1" presStyleCnt="7">
        <dgm:presLayoutVars>
          <dgm:chMax val="1"/>
          <dgm:chPref val="1"/>
        </dgm:presLayoutVars>
      </dgm:prSet>
      <dgm:spPr/>
    </dgm:pt>
    <dgm:pt modelId="{ECB357CB-E279-425A-963F-36E65E585A4F}" type="pres">
      <dgm:prSet presAssocID="{620CC925-E55C-44A8-B42E-C41A6C36812D}" presName="sibTrans" presStyleCnt="0"/>
      <dgm:spPr/>
    </dgm:pt>
    <dgm:pt modelId="{967D29A6-466C-4DF3-A0EC-92754A87D1C0}" type="pres">
      <dgm:prSet presAssocID="{25E442F4-1964-4F79-B050-80944045A6E9}" presName="compNode" presStyleCnt="0"/>
      <dgm:spPr/>
    </dgm:pt>
    <dgm:pt modelId="{8C2E1725-9B6E-43E2-BBE5-45414CF714CE}" type="pres">
      <dgm:prSet presAssocID="{25E442F4-1964-4F79-B050-80944045A6E9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61356E0E-27D6-45F6-B276-F82E4AC9D2C8}" type="pres">
      <dgm:prSet presAssocID="{25E442F4-1964-4F79-B050-80944045A6E9}" presName="spaceRect" presStyleCnt="0"/>
      <dgm:spPr/>
    </dgm:pt>
    <dgm:pt modelId="{93E00236-BE5D-46FF-9BC8-2A8931BF504C}" type="pres">
      <dgm:prSet presAssocID="{25E442F4-1964-4F79-B050-80944045A6E9}" presName="textRect" presStyleLbl="revTx" presStyleIdx="2" presStyleCnt="7">
        <dgm:presLayoutVars>
          <dgm:chMax val="1"/>
          <dgm:chPref val="1"/>
        </dgm:presLayoutVars>
      </dgm:prSet>
      <dgm:spPr/>
    </dgm:pt>
    <dgm:pt modelId="{B909EBFD-9D55-47F7-B98E-028D9193FFA9}" type="pres">
      <dgm:prSet presAssocID="{6A8D5D5B-3605-4632-A469-953413C5F5DE}" presName="sibTrans" presStyleCnt="0"/>
      <dgm:spPr/>
    </dgm:pt>
    <dgm:pt modelId="{D089DAFD-4856-47A7-990A-69C7000B4A8D}" type="pres">
      <dgm:prSet presAssocID="{DB04A3FE-B762-4859-B6C0-DE444BED2903}" presName="compNode" presStyleCnt="0"/>
      <dgm:spPr/>
    </dgm:pt>
    <dgm:pt modelId="{F0AFBDCC-D0FF-4614-8F8B-95932DDE2A39}" type="pres">
      <dgm:prSet presAssocID="{DB04A3FE-B762-4859-B6C0-DE444BED2903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B25DFD7B-FB68-4851-8C4E-0F5AE61710FA}" type="pres">
      <dgm:prSet presAssocID="{DB04A3FE-B762-4859-B6C0-DE444BED2903}" presName="spaceRect" presStyleCnt="0"/>
      <dgm:spPr/>
    </dgm:pt>
    <dgm:pt modelId="{9252E53A-A67B-4EE8-8187-03B02EC09A97}" type="pres">
      <dgm:prSet presAssocID="{DB04A3FE-B762-4859-B6C0-DE444BED2903}" presName="textRect" presStyleLbl="revTx" presStyleIdx="3" presStyleCnt="7">
        <dgm:presLayoutVars>
          <dgm:chMax val="1"/>
          <dgm:chPref val="1"/>
        </dgm:presLayoutVars>
      </dgm:prSet>
      <dgm:spPr/>
    </dgm:pt>
    <dgm:pt modelId="{BB3FEB99-026F-49DD-BDF8-4C9145CB9367}" type="pres">
      <dgm:prSet presAssocID="{95E2680A-621E-4B9B-A0EF-292B87848505}" presName="sibTrans" presStyleCnt="0"/>
      <dgm:spPr/>
    </dgm:pt>
    <dgm:pt modelId="{0DFCF96F-2066-4A4C-95A2-7C5BC0ACD0F5}" type="pres">
      <dgm:prSet presAssocID="{2CD222D4-E7DD-49E5-835C-C5C478B33A39}" presName="compNode" presStyleCnt="0"/>
      <dgm:spPr/>
    </dgm:pt>
    <dgm:pt modelId="{08D63DF0-99C1-4F71-B1FF-9DA11EF2D5DC}" type="pres">
      <dgm:prSet presAssocID="{2CD222D4-E7DD-49E5-835C-C5C478B33A39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222A1AFE-AE94-45D8-9409-988BA7F048B4}" type="pres">
      <dgm:prSet presAssocID="{2CD222D4-E7DD-49E5-835C-C5C478B33A39}" presName="spaceRect" presStyleCnt="0"/>
      <dgm:spPr/>
    </dgm:pt>
    <dgm:pt modelId="{F0778903-21D0-49C8-8491-6F4869367BAC}" type="pres">
      <dgm:prSet presAssocID="{2CD222D4-E7DD-49E5-835C-C5C478B33A39}" presName="textRect" presStyleLbl="revTx" presStyleIdx="4" presStyleCnt="7">
        <dgm:presLayoutVars>
          <dgm:chMax val="1"/>
          <dgm:chPref val="1"/>
        </dgm:presLayoutVars>
      </dgm:prSet>
      <dgm:spPr/>
    </dgm:pt>
    <dgm:pt modelId="{7EA2A30A-4600-4B7E-A990-A7185E83AE86}" type="pres">
      <dgm:prSet presAssocID="{257BDE09-69C6-46B2-A9B1-C4CABFC7611F}" presName="sibTrans" presStyleCnt="0"/>
      <dgm:spPr/>
    </dgm:pt>
    <dgm:pt modelId="{A5CB0CC4-4244-4865-A30D-1DED93DB4276}" type="pres">
      <dgm:prSet presAssocID="{4F71BF3B-6FD4-4391-B99B-21BECCEB749B}" presName="compNode" presStyleCnt="0"/>
      <dgm:spPr/>
    </dgm:pt>
    <dgm:pt modelId="{4E6CEE69-F944-4F63-BC99-0ED28107DB75}" type="pres">
      <dgm:prSet presAssocID="{4F71BF3B-6FD4-4391-B99B-21BECCEB749B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99BDF3DA-12CA-4DD9-8E76-A225EA6BD8C9}" type="pres">
      <dgm:prSet presAssocID="{4F71BF3B-6FD4-4391-B99B-21BECCEB749B}" presName="spaceRect" presStyleCnt="0"/>
      <dgm:spPr/>
    </dgm:pt>
    <dgm:pt modelId="{0BE4894E-81BF-4D9A-89AF-359169F7B584}" type="pres">
      <dgm:prSet presAssocID="{4F71BF3B-6FD4-4391-B99B-21BECCEB749B}" presName="textRect" presStyleLbl="revTx" presStyleIdx="5" presStyleCnt="7">
        <dgm:presLayoutVars>
          <dgm:chMax val="1"/>
          <dgm:chPref val="1"/>
        </dgm:presLayoutVars>
      </dgm:prSet>
      <dgm:spPr/>
    </dgm:pt>
    <dgm:pt modelId="{5E6E2A96-622A-4E31-B735-5300F12CB7DA}" type="pres">
      <dgm:prSet presAssocID="{F9378262-9B64-43AC-8E44-192A7FB71550}" presName="sibTrans" presStyleCnt="0"/>
      <dgm:spPr/>
    </dgm:pt>
    <dgm:pt modelId="{04A32440-D34E-4EF0-AC73-4E58D6A2C568}" type="pres">
      <dgm:prSet presAssocID="{F30F71DA-A11E-448B-86E2-DD49A11047DD}" presName="compNode" presStyleCnt="0"/>
      <dgm:spPr/>
    </dgm:pt>
    <dgm:pt modelId="{38F363D2-6E64-42ED-8D0E-DF4A6D8F1FD3}" type="pres">
      <dgm:prSet presAssocID="{F30F71DA-A11E-448B-86E2-DD49A11047DD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odium"/>
        </a:ext>
      </dgm:extLst>
    </dgm:pt>
    <dgm:pt modelId="{5DA79BAD-9758-4AC3-A887-32C568782642}" type="pres">
      <dgm:prSet presAssocID="{F30F71DA-A11E-448B-86E2-DD49A11047DD}" presName="spaceRect" presStyleCnt="0"/>
      <dgm:spPr/>
    </dgm:pt>
    <dgm:pt modelId="{19952280-ED22-4B31-9E26-14CD8EE01F31}" type="pres">
      <dgm:prSet presAssocID="{F30F71DA-A11E-448B-86E2-DD49A11047DD}" presName="textRect" presStyleLbl="revTx" presStyleIdx="6" presStyleCnt="7">
        <dgm:presLayoutVars>
          <dgm:chMax val="1"/>
          <dgm:chPref val="1"/>
        </dgm:presLayoutVars>
      </dgm:prSet>
      <dgm:spPr/>
    </dgm:pt>
  </dgm:ptLst>
  <dgm:cxnLst>
    <dgm:cxn modelId="{0C6E7501-A843-4793-A803-3C33B3D53371}" srcId="{750207EC-3D2E-48AA-B87D-0661B1CCE2F0}" destId="{82F18710-7AF2-4838-BD04-58B55DB40275}" srcOrd="1" destOrd="0" parTransId="{54829CB3-C855-4115-BA7B-A182624CB88F}" sibTransId="{620CC925-E55C-44A8-B42E-C41A6C36812D}"/>
    <dgm:cxn modelId="{B8507033-6ED6-4A93-95F3-C536027B5B4B}" srcId="{750207EC-3D2E-48AA-B87D-0661B1CCE2F0}" destId="{25E442F4-1964-4F79-B050-80944045A6E9}" srcOrd="2" destOrd="0" parTransId="{8CCAC9B0-B252-4CB0-B7CB-93E3CF46F45A}" sibTransId="{6A8D5D5B-3605-4632-A469-953413C5F5DE}"/>
    <dgm:cxn modelId="{A0A1EC3C-1C6B-43E6-891F-93FBF24BD224}" srcId="{750207EC-3D2E-48AA-B87D-0661B1CCE2F0}" destId="{4F71BF3B-6FD4-4391-B99B-21BECCEB749B}" srcOrd="5" destOrd="0" parTransId="{BB43D8F1-4382-44AB-B97F-F62470DFAE2A}" sibTransId="{F9378262-9B64-43AC-8E44-192A7FB71550}"/>
    <dgm:cxn modelId="{BC3BDE4C-9A40-4D1C-B17A-2729B81D309C}" srcId="{750207EC-3D2E-48AA-B87D-0661B1CCE2F0}" destId="{2CD222D4-E7DD-49E5-835C-C5C478B33A39}" srcOrd="4" destOrd="0" parTransId="{1DF36583-EA6E-440D-AC8E-B0A1FF037592}" sibTransId="{257BDE09-69C6-46B2-A9B1-C4CABFC7611F}"/>
    <dgm:cxn modelId="{0D2DD36F-ECBE-4121-80EF-03BA7734173E}" srcId="{750207EC-3D2E-48AA-B87D-0661B1CCE2F0}" destId="{62A17E54-DF11-4F71-8545-4B28592605DD}" srcOrd="0" destOrd="0" parTransId="{891D1D56-B5BD-4FC8-A8A6-D5B73548CF46}" sibTransId="{E633F1D9-4E3E-49DB-A1B1-F219B95CB258}"/>
    <dgm:cxn modelId="{8A9BED77-0C88-47FF-AC81-6646CC187C06}" type="presOf" srcId="{62A17E54-DF11-4F71-8545-4B28592605DD}" destId="{3C7A70BC-7709-45EF-8793-7027334E6949}" srcOrd="0" destOrd="0" presId="urn:microsoft.com/office/officeart/2018/2/layout/IconLabelList"/>
    <dgm:cxn modelId="{32D7F88A-9B65-4499-971C-900A3D59ADF1}" srcId="{750207EC-3D2E-48AA-B87D-0661B1CCE2F0}" destId="{DB04A3FE-B762-4859-B6C0-DE444BED2903}" srcOrd="3" destOrd="0" parTransId="{2BA8DFC1-4728-4968-9EFE-632B7C7FF7EB}" sibTransId="{95E2680A-621E-4B9B-A0EF-292B87848505}"/>
    <dgm:cxn modelId="{C18784A6-3C69-40D2-B67B-33F01B93A27C}" type="presOf" srcId="{2CD222D4-E7DD-49E5-835C-C5C478B33A39}" destId="{F0778903-21D0-49C8-8491-6F4869367BAC}" srcOrd="0" destOrd="0" presId="urn:microsoft.com/office/officeart/2018/2/layout/IconLabelList"/>
    <dgm:cxn modelId="{58DC19B1-923D-43F2-8878-66AEACE3B79F}" type="presOf" srcId="{DB04A3FE-B762-4859-B6C0-DE444BED2903}" destId="{9252E53A-A67B-4EE8-8187-03B02EC09A97}" srcOrd="0" destOrd="0" presId="urn:microsoft.com/office/officeart/2018/2/layout/IconLabelList"/>
    <dgm:cxn modelId="{E67C13BC-D945-4C9A-B404-48B9EC74DAE8}" type="presOf" srcId="{F30F71DA-A11E-448B-86E2-DD49A11047DD}" destId="{19952280-ED22-4B31-9E26-14CD8EE01F31}" srcOrd="0" destOrd="0" presId="urn:microsoft.com/office/officeart/2018/2/layout/IconLabelList"/>
    <dgm:cxn modelId="{C28EC0BD-C509-4E26-B283-C8FEB03EC988}" type="presOf" srcId="{4F71BF3B-6FD4-4391-B99B-21BECCEB749B}" destId="{0BE4894E-81BF-4D9A-89AF-359169F7B584}" srcOrd="0" destOrd="0" presId="urn:microsoft.com/office/officeart/2018/2/layout/IconLabelList"/>
    <dgm:cxn modelId="{FFE1CFC5-1E1D-4A57-BB03-49DBE6DF7474}" type="presOf" srcId="{25E442F4-1964-4F79-B050-80944045A6E9}" destId="{93E00236-BE5D-46FF-9BC8-2A8931BF504C}" srcOrd="0" destOrd="0" presId="urn:microsoft.com/office/officeart/2018/2/layout/IconLabelList"/>
    <dgm:cxn modelId="{F6BF92CD-E512-4389-8127-382B8D0D349F}" srcId="{750207EC-3D2E-48AA-B87D-0661B1CCE2F0}" destId="{F30F71DA-A11E-448B-86E2-DD49A11047DD}" srcOrd="6" destOrd="0" parTransId="{279BA5F9-046C-4EEC-9BF1-EA500AC21D00}" sibTransId="{80A04DC3-9BC3-43BB-AF68-F1E260C3819D}"/>
    <dgm:cxn modelId="{530651D0-9E59-4D1A-9CC6-035EA00EDF35}" type="presOf" srcId="{750207EC-3D2E-48AA-B87D-0661B1CCE2F0}" destId="{AD85AB64-7A94-4FA3-8489-070BB2371FE0}" srcOrd="0" destOrd="0" presId="urn:microsoft.com/office/officeart/2018/2/layout/IconLabelList"/>
    <dgm:cxn modelId="{F77B87E9-A9E9-4F45-95ED-CFEABE4367F3}" type="presOf" srcId="{82F18710-7AF2-4838-BD04-58B55DB40275}" destId="{4DBCEB0B-B0B2-475E-8087-B97A6095BA9E}" srcOrd="0" destOrd="0" presId="urn:microsoft.com/office/officeart/2018/2/layout/IconLabelList"/>
    <dgm:cxn modelId="{892DCF1D-5880-4AA7-8C12-3D56D0FC304D}" type="presParOf" srcId="{AD85AB64-7A94-4FA3-8489-070BB2371FE0}" destId="{CB6A7B74-05EE-499A-B731-A969E23F1737}" srcOrd="0" destOrd="0" presId="urn:microsoft.com/office/officeart/2018/2/layout/IconLabelList"/>
    <dgm:cxn modelId="{9AE820E2-6FF9-46C6-9A56-75362403087B}" type="presParOf" srcId="{CB6A7B74-05EE-499A-B731-A969E23F1737}" destId="{9872D7DF-0A43-4996-8D04-0500621325AB}" srcOrd="0" destOrd="0" presId="urn:microsoft.com/office/officeart/2018/2/layout/IconLabelList"/>
    <dgm:cxn modelId="{92B07776-A35F-470D-BCEB-6D353E5C88CB}" type="presParOf" srcId="{CB6A7B74-05EE-499A-B731-A969E23F1737}" destId="{69FFB8B4-F1D5-484D-B32A-6EE340F9B006}" srcOrd="1" destOrd="0" presId="urn:microsoft.com/office/officeart/2018/2/layout/IconLabelList"/>
    <dgm:cxn modelId="{084F4756-1C2F-4DF4-A09A-439B721DF225}" type="presParOf" srcId="{CB6A7B74-05EE-499A-B731-A969E23F1737}" destId="{3C7A70BC-7709-45EF-8793-7027334E6949}" srcOrd="2" destOrd="0" presId="urn:microsoft.com/office/officeart/2018/2/layout/IconLabelList"/>
    <dgm:cxn modelId="{F1CFD6B0-5742-4FA1-A11B-917C276420EC}" type="presParOf" srcId="{AD85AB64-7A94-4FA3-8489-070BB2371FE0}" destId="{ED1E479C-A9C7-4701-8EE7-C091F7E2E6E9}" srcOrd="1" destOrd="0" presId="urn:microsoft.com/office/officeart/2018/2/layout/IconLabelList"/>
    <dgm:cxn modelId="{0F67C273-7B57-4925-8BD5-6880C86468AF}" type="presParOf" srcId="{AD85AB64-7A94-4FA3-8489-070BB2371FE0}" destId="{887EE6CA-1B89-4969-AEAC-C07BFF525E1A}" srcOrd="2" destOrd="0" presId="urn:microsoft.com/office/officeart/2018/2/layout/IconLabelList"/>
    <dgm:cxn modelId="{D28546A0-116A-4057-BB51-56B15D36AA0E}" type="presParOf" srcId="{887EE6CA-1B89-4969-AEAC-C07BFF525E1A}" destId="{1878F4FB-B1F2-44F7-9ED0-D984B02E83D4}" srcOrd="0" destOrd="0" presId="urn:microsoft.com/office/officeart/2018/2/layout/IconLabelList"/>
    <dgm:cxn modelId="{18A610D1-66AE-4E13-8BCF-27C25871CA24}" type="presParOf" srcId="{887EE6CA-1B89-4969-AEAC-C07BFF525E1A}" destId="{0C71E990-0D7E-4CD0-A669-521E0E98D7C2}" srcOrd="1" destOrd="0" presId="urn:microsoft.com/office/officeart/2018/2/layout/IconLabelList"/>
    <dgm:cxn modelId="{7DF37CE5-2807-4E75-AB81-B113028B14A9}" type="presParOf" srcId="{887EE6CA-1B89-4969-AEAC-C07BFF525E1A}" destId="{4DBCEB0B-B0B2-475E-8087-B97A6095BA9E}" srcOrd="2" destOrd="0" presId="urn:microsoft.com/office/officeart/2018/2/layout/IconLabelList"/>
    <dgm:cxn modelId="{54AC3BD7-990B-407B-B7D0-FE6B5067E239}" type="presParOf" srcId="{AD85AB64-7A94-4FA3-8489-070BB2371FE0}" destId="{ECB357CB-E279-425A-963F-36E65E585A4F}" srcOrd="3" destOrd="0" presId="urn:microsoft.com/office/officeart/2018/2/layout/IconLabelList"/>
    <dgm:cxn modelId="{D6A6007A-0DCD-40D8-8B63-EDB597925613}" type="presParOf" srcId="{AD85AB64-7A94-4FA3-8489-070BB2371FE0}" destId="{967D29A6-466C-4DF3-A0EC-92754A87D1C0}" srcOrd="4" destOrd="0" presId="urn:microsoft.com/office/officeart/2018/2/layout/IconLabelList"/>
    <dgm:cxn modelId="{174B3CAA-F083-48A7-A399-60151CF596B8}" type="presParOf" srcId="{967D29A6-466C-4DF3-A0EC-92754A87D1C0}" destId="{8C2E1725-9B6E-43E2-BBE5-45414CF714CE}" srcOrd="0" destOrd="0" presId="urn:microsoft.com/office/officeart/2018/2/layout/IconLabelList"/>
    <dgm:cxn modelId="{51E436BF-F004-41E4-8577-EB18408E5E0E}" type="presParOf" srcId="{967D29A6-466C-4DF3-A0EC-92754A87D1C0}" destId="{61356E0E-27D6-45F6-B276-F82E4AC9D2C8}" srcOrd="1" destOrd="0" presId="urn:microsoft.com/office/officeart/2018/2/layout/IconLabelList"/>
    <dgm:cxn modelId="{AF240F74-CEA7-4CC7-BE2C-32A3B2E3C1AB}" type="presParOf" srcId="{967D29A6-466C-4DF3-A0EC-92754A87D1C0}" destId="{93E00236-BE5D-46FF-9BC8-2A8931BF504C}" srcOrd="2" destOrd="0" presId="urn:microsoft.com/office/officeart/2018/2/layout/IconLabelList"/>
    <dgm:cxn modelId="{609B52D3-D402-4BE5-9876-B6ADA3C29F8F}" type="presParOf" srcId="{AD85AB64-7A94-4FA3-8489-070BB2371FE0}" destId="{B909EBFD-9D55-47F7-B98E-028D9193FFA9}" srcOrd="5" destOrd="0" presId="urn:microsoft.com/office/officeart/2018/2/layout/IconLabelList"/>
    <dgm:cxn modelId="{520CF7FF-029A-4590-BD3B-B01C0AFA560D}" type="presParOf" srcId="{AD85AB64-7A94-4FA3-8489-070BB2371FE0}" destId="{D089DAFD-4856-47A7-990A-69C7000B4A8D}" srcOrd="6" destOrd="0" presId="urn:microsoft.com/office/officeart/2018/2/layout/IconLabelList"/>
    <dgm:cxn modelId="{8F572ABC-126B-4169-9297-6347DB6813C4}" type="presParOf" srcId="{D089DAFD-4856-47A7-990A-69C7000B4A8D}" destId="{F0AFBDCC-D0FF-4614-8F8B-95932DDE2A39}" srcOrd="0" destOrd="0" presId="urn:microsoft.com/office/officeart/2018/2/layout/IconLabelList"/>
    <dgm:cxn modelId="{E05139FE-923F-4EDC-B2A0-71AD55977204}" type="presParOf" srcId="{D089DAFD-4856-47A7-990A-69C7000B4A8D}" destId="{B25DFD7B-FB68-4851-8C4E-0F5AE61710FA}" srcOrd="1" destOrd="0" presId="urn:microsoft.com/office/officeart/2018/2/layout/IconLabelList"/>
    <dgm:cxn modelId="{9D86C09A-A922-439A-A105-8E29E0C906DA}" type="presParOf" srcId="{D089DAFD-4856-47A7-990A-69C7000B4A8D}" destId="{9252E53A-A67B-4EE8-8187-03B02EC09A97}" srcOrd="2" destOrd="0" presId="urn:microsoft.com/office/officeart/2018/2/layout/IconLabelList"/>
    <dgm:cxn modelId="{3472CDD6-4424-4A8E-A1AC-26A48D0547AF}" type="presParOf" srcId="{AD85AB64-7A94-4FA3-8489-070BB2371FE0}" destId="{BB3FEB99-026F-49DD-BDF8-4C9145CB9367}" srcOrd="7" destOrd="0" presId="urn:microsoft.com/office/officeart/2018/2/layout/IconLabelList"/>
    <dgm:cxn modelId="{75763441-5A00-41F1-A4FA-6F9070EE34AE}" type="presParOf" srcId="{AD85AB64-7A94-4FA3-8489-070BB2371FE0}" destId="{0DFCF96F-2066-4A4C-95A2-7C5BC0ACD0F5}" srcOrd="8" destOrd="0" presId="urn:microsoft.com/office/officeart/2018/2/layout/IconLabelList"/>
    <dgm:cxn modelId="{BB77224B-B99D-401B-AC0D-832DFDECA36D}" type="presParOf" srcId="{0DFCF96F-2066-4A4C-95A2-7C5BC0ACD0F5}" destId="{08D63DF0-99C1-4F71-B1FF-9DA11EF2D5DC}" srcOrd="0" destOrd="0" presId="urn:microsoft.com/office/officeart/2018/2/layout/IconLabelList"/>
    <dgm:cxn modelId="{0F4F6591-4813-4515-8D30-F52E5B292AF8}" type="presParOf" srcId="{0DFCF96F-2066-4A4C-95A2-7C5BC0ACD0F5}" destId="{222A1AFE-AE94-45D8-9409-988BA7F048B4}" srcOrd="1" destOrd="0" presId="urn:microsoft.com/office/officeart/2018/2/layout/IconLabelList"/>
    <dgm:cxn modelId="{97C69085-EFE7-4BFB-9AE6-C3B3B632ADE6}" type="presParOf" srcId="{0DFCF96F-2066-4A4C-95A2-7C5BC0ACD0F5}" destId="{F0778903-21D0-49C8-8491-6F4869367BAC}" srcOrd="2" destOrd="0" presId="urn:microsoft.com/office/officeart/2018/2/layout/IconLabelList"/>
    <dgm:cxn modelId="{4AAC06C2-FE64-48E5-84EA-08B4E1A746FD}" type="presParOf" srcId="{AD85AB64-7A94-4FA3-8489-070BB2371FE0}" destId="{7EA2A30A-4600-4B7E-A990-A7185E83AE86}" srcOrd="9" destOrd="0" presId="urn:microsoft.com/office/officeart/2018/2/layout/IconLabelList"/>
    <dgm:cxn modelId="{2579FE2B-A5AC-418C-A514-C204F94B65AA}" type="presParOf" srcId="{AD85AB64-7A94-4FA3-8489-070BB2371FE0}" destId="{A5CB0CC4-4244-4865-A30D-1DED93DB4276}" srcOrd="10" destOrd="0" presId="urn:microsoft.com/office/officeart/2018/2/layout/IconLabelList"/>
    <dgm:cxn modelId="{5E495474-F9A5-42BF-B9F4-67E9305B6068}" type="presParOf" srcId="{A5CB0CC4-4244-4865-A30D-1DED93DB4276}" destId="{4E6CEE69-F944-4F63-BC99-0ED28107DB75}" srcOrd="0" destOrd="0" presId="urn:microsoft.com/office/officeart/2018/2/layout/IconLabelList"/>
    <dgm:cxn modelId="{3802C642-6DB5-4449-B00E-1443A3D1E8AD}" type="presParOf" srcId="{A5CB0CC4-4244-4865-A30D-1DED93DB4276}" destId="{99BDF3DA-12CA-4DD9-8E76-A225EA6BD8C9}" srcOrd="1" destOrd="0" presId="urn:microsoft.com/office/officeart/2018/2/layout/IconLabelList"/>
    <dgm:cxn modelId="{417B2560-ACE4-45F4-A828-5DB56CE2CE4B}" type="presParOf" srcId="{A5CB0CC4-4244-4865-A30D-1DED93DB4276}" destId="{0BE4894E-81BF-4D9A-89AF-359169F7B584}" srcOrd="2" destOrd="0" presId="urn:microsoft.com/office/officeart/2018/2/layout/IconLabelList"/>
    <dgm:cxn modelId="{98189137-8480-4F83-8B55-FEE109981CFD}" type="presParOf" srcId="{AD85AB64-7A94-4FA3-8489-070BB2371FE0}" destId="{5E6E2A96-622A-4E31-B735-5300F12CB7DA}" srcOrd="11" destOrd="0" presId="urn:microsoft.com/office/officeart/2018/2/layout/IconLabelList"/>
    <dgm:cxn modelId="{686C8E1C-F436-4407-8551-9048764CDE9E}" type="presParOf" srcId="{AD85AB64-7A94-4FA3-8489-070BB2371FE0}" destId="{04A32440-D34E-4EF0-AC73-4E58D6A2C568}" srcOrd="12" destOrd="0" presId="urn:microsoft.com/office/officeart/2018/2/layout/IconLabelList"/>
    <dgm:cxn modelId="{9CC0CDFE-7463-49B4-86E6-34E9A0865BE9}" type="presParOf" srcId="{04A32440-D34E-4EF0-AC73-4E58D6A2C568}" destId="{38F363D2-6E64-42ED-8D0E-DF4A6D8F1FD3}" srcOrd="0" destOrd="0" presId="urn:microsoft.com/office/officeart/2018/2/layout/IconLabelList"/>
    <dgm:cxn modelId="{52B9E0D1-13CC-47DE-8FA7-3742AEA760F4}" type="presParOf" srcId="{04A32440-D34E-4EF0-AC73-4E58D6A2C568}" destId="{5DA79BAD-9758-4AC3-A887-32C568782642}" srcOrd="1" destOrd="0" presId="urn:microsoft.com/office/officeart/2018/2/layout/IconLabelList"/>
    <dgm:cxn modelId="{4518DAC9-E4DD-4EBE-B09A-3A03BD325143}" type="presParOf" srcId="{04A32440-D34E-4EF0-AC73-4E58D6A2C568}" destId="{19952280-ED22-4B31-9E26-14CD8EE01F31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5DC6ED2-EFD2-44A6-8BD6-01C12EFAE816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BBD2A704-53AF-4EE6-A27D-BDCDFF8C4839}">
      <dgm:prSet/>
      <dgm:spPr/>
      <dgm:t>
        <a:bodyPr/>
        <a:lstStyle/>
        <a:p>
          <a:r>
            <a:rPr lang="en-US"/>
            <a:t>Creating shared value for different stakeholders</a:t>
          </a:r>
        </a:p>
      </dgm:t>
    </dgm:pt>
    <dgm:pt modelId="{9C1003B5-EEDD-4359-9264-2AA5A9892DAE}" type="parTrans" cxnId="{F9550201-B374-4CC6-8923-903AE91F97A4}">
      <dgm:prSet/>
      <dgm:spPr/>
      <dgm:t>
        <a:bodyPr/>
        <a:lstStyle/>
        <a:p>
          <a:endParaRPr lang="en-US"/>
        </a:p>
      </dgm:t>
    </dgm:pt>
    <dgm:pt modelId="{93363198-C8AD-446C-B64D-F42C826D43CF}" type="sibTrans" cxnId="{F9550201-B374-4CC6-8923-903AE91F97A4}">
      <dgm:prSet/>
      <dgm:spPr/>
      <dgm:t>
        <a:bodyPr/>
        <a:lstStyle/>
        <a:p>
          <a:endParaRPr lang="en-US"/>
        </a:p>
      </dgm:t>
    </dgm:pt>
    <dgm:pt modelId="{C89BC949-831B-4A12-8CA1-48F81FE72FD2}">
      <dgm:prSet/>
      <dgm:spPr/>
      <dgm:t>
        <a:bodyPr/>
        <a:lstStyle/>
        <a:p>
          <a:r>
            <a:rPr lang="en-US"/>
            <a:t>Advising business leaders on how to create value through employees</a:t>
          </a:r>
        </a:p>
      </dgm:t>
    </dgm:pt>
    <dgm:pt modelId="{01E48E34-1CF7-4453-BB6D-2696FA692388}" type="parTrans" cxnId="{DFC3B1E3-BD84-4097-80D3-E780DF3A3089}">
      <dgm:prSet/>
      <dgm:spPr/>
      <dgm:t>
        <a:bodyPr/>
        <a:lstStyle/>
        <a:p>
          <a:endParaRPr lang="en-US"/>
        </a:p>
      </dgm:t>
    </dgm:pt>
    <dgm:pt modelId="{A717319E-69F3-4AD9-A041-68E3E36A3803}" type="sibTrans" cxnId="{DFC3B1E3-BD84-4097-80D3-E780DF3A3089}">
      <dgm:prSet/>
      <dgm:spPr/>
      <dgm:t>
        <a:bodyPr/>
        <a:lstStyle/>
        <a:p>
          <a:endParaRPr lang="en-US"/>
        </a:p>
      </dgm:t>
    </dgm:pt>
    <dgm:pt modelId="{E687D38F-B464-4C2B-90BE-B97579693469}">
      <dgm:prSet/>
      <dgm:spPr/>
      <dgm:t>
        <a:bodyPr/>
        <a:lstStyle/>
        <a:p>
          <a:r>
            <a:rPr lang="en-US"/>
            <a:t>Attracting and retaining qualified and skilled employees</a:t>
          </a:r>
        </a:p>
      </dgm:t>
    </dgm:pt>
    <dgm:pt modelId="{0273766C-726B-44F5-8EBA-EEC678069CF6}" type="parTrans" cxnId="{9C9D8A38-8A23-4EFA-A9BB-4EF6D01FC93B}">
      <dgm:prSet/>
      <dgm:spPr/>
      <dgm:t>
        <a:bodyPr/>
        <a:lstStyle/>
        <a:p>
          <a:endParaRPr lang="en-US"/>
        </a:p>
      </dgm:t>
    </dgm:pt>
    <dgm:pt modelId="{E6C43552-B58A-44C5-BA31-8538475154CD}" type="sibTrans" cxnId="{9C9D8A38-8A23-4EFA-A9BB-4EF6D01FC93B}">
      <dgm:prSet/>
      <dgm:spPr/>
      <dgm:t>
        <a:bodyPr/>
        <a:lstStyle/>
        <a:p>
          <a:endParaRPr lang="en-US"/>
        </a:p>
      </dgm:t>
    </dgm:pt>
    <dgm:pt modelId="{E33333F4-759F-4D4B-B423-2DA7A709FB80}">
      <dgm:prSet/>
      <dgm:spPr/>
      <dgm:t>
        <a:bodyPr/>
        <a:lstStyle/>
        <a:p>
          <a:r>
            <a:rPr lang="en-US"/>
            <a:t>Ensure compliance with governmental policies and regulations</a:t>
          </a:r>
        </a:p>
      </dgm:t>
    </dgm:pt>
    <dgm:pt modelId="{9E0B9FAD-A7D1-4A2D-BE8D-B1D9CC9B56E1}" type="parTrans" cxnId="{CC25FE56-CE75-4B99-917F-7D009AC722AF}">
      <dgm:prSet/>
      <dgm:spPr/>
      <dgm:t>
        <a:bodyPr/>
        <a:lstStyle/>
        <a:p>
          <a:endParaRPr lang="en-US"/>
        </a:p>
      </dgm:t>
    </dgm:pt>
    <dgm:pt modelId="{17692C62-F439-4D35-A622-4130AB7DB41E}" type="sibTrans" cxnId="{CC25FE56-CE75-4B99-917F-7D009AC722AF}">
      <dgm:prSet/>
      <dgm:spPr/>
      <dgm:t>
        <a:bodyPr/>
        <a:lstStyle/>
        <a:p>
          <a:endParaRPr lang="en-US"/>
        </a:p>
      </dgm:t>
    </dgm:pt>
    <dgm:pt modelId="{B2C6DEC3-ABDF-4233-8745-DAF1E69693FC}">
      <dgm:prSet/>
      <dgm:spPr/>
      <dgm:t>
        <a:bodyPr/>
        <a:lstStyle/>
        <a:p>
          <a:r>
            <a:rPr lang="en-US"/>
            <a:t>Promote effective employee relations </a:t>
          </a:r>
        </a:p>
      </dgm:t>
    </dgm:pt>
    <dgm:pt modelId="{3DC9160F-0E6B-4F35-AAC5-5ACCD214DA67}" type="parTrans" cxnId="{2344CCF2-474E-43FB-9F6B-5AEDAB4EC72F}">
      <dgm:prSet/>
      <dgm:spPr/>
      <dgm:t>
        <a:bodyPr/>
        <a:lstStyle/>
        <a:p>
          <a:endParaRPr lang="en-US"/>
        </a:p>
      </dgm:t>
    </dgm:pt>
    <dgm:pt modelId="{96B446ED-BDDA-4A83-84D7-8985998D33FF}" type="sibTrans" cxnId="{2344CCF2-474E-43FB-9F6B-5AEDAB4EC72F}">
      <dgm:prSet/>
      <dgm:spPr/>
      <dgm:t>
        <a:bodyPr/>
        <a:lstStyle/>
        <a:p>
          <a:endParaRPr lang="en-US"/>
        </a:p>
      </dgm:t>
    </dgm:pt>
    <dgm:pt modelId="{5BD0F9F5-E526-4143-8FF0-8D9712E3A457}" type="pres">
      <dgm:prSet presAssocID="{15DC6ED2-EFD2-44A6-8BD6-01C12EFAE816}" presName="outerComposite" presStyleCnt="0">
        <dgm:presLayoutVars>
          <dgm:chMax val="5"/>
          <dgm:dir/>
          <dgm:resizeHandles val="exact"/>
        </dgm:presLayoutVars>
      </dgm:prSet>
      <dgm:spPr/>
    </dgm:pt>
    <dgm:pt modelId="{7BA8FAE0-FE5C-4ACF-9866-E6C52BCD4C92}" type="pres">
      <dgm:prSet presAssocID="{15DC6ED2-EFD2-44A6-8BD6-01C12EFAE816}" presName="dummyMaxCanvas" presStyleCnt="0">
        <dgm:presLayoutVars/>
      </dgm:prSet>
      <dgm:spPr/>
    </dgm:pt>
    <dgm:pt modelId="{A4831576-5EB4-4329-9EA4-ACA911D3AB81}" type="pres">
      <dgm:prSet presAssocID="{15DC6ED2-EFD2-44A6-8BD6-01C12EFAE816}" presName="FiveNodes_1" presStyleLbl="node1" presStyleIdx="0" presStyleCnt="5">
        <dgm:presLayoutVars>
          <dgm:bulletEnabled val="1"/>
        </dgm:presLayoutVars>
      </dgm:prSet>
      <dgm:spPr/>
    </dgm:pt>
    <dgm:pt modelId="{02F758FC-4D2B-4181-9556-F9C15DEEA70C}" type="pres">
      <dgm:prSet presAssocID="{15DC6ED2-EFD2-44A6-8BD6-01C12EFAE816}" presName="FiveNodes_2" presStyleLbl="node1" presStyleIdx="1" presStyleCnt="5">
        <dgm:presLayoutVars>
          <dgm:bulletEnabled val="1"/>
        </dgm:presLayoutVars>
      </dgm:prSet>
      <dgm:spPr/>
    </dgm:pt>
    <dgm:pt modelId="{CCE81DF7-4E99-4B1E-9763-AA33CDF673EA}" type="pres">
      <dgm:prSet presAssocID="{15DC6ED2-EFD2-44A6-8BD6-01C12EFAE816}" presName="FiveNodes_3" presStyleLbl="node1" presStyleIdx="2" presStyleCnt="5">
        <dgm:presLayoutVars>
          <dgm:bulletEnabled val="1"/>
        </dgm:presLayoutVars>
      </dgm:prSet>
      <dgm:spPr/>
    </dgm:pt>
    <dgm:pt modelId="{A18002B2-BAC8-435D-AE5D-E749BB906DD5}" type="pres">
      <dgm:prSet presAssocID="{15DC6ED2-EFD2-44A6-8BD6-01C12EFAE816}" presName="FiveNodes_4" presStyleLbl="node1" presStyleIdx="3" presStyleCnt="5">
        <dgm:presLayoutVars>
          <dgm:bulletEnabled val="1"/>
        </dgm:presLayoutVars>
      </dgm:prSet>
      <dgm:spPr/>
    </dgm:pt>
    <dgm:pt modelId="{AB5F30D0-1BCB-43F5-B7D5-9A0C8F2F6261}" type="pres">
      <dgm:prSet presAssocID="{15DC6ED2-EFD2-44A6-8BD6-01C12EFAE816}" presName="FiveNodes_5" presStyleLbl="node1" presStyleIdx="4" presStyleCnt="5">
        <dgm:presLayoutVars>
          <dgm:bulletEnabled val="1"/>
        </dgm:presLayoutVars>
      </dgm:prSet>
      <dgm:spPr/>
    </dgm:pt>
    <dgm:pt modelId="{53E78893-3647-4922-8860-E626EF5099F3}" type="pres">
      <dgm:prSet presAssocID="{15DC6ED2-EFD2-44A6-8BD6-01C12EFAE816}" presName="FiveConn_1-2" presStyleLbl="fgAccFollowNode1" presStyleIdx="0" presStyleCnt="4">
        <dgm:presLayoutVars>
          <dgm:bulletEnabled val="1"/>
        </dgm:presLayoutVars>
      </dgm:prSet>
      <dgm:spPr/>
    </dgm:pt>
    <dgm:pt modelId="{2E2FF28A-5612-438B-8C6B-CBCD8AF0E9A9}" type="pres">
      <dgm:prSet presAssocID="{15DC6ED2-EFD2-44A6-8BD6-01C12EFAE816}" presName="FiveConn_2-3" presStyleLbl="fgAccFollowNode1" presStyleIdx="1" presStyleCnt="4">
        <dgm:presLayoutVars>
          <dgm:bulletEnabled val="1"/>
        </dgm:presLayoutVars>
      </dgm:prSet>
      <dgm:spPr/>
    </dgm:pt>
    <dgm:pt modelId="{DB385142-08C5-44B6-930E-36D8A2241372}" type="pres">
      <dgm:prSet presAssocID="{15DC6ED2-EFD2-44A6-8BD6-01C12EFAE816}" presName="FiveConn_3-4" presStyleLbl="fgAccFollowNode1" presStyleIdx="2" presStyleCnt="4">
        <dgm:presLayoutVars>
          <dgm:bulletEnabled val="1"/>
        </dgm:presLayoutVars>
      </dgm:prSet>
      <dgm:spPr/>
    </dgm:pt>
    <dgm:pt modelId="{557B627C-4637-491E-B46C-9A74E14FF85F}" type="pres">
      <dgm:prSet presAssocID="{15DC6ED2-EFD2-44A6-8BD6-01C12EFAE816}" presName="FiveConn_4-5" presStyleLbl="fgAccFollowNode1" presStyleIdx="3" presStyleCnt="4">
        <dgm:presLayoutVars>
          <dgm:bulletEnabled val="1"/>
        </dgm:presLayoutVars>
      </dgm:prSet>
      <dgm:spPr/>
    </dgm:pt>
    <dgm:pt modelId="{0103E689-1E76-4434-8FD4-5940EC8C669F}" type="pres">
      <dgm:prSet presAssocID="{15DC6ED2-EFD2-44A6-8BD6-01C12EFAE816}" presName="FiveNodes_1_text" presStyleLbl="node1" presStyleIdx="4" presStyleCnt="5">
        <dgm:presLayoutVars>
          <dgm:bulletEnabled val="1"/>
        </dgm:presLayoutVars>
      </dgm:prSet>
      <dgm:spPr/>
    </dgm:pt>
    <dgm:pt modelId="{35ABC8B0-56E6-4FA4-AEE7-1F621B0B6BD3}" type="pres">
      <dgm:prSet presAssocID="{15DC6ED2-EFD2-44A6-8BD6-01C12EFAE816}" presName="FiveNodes_2_text" presStyleLbl="node1" presStyleIdx="4" presStyleCnt="5">
        <dgm:presLayoutVars>
          <dgm:bulletEnabled val="1"/>
        </dgm:presLayoutVars>
      </dgm:prSet>
      <dgm:spPr/>
    </dgm:pt>
    <dgm:pt modelId="{FE542594-0AFF-408B-8EDA-37FFA12C0EE9}" type="pres">
      <dgm:prSet presAssocID="{15DC6ED2-EFD2-44A6-8BD6-01C12EFAE816}" presName="FiveNodes_3_text" presStyleLbl="node1" presStyleIdx="4" presStyleCnt="5">
        <dgm:presLayoutVars>
          <dgm:bulletEnabled val="1"/>
        </dgm:presLayoutVars>
      </dgm:prSet>
      <dgm:spPr/>
    </dgm:pt>
    <dgm:pt modelId="{24BA7AD0-36E2-43D2-94F8-13E0A3DDF0A3}" type="pres">
      <dgm:prSet presAssocID="{15DC6ED2-EFD2-44A6-8BD6-01C12EFAE816}" presName="FiveNodes_4_text" presStyleLbl="node1" presStyleIdx="4" presStyleCnt="5">
        <dgm:presLayoutVars>
          <dgm:bulletEnabled val="1"/>
        </dgm:presLayoutVars>
      </dgm:prSet>
      <dgm:spPr/>
    </dgm:pt>
    <dgm:pt modelId="{2541307D-6704-47EF-9295-FAD6C6F0C440}" type="pres">
      <dgm:prSet presAssocID="{15DC6ED2-EFD2-44A6-8BD6-01C12EFAE816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F9550201-B374-4CC6-8923-903AE91F97A4}" srcId="{15DC6ED2-EFD2-44A6-8BD6-01C12EFAE816}" destId="{BBD2A704-53AF-4EE6-A27D-BDCDFF8C4839}" srcOrd="0" destOrd="0" parTransId="{9C1003B5-EEDD-4359-9264-2AA5A9892DAE}" sibTransId="{93363198-C8AD-446C-B64D-F42C826D43CF}"/>
    <dgm:cxn modelId="{10050E0A-2266-4AB7-B073-2089B752F05C}" type="presOf" srcId="{E687D38F-B464-4C2B-90BE-B97579693469}" destId="{FE542594-0AFF-408B-8EDA-37FFA12C0EE9}" srcOrd="1" destOrd="0" presId="urn:microsoft.com/office/officeart/2005/8/layout/vProcess5"/>
    <dgm:cxn modelId="{20A39636-6061-47FD-8D52-AF9BA426A9DD}" type="presOf" srcId="{BBD2A704-53AF-4EE6-A27D-BDCDFF8C4839}" destId="{A4831576-5EB4-4329-9EA4-ACA911D3AB81}" srcOrd="0" destOrd="0" presId="urn:microsoft.com/office/officeart/2005/8/layout/vProcess5"/>
    <dgm:cxn modelId="{9C9D8A38-8A23-4EFA-A9BB-4EF6D01FC93B}" srcId="{15DC6ED2-EFD2-44A6-8BD6-01C12EFAE816}" destId="{E687D38F-B464-4C2B-90BE-B97579693469}" srcOrd="2" destOrd="0" parTransId="{0273766C-726B-44F5-8EBA-EEC678069CF6}" sibTransId="{E6C43552-B58A-44C5-BA31-8538475154CD}"/>
    <dgm:cxn modelId="{6C3F935B-FE56-446B-8BDD-6A257416CEAA}" type="presOf" srcId="{C89BC949-831B-4A12-8CA1-48F81FE72FD2}" destId="{02F758FC-4D2B-4181-9556-F9C15DEEA70C}" srcOrd="0" destOrd="0" presId="urn:microsoft.com/office/officeart/2005/8/layout/vProcess5"/>
    <dgm:cxn modelId="{F3FBA847-38AF-4484-880E-421291DB1D8B}" type="presOf" srcId="{E33333F4-759F-4D4B-B423-2DA7A709FB80}" destId="{24BA7AD0-36E2-43D2-94F8-13E0A3DDF0A3}" srcOrd="1" destOrd="0" presId="urn:microsoft.com/office/officeart/2005/8/layout/vProcess5"/>
    <dgm:cxn modelId="{DC6F4C69-4ED0-48DC-855D-7E1A27D09D95}" type="presOf" srcId="{A717319E-69F3-4AD9-A041-68E3E36A3803}" destId="{2E2FF28A-5612-438B-8C6B-CBCD8AF0E9A9}" srcOrd="0" destOrd="0" presId="urn:microsoft.com/office/officeart/2005/8/layout/vProcess5"/>
    <dgm:cxn modelId="{07F28F56-BBBA-4E68-A75B-9E8FEF88BB65}" type="presOf" srcId="{B2C6DEC3-ABDF-4233-8745-DAF1E69693FC}" destId="{2541307D-6704-47EF-9295-FAD6C6F0C440}" srcOrd="1" destOrd="0" presId="urn:microsoft.com/office/officeart/2005/8/layout/vProcess5"/>
    <dgm:cxn modelId="{CC25FE56-CE75-4B99-917F-7D009AC722AF}" srcId="{15DC6ED2-EFD2-44A6-8BD6-01C12EFAE816}" destId="{E33333F4-759F-4D4B-B423-2DA7A709FB80}" srcOrd="3" destOrd="0" parTransId="{9E0B9FAD-A7D1-4A2D-BE8D-B1D9CC9B56E1}" sibTransId="{17692C62-F439-4D35-A622-4130AB7DB41E}"/>
    <dgm:cxn modelId="{EBF8E258-6E4C-406F-B100-51EE82F8803A}" type="presOf" srcId="{B2C6DEC3-ABDF-4233-8745-DAF1E69693FC}" destId="{AB5F30D0-1BCB-43F5-B7D5-9A0C8F2F6261}" srcOrd="0" destOrd="0" presId="urn:microsoft.com/office/officeart/2005/8/layout/vProcess5"/>
    <dgm:cxn modelId="{2EC370A1-95AF-4BF6-8E39-4A8BEAF5712D}" type="presOf" srcId="{E6C43552-B58A-44C5-BA31-8538475154CD}" destId="{DB385142-08C5-44B6-930E-36D8A2241372}" srcOrd="0" destOrd="0" presId="urn:microsoft.com/office/officeart/2005/8/layout/vProcess5"/>
    <dgm:cxn modelId="{53CBC1A5-2BB4-4360-863A-1F1E22AB9EDD}" type="presOf" srcId="{C89BC949-831B-4A12-8CA1-48F81FE72FD2}" destId="{35ABC8B0-56E6-4FA4-AEE7-1F621B0B6BD3}" srcOrd="1" destOrd="0" presId="urn:microsoft.com/office/officeart/2005/8/layout/vProcess5"/>
    <dgm:cxn modelId="{F68EBFAA-2DEB-4542-8680-49CE0AF0F2B6}" type="presOf" srcId="{E33333F4-759F-4D4B-B423-2DA7A709FB80}" destId="{A18002B2-BAC8-435D-AE5D-E749BB906DD5}" srcOrd="0" destOrd="0" presId="urn:microsoft.com/office/officeart/2005/8/layout/vProcess5"/>
    <dgm:cxn modelId="{079C74AB-0273-416A-84EC-716D3B7A23AE}" type="presOf" srcId="{17692C62-F439-4D35-A622-4130AB7DB41E}" destId="{557B627C-4637-491E-B46C-9A74E14FF85F}" srcOrd="0" destOrd="0" presId="urn:microsoft.com/office/officeart/2005/8/layout/vProcess5"/>
    <dgm:cxn modelId="{8A1707BF-5D44-4795-9B47-CC8EE210B5BC}" type="presOf" srcId="{15DC6ED2-EFD2-44A6-8BD6-01C12EFAE816}" destId="{5BD0F9F5-E526-4143-8FF0-8D9712E3A457}" srcOrd="0" destOrd="0" presId="urn:microsoft.com/office/officeart/2005/8/layout/vProcess5"/>
    <dgm:cxn modelId="{12209CE0-CF8D-47DF-8FFE-453D64AD5BB6}" type="presOf" srcId="{BBD2A704-53AF-4EE6-A27D-BDCDFF8C4839}" destId="{0103E689-1E76-4434-8FD4-5940EC8C669F}" srcOrd="1" destOrd="0" presId="urn:microsoft.com/office/officeart/2005/8/layout/vProcess5"/>
    <dgm:cxn modelId="{DFC3B1E3-BD84-4097-80D3-E780DF3A3089}" srcId="{15DC6ED2-EFD2-44A6-8BD6-01C12EFAE816}" destId="{C89BC949-831B-4A12-8CA1-48F81FE72FD2}" srcOrd="1" destOrd="0" parTransId="{01E48E34-1CF7-4453-BB6D-2696FA692388}" sibTransId="{A717319E-69F3-4AD9-A041-68E3E36A3803}"/>
    <dgm:cxn modelId="{0576CFEE-36A8-47E3-8CAE-977BFD40DDA1}" type="presOf" srcId="{E687D38F-B464-4C2B-90BE-B97579693469}" destId="{CCE81DF7-4E99-4B1E-9763-AA33CDF673EA}" srcOrd="0" destOrd="0" presId="urn:microsoft.com/office/officeart/2005/8/layout/vProcess5"/>
    <dgm:cxn modelId="{2344CCF2-474E-43FB-9F6B-5AEDAB4EC72F}" srcId="{15DC6ED2-EFD2-44A6-8BD6-01C12EFAE816}" destId="{B2C6DEC3-ABDF-4233-8745-DAF1E69693FC}" srcOrd="4" destOrd="0" parTransId="{3DC9160F-0E6B-4F35-AAC5-5ACCD214DA67}" sibTransId="{96B446ED-BDDA-4A83-84D7-8985998D33FF}"/>
    <dgm:cxn modelId="{3F015BF8-78C5-4038-80BF-CBC5444FF281}" type="presOf" srcId="{93363198-C8AD-446C-B64D-F42C826D43CF}" destId="{53E78893-3647-4922-8860-E626EF5099F3}" srcOrd="0" destOrd="0" presId="urn:microsoft.com/office/officeart/2005/8/layout/vProcess5"/>
    <dgm:cxn modelId="{76F07598-703D-4B60-A723-C44C9496264D}" type="presParOf" srcId="{5BD0F9F5-E526-4143-8FF0-8D9712E3A457}" destId="{7BA8FAE0-FE5C-4ACF-9866-E6C52BCD4C92}" srcOrd="0" destOrd="0" presId="urn:microsoft.com/office/officeart/2005/8/layout/vProcess5"/>
    <dgm:cxn modelId="{E38923E6-E5EC-4F3D-B890-C8F8D173B046}" type="presParOf" srcId="{5BD0F9F5-E526-4143-8FF0-8D9712E3A457}" destId="{A4831576-5EB4-4329-9EA4-ACA911D3AB81}" srcOrd="1" destOrd="0" presId="urn:microsoft.com/office/officeart/2005/8/layout/vProcess5"/>
    <dgm:cxn modelId="{9F193D7A-FF12-428B-93CC-502AC043E0FF}" type="presParOf" srcId="{5BD0F9F5-E526-4143-8FF0-8D9712E3A457}" destId="{02F758FC-4D2B-4181-9556-F9C15DEEA70C}" srcOrd="2" destOrd="0" presId="urn:microsoft.com/office/officeart/2005/8/layout/vProcess5"/>
    <dgm:cxn modelId="{5AE101FA-2772-45B1-806E-6548B5081E8C}" type="presParOf" srcId="{5BD0F9F5-E526-4143-8FF0-8D9712E3A457}" destId="{CCE81DF7-4E99-4B1E-9763-AA33CDF673EA}" srcOrd="3" destOrd="0" presId="urn:microsoft.com/office/officeart/2005/8/layout/vProcess5"/>
    <dgm:cxn modelId="{1E99A519-75BF-4ABC-BD0B-10702CCB492E}" type="presParOf" srcId="{5BD0F9F5-E526-4143-8FF0-8D9712E3A457}" destId="{A18002B2-BAC8-435D-AE5D-E749BB906DD5}" srcOrd="4" destOrd="0" presId="urn:microsoft.com/office/officeart/2005/8/layout/vProcess5"/>
    <dgm:cxn modelId="{0DE7D1C0-4DD7-4995-BDAB-83F4572292FF}" type="presParOf" srcId="{5BD0F9F5-E526-4143-8FF0-8D9712E3A457}" destId="{AB5F30D0-1BCB-43F5-B7D5-9A0C8F2F6261}" srcOrd="5" destOrd="0" presId="urn:microsoft.com/office/officeart/2005/8/layout/vProcess5"/>
    <dgm:cxn modelId="{25522C8F-CAED-403A-AB40-828230EC8418}" type="presParOf" srcId="{5BD0F9F5-E526-4143-8FF0-8D9712E3A457}" destId="{53E78893-3647-4922-8860-E626EF5099F3}" srcOrd="6" destOrd="0" presId="urn:microsoft.com/office/officeart/2005/8/layout/vProcess5"/>
    <dgm:cxn modelId="{CA778292-C68B-480A-A5CF-4B689E27B7F9}" type="presParOf" srcId="{5BD0F9F5-E526-4143-8FF0-8D9712E3A457}" destId="{2E2FF28A-5612-438B-8C6B-CBCD8AF0E9A9}" srcOrd="7" destOrd="0" presId="urn:microsoft.com/office/officeart/2005/8/layout/vProcess5"/>
    <dgm:cxn modelId="{E045D1CB-0723-427B-A1D3-92971780C97D}" type="presParOf" srcId="{5BD0F9F5-E526-4143-8FF0-8D9712E3A457}" destId="{DB385142-08C5-44B6-930E-36D8A2241372}" srcOrd="8" destOrd="0" presId="urn:microsoft.com/office/officeart/2005/8/layout/vProcess5"/>
    <dgm:cxn modelId="{4DFAF173-2021-486F-9C95-767E47A14057}" type="presParOf" srcId="{5BD0F9F5-E526-4143-8FF0-8D9712E3A457}" destId="{557B627C-4637-491E-B46C-9A74E14FF85F}" srcOrd="9" destOrd="0" presId="urn:microsoft.com/office/officeart/2005/8/layout/vProcess5"/>
    <dgm:cxn modelId="{B141D362-ECFB-4064-95C8-75C7ED8B2D3D}" type="presParOf" srcId="{5BD0F9F5-E526-4143-8FF0-8D9712E3A457}" destId="{0103E689-1E76-4434-8FD4-5940EC8C669F}" srcOrd="10" destOrd="0" presId="urn:microsoft.com/office/officeart/2005/8/layout/vProcess5"/>
    <dgm:cxn modelId="{54F8FBAD-9516-424D-AA03-EC624B5ED767}" type="presParOf" srcId="{5BD0F9F5-E526-4143-8FF0-8D9712E3A457}" destId="{35ABC8B0-56E6-4FA4-AEE7-1F621B0B6BD3}" srcOrd="11" destOrd="0" presId="urn:microsoft.com/office/officeart/2005/8/layout/vProcess5"/>
    <dgm:cxn modelId="{56A7EB82-A99C-425B-8DEF-B39709A3C274}" type="presParOf" srcId="{5BD0F9F5-E526-4143-8FF0-8D9712E3A457}" destId="{FE542594-0AFF-408B-8EDA-37FFA12C0EE9}" srcOrd="12" destOrd="0" presId="urn:microsoft.com/office/officeart/2005/8/layout/vProcess5"/>
    <dgm:cxn modelId="{0ADABC26-4CBF-4896-989A-506C99CAC8AA}" type="presParOf" srcId="{5BD0F9F5-E526-4143-8FF0-8D9712E3A457}" destId="{24BA7AD0-36E2-43D2-94F8-13E0A3DDF0A3}" srcOrd="13" destOrd="0" presId="urn:microsoft.com/office/officeart/2005/8/layout/vProcess5"/>
    <dgm:cxn modelId="{9087871F-311A-471B-BA16-1D366EC40665}" type="presParOf" srcId="{5BD0F9F5-E526-4143-8FF0-8D9712E3A457}" destId="{2541307D-6704-47EF-9295-FAD6C6F0C440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0535B0C-4FC7-42BF-A9E6-9ADF60072043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957EA139-29E4-42E5-9A59-B5A00994FB0A}">
      <dgm:prSet/>
      <dgm:spPr/>
      <dgm:t>
        <a:bodyPr/>
        <a:lstStyle/>
        <a:p>
          <a:r>
            <a:rPr lang="en-US"/>
            <a:t>Principles-led</a:t>
          </a:r>
        </a:p>
      </dgm:t>
    </dgm:pt>
    <dgm:pt modelId="{76AF0D2E-90AC-42DE-92E5-C543076E208B}" type="parTrans" cxnId="{0FFB80A2-74C7-4E82-861B-8E636B9C9BFE}">
      <dgm:prSet/>
      <dgm:spPr/>
      <dgm:t>
        <a:bodyPr/>
        <a:lstStyle/>
        <a:p>
          <a:endParaRPr lang="en-US"/>
        </a:p>
      </dgm:t>
    </dgm:pt>
    <dgm:pt modelId="{1806CD7D-82AA-48E2-A687-EA00BF4363AA}" type="sibTrans" cxnId="{0FFB80A2-74C7-4E82-861B-8E636B9C9BFE}">
      <dgm:prSet/>
      <dgm:spPr/>
      <dgm:t>
        <a:bodyPr/>
        <a:lstStyle/>
        <a:p>
          <a:endParaRPr lang="en-US"/>
        </a:p>
      </dgm:t>
    </dgm:pt>
    <dgm:pt modelId="{13B1890C-577D-43CD-ACA3-797D69EA2FF3}">
      <dgm:prSet/>
      <dgm:spPr/>
      <dgm:t>
        <a:bodyPr/>
        <a:lstStyle/>
        <a:p>
          <a:r>
            <a:rPr lang="en-US"/>
            <a:t>The principles include; work matters, people matter, and professionalism matters</a:t>
          </a:r>
        </a:p>
      </dgm:t>
    </dgm:pt>
    <dgm:pt modelId="{F9636025-90E4-44A0-AB27-7F9FC752B2A2}" type="parTrans" cxnId="{05094D21-D4A5-4C50-81DB-1D0F6DB40AC3}">
      <dgm:prSet/>
      <dgm:spPr/>
      <dgm:t>
        <a:bodyPr/>
        <a:lstStyle/>
        <a:p>
          <a:endParaRPr lang="en-US"/>
        </a:p>
      </dgm:t>
    </dgm:pt>
    <dgm:pt modelId="{163363D5-2062-4671-A97D-4E5050854369}" type="sibTrans" cxnId="{05094D21-D4A5-4C50-81DB-1D0F6DB40AC3}">
      <dgm:prSet/>
      <dgm:spPr/>
      <dgm:t>
        <a:bodyPr/>
        <a:lstStyle/>
        <a:p>
          <a:endParaRPr lang="en-US"/>
        </a:p>
      </dgm:t>
    </dgm:pt>
    <dgm:pt modelId="{CCCCE198-0539-4DD6-8022-1729CA0EE310}">
      <dgm:prSet/>
      <dgm:spPr/>
      <dgm:t>
        <a:bodyPr/>
        <a:lstStyle/>
        <a:p>
          <a:r>
            <a:rPr lang="en-US"/>
            <a:t>Work performed by employees should have a purpose.</a:t>
          </a:r>
        </a:p>
      </dgm:t>
    </dgm:pt>
    <dgm:pt modelId="{A086CE86-33FD-4B26-B0EE-7DA401A8B9B5}" type="parTrans" cxnId="{76A934D6-1600-472A-86A1-ECD950E94719}">
      <dgm:prSet/>
      <dgm:spPr/>
      <dgm:t>
        <a:bodyPr/>
        <a:lstStyle/>
        <a:p>
          <a:endParaRPr lang="en-US"/>
        </a:p>
      </dgm:t>
    </dgm:pt>
    <dgm:pt modelId="{A855D008-6684-4CFC-A9C1-672A9105B9C1}" type="sibTrans" cxnId="{76A934D6-1600-472A-86A1-ECD950E94719}">
      <dgm:prSet/>
      <dgm:spPr/>
      <dgm:t>
        <a:bodyPr/>
        <a:lstStyle/>
        <a:p>
          <a:endParaRPr lang="en-US"/>
        </a:p>
      </dgm:t>
    </dgm:pt>
    <dgm:pt modelId="{2EE5DFF9-270A-48FF-AEE6-B1746389DC9B}">
      <dgm:prSet/>
      <dgm:spPr/>
      <dgm:t>
        <a:bodyPr/>
        <a:lstStyle/>
        <a:p>
          <a:r>
            <a:rPr lang="en-US"/>
            <a:t>Employees as the company’s foundation</a:t>
          </a:r>
        </a:p>
      </dgm:t>
    </dgm:pt>
    <dgm:pt modelId="{70DE16A6-092E-4798-B7B6-4F207080BBDA}" type="parTrans" cxnId="{58DB54D9-25D2-456B-A562-5ED2CA589E80}">
      <dgm:prSet/>
      <dgm:spPr/>
      <dgm:t>
        <a:bodyPr/>
        <a:lstStyle/>
        <a:p>
          <a:endParaRPr lang="en-US"/>
        </a:p>
      </dgm:t>
    </dgm:pt>
    <dgm:pt modelId="{21BB7B8E-8DFC-4A14-88BA-4959B95D3F15}" type="sibTrans" cxnId="{58DB54D9-25D2-456B-A562-5ED2CA589E80}">
      <dgm:prSet/>
      <dgm:spPr/>
      <dgm:t>
        <a:bodyPr/>
        <a:lstStyle/>
        <a:p>
          <a:endParaRPr lang="en-US"/>
        </a:p>
      </dgm:t>
    </dgm:pt>
    <dgm:pt modelId="{FA2A5AE6-28BC-420A-8255-ECF081AE26A4}">
      <dgm:prSet/>
      <dgm:spPr/>
      <dgm:t>
        <a:bodyPr/>
        <a:lstStyle/>
        <a:p>
          <a:r>
            <a:rPr lang="en-US"/>
            <a:t>They should be supported to be effective in their roles</a:t>
          </a:r>
        </a:p>
      </dgm:t>
    </dgm:pt>
    <dgm:pt modelId="{FAFF5A3B-FA19-461B-B885-27132729BDB8}" type="parTrans" cxnId="{A13C571F-00BB-4C8F-9A5D-5848CF91C119}">
      <dgm:prSet/>
      <dgm:spPr/>
      <dgm:t>
        <a:bodyPr/>
        <a:lstStyle/>
        <a:p>
          <a:endParaRPr lang="en-US"/>
        </a:p>
      </dgm:t>
    </dgm:pt>
    <dgm:pt modelId="{13B5C8A7-5FDA-4B8F-8DA2-B0977EA0F052}" type="sibTrans" cxnId="{A13C571F-00BB-4C8F-9A5D-5848CF91C119}">
      <dgm:prSet/>
      <dgm:spPr/>
      <dgm:t>
        <a:bodyPr/>
        <a:lstStyle/>
        <a:p>
          <a:endParaRPr lang="en-US"/>
        </a:p>
      </dgm:t>
    </dgm:pt>
    <dgm:pt modelId="{E811B082-F8C3-4CA2-87E4-4F93EDDFB42F}">
      <dgm:prSet/>
      <dgm:spPr/>
      <dgm:t>
        <a:bodyPr/>
        <a:lstStyle/>
        <a:p>
          <a:r>
            <a:rPr lang="en-US"/>
            <a:t>Professionalism matters</a:t>
          </a:r>
        </a:p>
      </dgm:t>
    </dgm:pt>
    <dgm:pt modelId="{E5ADECD6-3F00-4913-A09B-B516C0FE2B78}" type="parTrans" cxnId="{63E5CC0D-5E3B-49E4-89F1-5FA0C2529093}">
      <dgm:prSet/>
      <dgm:spPr/>
      <dgm:t>
        <a:bodyPr/>
        <a:lstStyle/>
        <a:p>
          <a:endParaRPr lang="en-US"/>
        </a:p>
      </dgm:t>
    </dgm:pt>
    <dgm:pt modelId="{0A6DB538-7EE2-4A76-9012-51EBF828F8F9}" type="sibTrans" cxnId="{63E5CC0D-5E3B-49E4-89F1-5FA0C2529093}">
      <dgm:prSet/>
      <dgm:spPr/>
      <dgm:t>
        <a:bodyPr/>
        <a:lstStyle/>
        <a:p>
          <a:endParaRPr lang="en-US"/>
        </a:p>
      </dgm:t>
    </dgm:pt>
    <dgm:pt modelId="{E69B982C-93CF-4F1E-9BE5-FB7E40C6E060}">
      <dgm:prSet/>
      <dgm:spPr/>
      <dgm:t>
        <a:bodyPr/>
        <a:lstStyle/>
        <a:p>
          <a:r>
            <a:rPr lang="en-US"/>
            <a:t>HR professionals should act with integrity </a:t>
          </a:r>
        </a:p>
      </dgm:t>
    </dgm:pt>
    <dgm:pt modelId="{015265A5-4563-4572-A5AE-97DF9CB19751}" type="parTrans" cxnId="{6B288A3B-E7DA-4D57-AA65-354F92367600}">
      <dgm:prSet/>
      <dgm:spPr/>
      <dgm:t>
        <a:bodyPr/>
        <a:lstStyle/>
        <a:p>
          <a:endParaRPr lang="en-US"/>
        </a:p>
      </dgm:t>
    </dgm:pt>
    <dgm:pt modelId="{5A6F334B-46B6-4F73-920B-2414F745BA77}" type="sibTrans" cxnId="{6B288A3B-E7DA-4D57-AA65-354F92367600}">
      <dgm:prSet/>
      <dgm:spPr/>
      <dgm:t>
        <a:bodyPr/>
        <a:lstStyle/>
        <a:p>
          <a:endParaRPr lang="en-US"/>
        </a:p>
      </dgm:t>
    </dgm:pt>
    <dgm:pt modelId="{1D197F9A-F31B-48AE-8F6D-0F15F18CDA75}">
      <dgm:prSet/>
      <dgm:spPr/>
      <dgm:t>
        <a:bodyPr/>
        <a:lstStyle/>
        <a:p>
          <a:r>
            <a:rPr lang="en-US"/>
            <a:t>They should be experts</a:t>
          </a:r>
        </a:p>
      </dgm:t>
    </dgm:pt>
    <dgm:pt modelId="{BE7219B6-39F1-4CFA-BBBB-B8A985385A09}" type="parTrans" cxnId="{C07739FC-1B87-43CF-A3A2-C658AEEE1241}">
      <dgm:prSet/>
      <dgm:spPr/>
      <dgm:t>
        <a:bodyPr/>
        <a:lstStyle/>
        <a:p>
          <a:endParaRPr lang="en-US"/>
        </a:p>
      </dgm:t>
    </dgm:pt>
    <dgm:pt modelId="{28FA0144-C9D1-4307-BF8B-84614217A62E}" type="sibTrans" cxnId="{C07739FC-1B87-43CF-A3A2-C658AEEE1241}">
      <dgm:prSet/>
      <dgm:spPr/>
      <dgm:t>
        <a:bodyPr/>
        <a:lstStyle/>
        <a:p>
          <a:endParaRPr lang="en-US"/>
        </a:p>
      </dgm:t>
    </dgm:pt>
    <dgm:pt modelId="{7951A6F4-B733-48BF-A241-C254D64FE7C4}" type="pres">
      <dgm:prSet presAssocID="{F0535B0C-4FC7-42BF-A9E6-9ADF60072043}" presName="Name0" presStyleCnt="0">
        <dgm:presLayoutVars>
          <dgm:dir/>
          <dgm:resizeHandles val="exact"/>
        </dgm:presLayoutVars>
      </dgm:prSet>
      <dgm:spPr/>
    </dgm:pt>
    <dgm:pt modelId="{B7001C1E-D680-49B2-B313-8D63C358A01B}" type="pres">
      <dgm:prSet presAssocID="{957EA139-29E4-42E5-9A59-B5A00994FB0A}" presName="node" presStyleLbl="node1" presStyleIdx="0" presStyleCnt="8">
        <dgm:presLayoutVars>
          <dgm:bulletEnabled val="1"/>
        </dgm:presLayoutVars>
      </dgm:prSet>
      <dgm:spPr/>
    </dgm:pt>
    <dgm:pt modelId="{C0AF46CF-6DA1-434F-AC82-7724049591A4}" type="pres">
      <dgm:prSet presAssocID="{1806CD7D-82AA-48E2-A687-EA00BF4363AA}" presName="sibTrans" presStyleLbl="sibTrans1D1" presStyleIdx="0" presStyleCnt="7"/>
      <dgm:spPr/>
    </dgm:pt>
    <dgm:pt modelId="{C2619DDB-7458-48E9-A8FF-4A0A9E0AE6B9}" type="pres">
      <dgm:prSet presAssocID="{1806CD7D-82AA-48E2-A687-EA00BF4363AA}" presName="connectorText" presStyleLbl="sibTrans1D1" presStyleIdx="0" presStyleCnt="7"/>
      <dgm:spPr/>
    </dgm:pt>
    <dgm:pt modelId="{E244DCB9-A5A9-4B7D-916A-538B5DD474CB}" type="pres">
      <dgm:prSet presAssocID="{13B1890C-577D-43CD-ACA3-797D69EA2FF3}" presName="node" presStyleLbl="node1" presStyleIdx="1" presStyleCnt="8">
        <dgm:presLayoutVars>
          <dgm:bulletEnabled val="1"/>
        </dgm:presLayoutVars>
      </dgm:prSet>
      <dgm:spPr/>
    </dgm:pt>
    <dgm:pt modelId="{AF9B4FE6-0511-46B5-B40F-A9F466675F86}" type="pres">
      <dgm:prSet presAssocID="{163363D5-2062-4671-A97D-4E5050854369}" presName="sibTrans" presStyleLbl="sibTrans1D1" presStyleIdx="1" presStyleCnt="7"/>
      <dgm:spPr/>
    </dgm:pt>
    <dgm:pt modelId="{92573B3A-5F29-4435-A87F-8C675D700396}" type="pres">
      <dgm:prSet presAssocID="{163363D5-2062-4671-A97D-4E5050854369}" presName="connectorText" presStyleLbl="sibTrans1D1" presStyleIdx="1" presStyleCnt="7"/>
      <dgm:spPr/>
    </dgm:pt>
    <dgm:pt modelId="{AB09D2A0-54D7-492B-91AE-12FB560DA2B4}" type="pres">
      <dgm:prSet presAssocID="{CCCCE198-0539-4DD6-8022-1729CA0EE310}" presName="node" presStyleLbl="node1" presStyleIdx="2" presStyleCnt="8">
        <dgm:presLayoutVars>
          <dgm:bulletEnabled val="1"/>
        </dgm:presLayoutVars>
      </dgm:prSet>
      <dgm:spPr/>
    </dgm:pt>
    <dgm:pt modelId="{AD4BA8B9-3B7B-4FE4-92C3-5989228E0732}" type="pres">
      <dgm:prSet presAssocID="{A855D008-6684-4CFC-A9C1-672A9105B9C1}" presName="sibTrans" presStyleLbl="sibTrans1D1" presStyleIdx="2" presStyleCnt="7"/>
      <dgm:spPr/>
    </dgm:pt>
    <dgm:pt modelId="{199D3680-348E-4067-B371-445DAC85D17B}" type="pres">
      <dgm:prSet presAssocID="{A855D008-6684-4CFC-A9C1-672A9105B9C1}" presName="connectorText" presStyleLbl="sibTrans1D1" presStyleIdx="2" presStyleCnt="7"/>
      <dgm:spPr/>
    </dgm:pt>
    <dgm:pt modelId="{5C4C04AE-FB0A-45A6-845B-34677A385EEE}" type="pres">
      <dgm:prSet presAssocID="{2EE5DFF9-270A-48FF-AEE6-B1746389DC9B}" presName="node" presStyleLbl="node1" presStyleIdx="3" presStyleCnt="8">
        <dgm:presLayoutVars>
          <dgm:bulletEnabled val="1"/>
        </dgm:presLayoutVars>
      </dgm:prSet>
      <dgm:spPr/>
    </dgm:pt>
    <dgm:pt modelId="{891286AF-2ADC-4E8B-9275-371637665DD1}" type="pres">
      <dgm:prSet presAssocID="{21BB7B8E-8DFC-4A14-88BA-4959B95D3F15}" presName="sibTrans" presStyleLbl="sibTrans1D1" presStyleIdx="3" presStyleCnt="7"/>
      <dgm:spPr/>
    </dgm:pt>
    <dgm:pt modelId="{F35420E2-0920-41EE-B8E2-E1B5BE46B46F}" type="pres">
      <dgm:prSet presAssocID="{21BB7B8E-8DFC-4A14-88BA-4959B95D3F15}" presName="connectorText" presStyleLbl="sibTrans1D1" presStyleIdx="3" presStyleCnt="7"/>
      <dgm:spPr/>
    </dgm:pt>
    <dgm:pt modelId="{BC397E6B-707E-451F-A620-6C98129EF9C7}" type="pres">
      <dgm:prSet presAssocID="{FA2A5AE6-28BC-420A-8255-ECF081AE26A4}" presName="node" presStyleLbl="node1" presStyleIdx="4" presStyleCnt="8">
        <dgm:presLayoutVars>
          <dgm:bulletEnabled val="1"/>
        </dgm:presLayoutVars>
      </dgm:prSet>
      <dgm:spPr/>
    </dgm:pt>
    <dgm:pt modelId="{98381606-22B4-4949-9FC5-F80BD009415F}" type="pres">
      <dgm:prSet presAssocID="{13B5C8A7-5FDA-4B8F-8DA2-B0977EA0F052}" presName="sibTrans" presStyleLbl="sibTrans1D1" presStyleIdx="4" presStyleCnt="7"/>
      <dgm:spPr/>
    </dgm:pt>
    <dgm:pt modelId="{B8F3C87A-9A0C-43AB-AD38-AAA87A821424}" type="pres">
      <dgm:prSet presAssocID="{13B5C8A7-5FDA-4B8F-8DA2-B0977EA0F052}" presName="connectorText" presStyleLbl="sibTrans1D1" presStyleIdx="4" presStyleCnt="7"/>
      <dgm:spPr/>
    </dgm:pt>
    <dgm:pt modelId="{EA0212D3-F467-4BC5-993D-A178DC2DF0CC}" type="pres">
      <dgm:prSet presAssocID="{E811B082-F8C3-4CA2-87E4-4F93EDDFB42F}" presName="node" presStyleLbl="node1" presStyleIdx="5" presStyleCnt="8">
        <dgm:presLayoutVars>
          <dgm:bulletEnabled val="1"/>
        </dgm:presLayoutVars>
      </dgm:prSet>
      <dgm:spPr/>
    </dgm:pt>
    <dgm:pt modelId="{56E069FE-1C8B-492C-BABA-6D5B9BCBAAC8}" type="pres">
      <dgm:prSet presAssocID="{0A6DB538-7EE2-4A76-9012-51EBF828F8F9}" presName="sibTrans" presStyleLbl="sibTrans1D1" presStyleIdx="5" presStyleCnt="7"/>
      <dgm:spPr/>
    </dgm:pt>
    <dgm:pt modelId="{C6B32D79-5CEC-4FE8-BD32-D8D775E8AF7C}" type="pres">
      <dgm:prSet presAssocID="{0A6DB538-7EE2-4A76-9012-51EBF828F8F9}" presName="connectorText" presStyleLbl="sibTrans1D1" presStyleIdx="5" presStyleCnt="7"/>
      <dgm:spPr/>
    </dgm:pt>
    <dgm:pt modelId="{E3CE423D-749B-4656-8318-2C49893A51C8}" type="pres">
      <dgm:prSet presAssocID="{E69B982C-93CF-4F1E-9BE5-FB7E40C6E060}" presName="node" presStyleLbl="node1" presStyleIdx="6" presStyleCnt="8">
        <dgm:presLayoutVars>
          <dgm:bulletEnabled val="1"/>
        </dgm:presLayoutVars>
      </dgm:prSet>
      <dgm:spPr/>
    </dgm:pt>
    <dgm:pt modelId="{9696EF87-BF46-4746-BFC5-91354A44B7C9}" type="pres">
      <dgm:prSet presAssocID="{5A6F334B-46B6-4F73-920B-2414F745BA77}" presName="sibTrans" presStyleLbl="sibTrans1D1" presStyleIdx="6" presStyleCnt="7"/>
      <dgm:spPr/>
    </dgm:pt>
    <dgm:pt modelId="{F3343984-2E1E-4531-9B43-F8B4938DFEF7}" type="pres">
      <dgm:prSet presAssocID="{5A6F334B-46B6-4F73-920B-2414F745BA77}" presName="connectorText" presStyleLbl="sibTrans1D1" presStyleIdx="6" presStyleCnt="7"/>
      <dgm:spPr/>
    </dgm:pt>
    <dgm:pt modelId="{80D81A8C-AA07-4DCE-B9D4-85B370E71959}" type="pres">
      <dgm:prSet presAssocID="{1D197F9A-F31B-48AE-8F6D-0F15F18CDA75}" presName="node" presStyleLbl="node1" presStyleIdx="7" presStyleCnt="8">
        <dgm:presLayoutVars>
          <dgm:bulletEnabled val="1"/>
        </dgm:presLayoutVars>
      </dgm:prSet>
      <dgm:spPr/>
    </dgm:pt>
  </dgm:ptLst>
  <dgm:cxnLst>
    <dgm:cxn modelId="{638E3E04-B4CF-4125-BACE-9A907A905DF3}" type="presOf" srcId="{0A6DB538-7EE2-4A76-9012-51EBF828F8F9}" destId="{C6B32D79-5CEC-4FE8-BD32-D8D775E8AF7C}" srcOrd="1" destOrd="0" presId="urn:microsoft.com/office/officeart/2016/7/layout/RepeatingBendingProcessNew"/>
    <dgm:cxn modelId="{4C2D5A06-4DE9-4398-A3A4-F96F043423BC}" type="presOf" srcId="{E811B082-F8C3-4CA2-87E4-4F93EDDFB42F}" destId="{EA0212D3-F467-4BC5-993D-A178DC2DF0CC}" srcOrd="0" destOrd="0" presId="urn:microsoft.com/office/officeart/2016/7/layout/RepeatingBendingProcessNew"/>
    <dgm:cxn modelId="{1D6B8306-735E-407E-93CD-5766010AF06E}" type="presOf" srcId="{163363D5-2062-4671-A97D-4E5050854369}" destId="{92573B3A-5F29-4435-A87F-8C675D700396}" srcOrd="1" destOrd="0" presId="urn:microsoft.com/office/officeart/2016/7/layout/RepeatingBendingProcessNew"/>
    <dgm:cxn modelId="{C009880B-D185-4FE8-8018-8D68A64061C9}" type="presOf" srcId="{0A6DB538-7EE2-4A76-9012-51EBF828F8F9}" destId="{56E069FE-1C8B-492C-BABA-6D5B9BCBAAC8}" srcOrd="0" destOrd="0" presId="urn:microsoft.com/office/officeart/2016/7/layout/RepeatingBendingProcessNew"/>
    <dgm:cxn modelId="{63E5CC0D-5E3B-49E4-89F1-5FA0C2529093}" srcId="{F0535B0C-4FC7-42BF-A9E6-9ADF60072043}" destId="{E811B082-F8C3-4CA2-87E4-4F93EDDFB42F}" srcOrd="5" destOrd="0" parTransId="{E5ADECD6-3F00-4913-A09B-B516C0FE2B78}" sibTransId="{0A6DB538-7EE2-4A76-9012-51EBF828F8F9}"/>
    <dgm:cxn modelId="{D71ED410-AB00-4D9D-9EA1-BDB154340144}" type="presOf" srcId="{A855D008-6684-4CFC-A9C1-672A9105B9C1}" destId="{AD4BA8B9-3B7B-4FE4-92C3-5989228E0732}" srcOrd="0" destOrd="0" presId="urn:microsoft.com/office/officeart/2016/7/layout/RepeatingBendingProcessNew"/>
    <dgm:cxn modelId="{E258C71B-4674-4A3C-907E-E065DBCC05DE}" type="presOf" srcId="{F0535B0C-4FC7-42BF-A9E6-9ADF60072043}" destId="{7951A6F4-B733-48BF-A241-C254D64FE7C4}" srcOrd="0" destOrd="0" presId="urn:microsoft.com/office/officeart/2016/7/layout/RepeatingBendingProcessNew"/>
    <dgm:cxn modelId="{A13C571F-00BB-4C8F-9A5D-5848CF91C119}" srcId="{F0535B0C-4FC7-42BF-A9E6-9ADF60072043}" destId="{FA2A5AE6-28BC-420A-8255-ECF081AE26A4}" srcOrd="4" destOrd="0" parTransId="{FAFF5A3B-FA19-461B-B885-27132729BDB8}" sibTransId="{13B5C8A7-5FDA-4B8F-8DA2-B0977EA0F052}"/>
    <dgm:cxn modelId="{05094D21-D4A5-4C50-81DB-1D0F6DB40AC3}" srcId="{F0535B0C-4FC7-42BF-A9E6-9ADF60072043}" destId="{13B1890C-577D-43CD-ACA3-797D69EA2FF3}" srcOrd="1" destOrd="0" parTransId="{F9636025-90E4-44A0-AB27-7F9FC752B2A2}" sibTransId="{163363D5-2062-4671-A97D-4E5050854369}"/>
    <dgm:cxn modelId="{3526192C-DDAB-47BD-A42D-CB430FF9166E}" type="presOf" srcId="{21BB7B8E-8DFC-4A14-88BA-4959B95D3F15}" destId="{891286AF-2ADC-4E8B-9275-371637665DD1}" srcOrd="0" destOrd="0" presId="urn:microsoft.com/office/officeart/2016/7/layout/RepeatingBendingProcessNew"/>
    <dgm:cxn modelId="{71D17437-A349-43BA-BF9C-6941570D1A57}" type="presOf" srcId="{1D197F9A-F31B-48AE-8F6D-0F15F18CDA75}" destId="{80D81A8C-AA07-4DCE-B9D4-85B370E71959}" srcOrd="0" destOrd="0" presId="urn:microsoft.com/office/officeart/2016/7/layout/RepeatingBendingProcessNew"/>
    <dgm:cxn modelId="{87635A3A-F1C7-40A7-ABC6-4E7601BD470D}" type="presOf" srcId="{13B5C8A7-5FDA-4B8F-8DA2-B0977EA0F052}" destId="{98381606-22B4-4949-9FC5-F80BD009415F}" srcOrd="0" destOrd="0" presId="urn:microsoft.com/office/officeart/2016/7/layout/RepeatingBendingProcessNew"/>
    <dgm:cxn modelId="{22A23E3B-3B44-441E-967E-2DE533EE2773}" type="presOf" srcId="{13B1890C-577D-43CD-ACA3-797D69EA2FF3}" destId="{E244DCB9-A5A9-4B7D-916A-538B5DD474CB}" srcOrd="0" destOrd="0" presId="urn:microsoft.com/office/officeart/2016/7/layout/RepeatingBendingProcessNew"/>
    <dgm:cxn modelId="{6B288A3B-E7DA-4D57-AA65-354F92367600}" srcId="{F0535B0C-4FC7-42BF-A9E6-9ADF60072043}" destId="{E69B982C-93CF-4F1E-9BE5-FB7E40C6E060}" srcOrd="6" destOrd="0" parTransId="{015265A5-4563-4572-A5AE-97DF9CB19751}" sibTransId="{5A6F334B-46B6-4F73-920B-2414F745BA77}"/>
    <dgm:cxn modelId="{1D0EEC5D-665E-430D-AA8D-A8BA6C8E8FA0}" type="presOf" srcId="{163363D5-2062-4671-A97D-4E5050854369}" destId="{AF9B4FE6-0511-46B5-B40F-A9F466675F86}" srcOrd="0" destOrd="0" presId="urn:microsoft.com/office/officeart/2016/7/layout/RepeatingBendingProcessNew"/>
    <dgm:cxn modelId="{223E6863-FA5B-4BC7-9D2B-CF7ABD8B4809}" type="presOf" srcId="{CCCCE198-0539-4DD6-8022-1729CA0EE310}" destId="{AB09D2A0-54D7-492B-91AE-12FB560DA2B4}" srcOrd="0" destOrd="0" presId="urn:microsoft.com/office/officeart/2016/7/layout/RepeatingBendingProcessNew"/>
    <dgm:cxn modelId="{7396E16D-CAD1-42B7-8204-58E44B441046}" type="presOf" srcId="{A855D008-6684-4CFC-A9C1-672A9105B9C1}" destId="{199D3680-348E-4067-B371-445DAC85D17B}" srcOrd="1" destOrd="0" presId="urn:microsoft.com/office/officeart/2016/7/layout/RepeatingBendingProcessNew"/>
    <dgm:cxn modelId="{79316372-B775-4838-87B0-3CADA5F49996}" type="presOf" srcId="{1806CD7D-82AA-48E2-A687-EA00BF4363AA}" destId="{C2619DDB-7458-48E9-A8FF-4A0A9E0AE6B9}" srcOrd="1" destOrd="0" presId="urn:microsoft.com/office/officeart/2016/7/layout/RepeatingBendingProcessNew"/>
    <dgm:cxn modelId="{BBAF4256-3A8B-4D14-961B-626DD244D037}" type="presOf" srcId="{FA2A5AE6-28BC-420A-8255-ECF081AE26A4}" destId="{BC397E6B-707E-451F-A620-6C98129EF9C7}" srcOrd="0" destOrd="0" presId="urn:microsoft.com/office/officeart/2016/7/layout/RepeatingBendingProcessNew"/>
    <dgm:cxn modelId="{8DEF4D7C-E712-4C34-BBF5-0B0ADCCC2772}" type="presOf" srcId="{1806CD7D-82AA-48E2-A687-EA00BF4363AA}" destId="{C0AF46CF-6DA1-434F-AC82-7724049591A4}" srcOrd="0" destOrd="0" presId="urn:microsoft.com/office/officeart/2016/7/layout/RepeatingBendingProcessNew"/>
    <dgm:cxn modelId="{23321082-F160-43FA-AF5B-C307A4E072E2}" type="presOf" srcId="{E69B982C-93CF-4F1E-9BE5-FB7E40C6E060}" destId="{E3CE423D-749B-4656-8318-2C49893A51C8}" srcOrd="0" destOrd="0" presId="urn:microsoft.com/office/officeart/2016/7/layout/RepeatingBendingProcessNew"/>
    <dgm:cxn modelId="{0E3FCE9B-8C55-4D54-A5E7-9E1C046AE630}" type="presOf" srcId="{5A6F334B-46B6-4F73-920B-2414F745BA77}" destId="{9696EF87-BF46-4746-BFC5-91354A44B7C9}" srcOrd="0" destOrd="0" presId="urn:microsoft.com/office/officeart/2016/7/layout/RepeatingBendingProcessNew"/>
    <dgm:cxn modelId="{1A3ECE9F-BC97-4120-B948-86D5B74B4B7F}" type="presOf" srcId="{5A6F334B-46B6-4F73-920B-2414F745BA77}" destId="{F3343984-2E1E-4531-9B43-F8B4938DFEF7}" srcOrd="1" destOrd="0" presId="urn:microsoft.com/office/officeart/2016/7/layout/RepeatingBendingProcessNew"/>
    <dgm:cxn modelId="{0FFB80A2-74C7-4E82-861B-8E636B9C9BFE}" srcId="{F0535B0C-4FC7-42BF-A9E6-9ADF60072043}" destId="{957EA139-29E4-42E5-9A59-B5A00994FB0A}" srcOrd="0" destOrd="0" parTransId="{76AF0D2E-90AC-42DE-92E5-C543076E208B}" sibTransId="{1806CD7D-82AA-48E2-A687-EA00BF4363AA}"/>
    <dgm:cxn modelId="{E21FC5A6-D84F-4032-B13E-75A04AF3F345}" type="presOf" srcId="{21BB7B8E-8DFC-4A14-88BA-4959B95D3F15}" destId="{F35420E2-0920-41EE-B8E2-E1B5BE46B46F}" srcOrd="1" destOrd="0" presId="urn:microsoft.com/office/officeart/2016/7/layout/RepeatingBendingProcessNew"/>
    <dgm:cxn modelId="{216B7EAA-5D1E-48BF-9343-82723A0FE848}" type="presOf" srcId="{13B5C8A7-5FDA-4B8F-8DA2-B0977EA0F052}" destId="{B8F3C87A-9A0C-43AB-AD38-AAA87A821424}" srcOrd="1" destOrd="0" presId="urn:microsoft.com/office/officeart/2016/7/layout/RepeatingBendingProcessNew"/>
    <dgm:cxn modelId="{A91E45BE-7DC7-4F07-95BA-B28C8F176CE7}" type="presOf" srcId="{2EE5DFF9-270A-48FF-AEE6-B1746389DC9B}" destId="{5C4C04AE-FB0A-45A6-845B-34677A385EEE}" srcOrd="0" destOrd="0" presId="urn:microsoft.com/office/officeart/2016/7/layout/RepeatingBendingProcessNew"/>
    <dgm:cxn modelId="{76A934D6-1600-472A-86A1-ECD950E94719}" srcId="{F0535B0C-4FC7-42BF-A9E6-9ADF60072043}" destId="{CCCCE198-0539-4DD6-8022-1729CA0EE310}" srcOrd="2" destOrd="0" parTransId="{A086CE86-33FD-4B26-B0EE-7DA401A8B9B5}" sibTransId="{A855D008-6684-4CFC-A9C1-672A9105B9C1}"/>
    <dgm:cxn modelId="{58DB54D9-25D2-456B-A562-5ED2CA589E80}" srcId="{F0535B0C-4FC7-42BF-A9E6-9ADF60072043}" destId="{2EE5DFF9-270A-48FF-AEE6-B1746389DC9B}" srcOrd="3" destOrd="0" parTransId="{70DE16A6-092E-4798-B7B6-4F207080BBDA}" sibTransId="{21BB7B8E-8DFC-4A14-88BA-4959B95D3F15}"/>
    <dgm:cxn modelId="{A080E4F0-24BA-4A22-9CBC-FF5F5B3C800C}" type="presOf" srcId="{957EA139-29E4-42E5-9A59-B5A00994FB0A}" destId="{B7001C1E-D680-49B2-B313-8D63C358A01B}" srcOrd="0" destOrd="0" presId="urn:microsoft.com/office/officeart/2016/7/layout/RepeatingBendingProcessNew"/>
    <dgm:cxn modelId="{C07739FC-1B87-43CF-A3A2-C658AEEE1241}" srcId="{F0535B0C-4FC7-42BF-A9E6-9ADF60072043}" destId="{1D197F9A-F31B-48AE-8F6D-0F15F18CDA75}" srcOrd="7" destOrd="0" parTransId="{BE7219B6-39F1-4CFA-BBBB-B8A985385A09}" sibTransId="{28FA0144-C9D1-4307-BF8B-84614217A62E}"/>
    <dgm:cxn modelId="{74DFE098-524B-408D-9C50-8A4495AFE1CD}" type="presParOf" srcId="{7951A6F4-B733-48BF-A241-C254D64FE7C4}" destId="{B7001C1E-D680-49B2-B313-8D63C358A01B}" srcOrd="0" destOrd="0" presId="urn:microsoft.com/office/officeart/2016/7/layout/RepeatingBendingProcessNew"/>
    <dgm:cxn modelId="{04BF7A6B-1122-4094-AC1C-63381988FDC1}" type="presParOf" srcId="{7951A6F4-B733-48BF-A241-C254D64FE7C4}" destId="{C0AF46CF-6DA1-434F-AC82-7724049591A4}" srcOrd="1" destOrd="0" presId="urn:microsoft.com/office/officeart/2016/7/layout/RepeatingBendingProcessNew"/>
    <dgm:cxn modelId="{682ACA49-6B58-4CA3-8AF4-5A29B91293DA}" type="presParOf" srcId="{C0AF46CF-6DA1-434F-AC82-7724049591A4}" destId="{C2619DDB-7458-48E9-A8FF-4A0A9E0AE6B9}" srcOrd="0" destOrd="0" presId="urn:microsoft.com/office/officeart/2016/7/layout/RepeatingBendingProcessNew"/>
    <dgm:cxn modelId="{82EA8231-E20A-426F-A815-FFF12096716D}" type="presParOf" srcId="{7951A6F4-B733-48BF-A241-C254D64FE7C4}" destId="{E244DCB9-A5A9-4B7D-916A-538B5DD474CB}" srcOrd="2" destOrd="0" presId="urn:microsoft.com/office/officeart/2016/7/layout/RepeatingBendingProcessNew"/>
    <dgm:cxn modelId="{D62DCF2D-F416-48B8-90D0-D9C49BBB7B86}" type="presParOf" srcId="{7951A6F4-B733-48BF-A241-C254D64FE7C4}" destId="{AF9B4FE6-0511-46B5-B40F-A9F466675F86}" srcOrd="3" destOrd="0" presId="urn:microsoft.com/office/officeart/2016/7/layout/RepeatingBendingProcessNew"/>
    <dgm:cxn modelId="{4E4AC9BF-90F0-4C43-8224-2BBF90F3EFBB}" type="presParOf" srcId="{AF9B4FE6-0511-46B5-B40F-A9F466675F86}" destId="{92573B3A-5F29-4435-A87F-8C675D700396}" srcOrd="0" destOrd="0" presId="urn:microsoft.com/office/officeart/2016/7/layout/RepeatingBendingProcessNew"/>
    <dgm:cxn modelId="{BA08A974-0C1F-4102-843A-663D52B5039F}" type="presParOf" srcId="{7951A6F4-B733-48BF-A241-C254D64FE7C4}" destId="{AB09D2A0-54D7-492B-91AE-12FB560DA2B4}" srcOrd="4" destOrd="0" presId="urn:microsoft.com/office/officeart/2016/7/layout/RepeatingBendingProcessNew"/>
    <dgm:cxn modelId="{7D317511-25F4-4AD2-B031-83482C3D28A7}" type="presParOf" srcId="{7951A6F4-B733-48BF-A241-C254D64FE7C4}" destId="{AD4BA8B9-3B7B-4FE4-92C3-5989228E0732}" srcOrd="5" destOrd="0" presId="urn:microsoft.com/office/officeart/2016/7/layout/RepeatingBendingProcessNew"/>
    <dgm:cxn modelId="{C89CCF01-8210-40D4-B069-3A67E89BAB9F}" type="presParOf" srcId="{AD4BA8B9-3B7B-4FE4-92C3-5989228E0732}" destId="{199D3680-348E-4067-B371-445DAC85D17B}" srcOrd="0" destOrd="0" presId="urn:microsoft.com/office/officeart/2016/7/layout/RepeatingBendingProcessNew"/>
    <dgm:cxn modelId="{490F9A4F-7352-4F25-85AA-A8F4BEA05573}" type="presParOf" srcId="{7951A6F4-B733-48BF-A241-C254D64FE7C4}" destId="{5C4C04AE-FB0A-45A6-845B-34677A385EEE}" srcOrd="6" destOrd="0" presId="urn:microsoft.com/office/officeart/2016/7/layout/RepeatingBendingProcessNew"/>
    <dgm:cxn modelId="{6D46213C-0D73-405D-B12D-860B584E8B8E}" type="presParOf" srcId="{7951A6F4-B733-48BF-A241-C254D64FE7C4}" destId="{891286AF-2ADC-4E8B-9275-371637665DD1}" srcOrd="7" destOrd="0" presId="urn:microsoft.com/office/officeart/2016/7/layout/RepeatingBendingProcessNew"/>
    <dgm:cxn modelId="{D01752B8-BFDC-44AD-966B-64D7DBE6BE3D}" type="presParOf" srcId="{891286AF-2ADC-4E8B-9275-371637665DD1}" destId="{F35420E2-0920-41EE-B8E2-E1B5BE46B46F}" srcOrd="0" destOrd="0" presId="urn:microsoft.com/office/officeart/2016/7/layout/RepeatingBendingProcessNew"/>
    <dgm:cxn modelId="{A8FDF1F5-7704-4C8E-AB6D-26E9A0DAB0F4}" type="presParOf" srcId="{7951A6F4-B733-48BF-A241-C254D64FE7C4}" destId="{BC397E6B-707E-451F-A620-6C98129EF9C7}" srcOrd="8" destOrd="0" presId="urn:microsoft.com/office/officeart/2016/7/layout/RepeatingBendingProcessNew"/>
    <dgm:cxn modelId="{3644D0E0-5097-44E6-A213-B1648F5FFC74}" type="presParOf" srcId="{7951A6F4-B733-48BF-A241-C254D64FE7C4}" destId="{98381606-22B4-4949-9FC5-F80BD009415F}" srcOrd="9" destOrd="0" presId="urn:microsoft.com/office/officeart/2016/7/layout/RepeatingBendingProcessNew"/>
    <dgm:cxn modelId="{6ADB8B53-D431-49EF-890D-980F74EC6A23}" type="presParOf" srcId="{98381606-22B4-4949-9FC5-F80BD009415F}" destId="{B8F3C87A-9A0C-43AB-AD38-AAA87A821424}" srcOrd="0" destOrd="0" presId="urn:microsoft.com/office/officeart/2016/7/layout/RepeatingBendingProcessNew"/>
    <dgm:cxn modelId="{76AB25E6-63A7-408C-B3F0-0A5367756036}" type="presParOf" srcId="{7951A6F4-B733-48BF-A241-C254D64FE7C4}" destId="{EA0212D3-F467-4BC5-993D-A178DC2DF0CC}" srcOrd="10" destOrd="0" presId="urn:microsoft.com/office/officeart/2016/7/layout/RepeatingBendingProcessNew"/>
    <dgm:cxn modelId="{318DCDB8-0108-43F3-8B51-BC29B8C258B2}" type="presParOf" srcId="{7951A6F4-B733-48BF-A241-C254D64FE7C4}" destId="{56E069FE-1C8B-492C-BABA-6D5B9BCBAAC8}" srcOrd="11" destOrd="0" presId="urn:microsoft.com/office/officeart/2016/7/layout/RepeatingBendingProcessNew"/>
    <dgm:cxn modelId="{08029794-40B9-4B7D-B05A-EF360DBF5BCE}" type="presParOf" srcId="{56E069FE-1C8B-492C-BABA-6D5B9BCBAAC8}" destId="{C6B32D79-5CEC-4FE8-BD32-D8D775E8AF7C}" srcOrd="0" destOrd="0" presId="urn:microsoft.com/office/officeart/2016/7/layout/RepeatingBendingProcessNew"/>
    <dgm:cxn modelId="{BFA77110-4BFD-4354-B815-D7250109842A}" type="presParOf" srcId="{7951A6F4-B733-48BF-A241-C254D64FE7C4}" destId="{E3CE423D-749B-4656-8318-2C49893A51C8}" srcOrd="12" destOrd="0" presId="urn:microsoft.com/office/officeart/2016/7/layout/RepeatingBendingProcessNew"/>
    <dgm:cxn modelId="{F4CBDCBA-802E-4DAD-93DE-4C2551003CD4}" type="presParOf" srcId="{7951A6F4-B733-48BF-A241-C254D64FE7C4}" destId="{9696EF87-BF46-4746-BFC5-91354A44B7C9}" srcOrd="13" destOrd="0" presId="urn:microsoft.com/office/officeart/2016/7/layout/RepeatingBendingProcessNew"/>
    <dgm:cxn modelId="{5A7F1EE3-7223-4A75-B75E-789CC1FED49B}" type="presParOf" srcId="{9696EF87-BF46-4746-BFC5-91354A44B7C9}" destId="{F3343984-2E1E-4531-9B43-F8B4938DFEF7}" srcOrd="0" destOrd="0" presId="urn:microsoft.com/office/officeart/2016/7/layout/RepeatingBendingProcessNew"/>
    <dgm:cxn modelId="{297D1FF3-D904-4B9B-BCFE-CF2E0C61F968}" type="presParOf" srcId="{7951A6F4-B733-48BF-A241-C254D64FE7C4}" destId="{80D81A8C-AA07-4DCE-B9D4-85B370E71959}" srcOrd="14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40FEE91-2773-45B2-A779-2A4D839B8CF7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EEF7B17F-E552-4E9F-9C75-836349CF2F1D}">
      <dgm:prSet/>
      <dgm:spPr/>
      <dgm:t>
        <a:bodyPr/>
        <a:lstStyle/>
        <a:p>
          <a:pPr>
            <a:defRPr cap="all"/>
          </a:pPr>
          <a:r>
            <a:rPr lang="en-US"/>
            <a:t>Evidence-based decision-making</a:t>
          </a:r>
        </a:p>
      </dgm:t>
    </dgm:pt>
    <dgm:pt modelId="{65B86302-A40A-4A99-BB3F-70F5D77F0BD6}" type="parTrans" cxnId="{CD3E802D-3C65-4DAF-B1E4-8EDAD53A90E8}">
      <dgm:prSet/>
      <dgm:spPr/>
      <dgm:t>
        <a:bodyPr/>
        <a:lstStyle/>
        <a:p>
          <a:endParaRPr lang="en-US"/>
        </a:p>
      </dgm:t>
    </dgm:pt>
    <dgm:pt modelId="{7B6AFA9F-80E2-47B2-99EF-807EBF280511}" type="sibTrans" cxnId="{CD3E802D-3C65-4DAF-B1E4-8EDAD53A90E8}">
      <dgm:prSet/>
      <dgm:spPr/>
      <dgm:t>
        <a:bodyPr/>
        <a:lstStyle/>
        <a:p>
          <a:endParaRPr lang="en-US"/>
        </a:p>
      </dgm:t>
    </dgm:pt>
    <dgm:pt modelId="{47AA6CFB-1B61-4A9A-A3C4-4B79FD82C016}">
      <dgm:prSet/>
      <dgm:spPr/>
      <dgm:t>
        <a:bodyPr/>
        <a:lstStyle/>
        <a:p>
          <a:pPr>
            <a:defRPr cap="all"/>
          </a:pPr>
          <a:r>
            <a:rPr lang="en-US"/>
            <a:t>HR professionals’ opinions to be backed by evidence</a:t>
          </a:r>
        </a:p>
      </dgm:t>
    </dgm:pt>
    <dgm:pt modelId="{23F9542D-DEB5-4814-A313-F1CCBBE3EEAF}" type="parTrans" cxnId="{0F2E48CE-8D25-435A-818F-275E8CF4CBBF}">
      <dgm:prSet/>
      <dgm:spPr/>
      <dgm:t>
        <a:bodyPr/>
        <a:lstStyle/>
        <a:p>
          <a:endParaRPr lang="en-US"/>
        </a:p>
      </dgm:t>
    </dgm:pt>
    <dgm:pt modelId="{3AD753BD-5380-427D-BA55-F0B9C80D6A83}" type="sibTrans" cxnId="{0F2E48CE-8D25-435A-818F-275E8CF4CBBF}">
      <dgm:prSet/>
      <dgm:spPr/>
      <dgm:t>
        <a:bodyPr/>
        <a:lstStyle/>
        <a:p>
          <a:endParaRPr lang="en-US"/>
        </a:p>
      </dgm:t>
    </dgm:pt>
    <dgm:pt modelId="{231669F6-D824-46C4-B18D-0A92406B3BA5}">
      <dgm:prSet/>
      <dgm:spPr/>
      <dgm:t>
        <a:bodyPr/>
        <a:lstStyle/>
        <a:p>
          <a:pPr>
            <a:defRPr cap="all"/>
          </a:pPr>
          <a:r>
            <a:rPr lang="en-US"/>
            <a:t>Academic research and behavioural science</a:t>
          </a:r>
        </a:p>
      </dgm:t>
    </dgm:pt>
    <dgm:pt modelId="{4FDE89CC-7B05-4B87-87F3-5DA9900627AD}" type="parTrans" cxnId="{72F50F6A-2C67-441A-B2B3-24CEEA2E8B3A}">
      <dgm:prSet/>
      <dgm:spPr/>
      <dgm:t>
        <a:bodyPr/>
        <a:lstStyle/>
        <a:p>
          <a:endParaRPr lang="en-US"/>
        </a:p>
      </dgm:t>
    </dgm:pt>
    <dgm:pt modelId="{87A3A296-D321-4CE8-A098-6828B8537E52}" type="sibTrans" cxnId="{72F50F6A-2C67-441A-B2B3-24CEEA2E8B3A}">
      <dgm:prSet/>
      <dgm:spPr/>
      <dgm:t>
        <a:bodyPr/>
        <a:lstStyle/>
        <a:p>
          <a:endParaRPr lang="en-US"/>
        </a:p>
      </dgm:t>
    </dgm:pt>
    <dgm:pt modelId="{4FA96E45-F33B-4A5E-B23E-536A8BC4054E}">
      <dgm:prSet/>
      <dgm:spPr/>
      <dgm:t>
        <a:bodyPr/>
        <a:lstStyle/>
        <a:p>
          <a:pPr>
            <a:defRPr cap="all"/>
          </a:pPr>
          <a:r>
            <a:rPr lang="en-US"/>
            <a:t>Practitioner expertise</a:t>
          </a:r>
        </a:p>
      </dgm:t>
    </dgm:pt>
    <dgm:pt modelId="{02403DEB-B47E-43BB-8DD6-79ED808F3591}" type="parTrans" cxnId="{78F679A3-A8AB-43E0-8E67-ED669D5FDF26}">
      <dgm:prSet/>
      <dgm:spPr/>
      <dgm:t>
        <a:bodyPr/>
        <a:lstStyle/>
        <a:p>
          <a:endParaRPr lang="en-US"/>
        </a:p>
      </dgm:t>
    </dgm:pt>
    <dgm:pt modelId="{F0F1C15E-F926-4202-ACAF-F7D8D59217DD}" type="sibTrans" cxnId="{78F679A3-A8AB-43E0-8E67-ED669D5FDF26}">
      <dgm:prSet/>
      <dgm:spPr/>
      <dgm:t>
        <a:bodyPr/>
        <a:lstStyle/>
        <a:p>
          <a:endParaRPr lang="en-US"/>
        </a:p>
      </dgm:t>
    </dgm:pt>
    <dgm:pt modelId="{D6A273DC-732C-4813-8C37-C69F7DB53C11}">
      <dgm:prSet/>
      <dgm:spPr/>
      <dgm:t>
        <a:bodyPr/>
        <a:lstStyle/>
        <a:p>
          <a:pPr>
            <a:defRPr cap="all"/>
          </a:pPr>
          <a:r>
            <a:rPr lang="en-US"/>
            <a:t>Organisational data</a:t>
          </a:r>
        </a:p>
      </dgm:t>
    </dgm:pt>
    <dgm:pt modelId="{3989C3F7-FC21-4BCF-8939-CA5672988A86}" type="parTrans" cxnId="{B331092A-B049-4B98-BEC3-91E80448A991}">
      <dgm:prSet/>
      <dgm:spPr/>
      <dgm:t>
        <a:bodyPr/>
        <a:lstStyle/>
        <a:p>
          <a:endParaRPr lang="en-US"/>
        </a:p>
      </dgm:t>
    </dgm:pt>
    <dgm:pt modelId="{8F339969-43A2-4C69-81A6-937B0A4B0B09}" type="sibTrans" cxnId="{B331092A-B049-4B98-BEC3-91E80448A991}">
      <dgm:prSet/>
      <dgm:spPr/>
      <dgm:t>
        <a:bodyPr/>
        <a:lstStyle/>
        <a:p>
          <a:endParaRPr lang="en-US"/>
        </a:p>
      </dgm:t>
    </dgm:pt>
    <dgm:pt modelId="{B5521E23-5B26-4599-B46C-F705D97E06A6}" type="pres">
      <dgm:prSet presAssocID="{C40FEE91-2773-45B2-A779-2A4D839B8CF7}" presName="root" presStyleCnt="0">
        <dgm:presLayoutVars>
          <dgm:dir/>
          <dgm:resizeHandles val="exact"/>
        </dgm:presLayoutVars>
      </dgm:prSet>
      <dgm:spPr/>
    </dgm:pt>
    <dgm:pt modelId="{80083841-33D5-4C96-A115-9F1B9CC2AF83}" type="pres">
      <dgm:prSet presAssocID="{EEF7B17F-E552-4E9F-9C75-836349CF2F1D}" presName="compNode" presStyleCnt="0"/>
      <dgm:spPr/>
    </dgm:pt>
    <dgm:pt modelId="{D2C35217-CDD0-4397-929A-2468D6477794}" type="pres">
      <dgm:prSet presAssocID="{EEF7B17F-E552-4E9F-9C75-836349CF2F1D}" presName="iconBgRect" presStyleLbl="bgShp" presStyleIdx="0" presStyleCnt="5"/>
      <dgm:spPr/>
    </dgm:pt>
    <dgm:pt modelId="{A6A4CF6E-1D97-499F-AF1F-F1E3F59454E3}" type="pres">
      <dgm:prSet presAssocID="{EEF7B17F-E552-4E9F-9C75-836349CF2F1D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1DE2A0F7-269F-4BF1-96CC-B3DDF09AF139}" type="pres">
      <dgm:prSet presAssocID="{EEF7B17F-E552-4E9F-9C75-836349CF2F1D}" presName="spaceRect" presStyleCnt="0"/>
      <dgm:spPr/>
    </dgm:pt>
    <dgm:pt modelId="{754FD142-FEF1-42E7-97B1-5206EEC7437F}" type="pres">
      <dgm:prSet presAssocID="{EEF7B17F-E552-4E9F-9C75-836349CF2F1D}" presName="textRect" presStyleLbl="revTx" presStyleIdx="0" presStyleCnt="5">
        <dgm:presLayoutVars>
          <dgm:chMax val="1"/>
          <dgm:chPref val="1"/>
        </dgm:presLayoutVars>
      </dgm:prSet>
      <dgm:spPr/>
    </dgm:pt>
    <dgm:pt modelId="{B676FF47-4E57-40BD-A926-C7C6A06CBBFD}" type="pres">
      <dgm:prSet presAssocID="{7B6AFA9F-80E2-47B2-99EF-807EBF280511}" presName="sibTrans" presStyleCnt="0"/>
      <dgm:spPr/>
    </dgm:pt>
    <dgm:pt modelId="{067332E9-1AD9-48D0-B1AA-96E0F85EFB84}" type="pres">
      <dgm:prSet presAssocID="{47AA6CFB-1B61-4A9A-A3C4-4B79FD82C016}" presName="compNode" presStyleCnt="0"/>
      <dgm:spPr/>
    </dgm:pt>
    <dgm:pt modelId="{F1158AF7-4120-42D0-9883-1AED16966528}" type="pres">
      <dgm:prSet presAssocID="{47AA6CFB-1B61-4A9A-A3C4-4B79FD82C016}" presName="iconBgRect" presStyleLbl="bgShp" presStyleIdx="1" presStyleCnt="5"/>
      <dgm:spPr/>
    </dgm:pt>
    <dgm:pt modelId="{B0ECB39A-0C6B-4D80-A706-F640EAFDAE94}" type="pres">
      <dgm:prSet presAssocID="{47AA6CFB-1B61-4A9A-A3C4-4B79FD82C016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D46FA8BE-1088-4E5B-BA3B-CEEC644CD998}" type="pres">
      <dgm:prSet presAssocID="{47AA6CFB-1B61-4A9A-A3C4-4B79FD82C016}" presName="spaceRect" presStyleCnt="0"/>
      <dgm:spPr/>
    </dgm:pt>
    <dgm:pt modelId="{76EDC62D-CC87-4477-A4FA-F983D12193A1}" type="pres">
      <dgm:prSet presAssocID="{47AA6CFB-1B61-4A9A-A3C4-4B79FD82C016}" presName="textRect" presStyleLbl="revTx" presStyleIdx="1" presStyleCnt="5">
        <dgm:presLayoutVars>
          <dgm:chMax val="1"/>
          <dgm:chPref val="1"/>
        </dgm:presLayoutVars>
      </dgm:prSet>
      <dgm:spPr/>
    </dgm:pt>
    <dgm:pt modelId="{44CE54B0-D5B0-4CC3-8BE0-4FA770BE57D8}" type="pres">
      <dgm:prSet presAssocID="{3AD753BD-5380-427D-BA55-F0B9C80D6A83}" presName="sibTrans" presStyleCnt="0"/>
      <dgm:spPr/>
    </dgm:pt>
    <dgm:pt modelId="{C66DAA7D-61C8-440D-8596-F8B031D2D432}" type="pres">
      <dgm:prSet presAssocID="{231669F6-D824-46C4-B18D-0A92406B3BA5}" presName="compNode" presStyleCnt="0"/>
      <dgm:spPr/>
    </dgm:pt>
    <dgm:pt modelId="{650048A2-0C9B-4317-9288-45EF0AD11B1A}" type="pres">
      <dgm:prSet presAssocID="{231669F6-D824-46C4-B18D-0A92406B3BA5}" presName="iconBgRect" presStyleLbl="bgShp" presStyleIdx="2" presStyleCnt="5"/>
      <dgm:spPr/>
    </dgm:pt>
    <dgm:pt modelId="{DCAC7B18-68F3-4658-8733-AA0FD5C0D207}" type="pres">
      <dgm:prSet presAssocID="{231669F6-D824-46C4-B18D-0A92406B3BA5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icroscope"/>
        </a:ext>
      </dgm:extLst>
    </dgm:pt>
    <dgm:pt modelId="{9A4395A6-2381-47CF-BA9A-76B52226B17C}" type="pres">
      <dgm:prSet presAssocID="{231669F6-D824-46C4-B18D-0A92406B3BA5}" presName="spaceRect" presStyleCnt="0"/>
      <dgm:spPr/>
    </dgm:pt>
    <dgm:pt modelId="{37149898-D66F-420A-BA74-A890FA78A0A0}" type="pres">
      <dgm:prSet presAssocID="{231669F6-D824-46C4-B18D-0A92406B3BA5}" presName="textRect" presStyleLbl="revTx" presStyleIdx="2" presStyleCnt="5">
        <dgm:presLayoutVars>
          <dgm:chMax val="1"/>
          <dgm:chPref val="1"/>
        </dgm:presLayoutVars>
      </dgm:prSet>
      <dgm:spPr/>
    </dgm:pt>
    <dgm:pt modelId="{C6DFE804-37B6-4751-8E9C-C94F0C828F01}" type="pres">
      <dgm:prSet presAssocID="{87A3A296-D321-4CE8-A098-6828B8537E52}" presName="sibTrans" presStyleCnt="0"/>
      <dgm:spPr/>
    </dgm:pt>
    <dgm:pt modelId="{97696765-A6EB-4760-AA6B-FA4E76B04D0E}" type="pres">
      <dgm:prSet presAssocID="{4FA96E45-F33B-4A5E-B23E-536A8BC4054E}" presName="compNode" presStyleCnt="0"/>
      <dgm:spPr/>
    </dgm:pt>
    <dgm:pt modelId="{DE19F236-A41E-4D8F-9BE9-51563BC6C72E}" type="pres">
      <dgm:prSet presAssocID="{4FA96E45-F33B-4A5E-B23E-536A8BC4054E}" presName="iconBgRect" presStyleLbl="bgShp" presStyleIdx="3" presStyleCnt="5"/>
      <dgm:spPr/>
    </dgm:pt>
    <dgm:pt modelId="{8149A799-C723-4E0D-BB45-D487C4F6F261}" type="pres">
      <dgm:prSet presAssocID="{4FA96E45-F33B-4A5E-B23E-536A8BC4054E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16E47ABB-99E2-43BC-B829-9FBCAE186DB6}" type="pres">
      <dgm:prSet presAssocID="{4FA96E45-F33B-4A5E-B23E-536A8BC4054E}" presName="spaceRect" presStyleCnt="0"/>
      <dgm:spPr/>
    </dgm:pt>
    <dgm:pt modelId="{FDCCB632-A07C-43D4-B16A-5A984C10D903}" type="pres">
      <dgm:prSet presAssocID="{4FA96E45-F33B-4A5E-B23E-536A8BC4054E}" presName="textRect" presStyleLbl="revTx" presStyleIdx="3" presStyleCnt="5">
        <dgm:presLayoutVars>
          <dgm:chMax val="1"/>
          <dgm:chPref val="1"/>
        </dgm:presLayoutVars>
      </dgm:prSet>
      <dgm:spPr/>
    </dgm:pt>
    <dgm:pt modelId="{FA71C462-1836-479A-8E7D-B5988E9447EF}" type="pres">
      <dgm:prSet presAssocID="{F0F1C15E-F926-4202-ACAF-F7D8D59217DD}" presName="sibTrans" presStyleCnt="0"/>
      <dgm:spPr/>
    </dgm:pt>
    <dgm:pt modelId="{71501EFE-E94F-4D0B-A690-C35FB29600CD}" type="pres">
      <dgm:prSet presAssocID="{D6A273DC-732C-4813-8C37-C69F7DB53C11}" presName="compNode" presStyleCnt="0"/>
      <dgm:spPr/>
    </dgm:pt>
    <dgm:pt modelId="{09FE27B2-03AA-4971-86CD-0DF5EA52AEAA}" type="pres">
      <dgm:prSet presAssocID="{D6A273DC-732C-4813-8C37-C69F7DB53C11}" presName="iconBgRect" presStyleLbl="bgShp" presStyleIdx="4" presStyleCnt="5"/>
      <dgm:spPr/>
    </dgm:pt>
    <dgm:pt modelId="{B19F7F7A-5D95-4792-B270-7B0B6D7EED2E}" type="pres">
      <dgm:prSet presAssocID="{D6A273DC-732C-4813-8C37-C69F7DB53C11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atabase"/>
        </a:ext>
      </dgm:extLst>
    </dgm:pt>
    <dgm:pt modelId="{2E3A063F-79D8-45ED-8D5B-393B8C12EC67}" type="pres">
      <dgm:prSet presAssocID="{D6A273DC-732C-4813-8C37-C69F7DB53C11}" presName="spaceRect" presStyleCnt="0"/>
      <dgm:spPr/>
    </dgm:pt>
    <dgm:pt modelId="{09E2995A-B377-4404-A16F-074D310EEC1C}" type="pres">
      <dgm:prSet presAssocID="{D6A273DC-732C-4813-8C37-C69F7DB53C11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01113F04-9978-4039-AFB7-1A93EF00F1F9}" type="presOf" srcId="{D6A273DC-732C-4813-8C37-C69F7DB53C11}" destId="{09E2995A-B377-4404-A16F-074D310EEC1C}" srcOrd="0" destOrd="0" presId="urn:microsoft.com/office/officeart/2018/5/layout/IconCircleLabelList"/>
    <dgm:cxn modelId="{B9F61326-00B8-443B-BA28-F08046834726}" type="presOf" srcId="{231669F6-D824-46C4-B18D-0A92406B3BA5}" destId="{37149898-D66F-420A-BA74-A890FA78A0A0}" srcOrd="0" destOrd="0" presId="urn:microsoft.com/office/officeart/2018/5/layout/IconCircleLabelList"/>
    <dgm:cxn modelId="{B331092A-B049-4B98-BEC3-91E80448A991}" srcId="{C40FEE91-2773-45B2-A779-2A4D839B8CF7}" destId="{D6A273DC-732C-4813-8C37-C69F7DB53C11}" srcOrd="4" destOrd="0" parTransId="{3989C3F7-FC21-4BCF-8939-CA5672988A86}" sibTransId="{8F339969-43A2-4C69-81A6-937B0A4B0B09}"/>
    <dgm:cxn modelId="{CD3E802D-3C65-4DAF-B1E4-8EDAD53A90E8}" srcId="{C40FEE91-2773-45B2-A779-2A4D839B8CF7}" destId="{EEF7B17F-E552-4E9F-9C75-836349CF2F1D}" srcOrd="0" destOrd="0" parTransId="{65B86302-A40A-4A99-BB3F-70F5D77F0BD6}" sibTransId="{7B6AFA9F-80E2-47B2-99EF-807EBF280511}"/>
    <dgm:cxn modelId="{EAB55242-B2A9-4C26-BAF5-4B3D4B7581DD}" type="presOf" srcId="{EEF7B17F-E552-4E9F-9C75-836349CF2F1D}" destId="{754FD142-FEF1-42E7-97B1-5206EEC7437F}" srcOrd="0" destOrd="0" presId="urn:microsoft.com/office/officeart/2018/5/layout/IconCircleLabelList"/>
    <dgm:cxn modelId="{72F50F6A-2C67-441A-B2B3-24CEEA2E8B3A}" srcId="{C40FEE91-2773-45B2-A779-2A4D839B8CF7}" destId="{231669F6-D824-46C4-B18D-0A92406B3BA5}" srcOrd="2" destOrd="0" parTransId="{4FDE89CC-7B05-4B87-87F3-5DA9900627AD}" sibTransId="{87A3A296-D321-4CE8-A098-6828B8537E52}"/>
    <dgm:cxn modelId="{DD4FCD50-5241-4E4B-8E59-1517107E8CF2}" type="presOf" srcId="{47AA6CFB-1B61-4A9A-A3C4-4B79FD82C016}" destId="{76EDC62D-CC87-4477-A4FA-F983D12193A1}" srcOrd="0" destOrd="0" presId="urn:microsoft.com/office/officeart/2018/5/layout/IconCircleLabelList"/>
    <dgm:cxn modelId="{32F6167C-F2E6-4DE7-942E-EB31A44EE84A}" type="presOf" srcId="{4FA96E45-F33B-4A5E-B23E-536A8BC4054E}" destId="{FDCCB632-A07C-43D4-B16A-5A984C10D903}" srcOrd="0" destOrd="0" presId="urn:microsoft.com/office/officeart/2018/5/layout/IconCircleLabelList"/>
    <dgm:cxn modelId="{78F679A3-A8AB-43E0-8E67-ED669D5FDF26}" srcId="{C40FEE91-2773-45B2-A779-2A4D839B8CF7}" destId="{4FA96E45-F33B-4A5E-B23E-536A8BC4054E}" srcOrd="3" destOrd="0" parTransId="{02403DEB-B47E-43BB-8DD6-79ED808F3591}" sibTransId="{F0F1C15E-F926-4202-ACAF-F7D8D59217DD}"/>
    <dgm:cxn modelId="{3707ACCD-B505-4916-A063-47F13F161C28}" type="presOf" srcId="{C40FEE91-2773-45B2-A779-2A4D839B8CF7}" destId="{B5521E23-5B26-4599-B46C-F705D97E06A6}" srcOrd="0" destOrd="0" presId="urn:microsoft.com/office/officeart/2018/5/layout/IconCircleLabelList"/>
    <dgm:cxn modelId="{0F2E48CE-8D25-435A-818F-275E8CF4CBBF}" srcId="{C40FEE91-2773-45B2-A779-2A4D839B8CF7}" destId="{47AA6CFB-1B61-4A9A-A3C4-4B79FD82C016}" srcOrd="1" destOrd="0" parTransId="{23F9542D-DEB5-4814-A313-F1CCBBE3EEAF}" sibTransId="{3AD753BD-5380-427D-BA55-F0B9C80D6A83}"/>
    <dgm:cxn modelId="{81FEB487-CFF6-4264-839F-56008F94BD64}" type="presParOf" srcId="{B5521E23-5B26-4599-B46C-F705D97E06A6}" destId="{80083841-33D5-4C96-A115-9F1B9CC2AF83}" srcOrd="0" destOrd="0" presId="urn:microsoft.com/office/officeart/2018/5/layout/IconCircleLabelList"/>
    <dgm:cxn modelId="{39EBB6E7-3486-441B-840F-C9325904E254}" type="presParOf" srcId="{80083841-33D5-4C96-A115-9F1B9CC2AF83}" destId="{D2C35217-CDD0-4397-929A-2468D6477794}" srcOrd="0" destOrd="0" presId="urn:microsoft.com/office/officeart/2018/5/layout/IconCircleLabelList"/>
    <dgm:cxn modelId="{1A4F01AA-22BC-4D5B-809C-B34F54840225}" type="presParOf" srcId="{80083841-33D5-4C96-A115-9F1B9CC2AF83}" destId="{A6A4CF6E-1D97-499F-AF1F-F1E3F59454E3}" srcOrd="1" destOrd="0" presId="urn:microsoft.com/office/officeart/2018/5/layout/IconCircleLabelList"/>
    <dgm:cxn modelId="{461E930F-6D14-4449-A56F-009DFEC577F1}" type="presParOf" srcId="{80083841-33D5-4C96-A115-9F1B9CC2AF83}" destId="{1DE2A0F7-269F-4BF1-96CC-B3DDF09AF139}" srcOrd="2" destOrd="0" presId="urn:microsoft.com/office/officeart/2018/5/layout/IconCircleLabelList"/>
    <dgm:cxn modelId="{5ACD7AF3-2996-4432-A940-35C9C0042816}" type="presParOf" srcId="{80083841-33D5-4C96-A115-9F1B9CC2AF83}" destId="{754FD142-FEF1-42E7-97B1-5206EEC7437F}" srcOrd="3" destOrd="0" presId="urn:microsoft.com/office/officeart/2018/5/layout/IconCircleLabelList"/>
    <dgm:cxn modelId="{ED8FC6E9-08E8-498F-B644-A5BA42CE1FB3}" type="presParOf" srcId="{B5521E23-5B26-4599-B46C-F705D97E06A6}" destId="{B676FF47-4E57-40BD-A926-C7C6A06CBBFD}" srcOrd="1" destOrd="0" presId="urn:microsoft.com/office/officeart/2018/5/layout/IconCircleLabelList"/>
    <dgm:cxn modelId="{A8A62629-E5E3-4946-BB41-BF96B07FE409}" type="presParOf" srcId="{B5521E23-5B26-4599-B46C-F705D97E06A6}" destId="{067332E9-1AD9-48D0-B1AA-96E0F85EFB84}" srcOrd="2" destOrd="0" presId="urn:microsoft.com/office/officeart/2018/5/layout/IconCircleLabelList"/>
    <dgm:cxn modelId="{C6A94490-D1E0-47CD-B347-B6254F613602}" type="presParOf" srcId="{067332E9-1AD9-48D0-B1AA-96E0F85EFB84}" destId="{F1158AF7-4120-42D0-9883-1AED16966528}" srcOrd="0" destOrd="0" presId="urn:microsoft.com/office/officeart/2018/5/layout/IconCircleLabelList"/>
    <dgm:cxn modelId="{64CA957D-C26F-472F-AC3E-D1C1185D9416}" type="presParOf" srcId="{067332E9-1AD9-48D0-B1AA-96E0F85EFB84}" destId="{B0ECB39A-0C6B-4D80-A706-F640EAFDAE94}" srcOrd="1" destOrd="0" presId="urn:microsoft.com/office/officeart/2018/5/layout/IconCircleLabelList"/>
    <dgm:cxn modelId="{A4891A11-FCE4-42DD-90A9-4BBF6BE63CE8}" type="presParOf" srcId="{067332E9-1AD9-48D0-B1AA-96E0F85EFB84}" destId="{D46FA8BE-1088-4E5B-BA3B-CEEC644CD998}" srcOrd="2" destOrd="0" presId="urn:microsoft.com/office/officeart/2018/5/layout/IconCircleLabelList"/>
    <dgm:cxn modelId="{55EEEA94-95CB-49FB-B14E-361CFEE946A1}" type="presParOf" srcId="{067332E9-1AD9-48D0-B1AA-96E0F85EFB84}" destId="{76EDC62D-CC87-4477-A4FA-F983D12193A1}" srcOrd="3" destOrd="0" presId="urn:microsoft.com/office/officeart/2018/5/layout/IconCircleLabelList"/>
    <dgm:cxn modelId="{B49BD0F5-C6DF-452A-BB16-5DFFE357D438}" type="presParOf" srcId="{B5521E23-5B26-4599-B46C-F705D97E06A6}" destId="{44CE54B0-D5B0-4CC3-8BE0-4FA770BE57D8}" srcOrd="3" destOrd="0" presId="urn:microsoft.com/office/officeart/2018/5/layout/IconCircleLabelList"/>
    <dgm:cxn modelId="{EF34B40F-D155-4884-81E4-495D8ED7C91F}" type="presParOf" srcId="{B5521E23-5B26-4599-B46C-F705D97E06A6}" destId="{C66DAA7D-61C8-440D-8596-F8B031D2D432}" srcOrd="4" destOrd="0" presId="urn:microsoft.com/office/officeart/2018/5/layout/IconCircleLabelList"/>
    <dgm:cxn modelId="{4DEB6EDB-9F34-478A-86F7-66B6294A7269}" type="presParOf" srcId="{C66DAA7D-61C8-440D-8596-F8B031D2D432}" destId="{650048A2-0C9B-4317-9288-45EF0AD11B1A}" srcOrd="0" destOrd="0" presId="urn:microsoft.com/office/officeart/2018/5/layout/IconCircleLabelList"/>
    <dgm:cxn modelId="{8FADDB85-E383-4D88-9683-AC069718EAAE}" type="presParOf" srcId="{C66DAA7D-61C8-440D-8596-F8B031D2D432}" destId="{DCAC7B18-68F3-4658-8733-AA0FD5C0D207}" srcOrd="1" destOrd="0" presId="urn:microsoft.com/office/officeart/2018/5/layout/IconCircleLabelList"/>
    <dgm:cxn modelId="{4A59FEC0-4EAB-4013-A5B1-0F4F3119D7BE}" type="presParOf" srcId="{C66DAA7D-61C8-440D-8596-F8B031D2D432}" destId="{9A4395A6-2381-47CF-BA9A-76B52226B17C}" srcOrd="2" destOrd="0" presId="urn:microsoft.com/office/officeart/2018/5/layout/IconCircleLabelList"/>
    <dgm:cxn modelId="{7C9643A5-9632-4ED0-A31E-BD38B22FE373}" type="presParOf" srcId="{C66DAA7D-61C8-440D-8596-F8B031D2D432}" destId="{37149898-D66F-420A-BA74-A890FA78A0A0}" srcOrd="3" destOrd="0" presId="urn:microsoft.com/office/officeart/2018/5/layout/IconCircleLabelList"/>
    <dgm:cxn modelId="{8874CD4E-56FF-47E5-9793-BEFC84711691}" type="presParOf" srcId="{B5521E23-5B26-4599-B46C-F705D97E06A6}" destId="{C6DFE804-37B6-4751-8E9C-C94F0C828F01}" srcOrd="5" destOrd="0" presId="urn:microsoft.com/office/officeart/2018/5/layout/IconCircleLabelList"/>
    <dgm:cxn modelId="{E03DEE97-B565-4605-AFD4-4B978CB44750}" type="presParOf" srcId="{B5521E23-5B26-4599-B46C-F705D97E06A6}" destId="{97696765-A6EB-4760-AA6B-FA4E76B04D0E}" srcOrd="6" destOrd="0" presId="urn:microsoft.com/office/officeart/2018/5/layout/IconCircleLabelList"/>
    <dgm:cxn modelId="{937DCB5B-8334-44FF-8EC9-2EAD37E9452B}" type="presParOf" srcId="{97696765-A6EB-4760-AA6B-FA4E76B04D0E}" destId="{DE19F236-A41E-4D8F-9BE9-51563BC6C72E}" srcOrd="0" destOrd="0" presId="urn:microsoft.com/office/officeart/2018/5/layout/IconCircleLabelList"/>
    <dgm:cxn modelId="{408C8192-AC7F-448D-AAA8-D21F3240A85B}" type="presParOf" srcId="{97696765-A6EB-4760-AA6B-FA4E76B04D0E}" destId="{8149A799-C723-4E0D-BB45-D487C4F6F261}" srcOrd="1" destOrd="0" presId="urn:microsoft.com/office/officeart/2018/5/layout/IconCircleLabelList"/>
    <dgm:cxn modelId="{DF5152CC-D231-41A7-8267-A850D9288BAA}" type="presParOf" srcId="{97696765-A6EB-4760-AA6B-FA4E76B04D0E}" destId="{16E47ABB-99E2-43BC-B829-9FBCAE186DB6}" srcOrd="2" destOrd="0" presId="urn:microsoft.com/office/officeart/2018/5/layout/IconCircleLabelList"/>
    <dgm:cxn modelId="{D99C68C1-304B-4C35-8BE0-BC56E54E7B1F}" type="presParOf" srcId="{97696765-A6EB-4760-AA6B-FA4E76B04D0E}" destId="{FDCCB632-A07C-43D4-B16A-5A984C10D903}" srcOrd="3" destOrd="0" presId="urn:microsoft.com/office/officeart/2018/5/layout/IconCircleLabelList"/>
    <dgm:cxn modelId="{03D09B41-F0A6-4B51-AC40-D4C0EF87A513}" type="presParOf" srcId="{B5521E23-5B26-4599-B46C-F705D97E06A6}" destId="{FA71C462-1836-479A-8E7D-B5988E9447EF}" srcOrd="7" destOrd="0" presId="urn:microsoft.com/office/officeart/2018/5/layout/IconCircleLabelList"/>
    <dgm:cxn modelId="{FA02DD06-8474-4180-AEE1-D9C8A06653F2}" type="presParOf" srcId="{B5521E23-5B26-4599-B46C-F705D97E06A6}" destId="{71501EFE-E94F-4D0B-A690-C35FB29600CD}" srcOrd="8" destOrd="0" presId="urn:microsoft.com/office/officeart/2018/5/layout/IconCircleLabelList"/>
    <dgm:cxn modelId="{5965A0E5-3F8D-48BA-9B21-44DD32007B1D}" type="presParOf" srcId="{71501EFE-E94F-4D0B-A690-C35FB29600CD}" destId="{09FE27B2-03AA-4971-86CD-0DF5EA52AEAA}" srcOrd="0" destOrd="0" presId="urn:microsoft.com/office/officeart/2018/5/layout/IconCircleLabelList"/>
    <dgm:cxn modelId="{4D60E312-996A-41D2-B22F-63A37BDD4C1C}" type="presParOf" srcId="{71501EFE-E94F-4D0B-A690-C35FB29600CD}" destId="{B19F7F7A-5D95-4792-B270-7B0B6D7EED2E}" srcOrd="1" destOrd="0" presId="urn:microsoft.com/office/officeart/2018/5/layout/IconCircleLabelList"/>
    <dgm:cxn modelId="{BB5E295D-745B-435D-94E3-8F19EEE87091}" type="presParOf" srcId="{71501EFE-E94F-4D0B-A690-C35FB29600CD}" destId="{2E3A063F-79D8-45ED-8D5B-393B8C12EC67}" srcOrd="2" destOrd="0" presId="urn:microsoft.com/office/officeart/2018/5/layout/IconCircleLabelList"/>
    <dgm:cxn modelId="{8D488891-6E26-40C8-8271-4BEEA46B59E2}" type="presParOf" srcId="{71501EFE-E94F-4D0B-A690-C35FB29600CD}" destId="{09E2995A-B377-4404-A16F-074D310EEC1C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DBBA663F-8A85-4BB5-9DF9-DEDD07B89FEF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70DD8F0E-8669-4EE8-A12D-14B62FD2E6C9}">
      <dgm:prSet/>
      <dgm:spPr/>
      <dgm:t>
        <a:bodyPr/>
        <a:lstStyle/>
        <a:p>
          <a:r>
            <a:rPr lang="en-US"/>
            <a:t>Outcomes-driven</a:t>
          </a:r>
        </a:p>
      </dgm:t>
    </dgm:pt>
    <dgm:pt modelId="{1F0CF357-FC37-4F03-9510-CF076C70DBF1}" type="parTrans" cxnId="{E12AC06C-744E-4B4A-89E4-7636B67DF105}">
      <dgm:prSet/>
      <dgm:spPr/>
      <dgm:t>
        <a:bodyPr/>
        <a:lstStyle/>
        <a:p>
          <a:endParaRPr lang="en-US"/>
        </a:p>
      </dgm:t>
    </dgm:pt>
    <dgm:pt modelId="{A688A244-3B7D-445D-A0AB-F3B0BB5EAC5A}" type="sibTrans" cxnId="{E12AC06C-744E-4B4A-89E4-7636B67DF105}">
      <dgm:prSet/>
      <dgm:spPr/>
      <dgm:t>
        <a:bodyPr/>
        <a:lstStyle/>
        <a:p>
          <a:endParaRPr lang="en-US"/>
        </a:p>
      </dgm:t>
    </dgm:pt>
    <dgm:pt modelId="{A0C905FE-71C0-4C65-AE71-A193EF26DC78}">
      <dgm:prSet/>
      <dgm:spPr/>
      <dgm:t>
        <a:bodyPr/>
        <a:lstStyle/>
        <a:p>
          <a:r>
            <a:rPr lang="en-US"/>
            <a:t>HR professionals should be aware of the actions’ outcomes</a:t>
          </a:r>
        </a:p>
      </dgm:t>
    </dgm:pt>
    <dgm:pt modelId="{F0200E11-741F-41CA-87BF-B056C848875C}" type="parTrans" cxnId="{B4B317F2-ED0C-4D09-8F26-6AD2C82DB8BD}">
      <dgm:prSet/>
      <dgm:spPr/>
      <dgm:t>
        <a:bodyPr/>
        <a:lstStyle/>
        <a:p>
          <a:endParaRPr lang="en-US"/>
        </a:p>
      </dgm:t>
    </dgm:pt>
    <dgm:pt modelId="{58762FA8-773E-4FB2-AB00-800A4429E6EF}" type="sibTrans" cxnId="{B4B317F2-ED0C-4D09-8F26-6AD2C82DB8BD}">
      <dgm:prSet/>
      <dgm:spPr/>
      <dgm:t>
        <a:bodyPr/>
        <a:lstStyle/>
        <a:p>
          <a:endParaRPr lang="en-US"/>
        </a:p>
      </dgm:t>
    </dgm:pt>
    <dgm:pt modelId="{B43C65E5-B165-4F4A-AB9C-0CD7F02AAA3C}">
      <dgm:prSet/>
      <dgm:spPr/>
      <dgm:t>
        <a:bodyPr/>
        <a:lstStyle/>
        <a:p>
          <a:r>
            <a:rPr lang="en-US"/>
            <a:t>Improved work and better working conditions</a:t>
          </a:r>
        </a:p>
      </dgm:t>
    </dgm:pt>
    <dgm:pt modelId="{1A34FAEF-7D4F-40B9-8A4C-21D968CF52A7}" type="parTrans" cxnId="{1DC9E5BE-2BFD-4175-AB75-22AEA7A61885}">
      <dgm:prSet/>
      <dgm:spPr/>
      <dgm:t>
        <a:bodyPr/>
        <a:lstStyle/>
        <a:p>
          <a:endParaRPr lang="en-US"/>
        </a:p>
      </dgm:t>
    </dgm:pt>
    <dgm:pt modelId="{D8AB8763-7B61-479B-8F82-EA4A2FE01FE7}" type="sibTrans" cxnId="{1DC9E5BE-2BFD-4175-AB75-22AEA7A61885}">
      <dgm:prSet/>
      <dgm:spPr/>
      <dgm:t>
        <a:bodyPr/>
        <a:lstStyle/>
        <a:p>
          <a:endParaRPr lang="en-US"/>
        </a:p>
      </dgm:t>
    </dgm:pt>
    <dgm:pt modelId="{FDC05AB1-8E4A-494B-84BC-B115E6AA23D0}">
      <dgm:prSet/>
      <dgm:spPr/>
      <dgm:t>
        <a:bodyPr/>
        <a:lstStyle/>
        <a:p>
          <a:r>
            <a:rPr lang="en-US"/>
            <a:t>HR professionals’ impact on work</a:t>
          </a:r>
        </a:p>
      </dgm:t>
    </dgm:pt>
    <dgm:pt modelId="{72FB8EC7-D2C9-45E4-B8CF-9703223D877F}" type="parTrans" cxnId="{29813DA0-19B1-4303-84DE-0C42B47845E2}">
      <dgm:prSet/>
      <dgm:spPr/>
      <dgm:t>
        <a:bodyPr/>
        <a:lstStyle/>
        <a:p>
          <a:endParaRPr lang="en-US"/>
        </a:p>
      </dgm:t>
    </dgm:pt>
    <dgm:pt modelId="{5903635A-4720-4CF0-B4DE-67B08880452F}" type="sibTrans" cxnId="{29813DA0-19B1-4303-84DE-0C42B47845E2}">
      <dgm:prSet/>
      <dgm:spPr/>
      <dgm:t>
        <a:bodyPr/>
        <a:lstStyle/>
        <a:p>
          <a:endParaRPr lang="en-US"/>
        </a:p>
      </dgm:t>
    </dgm:pt>
    <dgm:pt modelId="{B10753CF-D76F-4F2C-98D2-BE695FB17181}">
      <dgm:prSet/>
      <dgm:spPr/>
      <dgm:t>
        <a:bodyPr/>
        <a:lstStyle/>
        <a:p>
          <a:r>
            <a:rPr lang="en-US"/>
            <a:t>Outcomes on employees</a:t>
          </a:r>
        </a:p>
      </dgm:t>
    </dgm:pt>
    <dgm:pt modelId="{1FC41717-ED11-474A-9FE8-3A0B5E794CB5}" type="parTrans" cxnId="{033CE23C-C1AF-4BF7-A2B3-8887A05E9AFE}">
      <dgm:prSet/>
      <dgm:spPr/>
      <dgm:t>
        <a:bodyPr/>
        <a:lstStyle/>
        <a:p>
          <a:endParaRPr lang="en-US"/>
        </a:p>
      </dgm:t>
    </dgm:pt>
    <dgm:pt modelId="{16593BEE-D5F6-4B2B-9706-3467DC4B7390}" type="sibTrans" cxnId="{033CE23C-C1AF-4BF7-A2B3-8887A05E9AFE}">
      <dgm:prSet/>
      <dgm:spPr/>
      <dgm:t>
        <a:bodyPr/>
        <a:lstStyle/>
        <a:p>
          <a:endParaRPr lang="en-US"/>
        </a:p>
      </dgm:t>
    </dgm:pt>
    <dgm:pt modelId="{11DF9401-2F7C-4E85-A4CE-A42A1E5C0DFA}">
      <dgm:prSet/>
      <dgm:spPr/>
      <dgm:t>
        <a:bodyPr/>
        <a:lstStyle/>
        <a:p>
          <a:r>
            <a:rPr lang="en-US"/>
            <a:t>Effects on professionalism </a:t>
          </a:r>
        </a:p>
      </dgm:t>
    </dgm:pt>
    <dgm:pt modelId="{EA78AEAF-8199-4C02-A729-709E69F08347}" type="parTrans" cxnId="{60D64AE2-678F-456A-8D2D-EF3E46672E70}">
      <dgm:prSet/>
      <dgm:spPr/>
      <dgm:t>
        <a:bodyPr/>
        <a:lstStyle/>
        <a:p>
          <a:endParaRPr lang="en-US"/>
        </a:p>
      </dgm:t>
    </dgm:pt>
    <dgm:pt modelId="{E6D29118-D291-4883-8115-4024AC8B74A3}" type="sibTrans" cxnId="{60D64AE2-678F-456A-8D2D-EF3E46672E70}">
      <dgm:prSet/>
      <dgm:spPr/>
      <dgm:t>
        <a:bodyPr/>
        <a:lstStyle/>
        <a:p>
          <a:endParaRPr lang="en-US"/>
        </a:p>
      </dgm:t>
    </dgm:pt>
    <dgm:pt modelId="{D6B75239-5B13-449B-9696-285DC1F19989}">
      <dgm:prSet/>
      <dgm:spPr/>
      <dgm:t>
        <a:bodyPr/>
        <a:lstStyle/>
        <a:p>
          <a:r>
            <a:rPr lang="en-US"/>
            <a:t>Impacts on organisations </a:t>
          </a:r>
        </a:p>
      </dgm:t>
    </dgm:pt>
    <dgm:pt modelId="{95CD2A39-796B-437D-9F6B-7E2DF9A23DBD}" type="parTrans" cxnId="{0586D2DD-8F0E-4C2A-B625-7CB3704BAF93}">
      <dgm:prSet/>
      <dgm:spPr/>
      <dgm:t>
        <a:bodyPr/>
        <a:lstStyle/>
        <a:p>
          <a:endParaRPr lang="en-US"/>
        </a:p>
      </dgm:t>
    </dgm:pt>
    <dgm:pt modelId="{1EC2F50B-3012-4A7B-84FD-2FE73490C724}" type="sibTrans" cxnId="{0586D2DD-8F0E-4C2A-B625-7CB3704BAF93}">
      <dgm:prSet/>
      <dgm:spPr/>
      <dgm:t>
        <a:bodyPr/>
        <a:lstStyle/>
        <a:p>
          <a:endParaRPr lang="en-US"/>
        </a:p>
      </dgm:t>
    </dgm:pt>
    <dgm:pt modelId="{59297BC8-D16A-4121-B354-FB7E185D4AC3}">
      <dgm:prSet/>
      <dgm:spPr/>
      <dgm:t>
        <a:bodyPr/>
        <a:lstStyle/>
        <a:p>
          <a:r>
            <a:rPr lang="en-US"/>
            <a:t>Knowledge of various aspects of the organisation</a:t>
          </a:r>
        </a:p>
      </dgm:t>
    </dgm:pt>
    <dgm:pt modelId="{09951B0B-86DE-452B-8326-CE12FDD96DFA}" type="parTrans" cxnId="{0BC0405C-D17B-4F9F-990E-9938CFCC117D}">
      <dgm:prSet/>
      <dgm:spPr/>
      <dgm:t>
        <a:bodyPr/>
        <a:lstStyle/>
        <a:p>
          <a:endParaRPr lang="en-US"/>
        </a:p>
      </dgm:t>
    </dgm:pt>
    <dgm:pt modelId="{FCEA821D-CB6F-4F91-AB8A-A05E24B06E13}" type="sibTrans" cxnId="{0BC0405C-D17B-4F9F-990E-9938CFCC117D}">
      <dgm:prSet/>
      <dgm:spPr/>
      <dgm:t>
        <a:bodyPr/>
        <a:lstStyle/>
        <a:p>
          <a:endParaRPr lang="en-US"/>
        </a:p>
      </dgm:t>
    </dgm:pt>
    <dgm:pt modelId="{C6EEAC9D-7B5D-486D-9385-7B47DA811DA1}" type="pres">
      <dgm:prSet presAssocID="{DBBA663F-8A85-4BB5-9DF9-DEDD07B89FEF}" presName="root" presStyleCnt="0">
        <dgm:presLayoutVars>
          <dgm:dir/>
          <dgm:resizeHandles val="exact"/>
        </dgm:presLayoutVars>
      </dgm:prSet>
      <dgm:spPr/>
    </dgm:pt>
    <dgm:pt modelId="{C1D79AB6-465B-490B-8665-45F47B6786AF}" type="pres">
      <dgm:prSet presAssocID="{70DD8F0E-8669-4EE8-A12D-14B62FD2E6C9}" presName="compNode" presStyleCnt="0"/>
      <dgm:spPr/>
    </dgm:pt>
    <dgm:pt modelId="{63EAC6D7-2108-41AC-99AF-3334CCBFC6A5}" type="pres">
      <dgm:prSet presAssocID="{70DD8F0E-8669-4EE8-A12D-14B62FD2E6C9}" presName="bgRect" presStyleLbl="bgShp" presStyleIdx="0" presStyleCnt="8"/>
      <dgm:spPr/>
    </dgm:pt>
    <dgm:pt modelId="{5F0A8624-0832-4C8F-AB23-D5667A551BA5}" type="pres">
      <dgm:prSet presAssocID="{70DD8F0E-8669-4EE8-A12D-14B62FD2E6C9}" presName="iconRect" presStyleLbl="node1" presStyleIdx="0" presStyleCnt="8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10C2DB3A-D1B4-4DD7-81DA-7CC1711842BD}" type="pres">
      <dgm:prSet presAssocID="{70DD8F0E-8669-4EE8-A12D-14B62FD2E6C9}" presName="spaceRect" presStyleCnt="0"/>
      <dgm:spPr/>
    </dgm:pt>
    <dgm:pt modelId="{40AAAB10-402C-49D4-B54E-DD15E211C85B}" type="pres">
      <dgm:prSet presAssocID="{70DD8F0E-8669-4EE8-A12D-14B62FD2E6C9}" presName="parTx" presStyleLbl="revTx" presStyleIdx="0" presStyleCnt="8">
        <dgm:presLayoutVars>
          <dgm:chMax val="0"/>
          <dgm:chPref val="0"/>
        </dgm:presLayoutVars>
      </dgm:prSet>
      <dgm:spPr/>
    </dgm:pt>
    <dgm:pt modelId="{18909D82-E15A-4A27-8B47-2110E007DE11}" type="pres">
      <dgm:prSet presAssocID="{A688A244-3B7D-445D-A0AB-F3B0BB5EAC5A}" presName="sibTrans" presStyleCnt="0"/>
      <dgm:spPr/>
    </dgm:pt>
    <dgm:pt modelId="{10A7C1D0-A89E-42EC-A475-64C7C8BDD396}" type="pres">
      <dgm:prSet presAssocID="{A0C905FE-71C0-4C65-AE71-A193EF26DC78}" presName="compNode" presStyleCnt="0"/>
      <dgm:spPr/>
    </dgm:pt>
    <dgm:pt modelId="{441A4B68-08DF-4ABB-BFE0-9E5536A46C02}" type="pres">
      <dgm:prSet presAssocID="{A0C905FE-71C0-4C65-AE71-A193EF26DC78}" presName="bgRect" presStyleLbl="bgShp" presStyleIdx="1" presStyleCnt="8"/>
      <dgm:spPr/>
    </dgm:pt>
    <dgm:pt modelId="{DCCD9B42-AD7D-46AA-83A7-996C340EF09D}" type="pres">
      <dgm:prSet presAssocID="{A0C905FE-71C0-4C65-AE71-A193EF26DC78}" presName="iconRect" presStyleLbl="node1" presStyleIdx="1" presStyleCnt="8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B8C5C6FD-4BEA-4E5E-A944-27DEC71CA0DD}" type="pres">
      <dgm:prSet presAssocID="{A0C905FE-71C0-4C65-AE71-A193EF26DC78}" presName="spaceRect" presStyleCnt="0"/>
      <dgm:spPr/>
    </dgm:pt>
    <dgm:pt modelId="{A66FB2D5-CE6F-4ED4-9404-9875B810A4DF}" type="pres">
      <dgm:prSet presAssocID="{A0C905FE-71C0-4C65-AE71-A193EF26DC78}" presName="parTx" presStyleLbl="revTx" presStyleIdx="1" presStyleCnt="8">
        <dgm:presLayoutVars>
          <dgm:chMax val="0"/>
          <dgm:chPref val="0"/>
        </dgm:presLayoutVars>
      </dgm:prSet>
      <dgm:spPr/>
    </dgm:pt>
    <dgm:pt modelId="{590873A7-12DD-44F9-95D6-1012E293C5D0}" type="pres">
      <dgm:prSet presAssocID="{58762FA8-773E-4FB2-AB00-800A4429E6EF}" presName="sibTrans" presStyleCnt="0"/>
      <dgm:spPr/>
    </dgm:pt>
    <dgm:pt modelId="{9A43F081-0996-4AA9-B221-5DB9700A5A61}" type="pres">
      <dgm:prSet presAssocID="{B43C65E5-B165-4F4A-AB9C-0CD7F02AAA3C}" presName="compNode" presStyleCnt="0"/>
      <dgm:spPr/>
    </dgm:pt>
    <dgm:pt modelId="{E5391813-6578-43AB-BAC4-152E6345E695}" type="pres">
      <dgm:prSet presAssocID="{B43C65E5-B165-4F4A-AB9C-0CD7F02AAA3C}" presName="bgRect" presStyleLbl="bgShp" presStyleIdx="2" presStyleCnt="8"/>
      <dgm:spPr/>
    </dgm:pt>
    <dgm:pt modelId="{2FC16150-D0DF-41AF-A7B0-52891FBC6471}" type="pres">
      <dgm:prSet presAssocID="{B43C65E5-B165-4F4A-AB9C-0CD7F02AAA3C}" presName="iconRect" presStyleLbl="node1" presStyleIdx="2" presStyleCnt="8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642DE2D6-2D65-41A9-A5BC-6EC89B1A6B74}" type="pres">
      <dgm:prSet presAssocID="{B43C65E5-B165-4F4A-AB9C-0CD7F02AAA3C}" presName="spaceRect" presStyleCnt="0"/>
      <dgm:spPr/>
    </dgm:pt>
    <dgm:pt modelId="{DEEC9831-36C2-4ED7-B2D8-5DBD6535C273}" type="pres">
      <dgm:prSet presAssocID="{B43C65E5-B165-4F4A-AB9C-0CD7F02AAA3C}" presName="parTx" presStyleLbl="revTx" presStyleIdx="2" presStyleCnt="8">
        <dgm:presLayoutVars>
          <dgm:chMax val="0"/>
          <dgm:chPref val="0"/>
        </dgm:presLayoutVars>
      </dgm:prSet>
      <dgm:spPr/>
    </dgm:pt>
    <dgm:pt modelId="{D65E34DA-605B-4074-A5D8-D5E729DBA478}" type="pres">
      <dgm:prSet presAssocID="{D8AB8763-7B61-479B-8F82-EA4A2FE01FE7}" presName="sibTrans" presStyleCnt="0"/>
      <dgm:spPr/>
    </dgm:pt>
    <dgm:pt modelId="{46C8C159-CB36-49E8-875E-B51139E32D16}" type="pres">
      <dgm:prSet presAssocID="{FDC05AB1-8E4A-494B-84BC-B115E6AA23D0}" presName="compNode" presStyleCnt="0"/>
      <dgm:spPr/>
    </dgm:pt>
    <dgm:pt modelId="{17ECC7E8-7211-4134-B4F9-9BDCCD7B953C}" type="pres">
      <dgm:prSet presAssocID="{FDC05AB1-8E4A-494B-84BC-B115E6AA23D0}" presName="bgRect" presStyleLbl="bgShp" presStyleIdx="3" presStyleCnt="8"/>
      <dgm:spPr/>
    </dgm:pt>
    <dgm:pt modelId="{0EFF669D-265F-412B-8BF9-2454AF24F6E6}" type="pres">
      <dgm:prSet presAssocID="{FDC05AB1-8E4A-494B-84BC-B115E6AA23D0}" presName="iconRect" presStyleLbl="node1" presStyleIdx="3" presStyleCnt="8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A9B72238-47C0-4454-A48E-DE451B547E58}" type="pres">
      <dgm:prSet presAssocID="{FDC05AB1-8E4A-494B-84BC-B115E6AA23D0}" presName="spaceRect" presStyleCnt="0"/>
      <dgm:spPr/>
    </dgm:pt>
    <dgm:pt modelId="{FCDF1D5E-EAD0-4688-A555-26038D18DF45}" type="pres">
      <dgm:prSet presAssocID="{FDC05AB1-8E4A-494B-84BC-B115E6AA23D0}" presName="parTx" presStyleLbl="revTx" presStyleIdx="3" presStyleCnt="8">
        <dgm:presLayoutVars>
          <dgm:chMax val="0"/>
          <dgm:chPref val="0"/>
        </dgm:presLayoutVars>
      </dgm:prSet>
      <dgm:spPr/>
    </dgm:pt>
    <dgm:pt modelId="{EB7B3DC6-EC05-4423-A02C-DACE16BF39E4}" type="pres">
      <dgm:prSet presAssocID="{5903635A-4720-4CF0-B4DE-67B08880452F}" presName="sibTrans" presStyleCnt="0"/>
      <dgm:spPr/>
    </dgm:pt>
    <dgm:pt modelId="{AC5D8CFF-A786-4167-A0CF-9C008109BFBE}" type="pres">
      <dgm:prSet presAssocID="{B10753CF-D76F-4F2C-98D2-BE695FB17181}" presName="compNode" presStyleCnt="0"/>
      <dgm:spPr/>
    </dgm:pt>
    <dgm:pt modelId="{E7A041F3-3BCC-45EC-9BCC-B85D2CEA3F9D}" type="pres">
      <dgm:prSet presAssocID="{B10753CF-D76F-4F2C-98D2-BE695FB17181}" presName="bgRect" presStyleLbl="bgShp" presStyleIdx="4" presStyleCnt="8"/>
      <dgm:spPr/>
    </dgm:pt>
    <dgm:pt modelId="{A77F7353-52BF-4ABC-BD23-37230583E1B9}" type="pres">
      <dgm:prSet presAssocID="{B10753CF-D76F-4F2C-98D2-BE695FB17181}" presName="iconRect" presStyleLbl="node1" presStyleIdx="4" presStyleCnt="8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D5F9860C-9A5E-44CC-9C19-B22BC3C894D6}" type="pres">
      <dgm:prSet presAssocID="{B10753CF-D76F-4F2C-98D2-BE695FB17181}" presName="spaceRect" presStyleCnt="0"/>
      <dgm:spPr/>
    </dgm:pt>
    <dgm:pt modelId="{9575AFA9-C697-4C55-81F1-5866F2EF0C49}" type="pres">
      <dgm:prSet presAssocID="{B10753CF-D76F-4F2C-98D2-BE695FB17181}" presName="parTx" presStyleLbl="revTx" presStyleIdx="4" presStyleCnt="8">
        <dgm:presLayoutVars>
          <dgm:chMax val="0"/>
          <dgm:chPref val="0"/>
        </dgm:presLayoutVars>
      </dgm:prSet>
      <dgm:spPr/>
    </dgm:pt>
    <dgm:pt modelId="{363817AD-B639-4663-89FA-7653895C565B}" type="pres">
      <dgm:prSet presAssocID="{16593BEE-D5F6-4B2B-9706-3467DC4B7390}" presName="sibTrans" presStyleCnt="0"/>
      <dgm:spPr/>
    </dgm:pt>
    <dgm:pt modelId="{478BFF5E-6118-4CC7-B7E3-47FC65E3808F}" type="pres">
      <dgm:prSet presAssocID="{11DF9401-2F7C-4E85-A4CE-A42A1E5C0DFA}" presName="compNode" presStyleCnt="0"/>
      <dgm:spPr/>
    </dgm:pt>
    <dgm:pt modelId="{753C08F3-676E-4303-A467-B46663053366}" type="pres">
      <dgm:prSet presAssocID="{11DF9401-2F7C-4E85-A4CE-A42A1E5C0DFA}" presName="bgRect" presStyleLbl="bgShp" presStyleIdx="5" presStyleCnt="8"/>
      <dgm:spPr/>
    </dgm:pt>
    <dgm:pt modelId="{07F9F528-2045-4FA0-AF15-EE8566C13384}" type="pres">
      <dgm:prSet presAssocID="{11DF9401-2F7C-4E85-A4CE-A42A1E5C0DFA}" presName="iconRect" presStyleLbl="node1" presStyleIdx="5" presStyleCnt="8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600C14B6-50A6-4F69-8BD7-2C4440625DFE}" type="pres">
      <dgm:prSet presAssocID="{11DF9401-2F7C-4E85-A4CE-A42A1E5C0DFA}" presName="spaceRect" presStyleCnt="0"/>
      <dgm:spPr/>
    </dgm:pt>
    <dgm:pt modelId="{39086F19-34F4-474A-97D2-79F81B5315DD}" type="pres">
      <dgm:prSet presAssocID="{11DF9401-2F7C-4E85-A4CE-A42A1E5C0DFA}" presName="parTx" presStyleLbl="revTx" presStyleIdx="5" presStyleCnt="8">
        <dgm:presLayoutVars>
          <dgm:chMax val="0"/>
          <dgm:chPref val="0"/>
        </dgm:presLayoutVars>
      </dgm:prSet>
      <dgm:spPr/>
    </dgm:pt>
    <dgm:pt modelId="{A5DCE34D-F4B2-4CCC-A436-28F502229497}" type="pres">
      <dgm:prSet presAssocID="{E6D29118-D291-4883-8115-4024AC8B74A3}" presName="sibTrans" presStyleCnt="0"/>
      <dgm:spPr/>
    </dgm:pt>
    <dgm:pt modelId="{0E863E5E-1712-4DEF-AACA-0B59C871653D}" type="pres">
      <dgm:prSet presAssocID="{D6B75239-5B13-449B-9696-285DC1F19989}" presName="compNode" presStyleCnt="0"/>
      <dgm:spPr/>
    </dgm:pt>
    <dgm:pt modelId="{46D8C45B-A0C9-41E1-8B30-C1BEA41DFD8B}" type="pres">
      <dgm:prSet presAssocID="{D6B75239-5B13-449B-9696-285DC1F19989}" presName="bgRect" presStyleLbl="bgShp" presStyleIdx="6" presStyleCnt="8"/>
      <dgm:spPr/>
    </dgm:pt>
    <dgm:pt modelId="{B254ED84-6D14-4066-80BD-8A6D93BD196D}" type="pres">
      <dgm:prSet presAssocID="{D6B75239-5B13-449B-9696-285DC1F19989}" presName="iconRect" presStyleLbl="node1" presStyleIdx="6" presStyleCnt="8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57C52ED6-A1CE-4E9C-874A-05CDE442A490}" type="pres">
      <dgm:prSet presAssocID="{D6B75239-5B13-449B-9696-285DC1F19989}" presName="spaceRect" presStyleCnt="0"/>
      <dgm:spPr/>
    </dgm:pt>
    <dgm:pt modelId="{D3373DE5-600F-47B4-B50F-B506FDCBDE7B}" type="pres">
      <dgm:prSet presAssocID="{D6B75239-5B13-449B-9696-285DC1F19989}" presName="parTx" presStyleLbl="revTx" presStyleIdx="6" presStyleCnt="8">
        <dgm:presLayoutVars>
          <dgm:chMax val="0"/>
          <dgm:chPref val="0"/>
        </dgm:presLayoutVars>
      </dgm:prSet>
      <dgm:spPr/>
    </dgm:pt>
    <dgm:pt modelId="{72554CAA-1493-402C-A576-09046F362B3F}" type="pres">
      <dgm:prSet presAssocID="{1EC2F50B-3012-4A7B-84FD-2FE73490C724}" presName="sibTrans" presStyleCnt="0"/>
      <dgm:spPr/>
    </dgm:pt>
    <dgm:pt modelId="{970F8579-C033-4F35-BC66-C649C7EDFEF0}" type="pres">
      <dgm:prSet presAssocID="{59297BC8-D16A-4121-B354-FB7E185D4AC3}" presName="compNode" presStyleCnt="0"/>
      <dgm:spPr/>
    </dgm:pt>
    <dgm:pt modelId="{8869BD7B-DC0B-4BC7-BEC0-65DE15D96EB6}" type="pres">
      <dgm:prSet presAssocID="{59297BC8-D16A-4121-B354-FB7E185D4AC3}" presName="bgRect" presStyleLbl="bgShp" presStyleIdx="7" presStyleCnt="8"/>
      <dgm:spPr/>
    </dgm:pt>
    <dgm:pt modelId="{AA1EC9FE-969C-4E1A-8913-9284D3B2C619}" type="pres">
      <dgm:prSet presAssocID="{59297BC8-D16A-4121-B354-FB7E185D4AC3}" presName="iconRect" presStyleLbl="node1" presStyleIdx="7" presStyleCnt="8"/>
      <dgm:spPr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6C0F1028-F59E-4965-8DD5-10CD41BFF56D}" type="pres">
      <dgm:prSet presAssocID="{59297BC8-D16A-4121-B354-FB7E185D4AC3}" presName="spaceRect" presStyleCnt="0"/>
      <dgm:spPr/>
    </dgm:pt>
    <dgm:pt modelId="{EF684573-7CBC-41B5-9D64-080059B03844}" type="pres">
      <dgm:prSet presAssocID="{59297BC8-D16A-4121-B354-FB7E185D4AC3}" presName="parTx" presStyleLbl="revTx" presStyleIdx="7" presStyleCnt="8">
        <dgm:presLayoutVars>
          <dgm:chMax val="0"/>
          <dgm:chPref val="0"/>
        </dgm:presLayoutVars>
      </dgm:prSet>
      <dgm:spPr/>
    </dgm:pt>
  </dgm:ptLst>
  <dgm:cxnLst>
    <dgm:cxn modelId="{B067F819-43C9-49B2-ABCD-D3FE40370F17}" type="presOf" srcId="{70DD8F0E-8669-4EE8-A12D-14B62FD2E6C9}" destId="{40AAAB10-402C-49D4-B54E-DD15E211C85B}" srcOrd="0" destOrd="0" presId="urn:microsoft.com/office/officeart/2018/2/layout/IconVerticalSolidList"/>
    <dgm:cxn modelId="{033CE23C-C1AF-4BF7-A2B3-8887A05E9AFE}" srcId="{DBBA663F-8A85-4BB5-9DF9-DEDD07B89FEF}" destId="{B10753CF-D76F-4F2C-98D2-BE695FB17181}" srcOrd="4" destOrd="0" parTransId="{1FC41717-ED11-474A-9FE8-3A0B5E794CB5}" sibTransId="{16593BEE-D5F6-4B2B-9706-3467DC4B7390}"/>
    <dgm:cxn modelId="{0BC0405C-D17B-4F9F-990E-9938CFCC117D}" srcId="{DBBA663F-8A85-4BB5-9DF9-DEDD07B89FEF}" destId="{59297BC8-D16A-4121-B354-FB7E185D4AC3}" srcOrd="7" destOrd="0" parTransId="{09951B0B-86DE-452B-8326-CE12FDD96DFA}" sibTransId="{FCEA821D-CB6F-4F91-AB8A-A05E24B06E13}"/>
    <dgm:cxn modelId="{96328065-744E-453A-8C98-486DE88B21B7}" type="presOf" srcId="{DBBA663F-8A85-4BB5-9DF9-DEDD07B89FEF}" destId="{C6EEAC9D-7B5D-486D-9385-7B47DA811DA1}" srcOrd="0" destOrd="0" presId="urn:microsoft.com/office/officeart/2018/2/layout/IconVerticalSolidList"/>
    <dgm:cxn modelId="{48EB9247-A8FD-4658-84D9-EC864DA48AB0}" type="presOf" srcId="{D6B75239-5B13-449B-9696-285DC1F19989}" destId="{D3373DE5-600F-47B4-B50F-B506FDCBDE7B}" srcOrd="0" destOrd="0" presId="urn:microsoft.com/office/officeart/2018/2/layout/IconVerticalSolidList"/>
    <dgm:cxn modelId="{E12AC06C-744E-4B4A-89E4-7636B67DF105}" srcId="{DBBA663F-8A85-4BB5-9DF9-DEDD07B89FEF}" destId="{70DD8F0E-8669-4EE8-A12D-14B62FD2E6C9}" srcOrd="0" destOrd="0" parTransId="{1F0CF357-FC37-4F03-9510-CF076C70DBF1}" sibTransId="{A688A244-3B7D-445D-A0AB-F3B0BB5EAC5A}"/>
    <dgm:cxn modelId="{10A6A475-EE54-4F49-B412-94C635CB90C3}" type="presOf" srcId="{FDC05AB1-8E4A-494B-84BC-B115E6AA23D0}" destId="{FCDF1D5E-EAD0-4688-A555-26038D18DF45}" srcOrd="0" destOrd="0" presId="urn:microsoft.com/office/officeart/2018/2/layout/IconVerticalSolidList"/>
    <dgm:cxn modelId="{4FC70690-47EC-4C40-8E58-B7FBEAF6DBCC}" type="presOf" srcId="{B43C65E5-B165-4F4A-AB9C-0CD7F02AAA3C}" destId="{DEEC9831-36C2-4ED7-B2D8-5DBD6535C273}" srcOrd="0" destOrd="0" presId="urn:microsoft.com/office/officeart/2018/2/layout/IconVerticalSolidList"/>
    <dgm:cxn modelId="{29813DA0-19B1-4303-84DE-0C42B47845E2}" srcId="{DBBA663F-8A85-4BB5-9DF9-DEDD07B89FEF}" destId="{FDC05AB1-8E4A-494B-84BC-B115E6AA23D0}" srcOrd="3" destOrd="0" parTransId="{72FB8EC7-D2C9-45E4-B8CF-9703223D877F}" sibTransId="{5903635A-4720-4CF0-B4DE-67B08880452F}"/>
    <dgm:cxn modelId="{1DC9E5BE-2BFD-4175-AB75-22AEA7A61885}" srcId="{DBBA663F-8A85-4BB5-9DF9-DEDD07B89FEF}" destId="{B43C65E5-B165-4F4A-AB9C-0CD7F02AAA3C}" srcOrd="2" destOrd="0" parTransId="{1A34FAEF-7D4F-40B9-8A4C-21D968CF52A7}" sibTransId="{D8AB8763-7B61-479B-8F82-EA4A2FE01FE7}"/>
    <dgm:cxn modelId="{54714AC6-A789-4F78-B17B-7A74B3319CA8}" type="presOf" srcId="{B10753CF-D76F-4F2C-98D2-BE695FB17181}" destId="{9575AFA9-C697-4C55-81F1-5866F2EF0C49}" srcOrd="0" destOrd="0" presId="urn:microsoft.com/office/officeart/2018/2/layout/IconVerticalSolidList"/>
    <dgm:cxn modelId="{0C94E6C7-2BEB-4E8D-BF6C-A61FDB100DB3}" type="presOf" srcId="{59297BC8-D16A-4121-B354-FB7E185D4AC3}" destId="{EF684573-7CBC-41B5-9D64-080059B03844}" srcOrd="0" destOrd="0" presId="urn:microsoft.com/office/officeart/2018/2/layout/IconVerticalSolidList"/>
    <dgm:cxn modelId="{0586D2DD-8F0E-4C2A-B625-7CB3704BAF93}" srcId="{DBBA663F-8A85-4BB5-9DF9-DEDD07B89FEF}" destId="{D6B75239-5B13-449B-9696-285DC1F19989}" srcOrd="6" destOrd="0" parTransId="{95CD2A39-796B-437D-9F6B-7E2DF9A23DBD}" sibTransId="{1EC2F50B-3012-4A7B-84FD-2FE73490C724}"/>
    <dgm:cxn modelId="{60D64AE2-678F-456A-8D2D-EF3E46672E70}" srcId="{DBBA663F-8A85-4BB5-9DF9-DEDD07B89FEF}" destId="{11DF9401-2F7C-4E85-A4CE-A42A1E5C0DFA}" srcOrd="5" destOrd="0" parTransId="{EA78AEAF-8199-4C02-A729-709E69F08347}" sibTransId="{E6D29118-D291-4883-8115-4024AC8B74A3}"/>
    <dgm:cxn modelId="{B4B317F2-ED0C-4D09-8F26-6AD2C82DB8BD}" srcId="{DBBA663F-8A85-4BB5-9DF9-DEDD07B89FEF}" destId="{A0C905FE-71C0-4C65-AE71-A193EF26DC78}" srcOrd="1" destOrd="0" parTransId="{F0200E11-741F-41CA-87BF-B056C848875C}" sibTransId="{58762FA8-773E-4FB2-AB00-800A4429E6EF}"/>
    <dgm:cxn modelId="{427EC1FA-6AFC-455C-A8E6-C94CECAE536D}" type="presOf" srcId="{A0C905FE-71C0-4C65-AE71-A193EF26DC78}" destId="{A66FB2D5-CE6F-4ED4-9404-9875B810A4DF}" srcOrd="0" destOrd="0" presId="urn:microsoft.com/office/officeart/2018/2/layout/IconVerticalSolidList"/>
    <dgm:cxn modelId="{5935E7FC-3112-4187-A6C7-6B2046666BF3}" type="presOf" srcId="{11DF9401-2F7C-4E85-A4CE-A42A1E5C0DFA}" destId="{39086F19-34F4-474A-97D2-79F81B5315DD}" srcOrd="0" destOrd="0" presId="urn:microsoft.com/office/officeart/2018/2/layout/IconVerticalSolidList"/>
    <dgm:cxn modelId="{124E06DA-6FD6-4B3B-BF2F-5D6FA7E2E197}" type="presParOf" srcId="{C6EEAC9D-7B5D-486D-9385-7B47DA811DA1}" destId="{C1D79AB6-465B-490B-8665-45F47B6786AF}" srcOrd="0" destOrd="0" presId="urn:microsoft.com/office/officeart/2018/2/layout/IconVerticalSolidList"/>
    <dgm:cxn modelId="{D4CA33FE-C93A-4EEA-950C-11E047A45637}" type="presParOf" srcId="{C1D79AB6-465B-490B-8665-45F47B6786AF}" destId="{63EAC6D7-2108-41AC-99AF-3334CCBFC6A5}" srcOrd="0" destOrd="0" presId="urn:microsoft.com/office/officeart/2018/2/layout/IconVerticalSolidList"/>
    <dgm:cxn modelId="{59CB188E-EB6D-4A11-8F5C-6439CFC8592A}" type="presParOf" srcId="{C1D79AB6-465B-490B-8665-45F47B6786AF}" destId="{5F0A8624-0832-4C8F-AB23-D5667A551BA5}" srcOrd="1" destOrd="0" presId="urn:microsoft.com/office/officeart/2018/2/layout/IconVerticalSolidList"/>
    <dgm:cxn modelId="{7062789A-E551-4C3A-9909-00E36F658181}" type="presParOf" srcId="{C1D79AB6-465B-490B-8665-45F47B6786AF}" destId="{10C2DB3A-D1B4-4DD7-81DA-7CC1711842BD}" srcOrd="2" destOrd="0" presId="urn:microsoft.com/office/officeart/2018/2/layout/IconVerticalSolidList"/>
    <dgm:cxn modelId="{1B41C3F1-9C40-45E9-8B97-3A54BD5E7F95}" type="presParOf" srcId="{C1D79AB6-465B-490B-8665-45F47B6786AF}" destId="{40AAAB10-402C-49D4-B54E-DD15E211C85B}" srcOrd="3" destOrd="0" presId="urn:microsoft.com/office/officeart/2018/2/layout/IconVerticalSolidList"/>
    <dgm:cxn modelId="{774B78CC-5FB3-4903-A14A-42F395AB6736}" type="presParOf" srcId="{C6EEAC9D-7B5D-486D-9385-7B47DA811DA1}" destId="{18909D82-E15A-4A27-8B47-2110E007DE11}" srcOrd="1" destOrd="0" presId="urn:microsoft.com/office/officeart/2018/2/layout/IconVerticalSolidList"/>
    <dgm:cxn modelId="{0FA70375-8EFD-4503-9E62-26F5B7868EB4}" type="presParOf" srcId="{C6EEAC9D-7B5D-486D-9385-7B47DA811DA1}" destId="{10A7C1D0-A89E-42EC-A475-64C7C8BDD396}" srcOrd="2" destOrd="0" presId="urn:microsoft.com/office/officeart/2018/2/layout/IconVerticalSolidList"/>
    <dgm:cxn modelId="{6EED495A-990C-4F10-A00F-3C6E57CCFF1D}" type="presParOf" srcId="{10A7C1D0-A89E-42EC-A475-64C7C8BDD396}" destId="{441A4B68-08DF-4ABB-BFE0-9E5536A46C02}" srcOrd="0" destOrd="0" presId="urn:microsoft.com/office/officeart/2018/2/layout/IconVerticalSolidList"/>
    <dgm:cxn modelId="{E5CEEEA7-5321-44B5-B87C-56864FEF6001}" type="presParOf" srcId="{10A7C1D0-A89E-42EC-A475-64C7C8BDD396}" destId="{DCCD9B42-AD7D-46AA-83A7-996C340EF09D}" srcOrd="1" destOrd="0" presId="urn:microsoft.com/office/officeart/2018/2/layout/IconVerticalSolidList"/>
    <dgm:cxn modelId="{6AAC745E-447E-4376-961C-4D2B7102E079}" type="presParOf" srcId="{10A7C1D0-A89E-42EC-A475-64C7C8BDD396}" destId="{B8C5C6FD-4BEA-4E5E-A944-27DEC71CA0DD}" srcOrd="2" destOrd="0" presId="urn:microsoft.com/office/officeart/2018/2/layout/IconVerticalSolidList"/>
    <dgm:cxn modelId="{DD6A86E7-429D-497F-A06B-E568A50E2B0C}" type="presParOf" srcId="{10A7C1D0-A89E-42EC-A475-64C7C8BDD396}" destId="{A66FB2D5-CE6F-4ED4-9404-9875B810A4DF}" srcOrd="3" destOrd="0" presId="urn:microsoft.com/office/officeart/2018/2/layout/IconVerticalSolidList"/>
    <dgm:cxn modelId="{C96663D2-6F7A-4C8C-AD49-401817C6E7E7}" type="presParOf" srcId="{C6EEAC9D-7B5D-486D-9385-7B47DA811DA1}" destId="{590873A7-12DD-44F9-95D6-1012E293C5D0}" srcOrd="3" destOrd="0" presId="urn:microsoft.com/office/officeart/2018/2/layout/IconVerticalSolidList"/>
    <dgm:cxn modelId="{4DCB0486-0E68-4BED-84EF-7E5BB29AE11A}" type="presParOf" srcId="{C6EEAC9D-7B5D-486D-9385-7B47DA811DA1}" destId="{9A43F081-0996-4AA9-B221-5DB9700A5A61}" srcOrd="4" destOrd="0" presId="urn:microsoft.com/office/officeart/2018/2/layout/IconVerticalSolidList"/>
    <dgm:cxn modelId="{1F12F2E1-404E-4589-B0A1-AD5790C345C0}" type="presParOf" srcId="{9A43F081-0996-4AA9-B221-5DB9700A5A61}" destId="{E5391813-6578-43AB-BAC4-152E6345E695}" srcOrd="0" destOrd="0" presId="urn:microsoft.com/office/officeart/2018/2/layout/IconVerticalSolidList"/>
    <dgm:cxn modelId="{B2A150DF-D224-48ED-8A3F-B3A5BEFAC7FF}" type="presParOf" srcId="{9A43F081-0996-4AA9-B221-5DB9700A5A61}" destId="{2FC16150-D0DF-41AF-A7B0-52891FBC6471}" srcOrd="1" destOrd="0" presId="urn:microsoft.com/office/officeart/2018/2/layout/IconVerticalSolidList"/>
    <dgm:cxn modelId="{B47DF737-8990-4C44-8220-9E378902C844}" type="presParOf" srcId="{9A43F081-0996-4AA9-B221-5DB9700A5A61}" destId="{642DE2D6-2D65-41A9-A5BC-6EC89B1A6B74}" srcOrd="2" destOrd="0" presId="urn:microsoft.com/office/officeart/2018/2/layout/IconVerticalSolidList"/>
    <dgm:cxn modelId="{9D44B1EF-A205-4385-884E-9EF12DB184E4}" type="presParOf" srcId="{9A43F081-0996-4AA9-B221-5DB9700A5A61}" destId="{DEEC9831-36C2-4ED7-B2D8-5DBD6535C273}" srcOrd="3" destOrd="0" presId="urn:microsoft.com/office/officeart/2018/2/layout/IconVerticalSolidList"/>
    <dgm:cxn modelId="{711E32D2-76D0-45FE-90E7-86A4DD5EE4B2}" type="presParOf" srcId="{C6EEAC9D-7B5D-486D-9385-7B47DA811DA1}" destId="{D65E34DA-605B-4074-A5D8-D5E729DBA478}" srcOrd="5" destOrd="0" presId="urn:microsoft.com/office/officeart/2018/2/layout/IconVerticalSolidList"/>
    <dgm:cxn modelId="{714141F5-79D1-445A-B6B0-B5C77447FEE0}" type="presParOf" srcId="{C6EEAC9D-7B5D-486D-9385-7B47DA811DA1}" destId="{46C8C159-CB36-49E8-875E-B51139E32D16}" srcOrd="6" destOrd="0" presId="urn:microsoft.com/office/officeart/2018/2/layout/IconVerticalSolidList"/>
    <dgm:cxn modelId="{D348479D-2277-4D98-B86A-C0B57BA28327}" type="presParOf" srcId="{46C8C159-CB36-49E8-875E-B51139E32D16}" destId="{17ECC7E8-7211-4134-B4F9-9BDCCD7B953C}" srcOrd="0" destOrd="0" presId="urn:microsoft.com/office/officeart/2018/2/layout/IconVerticalSolidList"/>
    <dgm:cxn modelId="{F1E565D2-E0CF-4926-A889-9E472BC173E3}" type="presParOf" srcId="{46C8C159-CB36-49E8-875E-B51139E32D16}" destId="{0EFF669D-265F-412B-8BF9-2454AF24F6E6}" srcOrd="1" destOrd="0" presId="urn:microsoft.com/office/officeart/2018/2/layout/IconVerticalSolidList"/>
    <dgm:cxn modelId="{4CBC4A4E-EB1C-4E57-878B-73763C231525}" type="presParOf" srcId="{46C8C159-CB36-49E8-875E-B51139E32D16}" destId="{A9B72238-47C0-4454-A48E-DE451B547E58}" srcOrd="2" destOrd="0" presId="urn:microsoft.com/office/officeart/2018/2/layout/IconVerticalSolidList"/>
    <dgm:cxn modelId="{75F3289A-B2BA-47E9-8650-BC86DAB78210}" type="presParOf" srcId="{46C8C159-CB36-49E8-875E-B51139E32D16}" destId="{FCDF1D5E-EAD0-4688-A555-26038D18DF45}" srcOrd="3" destOrd="0" presId="urn:microsoft.com/office/officeart/2018/2/layout/IconVerticalSolidList"/>
    <dgm:cxn modelId="{DAA525C4-B8A1-418F-8C01-E98CDFF0A704}" type="presParOf" srcId="{C6EEAC9D-7B5D-486D-9385-7B47DA811DA1}" destId="{EB7B3DC6-EC05-4423-A02C-DACE16BF39E4}" srcOrd="7" destOrd="0" presId="urn:microsoft.com/office/officeart/2018/2/layout/IconVerticalSolidList"/>
    <dgm:cxn modelId="{595E13B1-4E6D-4E4C-917D-C284B45B1A09}" type="presParOf" srcId="{C6EEAC9D-7B5D-486D-9385-7B47DA811DA1}" destId="{AC5D8CFF-A786-4167-A0CF-9C008109BFBE}" srcOrd="8" destOrd="0" presId="urn:microsoft.com/office/officeart/2018/2/layout/IconVerticalSolidList"/>
    <dgm:cxn modelId="{6C3F0573-0444-443E-BF1C-A936A693E1A6}" type="presParOf" srcId="{AC5D8CFF-A786-4167-A0CF-9C008109BFBE}" destId="{E7A041F3-3BCC-45EC-9BCC-B85D2CEA3F9D}" srcOrd="0" destOrd="0" presId="urn:microsoft.com/office/officeart/2018/2/layout/IconVerticalSolidList"/>
    <dgm:cxn modelId="{75C7B97E-4E1D-4E38-982A-82D9A131018C}" type="presParOf" srcId="{AC5D8CFF-A786-4167-A0CF-9C008109BFBE}" destId="{A77F7353-52BF-4ABC-BD23-37230583E1B9}" srcOrd="1" destOrd="0" presId="urn:microsoft.com/office/officeart/2018/2/layout/IconVerticalSolidList"/>
    <dgm:cxn modelId="{80F584C5-406B-492F-A643-7CD74CF92141}" type="presParOf" srcId="{AC5D8CFF-A786-4167-A0CF-9C008109BFBE}" destId="{D5F9860C-9A5E-44CC-9C19-B22BC3C894D6}" srcOrd="2" destOrd="0" presId="urn:microsoft.com/office/officeart/2018/2/layout/IconVerticalSolidList"/>
    <dgm:cxn modelId="{62E07185-D473-439E-B56D-8176F170F94A}" type="presParOf" srcId="{AC5D8CFF-A786-4167-A0CF-9C008109BFBE}" destId="{9575AFA9-C697-4C55-81F1-5866F2EF0C49}" srcOrd="3" destOrd="0" presId="urn:microsoft.com/office/officeart/2018/2/layout/IconVerticalSolidList"/>
    <dgm:cxn modelId="{A54A9242-DA7D-4604-9BA4-3F5B3F5E4766}" type="presParOf" srcId="{C6EEAC9D-7B5D-486D-9385-7B47DA811DA1}" destId="{363817AD-B639-4663-89FA-7653895C565B}" srcOrd="9" destOrd="0" presId="urn:microsoft.com/office/officeart/2018/2/layout/IconVerticalSolidList"/>
    <dgm:cxn modelId="{A5BDFA61-ED14-409E-BD93-B02CD0E40C86}" type="presParOf" srcId="{C6EEAC9D-7B5D-486D-9385-7B47DA811DA1}" destId="{478BFF5E-6118-4CC7-B7E3-47FC65E3808F}" srcOrd="10" destOrd="0" presId="urn:microsoft.com/office/officeart/2018/2/layout/IconVerticalSolidList"/>
    <dgm:cxn modelId="{354936A1-5C31-42AF-9B1F-58821A37547C}" type="presParOf" srcId="{478BFF5E-6118-4CC7-B7E3-47FC65E3808F}" destId="{753C08F3-676E-4303-A467-B46663053366}" srcOrd="0" destOrd="0" presId="urn:microsoft.com/office/officeart/2018/2/layout/IconVerticalSolidList"/>
    <dgm:cxn modelId="{ADDFD989-A328-47F2-91CB-2E2A11A398E9}" type="presParOf" srcId="{478BFF5E-6118-4CC7-B7E3-47FC65E3808F}" destId="{07F9F528-2045-4FA0-AF15-EE8566C13384}" srcOrd="1" destOrd="0" presId="urn:microsoft.com/office/officeart/2018/2/layout/IconVerticalSolidList"/>
    <dgm:cxn modelId="{0E96356D-1A11-4FC3-87C0-0A493887D561}" type="presParOf" srcId="{478BFF5E-6118-4CC7-B7E3-47FC65E3808F}" destId="{600C14B6-50A6-4F69-8BD7-2C4440625DFE}" srcOrd="2" destOrd="0" presId="urn:microsoft.com/office/officeart/2018/2/layout/IconVerticalSolidList"/>
    <dgm:cxn modelId="{C4936087-B79B-4F3B-8D66-9FDE66618F83}" type="presParOf" srcId="{478BFF5E-6118-4CC7-B7E3-47FC65E3808F}" destId="{39086F19-34F4-474A-97D2-79F81B5315DD}" srcOrd="3" destOrd="0" presId="urn:microsoft.com/office/officeart/2018/2/layout/IconVerticalSolidList"/>
    <dgm:cxn modelId="{CDA8C9AB-074E-4184-8687-04C8184EBEA7}" type="presParOf" srcId="{C6EEAC9D-7B5D-486D-9385-7B47DA811DA1}" destId="{A5DCE34D-F4B2-4CCC-A436-28F502229497}" srcOrd="11" destOrd="0" presId="urn:microsoft.com/office/officeart/2018/2/layout/IconVerticalSolidList"/>
    <dgm:cxn modelId="{B4C96529-5F40-4050-B52B-EE987FF6D912}" type="presParOf" srcId="{C6EEAC9D-7B5D-486D-9385-7B47DA811DA1}" destId="{0E863E5E-1712-4DEF-AACA-0B59C871653D}" srcOrd="12" destOrd="0" presId="urn:microsoft.com/office/officeart/2018/2/layout/IconVerticalSolidList"/>
    <dgm:cxn modelId="{76E0ABB4-A019-4166-8CEA-E46F6FCA8591}" type="presParOf" srcId="{0E863E5E-1712-4DEF-AACA-0B59C871653D}" destId="{46D8C45B-A0C9-41E1-8B30-C1BEA41DFD8B}" srcOrd="0" destOrd="0" presId="urn:microsoft.com/office/officeart/2018/2/layout/IconVerticalSolidList"/>
    <dgm:cxn modelId="{A477A4FA-A3BE-4F09-95E6-D1E46A3E8E13}" type="presParOf" srcId="{0E863E5E-1712-4DEF-AACA-0B59C871653D}" destId="{B254ED84-6D14-4066-80BD-8A6D93BD196D}" srcOrd="1" destOrd="0" presId="urn:microsoft.com/office/officeart/2018/2/layout/IconVerticalSolidList"/>
    <dgm:cxn modelId="{D38C3F06-0BCC-4D3C-BA6A-56103E88946F}" type="presParOf" srcId="{0E863E5E-1712-4DEF-AACA-0B59C871653D}" destId="{57C52ED6-A1CE-4E9C-874A-05CDE442A490}" srcOrd="2" destOrd="0" presId="urn:microsoft.com/office/officeart/2018/2/layout/IconVerticalSolidList"/>
    <dgm:cxn modelId="{4BFC349A-0FBD-4D12-8199-13F97C815709}" type="presParOf" srcId="{0E863E5E-1712-4DEF-AACA-0B59C871653D}" destId="{D3373DE5-600F-47B4-B50F-B506FDCBDE7B}" srcOrd="3" destOrd="0" presId="urn:microsoft.com/office/officeart/2018/2/layout/IconVerticalSolidList"/>
    <dgm:cxn modelId="{9C291ED0-0749-4E84-8931-1302F565A3BD}" type="presParOf" srcId="{C6EEAC9D-7B5D-486D-9385-7B47DA811DA1}" destId="{72554CAA-1493-402C-A576-09046F362B3F}" srcOrd="13" destOrd="0" presId="urn:microsoft.com/office/officeart/2018/2/layout/IconVerticalSolidList"/>
    <dgm:cxn modelId="{A716C883-EAFB-4561-AEAF-5414693F6436}" type="presParOf" srcId="{C6EEAC9D-7B5D-486D-9385-7B47DA811DA1}" destId="{970F8579-C033-4F35-BC66-C649C7EDFEF0}" srcOrd="14" destOrd="0" presId="urn:microsoft.com/office/officeart/2018/2/layout/IconVerticalSolidList"/>
    <dgm:cxn modelId="{4FBB80CE-FD56-4B58-A25B-5632377D7D27}" type="presParOf" srcId="{970F8579-C033-4F35-BC66-C649C7EDFEF0}" destId="{8869BD7B-DC0B-4BC7-BEC0-65DE15D96EB6}" srcOrd="0" destOrd="0" presId="urn:microsoft.com/office/officeart/2018/2/layout/IconVerticalSolidList"/>
    <dgm:cxn modelId="{F78ED73B-72E9-4586-8524-347475CE0C39}" type="presParOf" srcId="{970F8579-C033-4F35-BC66-C649C7EDFEF0}" destId="{AA1EC9FE-969C-4E1A-8913-9284D3B2C619}" srcOrd="1" destOrd="0" presId="urn:microsoft.com/office/officeart/2018/2/layout/IconVerticalSolidList"/>
    <dgm:cxn modelId="{39FFAF1F-609F-41E0-8130-1512DC67A4C2}" type="presParOf" srcId="{970F8579-C033-4F35-BC66-C649C7EDFEF0}" destId="{6C0F1028-F59E-4965-8DD5-10CD41BFF56D}" srcOrd="2" destOrd="0" presId="urn:microsoft.com/office/officeart/2018/2/layout/IconVerticalSolidList"/>
    <dgm:cxn modelId="{E8D65844-DF5A-42F9-B454-5E723CB66CBB}" type="presParOf" srcId="{970F8579-C033-4F35-BC66-C649C7EDFEF0}" destId="{EF684573-7CBC-41B5-9D64-080059B0384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2E4F6F7D-CFEE-45C1-A481-8B53DFCD1D8A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DB312928-E96C-439E-85EE-9685F25027E8}">
      <dgm:prSet/>
      <dgm:spPr/>
      <dgm:t>
        <a:bodyPr/>
        <a:lstStyle/>
        <a:p>
          <a:pPr>
            <a:defRPr cap="all"/>
          </a:pPr>
          <a:r>
            <a:rPr lang="en-US"/>
            <a:t>The first resourcing activity is planning</a:t>
          </a:r>
        </a:p>
      </dgm:t>
    </dgm:pt>
    <dgm:pt modelId="{E5F88292-E868-4D2F-A09C-2DEA2A59107E}" type="parTrans" cxnId="{92B00309-075E-443F-9EC8-293A1700B600}">
      <dgm:prSet/>
      <dgm:spPr/>
      <dgm:t>
        <a:bodyPr/>
        <a:lstStyle/>
        <a:p>
          <a:endParaRPr lang="en-US"/>
        </a:p>
      </dgm:t>
    </dgm:pt>
    <dgm:pt modelId="{7E15226C-5698-43BB-8058-2ED6A945DC62}" type="sibTrans" cxnId="{92B00309-075E-443F-9EC8-293A1700B600}">
      <dgm:prSet/>
      <dgm:spPr/>
      <dgm:t>
        <a:bodyPr/>
        <a:lstStyle/>
        <a:p>
          <a:endParaRPr lang="en-US"/>
        </a:p>
      </dgm:t>
    </dgm:pt>
    <dgm:pt modelId="{ACAA6AD2-8CC4-4206-A1F4-74F1A83BF005}">
      <dgm:prSet/>
      <dgm:spPr/>
      <dgm:t>
        <a:bodyPr/>
        <a:lstStyle/>
        <a:p>
          <a:pPr>
            <a:defRPr cap="all"/>
          </a:pPr>
          <a:r>
            <a:rPr lang="en-US"/>
            <a:t>One organisational objective is to improve a company’s performance </a:t>
          </a:r>
        </a:p>
      </dgm:t>
    </dgm:pt>
    <dgm:pt modelId="{5DC49EBD-52C1-46CE-93AB-2AC1875228A9}" type="parTrans" cxnId="{1098ABBA-1D81-418F-BDD0-3F4254A873DB}">
      <dgm:prSet/>
      <dgm:spPr/>
      <dgm:t>
        <a:bodyPr/>
        <a:lstStyle/>
        <a:p>
          <a:endParaRPr lang="en-US"/>
        </a:p>
      </dgm:t>
    </dgm:pt>
    <dgm:pt modelId="{EAF92E0F-3F3D-4243-B2F1-58765FEBAFE0}" type="sibTrans" cxnId="{1098ABBA-1D81-418F-BDD0-3F4254A873DB}">
      <dgm:prSet/>
      <dgm:spPr/>
      <dgm:t>
        <a:bodyPr/>
        <a:lstStyle/>
        <a:p>
          <a:endParaRPr lang="en-US"/>
        </a:p>
      </dgm:t>
    </dgm:pt>
    <dgm:pt modelId="{37B892FC-D0B5-4009-8897-97ADD8063190}">
      <dgm:prSet/>
      <dgm:spPr/>
      <dgm:t>
        <a:bodyPr/>
        <a:lstStyle/>
        <a:p>
          <a:pPr>
            <a:defRPr cap="all"/>
          </a:pPr>
          <a:r>
            <a:rPr lang="en-US"/>
            <a:t>Ensure adequate supply of committed and satisfied staff</a:t>
          </a:r>
        </a:p>
      </dgm:t>
    </dgm:pt>
    <dgm:pt modelId="{9E5CB4AA-7FFC-43DE-839F-A43FB0B08715}" type="parTrans" cxnId="{7A04B485-A81B-4F3D-89FA-96B85EA5CCB7}">
      <dgm:prSet/>
      <dgm:spPr/>
      <dgm:t>
        <a:bodyPr/>
        <a:lstStyle/>
        <a:p>
          <a:endParaRPr lang="en-US"/>
        </a:p>
      </dgm:t>
    </dgm:pt>
    <dgm:pt modelId="{C69780F8-8877-4248-B918-57EB667D8462}" type="sibTrans" cxnId="{7A04B485-A81B-4F3D-89FA-96B85EA5CCB7}">
      <dgm:prSet/>
      <dgm:spPr/>
      <dgm:t>
        <a:bodyPr/>
        <a:lstStyle/>
        <a:p>
          <a:endParaRPr lang="en-US"/>
        </a:p>
      </dgm:t>
    </dgm:pt>
    <dgm:pt modelId="{3FDE659B-07A7-4675-82CA-E80F1CA4905C}">
      <dgm:prSet/>
      <dgm:spPr/>
      <dgm:t>
        <a:bodyPr/>
        <a:lstStyle/>
        <a:p>
          <a:pPr>
            <a:defRPr cap="all"/>
          </a:pPr>
          <a:r>
            <a:rPr lang="en-US"/>
            <a:t>Develop skills and competencies valued in a company</a:t>
          </a:r>
        </a:p>
      </dgm:t>
    </dgm:pt>
    <dgm:pt modelId="{3B203D03-E81A-4B96-82B9-6A78015A4B86}" type="parTrans" cxnId="{C9D27160-7A37-46FF-B9BE-D678AE4DBB53}">
      <dgm:prSet/>
      <dgm:spPr/>
      <dgm:t>
        <a:bodyPr/>
        <a:lstStyle/>
        <a:p>
          <a:endParaRPr lang="en-US"/>
        </a:p>
      </dgm:t>
    </dgm:pt>
    <dgm:pt modelId="{36811AB1-8A7F-4480-B01E-4D360B6705C7}" type="sibTrans" cxnId="{C9D27160-7A37-46FF-B9BE-D678AE4DBB53}">
      <dgm:prSet/>
      <dgm:spPr/>
      <dgm:t>
        <a:bodyPr/>
        <a:lstStyle/>
        <a:p>
          <a:endParaRPr lang="en-US"/>
        </a:p>
      </dgm:t>
    </dgm:pt>
    <dgm:pt modelId="{308AFA65-0811-4D73-B805-43A34D993F7C}">
      <dgm:prSet/>
      <dgm:spPr/>
      <dgm:t>
        <a:bodyPr/>
        <a:lstStyle/>
        <a:p>
          <a:pPr>
            <a:defRPr cap="all"/>
          </a:pPr>
          <a:r>
            <a:rPr lang="en-US"/>
            <a:t>Diversification and expansion </a:t>
          </a:r>
        </a:p>
      </dgm:t>
    </dgm:pt>
    <dgm:pt modelId="{11B8051C-E83D-400B-A4E4-418FF7C1DD89}" type="parTrans" cxnId="{02474508-FB23-47F5-BF00-E2F1BA1C8215}">
      <dgm:prSet/>
      <dgm:spPr/>
      <dgm:t>
        <a:bodyPr/>
        <a:lstStyle/>
        <a:p>
          <a:endParaRPr lang="en-US"/>
        </a:p>
      </dgm:t>
    </dgm:pt>
    <dgm:pt modelId="{BAFA9105-EFBB-4AD2-B0DC-4B5EEDB87B08}" type="sibTrans" cxnId="{02474508-FB23-47F5-BF00-E2F1BA1C8215}">
      <dgm:prSet/>
      <dgm:spPr/>
      <dgm:t>
        <a:bodyPr/>
        <a:lstStyle/>
        <a:p>
          <a:endParaRPr lang="en-US"/>
        </a:p>
      </dgm:t>
    </dgm:pt>
    <dgm:pt modelId="{26EC2278-9738-4CD3-8F77-27E9571789F0}">
      <dgm:prSet/>
      <dgm:spPr/>
      <dgm:t>
        <a:bodyPr/>
        <a:lstStyle/>
        <a:p>
          <a:pPr>
            <a:defRPr cap="all"/>
          </a:pPr>
          <a:r>
            <a:rPr lang="en-US"/>
            <a:t>Cost reduction</a:t>
          </a:r>
        </a:p>
      </dgm:t>
    </dgm:pt>
    <dgm:pt modelId="{E1FB1073-9AA6-4D07-90EC-116C778D886E}" type="parTrans" cxnId="{73A08B3B-AA08-45F6-BEE7-02D1C10D709A}">
      <dgm:prSet/>
      <dgm:spPr/>
      <dgm:t>
        <a:bodyPr/>
        <a:lstStyle/>
        <a:p>
          <a:endParaRPr lang="en-US"/>
        </a:p>
      </dgm:t>
    </dgm:pt>
    <dgm:pt modelId="{440AE772-CDD2-49C3-8705-1E75B15D174B}" type="sibTrans" cxnId="{73A08B3B-AA08-45F6-BEE7-02D1C10D709A}">
      <dgm:prSet/>
      <dgm:spPr/>
      <dgm:t>
        <a:bodyPr/>
        <a:lstStyle/>
        <a:p>
          <a:endParaRPr lang="en-US"/>
        </a:p>
      </dgm:t>
    </dgm:pt>
    <dgm:pt modelId="{2D566363-9723-4209-AE25-DB2FA878B83D}">
      <dgm:prSet/>
      <dgm:spPr/>
      <dgm:t>
        <a:bodyPr/>
        <a:lstStyle/>
        <a:p>
          <a:pPr>
            <a:defRPr cap="all"/>
          </a:pPr>
          <a:r>
            <a:rPr lang="en-US"/>
            <a:t>Performance forecast</a:t>
          </a:r>
        </a:p>
      </dgm:t>
    </dgm:pt>
    <dgm:pt modelId="{2A76A425-9858-46DB-A172-D40EAEDB66D1}" type="parTrans" cxnId="{A243EB52-5B57-478C-B9FE-79F46935ACE5}">
      <dgm:prSet/>
      <dgm:spPr/>
      <dgm:t>
        <a:bodyPr/>
        <a:lstStyle/>
        <a:p>
          <a:endParaRPr lang="en-US"/>
        </a:p>
      </dgm:t>
    </dgm:pt>
    <dgm:pt modelId="{6E9AAC78-D3AC-4AFC-9ADF-3603EBA6D629}" type="sibTrans" cxnId="{A243EB52-5B57-478C-B9FE-79F46935ACE5}">
      <dgm:prSet/>
      <dgm:spPr/>
      <dgm:t>
        <a:bodyPr/>
        <a:lstStyle/>
        <a:p>
          <a:endParaRPr lang="en-US"/>
        </a:p>
      </dgm:t>
    </dgm:pt>
    <dgm:pt modelId="{6748CCCA-5ACC-4F33-9507-7BABDE27FF84}" type="pres">
      <dgm:prSet presAssocID="{2E4F6F7D-CFEE-45C1-A481-8B53DFCD1D8A}" presName="root" presStyleCnt="0">
        <dgm:presLayoutVars>
          <dgm:dir/>
          <dgm:resizeHandles val="exact"/>
        </dgm:presLayoutVars>
      </dgm:prSet>
      <dgm:spPr/>
    </dgm:pt>
    <dgm:pt modelId="{525EFEFE-73EE-427C-9810-E204DD98CE5A}" type="pres">
      <dgm:prSet presAssocID="{DB312928-E96C-439E-85EE-9685F25027E8}" presName="compNode" presStyleCnt="0"/>
      <dgm:spPr/>
    </dgm:pt>
    <dgm:pt modelId="{98610F3A-5F2E-4A23-B246-C73E536497EF}" type="pres">
      <dgm:prSet presAssocID="{DB312928-E96C-439E-85EE-9685F25027E8}" presName="iconBgRect" presStyleLbl="bgShp" presStyleIdx="0" presStyleCnt="7"/>
      <dgm:spPr>
        <a:prstGeom prst="round2DiagRect">
          <a:avLst>
            <a:gd name="adj1" fmla="val 29727"/>
            <a:gd name="adj2" fmla="val 0"/>
          </a:avLst>
        </a:prstGeom>
      </dgm:spPr>
    </dgm:pt>
    <dgm:pt modelId="{4B922291-F49D-4824-84FB-9C11EFAF4D02}" type="pres">
      <dgm:prSet presAssocID="{DB312928-E96C-439E-85EE-9685F25027E8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CF54C4A0-15B0-4DF5-B8F1-8E321B8907F1}" type="pres">
      <dgm:prSet presAssocID="{DB312928-E96C-439E-85EE-9685F25027E8}" presName="spaceRect" presStyleCnt="0"/>
      <dgm:spPr/>
    </dgm:pt>
    <dgm:pt modelId="{19AA98C8-6BE3-4CDA-94E6-35591B0BCF49}" type="pres">
      <dgm:prSet presAssocID="{DB312928-E96C-439E-85EE-9685F25027E8}" presName="textRect" presStyleLbl="revTx" presStyleIdx="0" presStyleCnt="7">
        <dgm:presLayoutVars>
          <dgm:chMax val="1"/>
          <dgm:chPref val="1"/>
        </dgm:presLayoutVars>
      </dgm:prSet>
      <dgm:spPr/>
    </dgm:pt>
    <dgm:pt modelId="{FFD046E4-2F04-4B7E-9EB1-C54CBD34B6E6}" type="pres">
      <dgm:prSet presAssocID="{7E15226C-5698-43BB-8058-2ED6A945DC62}" presName="sibTrans" presStyleCnt="0"/>
      <dgm:spPr/>
    </dgm:pt>
    <dgm:pt modelId="{9D18D3FF-2772-4CB7-9FB9-C4C362B105AB}" type="pres">
      <dgm:prSet presAssocID="{ACAA6AD2-8CC4-4206-A1F4-74F1A83BF005}" presName="compNode" presStyleCnt="0"/>
      <dgm:spPr/>
    </dgm:pt>
    <dgm:pt modelId="{DF99EF59-DE6D-43E2-B4C3-861AB4839F0F}" type="pres">
      <dgm:prSet presAssocID="{ACAA6AD2-8CC4-4206-A1F4-74F1A83BF005}" presName="iconBgRect" presStyleLbl="bgShp" presStyleIdx="1" presStyleCnt="7"/>
      <dgm:spPr>
        <a:prstGeom prst="round2DiagRect">
          <a:avLst>
            <a:gd name="adj1" fmla="val 29727"/>
            <a:gd name="adj2" fmla="val 0"/>
          </a:avLst>
        </a:prstGeom>
      </dgm:spPr>
    </dgm:pt>
    <dgm:pt modelId="{2F41C4CC-E11B-4EDE-817A-1D15D236C0D1}" type="pres">
      <dgm:prSet presAssocID="{ACAA6AD2-8CC4-4206-A1F4-74F1A83BF005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AC26B355-8FC6-4FA0-9C77-290AB4C4DC67}" type="pres">
      <dgm:prSet presAssocID="{ACAA6AD2-8CC4-4206-A1F4-74F1A83BF005}" presName="spaceRect" presStyleCnt="0"/>
      <dgm:spPr/>
    </dgm:pt>
    <dgm:pt modelId="{F7DFD1C6-9D1F-4687-AEFE-82090D15636D}" type="pres">
      <dgm:prSet presAssocID="{ACAA6AD2-8CC4-4206-A1F4-74F1A83BF005}" presName="textRect" presStyleLbl="revTx" presStyleIdx="1" presStyleCnt="7">
        <dgm:presLayoutVars>
          <dgm:chMax val="1"/>
          <dgm:chPref val="1"/>
        </dgm:presLayoutVars>
      </dgm:prSet>
      <dgm:spPr/>
    </dgm:pt>
    <dgm:pt modelId="{12E83184-93D8-4B69-848C-088BFDB4C9EA}" type="pres">
      <dgm:prSet presAssocID="{EAF92E0F-3F3D-4243-B2F1-58765FEBAFE0}" presName="sibTrans" presStyleCnt="0"/>
      <dgm:spPr/>
    </dgm:pt>
    <dgm:pt modelId="{1A1342B0-1B0F-4432-B121-0B6DA1CF29B2}" type="pres">
      <dgm:prSet presAssocID="{37B892FC-D0B5-4009-8897-97ADD8063190}" presName="compNode" presStyleCnt="0"/>
      <dgm:spPr/>
    </dgm:pt>
    <dgm:pt modelId="{88C3415C-21F7-47D3-A1CF-D995EA737458}" type="pres">
      <dgm:prSet presAssocID="{37B892FC-D0B5-4009-8897-97ADD8063190}" presName="iconBgRect" presStyleLbl="bgShp" presStyleIdx="2" presStyleCnt="7"/>
      <dgm:spPr>
        <a:prstGeom prst="round2DiagRect">
          <a:avLst>
            <a:gd name="adj1" fmla="val 29727"/>
            <a:gd name="adj2" fmla="val 0"/>
          </a:avLst>
        </a:prstGeom>
      </dgm:spPr>
    </dgm:pt>
    <dgm:pt modelId="{751FA3BE-53A8-4718-95D3-D4CFE0EDFA55}" type="pres">
      <dgm:prSet presAssocID="{37B892FC-D0B5-4009-8897-97ADD8063190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924A9C20-785D-4CDB-905B-8C479F4DE49E}" type="pres">
      <dgm:prSet presAssocID="{37B892FC-D0B5-4009-8897-97ADD8063190}" presName="spaceRect" presStyleCnt="0"/>
      <dgm:spPr/>
    </dgm:pt>
    <dgm:pt modelId="{CFC733AB-C5DB-439D-8AA1-588DAD3D90CE}" type="pres">
      <dgm:prSet presAssocID="{37B892FC-D0B5-4009-8897-97ADD8063190}" presName="textRect" presStyleLbl="revTx" presStyleIdx="2" presStyleCnt="7">
        <dgm:presLayoutVars>
          <dgm:chMax val="1"/>
          <dgm:chPref val="1"/>
        </dgm:presLayoutVars>
      </dgm:prSet>
      <dgm:spPr/>
    </dgm:pt>
    <dgm:pt modelId="{0B7F1052-4C6A-46D5-A00A-BB1CB47C8D3D}" type="pres">
      <dgm:prSet presAssocID="{C69780F8-8877-4248-B918-57EB667D8462}" presName="sibTrans" presStyleCnt="0"/>
      <dgm:spPr/>
    </dgm:pt>
    <dgm:pt modelId="{8BAA67E6-83F6-4111-BF6B-0CEC0D9DCDF0}" type="pres">
      <dgm:prSet presAssocID="{3FDE659B-07A7-4675-82CA-E80F1CA4905C}" presName="compNode" presStyleCnt="0"/>
      <dgm:spPr/>
    </dgm:pt>
    <dgm:pt modelId="{813F5440-F7B0-4C59-BAC5-5CC2EDB77334}" type="pres">
      <dgm:prSet presAssocID="{3FDE659B-07A7-4675-82CA-E80F1CA4905C}" presName="iconBgRect" presStyleLbl="bgShp" presStyleIdx="3" presStyleCnt="7"/>
      <dgm:spPr>
        <a:prstGeom prst="round2DiagRect">
          <a:avLst>
            <a:gd name="adj1" fmla="val 29727"/>
            <a:gd name="adj2" fmla="val 0"/>
          </a:avLst>
        </a:prstGeom>
      </dgm:spPr>
    </dgm:pt>
    <dgm:pt modelId="{56A93D8F-6A19-4F35-91EB-03B58DD35C43}" type="pres">
      <dgm:prSet presAssocID="{3FDE659B-07A7-4675-82CA-E80F1CA4905C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3B718F49-CF77-4354-B1A1-5B82ED00D114}" type="pres">
      <dgm:prSet presAssocID="{3FDE659B-07A7-4675-82CA-E80F1CA4905C}" presName="spaceRect" presStyleCnt="0"/>
      <dgm:spPr/>
    </dgm:pt>
    <dgm:pt modelId="{01F41933-1F14-4985-B114-53FD44A5F6B6}" type="pres">
      <dgm:prSet presAssocID="{3FDE659B-07A7-4675-82CA-E80F1CA4905C}" presName="textRect" presStyleLbl="revTx" presStyleIdx="3" presStyleCnt="7">
        <dgm:presLayoutVars>
          <dgm:chMax val="1"/>
          <dgm:chPref val="1"/>
        </dgm:presLayoutVars>
      </dgm:prSet>
      <dgm:spPr/>
    </dgm:pt>
    <dgm:pt modelId="{184A71B7-51DA-4429-91BF-98098F2EA132}" type="pres">
      <dgm:prSet presAssocID="{36811AB1-8A7F-4480-B01E-4D360B6705C7}" presName="sibTrans" presStyleCnt="0"/>
      <dgm:spPr/>
    </dgm:pt>
    <dgm:pt modelId="{8CD3E99A-DC44-4175-8585-F4CBA0F5D0DB}" type="pres">
      <dgm:prSet presAssocID="{308AFA65-0811-4D73-B805-43A34D993F7C}" presName="compNode" presStyleCnt="0"/>
      <dgm:spPr/>
    </dgm:pt>
    <dgm:pt modelId="{9841E286-A4F3-47EC-BF29-18D37B8708C4}" type="pres">
      <dgm:prSet presAssocID="{308AFA65-0811-4D73-B805-43A34D993F7C}" presName="iconBgRect" presStyleLbl="bgShp" presStyleIdx="4" presStyleCnt="7"/>
      <dgm:spPr>
        <a:prstGeom prst="round2DiagRect">
          <a:avLst>
            <a:gd name="adj1" fmla="val 29727"/>
            <a:gd name="adj2" fmla="val 0"/>
          </a:avLst>
        </a:prstGeom>
      </dgm:spPr>
    </dgm:pt>
    <dgm:pt modelId="{F043DBF3-DB94-4040-A041-0900EC94F1DF}" type="pres">
      <dgm:prSet presAssocID="{308AFA65-0811-4D73-B805-43A34D993F7C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BE436A3D-2555-4604-BC9F-DAA8ED844D83}" type="pres">
      <dgm:prSet presAssocID="{308AFA65-0811-4D73-B805-43A34D993F7C}" presName="spaceRect" presStyleCnt="0"/>
      <dgm:spPr/>
    </dgm:pt>
    <dgm:pt modelId="{BE36EE62-A801-4AA1-AF7F-B9B5D84264B5}" type="pres">
      <dgm:prSet presAssocID="{308AFA65-0811-4D73-B805-43A34D993F7C}" presName="textRect" presStyleLbl="revTx" presStyleIdx="4" presStyleCnt="7">
        <dgm:presLayoutVars>
          <dgm:chMax val="1"/>
          <dgm:chPref val="1"/>
        </dgm:presLayoutVars>
      </dgm:prSet>
      <dgm:spPr/>
    </dgm:pt>
    <dgm:pt modelId="{74A55051-B8D4-473E-8CC3-B0A0DB6E3994}" type="pres">
      <dgm:prSet presAssocID="{BAFA9105-EFBB-4AD2-B0DC-4B5EEDB87B08}" presName="sibTrans" presStyleCnt="0"/>
      <dgm:spPr/>
    </dgm:pt>
    <dgm:pt modelId="{937831A2-9676-492D-B6A7-CFFA5D51570E}" type="pres">
      <dgm:prSet presAssocID="{26EC2278-9738-4CD3-8F77-27E9571789F0}" presName="compNode" presStyleCnt="0"/>
      <dgm:spPr/>
    </dgm:pt>
    <dgm:pt modelId="{4F5B05E0-C420-4003-8BF1-F93B9E2E312B}" type="pres">
      <dgm:prSet presAssocID="{26EC2278-9738-4CD3-8F77-27E9571789F0}" presName="iconBgRect" presStyleLbl="bgShp" presStyleIdx="5" presStyleCnt="7"/>
      <dgm:spPr>
        <a:prstGeom prst="round2DiagRect">
          <a:avLst>
            <a:gd name="adj1" fmla="val 29727"/>
            <a:gd name="adj2" fmla="val 0"/>
          </a:avLst>
        </a:prstGeom>
      </dgm:spPr>
    </dgm:pt>
    <dgm:pt modelId="{83C60F86-C82D-4260-A264-052633E4C08B}" type="pres">
      <dgm:prSet presAssocID="{26EC2278-9738-4CD3-8F77-27E9571789F0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ins"/>
        </a:ext>
      </dgm:extLst>
    </dgm:pt>
    <dgm:pt modelId="{9C20A8D3-E2B7-45D5-9442-602415B5278E}" type="pres">
      <dgm:prSet presAssocID="{26EC2278-9738-4CD3-8F77-27E9571789F0}" presName="spaceRect" presStyleCnt="0"/>
      <dgm:spPr/>
    </dgm:pt>
    <dgm:pt modelId="{A7175CF4-1428-47C9-B07A-3629F5D9DA5E}" type="pres">
      <dgm:prSet presAssocID="{26EC2278-9738-4CD3-8F77-27E9571789F0}" presName="textRect" presStyleLbl="revTx" presStyleIdx="5" presStyleCnt="7">
        <dgm:presLayoutVars>
          <dgm:chMax val="1"/>
          <dgm:chPref val="1"/>
        </dgm:presLayoutVars>
      </dgm:prSet>
      <dgm:spPr/>
    </dgm:pt>
    <dgm:pt modelId="{E6EDD37F-E82F-4AFD-A1F3-CBD617AE1F2C}" type="pres">
      <dgm:prSet presAssocID="{440AE772-CDD2-49C3-8705-1E75B15D174B}" presName="sibTrans" presStyleCnt="0"/>
      <dgm:spPr/>
    </dgm:pt>
    <dgm:pt modelId="{7D27A0E7-096B-44DF-86D3-B9CB2A5F1693}" type="pres">
      <dgm:prSet presAssocID="{2D566363-9723-4209-AE25-DB2FA878B83D}" presName="compNode" presStyleCnt="0"/>
      <dgm:spPr/>
    </dgm:pt>
    <dgm:pt modelId="{32E1707E-4EFF-43CB-9F84-5478E4B5D9CB}" type="pres">
      <dgm:prSet presAssocID="{2D566363-9723-4209-AE25-DB2FA878B83D}" presName="iconBgRect" presStyleLbl="bgShp" presStyleIdx="6" presStyleCnt="7"/>
      <dgm:spPr>
        <a:prstGeom prst="round2DiagRect">
          <a:avLst>
            <a:gd name="adj1" fmla="val 29727"/>
            <a:gd name="adj2" fmla="val 0"/>
          </a:avLst>
        </a:prstGeom>
      </dgm:spPr>
    </dgm:pt>
    <dgm:pt modelId="{76307B9E-B8A6-48C7-B984-83A67CCF01D6}" type="pres">
      <dgm:prSet presAssocID="{2D566363-9723-4209-AE25-DB2FA878B83D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BD995942-A985-4A62-8CE7-D9AC28095270}" type="pres">
      <dgm:prSet presAssocID="{2D566363-9723-4209-AE25-DB2FA878B83D}" presName="spaceRect" presStyleCnt="0"/>
      <dgm:spPr/>
    </dgm:pt>
    <dgm:pt modelId="{177AFD30-0010-4E78-98C2-251863B619C3}" type="pres">
      <dgm:prSet presAssocID="{2D566363-9723-4209-AE25-DB2FA878B83D}" presName="textRect" presStyleLbl="revTx" presStyleIdx="6" presStyleCnt="7">
        <dgm:presLayoutVars>
          <dgm:chMax val="1"/>
          <dgm:chPref val="1"/>
        </dgm:presLayoutVars>
      </dgm:prSet>
      <dgm:spPr/>
    </dgm:pt>
  </dgm:ptLst>
  <dgm:cxnLst>
    <dgm:cxn modelId="{35A7D504-A014-45F9-8EA7-D7797FA07C0D}" type="presOf" srcId="{26EC2278-9738-4CD3-8F77-27E9571789F0}" destId="{A7175CF4-1428-47C9-B07A-3629F5D9DA5E}" srcOrd="0" destOrd="0" presId="urn:microsoft.com/office/officeart/2018/5/layout/IconLeafLabelList"/>
    <dgm:cxn modelId="{02474508-FB23-47F5-BF00-E2F1BA1C8215}" srcId="{2E4F6F7D-CFEE-45C1-A481-8B53DFCD1D8A}" destId="{308AFA65-0811-4D73-B805-43A34D993F7C}" srcOrd="4" destOrd="0" parTransId="{11B8051C-E83D-400B-A4E4-418FF7C1DD89}" sibTransId="{BAFA9105-EFBB-4AD2-B0DC-4B5EEDB87B08}"/>
    <dgm:cxn modelId="{92B00309-075E-443F-9EC8-293A1700B600}" srcId="{2E4F6F7D-CFEE-45C1-A481-8B53DFCD1D8A}" destId="{DB312928-E96C-439E-85EE-9685F25027E8}" srcOrd="0" destOrd="0" parTransId="{E5F88292-E868-4D2F-A09C-2DEA2A59107E}" sibTransId="{7E15226C-5698-43BB-8058-2ED6A945DC62}"/>
    <dgm:cxn modelId="{73A08B3B-AA08-45F6-BEE7-02D1C10D709A}" srcId="{2E4F6F7D-CFEE-45C1-A481-8B53DFCD1D8A}" destId="{26EC2278-9738-4CD3-8F77-27E9571789F0}" srcOrd="5" destOrd="0" parTransId="{E1FB1073-9AA6-4D07-90EC-116C778D886E}" sibTransId="{440AE772-CDD2-49C3-8705-1E75B15D174B}"/>
    <dgm:cxn modelId="{C9D27160-7A37-46FF-B9BE-D678AE4DBB53}" srcId="{2E4F6F7D-CFEE-45C1-A481-8B53DFCD1D8A}" destId="{3FDE659B-07A7-4675-82CA-E80F1CA4905C}" srcOrd="3" destOrd="0" parTransId="{3B203D03-E81A-4B96-82B9-6A78015A4B86}" sibTransId="{36811AB1-8A7F-4480-B01E-4D360B6705C7}"/>
    <dgm:cxn modelId="{E380EF63-3153-462C-8EE9-F872E5499A7C}" type="presOf" srcId="{2D566363-9723-4209-AE25-DB2FA878B83D}" destId="{177AFD30-0010-4E78-98C2-251863B619C3}" srcOrd="0" destOrd="0" presId="urn:microsoft.com/office/officeart/2018/5/layout/IconLeafLabelList"/>
    <dgm:cxn modelId="{B1B90D71-4D6E-4231-B5AC-5FC9C8D6570F}" type="presOf" srcId="{ACAA6AD2-8CC4-4206-A1F4-74F1A83BF005}" destId="{F7DFD1C6-9D1F-4687-AEFE-82090D15636D}" srcOrd="0" destOrd="0" presId="urn:microsoft.com/office/officeart/2018/5/layout/IconLeafLabelList"/>
    <dgm:cxn modelId="{A243EB52-5B57-478C-B9FE-79F46935ACE5}" srcId="{2E4F6F7D-CFEE-45C1-A481-8B53DFCD1D8A}" destId="{2D566363-9723-4209-AE25-DB2FA878B83D}" srcOrd="6" destOrd="0" parTransId="{2A76A425-9858-46DB-A172-D40EAEDB66D1}" sibTransId="{6E9AAC78-D3AC-4AFC-9ADF-3603EBA6D629}"/>
    <dgm:cxn modelId="{7A04B485-A81B-4F3D-89FA-96B85EA5CCB7}" srcId="{2E4F6F7D-CFEE-45C1-A481-8B53DFCD1D8A}" destId="{37B892FC-D0B5-4009-8897-97ADD8063190}" srcOrd="2" destOrd="0" parTransId="{9E5CB4AA-7FFC-43DE-839F-A43FB0B08715}" sibTransId="{C69780F8-8877-4248-B918-57EB667D8462}"/>
    <dgm:cxn modelId="{1FF2E7AE-B7C6-4F2D-A7E2-04A9017F4F4A}" type="presOf" srcId="{DB312928-E96C-439E-85EE-9685F25027E8}" destId="{19AA98C8-6BE3-4CDA-94E6-35591B0BCF49}" srcOrd="0" destOrd="0" presId="urn:microsoft.com/office/officeart/2018/5/layout/IconLeafLabelList"/>
    <dgm:cxn modelId="{1098ABBA-1D81-418F-BDD0-3F4254A873DB}" srcId="{2E4F6F7D-CFEE-45C1-A481-8B53DFCD1D8A}" destId="{ACAA6AD2-8CC4-4206-A1F4-74F1A83BF005}" srcOrd="1" destOrd="0" parTransId="{5DC49EBD-52C1-46CE-93AB-2AC1875228A9}" sibTransId="{EAF92E0F-3F3D-4243-B2F1-58765FEBAFE0}"/>
    <dgm:cxn modelId="{50E3F6CF-8986-4634-A760-BD84C403CE75}" type="presOf" srcId="{37B892FC-D0B5-4009-8897-97ADD8063190}" destId="{CFC733AB-C5DB-439D-8AA1-588DAD3D90CE}" srcOrd="0" destOrd="0" presId="urn:microsoft.com/office/officeart/2018/5/layout/IconLeafLabelList"/>
    <dgm:cxn modelId="{AE71BEEC-2283-4041-AC8A-859988D57FB0}" type="presOf" srcId="{3FDE659B-07A7-4675-82CA-E80F1CA4905C}" destId="{01F41933-1F14-4985-B114-53FD44A5F6B6}" srcOrd="0" destOrd="0" presId="urn:microsoft.com/office/officeart/2018/5/layout/IconLeafLabelList"/>
    <dgm:cxn modelId="{39131DF3-D336-4C9C-972E-14914B15A51E}" type="presOf" srcId="{2E4F6F7D-CFEE-45C1-A481-8B53DFCD1D8A}" destId="{6748CCCA-5ACC-4F33-9507-7BABDE27FF84}" srcOrd="0" destOrd="0" presId="urn:microsoft.com/office/officeart/2018/5/layout/IconLeafLabelList"/>
    <dgm:cxn modelId="{DEB4B4F9-6F03-48D4-91C7-00BE6DF265B9}" type="presOf" srcId="{308AFA65-0811-4D73-B805-43A34D993F7C}" destId="{BE36EE62-A801-4AA1-AF7F-B9B5D84264B5}" srcOrd="0" destOrd="0" presId="urn:microsoft.com/office/officeart/2018/5/layout/IconLeafLabelList"/>
    <dgm:cxn modelId="{105A0197-DC30-4AF6-9BDD-37F0DFB50106}" type="presParOf" srcId="{6748CCCA-5ACC-4F33-9507-7BABDE27FF84}" destId="{525EFEFE-73EE-427C-9810-E204DD98CE5A}" srcOrd="0" destOrd="0" presId="urn:microsoft.com/office/officeart/2018/5/layout/IconLeafLabelList"/>
    <dgm:cxn modelId="{2B6CCB4A-D3BB-44D1-BC83-161CAAE3A0E5}" type="presParOf" srcId="{525EFEFE-73EE-427C-9810-E204DD98CE5A}" destId="{98610F3A-5F2E-4A23-B246-C73E536497EF}" srcOrd="0" destOrd="0" presId="urn:microsoft.com/office/officeart/2018/5/layout/IconLeafLabelList"/>
    <dgm:cxn modelId="{588CED0B-7C0A-4791-9DAD-E38B1E1DCB07}" type="presParOf" srcId="{525EFEFE-73EE-427C-9810-E204DD98CE5A}" destId="{4B922291-F49D-4824-84FB-9C11EFAF4D02}" srcOrd="1" destOrd="0" presId="urn:microsoft.com/office/officeart/2018/5/layout/IconLeafLabelList"/>
    <dgm:cxn modelId="{A72BA39C-1291-42F2-A72D-F9CF576CAAB8}" type="presParOf" srcId="{525EFEFE-73EE-427C-9810-E204DD98CE5A}" destId="{CF54C4A0-15B0-4DF5-B8F1-8E321B8907F1}" srcOrd="2" destOrd="0" presId="urn:microsoft.com/office/officeart/2018/5/layout/IconLeafLabelList"/>
    <dgm:cxn modelId="{9DC9E1AB-E352-4C50-AA1D-531F2A0D484C}" type="presParOf" srcId="{525EFEFE-73EE-427C-9810-E204DD98CE5A}" destId="{19AA98C8-6BE3-4CDA-94E6-35591B0BCF49}" srcOrd="3" destOrd="0" presId="urn:microsoft.com/office/officeart/2018/5/layout/IconLeafLabelList"/>
    <dgm:cxn modelId="{4D014792-9910-49A5-B9F9-724FF4804D26}" type="presParOf" srcId="{6748CCCA-5ACC-4F33-9507-7BABDE27FF84}" destId="{FFD046E4-2F04-4B7E-9EB1-C54CBD34B6E6}" srcOrd="1" destOrd="0" presId="urn:microsoft.com/office/officeart/2018/5/layout/IconLeafLabelList"/>
    <dgm:cxn modelId="{17E8A2CC-A998-4ADC-9665-435F4FA3B52F}" type="presParOf" srcId="{6748CCCA-5ACC-4F33-9507-7BABDE27FF84}" destId="{9D18D3FF-2772-4CB7-9FB9-C4C362B105AB}" srcOrd="2" destOrd="0" presId="urn:microsoft.com/office/officeart/2018/5/layout/IconLeafLabelList"/>
    <dgm:cxn modelId="{9589A7CA-9918-4088-B8B2-55A2AEFDFBF3}" type="presParOf" srcId="{9D18D3FF-2772-4CB7-9FB9-C4C362B105AB}" destId="{DF99EF59-DE6D-43E2-B4C3-861AB4839F0F}" srcOrd="0" destOrd="0" presId="urn:microsoft.com/office/officeart/2018/5/layout/IconLeafLabelList"/>
    <dgm:cxn modelId="{DB44D0E5-6260-4B48-91D5-383814930CEE}" type="presParOf" srcId="{9D18D3FF-2772-4CB7-9FB9-C4C362B105AB}" destId="{2F41C4CC-E11B-4EDE-817A-1D15D236C0D1}" srcOrd="1" destOrd="0" presId="urn:microsoft.com/office/officeart/2018/5/layout/IconLeafLabelList"/>
    <dgm:cxn modelId="{5659FC19-7E57-4124-A5D5-84E78727D6CE}" type="presParOf" srcId="{9D18D3FF-2772-4CB7-9FB9-C4C362B105AB}" destId="{AC26B355-8FC6-4FA0-9C77-290AB4C4DC67}" srcOrd="2" destOrd="0" presId="urn:microsoft.com/office/officeart/2018/5/layout/IconLeafLabelList"/>
    <dgm:cxn modelId="{BCF55A1F-CC62-4665-9859-C018FC6652D3}" type="presParOf" srcId="{9D18D3FF-2772-4CB7-9FB9-C4C362B105AB}" destId="{F7DFD1C6-9D1F-4687-AEFE-82090D15636D}" srcOrd="3" destOrd="0" presId="urn:microsoft.com/office/officeart/2018/5/layout/IconLeafLabelList"/>
    <dgm:cxn modelId="{963D3C5A-35F8-4362-B718-B20893FE5A93}" type="presParOf" srcId="{6748CCCA-5ACC-4F33-9507-7BABDE27FF84}" destId="{12E83184-93D8-4B69-848C-088BFDB4C9EA}" srcOrd="3" destOrd="0" presId="urn:microsoft.com/office/officeart/2018/5/layout/IconLeafLabelList"/>
    <dgm:cxn modelId="{8AA64B75-BA5B-4E5F-B4B1-A7A15D774AA1}" type="presParOf" srcId="{6748CCCA-5ACC-4F33-9507-7BABDE27FF84}" destId="{1A1342B0-1B0F-4432-B121-0B6DA1CF29B2}" srcOrd="4" destOrd="0" presId="urn:microsoft.com/office/officeart/2018/5/layout/IconLeafLabelList"/>
    <dgm:cxn modelId="{CA484477-5100-454D-A0A5-7AE438C9110D}" type="presParOf" srcId="{1A1342B0-1B0F-4432-B121-0B6DA1CF29B2}" destId="{88C3415C-21F7-47D3-A1CF-D995EA737458}" srcOrd="0" destOrd="0" presId="urn:microsoft.com/office/officeart/2018/5/layout/IconLeafLabelList"/>
    <dgm:cxn modelId="{86503D46-7998-4C75-AEAE-AE486E511D1E}" type="presParOf" srcId="{1A1342B0-1B0F-4432-B121-0B6DA1CF29B2}" destId="{751FA3BE-53A8-4718-95D3-D4CFE0EDFA55}" srcOrd="1" destOrd="0" presId="urn:microsoft.com/office/officeart/2018/5/layout/IconLeafLabelList"/>
    <dgm:cxn modelId="{AEEA9599-C9E0-45D6-9410-59ABF1B2C907}" type="presParOf" srcId="{1A1342B0-1B0F-4432-B121-0B6DA1CF29B2}" destId="{924A9C20-785D-4CDB-905B-8C479F4DE49E}" srcOrd="2" destOrd="0" presId="urn:microsoft.com/office/officeart/2018/5/layout/IconLeafLabelList"/>
    <dgm:cxn modelId="{73F2370B-5A49-4CB5-9A22-DF20E34A3C16}" type="presParOf" srcId="{1A1342B0-1B0F-4432-B121-0B6DA1CF29B2}" destId="{CFC733AB-C5DB-439D-8AA1-588DAD3D90CE}" srcOrd="3" destOrd="0" presId="urn:microsoft.com/office/officeart/2018/5/layout/IconLeafLabelList"/>
    <dgm:cxn modelId="{34A9B6CE-1658-4DF3-BD69-60D80EBC121A}" type="presParOf" srcId="{6748CCCA-5ACC-4F33-9507-7BABDE27FF84}" destId="{0B7F1052-4C6A-46D5-A00A-BB1CB47C8D3D}" srcOrd="5" destOrd="0" presId="urn:microsoft.com/office/officeart/2018/5/layout/IconLeafLabelList"/>
    <dgm:cxn modelId="{F4C814CC-66B7-4BF4-A5D8-5E18F0965145}" type="presParOf" srcId="{6748CCCA-5ACC-4F33-9507-7BABDE27FF84}" destId="{8BAA67E6-83F6-4111-BF6B-0CEC0D9DCDF0}" srcOrd="6" destOrd="0" presId="urn:microsoft.com/office/officeart/2018/5/layout/IconLeafLabelList"/>
    <dgm:cxn modelId="{9826A5B1-2735-450C-A261-D782D2D7B0D8}" type="presParOf" srcId="{8BAA67E6-83F6-4111-BF6B-0CEC0D9DCDF0}" destId="{813F5440-F7B0-4C59-BAC5-5CC2EDB77334}" srcOrd="0" destOrd="0" presId="urn:microsoft.com/office/officeart/2018/5/layout/IconLeafLabelList"/>
    <dgm:cxn modelId="{F041E767-FCFE-4CD1-85B5-1EEB5A45CCA3}" type="presParOf" srcId="{8BAA67E6-83F6-4111-BF6B-0CEC0D9DCDF0}" destId="{56A93D8F-6A19-4F35-91EB-03B58DD35C43}" srcOrd="1" destOrd="0" presId="urn:microsoft.com/office/officeart/2018/5/layout/IconLeafLabelList"/>
    <dgm:cxn modelId="{68FE9002-79C1-4025-B2AE-3613D3AC804E}" type="presParOf" srcId="{8BAA67E6-83F6-4111-BF6B-0CEC0D9DCDF0}" destId="{3B718F49-CF77-4354-B1A1-5B82ED00D114}" srcOrd="2" destOrd="0" presId="urn:microsoft.com/office/officeart/2018/5/layout/IconLeafLabelList"/>
    <dgm:cxn modelId="{6B4B2266-1D4F-414E-B8BE-70A0228984B3}" type="presParOf" srcId="{8BAA67E6-83F6-4111-BF6B-0CEC0D9DCDF0}" destId="{01F41933-1F14-4985-B114-53FD44A5F6B6}" srcOrd="3" destOrd="0" presId="urn:microsoft.com/office/officeart/2018/5/layout/IconLeafLabelList"/>
    <dgm:cxn modelId="{4ED7E8A7-7B07-43D7-AB15-A5D34F809659}" type="presParOf" srcId="{6748CCCA-5ACC-4F33-9507-7BABDE27FF84}" destId="{184A71B7-51DA-4429-91BF-98098F2EA132}" srcOrd="7" destOrd="0" presId="urn:microsoft.com/office/officeart/2018/5/layout/IconLeafLabelList"/>
    <dgm:cxn modelId="{0335CE82-FA6F-45DF-888F-F34805C2D916}" type="presParOf" srcId="{6748CCCA-5ACC-4F33-9507-7BABDE27FF84}" destId="{8CD3E99A-DC44-4175-8585-F4CBA0F5D0DB}" srcOrd="8" destOrd="0" presId="urn:microsoft.com/office/officeart/2018/5/layout/IconLeafLabelList"/>
    <dgm:cxn modelId="{FDCB2995-31FC-439E-A193-60D17DA512A4}" type="presParOf" srcId="{8CD3E99A-DC44-4175-8585-F4CBA0F5D0DB}" destId="{9841E286-A4F3-47EC-BF29-18D37B8708C4}" srcOrd="0" destOrd="0" presId="urn:microsoft.com/office/officeart/2018/5/layout/IconLeafLabelList"/>
    <dgm:cxn modelId="{542C1747-634C-4229-B6A6-87299A43E50B}" type="presParOf" srcId="{8CD3E99A-DC44-4175-8585-F4CBA0F5D0DB}" destId="{F043DBF3-DB94-4040-A041-0900EC94F1DF}" srcOrd="1" destOrd="0" presId="urn:microsoft.com/office/officeart/2018/5/layout/IconLeafLabelList"/>
    <dgm:cxn modelId="{F88B180B-DA83-4EFD-A544-5EA4A208F47F}" type="presParOf" srcId="{8CD3E99A-DC44-4175-8585-F4CBA0F5D0DB}" destId="{BE436A3D-2555-4604-BC9F-DAA8ED844D83}" srcOrd="2" destOrd="0" presId="urn:microsoft.com/office/officeart/2018/5/layout/IconLeafLabelList"/>
    <dgm:cxn modelId="{CB9C378F-3D17-4C48-8A44-37944265D166}" type="presParOf" srcId="{8CD3E99A-DC44-4175-8585-F4CBA0F5D0DB}" destId="{BE36EE62-A801-4AA1-AF7F-B9B5D84264B5}" srcOrd="3" destOrd="0" presId="urn:microsoft.com/office/officeart/2018/5/layout/IconLeafLabelList"/>
    <dgm:cxn modelId="{F2D903D1-D5CB-4DF9-930A-D9EC9911D527}" type="presParOf" srcId="{6748CCCA-5ACC-4F33-9507-7BABDE27FF84}" destId="{74A55051-B8D4-473E-8CC3-B0A0DB6E3994}" srcOrd="9" destOrd="0" presId="urn:microsoft.com/office/officeart/2018/5/layout/IconLeafLabelList"/>
    <dgm:cxn modelId="{D7443281-8F7E-41D8-AB45-E7968076D624}" type="presParOf" srcId="{6748CCCA-5ACC-4F33-9507-7BABDE27FF84}" destId="{937831A2-9676-492D-B6A7-CFFA5D51570E}" srcOrd="10" destOrd="0" presId="urn:microsoft.com/office/officeart/2018/5/layout/IconLeafLabelList"/>
    <dgm:cxn modelId="{A2ACAFFB-E758-4196-8619-FF1C7CAA82B4}" type="presParOf" srcId="{937831A2-9676-492D-B6A7-CFFA5D51570E}" destId="{4F5B05E0-C420-4003-8BF1-F93B9E2E312B}" srcOrd="0" destOrd="0" presId="urn:microsoft.com/office/officeart/2018/5/layout/IconLeafLabelList"/>
    <dgm:cxn modelId="{B84F1C48-F542-4A39-A362-ACD12495A218}" type="presParOf" srcId="{937831A2-9676-492D-B6A7-CFFA5D51570E}" destId="{83C60F86-C82D-4260-A264-052633E4C08B}" srcOrd="1" destOrd="0" presId="urn:microsoft.com/office/officeart/2018/5/layout/IconLeafLabelList"/>
    <dgm:cxn modelId="{0325E9CC-DB0B-474F-8243-24824C27696A}" type="presParOf" srcId="{937831A2-9676-492D-B6A7-CFFA5D51570E}" destId="{9C20A8D3-E2B7-45D5-9442-602415B5278E}" srcOrd="2" destOrd="0" presId="urn:microsoft.com/office/officeart/2018/5/layout/IconLeafLabelList"/>
    <dgm:cxn modelId="{138384F7-8A2B-42CA-88F6-BFDAAAAE4656}" type="presParOf" srcId="{937831A2-9676-492D-B6A7-CFFA5D51570E}" destId="{A7175CF4-1428-47C9-B07A-3629F5D9DA5E}" srcOrd="3" destOrd="0" presId="urn:microsoft.com/office/officeart/2018/5/layout/IconLeafLabelList"/>
    <dgm:cxn modelId="{192B0130-8FE6-4759-9D8B-2F5E917069C5}" type="presParOf" srcId="{6748CCCA-5ACC-4F33-9507-7BABDE27FF84}" destId="{E6EDD37F-E82F-4AFD-A1F3-CBD617AE1F2C}" srcOrd="11" destOrd="0" presId="urn:microsoft.com/office/officeart/2018/5/layout/IconLeafLabelList"/>
    <dgm:cxn modelId="{6CC296BC-6D71-46A3-ACBE-40FC07219DA4}" type="presParOf" srcId="{6748CCCA-5ACC-4F33-9507-7BABDE27FF84}" destId="{7D27A0E7-096B-44DF-86D3-B9CB2A5F1693}" srcOrd="12" destOrd="0" presId="urn:microsoft.com/office/officeart/2018/5/layout/IconLeafLabelList"/>
    <dgm:cxn modelId="{7FFE5EE8-39AA-468E-A73A-AF2CE205FC86}" type="presParOf" srcId="{7D27A0E7-096B-44DF-86D3-B9CB2A5F1693}" destId="{32E1707E-4EFF-43CB-9F84-5478E4B5D9CB}" srcOrd="0" destOrd="0" presId="urn:microsoft.com/office/officeart/2018/5/layout/IconLeafLabelList"/>
    <dgm:cxn modelId="{B9A5A325-DF4D-4A63-9E8E-007481C07057}" type="presParOf" srcId="{7D27A0E7-096B-44DF-86D3-B9CB2A5F1693}" destId="{76307B9E-B8A6-48C7-B984-83A67CCF01D6}" srcOrd="1" destOrd="0" presId="urn:microsoft.com/office/officeart/2018/5/layout/IconLeafLabelList"/>
    <dgm:cxn modelId="{34980A6F-00E9-4F3C-AB28-CAF40DC5A045}" type="presParOf" srcId="{7D27A0E7-096B-44DF-86D3-B9CB2A5F1693}" destId="{BD995942-A985-4A62-8CE7-D9AC28095270}" srcOrd="2" destOrd="0" presId="urn:microsoft.com/office/officeart/2018/5/layout/IconLeafLabelList"/>
    <dgm:cxn modelId="{C77F4FB1-C137-461E-BA84-7BA96ADE2F58}" type="presParOf" srcId="{7D27A0E7-096B-44DF-86D3-B9CB2A5F1693}" destId="{177AFD30-0010-4E78-98C2-251863B619C3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D0FC080C-66CC-49EC-ADB7-94110E0957C6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50A659C5-0C03-40CB-9EE6-091572E0E8FB}">
      <dgm:prSet/>
      <dgm:spPr/>
      <dgm:t>
        <a:bodyPr/>
        <a:lstStyle/>
        <a:p>
          <a:r>
            <a:rPr lang="en-US"/>
            <a:t>The organisation to be examined is Diageo </a:t>
          </a:r>
        </a:p>
      </dgm:t>
    </dgm:pt>
    <dgm:pt modelId="{333F7937-7AA6-414A-8F02-1DB3563F7787}" type="parTrans" cxnId="{94A79D63-406C-4EB7-AB99-81EC3FB98B00}">
      <dgm:prSet/>
      <dgm:spPr/>
      <dgm:t>
        <a:bodyPr/>
        <a:lstStyle/>
        <a:p>
          <a:endParaRPr lang="en-US"/>
        </a:p>
      </dgm:t>
    </dgm:pt>
    <dgm:pt modelId="{314CB095-B4D5-4518-8B62-937562691F97}" type="sibTrans" cxnId="{94A79D63-406C-4EB7-AB99-81EC3FB98B00}">
      <dgm:prSet/>
      <dgm:spPr/>
      <dgm:t>
        <a:bodyPr/>
        <a:lstStyle/>
        <a:p>
          <a:endParaRPr lang="en-US"/>
        </a:p>
      </dgm:t>
    </dgm:pt>
    <dgm:pt modelId="{2573EC87-228D-4382-8256-483FE7CAC5FB}">
      <dgm:prSet/>
      <dgm:spPr/>
      <dgm:t>
        <a:bodyPr/>
        <a:lstStyle/>
        <a:p>
          <a:r>
            <a:rPr lang="en-US"/>
            <a:t>Founded in 1997</a:t>
          </a:r>
        </a:p>
      </dgm:t>
    </dgm:pt>
    <dgm:pt modelId="{ABF11C6B-EFF3-47E0-8CA9-2E7E58E9A6AA}" type="parTrans" cxnId="{FAD14D6B-AD56-4664-80CD-AA058438CC9A}">
      <dgm:prSet/>
      <dgm:spPr/>
      <dgm:t>
        <a:bodyPr/>
        <a:lstStyle/>
        <a:p>
          <a:endParaRPr lang="en-US"/>
        </a:p>
      </dgm:t>
    </dgm:pt>
    <dgm:pt modelId="{9F9240B6-181B-4A40-BE06-63FED6765DB7}" type="sibTrans" cxnId="{FAD14D6B-AD56-4664-80CD-AA058438CC9A}">
      <dgm:prSet/>
      <dgm:spPr/>
      <dgm:t>
        <a:bodyPr/>
        <a:lstStyle/>
        <a:p>
          <a:endParaRPr lang="en-US"/>
        </a:p>
      </dgm:t>
    </dgm:pt>
    <dgm:pt modelId="{196E6341-0E2F-4941-82BB-CB0CE5DA1FD4}">
      <dgm:prSet/>
      <dgm:spPr/>
      <dgm:t>
        <a:bodyPr/>
        <a:lstStyle/>
        <a:p>
          <a:r>
            <a:rPr lang="en-US"/>
            <a:t>The HR delivers value to the company</a:t>
          </a:r>
        </a:p>
      </dgm:t>
    </dgm:pt>
    <dgm:pt modelId="{A6CE9F7C-6447-47D0-A15C-D960D8CD6D52}" type="parTrans" cxnId="{30CAC004-6ED5-4D2B-9426-82AD0DD88E4B}">
      <dgm:prSet/>
      <dgm:spPr/>
      <dgm:t>
        <a:bodyPr/>
        <a:lstStyle/>
        <a:p>
          <a:endParaRPr lang="en-US"/>
        </a:p>
      </dgm:t>
    </dgm:pt>
    <dgm:pt modelId="{6D14E6AC-CEB3-4DE6-9595-5CA85A4D5D04}" type="sibTrans" cxnId="{30CAC004-6ED5-4D2B-9426-82AD0DD88E4B}">
      <dgm:prSet/>
      <dgm:spPr/>
      <dgm:t>
        <a:bodyPr/>
        <a:lstStyle/>
        <a:p>
          <a:endParaRPr lang="en-US"/>
        </a:p>
      </dgm:t>
    </dgm:pt>
    <dgm:pt modelId="{4FDD2D6D-CB2B-4CAE-BFF3-767548A5CC10}">
      <dgm:prSet/>
      <dgm:spPr/>
      <dgm:t>
        <a:bodyPr/>
        <a:lstStyle/>
        <a:p>
          <a:r>
            <a:rPr lang="en-US"/>
            <a:t>Employee empowerment </a:t>
          </a:r>
        </a:p>
      </dgm:t>
    </dgm:pt>
    <dgm:pt modelId="{EC31240B-0B7E-4D68-B862-3E52128AB80B}" type="parTrans" cxnId="{DD86A878-37AE-4D97-BE1C-8306922BE934}">
      <dgm:prSet/>
      <dgm:spPr/>
      <dgm:t>
        <a:bodyPr/>
        <a:lstStyle/>
        <a:p>
          <a:endParaRPr lang="en-US"/>
        </a:p>
      </dgm:t>
    </dgm:pt>
    <dgm:pt modelId="{93EC4DC5-E20F-4EEC-A47A-9E365FCE255D}" type="sibTrans" cxnId="{DD86A878-37AE-4D97-BE1C-8306922BE934}">
      <dgm:prSet/>
      <dgm:spPr/>
      <dgm:t>
        <a:bodyPr/>
        <a:lstStyle/>
        <a:p>
          <a:endParaRPr lang="en-US"/>
        </a:p>
      </dgm:t>
    </dgm:pt>
    <dgm:pt modelId="{DEB806E6-5C91-48E3-93D6-12D2618EA2D0}">
      <dgm:prSet/>
      <dgm:spPr/>
      <dgm:t>
        <a:bodyPr/>
        <a:lstStyle/>
        <a:p>
          <a:r>
            <a:rPr lang="en-US"/>
            <a:t>Employees viewed as growth partners</a:t>
          </a:r>
        </a:p>
      </dgm:t>
    </dgm:pt>
    <dgm:pt modelId="{AEA41B2F-99BA-4E6F-923B-1994BA53FF77}" type="parTrans" cxnId="{EFEE0008-1F97-43E3-9DD6-813E9AAEE154}">
      <dgm:prSet/>
      <dgm:spPr/>
      <dgm:t>
        <a:bodyPr/>
        <a:lstStyle/>
        <a:p>
          <a:endParaRPr lang="en-US"/>
        </a:p>
      </dgm:t>
    </dgm:pt>
    <dgm:pt modelId="{757118E9-E531-4CBE-9051-E620A1AC3DEC}" type="sibTrans" cxnId="{EFEE0008-1F97-43E3-9DD6-813E9AAEE154}">
      <dgm:prSet/>
      <dgm:spPr/>
      <dgm:t>
        <a:bodyPr/>
        <a:lstStyle/>
        <a:p>
          <a:endParaRPr lang="en-US"/>
        </a:p>
      </dgm:t>
    </dgm:pt>
    <dgm:pt modelId="{EE413827-C6F5-4715-870A-A41F28DFF35F}">
      <dgm:prSet/>
      <dgm:spPr/>
      <dgm:t>
        <a:bodyPr/>
        <a:lstStyle/>
        <a:p>
          <a:r>
            <a:rPr lang="en-US"/>
            <a:t>Coaching and development </a:t>
          </a:r>
        </a:p>
      </dgm:t>
    </dgm:pt>
    <dgm:pt modelId="{5E9DFA8D-EEC1-4243-A404-4E006ADDF464}" type="parTrans" cxnId="{5EA69A44-1E8C-4080-AD50-0DB5C3FFC9F6}">
      <dgm:prSet/>
      <dgm:spPr/>
      <dgm:t>
        <a:bodyPr/>
        <a:lstStyle/>
        <a:p>
          <a:endParaRPr lang="en-US"/>
        </a:p>
      </dgm:t>
    </dgm:pt>
    <dgm:pt modelId="{FA7A98DD-244A-4336-8AE1-457D450C9656}" type="sibTrans" cxnId="{5EA69A44-1E8C-4080-AD50-0DB5C3FFC9F6}">
      <dgm:prSet/>
      <dgm:spPr/>
      <dgm:t>
        <a:bodyPr/>
        <a:lstStyle/>
        <a:p>
          <a:endParaRPr lang="en-US"/>
        </a:p>
      </dgm:t>
    </dgm:pt>
    <dgm:pt modelId="{A0664495-4641-4003-9B63-3A2DD253FBF7}">
      <dgm:prSet/>
      <dgm:spPr/>
      <dgm:t>
        <a:bodyPr/>
        <a:lstStyle/>
        <a:p>
          <a:r>
            <a:rPr lang="en-US"/>
            <a:t>Constant communication between HR managers and employees</a:t>
          </a:r>
        </a:p>
      </dgm:t>
    </dgm:pt>
    <dgm:pt modelId="{4BB2923F-C63D-416F-B912-17647E1367C4}" type="parTrans" cxnId="{27D7D089-A973-4E9D-8926-888E90BEAEA1}">
      <dgm:prSet/>
      <dgm:spPr/>
      <dgm:t>
        <a:bodyPr/>
        <a:lstStyle/>
        <a:p>
          <a:endParaRPr lang="en-US"/>
        </a:p>
      </dgm:t>
    </dgm:pt>
    <dgm:pt modelId="{EC5C0E34-E021-417E-8695-C60C7F192677}" type="sibTrans" cxnId="{27D7D089-A973-4E9D-8926-888E90BEAEA1}">
      <dgm:prSet/>
      <dgm:spPr/>
      <dgm:t>
        <a:bodyPr/>
        <a:lstStyle/>
        <a:p>
          <a:endParaRPr lang="en-US"/>
        </a:p>
      </dgm:t>
    </dgm:pt>
    <dgm:pt modelId="{B7A8FE8D-0CD1-497B-B57E-599B1AF0F5AC}" type="pres">
      <dgm:prSet presAssocID="{D0FC080C-66CC-49EC-ADB7-94110E0957C6}" presName="linear" presStyleCnt="0">
        <dgm:presLayoutVars>
          <dgm:animLvl val="lvl"/>
          <dgm:resizeHandles val="exact"/>
        </dgm:presLayoutVars>
      </dgm:prSet>
      <dgm:spPr/>
    </dgm:pt>
    <dgm:pt modelId="{DCAF9027-CBD1-4456-9760-D4A1F5B58600}" type="pres">
      <dgm:prSet presAssocID="{50A659C5-0C03-40CB-9EE6-091572E0E8FB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7C5F6A7A-C3A5-4C3A-B244-E2BA5DEC8097}" type="pres">
      <dgm:prSet presAssocID="{314CB095-B4D5-4518-8B62-937562691F97}" presName="spacer" presStyleCnt="0"/>
      <dgm:spPr/>
    </dgm:pt>
    <dgm:pt modelId="{507815ED-35E2-49EE-BA0C-8237CD199FFC}" type="pres">
      <dgm:prSet presAssocID="{2573EC87-228D-4382-8256-483FE7CAC5FB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A92D2AA8-E4B1-458F-8EA5-DA90A7C8CB50}" type="pres">
      <dgm:prSet presAssocID="{9F9240B6-181B-4A40-BE06-63FED6765DB7}" presName="spacer" presStyleCnt="0"/>
      <dgm:spPr/>
    </dgm:pt>
    <dgm:pt modelId="{459989B0-C259-4B42-BF7F-52B57F98D747}" type="pres">
      <dgm:prSet presAssocID="{196E6341-0E2F-4941-82BB-CB0CE5DA1FD4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43CD9B28-1881-400A-9C08-DAA289C370E8}" type="pres">
      <dgm:prSet presAssocID="{6D14E6AC-CEB3-4DE6-9595-5CA85A4D5D04}" presName="spacer" presStyleCnt="0"/>
      <dgm:spPr/>
    </dgm:pt>
    <dgm:pt modelId="{566B119F-FF82-4B3F-A83F-AC0507EE3D3C}" type="pres">
      <dgm:prSet presAssocID="{4FDD2D6D-CB2B-4CAE-BFF3-767548A5CC10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6F673C82-8DBF-41B5-A3C3-D5C619C571C5}" type="pres">
      <dgm:prSet presAssocID="{93EC4DC5-E20F-4EEC-A47A-9E365FCE255D}" presName="spacer" presStyleCnt="0"/>
      <dgm:spPr/>
    </dgm:pt>
    <dgm:pt modelId="{58E6FE1E-0524-41BB-AECE-97280F2A7CDD}" type="pres">
      <dgm:prSet presAssocID="{DEB806E6-5C91-48E3-93D6-12D2618EA2D0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428A14E0-4653-4AB9-93B7-608C1828EF1A}" type="pres">
      <dgm:prSet presAssocID="{757118E9-E531-4CBE-9051-E620A1AC3DEC}" presName="spacer" presStyleCnt="0"/>
      <dgm:spPr/>
    </dgm:pt>
    <dgm:pt modelId="{3D0BAC99-F8AF-4810-8F49-5C372786AD67}" type="pres">
      <dgm:prSet presAssocID="{EE413827-C6F5-4715-870A-A41F28DFF35F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64946E5E-F647-40E0-820C-C3C7DB482D17}" type="pres">
      <dgm:prSet presAssocID="{FA7A98DD-244A-4336-8AE1-457D450C9656}" presName="spacer" presStyleCnt="0"/>
      <dgm:spPr/>
    </dgm:pt>
    <dgm:pt modelId="{1EAA50CD-F522-424B-90BF-34519D351F8E}" type="pres">
      <dgm:prSet presAssocID="{A0664495-4641-4003-9B63-3A2DD253FBF7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30CAC004-6ED5-4D2B-9426-82AD0DD88E4B}" srcId="{D0FC080C-66CC-49EC-ADB7-94110E0957C6}" destId="{196E6341-0E2F-4941-82BB-CB0CE5DA1FD4}" srcOrd="2" destOrd="0" parTransId="{A6CE9F7C-6447-47D0-A15C-D960D8CD6D52}" sibTransId="{6D14E6AC-CEB3-4DE6-9595-5CA85A4D5D04}"/>
    <dgm:cxn modelId="{EFEE0008-1F97-43E3-9DD6-813E9AAEE154}" srcId="{D0FC080C-66CC-49EC-ADB7-94110E0957C6}" destId="{DEB806E6-5C91-48E3-93D6-12D2618EA2D0}" srcOrd="4" destOrd="0" parTransId="{AEA41B2F-99BA-4E6F-923B-1994BA53FF77}" sibTransId="{757118E9-E531-4CBE-9051-E620A1AC3DEC}"/>
    <dgm:cxn modelId="{25B4795D-8E13-465C-A687-4919652F11A7}" type="presOf" srcId="{D0FC080C-66CC-49EC-ADB7-94110E0957C6}" destId="{B7A8FE8D-0CD1-497B-B57E-599B1AF0F5AC}" srcOrd="0" destOrd="0" presId="urn:microsoft.com/office/officeart/2005/8/layout/vList2"/>
    <dgm:cxn modelId="{94A79D63-406C-4EB7-AB99-81EC3FB98B00}" srcId="{D0FC080C-66CC-49EC-ADB7-94110E0957C6}" destId="{50A659C5-0C03-40CB-9EE6-091572E0E8FB}" srcOrd="0" destOrd="0" parTransId="{333F7937-7AA6-414A-8F02-1DB3563F7787}" sibTransId="{314CB095-B4D5-4518-8B62-937562691F97}"/>
    <dgm:cxn modelId="{5EA69A44-1E8C-4080-AD50-0DB5C3FFC9F6}" srcId="{D0FC080C-66CC-49EC-ADB7-94110E0957C6}" destId="{EE413827-C6F5-4715-870A-A41F28DFF35F}" srcOrd="5" destOrd="0" parTransId="{5E9DFA8D-EEC1-4243-A404-4E006ADDF464}" sibTransId="{FA7A98DD-244A-4336-8AE1-457D450C9656}"/>
    <dgm:cxn modelId="{FAD14D6B-AD56-4664-80CD-AA058438CC9A}" srcId="{D0FC080C-66CC-49EC-ADB7-94110E0957C6}" destId="{2573EC87-228D-4382-8256-483FE7CAC5FB}" srcOrd="1" destOrd="0" parTransId="{ABF11C6B-EFF3-47E0-8CA9-2E7E58E9A6AA}" sibTransId="{9F9240B6-181B-4A40-BE06-63FED6765DB7}"/>
    <dgm:cxn modelId="{DD86A878-37AE-4D97-BE1C-8306922BE934}" srcId="{D0FC080C-66CC-49EC-ADB7-94110E0957C6}" destId="{4FDD2D6D-CB2B-4CAE-BFF3-767548A5CC10}" srcOrd="3" destOrd="0" parTransId="{EC31240B-0B7E-4D68-B862-3E52128AB80B}" sibTransId="{93EC4DC5-E20F-4EEC-A47A-9E365FCE255D}"/>
    <dgm:cxn modelId="{87767159-8CD4-476F-9390-6782D6F33B1D}" type="presOf" srcId="{4FDD2D6D-CB2B-4CAE-BFF3-767548A5CC10}" destId="{566B119F-FF82-4B3F-A83F-AC0507EE3D3C}" srcOrd="0" destOrd="0" presId="urn:microsoft.com/office/officeart/2005/8/layout/vList2"/>
    <dgm:cxn modelId="{81FEAA84-B647-46DF-8C71-9FCDE1D9F582}" type="presOf" srcId="{50A659C5-0C03-40CB-9EE6-091572E0E8FB}" destId="{DCAF9027-CBD1-4456-9760-D4A1F5B58600}" srcOrd="0" destOrd="0" presId="urn:microsoft.com/office/officeart/2005/8/layout/vList2"/>
    <dgm:cxn modelId="{27D7D089-A973-4E9D-8926-888E90BEAEA1}" srcId="{D0FC080C-66CC-49EC-ADB7-94110E0957C6}" destId="{A0664495-4641-4003-9B63-3A2DD253FBF7}" srcOrd="6" destOrd="0" parTransId="{4BB2923F-C63D-416F-B912-17647E1367C4}" sibTransId="{EC5C0E34-E021-417E-8695-C60C7F192677}"/>
    <dgm:cxn modelId="{8351E196-33DF-44EC-8BC4-798ADF211589}" type="presOf" srcId="{2573EC87-228D-4382-8256-483FE7CAC5FB}" destId="{507815ED-35E2-49EE-BA0C-8237CD199FFC}" srcOrd="0" destOrd="0" presId="urn:microsoft.com/office/officeart/2005/8/layout/vList2"/>
    <dgm:cxn modelId="{B47BFDA4-FFE3-483B-9BB1-12DF35EB311C}" type="presOf" srcId="{A0664495-4641-4003-9B63-3A2DD253FBF7}" destId="{1EAA50CD-F522-424B-90BF-34519D351F8E}" srcOrd="0" destOrd="0" presId="urn:microsoft.com/office/officeart/2005/8/layout/vList2"/>
    <dgm:cxn modelId="{DAA89FC3-4F75-4E17-9A4C-B3A61F2F5299}" type="presOf" srcId="{196E6341-0E2F-4941-82BB-CB0CE5DA1FD4}" destId="{459989B0-C259-4B42-BF7F-52B57F98D747}" srcOrd="0" destOrd="0" presId="urn:microsoft.com/office/officeart/2005/8/layout/vList2"/>
    <dgm:cxn modelId="{4CFC6BEF-A65A-4999-A8CB-940E57BF10DD}" type="presOf" srcId="{DEB806E6-5C91-48E3-93D6-12D2618EA2D0}" destId="{58E6FE1E-0524-41BB-AECE-97280F2A7CDD}" srcOrd="0" destOrd="0" presId="urn:microsoft.com/office/officeart/2005/8/layout/vList2"/>
    <dgm:cxn modelId="{2C5315FD-CE13-4F77-AB39-CE98B9CB35C4}" type="presOf" srcId="{EE413827-C6F5-4715-870A-A41F28DFF35F}" destId="{3D0BAC99-F8AF-4810-8F49-5C372786AD67}" srcOrd="0" destOrd="0" presId="urn:microsoft.com/office/officeart/2005/8/layout/vList2"/>
    <dgm:cxn modelId="{2716F38F-DD6C-4345-9E62-B5F855876FE7}" type="presParOf" srcId="{B7A8FE8D-0CD1-497B-B57E-599B1AF0F5AC}" destId="{DCAF9027-CBD1-4456-9760-D4A1F5B58600}" srcOrd="0" destOrd="0" presId="urn:microsoft.com/office/officeart/2005/8/layout/vList2"/>
    <dgm:cxn modelId="{41DC15BA-A49C-420E-9B92-DF6E819AA520}" type="presParOf" srcId="{B7A8FE8D-0CD1-497B-B57E-599B1AF0F5AC}" destId="{7C5F6A7A-C3A5-4C3A-B244-E2BA5DEC8097}" srcOrd="1" destOrd="0" presId="urn:microsoft.com/office/officeart/2005/8/layout/vList2"/>
    <dgm:cxn modelId="{0D47AD42-C470-4A16-9AF7-71B7B5E8DAB8}" type="presParOf" srcId="{B7A8FE8D-0CD1-497B-B57E-599B1AF0F5AC}" destId="{507815ED-35E2-49EE-BA0C-8237CD199FFC}" srcOrd="2" destOrd="0" presId="urn:microsoft.com/office/officeart/2005/8/layout/vList2"/>
    <dgm:cxn modelId="{6C6DFB34-B620-4F11-B4E5-334295133194}" type="presParOf" srcId="{B7A8FE8D-0CD1-497B-B57E-599B1AF0F5AC}" destId="{A92D2AA8-E4B1-458F-8EA5-DA90A7C8CB50}" srcOrd="3" destOrd="0" presId="urn:microsoft.com/office/officeart/2005/8/layout/vList2"/>
    <dgm:cxn modelId="{456B04B1-1D19-45DF-8530-265635B0A928}" type="presParOf" srcId="{B7A8FE8D-0CD1-497B-B57E-599B1AF0F5AC}" destId="{459989B0-C259-4B42-BF7F-52B57F98D747}" srcOrd="4" destOrd="0" presId="urn:microsoft.com/office/officeart/2005/8/layout/vList2"/>
    <dgm:cxn modelId="{C0770AA1-0616-4B9A-B6CB-8D796AC1B6F6}" type="presParOf" srcId="{B7A8FE8D-0CD1-497B-B57E-599B1AF0F5AC}" destId="{43CD9B28-1881-400A-9C08-DAA289C370E8}" srcOrd="5" destOrd="0" presId="urn:microsoft.com/office/officeart/2005/8/layout/vList2"/>
    <dgm:cxn modelId="{9C2D81F2-B771-4D9E-A382-45D4A054A1CD}" type="presParOf" srcId="{B7A8FE8D-0CD1-497B-B57E-599B1AF0F5AC}" destId="{566B119F-FF82-4B3F-A83F-AC0507EE3D3C}" srcOrd="6" destOrd="0" presId="urn:microsoft.com/office/officeart/2005/8/layout/vList2"/>
    <dgm:cxn modelId="{EE66CBCF-E3AA-4B5B-8F0E-E12F9737CAF4}" type="presParOf" srcId="{B7A8FE8D-0CD1-497B-B57E-599B1AF0F5AC}" destId="{6F673C82-8DBF-41B5-A3C3-D5C619C571C5}" srcOrd="7" destOrd="0" presId="urn:microsoft.com/office/officeart/2005/8/layout/vList2"/>
    <dgm:cxn modelId="{2F9AE9B2-589C-4B0E-BF18-CB23B9ACEE69}" type="presParOf" srcId="{B7A8FE8D-0CD1-497B-B57E-599B1AF0F5AC}" destId="{58E6FE1E-0524-41BB-AECE-97280F2A7CDD}" srcOrd="8" destOrd="0" presId="urn:microsoft.com/office/officeart/2005/8/layout/vList2"/>
    <dgm:cxn modelId="{29C845F2-52CA-4CD5-B640-7CBC2B0E6DEF}" type="presParOf" srcId="{B7A8FE8D-0CD1-497B-B57E-599B1AF0F5AC}" destId="{428A14E0-4653-4AB9-93B7-608C1828EF1A}" srcOrd="9" destOrd="0" presId="urn:microsoft.com/office/officeart/2005/8/layout/vList2"/>
    <dgm:cxn modelId="{B55A8B44-4A7B-4034-860C-C3E60C52DA0D}" type="presParOf" srcId="{B7A8FE8D-0CD1-497B-B57E-599B1AF0F5AC}" destId="{3D0BAC99-F8AF-4810-8F49-5C372786AD67}" srcOrd="10" destOrd="0" presId="urn:microsoft.com/office/officeart/2005/8/layout/vList2"/>
    <dgm:cxn modelId="{AC636247-69A1-4448-9DF7-23D45357AA16}" type="presParOf" srcId="{B7A8FE8D-0CD1-497B-B57E-599B1AF0F5AC}" destId="{64946E5E-F647-40E0-820C-C3C7DB482D17}" srcOrd="11" destOrd="0" presId="urn:microsoft.com/office/officeart/2005/8/layout/vList2"/>
    <dgm:cxn modelId="{9EA4F877-FA3F-4D66-A280-3CE79DB5BD2C}" type="presParOf" srcId="{B7A8FE8D-0CD1-497B-B57E-599B1AF0F5AC}" destId="{1EAA50CD-F522-424B-90BF-34519D351F8E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7E985500-D424-4037-B3CC-DAF07E9E3DA3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C82D6FE2-F944-4922-B911-8376310B3951}">
      <dgm:prSet/>
      <dgm:spPr/>
      <dgm:t>
        <a:bodyPr/>
        <a:lstStyle/>
        <a:p>
          <a:r>
            <a:rPr lang="en-US"/>
            <a:t>Holistic partnership with employees</a:t>
          </a:r>
        </a:p>
      </dgm:t>
    </dgm:pt>
    <dgm:pt modelId="{67F47CD3-E48A-4DB4-A8BD-6E8112E70AF9}" type="parTrans" cxnId="{59AAAC30-A8F7-410E-A719-AD5DD73B0BBF}">
      <dgm:prSet/>
      <dgm:spPr/>
      <dgm:t>
        <a:bodyPr/>
        <a:lstStyle/>
        <a:p>
          <a:endParaRPr lang="en-US"/>
        </a:p>
      </dgm:t>
    </dgm:pt>
    <dgm:pt modelId="{4CD64EA0-6931-4793-B82E-22838C66A211}" type="sibTrans" cxnId="{59AAAC30-A8F7-410E-A719-AD5DD73B0BBF}">
      <dgm:prSet/>
      <dgm:spPr/>
      <dgm:t>
        <a:bodyPr/>
        <a:lstStyle/>
        <a:p>
          <a:endParaRPr lang="en-US"/>
        </a:p>
      </dgm:t>
    </dgm:pt>
    <dgm:pt modelId="{79920E47-BAB2-4EA9-9EE6-D1C1E262B225}">
      <dgm:prSet/>
      <dgm:spPr/>
      <dgm:t>
        <a:bodyPr/>
        <a:lstStyle/>
        <a:p>
          <a:r>
            <a:rPr lang="en-US"/>
            <a:t>Drive business and personal growth</a:t>
          </a:r>
        </a:p>
      </dgm:t>
    </dgm:pt>
    <dgm:pt modelId="{B48B8BFB-0950-44FC-B296-78723C97A4F4}" type="parTrans" cxnId="{AB059B50-9C29-49F2-B0A9-D3BD939FE6C8}">
      <dgm:prSet/>
      <dgm:spPr/>
      <dgm:t>
        <a:bodyPr/>
        <a:lstStyle/>
        <a:p>
          <a:endParaRPr lang="en-US"/>
        </a:p>
      </dgm:t>
    </dgm:pt>
    <dgm:pt modelId="{9325C60E-1648-4F75-8E83-947707CD3AC0}" type="sibTrans" cxnId="{AB059B50-9C29-49F2-B0A9-D3BD939FE6C8}">
      <dgm:prSet/>
      <dgm:spPr/>
      <dgm:t>
        <a:bodyPr/>
        <a:lstStyle/>
        <a:p>
          <a:endParaRPr lang="en-US"/>
        </a:p>
      </dgm:t>
    </dgm:pt>
    <dgm:pt modelId="{81FBF9AB-AD1D-4A48-AE8A-62A2E71FB3C7}">
      <dgm:prSet/>
      <dgm:spPr/>
      <dgm:t>
        <a:bodyPr/>
        <a:lstStyle/>
        <a:p>
          <a:r>
            <a:rPr lang="en-US"/>
            <a:t>Employees’ objectives linked to the firm’s overall growth strategy</a:t>
          </a:r>
        </a:p>
      </dgm:t>
    </dgm:pt>
    <dgm:pt modelId="{BDF10A31-39D1-4D8E-8598-A513150B712D}" type="parTrans" cxnId="{4021F9D3-C7AE-4955-B55F-F9C36157A61B}">
      <dgm:prSet/>
      <dgm:spPr/>
      <dgm:t>
        <a:bodyPr/>
        <a:lstStyle/>
        <a:p>
          <a:endParaRPr lang="en-US"/>
        </a:p>
      </dgm:t>
    </dgm:pt>
    <dgm:pt modelId="{2D96EF76-C5BC-47AA-BBFC-D78CAF3B1E5C}" type="sibTrans" cxnId="{4021F9D3-C7AE-4955-B55F-F9C36157A61B}">
      <dgm:prSet/>
      <dgm:spPr/>
      <dgm:t>
        <a:bodyPr/>
        <a:lstStyle/>
        <a:p>
          <a:endParaRPr lang="en-US"/>
        </a:p>
      </dgm:t>
    </dgm:pt>
    <dgm:pt modelId="{5581F5AE-9781-4FCF-A5D6-A855BC0F015D}">
      <dgm:prSet/>
      <dgm:spPr/>
      <dgm:t>
        <a:bodyPr/>
        <a:lstStyle/>
        <a:p>
          <a:r>
            <a:rPr lang="en-US"/>
            <a:t>The HR focuses on talent management  </a:t>
          </a:r>
        </a:p>
      </dgm:t>
    </dgm:pt>
    <dgm:pt modelId="{B4B7BFE4-2725-4A15-81C4-E6664578BC74}" type="parTrans" cxnId="{E240A8CA-BB15-4DE7-9DDA-B304DDE53410}">
      <dgm:prSet/>
      <dgm:spPr/>
      <dgm:t>
        <a:bodyPr/>
        <a:lstStyle/>
        <a:p>
          <a:endParaRPr lang="en-US"/>
        </a:p>
      </dgm:t>
    </dgm:pt>
    <dgm:pt modelId="{4295A731-66E0-4EE8-9D1A-FB07C0195C49}" type="sibTrans" cxnId="{E240A8CA-BB15-4DE7-9DDA-B304DDE53410}">
      <dgm:prSet/>
      <dgm:spPr/>
      <dgm:t>
        <a:bodyPr/>
        <a:lstStyle/>
        <a:p>
          <a:endParaRPr lang="en-US"/>
        </a:p>
      </dgm:t>
    </dgm:pt>
    <dgm:pt modelId="{BFE9F81D-B123-4852-BE10-CD9031F0DF6B}">
      <dgm:prSet/>
      <dgm:spPr/>
      <dgm:t>
        <a:bodyPr/>
        <a:lstStyle/>
        <a:p>
          <a:r>
            <a:rPr lang="en-US"/>
            <a:t>Performance reviews </a:t>
          </a:r>
        </a:p>
      </dgm:t>
    </dgm:pt>
    <dgm:pt modelId="{5968838E-7B6E-4579-9D8B-95518FF59638}" type="parTrans" cxnId="{F22CD044-2723-4338-9333-4EF0CC97E66B}">
      <dgm:prSet/>
      <dgm:spPr/>
      <dgm:t>
        <a:bodyPr/>
        <a:lstStyle/>
        <a:p>
          <a:endParaRPr lang="en-US"/>
        </a:p>
      </dgm:t>
    </dgm:pt>
    <dgm:pt modelId="{CF346B03-FE3E-4C90-BE8E-7591558A6453}" type="sibTrans" cxnId="{F22CD044-2723-4338-9333-4EF0CC97E66B}">
      <dgm:prSet/>
      <dgm:spPr/>
      <dgm:t>
        <a:bodyPr/>
        <a:lstStyle/>
        <a:p>
          <a:endParaRPr lang="en-US"/>
        </a:p>
      </dgm:t>
    </dgm:pt>
    <dgm:pt modelId="{1EC3133E-5C3B-4030-B354-1E38A991320F}">
      <dgm:prSet/>
      <dgm:spPr/>
      <dgm:t>
        <a:bodyPr/>
        <a:lstStyle/>
        <a:p>
          <a:r>
            <a:rPr lang="en-US"/>
            <a:t>Diversity and inclusivity</a:t>
          </a:r>
        </a:p>
      </dgm:t>
    </dgm:pt>
    <dgm:pt modelId="{C17E20D7-8243-4DFA-BCD7-2A0F51A579FB}" type="parTrans" cxnId="{79034E70-3A58-456E-8EFE-A413AB0E6F80}">
      <dgm:prSet/>
      <dgm:spPr/>
      <dgm:t>
        <a:bodyPr/>
        <a:lstStyle/>
        <a:p>
          <a:endParaRPr lang="en-US"/>
        </a:p>
      </dgm:t>
    </dgm:pt>
    <dgm:pt modelId="{C5867450-43EC-4C5B-A3B5-3EE7112140F4}" type="sibTrans" cxnId="{79034E70-3A58-456E-8EFE-A413AB0E6F80}">
      <dgm:prSet/>
      <dgm:spPr/>
      <dgm:t>
        <a:bodyPr/>
        <a:lstStyle/>
        <a:p>
          <a:endParaRPr lang="en-US"/>
        </a:p>
      </dgm:t>
    </dgm:pt>
    <dgm:pt modelId="{746BC174-7FA8-43DE-A0BC-B6867DDDD033}" type="pres">
      <dgm:prSet presAssocID="{7E985500-D424-4037-B3CC-DAF07E9E3DA3}" presName="diagram" presStyleCnt="0">
        <dgm:presLayoutVars>
          <dgm:dir/>
          <dgm:resizeHandles val="exact"/>
        </dgm:presLayoutVars>
      </dgm:prSet>
      <dgm:spPr/>
    </dgm:pt>
    <dgm:pt modelId="{AC1ECC39-0F5D-48BF-AB25-08B1BFD108CD}" type="pres">
      <dgm:prSet presAssocID="{C82D6FE2-F944-4922-B911-8376310B3951}" presName="node" presStyleLbl="node1" presStyleIdx="0" presStyleCnt="6">
        <dgm:presLayoutVars>
          <dgm:bulletEnabled val="1"/>
        </dgm:presLayoutVars>
      </dgm:prSet>
      <dgm:spPr/>
    </dgm:pt>
    <dgm:pt modelId="{907F7526-CBB7-4AA6-9446-DEC589806A25}" type="pres">
      <dgm:prSet presAssocID="{4CD64EA0-6931-4793-B82E-22838C66A211}" presName="sibTrans" presStyleCnt="0"/>
      <dgm:spPr/>
    </dgm:pt>
    <dgm:pt modelId="{0B077EDE-AA50-45C6-B6BA-94D55BC78AB3}" type="pres">
      <dgm:prSet presAssocID="{79920E47-BAB2-4EA9-9EE6-D1C1E262B225}" presName="node" presStyleLbl="node1" presStyleIdx="1" presStyleCnt="6">
        <dgm:presLayoutVars>
          <dgm:bulletEnabled val="1"/>
        </dgm:presLayoutVars>
      </dgm:prSet>
      <dgm:spPr/>
    </dgm:pt>
    <dgm:pt modelId="{AE6DA164-488B-4B5D-B052-2E19463F891E}" type="pres">
      <dgm:prSet presAssocID="{9325C60E-1648-4F75-8E83-947707CD3AC0}" presName="sibTrans" presStyleCnt="0"/>
      <dgm:spPr/>
    </dgm:pt>
    <dgm:pt modelId="{89C727BD-4E7B-415C-9FC5-AB0D119CD9B4}" type="pres">
      <dgm:prSet presAssocID="{81FBF9AB-AD1D-4A48-AE8A-62A2E71FB3C7}" presName="node" presStyleLbl="node1" presStyleIdx="2" presStyleCnt="6">
        <dgm:presLayoutVars>
          <dgm:bulletEnabled val="1"/>
        </dgm:presLayoutVars>
      </dgm:prSet>
      <dgm:spPr/>
    </dgm:pt>
    <dgm:pt modelId="{FD0FD040-885B-4999-9E43-2B494607A21A}" type="pres">
      <dgm:prSet presAssocID="{2D96EF76-C5BC-47AA-BBFC-D78CAF3B1E5C}" presName="sibTrans" presStyleCnt="0"/>
      <dgm:spPr/>
    </dgm:pt>
    <dgm:pt modelId="{70654318-8A62-4696-AF05-6FB76ADEC4AB}" type="pres">
      <dgm:prSet presAssocID="{5581F5AE-9781-4FCF-A5D6-A855BC0F015D}" presName="node" presStyleLbl="node1" presStyleIdx="3" presStyleCnt="6">
        <dgm:presLayoutVars>
          <dgm:bulletEnabled val="1"/>
        </dgm:presLayoutVars>
      </dgm:prSet>
      <dgm:spPr/>
    </dgm:pt>
    <dgm:pt modelId="{3E458625-472A-42EA-9D20-8E4AFE8826B2}" type="pres">
      <dgm:prSet presAssocID="{4295A731-66E0-4EE8-9D1A-FB07C0195C49}" presName="sibTrans" presStyleCnt="0"/>
      <dgm:spPr/>
    </dgm:pt>
    <dgm:pt modelId="{ACCDB484-5D0B-4A3B-8CF1-1A65A91608A3}" type="pres">
      <dgm:prSet presAssocID="{BFE9F81D-B123-4852-BE10-CD9031F0DF6B}" presName="node" presStyleLbl="node1" presStyleIdx="4" presStyleCnt="6">
        <dgm:presLayoutVars>
          <dgm:bulletEnabled val="1"/>
        </dgm:presLayoutVars>
      </dgm:prSet>
      <dgm:spPr/>
    </dgm:pt>
    <dgm:pt modelId="{AD297E54-1D0A-4B2E-BD65-8D7E2E162A37}" type="pres">
      <dgm:prSet presAssocID="{CF346B03-FE3E-4C90-BE8E-7591558A6453}" presName="sibTrans" presStyleCnt="0"/>
      <dgm:spPr/>
    </dgm:pt>
    <dgm:pt modelId="{8F751DBC-646B-45BB-AF84-BDF2D313A7D3}" type="pres">
      <dgm:prSet presAssocID="{1EC3133E-5C3B-4030-B354-1E38A991320F}" presName="node" presStyleLbl="node1" presStyleIdx="5" presStyleCnt="6">
        <dgm:presLayoutVars>
          <dgm:bulletEnabled val="1"/>
        </dgm:presLayoutVars>
      </dgm:prSet>
      <dgm:spPr/>
    </dgm:pt>
  </dgm:ptLst>
  <dgm:cxnLst>
    <dgm:cxn modelId="{ACB11613-93DB-46E8-81C4-E531C3B3B489}" type="presOf" srcId="{BFE9F81D-B123-4852-BE10-CD9031F0DF6B}" destId="{ACCDB484-5D0B-4A3B-8CF1-1A65A91608A3}" srcOrd="0" destOrd="0" presId="urn:microsoft.com/office/officeart/2005/8/layout/default"/>
    <dgm:cxn modelId="{A2163F29-AFAD-4E78-9B37-D1A0CCBC0469}" type="presOf" srcId="{C82D6FE2-F944-4922-B911-8376310B3951}" destId="{AC1ECC39-0F5D-48BF-AB25-08B1BFD108CD}" srcOrd="0" destOrd="0" presId="urn:microsoft.com/office/officeart/2005/8/layout/default"/>
    <dgm:cxn modelId="{59AAAC30-A8F7-410E-A719-AD5DD73B0BBF}" srcId="{7E985500-D424-4037-B3CC-DAF07E9E3DA3}" destId="{C82D6FE2-F944-4922-B911-8376310B3951}" srcOrd="0" destOrd="0" parTransId="{67F47CD3-E48A-4DB4-A8BD-6E8112E70AF9}" sibTransId="{4CD64EA0-6931-4793-B82E-22838C66A211}"/>
    <dgm:cxn modelId="{3D3A7C33-C19A-4106-A9C0-5EA7F8944559}" type="presOf" srcId="{79920E47-BAB2-4EA9-9EE6-D1C1E262B225}" destId="{0B077EDE-AA50-45C6-B6BA-94D55BC78AB3}" srcOrd="0" destOrd="0" presId="urn:microsoft.com/office/officeart/2005/8/layout/default"/>
    <dgm:cxn modelId="{2D9C895D-1D06-4A29-A9C1-8BE6E9ACD8EA}" type="presOf" srcId="{81FBF9AB-AD1D-4A48-AE8A-62A2E71FB3C7}" destId="{89C727BD-4E7B-415C-9FC5-AB0D119CD9B4}" srcOrd="0" destOrd="0" presId="urn:microsoft.com/office/officeart/2005/8/layout/default"/>
    <dgm:cxn modelId="{F22CD044-2723-4338-9333-4EF0CC97E66B}" srcId="{7E985500-D424-4037-B3CC-DAF07E9E3DA3}" destId="{BFE9F81D-B123-4852-BE10-CD9031F0DF6B}" srcOrd="4" destOrd="0" parTransId="{5968838E-7B6E-4579-9D8B-95518FF59638}" sibTransId="{CF346B03-FE3E-4C90-BE8E-7591558A6453}"/>
    <dgm:cxn modelId="{78D40E68-BCAD-4C17-8CA6-59CF295F9D75}" type="presOf" srcId="{1EC3133E-5C3B-4030-B354-1E38A991320F}" destId="{8F751DBC-646B-45BB-AF84-BDF2D313A7D3}" srcOrd="0" destOrd="0" presId="urn:microsoft.com/office/officeart/2005/8/layout/default"/>
    <dgm:cxn modelId="{79034E70-3A58-456E-8EFE-A413AB0E6F80}" srcId="{7E985500-D424-4037-B3CC-DAF07E9E3DA3}" destId="{1EC3133E-5C3B-4030-B354-1E38A991320F}" srcOrd="5" destOrd="0" parTransId="{C17E20D7-8243-4DFA-BCD7-2A0F51A579FB}" sibTransId="{C5867450-43EC-4C5B-A3B5-3EE7112140F4}"/>
    <dgm:cxn modelId="{AB059B50-9C29-49F2-B0A9-D3BD939FE6C8}" srcId="{7E985500-D424-4037-B3CC-DAF07E9E3DA3}" destId="{79920E47-BAB2-4EA9-9EE6-D1C1E262B225}" srcOrd="1" destOrd="0" parTransId="{B48B8BFB-0950-44FC-B296-78723C97A4F4}" sibTransId="{9325C60E-1648-4F75-8E83-947707CD3AC0}"/>
    <dgm:cxn modelId="{9D5EC289-84BE-43B3-ABF1-D70A78C65B4D}" type="presOf" srcId="{5581F5AE-9781-4FCF-A5D6-A855BC0F015D}" destId="{70654318-8A62-4696-AF05-6FB76ADEC4AB}" srcOrd="0" destOrd="0" presId="urn:microsoft.com/office/officeart/2005/8/layout/default"/>
    <dgm:cxn modelId="{E240A8CA-BB15-4DE7-9DDA-B304DDE53410}" srcId="{7E985500-D424-4037-B3CC-DAF07E9E3DA3}" destId="{5581F5AE-9781-4FCF-A5D6-A855BC0F015D}" srcOrd="3" destOrd="0" parTransId="{B4B7BFE4-2725-4A15-81C4-E6664578BC74}" sibTransId="{4295A731-66E0-4EE8-9D1A-FB07C0195C49}"/>
    <dgm:cxn modelId="{4021F9D3-C7AE-4955-B55F-F9C36157A61B}" srcId="{7E985500-D424-4037-B3CC-DAF07E9E3DA3}" destId="{81FBF9AB-AD1D-4A48-AE8A-62A2E71FB3C7}" srcOrd="2" destOrd="0" parTransId="{BDF10A31-39D1-4D8E-8598-A513150B712D}" sibTransId="{2D96EF76-C5BC-47AA-BBFC-D78CAF3B1E5C}"/>
    <dgm:cxn modelId="{1F1BACF0-14F7-462A-9A0F-F5086FFB86E5}" type="presOf" srcId="{7E985500-D424-4037-B3CC-DAF07E9E3DA3}" destId="{746BC174-7FA8-43DE-A0BC-B6867DDDD033}" srcOrd="0" destOrd="0" presId="urn:microsoft.com/office/officeart/2005/8/layout/default"/>
    <dgm:cxn modelId="{D1DDA6CF-1BF1-404B-8F0C-37E4E3E5A52F}" type="presParOf" srcId="{746BC174-7FA8-43DE-A0BC-B6867DDDD033}" destId="{AC1ECC39-0F5D-48BF-AB25-08B1BFD108CD}" srcOrd="0" destOrd="0" presId="urn:microsoft.com/office/officeart/2005/8/layout/default"/>
    <dgm:cxn modelId="{E2F08F4D-41FD-4A83-A245-BE7F9873C06D}" type="presParOf" srcId="{746BC174-7FA8-43DE-A0BC-B6867DDDD033}" destId="{907F7526-CBB7-4AA6-9446-DEC589806A25}" srcOrd="1" destOrd="0" presId="urn:microsoft.com/office/officeart/2005/8/layout/default"/>
    <dgm:cxn modelId="{A77B7D19-801B-4405-B4AB-C7DBEC9D79EC}" type="presParOf" srcId="{746BC174-7FA8-43DE-A0BC-B6867DDDD033}" destId="{0B077EDE-AA50-45C6-B6BA-94D55BC78AB3}" srcOrd="2" destOrd="0" presId="urn:microsoft.com/office/officeart/2005/8/layout/default"/>
    <dgm:cxn modelId="{7052ED77-578E-46D7-8527-2519A7C6D7F4}" type="presParOf" srcId="{746BC174-7FA8-43DE-A0BC-B6867DDDD033}" destId="{AE6DA164-488B-4B5D-B052-2E19463F891E}" srcOrd="3" destOrd="0" presId="urn:microsoft.com/office/officeart/2005/8/layout/default"/>
    <dgm:cxn modelId="{F2A7C30F-624B-4E35-B797-EAFB31FC3877}" type="presParOf" srcId="{746BC174-7FA8-43DE-A0BC-B6867DDDD033}" destId="{89C727BD-4E7B-415C-9FC5-AB0D119CD9B4}" srcOrd="4" destOrd="0" presId="urn:microsoft.com/office/officeart/2005/8/layout/default"/>
    <dgm:cxn modelId="{A512DD95-33BE-4984-8141-7286AF936644}" type="presParOf" srcId="{746BC174-7FA8-43DE-A0BC-B6867DDDD033}" destId="{FD0FD040-885B-4999-9E43-2B494607A21A}" srcOrd="5" destOrd="0" presId="urn:microsoft.com/office/officeart/2005/8/layout/default"/>
    <dgm:cxn modelId="{E90B4D05-B14A-429A-9A5E-DE7CA5F480B7}" type="presParOf" srcId="{746BC174-7FA8-43DE-A0BC-B6867DDDD033}" destId="{70654318-8A62-4696-AF05-6FB76ADEC4AB}" srcOrd="6" destOrd="0" presId="urn:microsoft.com/office/officeart/2005/8/layout/default"/>
    <dgm:cxn modelId="{205BA5C0-3A40-4992-817E-9E35DDE35688}" type="presParOf" srcId="{746BC174-7FA8-43DE-A0BC-B6867DDDD033}" destId="{3E458625-472A-42EA-9D20-8E4AFE8826B2}" srcOrd="7" destOrd="0" presId="urn:microsoft.com/office/officeart/2005/8/layout/default"/>
    <dgm:cxn modelId="{5E6399D5-DB3E-4A4E-98A3-3452DC012634}" type="presParOf" srcId="{746BC174-7FA8-43DE-A0BC-B6867DDDD033}" destId="{ACCDB484-5D0B-4A3B-8CF1-1A65A91608A3}" srcOrd="8" destOrd="0" presId="urn:microsoft.com/office/officeart/2005/8/layout/default"/>
    <dgm:cxn modelId="{B9604F1B-1931-4885-874A-B3B242EE2031}" type="presParOf" srcId="{746BC174-7FA8-43DE-A0BC-B6867DDDD033}" destId="{AD297E54-1D0A-4B2E-BD65-8D7E2E162A37}" srcOrd="9" destOrd="0" presId="urn:microsoft.com/office/officeart/2005/8/layout/default"/>
    <dgm:cxn modelId="{8D936E62-1E9A-4322-8971-78120CEFABE6}" type="presParOf" srcId="{746BC174-7FA8-43DE-A0BC-B6867DDDD033}" destId="{8F751DBC-646B-45BB-AF84-BDF2D313A7D3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872D7DF-0A43-4996-8D04-0500621325AB}">
      <dsp:nvSpPr>
        <dsp:cNvPr id="0" name=""/>
        <dsp:cNvSpPr/>
      </dsp:nvSpPr>
      <dsp:spPr>
        <a:xfrm>
          <a:off x="421259" y="1002061"/>
          <a:ext cx="685810" cy="68581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7A70BC-7709-45EF-8793-7027334E6949}">
      <dsp:nvSpPr>
        <dsp:cNvPr id="0" name=""/>
        <dsp:cNvSpPr/>
      </dsp:nvSpPr>
      <dsp:spPr>
        <a:xfrm>
          <a:off x="2152" y="1967958"/>
          <a:ext cx="1524023" cy="6096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HR professionals perform strategic roles in a company</a:t>
          </a:r>
        </a:p>
      </dsp:txBody>
      <dsp:txXfrm>
        <a:off x="2152" y="1967958"/>
        <a:ext cx="1524023" cy="609609"/>
      </dsp:txXfrm>
    </dsp:sp>
    <dsp:sp modelId="{1878F4FB-B1F2-44F7-9ED0-D984B02E83D4}">
      <dsp:nvSpPr>
        <dsp:cNvPr id="0" name=""/>
        <dsp:cNvSpPr/>
      </dsp:nvSpPr>
      <dsp:spPr>
        <a:xfrm>
          <a:off x="2211986" y="1002061"/>
          <a:ext cx="685810" cy="68581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BCEB0B-B0B2-475E-8087-B97A6095BA9E}">
      <dsp:nvSpPr>
        <dsp:cNvPr id="0" name=""/>
        <dsp:cNvSpPr/>
      </dsp:nvSpPr>
      <dsp:spPr>
        <a:xfrm>
          <a:off x="1792880" y="1967958"/>
          <a:ext cx="1524023" cy="6096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Strategic roles include employee hiring and training</a:t>
          </a:r>
        </a:p>
      </dsp:txBody>
      <dsp:txXfrm>
        <a:off x="1792880" y="1967958"/>
        <a:ext cx="1524023" cy="609609"/>
      </dsp:txXfrm>
    </dsp:sp>
    <dsp:sp modelId="{8C2E1725-9B6E-43E2-BBE5-45414CF714CE}">
      <dsp:nvSpPr>
        <dsp:cNvPr id="0" name=""/>
        <dsp:cNvSpPr/>
      </dsp:nvSpPr>
      <dsp:spPr>
        <a:xfrm>
          <a:off x="4002714" y="1002061"/>
          <a:ext cx="685810" cy="68581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E00236-BE5D-46FF-9BC8-2A8931BF504C}">
      <dsp:nvSpPr>
        <dsp:cNvPr id="0" name=""/>
        <dsp:cNvSpPr/>
      </dsp:nvSpPr>
      <dsp:spPr>
        <a:xfrm>
          <a:off x="3583608" y="1967958"/>
          <a:ext cx="1524023" cy="6096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HR professionals as a company’s strategic partners</a:t>
          </a:r>
        </a:p>
      </dsp:txBody>
      <dsp:txXfrm>
        <a:off x="3583608" y="1967958"/>
        <a:ext cx="1524023" cy="609609"/>
      </dsp:txXfrm>
    </dsp:sp>
    <dsp:sp modelId="{F0AFBDCC-D0FF-4614-8F8B-95932DDE2A39}">
      <dsp:nvSpPr>
        <dsp:cNvPr id="0" name=""/>
        <dsp:cNvSpPr/>
      </dsp:nvSpPr>
      <dsp:spPr>
        <a:xfrm>
          <a:off x="5793442" y="1002061"/>
          <a:ext cx="685810" cy="68581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52E53A-A67B-4EE8-8187-03B02EC09A97}">
      <dsp:nvSpPr>
        <dsp:cNvPr id="0" name=""/>
        <dsp:cNvSpPr/>
      </dsp:nvSpPr>
      <dsp:spPr>
        <a:xfrm>
          <a:off x="5374335" y="1967958"/>
          <a:ext cx="1524023" cy="6096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HR professionals should have effective communication skills</a:t>
          </a:r>
        </a:p>
      </dsp:txBody>
      <dsp:txXfrm>
        <a:off x="5374335" y="1967958"/>
        <a:ext cx="1524023" cy="609609"/>
      </dsp:txXfrm>
    </dsp:sp>
    <dsp:sp modelId="{08D63DF0-99C1-4F71-B1FF-9DA11EF2D5DC}">
      <dsp:nvSpPr>
        <dsp:cNvPr id="0" name=""/>
        <dsp:cNvSpPr/>
      </dsp:nvSpPr>
      <dsp:spPr>
        <a:xfrm>
          <a:off x="1316623" y="2958573"/>
          <a:ext cx="685810" cy="68581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778903-21D0-49C8-8491-6F4869367BAC}">
      <dsp:nvSpPr>
        <dsp:cNvPr id="0" name=""/>
        <dsp:cNvSpPr/>
      </dsp:nvSpPr>
      <dsp:spPr>
        <a:xfrm>
          <a:off x="897516" y="3924469"/>
          <a:ext cx="1524023" cy="6096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Strong work ethics and problem-solving skills</a:t>
          </a:r>
        </a:p>
      </dsp:txBody>
      <dsp:txXfrm>
        <a:off x="897516" y="3924469"/>
        <a:ext cx="1524023" cy="609609"/>
      </dsp:txXfrm>
    </dsp:sp>
    <dsp:sp modelId="{4E6CEE69-F944-4F63-BC99-0ED28107DB75}">
      <dsp:nvSpPr>
        <dsp:cNvPr id="0" name=""/>
        <dsp:cNvSpPr/>
      </dsp:nvSpPr>
      <dsp:spPr>
        <a:xfrm>
          <a:off x="3107350" y="2958573"/>
          <a:ext cx="685810" cy="685810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E4894E-81BF-4D9A-89AF-359169F7B584}">
      <dsp:nvSpPr>
        <dsp:cNvPr id="0" name=""/>
        <dsp:cNvSpPr/>
      </dsp:nvSpPr>
      <dsp:spPr>
        <a:xfrm>
          <a:off x="2688244" y="3924469"/>
          <a:ext cx="1524023" cy="6096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Employee advocates</a:t>
          </a:r>
        </a:p>
      </dsp:txBody>
      <dsp:txXfrm>
        <a:off x="2688244" y="3924469"/>
        <a:ext cx="1524023" cy="609609"/>
      </dsp:txXfrm>
    </dsp:sp>
    <dsp:sp modelId="{38F363D2-6E64-42ED-8D0E-DF4A6D8F1FD3}">
      <dsp:nvSpPr>
        <dsp:cNvPr id="0" name=""/>
        <dsp:cNvSpPr/>
      </dsp:nvSpPr>
      <dsp:spPr>
        <a:xfrm>
          <a:off x="4898078" y="2958573"/>
          <a:ext cx="685810" cy="685810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952280-ED22-4B31-9E26-14CD8EE01F31}">
      <dsp:nvSpPr>
        <dsp:cNvPr id="0" name=""/>
        <dsp:cNvSpPr/>
      </dsp:nvSpPr>
      <dsp:spPr>
        <a:xfrm>
          <a:off x="4478971" y="3924469"/>
          <a:ext cx="1524023" cy="6096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Change champion </a:t>
          </a:r>
        </a:p>
      </dsp:txBody>
      <dsp:txXfrm>
        <a:off x="4478971" y="3924469"/>
        <a:ext cx="1524023" cy="60960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4831576-5EB4-4329-9EA4-ACA911D3AB81}">
      <dsp:nvSpPr>
        <dsp:cNvPr id="0" name=""/>
        <dsp:cNvSpPr/>
      </dsp:nvSpPr>
      <dsp:spPr>
        <a:xfrm>
          <a:off x="0" y="0"/>
          <a:ext cx="8097012" cy="76552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Creating shared value for different stakeholders</a:t>
          </a:r>
        </a:p>
      </dsp:txBody>
      <dsp:txXfrm>
        <a:off x="22421" y="22421"/>
        <a:ext cx="7181386" cy="720682"/>
      </dsp:txXfrm>
    </dsp:sp>
    <dsp:sp modelId="{02F758FC-4D2B-4181-9556-F9C15DEEA70C}">
      <dsp:nvSpPr>
        <dsp:cNvPr id="0" name=""/>
        <dsp:cNvSpPr/>
      </dsp:nvSpPr>
      <dsp:spPr>
        <a:xfrm>
          <a:off x="604647" y="871846"/>
          <a:ext cx="8097012" cy="765524"/>
        </a:xfrm>
        <a:prstGeom prst="roundRect">
          <a:avLst>
            <a:gd name="adj" fmla="val 10000"/>
          </a:avLst>
        </a:prstGeom>
        <a:solidFill>
          <a:schemeClr val="accent2">
            <a:hueOff val="369200"/>
            <a:satOff val="125"/>
            <a:lumOff val="181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Advising business leaders on how to create value through employees</a:t>
          </a:r>
        </a:p>
      </dsp:txBody>
      <dsp:txXfrm>
        <a:off x="627068" y="894267"/>
        <a:ext cx="6949932" cy="720682"/>
      </dsp:txXfrm>
    </dsp:sp>
    <dsp:sp modelId="{CCE81DF7-4E99-4B1E-9763-AA33CDF673EA}">
      <dsp:nvSpPr>
        <dsp:cNvPr id="0" name=""/>
        <dsp:cNvSpPr/>
      </dsp:nvSpPr>
      <dsp:spPr>
        <a:xfrm>
          <a:off x="1209293" y="1743693"/>
          <a:ext cx="8097012" cy="765524"/>
        </a:xfrm>
        <a:prstGeom prst="roundRect">
          <a:avLst>
            <a:gd name="adj" fmla="val 10000"/>
          </a:avLst>
        </a:prstGeom>
        <a:solidFill>
          <a:schemeClr val="accent2">
            <a:hueOff val="738401"/>
            <a:satOff val="251"/>
            <a:lumOff val="3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Attracting and retaining qualified and skilled employees</a:t>
          </a:r>
        </a:p>
      </dsp:txBody>
      <dsp:txXfrm>
        <a:off x="1231714" y="1766114"/>
        <a:ext cx="6949932" cy="720682"/>
      </dsp:txXfrm>
    </dsp:sp>
    <dsp:sp modelId="{A18002B2-BAC8-435D-AE5D-E749BB906DD5}">
      <dsp:nvSpPr>
        <dsp:cNvPr id="0" name=""/>
        <dsp:cNvSpPr/>
      </dsp:nvSpPr>
      <dsp:spPr>
        <a:xfrm>
          <a:off x="1813940" y="2615540"/>
          <a:ext cx="8097012" cy="765524"/>
        </a:xfrm>
        <a:prstGeom prst="roundRect">
          <a:avLst>
            <a:gd name="adj" fmla="val 10000"/>
          </a:avLst>
        </a:prstGeom>
        <a:solidFill>
          <a:schemeClr val="accent2">
            <a:hueOff val="1107601"/>
            <a:satOff val="376"/>
            <a:lumOff val="544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Ensure compliance with governmental policies and regulations</a:t>
          </a:r>
        </a:p>
      </dsp:txBody>
      <dsp:txXfrm>
        <a:off x="1836361" y="2637961"/>
        <a:ext cx="6949932" cy="720682"/>
      </dsp:txXfrm>
    </dsp:sp>
    <dsp:sp modelId="{AB5F30D0-1BCB-43F5-B7D5-9A0C8F2F6261}">
      <dsp:nvSpPr>
        <dsp:cNvPr id="0" name=""/>
        <dsp:cNvSpPr/>
      </dsp:nvSpPr>
      <dsp:spPr>
        <a:xfrm>
          <a:off x="2418587" y="3487387"/>
          <a:ext cx="8097012" cy="765524"/>
        </a:xfrm>
        <a:prstGeom prst="roundRect">
          <a:avLst>
            <a:gd name="adj" fmla="val 10000"/>
          </a:avLst>
        </a:prstGeom>
        <a:solidFill>
          <a:schemeClr val="accent2">
            <a:hueOff val="1476801"/>
            <a:satOff val="501"/>
            <a:lumOff val="725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Promote effective employee relations </a:t>
          </a:r>
        </a:p>
      </dsp:txBody>
      <dsp:txXfrm>
        <a:off x="2441008" y="3509808"/>
        <a:ext cx="6949932" cy="720682"/>
      </dsp:txXfrm>
    </dsp:sp>
    <dsp:sp modelId="{53E78893-3647-4922-8860-E626EF5099F3}">
      <dsp:nvSpPr>
        <dsp:cNvPr id="0" name=""/>
        <dsp:cNvSpPr/>
      </dsp:nvSpPr>
      <dsp:spPr>
        <a:xfrm>
          <a:off x="7599421" y="559257"/>
          <a:ext cx="497590" cy="49759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7711379" y="559257"/>
        <a:ext cx="273674" cy="374436"/>
      </dsp:txXfrm>
    </dsp:sp>
    <dsp:sp modelId="{2E2FF28A-5612-438B-8C6B-CBCD8AF0E9A9}">
      <dsp:nvSpPr>
        <dsp:cNvPr id="0" name=""/>
        <dsp:cNvSpPr/>
      </dsp:nvSpPr>
      <dsp:spPr>
        <a:xfrm>
          <a:off x="8204068" y="1431104"/>
          <a:ext cx="497590" cy="49759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470673"/>
            <a:satOff val="990"/>
            <a:lumOff val="539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470673"/>
              <a:satOff val="990"/>
              <a:lumOff val="53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8316026" y="1431104"/>
        <a:ext cx="273674" cy="374436"/>
      </dsp:txXfrm>
    </dsp:sp>
    <dsp:sp modelId="{DB385142-08C5-44B6-930E-36D8A2241372}">
      <dsp:nvSpPr>
        <dsp:cNvPr id="0" name=""/>
        <dsp:cNvSpPr/>
      </dsp:nvSpPr>
      <dsp:spPr>
        <a:xfrm>
          <a:off x="8808715" y="2290193"/>
          <a:ext cx="497590" cy="49759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941346"/>
            <a:satOff val="1980"/>
            <a:lumOff val="1079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941346"/>
              <a:satOff val="1980"/>
              <a:lumOff val="107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8920673" y="2290193"/>
        <a:ext cx="273674" cy="374436"/>
      </dsp:txXfrm>
    </dsp:sp>
    <dsp:sp modelId="{557B627C-4637-491E-B46C-9A74E14FF85F}">
      <dsp:nvSpPr>
        <dsp:cNvPr id="0" name=""/>
        <dsp:cNvSpPr/>
      </dsp:nvSpPr>
      <dsp:spPr>
        <a:xfrm>
          <a:off x="9413362" y="3170545"/>
          <a:ext cx="497590" cy="49759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1412020"/>
            <a:satOff val="2970"/>
            <a:lumOff val="1618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1412020"/>
              <a:satOff val="2970"/>
              <a:lumOff val="161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9525320" y="3170545"/>
        <a:ext cx="273674" cy="37443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0AF46CF-6DA1-434F-AC82-7724049591A4}">
      <dsp:nvSpPr>
        <dsp:cNvPr id="0" name=""/>
        <dsp:cNvSpPr/>
      </dsp:nvSpPr>
      <dsp:spPr>
        <a:xfrm>
          <a:off x="2692642" y="507769"/>
          <a:ext cx="39164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1643" y="45720"/>
              </a:lnTo>
            </a:path>
          </a:pathLst>
        </a:custGeom>
        <a:noFill/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877907" y="551377"/>
        <a:ext cx="21112" cy="4222"/>
      </dsp:txXfrm>
    </dsp:sp>
    <dsp:sp modelId="{B7001C1E-D680-49B2-B313-8D63C358A01B}">
      <dsp:nvSpPr>
        <dsp:cNvPr id="0" name=""/>
        <dsp:cNvSpPr/>
      </dsp:nvSpPr>
      <dsp:spPr>
        <a:xfrm>
          <a:off x="858602" y="2737"/>
          <a:ext cx="1835839" cy="1101503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9958" tIns="94426" rIns="89958" bIns="94426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Principles-led</a:t>
          </a:r>
        </a:p>
      </dsp:txBody>
      <dsp:txXfrm>
        <a:off x="858602" y="2737"/>
        <a:ext cx="1835839" cy="1101503"/>
      </dsp:txXfrm>
    </dsp:sp>
    <dsp:sp modelId="{AF9B4FE6-0511-46B5-B40F-A9F466675F86}">
      <dsp:nvSpPr>
        <dsp:cNvPr id="0" name=""/>
        <dsp:cNvSpPr/>
      </dsp:nvSpPr>
      <dsp:spPr>
        <a:xfrm>
          <a:off x="1776522" y="1102440"/>
          <a:ext cx="2258082" cy="391643"/>
        </a:xfrm>
        <a:custGeom>
          <a:avLst/>
          <a:gdLst/>
          <a:ahLst/>
          <a:cxnLst/>
          <a:rect l="0" t="0" r="0" b="0"/>
          <a:pathLst>
            <a:path>
              <a:moveTo>
                <a:pt x="2258082" y="0"/>
              </a:moveTo>
              <a:lnTo>
                <a:pt x="2258082" y="212921"/>
              </a:lnTo>
              <a:lnTo>
                <a:pt x="0" y="212921"/>
              </a:lnTo>
              <a:lnTo>
                <a:pt x="0" y="391643"/>
              </a:lnTo>
            </a:path>
          </a:pathLst>
        </a:custGeom>
        <a:noFill/>
        <a:ln w="6350" cap="flat" cmpd="sng" algn="ctr">
          <a:solidFill>
            <a:schemeClr val="accent5">
              <a:hueOff val="246636"/>
              <a:satOff val="-84"/>
              <a:lumOff val="-1209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848133" y="1296151"/>
        <a:ext cx="114861" cy="4222"/>
      </dsp:txXfrm>
    </dsp:sp>
    <dsp:sp modelId="{E244DCB9-A5A9-4B7D-916A-538B5DD474CB}">
      <dsp:nvSpPr>
        <dsp:cNvPr id="0" name=""/>
        <dsp:cNvSpPr/>
      </dsp:nvSpPr>
      <dsp:spPr>
        <a:xfrm>
          <a:off x="3116685" y="2737"/>
          <a:ext cx="1835839" cy="1101503"/>
        </a:xfrm>
        <a:prstGeom prst="rect">
          <a:avLst/>
        </a:prstGeom>
        <a:solidFill>
          <a:schemeClr val="accent5">
            <a:hueOff val="211403"/>
            <a:satOff val="-72"/>
            <a:lumOff val="-103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9958" tIns="94426" rIns="89958" bIns="94426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The principles include; work matters, people matter, and professionalism matters</a:t>
          </a:r>
        </a:p>
      </dsp:txBody>
      <dsp:txXfrm>
        <a:off x="3116685" y="2737"/>
        <a:ext cx="1835839" cy="1101503"/>
      </dsp:txXfrm>
    </dsp:sp>
    <dsp:sp modelId="{AD4BA8B9-3B7B-4FE4-92C3-5989228E0732}">
      <dsp:nvSpPr>
        <dsp:cNvPr id="0" name=""/>
        <dsp:cNvSpPr/>
      </dsp:nvSpPr>
      <dsp:spPr>
        <a:xfrm>
          <a:off x="2692642" y="2031516"/>
          <a:ext cx="39164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1643" y="45720"/>
              </a:lnTo>
            </a:path>
          </a:pathLst>
        </a:custGeom>
        <a:noFill/>
        <a:ln w="6350" cap="flat" cmpd="sng" algn="ctr">
          <a:solidFill>
            <a:schemeClr val="accent5">
              <a:hueOff val="493273"/>
              <a:satOff val="-167"/>
              <a:lumOff val="-2419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877907" y="2075124"/>
        <a:ext cx="21112" cy="4222"/>
      </dsp:txXfrm>
    </dsp:sp>
    <dsp:sp modelId="{AB09D2A0-54D7-492B-91AE-12FB560DA2B4}">
      <dsp:nvSpPr>
        <dsp:cNvPr id="0" name=""/>
        <dsp:cNvSpPr/>
      </dsp:nvSpPr>
      <dsp:spPr>
        <a:xfrm>
          <a:off x="858602" y="1526484"/>
          <a:ext cx="1835839" cy="1101503"/>
        </a:xfrm>
        <a:prstGeom prst="rect">
          <a:avLst/>
        </a:prstGeom>
        <a:solidFill>
          <a:schemeClr val="accent5">
            <a:hueOff val="422805"/>
            <a:satOff val="-143"/>
            <a:lumOff val="-207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9958" tIns="94426" rIns="89958" bIns="94426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Work performed by employees should have a purpose.</a:t>
          </a:r>
        </a:p>
      </dsp:txBody>
      <dsp:txXfrm>
        <a:off x="858602" y="1526484"/>
        <a:ext cx="1835839" cy="1101503"/>
      </dsp:txXfrm>
    </dsp:sp>
    <dsp:sp modelId="{891286AF-2ADC-4E8B-9275-371637665DD1}">
      <dsp:nvSpPr>
        <dsp:cNvPr id="0" name=""/>
        <dsp:cNvSpPr/>
      </dsp:nvSpPr>
      <dsp:spPr>
        <a:xfrm>
          <a:off x="1776522" y="2626187"/>
          <a:ext cx="2258082" cy="391643"/>
        </a:xfrm>
        <a:custGeom>
          <a:avLst/>
          <a:gdLst/>
          <a:ahLst/>
          <a:cxnLst/>
          <a:rect l="0" t="0" r="0" b="0"/>
          <a:pathLst>
            <a:path>
              <a:moveTo>
                <a:pt x="2258082" y="0"/>
              </a:moveTo>
              <a:lnTo>
                <a:pt x="2258082" y="212921"/>
              </a:lnTo>
              <a:lnTo>
                <a:pt x="0" y="212921"/>
              </a:lnTo>
              <a:lnTo>
                <a:pt x="0" y="391643"/>
              </a:lnTo>
            </a:path>
          </a:pathLst>
        </a:custGeom>
        <a:noFill/>
        <a:ln w="6350" cap="flat" cmpd="sng" algn="ctr">
          <a:solidFill>
            <a:schemeClr val="accent5">
              <a:hueOff val="739909"/>
              <a:satOff val="-251"/>
              <a:lumOff val="-3628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848133" y="2819898"/>
        <a:ext cx="114861" cy="4222"/>
      </dsp:txXfrm>
    </dsp:sp>
    <dsp:sp modelId="{5C4C04AE-FB0A-45A6-845B-34677A385EEE}">
      <dsp:nvSpPr>
        <dsp:cNvPr id="0" name=""/>
        <dsp:cNvSpPr/>
      </dsp:nvSpPr>
      <dsp:spPr>
        <a:xfrm>
          <a:off x="3116685" y="1526484"/>
          <a:ext cx="1835839" cy="1101503"/>
        </a:xfrm>
        <a:prstGeom prst="rect">
          <a:avLst/>
        </a:prstGeom>
        <a:solidFill>
          <a:schemeClr val="accent5">
            <a:hueOff val="634208"/>
            <a:satOff val="-215"/>
            <a:lumOff val="-311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9958" tIns="94426" rIns="89958" bIns="94426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Employees as the company’s foundation</a:t>
          </a:r>
        </a:p>
      </dsp:txBody>
      <dsp:txXfrm>
        <a:off x="3116685" y="1526484"/>
        <a:ext cx="1835839" cy="1101503"/>
      </dsp:txXfrm>
    </dsp:sp>
    <dsp:sp modelId="{98381606-22B4-4949-9FC5-F80BD009415F}">
      <dsp:nvSpPr>
        <dsp:cNvPr id="0" name=""/>
        <dsp:cNvSpPr/>
      </dsp:nvSpPr>
      <dsp:spPr>
        <a:xfrm>
          <a:off x="2692642" y="3555262"/>
          <a:ext cx="39164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1643" y="45720"/>
              </a:lnTo>
            </a:path>
          </a:pathLst>
        </a:custGeom>
        <a:noFill/>
        <a:ln w="6350" cap="flat" cmpd="sng" algn="ctr">
          <a:solidFill>
            <a:schemeClr val="accent5">
              <a:hueOff val="986545"/>
              <a:satOff val="-334"/>
              <a:lumOff val="-4837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877907" y="3598871"/>
        <a:ext cx="21112" cy="4222"/>
      </dsp:txXfrm>
    </dsp:sp>
    <dsp:sp modelId="{BC397E6B-707E-451F-A620-6C98129EF9C7}">
      <dsp:nvSpPr>
        <dsp:cNvPr id="0" name=""/>
        <dsp:cNvSpPr/>
      </dsp:nvSpPr>
      <dsp:spPr>
        <a:xfrm>
          <a:off x="858602" y="3050231"/>
          <a:ext cx="1835839" cy="1101503"/>
        </a:xfrm>
        <a:prstGeom prst="rect">
          <a:avLst/>
        </a:prstGeom>
        <a:solidFill>
          <a:schemeClr val="accent5">
            <a:hueOff val="845610"/>
            <a:satOff val="-286"/>
            <a:lumOff val="-414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9958" tIns="94426" rIns="89958" bIns="94426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They should be supported to be effective in their roles</a:t>
          </a:r>
        </a:p>
      </dsp:txBody>
      <dsp:txXfrm>
        <a:off x="858602" y="3050231"/>
        <a:ext cx="1835839" cy="1101503"/>
      </dsp:txXfrm>
    </dsp:sp>
    <dsp:sp modelId="{56E069FE-1C8B-492C-BABA-6D5B9BCBAAC8}">
      <dsp:nvSpPr>
        <dsp:cNvPr id="0" name=""/>
        <dsp:cNvSpPr/>
      </dsp:nvSpPr>
      <dsp:spPr>
        <a:xfrm>
          <a:off x="1776522" y="4149934"/>
          <a:ext cx="2258082" cy="391643"/>
        </a:xfrm>
        <a:custGeom>
          <a:avLst/>
          <a:gdLst/>
          <a:ahLst/>
          <a:cxnLst/>
          <a:rect l="0" t="0" r="0" b="0"/>
          <a:pathLst>
            <a:path>
              <a:moveTo>
                <a:pt x="2258082" y="0"/>
              </a:moveTo>
              <a:lnTo>
                <a:pt x="2258082" y="212921"/>
              </a:lnTo>
              <a:lnTo>
                <a:pt x="0" y="212921"/>
              </a:lnTo>
              <a:lnTo>
                <a:pt x="0" y="391643"/>
              </a:lnTo>
            </a:path>
          </a:pathLst>
        </a:custGeom>
        <a:noFill/>
        <a:ln w="6350" cap="flat" cmpd="sng" algn="ctr">
          <a:solidFill>
            <a:schemeClr val="accent5">
              <a:hueOff val="1233182"/>
              <a:satOff val="-418"/>
              <a:lumOff val="-6047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848133" y="4343645"/>
        <a:ext cx="114861" cy="4222"/>
      </dsp:txXfrm>
    </dsp:sp>
    <dsp:sp modelId="{EA0212D3-F467-4BC5-993D-A178DC2DF0CC}">
      <dsp:nvSpPr>
        <dsp:cNvPr id="0" name=""/>
        <dsp:cNvSpPr/>
      </dsp:nvSpPr>
      <dsp:spPr>
        <a:xfrm>
          <a:off x="3116685" y="3050231"/>
          <a:ext cx="1835839" cy="1101503"/>
        </a:xfrm>
        <a:prstGeom prst="rect">
          <a:avLst/>
        </a:prstGeom>
        <a:solidFill>
          <a:schemeClr val="accent5">
            <a:hueOff val="1057013"/>
            <a:satOff val="-358"/>
            <a:lumOff val="-51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9958" tIns="94426" rIns="89958" bIns="94426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Professionalism matters</a:t>
          </a:r>
        </a:p>
      </dsp:txBody>
      <dsp:txXfrm>
        <a:off x="3116685" y="3050231"/>
        <a:ext cx="1835839" cy="1101503"/>
      </dsp:txXfrm>
    </dsp:sp>
    <dsp:sp modelId="{9696EF87-BF46-4746-BFC5-91354A44B7C9}">
      <dsp:nvSpPr>
        <dsp:cNvPr id="0" name=""/>
        <dsp:cNvSpPr/>
      </dsp:nvSpPr>
      <dsp:spPr>
        <a:xfrm>
          <a:off x="2692642" y="5079009"/>
          <a:ext cx="39164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1643" y="45720"/>
              </a:lnTo>
            </a:path>
          </a:pathLst>
        </a:custGeom>
        <a:noFill/>
        <a:ln w="6350" cap="flat" cmpd="sng" algn="ctr">
          <a:solidFill>
            <a:schemeClr val="accent5">
              <a:hueOff val="1479818"/>
              <a:satOff val="-501"/>
              <a:lumOff val="-7256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877907" y="5122618"/>
        <a:ext cx="21112" cy="4222"/>
      </dsp:txXfrm>
    </dsp:sp>
    <dsp:sp modelId="{E3CE423D-749B-4656-8318-2C49893A51C8}">
      <dsp:nvSpPr>
        <dsp:cNvPr id="0" name=""/>
        <dsp:cNvSpPr/>
      </dsp:nvSpPr>
      <dsp:spPr>
        <a:xfrm>
          <a:off x="858602" y="4573978"/>
          <a:ext cx="1835839" cy="1101503"/>
        </a:xfrm>
        <a:prstGeom prst="rect">
          <a:avLst/>
        </a:prstGeom>
        <a:solidFill>
          <a:schemeClr val="accent5">
            <a:hueOff val="1268416"/>
            <a:satOff val="-429"/>
            <a:lumOff val="-621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9958" tIns="94426" rIns="89958" bIns="94426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HR professionals should act with integrity </a:t>
          </a:r>
        </a:p>
      </dsp:txBody>
      <dsp:txXfrm>
        <a:off x="858602" y="4573978"/>
        <a:ext cx="1835839" cy="1101503"/>
      </dsp:txXfrm>
    </dsp:sp>
    <dsp:sp modelId="{80D81A8C-AA07-4DCE-B9D4-85B370E71959}">
      <dsp:nvSpPr>
        <dsp:cNvPr id="0" name=""/>
        <dsp:cNvSpPr/>
      </dsp:nvSpPr>
      <dsp:spPr>
        <a:xfrm>
          <a:off x="3116685" y="4573978"/>
          <a:ext cx="1835839" cy="1101503"/>
        </a:xfrm>
        <a:prstGeom prst="rect">
          <a:avLst/>
        </a:prstGeom>
        <a:solidFill>
          <a:schemeClr val="accent5">
            <a:hueOff val="1479818"/>
            <a:satOff val="-501"/>
            <a:lumOff val="-725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9958" tIns="94426" rIns="89958" bIns="94426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They should be experts</a:t>
          </a:r>
        </a:p>
      </dsp:txBody>
      <dsp:txXfrm>
        <a:off x="3116685" y="4573978"/>
        <a:ext cx="1835839" cy="110150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2C35217-CDD0-4397-929A-2468D6477794}">
      <dsp:nvSpPr>
        <dsp:cNvPr id="0" name=""/>
        <dsp:cNvSpPr/>
      </dsp:nvSpPr>
      <dsp:spPr>
        <a:xfrm>
          <a:off x="678934" y="727768"/>
          <a:ext cx="1098000" cy="109800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6A4CF6E-1D97-499F-AF1F-F1E3F59454E3}">
      <dsp:nvSpPr>
        <dsp:cNvPr id="0" name=""/>
        <dsp:cNvSpPr/>
      </dsp:nvSpPr>
      <dsp:spPr>
        <a:xfrm>
          <a:off x="912934" y="961768"/>
          <a:ext cx="630000" cy="63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4FD142-FEF1-42E7-97B1-5206EEC7437F}">
      <dsp:nvSpPr>
        <dsp:cNvPr id="0" name=""/>
        <dsp:cNvSpPr/>
      </dsp:nvSpPr>
      <dsp:spPr>
        <a:xfrm>
          <a:off x="327934" y="2167768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000" kern="1200"/>
            <a:t>Evidence-based decision-making</a:t>
          </a:r>
        </a:p>
      </dsp:txBody>
      <dsp:txXfrm>
        <a:off x="327934" y="2167768"/>
        <a:ext cx="1800000" cy="720000"/>
      </dsp:txXfrm>
    </dsp:sp>
    <dsp:sp modelId="{F1158AF7-4120-42D0-9883-1AED16966528}">
      <dsp:nvSpPr>
        <dsp:cNvPr id="0" name=""/>
        <dsp:cNvSpPr/>
      </dsp:nvSpPr>
      <dsp:spPr>
        <a:xfrm>
          <a:off x="2793934" y="727768"/>
          <a:ext cx="1098000" cy="109800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0ECB39A-0C6B-4D80-A706-F640EAFDAE94}">
      <dsp:nvSpPr>
        <dsp:cNvPr id="0" name=""/>
        <dsp:cNvSpPr/>
      </dsp:nvSpPr>
      <dsp:spPr>
        <a:xfrm>
          <a:off x="3027934" y="961768"/>
          <a:ext cx="630000" cy="63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6EDC62D-CC87-4477-A4FA-F983D12193A1}">
      <dsp:nvSpPr>
        <dsp:cNvPr id="0" name=""/>
        <dsp:cNvSpPr/>
      </dsp:nvSpPr>
      <dsp:spPr>
        <a:xfrm>
          <a:off x="2442934" y="2167768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000" kern="1200"/>
            <a:t>HR professionals’ opinions to be backed by evidence</a:t>
          </a:r>
        </a:p>
      </dsp:txBody>
      <dsp:txXfrm>
        <a:off x="2442934" y="2167768"/>
        <a:ext cx="1800000" cy="720000"/>
      </dsp:txXfrm>
    </dsp:sp>
    <dsp:sp modelId="{650048A2-0C9B-4317-9288-45EF0AD11B1A}">
      <dsp:nvSpPr>
        <dsp:cNvPr id="0" name=""/>
        <dsp:cNvSpPr/>
      </dsp:nvSpPr>
      <dsp:spPr>
        <a:xfrm>
          <a:off x="4908934" y="727768"/>
          <a:ext cx="1098000" cy="109800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CAC7B18-68F3-4658-8733-AA0FD5C0D207}">
      <dsp:nvSpPr>
        <dsp:cNvPr id="0" name=""/>
        <dsp:cNvSpPr/>
      </dsp:nvSpPr>
      <dsp:spPr>
        <a:xfrm>
          <a:off x="5142934" y="961768"/>
          <a:ext cx="630000" cy="63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149898-D66F-420A-BA74-A890FA78A0A0}">
      <dsp:nvSpPr>
        <dsp:cNvPr id="0" name=""/>
        <dsp:cNvSpPr/>
      </dsp:nvSpPr>
      <dsp:spPr>
        <a:xfrm>
          <a:off x="4557934" y="2167768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000" kern="1200"/>
            <a:t>Academic research and behavioural science</a:t>
          </a:r>
        </a:p>
      </dsp:txBody>
      <dsp:txXfrm>
        <a:off x="4557934" y="2167768"/>
        <a:ext cx="1800000" cy="720000"/>
      </dsp:txXfrm>
    </dsp:sp>
    <dsp:sp modelId="{DE19F236-A41E-4D8F-9BE9-51563BC6C72E}">
      <dsp:nvSpPr>
        <dsp:cNvPr id="0" name=""/>
        <dsp:cNvSpPr/>
      </dsp:nvSpPr>
      <dsp:spPr>
        <a:xfrm>
          <a:off x="7023934" y="727768"/>
          <a:ext cx="1098000" cy="1098000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149A799-C723-4E0D-BB45-D487C4F6F261}">
      <dsp:nvSpPr>
        <dsp:cNvPr id="0" name=""/>
        <dsp:cNvSpPr/>
      </dsp:nvSpPr>
      <dsp:spPr>
        <a:xfrm>
          <a:off x="7257934" y="961768"/>
          <a:ext cx="630000" cy="63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CCB632-A07C-43D4-B16A-5A984C10D903}">
      <dsp:nvSpPr>
        <dsp:cNvPr id="0" name=""/>
        <dsp:cNvSpPr/>
      </dsp:nvSpPr>
      <dsp:spPr>
        <a:xfrm>
          <a:off x="6672934" y="2167768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000" kern="1200"/>
            <a:t>Practitioner expertise</a:t>
          </a:r>
        </a:p>
      </dsp:txBody>
      <dsp:txXfrm>
        <a:off x="6672934" y="2167768"/>
        <a:ext cx="1800000" cy="720000"/>
      </dsp:txXfrm>
    </dsp:sp>
    <dsp:sp modelId="{09FE27B2-03AA-4971-86CD-0DF5EA52AEAA}">
      <dsp:nvSpPr>
        <dsp:cNvPr id="0" name=""/>
        <dsp:cNvSpPr/>
      </dsp:nvSpPr>
      <dsp:spPr>
        <a:xfrm>
          <a:off x="9138934" y="727768"/>
          <a:ext cx="1098000" cy="1098000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19F7F7A-5D95-4792-B270-7B0B6D7EED2E}">
      <dsp:nvSpPr>
        <dsp:cNvPr id="0" name=""/>
        <dsp:cNvSpPr/>
      </dsp:nvSpPr>
      <dsp:spPr>
        <a:xfrm>
          <a:off x="9372934" y="961768"/>
          <a:ext cx="630000" cy="63000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E2995A-B377-4404-A16F-074D310EEC1C}">
      <dsp:nvSpPr>
        <dsp:cNvPr id="0" name=""/>
        <dsp:cNvSpPr/>
      </dsp:nvSpPr>
      <dsp:spPr>
        <a:xfrm>
          <a:off x="8787934" y="2167768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000" kern="1200"/>
            <a:t>Organisational data</a:t>
          </a:r>
        </a:p>
      </dsp:txBody>
      <dsp:txXfrm>
        <a:off x="8787934" y="2167768"/>
        <a:ext cx="1800000" cy="72000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3EAC6D7-2108-41AC-99AF-3334CCBFC6A5}">
      <dsp:nvSpPr>
        <dsp:cNvPr id="0" name=""/>
        <dsp:cNvSpPr/>
      </dsp:nvSpPr>
      <dsp:spPr>
        <a:xfrm>
          <a:off x="0" y="675"/>
          <a:ext cx="6900512" cy="56767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F0A8624-0832-4C8F-AB23-D5667A551BA5}">
      <dsp:nvSpPr>
        <dsp:cNvPr id="0" name=""/>
        <dsp:cNvSpPr/>
      </dsp:nvSpPr>
      <dsp:spPr>
        <a:xfrm>
          <a:off x="171720" y="128401"/>
          <a:ext cx="312218" cy="31221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AAAB10-402C-49D4-B54E-DD15E211C85B}">
      <dsp:nvSpPr>
        <dsp:cNvPr id="0" name=""/>
        <dsp:cNvSpPr/>
      </dsp:nvSpPr>
      <dsp:spPr>
        <a:xfrm>
          <a:off x="655659" y="675"/>
          <a:ext cx="6244852" cy="5676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078" tIns="60078" rIns="60078" bIns="60078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Outcomes-driven</a:t>
          </a:r>
        </a:p>
      </dsp:txBody>
      <dsp:txXfrm>
        <a:off x="655659" y="675"/>
        <a:ext cx="6244852" cy="567670"/>
      </dsp:txXfrm>
    </dsp:sp>
    <dsp:sp modelId="{441A4B68-08DF-4ABB-BFE0-9E5536A46C02}">
      <dsp:nvSpPr>
        <dsp:cNvPr id="0" name=""/>
        <dsp:cNvSpPr/>
      </dsp:nvSpPr>
      <dsp:spPr>
        <a:xfrm>
          <a:off x="0" y="710264"/>
          <a:ext cx="6900512" cy="56767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CCD9B42-AD7D-46AA-83A7-996C340EF09D}">
      <dsp:nvSpPr>
        <dsp:cNvPr id="0" name=""/>
        <dsp:cNvSpPr/>
      </dsp:nvSpPr>
      <dsp:spPr>
        <a:xfrm>
          <a:off x="171720" y="837990"/>
          <a:ext cx="312218" cy="31221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6FB2D5-CE6F-4ED4-9404-9875B810A4DF}">
      <dsp:nvSpPr>
        <dsp:cNvPr id="0" name=""/>
        <dsp:cNvSpPr/>
      </dsp:nvSpPr>
      <dsp:spPr>
        <a:xfrm>
          <a:off x="655659" y="710264"/>
          <a:ext cx="6244852" cy="5676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078" tIns="60078" rIns="60078" bIns="60078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HR professionals should be aware of the actions’ outcomes</a:t>
          </a:r>
        </a:p>
      </dsp:txBody>
      <dsp:txXfrm>
        <a:off x="655659" y="710264"/>
        <a:ext cx="6244852" cy="567670"/>
      </dsp:txXfrm>
    </dsp:sp>
    <dsp:sp modelId="{E5391813-6578-43AB-BAC4-152E6345E695}">
      <dsp:nvSpPr>
        <dsp:cNvPr id="0" name=""/>
        <dsp:cNvSpPr/>
      </dsp:nvSpPr>
      <dsp:spPr>
        <a:xfrm>
          <a:off x="0" y="1419852"/>
          <a:ext cx="6900512" cy="56767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FC16150-D0DF-41AF-A7B0-52891FBC6471}">
      <dsp:nvSpPr>
        <dsp:cNvPr id="0" name=""/>
        <dsp:cNvSpPr/>
      </dsp:nvSpPr>
      <dsp:spPr>
        <a:xfrm>
          <a:off x="171720" y="1547578"/>
          <a:ext cx="312218" cy="31221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EC9831-36C2-4ED7-B2D8-5DBD6535C273}">
      <dsp:nvSpPr>
        <dsp:cNvPr id="0" name=""/>
        <dsp:cNvSpPr/>
      </dsp:nvSpPr>
      <dsp:spPr>
        <a:xfrm>
          <a:off x="655659" y="1419852"/>
          <a:ext cx="6244852" cy="5676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078" tIns="60078" rIns="60078" bIns="60078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Improved work and better working conditions</a:t>
          </a:r>
        </a:p>
      </dsp:txBody>
      <dsp:txXfrm>
        <a:off x="655659" y="1419852"/>
        <a:ext cx="6244852" cy="567670"/>
      </dsp:txXfrm>
    </dsp:sp>
    <dsp:sp modelId="{17ECC7E8-7211-4134-B4F9-9BDCCD7B953C}">
      <dsp:nvSpPr>
        <dsp:cNvPr id="0" name=""/>
        <dsp:cNvSpPr/>
      </dsp:nvSpPr>
      <dsp:spPr>
        <a:xfrm>
          <a:off x="0" y="2129440"/>
          <a:ext cx="6900512" cy="56767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EFF669D-265F-412B-8BF9-2454AF24F6E6}">
      <dsp:nvSpPr>
        <dsp:cNvPr id="0" name=""/>
        <dsp:cNvSpPr/>
      </dsp:nvSpPr>
      <dsp:spPr>
        <a:xfrm>
          <a:off x="171720" y="2257166"/>
          <a:ext cx="312218" cy="31221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DF1D5E-EAD0-4688-A555-26038D18DF45}">
      <dsp:nvSpPr>
        <dsp:cNvPr id="0" name=""/>
        <dsp:cNvSpPr/>
      </dsp:nvSpPr>
      <dsp:spPr>
        <a:xfrm>
          <a:off x="655659" y="2129440"/>
          <a:ext cx="6244852" cy="5676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078" tIns="60078" rIns="60078" bIns="60078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HR professionals’ impact on work</a:t>
          </a:r>
        </a:p>
      </dsp:txBody>
      <dsp:txXfrm>
        <a:off x="655659" y="2129440"/>
        <a:ext cx="6244852" cy="567670"/>
      </dsp:txXfrm>
    </dsp:sp>
    <dsp:sp modelId="{E7A041F3-3BCC-45EC-9BCC-B85D2CEA3F9D}">
      <dsp:nvSpPr>
        <dsp:cNvPr id="0" name=""/>
        <dsp:cNvSpPr/>
      </dsp:nvSpPr>
      <dsp:spPr>
        <a:xfrm>
          <a:off x="0" y="2839029"/>
          <a:ext cx="6900512" cy="56767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77F7353-52BF-4ABC-BD23-37230583E1B9}">
      <dsp:nvSpPr>
        <dsp:cNvPr id="0" name=""/>
        <dsp:cNvSpPr/>
      </dsp:nvSpPr>
      <dsp:spPr>
        <a:xfrm>
          <a:off x="171720" y="2966755"/>
          <a:ext cx="312218" cy="312218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75AFA9-C697-4C55-81F1-5866F2EF0C49}">
      <dsp:nvSpPr>
        <dsp:cNvPr id="0" name=""/>
        <dsp:cNvSpPr/>
      </dsp:nvSpPr>
      <dsp:spPr>
        <a:xfrm>
          <a:off x="655659" y="2839029"/>
          <a:ext cx="6244852" cy="5676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078" tIns="60078" rIns="60078" bIns="60078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Outcomes on employees</a:t>
          </a:r>
        </a:p>
      </dsp:txBody>
      <dsp:txXfrm>
        <a:off x="655659" y="2839029"/>
        <a:ext cx="6244852" cy="567670"/>
      </dsp:txXfrm>
    </dsp:sp>
    <dsp:sp modelId="{753C08F3-676E-4303-A467-B46663053366}">
      <dsp:nvSpPr>
        <dsp:cNvPr id="0" name=""/>
        <dsp:cNvSpPr/>
      </dsp:nvSpPr>
      <dsp:spPr>
        <a:xfrm>
          <a:off x="0" y="3548617"/>
          <a:ext cx="6900512" cy="56767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7F9F528-2045-4FA0-AF15-EE8566C13384}">
      <dsp:nvSpPr>
        <dsp:cNvPr id="0" name=""/>
        <dsp:cNvSpPr/>
      </dsp:nvSpPr>
      <dsp:spPr>
        <a:xfrm>
          <a:off x="171720" y="3676343"/>
          <a:ext cx="312218" cy="312218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086F19-34F4-474A-97D2-79F81B5315DD}">
      <dsp:nvSpPr>
        <dsp:cNvPr id="0" name=""/>
        <dsp:cNvSpPr/>
      </dsp:nvSpPr>
      <dsp:spPr>
        <a:xfrm>
          <a:off x="655659" y="3548617"/>
          <a:ext cx="6244852" cy="5676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078" tIns="60078" rIns="60078" bIns="60078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Effects on professionalism </a:t>
          </a:r>
        </a:p>
      </dsp:txBody>
      <dsp:txXfrm>
        <a:off x="655659" y="3548617"/>
        <a:ext cx="6244852" cy="567670"/>
      </dsp:txXfrm>
    </dsp:sp>
    <dsp:sp modelId="{46D8C45B-A0C9-41E1-8B30-C1BEA41DFD8B}">
      <dsp:nvSpPr>
        <dsp:cNvPr id="0" name=""/>
        <dsp:cNvSpPr/>
      </dsp:nvSpPr>
      <dsp:spPr>
        <a:xfrm>
          <a:off x="0" y="4258206"/>
          <a:ext cx="6900512" cy="56767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254ED84-6D14-4066-80BD-8A6D93BD196D}">
      <dsp:nvSpPr>
        <dsp:cNvPr id="0" name=""/>
        <dsp:cNvSpPr/>
      </dsp:nvSpPr>
      <dsp:spPr>
        <a:xfrm>
          <a:off x="171720" y="4385932"/>
          <a:ext cx="312218" cy="312218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373DE5-600F-47B4-B50F-B506FDCBDE7B}">
      <dsp:nvSpPr>
        <dsp:cNvPr id="0" name=""/>
        <dsp:cNvSpPr/>
      </dsp:nvSpPr>
      <dsp:spPr>
        <a:xfrm>
          <a:off x="655659" y="4258206"/>
          <a:ext cx="6244852" cy="5676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078" tIns="60078" rIns="60078" bIns="60078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Impacts on organisations </a:t>
          </a:r>
        </a:p>
      </dsp:txBody>
      <dsp:txXfrm>
        <a:off x="655659" y="4258206"/>
        <a:ext cx="6244852" cy="567670"/>
      </dsp:txXfrm>
    </dsp:sp>
    <dsp:sp modelId="{8869BD7B-DC0B-4BC7-BEC0-65DE15D96EB6}">
      <dsp:nvSpPr>
        <dsp:cNvPr id="0" name=""/>
        <dsp:cNvSpPr/>
      </dsp:nvSpPr>
      <dsp:spPr>
        <a:xfrm>
          <a:off x="0" y="4967794"/>
          <a:ext cx="6900512" cy="56767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A1EC9FE-969C-4E1A-8913-9284D3B2C619}">
      <dsp:nvSpPr>
        <dsp:cNvPr id="0" name=""/>
        <dsp:cNvSpPr/>
      </dsp:nvSpPr>
      <dsp:spPr>
        <a:xfrm>
          <a:off x="171720" y="5095520"/>
          <a:ext cx="312218" cy="312218"/>
        </a:xfrm>
        <a:prstGeom prst="rect">
          <a:avLst/>
        </a:prstGeom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684573-7CBC-41B5-9D64-080059B03844}">
      <dsp:nvSpPr>
        <dsp:cNvPr id="0" name=""/>
        <dsp:cNvSpPr/>
      </dsp:nvSpPr>
      <dsp:spPr>
        <a:xfrm>
          <a:off x="655659" y="4967794"/>
          <a:ext cx="6244852" cy="5676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078" tIns="60078" rIns="60078" bIns="60078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Knowledge of various aspects of the organisation</a:t>
          </a:r>
        </a:p>
      </dsp:txBody>
      <dsp:txXfrm>
        <a:off x="655659" y="4967794"/>
        <a:ext cx="6244852" cy="56767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8610F3A-5F2E-4A23-B246-C73E536497EF}">
      <dsp:nvSpPr>
        <dsp:cNvPr id="0" name=""/>
        <dsp:cNvSpPr/>
      </dsp:nvSpPr>
      <dsp:spPr>
        <a:xfrm>
          <a:off x="267237" y="926305"/>
          <a:ext cx="826716" cy="826716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B922291-F49D-4824-84FB-9C11EFAF4D02}">
      <dsp:nvSpPr>
        <dsp:cNvPr id="0" name=""/>
        <dsp:cNvSpPr/>
      </dsp:nvSpPr>
      <dsp:spPr>
        <a:xfrm>
          <a:off x="443422" y="1102491"/>
          <a:ext cx="474345" cy="47434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AA98C8-6BE3-4CDA-94E6-35591B0BCF49}">
      <dsp:nvSpPr>
        <dsp:cNvPr id="0" name=""/>
        <dsp:cNvSpPr/>
      </dsp:nvSpPr>
      <dsp:spPr>
        <a:xfrm>
          <a:off x="2958" y="2010524"/>
          <a:ext cx="1355273" cy="5421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kern="1200"/>
            <a:t>The first resourcing activity is planning</a:t>
          </a:r>
        </a:p>
      </dsp:txBody>
      <dsp:txXfrm>
        <a:off x="2958" y="2010524"/>
        <a:ext cx="1355273" cy="542109"/>
      </dsp:txXfrm>
    </dsp:sp>
    <dsp:sp modelId="{DF99EF59-DE6D-43E2-B4C3-861AB4839F0F}">
      <dsp:nvSpPr>
        <dsp:cNvPr id="0" name=""/>
        <dsp:cNvSpPr/>
      </dsp:nvSpPr>
      <dsp:spPr>
        <a:xfrm>
          <a:off x="1859683" y="926305"/>
          <a:ext cx="826716" cy="826716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F41C4CC-E11B-4EDE-817A-1D15D236C0D1}">
      <dsp:nvSpPr>
        <dsp:cNvPr id="0" name=""/>
        <dsp:cNvSpPr/>
      </dsp:nvSpPr>
      <dsp:spPr>
        <a:xfrm>
          <a:off x="2035869" y="1102491"/>
          <a:ext cx="474345" cy="47434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DFD1C6-9D1F-4687-AEFE-82090D15636D}">
      <dsp:nvSpPr>
        <dsp:cNvPr id="0" name=""/>
        <dsp:cNvSpPr/>
      </dsp:nvSpPr>
      <dsp:spPr>
        <a:xfrm>
          <a:off x="1595405" y="2010524"/>
          <a:ext cx="1355273" cy="5421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kern="1200"/>
            <a:t>One organisational objective is to improve a company’s performance </a:t>
          </a:r>
        </a:p>
      </dsp:txBody>
      <dsp:txXfrm>
        <a:off x="1595405" y="2010524"/>
        <a:ext cx="1355273" cy="542109"/>
      </dsp:txXfrm>
    </dsp:sp>
    <dsp:sp modelId="{88C3415C-21F7-47D3-A1CF-D995EA737458}">
      <dsp:nvSpPr>
        <dsp:cNvPr id="0" name=""/>
        <dsp:cNvSpPr/>
      </dsp:nvSpPr>
      <dsp:spPr>
        <a:xfrm>
          <a:off x="3452129" y="926305"/>
          <a:ext cx="826716" cy="826716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51FA3BE-53A8-4718-95D3-D4CFE0EDFA55}">
      <dsp:nvSpPr>
        <dsp:cNvPr id="0" name=""/>
        <dsp:cNvSpPr/>
      </dsp:nvSpPr>
      <dsp:spPr>
        <a:xfrm>
          <a:off x="3628315" y="1102491"/>
          <a:ext cx="474345" cy="47434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C733AB-C5DB-439D-8AA1-588DAD3D90CE}">
      <dsp:nvSpPr>
        <dsp:cNvPr id="0" name=""/>
        <dsp:cNvSpPr/>
      </dsp:nvSpPr>
      <dsp:spPr>
        <a:xfrm>
          <a:off x="3187851" y="2010524"/>
          <a:ext cx="1355273" cy="5421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kern="1200"/>
            <a:t>Ensure adequate supply of committed and satisfied staff</a:t>
          </a:r>
        </a:p>
      </dsp:txBody>
      <dsp:txXfrm>
        <a:off x="3187851" y="2010524"/>
        <a:ext cx="1355273" cy="542109"/>
      </dsp:txXfrm>
    </dsp:sp>
    <dsp:sp modelId="{813F5440-F7B0-4C59-BAC5-5CC2EDB77334}">
      <dsp:nvSpPr>
        <dsp:cNvPr id="0" name=""/>
        <dsp:cNvSpPr/>
      </dsp:nvSpPr>
      <dsp:spPr>
        <a:xfrm>
          <a:off x="5044576" y="926305"/>
          <a:ext cx="826716" cy="826716"/>
        </a:xfrm>
        <a:prstGeom prst="round2DiagRect">
          <a:avLst>
            <a:gd name="adj1" fmla="val 29727"/>
            <a:gd name="adj2" fmla="val 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6A93D8F-6A19-4F35-91EB-03B58DD35C43}">
      <dsp:nvSpPr>
        <dsp:cNvPr id="0" name=""/>
        <dsp:cNvSpPr/>
      </dsp:nvSpPr>
      <dsp:spPr>
        <a:xfrm>
          <a:off x="5220761" y="1102491"/>
          <a:ext cx="474345" cy="47434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F41933-1F14-4985-B114-53FD44A5F6B6}">
      <dsp:nvSpPr>
        <dsp:cNvPr id="0" name=""/>
        <dsp:cNvSpPr/>
      </dsp:nvSpPr>
      <dsp:spPr>
        <a:xfrm>
          <a:off x="4780297" y="2010524"/>
          <a:ext cx="1355273" cy="5421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kern="1200"/>
            <a:t>Develop skills and competencies valued in a company</a:t>
          </a:r>
        </a:p>
      </dsp:txBody>
      <dsp:txXfrm>
        <a:off x="4780297" y="2010524"/>
        <a:ext cx="1355273" cy="542109"/>
      </dsp:txXfrm>
    </dsp:sp>
    <dsp:sp modelId="{9841E286-A4F3-47EC-BF29-18D37B8708C4}">
      <dsp:nvSpPr>
        <dsp:cNvPr id="0" name=""/>
        <dsp:cNvSpPr/>
      </dsp:nvSpPr>
      <dsp:spPr>
        <a:xfrm>
          <a:off x="6637022" y="926305"/>
          <a:ext cx="826716" cy="826716"/>
        </a:xfrm>
        <a:prstGeom prst="round2DiagRect">
          <a:avLst>
            <a:gd name="adj1" fmla="val 29727"/>
            <a:gd name="adj2" fmla="val 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043DBF3-DB94-4040-A041-0900EC94F1DF}">
      <dsp:nvSpPr>
        <dsp:cNvPr id="0" name=""/>
        <dsp:cNvSpPr/>
      </dsp:nvSpPr>
      <dsp:spPr>
        <a:xfrm>
          <a:off x="6813207" y="1102491"/>
          <a:ext cx="474345" cy="474345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36EE62-A801-4AA1-AF7F-B9B5D84264B5}">
      <dsp:nvSpPr>
        <dsp:cNvPr id="0" name=""/>
        <dsp:cNvSpPr/>
      </dsp:nvSpPr>
      <dsp:spPr>
        <a:xfrm>
          <a:off x="6372744" y="2010524"/>
          <a:ext cx="1355273" cy="5421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kern="1200"/>
            <a:t>Diversification and expansion </a:t>
          </a:r>
        </a:p>
      </dsp:txBody>
      <dsp:txXfrm>
        <a:off x="6372744" y="2010524"/>
        <a:ext cx="1355273" cy="542109"/>
      </dsp:txXfrm>
    </dsp:sp>
    <dsp:sp modelId="{4F5B05E0-C420-4003-8BF1-F93B9E2E312B}">
      <dsp:nvSpPr>
        <dsp:cNvPr id="0" name=""/>
        <dsp:cNvSpPr/>
      </dsp:nvSpPr>
      <dsp:spPr>
        <a:xfrm>
          <a:off x="8229468" y="926305"/>
          <a:ext cx="826716" cy="826716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3C60F86-C82D-4260-A264-052633E4C08B}">
      <dsp:nvSpPr>
        <dsp:cNvPr id="0" name=""/>
        <dsp:cNvSpPr/>
      </dsp:nvSpPr>
      <dsp:spPr>
        <a:xfrm>
          <a:off x="8405654" y="1102491"/>
          <a:ext cx="474345" cy="474345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7175CF4-1428-47C9-B07A-3629F5D9DA5E}">
      <dsp:nvSpPr>
        <dsp:cNvPr id="0" name=""/>
        <dsp:cNvSpPr/>
      </dsp:nvSpPr>
      <dsp:spPr>
        <a:xfrm>
          <a:off x="7965190" y="2010524"/>
          <a:ext cx="1355273" cy="5421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kern="1200"/>
            <a:t>Cost reduction</a:t>
          </a:r>
        </a:p>
      </dsp:txBody>
      <dsp:txXfrm>
        <a:off x="7965190" y="2010524"/>
        <a:ext cx="1355273" cy="542109"/>
      </dsp:txXfrm>
    </dsp:sp>
    <dsp:sp modelId="{32E1707E-4EFF-43CB-9F84-5478E4B5D9CB}">
      <dsp:nvSpPr>
        <dsp:cNvPr id="0" name=""/>
        <dsp:cNvSpPr/>
      </dsp:nvSpPr>
      <dsp:spPr>
        <a:xfrm>
          <a:off x="9821914" y="926305"/>
          <a:ext cx="826716" cy="826716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6307B9E-B8A6-48C7-B984-83A67CCF01D6}">
      <dsp:nvSpPr>
        <dsp:cNvPr id="0" name=""/>
        <dsp:cNvSpPr/>
      </dsp:nvSpPr>
      <dsp:spPr>
        <a:xfrm>
          <a:off x="9998100" y="1102491"/>
          <a:ext cx="474345" cy="474345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7AFD30-0010-4E78-98C2-251863B619C3}">
      <dsp:nvSpPr>
        <dsp:cNvPr id="0" name=""/>
        <dsp:cNvSpPr/>
      </dsp:nvSpPr>
      <dsp:spPr>
        <a:xfrm>
          <a:off x="9557636" y="2010524"/>
          <a:ext cx="1355273" cy="5421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kern="1200"/>
            <a:t>Performance forecast</a:t>
          </a:r>
        </a:p>
      </dsp:txBody>
      <dsp:txXfrm>
        <a:off x="9557636" y="2010524"/>
        <a:ext cx="1355273" cy="542109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CAF9027-CBD1-4456-9760-D4A1F5B58600}">
      <dsp:nvSpPr>
        <dsp:cNvPr id="0" name=""/>
        <dsp:cNvSpPr/>
      </dsp:nvSpPr>
      <dsp:spPr>
        <a:xfrm>
          <a:off x="0" y="83032"/>
          <a:ext cx="6900512" cy="69556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The organisation to be examined is Diageo </a:t>
          </a:r>
        </a:p>
      </dsp:txBody>
      <dsp:txXfrm>
        <a:off x="33955" y="116987"/>
        <a:ext cx="6832602" cy="627655"/>
      </dsp:txXfrm>
    </dsp:sp>
    <dsp:sp modelId="{507815ED-35E2-49EE-BA0C-8237CD199FFC}">
      <dsp:nvSpPr>
        <dsp:cNvPr id="0" name=""/>
        <dsp:cNvSpPr/>
      </dsp:nvSpPr>
      <dsp:spPr>
        <a:xfrm>
          <a:off x="0" y="862117"/>
          <a:ext cx="6900512" cy="695565"/>
        </a:xfrm>
        <a:prstGeom prst="roundRect">
          <a:avLst/>
        </a:prstGeom>
        <a:solidFill>
          <a:schemeClr val="accent2">
            <a:hueOff val="246134"/>
            <a:satOff val="84"/>
            <a:lumOff val="120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Founded in 1997</a:t>
          </a:r>
        </a:p>
      </dsp:txBody>
      <dsp:txXfrm>
        <a:off x="33955" y="896072"/>
        <a:ext cx="6832602" cy="627655"/>
      </dsp:txXfrm>
    </dsp:sp>
    <dsp:sp modelId="{459989B0-C259-4B42-BF7F-52B57F98D747}">
      <dsp:nvSpPr>
        <dsp:cNvPr id="0" name=""/>
        <dsp:cNvSpPr/>
      </dsp:nvSpPr>
      <dsp:spPr>
        <a:xfrm>
          <a:off x="0" y="1641202"/>
          <a:ext cx="6900512" cy="695565"/>
        </a:xfrm>
        <a:prstGeom prst="roundRect">
          <a:avLst/>
        </a:prstGeom>
        <a:solidFill>
          <a:schemeClr val="accent2">
            <a:hueOff val="492267"/>
            <a:satOff val="167"/>
            <a:lumOff val="241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The HR delivers value to the company</a:t>
          </a:r>
        </a:p>
      </dsp:txBody>
      <dsp:txXfrm>
        <a:off x="33955" y="1675157"/>
        <a:ext cx="6832602" cy="627655"/>
      </dsp:txXfrm>
    </dsp:sp>
    <dsp:sp modelId="{566B119F-FF82-4B3F-A83F-AC0507EE3D3C}">
      <dsp:nvSpPr>
        <dsp:cNvPr id="0" name=""/>
        <dsp:cNvSpPr/>
      </dsp:nvSpPr>
      <dsp:spPr>
        <a:xfrm>
          <a:off x="0" y="2420287"/>
          <a:ext cx="6900512" cy="695565"/>
        </a:xfrm>
        <a:prstGeom prst="roundRect">
          <a:avLst/>
        </a:prstGeom>
        <a:solidFill>
          <a:schemeClr val="accent2">
            <a:hueOff val="738401"/>
            <a:satOff val="251"/>
            <a:lumOff val="3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Employee empowerment </a:t>
          </a:r>
        </a:p>
      </dsp:txBody>
      <dsp:txXfrm>
        <a:off x="33955" y="2454242"/>
        <a:ext cx="6832602" cy="627655"/>
      </dsp:txXfrm>
    </dsp:sp>
    <dsp:sp modelId="{58E6FE1E-0524-41BB-AECE-97280F2A7CDD}">
      <dsp:nvSpPr>
        <dsp:cNvPr id="0" name=""/>
        <dsp:cNvSpPr/>
      </dsp:nvSpPr>
      <dsp:spPr>
        <a:xfrm>
          <a:off x="0" y="3199373"/>
          <a:ext cx="6900512" cy="695565"/>
        </a:xfrm>
        <a:prstGeom prst="roundRect">
          <a:avLst/>
        </a:prstGeom>
        <a:solidFill>
          <a:schemeClr val="accent2">
            <a:hueOff val="984534"/>
            <a:satOff val="334"/>
            <a:lumOff val="483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Employees viewed as growth partners</a:t>
          </a:r>
        </a:p>
      </dsp:txBody>
      <dsp:txXfrm>
        <a:off x="33955" y="3233328"/>
        <a:ext cx="6832602" cy="627655"/>
      </dsp:txXfrm>
    </dsp:sp>
    <dsp:sp modelId="{3D0BAC99-F8AF-4810-8F49-5C372786AD67}">
      <dsp:nvSpPr>
        <dsp:cNvPr id="0" name=""/>
        <dsp:cNvSpPr/>
      </dsp:nvSpPr>
      <dsp:spPr>
        <a:xfrm>
          <a:off x="0" y="3978458"/>
          <a:ext cx="6900512" cy="695565"/>
        </a:xfrm>
        <a:prstGeom prst="roundRect">
          <a:avLst/>
        </a:prstGeom>
        <a:solidFill>
          <a:schemeClr val="accent2">
            <a:hueOff val="1230668"/>
            <a:satOff val="418"/>
            <a:lumOff val="604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Coaching and development </a:t>
          </a:r>
        </a:p>
      </dsp:txBody>
      <dsp:txXfrm>
        <a:off x="33955" y="4012413"/>
        <a:ext cx="6832602" cy="627655"/>
      </dsp:txXfrm>
    </dsp:sp>
    <dsp:sp modelId="{1EAA50CD-F522-424B-90BF-34519D351F8E}">
      <dsp:nvSpPr>
        <dsp:cNvPr id="0" name=""/>
        <dsp:cNvSpPr/>
      </dsp:nvSpPr>
      <dsp:spPr>
        <a:xfrm>
          <a:off x="0" y="4757543"/>
          <a:ext cx="6900512" cy="695565"/>
        </a:xfrm>
        <a:prstGeom prst="roundRect">
          <a:avLst/>
        </a:prstGeom>
        <a:solidFill>
          <a:schemeClr val="accent2">
            <a:hueOff val="1476801"/>
            <a:satOff val="501"/>
            <a:lumOff val="725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Constant communication between HR managers and employees</a:t>
          </a:r>
        </a:p>
      </dsp:txBody>
      <dsp:txXfrm>
        <a:off x="33955" y="4791498"/>
        <a:ext cx="6832602" cy="627655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C1ECC39-0F5D-48BF-AB25-08B1BFD108CD}">
      <dsp:nvSpPr>
        <dsp:cNvPr id="0" name=""/>
        <dsp:cNvSpPr/>
      </dsp:nvSpPr>
      <dsp:spPr>
        <a:xfrm>
          <a:off x="24645" y="11"/>
          <a:ext cx="3270721" cy="196243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/>
            <a:t>Holistic partnership with employees</a:t>
          </a:r>
        </a:p>
      </dsp:txBody>
      <dsp:txXfrm>
        <a:off x="24645" y="11"/>
        <a:ext cx="3270721" cy="1962432"/>
      </dsp:txXfrm>
    </dsp:sp>
    <dsp:sp modelId="{0B077EDE-AA50-45C6-B6BA-94D55BC78AB3}">
      <dsp:nvSpPr>
        <dsp:cNvPr id="0" name=""/>
        <dsp:cNvSpPr/>
      </dsp:nvSpPr>
      <dsp:spPr>
        <a:xfrm>
          <a:off x="3622439" y="11"/>
          <a:ext cx="3270721" cy="196243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/>
            <a:t>Drive business and personal growth</a:t>
          </a:r>
        </a:p>
      </dsp:txBody>
      <dsp:txXfrm>
        <a:off x="3622439" y="11"/>
        <a:ext cx="3270721" cy="1962432"/>
      </dsp:txXfrm>
    </dsp:sp>
    <dsp:sp modelId="{89C727BD-4E7B-415C-9FC5-AB0D119CD9B4}">
      <dsp:nvSpPr>
        <dsp:cNvPr id="0" name=""/>
        <dsp:cNvSpPr/>
      </dsp:nvSpPr>
      <dsp:spPr>
        <a:xfrm>
          <a:off x="7220232" y="11"/>
          <a:ext cx="3270721" cy="196243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/>
            <a:t>Employees’ objectives linked to the firm’s overall growth strategy</a:t>
          </a:r>
        </a:p>
      </dsp:txBody>
      <dsp:txXfrm>
        <a:off x="7220232" y="11"/>
        <a:ext cx="3270721" cy="1962432"/>
      </dsp:txXfrm>
    </dsp:sp>
    <dsp:sp modelId="{70654318-8A62-4696-AF05-6FB76ADEC4AB}">
      <dsp:nvSpPr>
        <dsp:cNvPr id="0" name=""/>
        <dsp:cNvSpPr/>
      </dsp:nvSpPr>
      <dsp:spPr>
        <a:xfrm>
          <a:off x="24645" y="2289516"/>
          <a:ext cx="3270721" cy="196243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/>
            <a:t>The HR focuses on talent management  </a:t>
          </a:r>
        </a:p>
      </dsp:txBody>
      <dsp:txXfrm>
        <a:off x="24645" y="2289516"/>
        <a:ext cx="3270721" cy="1962432"/>
      </dsp:txXfrm>
    </dsp:sp>
    <dsp:sp modelId="{ACCDB484-5D0B-4A3B-8CF1-1A65A91608A3}">
      <dsp:nvSpPr>
        <dsp:cNvPr id="0" name=""/>
        <dsp:cNvSpPr/>
      </dsp:nvSpPr>
      <dsp:spPr>
        <a:xfrm>
          <a:off x="3622439" y="2289516"/>
          <a:ext cx="3270721" cy="196243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/>
            <a:t>Performance reviews </a:t>
          </a:r>
        </a:p>
      </dsp:txBody>
      <dsp:txXfrm>
        <a:off x="3622439" y="2289516"/>
        <a:ext cx="3270721" cy="1962432"/>
      </dsp:txXfrm>
    </dsp:sp>
    <dsp:sp modelId="{8F751DBC-646B-45BB-AF84-BDF2D313A7D3}">
      <dsp:nvSpPr>
        <dsp:cNvPr id="0" name=""/>
        <dsp:cNvSpPr/>
      </dsp:nvSpPr>
      <dsp:spPr>
        <a:xfrm>
          <a:off x="7220232" y="2289516"/>
          <a:ext cx="3270721" cy="196243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/>
            <a:t>Diversity and inclusivity</a:t>
          </a:r>
        </a:p>
      </dsp:txBody>
      <dsp:txXfrm>
        <a:off x="7220232" y="2289516"/>
        <a:ext cx="3270721" cy="196243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DA381740-063A-41A4-836D-85D14980EEF0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EF9DF8-704A-44AE-8850-307DDACC93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Autofit/>
          </a:bodyPr>
          <a:lstStyle>
            <a:lvl1pPr algn="l">
              <a:defRPr sz="9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C72E09-06F3-48B9-9B95-DE15EC9801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1CD474-E5E1-4D01-97F6-0C9FC09332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10/29/2021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36BBC7-EB9B-4B36-88E9-DBF65D270E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8786C7-DD8D-492F-9A9A-A7B3EBE27F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60222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5D02BC-5A24-47F7-A4DF-B93FBC0C51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E9219E-EE74-4093-94D6-F663E059C5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A61642-BFBA-48AE-A29C-C2AA7386AE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10/29/2021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D2029B-6646-4DBF-A302-76A513FC64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6D4DFD-766F-4E45-A00C-2B5E8CE9A9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 descr="Tag=AccentColor&#10;Flavor=Light&#10;Target=FillAndLine">
            <a:extLst>
              <a:ext uri="{FF2B5EF4-FFF2-40B4-BE49-F238E27FC236}">
                <a16:creationId xmlns:a16="http://schemas.microsoft.com/office/drawing/2014/main" id="{EBDD1931-9E86-4402-9A68-33A2D9EFB198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04474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C218C0-6540-400C-BB51-353D5FD5CB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rmAutofit/>
          </a:bodyPr>
          <a:lstStyle>
            <a:lvl1pPr>
              <a:defRPr sz="8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81CD69-43B3-4FF7-AA41-30C36C957E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BF300D-5CBE-47E9-A193-E23C8314D0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10/29/2021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E7DF3F-C51A-4DB1-9FCE-E3E0D8E925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269CF4-FAAB-44EF-A2A5-8352B4AA38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417A8947-4521-4FE1-8E44-27363435CE1B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97922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ADE264-531D-49C1-A8AF-2B4C1D218F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B9A1B8-2F1B-46AA-858A-CFFF5AF7CE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929384"/>
            <a:ext cx="5181600" cy="425196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6B9631-18C0-43BD-8AF3-9137D6D4C2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29384"/>
            <a:ext cx="5181600" cy="42519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032FCA-14C6-4497-9C27-3F58062442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10/29/2021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61E5057-693B-4E10-958E-0ABE79FEC7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0CECB1-0A35-4C10-9D3D-FE44042830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 descr="Tag=AccentColor&#10;Flavor=Light&#10;Target=FillAndLine">
            <a:extLst>
              <a:ext uri="{FF2B5EF4-FFF2-40B4-BE49-F238E27FC236}">
                <a16:creationId xmlns:a16="http://schemas.microsoft.com/office/drawing/2014/main" id="{2FAAC677-2D37-4F63-9C4B-711A2988EE0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4813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8AE282-8875-4F49-AB21-E1C2BCAEA1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712EA2-EF8C-4F18-BECF-AD121F7281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938528"/>
            <a:ext cx="5157787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7B59D4-E93F-40C1-A1A2-F1867830C6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926080"/>
            <a:ext cx="5157787" cy="326440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E810616-1C77-42AE-8449-D0B64E2B847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938528"/>
            <a:ext cx="5183188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A74E172-AFE8-48E4-BBB0-CA6D4EC1127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926080"/>
            <a:ext cx="5183188" cy="326440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C9407CC-270D-4C98-B95C-7AE67D2E19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10/29/2021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54070D5-9B7B-47FC-9F75-F6AD960745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28EAC17-33BE-4265-8C06-644C2D34FD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Rectangle 10" descr="Tag=AccentColor&#10;Flavor=Light&#10;Target=FillAndLine">
            <a:extLst>
              <a:ext uri="{FF2B5EF4-FFF2-40B4-BE49-F238E27FC236}">
                <a16:creationId xmlns:a16="http://schemas.microsoft.com/office/drawing/2014/main" id="{F634C457-AEBF-47D7-9200-BAD05D138B1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23525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E9AC0-40CD-4451-BF00-5E2FC7B745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3704" y="1728216"/>
            <a:ext cx="7781544" cy="3392424"/>
          </a:xfrm>
        </p:spPr>
        <p:txBody>
          <a:bodyPr>
            <a:normAutofit/>
          </a:bodyPr>
          <a:lstStyle>
            <a:lvl1pPr algn="ctr">
              <a:defRPr sz="7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6FD9A32-9C83-452B-BC69-CC6E95D3C9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10/29/2021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87B83E-E23E-42DE-876D-F55908A97D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61C03A8-D428-4010-B413-13B1E99226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6" name="Rectangle 6" descr="Tag=AccentColor&#10;Flavor=Light&#10;Target=FillAndLine">
            <a:extLst>
              <a:ext uri="{FF2B5EF4-FFF2-40B4-BE49-F238E27FC236}">
                <a16:creationId xmlns:a16="http://schemas.microsoft.com/office/drawing/2014/main" id="{17F03060-85EC-4182-8C18-C6EE0D373E4B}"/>
              </a:ext>
            </a:extLst>
          </p:cNvPr>
          <p:cNvSpPr/>
          <p:nvPr/>
        </p:nvSpPr>
        <p:spPr>
          <a:xfrm>
            <a:off x="3974206" y="5126892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40277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2816A0-77C4-4A3F-87BD-A7321E3C84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10/29/2021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5FC3464-F026-4C77-9441-55ECA5054D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7D9257-BADE-4D0B-AF0B-D09FE95FA0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84301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A1C48E-F751-45A2-9010-208B81EDBE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D501F6-8430-4758-8636-74D68E990E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3520" y="548640"/>
            <a:ext cx="6053328" cy="5431536"/>
          </a:xfrm>
        </p:spPr>
        <p:txBody>
          <a:bodyPr anchor="ctr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79DC39-A29C-494C-98B6-999746C5F3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2237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84C988-A6DB-469A-B8AA-31866F36E8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10/29/2021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BC39C3-81EB-4828-9AD3-2F1FAC521E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59376C-9810-49A5-BC9A-4E6A021752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B9F96F3A-E64D-4401-B02C-BCD5CAA97CFF}"/>
              </a:ext>
            </a:extLst>
          </p:cNvPr>
          <p:cNvSpPr/>
          <p:nvPr/>
        </p:nvSpPr>
        <p:spPr>
          <a:xfrm rot="5400000">
            <a:off x="2797492" y="3254143"/>
            <a:ext cx="4480560" cy="27432"/>
          </a:xfrm>
          <a:custGeom>
            <a:avLst/>
            <a:gdLst>
              <a:gd name="connsiteX0" fmla="*/ 0 w 4480560"/>
              <a:gd name="connsiteY0" fmla="*/ 0 h 27432"/>
              <a:gd name="connsiteX1" fmla="*/ 595274 w 4480560"/>
              <a:gd name="connsiteY1" fmla="*/ 0 h 27432"/>
              <a:gd name="connsiteX2" fmla="*/ 1100938 w 4480560"/>
              <a:gd name="connsiteY2" fmla="*/ 0 h 27432"/>
              <a:gd name="connsiteX3" fmla="*/ 1651406 w 4480560"/>
              <a:gd name="connsiteY3" fmla="*/ 0 h 27432"/>
              <a:gd name="connsiteX4" fmla="*/ 2336292 w 4480560"/>
              <a:gd name="connsiteY4" fmla="*/ 0 h 27432"/>
              <a:gd name="connsiteX5" fmla="*/ 2931566 w 4480560"/>
              <a:gd name="connsiteY5" fmla="*/ 0 h 27432"/>
              <a:gd name="connsiteX6" fmla="*/ 3482035 w 4480560"/>
              <a:gd name="connsiteY6" fmla="*/ 0 h 27432"/>
              <a:gd name="connsiteX7" fmla="*/ 4480560 w 4480560"/>
              <a:gd name="connsiteY7" fmla="*/ 0 h 27432"/>
              <a:gd name="connsiteX8" fmla="*/ 4480560 w 4480560"/>
              <a:gd name="connsiteY8" fmla="*/ 27432 h 27432"/>
              <a:gd name="connsiteX9" fmla="*/ 3840480 w 4480560"/>
              <a:gd name="connsiteY9" fmla="*/ 27432 h 27432"/>
              <a:gd name="connsiteX10" fmla="*/ 3290011 w 4480560"/>
              <a:gd name="connsiteY10" fmla="*/ 27432 h 27432"/>
              <a:gd name="connsiteX11" fmla="*/ 2560320 w 4480560"/>
              <a:gd name="connsiteY11" fmla="*/ 27432 h 27432"/>
              <a:gd name="connsiteX12" fmla="*/ 1965046 w 4480560"/>
              <a:gd name="connsiteY12" fmla="*/ 27432 h 27432"/>
              <a:gd name="connsiteX13" fmla="*/ 1459382 w 4480560"/>
              <a:gd name="connsiteY13" fmla="*/ 27432 h 27432"/>
              <a:gd name="connsiteX14" fmla="*/ 774497 w 4480560"/>
              <a:gd name="connsiteY14" fmla="*/ 27432 h 27432"/>
              <a:gd name="connsiteX15" fmla="*/ 0 w 4480560"/>
              <a:gd name="connsiteY15" fmla="*/ 27432 h 27432"/>
              <a:gd name="connsiteX16" fmla="*/ 0 w 448056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33468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237704-80BD-41B0-8395-41618EC3AF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1920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4DA4032-EC66-4974-BD30-898B60E4B5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03520" y="548640"/>
            <a:ext cx="6053328" cy="543153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1802D0-5574-4631-BA49-92362F8E40D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1920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2C2F5B-DDDD-4E64-94A9-99E46F4B06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10/29/2021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FA8D36-8865-48E7-8249-ED729A5F70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0F98C3-0B62-4361-8408-A01F70807C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FE511AB6-FEAF-4549-BA88-0764BD10B63D}"/>
              </a:ext>
            </a:extLst>
          </p:cNvPr>
          <p:cNvSpPr/>
          <p:nvPr/>
        </p:nvSpPr>
        <p:spPr>
          <a:xfrm rot="5400000">
            <a:off x="2798064" y="3254143"/>
            <a:ext cx="4480560" cy="27432"/>
          </a:xfrm>
          <a:custGeom>
            <a:avLst/>
            <a:gdLst>
              <a:gd name="connsiteX0" fmla="*/ 0 w 4480560"/>
              <a:gd name="connsiteY0" fmla="*/ 0 h 27432"/>
              <a:gd name="connsiteX1" fmla="*/ 595274 w 4480560"/>
              <a:gd name="connsiteY1" fmla="*/ 0 h 27432"/>
              <a:gd name="connsiteX2" fmla="*/ 1100938 w 4480560"/>
              <a:gd name="connsiteY2" fmla="*/ 0 h 27432"/>
              <a:gd name="connsiteX3" fmla="*/ 1651406 w 4480560"/>
              <a:gd name="connsiteY3" fmla="*/ 0 h 27432"/>
              <a:gd name="connsiteX4" fmla="*/ 2336292 w 4480560"/>
              <a:gd name="connsiteY4" fmla="*/ 0 h 27432"/>
              <a:gd name="connsiteX5" fmla="*/ 2931566 w 4480560"/>
              <a:gd name="connsiteY5" fmla="*/ 0 h 27432"/>
              <a:gd name="connsiteX6" fmla="*/ 3482035 w 4480560"/>
              <a:gd name="connsiteY6" fmla="*/ 0 h 27432"/>
              <a:gd name="connsiteX7" fmla="*/ 4480560 w 4480560"/>
              <a:gd name="connsiteY7" fmla="*/ 0 h 27432"/>
              <a:gd name="connsiteX8" fmla="*/ 4480560 w 4480560"/>
              <a:gd name="connsiteY8" fmla="*/ 27432 h 27432"/>
              <a:gd name="connsiteX9" fmla="*/ 3840480 w 4480560"/>
              <a:gd name="connsiteY9" fmla="*/ 27432 h 27432"/>
              <a:gd name="connsiteX10" fmla="*/ 3290011 w 4480560"/>
              <a:gd name="connsiteY10" fmla="*/ 27432 h 27432"/>
              <a:gd name="connsiteX11" fmla="*/ 2560320 w 4480560"/>
              <a:gd name="connsiteY11" fmla="*/ 27432 h 27432"/>
              <a:gd name="connsiteX12" fmla="*/ 1965046 w 4480560"/>
              <a:gd name="connsiteY12" fmla="*/ 27432 h 27432"/>
              <a:gd name="connsiteX13" fmla="*/ 1459382 w 4480560"/>
              <a:gd name="connsiteY13" fmla="*/ 27432 h 27432"/>
              <a:gd name="connsiteX14" fmla="*/ 774497 w 4480560"/>
              <a:gd name="connsiteY14" fmla="*/ 27432 h 27432"/>
              <a:gd name="connsiteX15" fmla="*/ 0 w 4480560"/>
              <a:gd name="connsiteY15" fmla="*/ 27432 h 27432"/>
              <a:gd name="connsiteX16" fmla="*/ 0 w 448056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66188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07CF8D-FF51-4FD8-B968-A2C8507347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661A953-02EA-491B-A215-AF8420D74D3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084D1E-BC98-44E4-8D2C-89CCDC2933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10/29/2021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3019EB-9C2B-4833-B72A-1476941597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F6E764-5688-45F5-94ED-A7357D2F56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60586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20E3CB6-3025-40BF-A04B-A7B0CB4C01F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EDD5CB3-8B24-48C7-89D3-8DCAD36A45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0BC931-E2BF-4C1D-91AA-89F82F8268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10/29/2021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48A135-AEE9-4483-957E-3D143318DD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8DEFD4-A052-46B3-B2AE-F3091D8A2F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14678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72D13B-FFCB-4650-AD3C-CB50373525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CA9470-DF15-46A1-BF0E-8A5367A4B0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3047CB-E94D-482F-BACA-681E96C0EC2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345051-2045-45DA-935E-2E3CA1A69ADC}" type="datetimeFigureOut">
              <a:rPr lang="en-US" smtClean="0"/>
              <a:t>10/29/2021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FDA4B5-E797-42FC-8B7A-2294DF24A3D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8ED201-6D0E-422C-B4EC-566A3DC2980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36818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688" r:id="rId2"/>
    <p:sldLayoutId id="2147483687" r:id="rId3"/>
    <p:sldLayoutId id="2147483686" r:id="rId4"/>
    <p:sldLayoutId id="2147483685" r:id="rId5"/>
    <p:sldLayoutId id="2147483684" r:id="rId6"/>
    <p:sldLayoutId id="2147483683" r:id="rId7"/>
    <p:sldLayoutId id="2147483682" r:id="rId8"/>
    <p:sldLayoutId id="2147483681" r:id="rId9"/>
    <p:sldLayoutId id="2147483680" r:id="rId10"/>
    <p:sldLayoutId id="2147483679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5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diageo.com/en/society-2030/champion-inclusion-and-diversity/our-people/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7" name="Rectangle 37">
            <a:extLst>
              <a:ext uri="{FF2B5EF4-FFF2-40B4-BE49-F238E27FC236}">
                <a16:creationId xmlns:a16="http://schemas.microsoft.com/office/drawing/2014/main" id="{798FE0E0-D95D-46EF-A375-475D4DB0ED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7" name="Picture 3">
            <a:extLst>
              <a:ext uri="{FF2B5EF4-FFF2-40B4-BE49-F238E27FC236}">
                <a16:creationId xmlns:a16="http://schemas.microsoft.com/office/drawing/2014/main" id="{437A9302-9ACB-4804-B5DB-4D45501A451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1" b="15708"/>
          <a:stretch/>
        </p:blipFill>
        <p:spPr>
          <a:xfrm>
            <a:off x="20" y="10"/>
            <a:ext cx="12188931" cy="6857989"/>
          </a:xfrm>
          <a:prstGeom prst="rect">
            <a:avLst/>
          </a:prstGeom>
        </p:spPr>
      </p:pic>
      <p:sp>
        <p:nvSpPr>
          <p:cNvPr id="40" name="Rectangle 39">
            <a:extLst>
              <a:ext uri="{FF2B5EF4-FFF2-40B4-BE49-F238E27FC236}">
                <a16:creationId xmlns:a16="http://schemas.microsoft.com/office/drawing/2014/main" id="{D503E11D-D7FB-44ED-80F1-8CDAD7A9A4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tx1">
                  <a:alpha val="30000"/>
                </a:schemeClr>
              </a:gs>
              <a:gs pos="33000">
                <a:schemeClr val="tx1">
                  <a:alpha val="20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>
                  <a:alpha val="30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E175AF-0F59-45A5-BB3F-F3B06222EB4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640080"/>
            <a:ext cx="6894575" cy="3566160"/>
          </a:xfrm>
        </p:spPr>
        <p:txBody>
          <a:bodyPr>
            <a:normAutofit/>
          </a:bodyPr>
          <a:lstStyle/>
          <a:p>
            <a:r>
              <a:rPr lang="en-US">
                <a:solidFill>
                  <a:schemeClr val="bg1"/>
                </a:solidFill>
              </a:rPr>
              <a:t>Managing people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299AEF-5560-4058-9636-F43B946FEC5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080" y="4636008"/>
            <a:ext cx="6894576" cy="1572768"/>
          </a:xfrm>
        </p:spPr>
        <p:txBody>
          <a:bodyPr>
            <a:normAutofit/>
          </a:bodyPr>
          <a:lstStyle/>
          <a:p>
            <a:r>
              <a:rPr lang="en-US" b="1">
                <a:solidFill>
                  <a:schemeClr val="bg1"/>
                </a:solidFill>
                <a:latin typeface="French Script MT" panose="03020402040607040605" pitchFamily="66" charset="0"/>
              </a:rPr>
              <a:t>Loredana Chirana</a:t>
            </a:r>
          </a:p>
          <a:p>
            <a:r>
              <a:rPr lang="en-US" b="1">
                <a:solidFill>
                  <a:schemeClr val="bg1"/>
                </a:solidFill>
                <a:latin typeface="French Script MT" panose="03020402040607040605" pitchFamily="66" charset="0"/>
              </a:rPr>
              <a:t>1918446</a:t>
            </a:r>
          </a:p>
        </p:txBody>
      </p:sp>
      <p:sp>
        <p:nvSpPr>
          <p:cNvPr id="42" name="Rectangle 6">
            <a:extLst>
              <a:ext uri="{FF2B5EF4-FFF2-40B4-BE49-F238E27FC236}">
                <a16:creationId xmlns:a16="http://schemas.microsoft.com/office/drawing/2014/main" id="{2D82A42F-AEBE-4065-9792-036A904D85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9646" y="4409267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rgbClr val="839BDA"/>
          </a:solidFill>
          <a:ln w="38100" cap="rnd">
            <a:solidFill>
              <a:srgbClr val="839BDA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03021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4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3DAA0EF-336D-4CDC-A9A2-8460363E27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FD079A19-B31E-4129-A464-7547FF05AE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90556" cy="6858000"/>
          </a:xfrm>
          <a:custGeom>
            <a:avLst/>
            <a:gdLst>
              <a:gd name="connsiteX0" fmla="*/ 0 w 4090556"/>
              <a:gd name="connsiteY0" fmla="*/ 0 h 6858000"/>
              <a:gd name="connsiteX1" fmla="*/ 4077555 w 4090556"/>
              <a:gd name="connsiteY1" fmla="*/ 0 h 6858000"/>
              <a:gd name="connsiteX2" fmla="*/ 4077574 w 4090556"/>
              <a:gd name="connsiteY2" fmla="*/ 720 h 6858000"/>
              <a:gd name="connsiteX3" fmla="*/ 4075790 w 4090556"/>
              <a:gd name="connsiteY3" fmla="*/ 575485 h 6858000"/>
              <a:gd name="connsiteX4" fmla="*/ 4076555 w 4090556"/>
              <a:gd name="connsiteY4" fmla="*/ 932245 h 6858000"/>
              <a:gd name="connsiteX5" fmla="*/ 4076555 w 4090556"/>
              <a:gd name="connsiteY5" fmla="*/ 1286711 h 6858000"/>
              <a:gd name="connsiteX6" fmla="*/ 4082288 w 4090556"/>
              <a:gd name="connsiteY6" fmla="*/ 1595180 h 6858000"/>
              <a:gd name="connsiteX7" fmla="*/ 4078211 w 4090556"/>
              <a:gd name="connsiteY7" fmla="*/ 2133123 h 6858000"/>
              <a:gd name="connsiteX8" fmla="*/ 4071968 w 4090556"/>
              <a:gd name="connsiteY8" fmla="*/ 2946025 h 6858000"/>
              <a:gd name="connsiteX9" fmla="*/ 4068401 w 4090556"/>
              <a:gd name="connsiteY9" fmla="*/ 3502061 h 6858000"/>
              <a:gd name="connsiteX10" fmla="*/ 4087513 w 4090556"/>
              <a:gd name="connsiteY10" fmla="*/ 4076061 h 6858000"/>
              <a:gd name="connsiteX11" fmla="*/ 4076938 w 4090556"/>
              <a:gd name="connsiteY11" fmla="*/ 4442632 h 6858000"/>
              <a:gd name="connsiteX12" fmla="*/ 4071459 w 4090556"/>
              <a:gd name="connsiteY12" fmla="*/ 4827550 h 6858000"/>
              <a:gd name="connsiteX13" fmla="*/ 4071459 w 4090556"/>
              <a:gd name="connsiteY13" fmla="*/ 5019945 h 6858000"/>
              <a:gd name="connsiteX14" fmla="*/ 4084200 w 4090556"/>
              <a:gd name="connsiteY14" fmla="*/ 5490104 h 6858000"/>
              <a:gd name="connsiteX15" fmla="*/ 4077446 w 4090556"/>
              <a:gd name="connsiteY15" fmla="*/ 5844569 h 6858000"/>
              <a:gd name="connsiteX16" fmla="*/ 4082544 w 4090556"/>
              <a:gd name="connsiteY16" fmla="*/ 6260195 h 6858000"/>
              <a:gd name="connsiteX17" fmla="*/ 4086110 w 4090556"/>
              <a:gd name="connsiteY17" fmla="*/ 6706145 h 6858000"/>
              <a:gd name="connsiteX18" fmla="*/ 4086135 w 4090556"/>
              <a:gd name="connsiteY18" fmla="*/ 6794562 h 6858000"/>
              <a:gd name="connsiteX19" fmla="*/ 4080334 w 4090556"/>
              <a:gd name="connsiteY19" fmla="*/ 6858000 h 6858000"/>
              <a:gd name="connsiteX20" fmla="*/ 0 w 4090556"/>
              <a:gd name="connsiteY2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4090556" h="6858000">
                <a:moveTo>
                  <a:pt x="0" y="0"/>
                </a:moveTo>
                <a:lnTo>
                  <a:pt x="4077555" y="0"/>
                </a:lnTo>
                <a:lnTo>
                  <a:pt x="4077574" y="720"/>
                </a:lnTo>
                <a:cubicBezTo>
                  <a:pt x="4079358" y="192351"/>
                  <a:pt x="4064960" y="384364"/>
                  <a:pt x="4075790" y="575485"/>
                </a:cubicBezTo>
                <a:cubicBezTo>
                  <a:pt x="4082544" y="694108"/>
                  <a:pt x="4081269" y="814132"/>
                  <a:pt x="4076555" y="932245"/>
                </a:cubicBezTo>
                <a:cubicBezTo>
                  <a:pt x="4071840" y="1050357"/>
                  <a:pt x="4065470" y="1168597"/>
                  <a:pt x="4076555" y="1286711"/>
                </a:cubicBezTo>
                <a:cubicBezTo>
                  <a:pt x="4084710" y="1389317"/>
                  <a:pt x="4086621" y="1492332"/>
                  <a:pt x="4082288" y="1595180"/>
                </a:cubicBezTo>
                <a:cubicBezTo>
                  <a:pt x="4077319" y="1774452"/>
                  <a:pt x="4067637" y="1953851"/>
                  <a:pt x="4078211" y="2133123"/>
                </a:cubicBezTo>
                <a:cubicBezTo>
                  <a:pt x="4094393" y="2404260"/>
                  <a:pt x="4084710" y="2675143"/>
                  <a:pt x="4071968" y="2946025"/>
                </a:cubicBezTo>
                <a:cubicBezTo>
                  <a:pt x="4063049" y="3131413"/>
                  <a:pt x="4055659" y="3316673"/>
                  <a:pt x="4068401" y="3502061"/>
                </a:cubicBezTo>
                <a:cubicBezTo>
                  <a:pt x="4081396" y="3693182"/>
                  <a:pt x="4097323" y="3884176"/>
                  <a:pt x="4087513" y="4076061"/>
                </a:cubicBezTo>
                <a:cubicBezTo>
                  <a:pt x="4081142" y="4198251"/>
                  <a:pt x="4069037" y="4320315"/>
                  <a:pt x="4076938" y="4442632"/>
                </a:cubicBezTo>
                <a:cubicBezTo>
                  <a:pt x="4083270" y="4570925"/>
                  <a:pt x="4081435" y="4699486"/>
                  <a:pt x="4071459" y="4827550"/>
                </a:cubicBezTo>
                <a:cubicBezTo>
                  <a:pt x="4065725" y="4891550"/>
                  <a:pt x="4065725" y="4955945"/>
                  <a:pt x="4071459" y="5019945"/>
                </a:cubicBezTo>
                <a:cubicBezTo>
                  <a:pt x="4087742" y="5176105"/>
                  <a:pt x="4091997" y="5333296"/>
                  <a:pt x="4084200" y="5490104"/>
                </a:cubicBezTo>
                <a:cubicBezTo>
                  <a:pt x="4079740" y="5608217"/>
                  <a:pt x="4071968" y="5726202"/>
                  <a:pt x="4077446" y="5844569"/>
                </a:cubicBezTo>
                <a:cubicBezTo>
                  <a:pt x="4083944" y="5983069"/>
                  <a:pt x="4088914" y="6121696"/>
                  <a:pt x="4082544" y="6260195"/>
                </a:cubicBezTo>
                <a:cubicBezTo>
                  <a:pt x="4075841" y="6408803"/>
                  <a:pt x="4077026" y="6557662"/>
                  <a:pt x="4086110" y="6706145"/>
                </a:cubicBezTo>
                <a:cubicBezTo>
                  <a:pt x="4087467" y="6735616"/>
                  <a:pt x="4087474" y="6765120"/>
                  <a:pt x="4086135" y="6794562"/>
                </a:cubicBezTo>
                <a:lnTo>
                  <a:pt x="4080334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839BD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1AF1C8-3B64-43C4-855F-B0A80C1FC2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1" y="640823"/>
            <a:ext cx="3103194" cy="5583148"/>
          </a:xfrm>
        </p:spPr>
        <p:txBody>
          <a:bodyPr anchor="ctr">
            <a:normAutofit/>
          </a:bodyPr>
          <a:lstStyle/>
          <a:p>
            <a:r>
              <a:rPr lang="en-US">
                <a:solidFill>
                  <a:schemeClr val="bg1"/>
                </a:solidFill>
              </a:rPr>
              <a:t>What it means to be a HR Professional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125CAAA-DE61-4AAD-8E82-780A8AA1842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60757048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261180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35DB3719-6FDC-4E5D-891D-FF40B7300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06B4CD-6B9B-4CB0-8F94-1E217BA96A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sz="8000">
                <a:solidFill>
                  <a:srgbClr val="839BDA"/>
                </a:solidFill>
              </a:rPr>
              <a:t>being a HR Professional…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610B2D2-49AA-4D56-95A6-6DACD5B4A14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19500249"/>
              </p:ext>
            </p:extLst>
          </p:nvPr>
        </p:nvGraphicFramePr>
        <p:xfrm>
          <a:off x="838200" y="1928813"/>
          <a:ext cx="10515600" cy="42529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973285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Rectangle 6">
            <a:extLst>
              <a:ext uri="{FF2B5EF4-FFF2-40B4-BE49-F238E27FC236}">
                <a16:creationId xmlns:a16="http://schemas.microsoft.com/office/drawing/2014/main" id="{DA381740-063A-41A4-836D-85D14980EE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41" name="Rectangle 36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733E467-81A9-4524-B88F-E99B4BB3C7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4329" y="1020631"/>
            <a:ext cx="3734014" cy="3566160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8000" dirty="0"/>
              <a:t>Current CIPD Profession Map</a:t>
            </a:r>
          </a:p>
        </p:txBody>
      </p:sp>
      <p:sp>
        <p:nvSpPr>
          <p:cNvPr id="39" name="Rectangle 6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0338" y="4409267"/>
            <a:ext cx="3474720" cy="27432"/>
          </a:xfrm>
          <a:custGeom>
            <a:avLst/>
            <a:gdLst>
              <a:gd name="connsiteX0" fmla="*/ 0 w 3474720"/>
              <a:gd name="connsiteY0" fmla="*/ 0 h 27432"/>
              <a:gd name="connsiteX1" fmla="*/ 660197 w 3474720"/>
              <a:gd name="connsiteY1" fmla="*/ 0 h 27432"/>
              <a:gd name="connsiteX2" fmla="*/ 1355141 w 3474720"/>
              <a:gd name="connsiteY2" fmla="*/ 0 h 27432"/>
              <a:gd name="connsiteX3" fmla="*/ 2084832 w 3474720"/>
              <a:gd name="connsiteY3" fmla="*/ 0 h 27432"/>
              <a:gd name="connsiteX4" fmla="*/ 2814523 w 3474720"/>
              <a:gd name="connsiteY4" fmla="*/ 0 h 27432"/>
              <a:gd name="connsiteX5" fmla="*/ 3474720 w 3474720"/>
              <a:gd name="connsiteY5" fmla="*/ 0 h 27432"/>
              <a:gd name="connsiteX6" fmla="*/ 3474720 w 3474720"/>
              <a:gd name="connsiteY6" fmla="*/ 27432 h 27432"/>
              <a:gd name="connsiteX7" fmla="*/ 2710282 w 3474720"/>
              <a:gd name="connsiteY7" fmla="*/ 27432 h 27432"/>
              <a:gd name="connsiteX8" fmla="*/ 1945843 w 3474720"/>
              <a:gd name="connsiteY8" fmla="*/ 27432 h 27432"/>
              <a:gd name="connsiteX9" fmla="*/ 1250899 w 3474720"/>
              <a:gd name="connsiteY9" fmla="*/ 27432 h 27432"/>
              <a:gd name="connsiteX10" fmla="*/ 0 w 3474720"/>
              <a:gd name="connsiteY10" fmla="*/ 27432 h 27432"/>
              <a:gd name="connsiteX11" fmla="*/ 0 w 3474720"/>
              <a:gd name="connsiteY11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474720" h="27432" fill="none" extrusionOk="0">
                <a:moveTo>
                  <a:pt x="0" y="0"/>
                </a:moveTo>
                <a:cubicBezTo>
                  <a:pt x="307185" y="-8713"/>
                  <a:pt x="392307" y="-13121"/>
                  <a:pt x="660197" y="0"/>
                </a:cubicBezTo>
                <a:cubicBezTo>
                  <a:pt x="928087" y="13121"/>
                  <a:pt x="1167029" y="-2668"/>
                  <a:pt x="1355141" y="0"/>
                </a:cubicBezTo>
                <a:cubicBezTo>
                  <a:pt x="1543253" y="2668"/>
                  <a:pt x="1739408" y="-6709"/>
                  <a:pt x="2084832" y="0"/>
                </a:cubicBezTo>
                <a:cubicBezTo>
                  <a:pt x="2430256" y="6709"/>
                  <a:pt x="2538889" y="29706"/>
                  <a:pt x="2814523" y="0"/>
                </a:cubicBezTo>
                <a:cubicBezTo>
                  <a:pt x="3090157" y="-29706"/>
                  <a:pt x="3152920" y="-15446"/>
                  <a:pt x="3474720" y="0"/>
                </a:cubicBezTo>
                <a:cubicBezTo>
                  <a:pt x="3473554" y="7395"/>
                  <a:pt x="3474765" y="21864"/>
                  <a:pt x="3474720" y="27432"/>
                </a:cubicBezTo>
                <a:cubicBezTo>
                  <a:pt x="3275380" y="12730"/>
                  <a:pt x="2958934" y="10130"/>
                  <a:pt x="2710282" y="27432"/>
                </a:cubicBezTo>
                <a:cubicBezTo>
                  <a:pt x="2461630" y="44734"/>
                  <a:pt x="2131168" y="43757"/>
                  <a:pt x="1945843" y="27432"/>
                </a:cubicBezTo>
                <a:cubicBezTo>
                  <a:pt x="1760518" y="11107"/>
                  <a:pt x="1444829" y="-3738"/>
                  <a:pt x="1250899" y="27432"/>
                </a:cubicBezTo>
                <a:cubicBezTo>
                  <a:pt x="1056969" y="58602"/>
                  <a:pt x="444992" y="52761"/>
                  <a:pt x="0" y="27432"/>
                </a:cubicBezTo>
                <a:cubicBezTo>
                  <a:pt x="-503" y="20663"/>
                  <a:pt x="1168" y="5855"/>
                  <a:pt x="0" y="0"/>
                </a:cubicBezTo>
                <a:close/>
              </a:path>
              <a:path w="3474720" h="27432" stroke="0" extrusionOk="0">
                <a:moveTo>
                  <a:pt x="0" y="0"/>
                </a:moveTo>
                <a:cubicBezTo>
                  <a:pt x="300114" y="-5103"/>
                  <a:pt x="525093" y="-25284"/>
                  <a:pt x="660197" y="0"/>
                </a:cubicBezTo>
                <a:cubicBezTo>
                  <a:pt x="795301" y="25284"/>
                  <a:pt x="1023172" y="17955"/>
                  <a:pt x="1250899" y="0"/>
                </a:cubicBezTo>
                <a:cubicBezTo>
                  <a:pt x="1478626" y="-17955"/>
                  <a:pt x="1782079" y="-27844"/>
                  <a:pt x="2015338" y="0"/>
                </a:cubicBezTo>
                <a:cubicBezTo>
                  <a:pt x="2248597" y="27844"/>
                  <a:pt x="2491007" y="27648"/>
                  <a:pt x="2675534" y="0"/>
                </a:cubicBezTo>
                <a:cubicBezTo>
                  <a:pt x="2860061" y="-27648"/>
                  <a:pt x="3088679" y="-3661"/>
                  <a:pt x="3474720" y="0"/>
                </a:cubicBezTo>
                <a:cubicBezTo>
                  <a:pt x="3474913" y="12649"/>
                  <a:pt x="3473732" y="17989"/>
                  <a:pt x="3474720" y="27432"/>
                </a:cubicBezTo>
                <a:cubicBezTo>
                  <a:pt x="3317198" y="15714"/>
                  <a:pt x="2959205" y="52182"/>
                  <a:pt x="2779776" y="27432"/>
                </a:cubicBezTo>
                <a:cubicBezTo>
                  <a:pt x="2600347" y="2682"/>
                  <a:pt x="2382660" y="-684"/>
                  <a:pt x="2015338" y="27432"/>
                </a:cubicBezTo>
                <a:cubicBezTo>
                  <a:pt x="1648016" y="55548"/>
                  <a:pt x="1641073" y="39646"/>
                  <a:pt x="1424635" y="27432"/>
                </a:cubicBezTo>
                <a:cubicBezTo>
                  <a:pt x="1208197" y="15218"/>
                  <a:pt x="1021559" y="15893"/>
                  <a:pt x="729691" y="27432"/>
                </a:cubicBezTo>
                <a:cubicBezTo>
                  <a:pt x="437823" y="38971"/>
                  <a:pt x="153856" y="-2647"/>
                  <a:pt x="0" y="27432"/>
                </a:cubicBezTo>
                <a:cubicBezTo>
                  <a:pt x="1300" y="19678"/>
                  <a:pt x="-86" y="12044"/>
                  <a:pt x="0" y="0"/>
                </a:cubicBezTo>
                <a:close/>
              </a:path>
            </a:pathLst>
          </a:custGeom>
          <a:solidFill>
            <a:srgbClr val="839BDA"/>
          </a:solidFill>
          <a:ln w="38100" cap="rnd">
            <a:solidFill>
              <a:srgbClr val="839BDA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482AD6D-83C4-4DE5-A91A-9D4084D19E2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2820388"/>
              </p:ext>
            </p:extLst>
          </p:nvPr>
        </p:nvGraphicFramePr>
        <p:xfrm>
          <a:off x="5542672" y="541606"/>
          <a:ext cx="5811128" cy="56782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393952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E84B073-7978-494F-BD69-3C15D2CBF8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6B656B-BA55-4F4C-8ECC-79BC46BDAB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4909273"/>
            <a:ext cx="10921640" cy="1314698"/>
          </a:xfrm>
        </p:spPr>
        <p:txBody>
          <a:bodyPr anchor="ctr">
            <a:normAutofit/>
          </a:bodyPr>
          <a:lstStyle/>
          <a:p>
            <a:pPr algn="ctr"/>
            <a:r>
              <a:rPr lang="en-US" sz="7200"/>
              <a:t>Current CIPD Profession Map..</a:t>
            </a:r>
          </a:p>
        </p:txBody>
      </p:sp>
      <p:sp>
        <p:nvSpPr>
          <p:cNvPr id="11" name="Rectangle 22">
            <a:extLst>
              <a:ext uri="{FF2B5EF4-FFF2-40B4-BE49-F238E27FC236}">
                <a16:creationId xmlns:a16="http://schemas.microsoft.com/office/drawing/2014/main" id="{535742DD-1B16-4E9D-B715-0D74B4574A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648305" y="4597975"/>
            <a:ext cx="10900219" cy="18288"/>
          </a:xfrm>
          <a:custGeom>
            <a:avLst/>
            <a:gdLst>
              <a:gd name="connsiteX0" fmla="*/ 0 w 10900219"/>
              <a:gd name="connsiteY0" fmla="*/ 0 h 18288"/>
              <a:gd name="connsiteX1" fmla="*/ 463259 w 10900219"/>
              <a:gd name="connsiteY1" fmla="*/ 0 h 18288"/>
              <a:gd name="connsiteX2" fmla="*/ 1144523 w 10900219"/>
              <a:gd name="connsiteY2" fmla="*/ 0 h 18288"/>
              <a:gd name="connsiteX3" fmla="*/ 1934789 w 10900219"/>
              <a:gd name="connsiteY3" fmla="*/ 0 h 18288"/>
              <a:gd name="connsiteX4" fmla="*/ 2289046 w 10900219"/>
              <a:gd name="connsiteY4" fmla="*/ 0 h 18288"/>
              <a:gd name="connsiteX5" fmla="*/ 2643303 w 10900219"/>
              <a:gd name="connsiteY5" fmla="*/ 0 h 18288"/>
              <a:gd name="connsiteX6" fmla="*/ 3542571 w 10900219"/>
              <a:gd name="connsiteY6" fmla="*/ 0 h 18288"/>
              <a:gd name="connsiteX7" fmla="*/ 4223835 w 10900219"/>
              <a:gd name="connsiteY7" fmla="*/ 0 h 18288"/>
              <a:gd name="connsiteX8" fmla="*/ 4578092 w 10900219"/>
              <a:gd name="connsiteY8" fmla="*/ 0 h 18288"/>
              <a:gd name="connsiteX9" fmla="*/ 5259356 w 10900219"/>
              <a:gd name="connsiteY9" fmla="*/ 0 h 18288"/>
              <a:gd name="connsiteX10" fmla="*/ 6158624 w 10900219"/>
              <a:gd name="connsiteY10" fmla="*/ 0 h 18288"/>
              <a:gd name="connsiteX11" fmla="*/ 6730885 w 10900219"/>
              <a:gd name="connsiteY11" fmla="*/ 0 h 18288"/>
              <a:gd name="connsiteX12" fmla="*/ 7303147 w 10900219"/>
              <a:gd name="connsiteY12" fmla="*/ 0 h 18288"/>
              <a:gd name="connsiteX13" fmla="*/ 7984410 w 10900219"/>
              <a:gd name="connsiteY13" fmla="*/ 0 h 18288"/>
              <a:gd name="connsiteX14" fmla="*/ 8774676 w 10900219"/>
              <a:gd name="connsiteY14" fmla="*/ 0 h 18288"/>
              <a:gd name="connsiteX15" fmla="*/ 9564942 w 10900219"/>
              <a:gd name="connsiteY15" fmla="*/ 0 h 18288"/>
              <a:gd name="connsiteX16" fmla="*/ 10900219 w 10900219"/>
              <a:gd name="connsiteY16" fmla="*/ 0 h 18288"/>
              <a:gd name="connsiteX17" fmla="*/ 10900219 w 10900219"/>
              <a:gd name="connsiteY17" fmla="*/ 18288 h 18288"/>
              <a:gd name="connsiteX18" fmla="*/ 10436960 w 10900219"/>
              <a:gd name="connsiteY18" fmla="*/ 18288 h 18288"/>
              <a:gd name="connsiteX19" fmla="*/ 9537692 w 10900219"/>
              <a:gd name="connsiteY19" fmla="*/ 18288 h 18288"/>
              <a:gd name="connsiteX20" fmla="*/ 8856428 w 10900219"/>
              <a:gd name="connsiteY20" fmla="*/ 18288 h 18288"/>
              <a:gd name="connsiteX21" fmla="*/ 8502171 w 10900219"/>
              <a:gd name="connsiteY21" fmla="*/ 18288 h 18288"/>
              <a:gd name="connsiteX22" fmla="*/ 7820907 w 10900219"/>
              <a:gd name="connsiteY22" fmla="*/ 18288 h 18288"/>
              <a:gd name="connsiteX23" fmla="*/ 7248646 w 10900219"/>
              <a:gd name="connsiteY23" fmla="*/ 18288 h 18288"/>
              <a:gd name="connsiteX24" fmla="*/ 6676384 w 10900219"/>
              <a:gd name="connsiteY24" fmla="*/ 18288 h 18288"/>
              <a:gd name="connsiteX25" fmla="*/ 6104123 w 10900219"/>
              <a:gd name="connsiteY25" fmla="*/ 18288 h 18288"/>
              <a:gd name="connsiteX26" fmla="*/ 5531861 w 10900219"/>
              <a:gd name="connsiteY26" fmla="*/ 18288 h 18288"/>
              <a:gd name="connsiteX27" fmla="*/ 4741595 w 10900219"/>
              <a:gd name="connsiteY27" fmla="*/ 18288 h 18288"/>
              <a:gd name="connsiteX28" fmla="*/ 4060332 w 10900219"/>
              <a:gd name="connsiteY28" fmla="*/ 18288 h 18288"/>
              <a:gd name="connsiteX29" fmla="*/ 3706074 w 10900219"/>
              <a:gd name="connsiteY29" fmla="*/ 18288 h 18288"/>
              <a:gd name="connsiteX30" fmla="*/ 3133813 w 10900219"/>
              <a:gd name="connsiteY30" fmla="*/ 18288 h 18288"/>
              <a:gd name="connsiteX31" fmla="*/ 2343547 w 10900219"/>
              <a:gd name="connsiteY31" fmla="*/ 18288 h 18288"/>
              <a:gd name="connsiteX32" fmla="*/ 1880288 w 10900219"/>
              <a:gd name="connsiteY32" fmla="*/ 18288 h 18288"/>
              <a:gd name="connsiteX33" fmla="*/ 981020 w 10900219"/>
              <a:gd name="connsiteY33" fmla="*/ 18288 h 18288"/>
              <a:gd name="connsiteX34" fmla="*/ 0 w 10900219"/>
              <a:gd name="connsiteY34" fmla="*/ 18288 h 18288"/>
              <a:gd name="connsiteX35" fmla="*/ 0 w 10900219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900219" h="18288" fill="none" extrusionOk="0">
                <a:moveTo>
                  <a:pt x="0" y="0"/>
                </a:moveTo>
                <a:cubicBezTo>
                  <a:pt x="118469" y="-6619"/>
                  <a:pt x="329397" y="-5525"/>
                  <a:pt x="463259" y="0"/>
                </a:cubicBezTo>
                <a:cubicBezTo>
                  <a:pt x="597121" y="5525"/>
                  <a:pt x="866598" y="4881"/>
                  <a:pt x="1144523" y="0"/>
                </a:cubicBezTo>
                <a:cubicBezTo>
                  <a:pt x="1422448" y="-4881"/>
                  <a:pt x="1761178" y="17159"/>
                  <a:pt x="1934789" y="0"/>
                </a:cubicBezTo>
                <a:cubicBezTo>
                  <a:pt x="2108400" y="-17159"/>
                  <a:pt x="2119134" y="-4032"/>
                  <a:pt x="2289046" y="0"/>
                </a:cubicBezTo>
                <a:cubicBezTo>
                  <a:pt x="2458958" y="4032"/>
                  <a:pt x="2472610" y="15385"/>
                  <a:pt x="2643303" y="0"/>
                </a:cubicBezTo>
                <a:cubicBezTo>
                  <a:pt x="2813996" y="-15385"/>
                  <a:pt x="3334189" y="-21234"/>
                  <a:pt x="3542571" y="0"/>
                </a:cubicBezTo>
                <a:cubicBezTo>
                  <a:pt x="3750953" y="21234"/>
                  <a:pt x="3991639" y="13212"/>
                  <a:pt x="4223835" y="0"/>
                </a:cubicBezTo>
                <a:cubicBezTo>
                  <a:pt x="4456031" y="-13212"/>
                  <a:pt x="4466914" y="13318"/>
                  <a:pt x="4578092" y="0"/>
                </a:cubicBezTo>
                <a:cubicBezTo>
                  <a:pt x="4689270" y="-13318"/>
                  <a:pt x="5120635" y="31363"/>
                  <a:pt x="5259356" y="0"/>
                </a:cubicBezTo>
                <a:cubicBezTo>
                  <a:pt x="5398077" y="-31363"/>
                  <a:pt x="5954119" y="-7091"/>
                  <a:pt x="6158624" y="0"/>
                </a:cubicBezTo>
                <a:cubicBezTo>
                  <a:pt x="6363129" y="7091"/>
                  <a:pt x="6535071" y="-8480"/>
                  <a:pt x="6730885" y="0"/>
                </a:cubicBezTo>
                <a:cubicBezTo>
                  <a:pt x="6926699" y="8480"/>
                  <a:pt x="7091018" y="19194"/>
                  <a:pt x="7303147" y="0"/>
                </a:cubicBezTo>
                <a:cubicBezTo>
                  <a:pt x="7515276" y="-19194"/>
                  <a:pt x="7840361" y="30755"/>
                  <a:pt x="7984410" y="0"/>
                </a:cubicBezTo>
                <a:cubicBezTo>
                  <a:pt x="8128459" y="-30755"/>
                  <a:pt x="8498590" y="39460"/>
                  <a:pt x="8774676" y="0"/>
                </a:cubicBezTo>
                <a:cubicBezTo>
                  <a:pt x="9050762" y="-39460"/>
                  <a:pt x="9204381" y="36508"/>
                  <a:pt x="9564942" y="0"/>
                </a:cubicBezTo>
                <a:cubicBezTo>
                  <a:pt x="9925503" y="-36508"/>
                  <a:pt x="10235542" y="59225"/>
                  <a:pt x="10900219" y="0"/>
                </a:cubicBezTo>
                <a:cubicBezTo>
                  <a:pt x="10900865" y="4451"/>
                  <a:pt x="10900709" y="9226"/>
                  <a:pt x="10900219" y="18288"/>
                </a:cubicBezTo>
                <a:cubicBezTo>
                  <a:pt x="10675942" y="21751"/>
                  <a:pt x="10609372" y="26977"/>
                  <a:pt x="10436960" y="18288"/>
                </a:cubicBezTo>
                <a:cubicBezTo>
                  <a:pt x="10264548" y="9599"/>
                  <a:pt x="9961150" y="-11074"/>
                  <a:pt x="9537692" y="18288"/>
                </a:cubicBezTo>
                <a:cubicBezTo>
                  <a:pt x="9114234" y="47650"/>
                  <a:pt x="9087386" y="35169"/>
                  <a:pt x="8856428" y="18288"/>
                </a:cubicBezTo>
                <a:cubicBezTo>
                  <a:pt x="8625470" y="1407"/>
                  <a:pt x="8634361" y="13786"/>
                  <a:pt x="8502171" y="18288"/>
                </a:cubicBezTo>
                <a:cubicBezTo>
                  <a:pt x="8369981" y="22790"/>
                  <a:pt x="8132296" y="22561"/>
                  <a:pt x="7820907" y="18288"/>
                </a:cubicBezTo>
                <a:cubicBezTo>
                  <a:pt x="7509518" y="14015"/>
                  <a:pt x="7432447" y="29431"/>
                  <a:pt x="7248646" y="18288"/>
                </a:cubicBezTo>
                <a:cubicBezTo>
                  <a:pt x="7064845" y="7145"/>
                  <a:pt x="6954380" y="2746"/>
                  <a:pt x="6676384" y="18288"/>
                </a:cubicBezTo>
                <a:cubicBezTo>
                  <a:pt x="6398388" y="33830"/>
                  <a:pt x="6292480" y="-4579"/>
                  <a:pt x="6104123" y="18288"/>
                </a:cubicBezTo>
                <a:cubicBezTo>
                  <a:pt x="5915766" y="41155"/>
                  <a:pt x="5703359" y="-8437"/>
                  <a:pt x="5531861" y="18288"/>
                </a:cubicBezTo>
                <a:cubicBezTo>
                  <a:pt x="5360363" y="45013"/>
                  <a:pt x="5056784" y="-12121"/>
                  <a:pt x="4741595" y="18288"/>
                </a:cubicBezTo>
                <a:cubicBezTo>
                  <a:pt x="4426406" y="48697"/>
                  <a:pt x="4364529" y="-10910"/>
                  <a:pt x="4060332" y="18288"/>
                </a:cubicBezTo>
                <a:cubicBezTo>
                  <a:pt x="3756135" y="47486"/>
                  <a:pt x="3816049" y="13364"/>
                  <a:pt x="3706074" y="18288"/>
                </a:cubicBezTo>
                <a:cubicBezTo>
                  <a:pt x="3596099" y="23212"/>
                  <a:pt x="3382238" y="37686"/>
                  <a:pt x="3133813" y="18288"/>
                </a:cubicBezTo>
                <a:cubicBezTo>
                  <a:pt x="2885388" y="-1110"/>
                  <a:pt x="2523125" y="15465"/>
                  <a:pt x="2343547" y="18288"/>
                </a:cubicBezTo>
                <a:cubicBezTo>
                  <a:pt x="2163969" y="21111"/>
                  <a:pt x="1985160" y="33196"/>
                  <a:pt x="1880288" y="18288"/>
                </a:cubicBezTo>
                <a:cubicBezTo>
                  <a:pt x="1775416" y="3380"/>
                  <a:pt x="1261751" y="-9914"/>
                  <a:pt x="981020" y="18288"/>
                </a:cubicBezTo>
                <a:cubicBezTo>
                  <a:pt x="700289" y="46490"/>
                  <a:pt x="314212" y="-15659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900219" h="18288" stroke="0" extrusionOk="0">
                <a:moveTo>
                  <a:pt x="0" y="0"/>
                </a:moveTo>
                <a:cubicBezTo>
                  <a:pt x="269624" y="3698"/>
                  <a:pt x="383061" y="-5818"/>
                  <a:pt x="572261" y="0"/>
                </a:cubicBezTo>
                <a:cubicBezTo>
                  <a:pt x="761461" y="5818"/>
                  <a:pt x="826360" y="-1890"/>
                  <a:pt x="926519" y="0"/>
                </a:cubicBezTo>
                <a:cubicBezTo>
                  <a:pt x="1026678" y="1890"/>
                  <a:pt x="1621671" y="-1096"/>
                  <a:pt x="1825787" y="0"/>
                </a:cubicBezTo>
                <a:cubicBezTo>
                  <a:pt x="2029903" y="1096"/>
                  <a:pt x="2212612" y="17145"/>
                  <a:pt x="2398048" y="0"/>
                </a:cubicBezTo>
                <a:cubicBezTo>
                  <a:pt x="2583484" y="-17145"/>
                  <a:pt x="2739759" y="-14168"/>
                  <a:pt x="2970310" y="0"/>
                </a:cubicBezTo>
                <a:cubicBezTo>
                  <a:pt x="3200861" y="14168"/>
                  <a:pt x="3502691" y="33180"/>
                  <a:pt x="3869578" y="0"/>
                </a:cubicBezTo>
                <a:cubicBezTo>
                  <a:pt x="4236465" y="-33180"/>
                  <a:pt x="4122134" y="-10470"/>
                  <a:pt x="4332837" y="0"/>
                </a:cubicBezTo>
                <a:cubicBezTo>
                  <a:pt x="4543540" y="10470"/>
                  <a:pt x="4834652" y="3572"/>
                  <a:pt x="5232105" y="0"/>
                </a:cubicBezTo>
                <a:cubicBezTo>
                  <a:pt x="5629558" y="-3572"/>
                  <a:pt x="5773178" y="-6604"/>
                  <a:pt x="6131373" y="0"/>
                </a:cubicBezTo>
                <a:cubicBezTo>
                  <a:pt x="6489568" y="6604"/>
                  <a:pt x="6621532" y="18870"/>
                  <a:pt x="6812637" y="0"/>
                </a:cubicBezTo>
                <a:cubicBezTo>
                  <a:pt x="7003742" y="-18870"/>
                  <a:pt x="7311146" y="18959"/>
                  <a:pt x="7711905" y="0"/>
                </a:cubicBezTo>
                <a:cubicBezTo>
                  <a:pt x="8112664" y="-18959"/>
                  <a:pt x="8080793" y="-24744"/>
                  <a:pt x="8284166" y="0"/>
                </a:cubicBezTo>
                <a:cubicBezTo>
                  <a:pt x="8487539" y="24744"/>
                  <a:pt x="8615041" y="-1627"/>
                  <a:pt x="8856428" y="0"/>
                </a:cubicBezTo>
                <a:cubicBezTo>
                  <a:pt x="9097815" y="1627"/>
                  <a:pt x="9475052" y="26322"/>
                  <a:pt x="9646694" y="0"/>
                </a:cubicBezTo>
                <a:cubicBezTo>
                  <a:pt x="9818336" y="-26322"/>
                  <a:pt x="9938906" y="-121"/>
                  <a:pt x="10218955" y="0"/>
                </a:cubicBezTo>
                <a:cubicBezTo>
                  <a:pt x="10499004" y="121"/>
                  <a:pt x="10697467" y="15326"/>
                  <a:pt x="10900219" y="0"/>
                </a:cubicBezTo>
                <a:cubicBezTo>
                  <a:pt x="10899812" y="8690"/>
                  <a:pt x="10900065" y="14141"/>
                  <a:pt x="10900219" y="18288"/>
                </a:cubicBezTo>
                <a:cubicBezTo>
                  <a:pt x="10543007" y="31201"/>
                  <a:pt x="10472057" y="15684"/>
                  <a:pt x="10109953" y="18288"/>
                </a:cubicBezTo>
                <a:cubicBezTo>
                  <a:pt x="9747849" y="20892"/>
                  <a:pt x="9872856" y="33007"/>
                  <a:pt x="9755696" y="18288"/>
                </a:cubicBezTo>
                <a:cubicBezTo>
                  <a:pt x="9638536" y="3569"/>
                  <a:pt x="9442681" y="6596"/>
                  <a:pt x="9292437" y="18288"/>
                </a:cubicBezTo>
                <a:cubicBezTo>
                  <a:pt x="9142193" y="29980"/>
                  <a:pt x="8817861" y="-11343"/>
                  <a:pt x="8393169" y="18288"/>
                </a:cubicBezTo>
                <a:cubicBezTo>
                  <a:pt x="7968477" y="47919"/>
                  <a:pt x="7919655" y="23228"/>
                  <a:pt x="7711905" y="18288"/>
                </a:cubicBezTo>
                <a:cubicBezTo>
                  <a:pt x="7504155" y="13348"/>
                  <a:pt x="7365667" y="6452"/>
                  <a:pt x="7248646" y="18288"/>
                </a:cubicBezTo>
                <a:cubicBezTo>
                  <a:pt x="7131625" y="30124"/>
                  <a:pt x="6776155" y="2871"/>
                  <a:pt x="6567382" y="18288"/>
                </a:cubicBezTo>
                <a:cubicBezTo>
                  <a:pt x="6358609" y="33705"/>
                  <a:pt x="6372933" y="1091"/>
                  <a:pt x="6213125" y="18288"/>
                </a:cubicBezTo>
                <a:cubicBezTo>
                  <a:pt x="6053317" y="35485"/>
                  <a:pt x="5980913" y="1290"/>
                  <a:pt x="5858868" y="18288"/>
                </a:cubicBezTo>
                <a:cubicBezTo>
                  <a:pt x="5736823" y="35286"/>
                  <a:pt x="5481395" y="5492"/>
                  <a:pt x="5177604" y="18288"/>
                </a:cubicBezTo>
                <a:cubicBezTo>
                  <a:pt x="4873813" y="31084"/>
                  <a:pt x="4854222" y="37160"/>
                  <a:pt x="4714345" y="18288"/>
                </a:cubicBezTo>
                <a:cubicBezTo>
                  <a:pt x="4574468" y="-584"/>
                  <a:pt x="4298550" y="22981"/>
                  <a:pt x="3924079" y="18288"/>
                </a:cubicBezTo>
                <a:cubicBezTo>
                  <a:pt x="3549608" y="13595"/>
                  <a:pt x="3645461" y="-921"/>
                  <a:pt x="3460820" y="18288"/>
                </a:cubicBezTo>
                <a:cubicBezTo>
                  <a:pt x="3276179" y="37497"/>
                  <a:pt x="3004470" y="-15027"/>
                  <a:pt x="2670554" y="18288"/>
                </a:cubicBezTo>
                <a:cubicBezTo>
                  <a:pt x="2336638" y="51603"/>
                  <a:pt x="2425773" y="17517"/>
                  <a:pt x="2316297" y="18288"/>
                </a:cubicBezTo>
                <a:cubicBezTo>
                  <a:pt x="2206821" y="19059"/>
                  <a:pt x="1757890" y="42158"/>
                  <a:pt x="1526031" y="18288"/>
                </a:cubicBezTo>
                <a:cubicBezTo>
                  <a:pt x="1294172" y="-5582"/>
                  <a:pt x="1213137" y="12281"/>
                  <a:pt x="1062771" y="18288"/>
                </a:cubicBezTo>
                <a:cubicBezTo>
                  <a:pt x="912405" y="24295"/>
                  <a:pt x="829444" y="7304"/>
                  <a:pt x="708514" y="18288"/>
                </a:cubicBezTo>
                <a:cubicBezTo>
                  <a:pt x="587584" y="29272"/>
                  <a:pt x="227877" y="37311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rgbClr val="839BDA"/>
          </a:solidFill>
          <a:ln w="34925">
            <a:solidFill>
              <a:srgbClr val="839BDA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04807308-C642-4578-A6D9-5BABC275F9A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58260359"/>
              </p:ext>
            </p:extLst>
          </p:nvPr>
        </p:nvGraphicFramePr>
        <p:xfrm>
          <a:off x="632647" y="634029"/>
          <a:ext cx="10915869" cy="36155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360543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F9ECD50-ADD9-47D1-8015-A68B02046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3B83482-2DE2-4817-82B5-EBC8AB4B3F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38341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US" sz="6000"/>
              <a:t>Current CIPD Profession Map…</a:t>
            </a:r>
          </a:p>
        </p:txBody>
      </p:sp>
      <p:sp>
        <p:nvSpPr>
          <p:cNvPr id="11" name="Rectangle 22">
            <a:extLst>
              <a:ext uri="{FF2B5EF4-FFF2-40B4-BE49-F238E27FC236}">
                <a16:creationId xmlns:a16="http://schemas.microsoft.com/office/drawing/2014/main" id="{535742DD-1B16-4E9D-B715-0D74B4574A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58720" y="1557877"/>
            <a:ext cx="18288" cy="3749040"/>
          </a:xfrm>
          <a:custGeom>
            <a:avLst/>
            <a:gdLst>
              <a:gd name="connsiteX0" fmla="*/ 0 w 18288"/>
              <a:gd name="connsiteY0" fmla="*/ 0 h 3749040"/>
              <a:gd name="connsiteX1" fmla="*/ 18288 w 18288"/>
              <a:gd name="connsiteY1" fmla="*/ 0 h 3749040"/>
              <a:gd name="connsiteX2" fmla="*/ 18288 w 18288"/>
              <a:gd name="connsiteY2" fmla="*/ 662330 h 3749040"/>
              <a:gd name="connsiteX3" fmla="*/ 18288 w 18288"/>
              <a:gd name="connsiteY3" fmla="*/ 1174699 h 3749040"/>
              <a:gd name="connsiteX4" fmla="*/ 18288 w 18288"/>
              <a:gd name="connsiteY4" fmla="*/ 1724558 h 3749040"/>
              <a:gd name="connsiteX5" fmla="*/ 18288 w 18288"/>
              <a:gd name="connsiteY5" fmla="*/ 2424379 h 3749040"/>
              <a:gd name="connsiteX6" fmla="*/ 18288 w 18288"/>
              <a:gd name="connsiteY6" fmla="*/ 3049219 h 3749040"/>
              <a:gd name="connsiteX7" fmla="*/ 18288 w 18288"/>
              <a:gd name="connsiteY7" fmla="*/ 3749040 h 3749040"/>
              <a:gd name="connsiteX8" fmla="*/ 0 w 18288"/>
              <a:gd name="connsiteY8" fmla="*/ 3749040 h 3749040"/>
              <a:gd name="connsiteX9" fmla="*/ 0 w 18288"/>
              <a:gd name="connsiteY9" fmla="*/ 3236671 h 3749040"/>
              <a:gd name="connsiteX10" fmla="*/ 0 w 18288"/>
              <a:gd name="connsiteY10" fmla="*/ 2536850 h 3749040"/>
              <a:gd name="connsiteX11" fmla="*/ 0 w 18288"/>
              <a:gd name="connsiteY11" fmla="*/ 1874520 h 3749040"/>
              <a:gd name="connsiteX12" fmla="*/ 0 w 18288"/>
              <a:gd name="connsiteY12" fmla="*/ 1362151 h 3749040"/>
              <a:gd name="connsiteX13" fmla="*/ 0 w 18288"/>
              <a:gd name="connsiteY13" fmla="*/ 774802 h 3749040"/>
              <a:gd name="connsiteX14" fmla="*/ 0 w 18288"/>
              <a:gd name="connsiteY14" fmla="*/ 0 h 37490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18288" h="3749040" fill="none" extrusionOk="0">
                <a:moveTo>
                  <a:pt x="0" y="0"/>
                </a:moveTo>
                <a:cubicBezTo>
                  <a:pt x="8690" y="407"/>
                  <a:pt x="14141" y="154"/>
                  <a:pt x="18288" y="0"/>
                </a:cubicBezTo>
                <a:cubicBezTo>
                  <a:pt x="34838" y="143586"/>
                  <a:pt x="-11860" y="333097"/>
                  <a:pt x="18288" y="662330"/>
                </a:cubicBezTo>
                <a:cubicBezTo>
                  <a:pt x="48436" y="991563"/>
                  <a:pt x="32813" y="1046681"/>
                  <a:pt x="18288" y="1174699"/>
                </a:cubicBezTo>
                <a:cubicBezTo>
                  <a:pt x="3763" y="1302717"/>
                  <a:pt x="40974" y="1467838"/>
                  <a:pt x="18288" y="1724558"/>
                </a:cubicBezTo>
                <a:cubicBezTo>
                  <a:pt x="-4398" y="1981278"/>
                  <a:pt x="36650" y="2215729"/>
                  <a:pt x="18288" y="2424379"/>
                </a:cubicBezTo>
                <a:cubicBezTo>
                  <a:pt x="-74" y="2633029"/>
                  <a:pt x="-9881" y="2874703"/>
                  <a:pt x="18288" y="3049219"/>
                </a:cubicBezTo>
                <a:cubicBezTo>
                  <a:pt x="46457" y="3223735"/>
                  <a:pt x="4078" y="3453850"/>
                  <a:pt x="18288" y="3749040"/>
                </a:cubicBezTo>
                <a:cubicBezTo>
                  <a:pt x="14465" y="3749751"/>
                  <a:pt x="7675" y="3748271"/>
                  <a:pt x="0" y="3749040"/>
                </a:cubicBezTo>
                <a:cubicBezTo>
                  <a:pt x="19669" y="3507959"/>
                  <a:pt x="-9883" y="3339386"/>
                  <a:pt x="0" y="3236671"/>
                </a:cubicBezTo>
                <a:cubicBezTo>
                  <a:pt x="9883" y="3133956"/>
                  <a:pt x="26871" y="2857214"/>
                  <a:pt x="0" y="2536850"/>
                </a:cubicBezTo>
                <a:cubicBezTo>
                  <a:pt x="-26871" y="2216486"/>
                  <a:pt x="4790" y="2156616"/>
                  <a:pt x="0" y="1874520"/>
                </a:cubicBezTo>
                <a:cubicBezTo>
                  <a:pt x="-4790" y="1592424"/>
                  <a:pt x="-3117" y="1558688"/>
                  <a:pt x="0" y="1362151"/>
                </a:cubicBezTo>
                <a:cubicBezTo>
                  <a:pt x="3117" y="1165614"/>
                  <a:pt x="16802" y="1045125"/>
                  <a:pt x="0" y="774802"/>
                </a:cubicBezTo>
                <a:cubicBezTo>
                  <a:pt x="-16802" y="504479"/>
                  <a:pt x="-29640" y="377701"/>
                  <a:pt x="0" y="0"/>
                </a:cubicBezTo>
                <a:close/>
              </a:path>
              <a:path w="18288" h="3749040" stroke="0" extrusionOk="0">
                <a:moveTo>
                  <a:pt x="0" y="0"/>
                </a:moveTo>
                <a:cubicBezTo>
                  <a:pt x="5341" y="9"/>
                  <a:pt x="11148" y="-611"/>
                  <a:pt x="18288" y="0"/>
                </a:cubicBezTo>
                <a:cubicBezTo>
                  <a:pt x="33352" y="227288"/>
                  <a:pt x="30894" y="278824"/>
                  <a:pt x="18288" y="512369"/>
                </a:cubicBezTo>
                <a:cubicBezTo>
                  <a:pt x="5682" y="745914"/>
                  <a:pt x="53060" y="998220"/>
                  <a:pt x="18288" y="1212190"/>
                </a:cubicBezTo>
                <a:cubicBezTo>
                  <a:pt x="-16484" y="1426160"/>
                  <a:pt x="35474" y="1585099"/>
                  <a:pt x="18288" y="1837030"/>
                </a:cubicBezTo>
                <a:cubicBezTo>
                  <a:pt x="1102" y="2088961"/>
                  <a:pt x="16704" y="2251948"/>
                  <a:pt x="18288" y="2386889"/>
                </a:cubicBezTo>
                <a:cubicBezTo>
                  <a:pt x="19872" y="2521830"/>
                  <a:pt x="5902" y="2679005"/>
                  <a:pt x="18288" y="2936748"/>
                </a:cubicBezTo>
                <a:cubicBezTo>
                  <a:pt x="30674" y="3194491"/>
                  <a:pt x="13809" y="3416052"/>
                  <a:pt x="18288" y="3749040"/>
                </a:cubicBezTo>
                <a:cubicBezTo>
                  <a:pt x="9729" y="3749861"/>
                  <a:pt x="3965" y="3749683"/>
                  <a:pt x="0" y="3749040"/>
                </a:cubicBezTo>
                <a:cubicBezTo>
                  <a:pt x="-10152" y="3632102"/>
                  <a:pt x="-5013" y="3340136"/>
                  <a:pt x="0" y="3236671"/>
                </a:cubicBezTo>
                <a:cubicBezTo>
                  <a:pt x="5013" y="3133206"/>
                  <a:pt x="-27249" y="2814766"/>
                  <a:pt x="0" y="2649322"/>
                </a:cubicBezTo>
                <a:cubicBezTo>
                  <a:pt x="27249" y="2483878"/>
                  <a:pt x="8506" y="2308131"/>
                  <a:pt x="0" y="2061972"/>
                </a:cubicBezTo>
                <a:cubicBezTo>
                  <a:pt x="-8506" y="1815813"/>
                  <a:pt x="-14267" y="1574470"/>
                  <a:pt x="0" y="1399642"/>
                </a:cubicBezTo>
                <a:cubicBezTo>
                  <a:pt x="14267" y="1224814"/>
                  <a:pt x="-24839" y="1011862"/>
                  <a:pt x="0" y="812292"/>
                </a:cubicBezTo>
                <a:cubicBezTo>
                  <a:pt x="24839" y="612722"/>
                  <a:pt x="20220" y="372179"/>
                  <a:pt x="0" y="0"/>
                </a:cubicBezTo>
                <a:close/>
              </a:path>
            </a:pathLst>
          </a:custGeom>
          <a:solidFill>
            <a:srgbClr val="839BDA"/>
          </a:solidFill>
          <a:ln w="34925">
            <a:solidFill>
              <a:srgbClr val="839BDA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6606689-6904-4A9B-8956-CF2E266C3D3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80245585"/>
              </p:ext>
            </p:extLst>
          </p:nvPr>
        </p:nvGraphicFramePr>
        <p:xfrm>
          <a:off x="643470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881962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47B6BBF-09F2-4A29-AE4E-3771E29248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2C9C37-D094-4C8A-83C3-0EC8DD4F4D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34029"/>
            <a:ext cx="10921640" cy="1314698"/>
          </a:xfrm>
        </p:spPr>
        <p:txBody>
          <a:bodyPr anchor="ctr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5000"/>
              <a:t>Organisational Objectives within Resourcing Activities</a:t>
            </a:r>
          </a:p>
        </p:txBody>
      </p:sp>
      <p:sp>
        <p:nvSpPr>
          <p:cNvPr id="11" name="Rectangle 22">
            <a:extLst>
              <a:ext uri="{FF2B5EF4-FFF2-40B4-BE49-F238E27FC236}">
                <a16:creationId xmlns:a16="http://schemas.microsoft.com/office/drawing/2014/main" id="{535742DD-1B16-4E9D-B715-0D74B4574A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648305" y="2241737"/>
            <a:ext cx="10900219" cy="18288"/>
          </a:xfrm>
          <a:custGeom>
            <a:avLst/>
            <a:gdLst>
              <a:gd name="connsiteX0" fmla="*/ 0 w 10900219"/>
              <a:gd name="connsiteY0" fmla="*/ 0 h 18288"/>
              <a:gd name="connsiteX1" fmla="*/ 463259 w 10900219"/>
              <a:gd name="connsiteY1" fmla="*/ 0 h 18288"/>
              <a:gd name="connsiteX2" fmla="*/ 1144523 w 10900219"/>
              <a:gd name="connsiteY2" fmla="*/ 0 h 18288"/>
              <a:gd name="connsiteX3" fmla="*/ 1934789 w 10900219"/>
              <a:gd name="connsiteY3" fmla="*/ 0 h 18288"/>
              <a:gd name="connsiteX4" fmla="*/ 2289046 w 10900219"/>
              <a:gd name="connsiteY4" fmla="*/ 0 h 18288"/>
              <a:gd name="connsiteX5" fmla="*/ 2643303 w 10900219"/>
              <a:gd name="connsiteY5" fmla="*/ 0 h 18288"/>
              <a:gd name="connsiteX6" fmla="*/ 3542571 w 10900219"/>
              <a:gd name="connsiteY6" fmla="*/ 0 h 18288"/>
              <a:gd name="connsiteX7" fmla="*/ 4223835 w 10900219"/>
              <a:gd name="connsiteY7" fmla="*/ 0 h 18288"/>
              <a:gd name="connsiteX8" fmla="*/ 4578092 w 10900219"/>
              <a:gd name="connsiteY8" fmla="*/ 0 h 18288"/>
              <a:gd name="connsiteX9" fmla="*/ 5259356 w 10900219"/>
              <a:gd name="connsiteY9" fmla="*/ 0 h 18288"/>
              <a:gd name="connsiteX10" fmla="*/ 6158624 w 10900219"/>
              <a:gd name="connsiteY10" fmla="*/ 0 h 18288"/>
              <a:gd name="connsiteX11" fmla="*/ 6730885 w 10900219"/>
              <a:gd name="connsiteY11" fmla="*/ 0 h 18288"/>
              <a:gd name="connsiteX12" fmla="*/ 7303147 w 10900219"/>
              <a:gd name="connsiteY12" fmla="*/ 0 h 18288"/>
              <a:gd name="connsiteX13" fmla="*/ 7984410 w 10900219"/>
              <a:gd name="connsiteY13" fmla="*/ 0 h 18288"/>
              <a:gd name="connsiteX14" fmla="*/ 8774676 w 10900219"/>
              <a:gd name="connsiteY14" fmla="*/ 0 h 18288"/>
              <a:gd name="connsiteX15" fmla="*/ 9564942 w 10900219"/>
              <a:gd name="connsiteY15" fmla="*/ 0 h 18288"/>
              <a:gd name="connsiteX16" fmla="*/ 10900219 w 10900219"/>
              <a:gd name="connsiteY16" fmla="*/ 0 h 18288"/>
              <a:gd name="connsiteX17" fmla="*/ 10900219 w 10900219"/>
              <a:gd name="connsiteY17" fmla="*/ 18288 h 18288"/>
              <a:gd name="connsiteX18" fmla="*/ 10436960 w 10900219"/>
              <a:gd name="connsiteY18" fmla="*/ 18288 h 18288"/>
              <a:gd name="connsiteX19" fmla="*/ 9537692 w 10900219"/>
              <a:gd name="connsiteY19" fmla="*/ 18288 h 18288"/>
              <a:gd name="connsiteX20" fmla="*/ 8856428 w 10900219"/>
              <a:gd name="connsiteY20" fmla="*/ 18288 h 18288"/>
              <a:gd name="connsiteX21" fmla="*/ 8502171 w 10900219"/>
              <a:gd name="connsiteY21" fmla="*/ 18288 h 18288"/>
              <a:gd name="connsiteX22" fmla="*/ 7820907 w 10900219"/>
              <a:gd name="connsiteY22" fmla="*/ 18288 h 18288"/>
              <a:gd name="connsiteX23" fmla="*/ 7248646 w 10900219"/>
              <a:gd name="connsiteY23" fmla="*/ 18288 h 18288"/>
              <a:gd name="connsiteX24" fmla="*/ 6676384 w 10900219"/>
              <a:gd name="connsiteY24" fmla="*/ 18288 h 18288"/>
              <a:gd name="connsiteX25" fmla="*/ 6104123 w 10900219"/>
              <a:gd name="connsiteY25" fmla="*/ 18288 h 18288"/>
              <a:gd name="connsiteX26" fmla="*/ 5531861 w 10900219"/>
              <a:gd name="connsiteY26" fmla="*/ 18288 h 18288"/>
              <a:gd name="connsiteX27" fmla="*/ 4741595 w 10900219"/>
              <a:gd name="connsiteY27" fmla="*/ 18288 h 18288"/>
              <a:gd name="connsiteX28" fmla="*/ 4060332 w 10900219"/>
              <a:gd name="connsiteY28" fmla="*/ 18288 h 18288"/>
              <a:gd name="connsiteX29" fmla="*/ 3706074 w 10900219"/>
              <a:gd name="connsiteY29" fmla="*/ 18288 h 18288"/>
              <a:gd name="connsiteX30" fmla="*/ 3133813 w 10900219"/>
              <a:gd name="connsiteY30" fmla="*/ 18288 h 18288"/>
              <a:gd name="connsiteX31" fmla="*/ 2343547 w 10900219"/>
              <a:gd name="connsiteY31" fmla="*/ 18288 h 18288"/>
              <a:gd name="connsiteX32" fmla="*/ 1880288 w 10900219"/>
              <a:gd name="connsiteY32" fmla="*/ 18288 h 18288"/>
              <a:gd name="connsiteX33" fmla="*/ 981020 w 10900219"/>
              <a:gd name="connsiteY33" fmla="*/ 18288 h 18288"/>
              <a:gd name="connsiteX34" fmla="*/ 0 w 10900219"/>
              <a:gd name="connsiteY34" fmla="*/ 18288 h 18288"/>
              <a:gd name="connsiteX35" fmla="*/ 0 w 10900219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900219" h="18288" fill="none" extrusionOk="0">
                <a:moveTo>
                  <a:pt x="0" y="0"/>
                </a:moveTo>
                <a:cubicBezTo>
                  <a:pt x="118469" y="-6619"/>
                  <a:pt x="329397" y="-5525"/>
                  <a:pt x="463259" y="0"/>
                </a:cubicBezTo>
                <a:cubicBezTo>
                  <a:pt x="597121" y="5525"/>
                  <a:pt x="866598" y="4881"/>
                  <a:pt x="1144523" y="0"/>
                </a:cubicBezTo>
                <a:cubicBezTo>
                  <a:pt x="1422448" y="-4881"/>
                  <a:pt x="1761178" y="17159"/>
                  <a:pt x="1934789" y="0"/>
                </a:cubicBezTo>
                <a:cubicBezTo>
                  <a:pt x="2108400" y="-17159"/>
                  <a:pt x="2119134" y="-4032"/>
                  <a:pt x="2289046" y="0"/>
                </a:cubicBezTo>
                <a:cubicBezTo>
                  <a:pt x="2458958" y="4032"/>
                  <a:pt x="2472610" y="15385"/>
                  <a:pt x="2643303" y="0"/>
                </a:cubicBezTo>
                <a:cubicBezTo>
                  <a:pt x="2813996" y="-15385"/>
                  <a:pt x="3334189" y="-21234"/>
                  <a:pt x="3542571" y="0"/>
                </a:cubicBezTo>
                <a:cubicBezTo>
                  <a:pt x="3750953" y="21234"/>
                  <a:pt x="3991639" y="13212"/>
                  <a:pt x="4223835" y="0"/>
                </a:cubicBezTo>
                <a:cubicBezTo>
                  <a:pt x="4456031" y="-13212"/>
                  <a:pt x="4466914" y="13318"/>
                  <a:pt x="4578092" y="0"/>
                </a:cubicBezTo>
                <a:cubicBezTo>
                  <a:pt x="4689270" y="-13318"/>
                  <a:pt x="5120635" y="31363"/>
                  <a:pt x="5259356" y="0"/>
                </a:cubicBezTo>
                <a:cubicBezTo>
                  <a:pt x="5398077" y="-31363"/>
                  <a:pt x="5954119" y="-7091"/>
                  <a:pt x="6158624" y="0"/>
                </a:cubicBezTo>
                <a:cubicBezTo>
                  <a:pt x="6363129" y="7091"/>
                  <a:pt x="6535071" y="-8480"/>
                  <a:pt x="6730885" y="0"/>
                </a:cubicBezTo>
                <a:cubicBezTo>
                  <a:pt x="6926699" y="8480"/>
                  <a:pt x="7091018" y="19194"/>
                  <a:pt x="7303147" y="0"/>
                </a:cubicBezTo>
                <a:cubicBezTo>
                  <a:pt x="7515276" y="-19194"/>
                  <a:pt x="7840361" y="30755"/>
                  <a:pt x="7984410" y="0"/>
                </a:cubicBezTo>
                <a:cubicBezTo>
                  <a:pt x="8128459" y="-30755"/>
                  <a:pt x="8498590" y="39460"/>
                  <a:pt x="8774676" y="0"/>
                </a:cubicBezTo>
                <a:cubicBezTo>
                  <a:pt x="9050762" y="-39460"/>
                  <a:pt x="9204381" y="36508"/>
                  <a:pt x="9564942" y="0"/>
                </a:cubicBezTo>
                <a:cubicBezTo>
                  <a:pt x="9925503" y="-36508"/>
                  <a:pt x="10235542" y="59225"/>
                  <a:pt x="10900219" y="0"/>
                </a:cubicBezTo>
                <a:cubicBezTo>
                  <a:pt x="10900865" y="4451"/>
                  <a:pt x="10900709" y="9226"/>
                  <a:pt x="10900219" y="18288"/>
                </a:cubicBezTo>
                <a:cubicBezTo>
                  <a:pt x="10675942" y="21751"/>
                  <a:pt x="10609372" y="26977"/>
                  <a:pt x="10436960" y="18288"/>
                </a:cubicBezTo>
                <a:cubicBezTo>
                  <a:pt x="10264548" y="9599"/>
                  <a:pt x="9961150" y="-11074"/>
                  <a:pt x="9537692" y="18288"/>
                </a:cubicBezTo>
                <a:cubicBezTo>
                  <a:pt x="9114234" y="47650"/>
                  <a:pt x="9087386" y="35169"/>
                  <a:pt x="8856428" y="18288"/>
                </a:cubicBezTo>
                <a:cubicBezTo>
                  <a:pt x="8625470" y="1407"/>
                  <a:pt x="8634361" y="13786"/>
                  <a:pt x="8502171" y="18288"/>
                </a:cubicBezTo>
                <a:cubicBezTo>
                  <a:pt x="8369981" y="22790"/>
                  <a:pt x="8132296" y="22561"/>
                  <a:pt x="7820907" y="18288"/>
                </a:cubicBezTo>
                <a:cubicBezTo>
                  <a:pt x="7509518" y="14015"/>
                  <a:pt x="7432447" y="29431"/>
                  <a:pt x="7248646" y="18288"/>
                </a:cubicBezTo>
                <a:cubicBezTo>
                  <a:pt x="7064845" y="7145"/>
                  <a:pt x="6954380" y="2746"/>
                  <a:pt x="6676384" y="18288"/>
                </a:cubicBezTo>
                <a:cubicBezTo>
                  <a:pt x="6398388" y="33830"/>
                  <a:pt x="6292480" y="-4579"/>
                  <a:pt x="6104123" y="18288"/>
                </a:cubicBezTo>
                <a:cubicBezTo>
                  <a:pt x="5915766" y="41155"/>
                  <a:pt x="5703359" y="-8437"/>
                  <a:pt x="5531861" y="18288"/>
                </a:cubicBezTo>
                <a:cubicBezTo>
                  <a:pt x="5360363" y="45013"/>
                  <a:pt x="5056784" y="-12121"/>
                  <a:pt x="4741595" y="18288"/>
                </a:cubicBezTo>
                <a:cubicBezTo>
                  <a:pt x="4426406" y="48697"/>
                  <a:pt x="4364529" y="-10910"/>
                  <a:pt x="4060332" y="18288"/>
                </a:cubicBezTo>
                <a:cubicBezTo>
                  <a:pt x="3756135" y="47486"/>
                  <a:pt x="3816049" y="13364"/>
                  <a:pt x="3706074" y="18288"/>
                </a:cubicBezTo>
                <a:cubicBezTo>
                  <a:pt x="3596099" y="23212"/>
                  <a:pt x="3382238" y="37686"/>
                  <a:pt x="3133813" y="18288"/>
                </a:cubicBezTo>
                <a:cubicBezTo>
                  <a:pt x="2885388" y="-1110"/>
                  <a:pt x="2523125" y="15465"/>
                  <a:pt x="2343547" y="18288"/>
                </a:cubicBezTo>
                <a:cubicBezTo>
                  <a:pt x="2163969" y="21111"/>
                  <a:pt x="1985160" y="33196"/>
                  <a:pt x="1880288" y="18288"/>
                </a:cubicBezTo>
                <a:cubicBezTo>
                  <a:pt x="1775416" y="3380"/>
                  <a:pt x="1261751" y="-9914"/>
                  <a:pt x="981020" y="18288"/>
                </a:cubicBezTo>
                <a:cubicBezTo>
                  <a:pt x="700289" y="46490"/>
                  <a:pt x="314212" y="-15659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900219" h="18288" stroke="0" extrusionOk="0">
                <a:moveTo>
                  <a:pt x="0" y="0"/>
                </a:moveTo>
                <a:cubicBezTo>
                  <a:pt x="269624" y="3698"/>
                  <a:pt x="383061" y="-5818"/>
                  <a:pt x="572261" y="0"/>
                </a:cubicBezTo>
                <a:cubicBezTo>
                  <a:pt x="761461" y="5818"/>
                  <a:pt x="826360" y="-1890"/>
                  <a:pt x="926519" y="0"/>
                </a:cubicBezTo>
                <a:cubicBezTo>
                  <a:pt x="1026678" y="1890"/>
                  <a:pt x="1621671" y="-1096"/>
                  <a:pt x="1825787" y="0"/>
                </a:cubicBezTo>
                <a:cubicBezTo>
                  <a:pt x="2029903" y="1096"/>
                  <a:pt x="2212612" y="17145"/>
                  <a:pt x="2398048" y="0"/>
                </a:cubicBezTo>
                <a:cubicBezTo>
                  <a:pt x="2583484" y="-17145"/>
                  <a:pt x="2739759" y="-14168"/>
                  <a:pt x="2970310" y="0"/>
                </a:cubicBezTo>
                <a:cubicBezTo>
                  <a:pt x="3200861" y="14168"/>
                  <a:pt x="3502691" y="33180"/>
                  <a:pt x="3869578" y="0"/>
                </a:cubicBezTo>
                <a:cubicBezTo>
                  <a:pt x="4236465" y="-33180"/>
                  <a:pt x="4122134" y="-10470"/>
                  <a:pt x="4332837" y="0"/>
                </a:cubicBezTo>
                <a:cubicBezTo>
                  <a:pt x="4543540" y="10470"/>
                  <a:pt x="4834652" y="3572"/>
                  <a:pt x="5232105" y="0"/>
                </a:cubicBezTo>
                <a:cubicBezTo>
                  <a:pt x="5629558" y="-3572"/>
                  <a:pt x="5773178" y="-6604"/>
                  <a:pt x="6131373" y="0"/>
                </a:cubicBezTo>
                <a:cubicBezTo>
                  <a:pt x="6489568" y="6604"/>
                  <a:pt x="6621532" y="18870"/>
                  <a:pt x="6812637" y="0"/>
                </a:cubicBezTo>
                <a:cubicBezTo>
                  <a:pt x="7003742" y="-18870"/>
                  <a:pt x="7311146" y="18959"/>
                  <a:pt x="7711905" y="0"/>
                </a:cubicBezTo>
                <a:cubicBezTo>
                  <a:pt x="8112664" y="-18959"/>
                  <a:pt x="8080793" y="-24744"/>
                  <a:pt x="8284166" y="0"/>
                </a:cubicBezTo>
                <a:cubicBezTo>
                  <a:pt x="8487539" y="24744"/>
                  <a:pt x="8615041" y="-1627"/>
                  <a:pt x="8856428" y="0"/>
                </a:cubicBezTo>
                <a:cubicBezTo>
                  <a:pt x="9097815" y="1627"/>
                  <a:pt x="9475052" y="26322"/>
                  <a:pt x="9646694" y="0"/>
                </a:cubicBezTo>
                <a:cubicBezTo>
                  <a:pt x="9818336" y="-26322"/>
                  <a:pt x="9938906" y="-121"/>
                  <a:pt x="10218955" y="0"/>
                </a:cubicBezTo>
                <a:cubicBezTo>
                  <a:pt x="10499004" y="121"/>
                  <a:pt x="10697467" y="15326"/>
                  <a:pt x="10900219" y="0"/>
                </a:cubicBezTo>
                <a:cubicBezTo>
                  <a:pt x="10899812" y="8690"/>
                  <a:pt x="10900065" y="14141"/>
                  <a:pt x="10900219" y="18288"/>
                </a:cubicBezTo>
                <a:cubicBezTo>
                  <a:pt x="10543007" y="31201"/>
                  <a:pt x="10472057" y="15684"/>
                  <a:pt x="10109953" y="18288"/>
                </a:cubicBezTo>
                <a:cubicBezTo>
                  <a:pt x="9747849" y="20892"/>
                  <a:pt x="9872856" y="33007"/>
                  <a:pt x="9755696" y="18288"/>
                </a:cubicBezTo>
                <a:cubicBezTo>
                  <a:pt x="9638536" y="3569"/>
                  <a:pt x="9442681" y="6596"/>
                  <a:pt x="9292437" y="18288"/>
                </a:cubicBezTo>
                <a:cubicBezTo>
                  <a:pt x="9142193" y="29980"/>
                  <a:pt x="8817861" y="-11343"/>
                  <a:pt x="8393169" y="18288"/>
                </a:cubicBezTo>
                <a:cubicBezTo>
                  <a:pt x="7968477" y="47919"/>
                  <a:pt x="7919655" y="23228"/>
                  <a:pt x="7711905" y="18288"/>
                </a:cubicBezTo>
                <a:cubicBezTo>
                  <a:pt x="7504155" y="13348"/>
                  <a:pt x="7365667" y="6452"/>
                  <a:pt x="7248646" y="18288"/>
                </a:cubicBezTo>
                <a:cubicBezTo>
                  <a:pt x="7131625" y="30124"/>
                  <a:pt x="6776155" y="2871"/>
                  <a:pt x="6567382" y="18288"/>
                </a:cubicBezTo>
                <a:cubicBezTo>
                  <a:pt x="6358609" y="33705"/>
                  <a:pt x="6372933" y="1091"/>
                  <a:pt x="6213125" y="18288"/>
                </a:cubicBezTo>
                <a:cubicBezTo>
                  <a:pt x="6053317" y="35485"/>
                  <a:pt x="5980913" y="1290"/>
                  <a:pt x="5858868" y="18288"/>
                </a:cubicBezTo>
                <a:cubicBezTo>
                  <a:pt x="5736823" y="35286"/>
                  <a:pt x="5481395" y="5492"/>
                  <a:pt x="5177604" y="18288"/>
                </a:cubicBezTo>
                <a:cubicBezTo>
                  <a:pt x="4873813" y="31084"/>
                  <a:pt x="4854222" y="37160"/>
                  <a:pt x="4714345" y="18288"/>
                </a:cubicBezTo>
                <a:cubicBezTo>
                  <a:pt x="4574468" y="-584"/>
                  <a:pt x="4298550" y="22981"/>
                  <a:pt x="3924079" y="18288"/>
                </a:cubicBezTo>
                <a:cubicBezTo>
                  <a:pt x="3549608" y="13595"/>
                  <a:pt x="3645461" y="-921"/>
                  <a:pt x="3460820" y="18288"/>
                </a:cubicBezTo>
                <a:cubicBezTo>
                  <a:pt x="3276179" y="37497"/>
                  <a:pt x="3004470" y="-15027"/>
                  <a:pt x="2670554" y="18288"/>
                </a:cubicBezTo>
                <a:cubicBezTo>
                  <a:pt x="2336638" y="51603"/>
                  <a:pt x="2425773" y="17517"/>
                  <a:pt x="2316297" y="18288"/>
                </a:cubicBezTo>
                <a:cubicBezTo>
                  <a:pt x="2206821" y="19059"/>
                  <a:pt x="1757890" y="42158"/>
                  <a:pt x="1526031" y="18288"/>
                </a:cubicBezTo>
                <a:cubicBezTo>
                  <a:pt x="1294172" y="-5582"/>
                  <a:pt x="1213137" y="12281"/>
                  <a:pt x="1062771" y="18288"/>
                </a:cubicBezTo>
                <a:cubicBezTo>
                  <a:pt x="912405" y="24295"/>
                  <a:pt x="829444" y="7304"/>
                  <a:pt x="708514" y="18288"/>
                </a:cubicBezTo>
                <a:cubicBezTo>
                  <a:pt x="587584" y="29272"/>
                  <a:pt x="227877" y="37311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rgbClr val="839BDA"/>
          </a:solidFill>
          <a:ln w="34925">
            <a:solidFill>
              <a:srgbClr val="839BDA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80E22E3-E068-49A1-80DC-6BCEACEED92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78764169"/>
              </p:ext>
            </p:extLst>
          </p:nvPr>
        </p:nvGraphicFramePr>
        <p:xfrm>
          <a:off x="632647" y="2805098"/>
          <a:ext cx="10915869" cy="34789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457949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EF7825-1C7D-4AD4-968B-44F17CFE5B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762" y="329184"/>
            <a:ext cx="6251110" cy="1783080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5600"/>
              <a:t>Organisational Objectives within Resourcing Activities..</a:t>
            </a:r>
          </a:p>
        </p:txBody>
      </p:sp>
      <p:sp>
        <p:nvSpPr>
          <p:cNvPr id="11" name="Rectangle 6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2862" y="2395728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rgbClr val="839BDA"/>
          </a:solidFill>
          <a:ln w="38100" cap="rnd">
            <a:solidFill>
              <a:srgbClr val="839BDA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11C8A8-5622-4EC0-8082-A339CBCE2A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7762" y="2706624"/>
            <a:ext cx="6251110" cy="3483864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US" dirty="0"/>
              <a:t>The second HR activity is recruitment and selection</a:t>
            </a:r>
          </a:p>
          <a:p>
            <a:pPr>
              <a:lnSpc>
                <a:spcPct val="100000"/>
              </a:lnSpc>
            </a:pPr>
            <a:r>
              <a:rPr lang="en-US" dirty="0"/>
              <a:t>Access to experienced and skilled employees</a:t>
            </a:r>
          </a:p>
          <a:p>
            <a:pPr>
              <a:lnSpc>
                <a:spcPct val="100000"/>
              </a:lnSpc>
            </a:pPr>
            <a:r>
              <a:rPr lang="en-US" dirty="0"/>
              <a:t>Improvement of </a:t>
            </a:r>
            <a:r>
              <a:rPr lang="en-US" dirty="0" err="1"/>
              <a:t>organisational</a:t>
            </a:r>
            <a:r>
              <a:rPr lang="en-US" dirty="0"/>
              <a:t> performance</a:t>
            </a:r>
          </a:p>
          <a:p>
            <a:pPr>
              <a:lnSpc>
                <a:spcPct val="100000"/>
              </a:lnSpc>
            </a:pPr>
            <a:r>
              <a:rPr lang="en-US" dirty="0"/>
              <a:t>Influence financial performance and productivity</a:t>
            </a:r>
          </a:p>
          <a:p>
            <a:pPr>
              <a:lnSpc>
                <a:spcPct val="100000"/>
              </a:lnSpc>
            </a:pPr>
            <a:r>
              <a:rPr lang="en-US" dirty="0"/>
              <a:t>Employee satisfaction and engagement </a:t>
            </a:r>
          </a:p>
          <a:p>
            <a:pPr>
              <a:lnSpc>
                <a:spcPct val="100000"/>
              </a:lnSpc>
            </a:pPr>
            <a:r>
              <a:rPr lang="en-US" dirty="0"/>
              <a:t>Competitive advantage </a:t>
            </a:r>
          </a:p>
          <a:p>
            <a:pPr marL="0" indent="0">
              <a:lnSpc>
                <a:spcPct val="100000"/>
              </a:lnSpc>
              <a:buNone/>
            </a:pPr>
            <a:endParaRPr lang="en-US" dirty="0"/>
          </a:p>
        </p:txBody>
      </p:sp>
      <p:pic>
        <p:nvPicPr>
          <p:cNvPr id="5" name="Picture 4" descr="White puzzle with one red piece">
            <a:extLst>
              <a:ext uri="{FF2B5EF4-FFF2-40B4-BE49-F238E27FC236}">
                <a16:creationId xmlns:a16="http://schemas.microsoft.com/office/drawing/2014/main" id="{2595BA0F-61AB-45E2-9CB2-B2AAFB9FE89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1702" r="30098"/>
          <a:stretch/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3713162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6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rgbClr val="839BDA"/>
          </a:solidFill>
          <a:ln w="38100" cap="rnd">
            <a:solidFill>
              <a:srgbClr val="839BDA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85B7A4-553F-42D8-A451-4E1C394014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5100"/>
              <a:t>Organisational Objectives within Resourcing Activities….</a:t>
            </a: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EEF8FE72-31E9-4CD2-8D0F-2077C722CF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r>
              <a:rPr lang="en-US"/>
              <a:t>The third HR activity is employee training and development</a:t>
            </a:r>
          </a:p>
          <a:p>
            <a:r>
              <a:rPr lang="en-US"/>
              <a:t>Equip employees with the right skills and abilities</a:t>
            </a:r>
          </a:p>
          <a:p>
            <a:r>
              <a:rPr lang="en-US"/>
              <a:t>Improved productivity and quality enhancement </a:t>
            </a:r>
          </a:p>
          <a:p>
            <a:r>
              <a:rPr lang="en-US"/>
              <a:t> Change in employee attitudes</a:t>
            </a:r>
          </a:p>
          <a:p>
            <a:r>
              <a:rPr lang="en-US"/>
              <a:t>Facilitate change implementation </a:t>
            </a:r>
          </a:p>
          <a:p>
            <a:r>
              <a:rPr lang="en-US"/>
              <a:t>Knowledge acquisition</a:t>
            </a:r>
          </a:p>
          <a:p>
            <a:pPr marL="0" indent="0">
              <a:buNone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602129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C89DF2-86BB-4CB3-877B-64313666A7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US" sz="6000"/>
              <a:t>Evolution of HR Activities </a:t>
            </a:r>
          </a:p>
        </p:txBody>
      </p:sp>
      <p:sp>
        <p:nvSpPr>
          <p:cNvPr id="11" name="Rectangle 22">
            <a:extLst>
              <a:ext uri="{FF2B5EF4-FFF2-40B4-BE49-F238E27FC236}">
                <a16:creationId xmlns:a16="http://schemas.microsoft.com/office/drawing/2014/main" id="{535742DD-1B16-4E9D-B715-0D74B4574A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14992" y="1557877"/>
            <a:ext cx="18288" cy="3749040"/>
          </a:xfrm>
          <a:custGeom>
            <a:avLst/>
            <a:gdLst>
              <a:gd name="connsiteX0" fmla="*/ 0 w 18288"/>
              <a:gd name="connsiteY0" fmla="*/ 0 h 3749040"/>
              <a:gd name="connsiteX1" fmla="*/ 18288 w 18288"/>
              <a:gd name="connsiteY1" fmla="*/ 0 h 3749040"/>
              <a:gd name="connsiteX2" fmla="*/ 18288 w 18288"/>
              <a:gd name="connsiteY2" fmla="*/ 662330 h 3749040"/>
              <a:gd name="connsiteX3" fmla="*/ 18288 w 18288"/>
              <a:gd name="connsiteY3" fmla="*/ 1174699 h 3749040"/>
              <a:gd name="connsiteX4" fmla="*/ 18288 w 18288"/>
              <a:gd name="connsiteY4" fmla="*/ 1724558 h 3749040"/>
              <a:gd name="connsiteX5" fmla="*/ 18288 w 18288"/>
              <a:gd name="connsiteY5" fmla="*/ 2424379 h 3749040"/>
              <a:gd name="connsiteX6" fmla="*/ 18288 w 18288"/>
              <a:gd name="connsiteY6" fmla="*/ 3049219 h 3749040"/>
              <a:gd name="connsiteX7" fmla="*/ 18288 w 18288"/>
              <a:gd name="connsiteY7" fmla="*/ 3749040 h 3749040"/>
              <a:gd name="connsiteX8" fmla="*/ 0 w 18288"/>
              <a:gd name="connsiteY8" fmla="*/ 3749040 h 3749040"/>
              <a:gd name="connsiteX9" fmla="*/ 0 w 18288"/>
              <a:gd name="connsiteY9" fmla="*/ 3236671 h 3749040"/>
              <a:gd name="connsiteX10" fmla="*/ 0 w 18288"/>
              <a:gd name="connsiteY10" fmla="*/ 2536850 h 3749040"/>
              <a:gd name="connsiteX11" fmla="*/ 0 w 18288"/>
              <a:gd name="connsiteY11" fmla="*/ 1874520 h 3749040"/>
              <a:gd name="connsiteX12" fmla="*/ 0 w 18288"/>
              <a:gd name="connsiteY12" fmla="*/ 1362151 h 3749040"/>
              <a:gd name="connsiteX13" fmla="*/ 0 w 18288"/>
              <a:gd name="connsiteY13" fmla="*/ 774802 h 3749040"/>
              <a:gd name="connsiteX14" fmla="*/ 0 w 18288"/>
              <a:gd name="connsiteY14" fmla="*/ 0 h 37490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18288" h="3749040" fill="none" extrusionOk="0">
                <a:moveTo>
                  <a:pt x="0" y="0"/>
                </a:moveTo>
                <a:cubicBezTo>
                  <a:pt x="8690" y="407"/>
                  <a:pt x="14141" y="154"/>
                  <a:pt x="18288" y="0"/>
                </a:cubicBezTo>
                <a:cubicBezTo>
                  <a:pt x="34838" y="143586"/>
                  <a:pt x="-11860" y="333097"/>
                  <a:pt x="18288" y="662330"/>
                </a:cubicBezTo>
                <a:cubicBezTo>
                  <a:pt x="48436" y="991563"/>
                  <a:pt x="32813" y="1046681"/>
                  <a:pt x="18288" y="1174699"/>
                </a:cubicBezTo>
                <a:cubicBezTo>
                  <a:pt x="3763" y="1302717"/>
                  <a:pt x="40974" y="1467838"/>
                  <a:pt x="18288" y="1724558"/>
                </a:cubicBezTo>
                <a:cubicBezTo>
                  <a:pt x="-4398" y="1981278"/>
                  <a:pt x="36650" y="2215729"/>
                  <a:pt x="18288" y="2424379"/>
                </a:cubicBezTo>
                <a:cubicBezTo>
                  <a:pt x="-74" y="2633029"/>
                  <a:pt x="-9881" y="2874703"/>
                  <a:pt x="18288" y="3049219"/>
                </a:cubicBezTo>
                <a:cubicBezTo>
                  <a:pt x="46457" y="3223735"/>
                  <a:pt x="4078" y="3453850"/>
                  <a:pt x="18288" y="3749040"/>
                </a:cubicBezTo>
                <a:cubicBezTo>
                  <a:pt x="14465" y="3749751"/>
                  <a:pt x="7675" y="3748271"/>
                  <a:pt x="0" y="3749040"/>
                </a:cubicBezTo>
                <a:cubicBezTo>
                  <a:pt x="19669" y="3507959"/>
                  <a:pt x="-9883" y="3339386"/>
                  <a:pt x="0" y="3236671"/>
                </a:cubicBezTo>
                <a:cubicBezTo>
                  <a:pt x="9883" y="3133956"/>
                  <a:pt x="26871" y="2857214"/>
                  <a:pt x="0" y="2536850"/>
                </a:cubicBezTo>
                <a:cubicBezTo>
                  <a:pt x="-26871" y="2216486"/>
                  <a:pt x="4790" y="2156616"/>
                  <a:pt x="0" y="1874520"/>
                </a:cubicBezTo>
                <a:cubicBezTo>
                  <a:pt x="-4790" y="1592424"/>
                  <a:pt x="-3117" y="1558688"/>
                  <a:pt x="0" y="1362151"/>
                </a:cubicBezTo>
                <a:cubicBezTo>
                  <a:pt x="3117" y="1165614"/>
                  <a:pt x="16802" y="1045125"/>
                  <a:pt x="0" y="774802"/>
                </a:cubicBezTo>
                <a:cubicBezTo>
                  <a:pt x="-16802" y="504479"/>
                  <a:pt x="-29640" y="377701"/>
                  <a:pt x="0" y="0"/>
                </a:cubicBezTo>
                <a:close/>
              </a:path>
              <a:path w="18288" h="3749040" stroke="0" extrusionOk="0">
                <a:moveTo>
                  <a:pt x="0" y="0"/>
                </a:moveTo>
                <a:cubicBezTo>
                  <a:pt x="5341" y="9"/>
                  <a:pt x="11148" y="-611"/>
                  <a:pt x="18288" y="0"/>
                </a:cubicBezTo>
                <a:cubicBezTo>
                  <a:pt x="33352" y="227288"/>
                  <a:pt x="30894" y="278824"/>
                  <a:pt x="18288" y="512369"/>
                </a:cubicBezTo>
                <a:cubicBezTo>
                  <a:pt x="5682" y="745914"/>
                  <a:pt x="53060" y="998220"/>
                  <a:pt x="18288" y="1212190"/>
                </a:cubicBezTo>
                <a:cubicBezTo>
                  <a:pt x="-16484" y="1426160"/>
                  <a:pt x="35474" y="1585099"/>
                  <a:pt x="18288" y="1837030"/>
                </a:cubicBezTo>
                <a:cubicBezTo>
                  <a:pt x="1102" y="2088961"/>
                  <a:pt x="16704" y="2251948"/>
                  <a:pt x="18288" y="2386889"/>
                </a:cubicBezTo>
                <a:cubicBezTo>
                  <a:pt x="19872" y="2521830"/>
                  <a:pt x="5902" y="2679005"/>
                  <a:pt x="18288" y="2936748"/>
                </a:cubicBezTo>
                <a:cubicBezTo>
                  <a:pt x="30674" y="3194491"/>
                  <a:pt x="13809" y="3416052"/>
                  <a:pt x="18288" y="3749040"/>
                </a:cubicBezTo>
                <a:cubicBezTo>
                  <a:pt x="9729" y="3749861"/>
                  <a:pt x="3965" y="3749683"/>
                  <a:pt x="0" y="3749040"/>
                </a:cubicBezTo>
                <a:cubicBezTo>
                  <a:pt x="-10152" y="3632102"/>
                  <a:pt x="-5013" y="3340136"/>
                  <a:pt x="0" y="3236671"/>
                </a:cubicBezTo>
                <a:cubicBezTo>
                  <a:pt x="5013" y="3133206"/>
                  <a:pt x="-27249" y="2814766"/>
                  <a:pt x="0" y="2649322"/>
                </a:cubicBezTo>
                <a:cubicBezTo>
                  <a:pt x="27249" y="2483878"/>
                  <a:pt x="8506" y="2308131"/>
                  <a:pt x="0" y="2061972"/>
                </a:cubicBezTo>
                <a:cubicBezTo>
                  <a:pt x="-8506" y="1815813"/>
                  <a:pt x="-14267" y="1574470"/>
                  <a:pt x="0" y="1399642"/>
                </a:cubicBezTo>
                <a:cubicBezTo>
                  <a:pt x="14267" y="1224814"/>
                  <a:pt x="-24839" y="1011862"/>
                  <a:pt x="0" y="812292"/>
                </a:cubicBezTo>
                <a:cubicBezTo>
                  <a:pt x="24839" y="612722"/>
                  <a:pt x="20220" y="372179"/>
                  <a:pt x="0" y="0"/>
                </a:cubicBezTo>
                <a:close/>
              </a:path>
            </a:pathLst>
          </a:custGeom>
          <a:solidFill>
            <a:srgbClr val="839BDA"/>
          </a:solidFill>
          <a:ln w="34925">
            <a:solidFill>
              <a:srgbClr val="839BDA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F3E7917-A8AC-4DEB-A709-087B5F6512B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53225451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9848971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0C4512-BA2A-41F9-8483-904D46EC3D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Evolution of HR Activities…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96776FE-1B5E-426F-8CDC-AD7FF79AE61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929384"/>
          <a:ext cx="10515600" cy="42519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4459929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DA40BC-6B71-458A-9CBF-C3B2EC814F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55F1A3-8293-42A7-9AF9-1666B89527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/>
              <a:t>Diageo (2021). Our people. </a:t>
            </a:r>
            <a:r>
              <a:rPr lang="en-US" dirty="0">
                <a:hlinkClick r:id="rId2"/>
              </a:rPr>
              <a:t>https://www.diageo.com/en/society-2030/champion-inclusion-and-diversity/our-people/</a:t>
            </a:r>
            <a:endParaRPr lang="en-US" dirty="0"/>
          </a:p>
          <a:p>
            <a:r>
              <a:rPr lang="en-US" b="0" i="1" dirty="0">
                <a:solidFill>
                  <a:srgbClr val="505050"/>
                </a:solidFill>
                <a:effectLst/>
              </a:rPr>
              <a:t>Hamza, P. A., Othman, B. J., </a:t>
            </a:r>
            <a:r>
              <a:rPr lang="en-US" b="0" i="1" dirty="0" err="1">
                <a:solidFill>
                  <a:srgbClr val="505050"/>
                </a:solidFill>
                <a:effectLst/>
              </a:rPr>
              <a:t>Gardi</a:t>
            </a:r>
            <a:r>
              <a:rPr lang="en-US" b="0" i="1" dirty="0">
                <a:solidFill>
                  <a:srgbClr val="505050"/>
                </a:solidFill>
                <a:effectLst/>
              </a:rPr>
              <a:t>, B., </a:t>
            </a:r>
            <a:r>
              <a:rPr lang="en-US" b="0" i="1" dirty="0" err="1">
                <a:solidFill>
                  <a:srgbClr val="505050"/>
                </a:solidFill>
                <a:effectLst/>
              </a:rPr>
              <a:t>Sorguli</a:t>
            </a:r>
            <a:r>
              <a:rPr lang="en-US" b="0" i="1" dirty="0">
                <a:solidFill>
                  <a:srgbClr val="505050"/>
                </a:solidFill>
                <a:effectLst/>
              </a:rPr>
              <a:t>, S., Aziz, H. M., Ahmed, S. A., Sabir, B. Y., Ismael, N. B., Ali, B. J., Anwar, G. (2021). Recruitment and Selection: The relationship between recruitment and selection with </a:t>
            </a:r>
            <a:r>
              <a:rPr lang="en-US" b="0" i="1" dirty="0" err="1">
                <a:solidFill>
                  <a:srgbClr val="505050"/>
                </a:solidFill>
                <a:effectLst/>
              </a:rPr>
              <a:t>organisational</a:t>
            </a:r>
            <a:r>
              <a:rPr lang="en-US" b="0" i="1" dirty="0">
                <a:solidFill>
                  <a:srgbClr val="505050"/>
                </a:solidFill>
                <a:effectLst/>
              </a:rPr>
              <a:t> </a:t>
            </a:r>
            <a:r>
              <a:rPr lang="en-US" i="1" dirty="0">
                <a:solidFill>
                  <a:srgbClr val="505050"/>
                </a:solidFill>
              </a:rPr>
              <a:t>p</a:t>
            </a:r>
            <a:r>
              <a:rPr lang="en-US" b="0" i="1" dirty="0">
                <a:solidFill>
                  <a:srgbClr val="505050"/>
                </a:solidFill>
                <a:effectLst/>
              </a:rPr>
              <a:t>erformance. SSRN Papers </a:t>
            </a:r>
            <a:endParaRPr lang="en-US" dirty="0"/>
          </a:p>
          <a:p>
            <a:r>
              <a:rPr lang="en-US" dirty="0"/>
              <a:t>Majeed, A. &amp; Shakeel, S. (2017). Importance of training and development in the workplace</a:t>
            </a:r>
            <a:r>
              <a:rPr lang="en-US" i="1" dirty="0"/>
              <a:t>. International Journal of Scientific &amp; Engineering Research, 8(</a:t>
            </a:r>
            <a:r>
              <a:rPr lang="en-US" dirty="0"/>
              <a:t>4)</a:t>
            </a:r>
          </a:p>
          <a:p>
            <a:r>
              <a:rPr lang="en-US" dirty="0"/>
              <a:t>Mayne, T. (2021). CIPD profession map. </a:t>
            </a:r>
            <a:r>
              <a:rPr lang="en-US" i="1" dirty="0"/>
              <a:t>DPG</a:t>
            </a:r>
          </a:p>
          <a:p>
            <a:r>
              <a:rPr lang="en-US" dirty="0" err="1"/>
              <a:t>O’Riordan</a:t>
            </a:r>
            <a:r>
              <a:rPr lang="en-US" dirty="0"/>
              <a:t>, J. (2017). The practice of human resource management. </a:t>
            </a:r>
            <a:r>
              <a:rPr lang="en-US" i="1" dirty="0"/>
              <a:t>Institute of Public Administration </a:t>
            </a:r>
          </a:p>
          <a:p>
            <a:r>
              <a:rPr lang="en-US" dirty="0"/>
              <a:t>Patrick, P. &amp; Mazhar, S. (2021). Core functions of human resource management and its effectiveness on </a:t>
            </a:r>
            <a:r>
              <a:rPr lang="en-US" dirty="0" err="1"/>
              <a:t>organisation</a:t>
            </a:r>
            <a:r>
              <a:rPr lang="en-US" dirty="0"/>
              <a:t>: A study. </a:t>
            </a:r>
            <a:r>
              <a:rPr lang="en-US" i="1" dirty="0"/>
              <a:t>International Journal of Social Economics, 9(</a:t>
            </a:r>
            <a:r>
              <a:rPr lang="en-US" dirty="0"/>
              <a:t>5)</a:t>
            </a:r>
          </a:p>
        </p:txBody>
      </p:sp>
    </p:spTree>
    <p:extLst>
      <p:ext uri="{BB962C8B-B14F-4D97-AF65-F5344CB8AC3E}">
        <p14:creationId xmlns:p14="http://schemas.microsoft.com/office/powerpoint/2010/main" val="191444332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E2EAEE-3A19-4D6C-915E-D5C23A354D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131AE9-3CFD-4947-8AEA-85EA1AA2F2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Roper, I. &amp; Higgins, P. (2020). Hidden in plain sight? The human resource management practitioner’s role in dealing with workplace conflict as a source of </a:t>
            </a:r>
            <a:r>
              <a:rPr lang="en-US" dirty="0" err="1"/>
              <a:t>organisational</a:t>
            </a:r>
            <a:r>
              <a:rPr lang="en-US" dirty="0"/>
              <a:t>-professional power. </a:t>
            </a:r>
            <a:r>
              <a:rPr lang="en-US" i="1" dirty="0"/>
              <a:t>Human Resource Management Journal </a:t>
            </a:r>
          </a:p>
          <a:p>
            <a:r>
              <a:rPr lang="en-US" dirty="0" err="1"/>
              <a:t>Samwel</a:t>
            </a:r>
            <a:r>
              <a:rPr lang="en-US" dirty="0"/>
              <a:t>, J. (2018). Human resource planning as an important practice to anticipate future human resource requirements of the </a:t>
            </a:r>
            <a:r>
              <a:rPr lang="en-US" dirty="0" err="1"/>
              <a:t>organisation</a:t>
            </a:r>
            <a:r>
              <a:rPr lang="en-US" dirty="0"/>
              <a:t> – Literature review. </a:t>
            </a:r>
            <a:r>
              <a:rPr lang="en-US" i="1" dirty="0"/>
              <a:t>International Journal of Research in Business Studies and Management, 5(3</a:t>
            </a:r>
            <a:r>
              <a:rPr lang="en-US" dirty="0"/>
              <a:t>)</a:t>
            </a:r>
          </a:p>
          <a:p>
            <a:r>
              <a:rPr lang="en-US" dirty="0" err="1"/>
              <a:t>Syrigou</a:t>
            </a:r>
            <a:r>
              <a:rPr lang="en-US" dirty="0"/>
              <a:t>, A. (2018). Exploring the HR role and </a:t>
            </a:r>
            <a:r>
              <a:rPr lang="en-US" dirty="0" err="1"/>
              <a:t>professionalisation</a:t>
            </a:r>
            <a:r>
              <a:rPr lang="en-US" dirty="0"/>
              <a:t>: HR practitioners as aspirant professionals? </a:t>
            </a:r>
            <a:r>
              <a:rPr lang="en-US" i="1" dirty="0"/>
              <a:t>University of Portsmouth </a:t>
            </a:r>
          </a:p>
          <a:p>
            <a:r>
              <a:rPr lang="en-US" dirty="0"/>
              <a:t>Walters, K. &amp; Rodriguez, J. (2017). The importance of training and development in employee performance and evaluation</a:t>
            </a:r>
            <a:r>
              <a:rPr lang="en-US" i="1" dirty="0"/>
              <a:t>. World Wide Journal of Multidisciplinary Research and Development, 4(</a:t>
            </a:r>
            <a:r>
              <a:rPr lang="en-US" dirty="0"/>
              <a:t>25)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65675588"/>
      </p:ext>
    </p:extLst>
  </p:cSld>
  <p:clrMapOvr>
    <a:masterClrMapping/>
  </p:clrMapOvr>
</p:sld>
</file>

<file path=ppt/theme/theme1.xml><?xml version="1.0" encoding="utf-8"?>
<a:theme xmlns:a="http://schemas.openxmlformats.org/drawingml/2006/main" name="SketchyVTI">
  <a:themeElements>
    <a:clrScheme name="AnalogousFromLightSeedRightStep">
      <a:dk1>
        <a:srgbClr val="000000"/>
      </a:dk1>
      <a:lt1>
        <a:srgbClr val="FFFFFF"/>
      </a:lt1>
      <a:dk2>
        <a:srgbClr val="282441"/>
      </a:dk2>
      <a:lt2>
        <a:srgbClr val="E8E6E2"/>
      </a:lt2>
      <a:accent1>
        <a:srgbClr val="839BDA"/>
      </a:accent1>
      <a:accent2>
        <a:srgbClr val="7667D1"/>
      </a:accent2>
      <a:accent3>
        <a:srgbClr val="B383DA"/>
      </a:accent3>
      <a:accent4>
        <a:srgbClr val="CE67D1"/>
      </a:accent4>
      <a:accent5>
        <a:srgbClr val="DA83B8"/>
      </a:accent5>
      <a:accent6>
        <a:srgbClr val="D1677C"/>
      </a:accent6>
      <a:hlink>
        <a:srgbClr val="918158"/>
      </a:hlink>
      <a:folHlink>
        <a:srgbClr val="7F7F7F"/>
      </a:folHlink>
    </a:clrScheme>
    <a:fontScheme name="Custom 2">
      <a:majorFont>
        <a:latin typeface="The Serif Hand Black"/>
        <a:ea typeface=""/>
        <a:cs typeface=""/>
      </a:majorFont>
      <a:minorFont>
        <a:latin typeface="The Hand Bol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ketchyVTI" id="{A6D2C935-A6E4-4DD9-BCC5-5AE2504DB8EA}" vid="{F0754072-50B6-4C01-B911-67246C9F58D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98</TotalTime>
  <Words>733</Words>
  <Application>Microsoft Office PowerPoint</Application>
  <PresentationFormat>Widescreen</PresentationFormat>
  <Paragraphs>90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French Script MT</vt:lpstr>
      <vt:lpstr>The Hand Bold</vt:lpstr>
      <vt:lpstr>The Serif Hand Black</vt:lpstr>
      <vt:lpstr>SketchyVTI</vt:lpstr>
      <vt:lpstr>Managing people</vt:lpstr>
      <vt:lpstr>What it means to be a HR Professional</vt:lpstr>
      <vt:lpstr>being a HR Professional…</vt:lpstr>
      <vt:lpstr>Current CIPD Profession Map</vt:lpstr>
      <vt:lpstr>Current CIPD Profession Map..</vt:lpstr>
      <vt:lpstr>Current CIPD Profession Map…</vt:lpstr>
      <vt:lpstr>Organisational Objectives within Resourcing Activities</vt:lpstr>
      <vt:lpstr>Organisational Objectives within Resourcing Activities..</vt:lpstr>
      <vt:lpstr>Organisational Objectives within Resourcing Activities….</vt:lpstr>
      <vt:lpstr>Evolution of HR Activities </vt:lpstr>
      <vt:lpstr>Evolution of HR Activities…</vt:lpstr>
      <vt:lpstr>References 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Managing people</dc:title>
  <dc:creator>Loredana Constantina Chirana (1918446)</dc:creator>
  <cp:lastModifiedBy>Loredana Constantina Chirana (1918446)</cp:lastModifiedBy>
  <cp:revision>2</cp:revision>
  <dcterms:created xsi:type="dcterms:W3CDTF">2021-10-26T20:38:26Z</dcterms:created>
  <dcterms:modified xsi:type="dcterms:W3CDTF">2021-10-28T23:34:13Z</dcterms:modified>
</cp:coreProperties>
</file>