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6"/>
  </p:notesMasterIdLst>
  <p:sldIdLst>
    <p:sldId id="292" r:id="rId9"/>
    <p:sldId id="294" r:id="rId10"/>
    <p:sldId id="295" r:id="rId11"/>
    <p:sldId id="1195" r:id="rId12"/>
    <p:sldId id="786" r:id="rId13"/>
    <p:sldId id="1262" r:id="rId14"/>
    <p:sldId id="1325" r:id="rId15"/>
    <p:sldId id="1312" r:id="rId16"/>
    <p:sldId id="1263" r:id="rId17"/>
    <p:sldId id="1322" r:id="rId18"/>
    <p:sldId id="1313" r:id="rId19"/>
    <p:sldId id="1323" r:id="rId20"/>
    <p:sldId id="1324" r:id="rId21"/>
    <p:sldId id="1326" r:id="rId22"/>
    <p:sldId id="1327" r:id="rId23"/>
    <p:sldId id="1328" r:id="rId24"/>
    <p:sldId id="1329" r:id="rId25"/>
    <p:sldId id="1330" r:id="rId26"/>
    <p:sldId id="1264" r:id="rId27"/>
    <p:sldId id="1314" r:id="rId28"/>
    <p:sldId id="1315" r:id="rId29"/>
    <p:sldId id="1316" r:id="rId30"/>
    <p:sldId id="1166" r:id="rId31"/>
    <p:sldId id="1265" r:id="rId32"/>
    <p:sldId id="1317" r:id="rId33"/>
    <p:sldId id="1318" r:id="rId34"/>
    <p:sldId id="1319" r:id="rId35"/>
    <p:sldId id="1320" r:id="rId36"/>
    <p:sldId id="1321" r:id="rId37"/>
    <p:sldId id="1331" r:id="rId38"/>
    <p:sldId id="1332" r:id="rId39"/>
    <p:sldId id="1183" r:id="rId40"/>
    <p:sldId id="1184" r:id="rId41"/>
    <p:sldId id="1333" r:id="rId42"/>
    <p:sldId id="1186" r:id="rId43"/>
    <p:sldId id="281" r:id="rId44"/>
    <p:sldId id="40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561"/>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6298D9-A5A8-474A-A8B2-75BC28483993}" v="96" dt="2021-10-25T19:00:23.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3079" autoAdjust="0"/>
  </p:normalViewPr>
  <p:slideViewPr>
    <p:cSldViewPr snapToGrid="0">
      <p:cViewPr varScale="1">
        <p:scale>
          <a:sx n="91" d="100"/>
          <a:sy n="91" d="100"/>
        </p:scale>
        <p:origin x="10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F6298D9-A5A8-474A-A8B2-75BC28483993}"/>
    <pc:docChg chg="undo custSel addSld delSld modSld sldOrd">
      <pc:chgData name="Nitheesh Kaliyamurthy" userId="2821ebda-f4ac-4963-9a4e-a836dfc45829" providerId="ADAL" clId="{CF6298D9-A5A8-474A-A8B2-75BC28483993}" dt="2021-10-25T19:01:53.639" v="2009" actId="14100"/>
      <pc:docMkLst>
        <pc:docMk/>
      </pc:docMkLst>
      <pc:sldChg chg="del">
        <pc:chgData name="Nitheesh Kaliyamurthy" userId="2821ebda-f4ac-4963-9a4e-a836dfc45829" providerId="ADAL" clId="{CF6298D9-A5A8-474A-A8B2-75BC28483993}" dt="2021-10-25T07:40:37.477" v="1508" actId="47"/>
        <pc:sldMkLst>
          <pc:docMk/>
          <pc:sldMk cId="2332118750" sldId="257"/>
        </pc:sldMkLst>
      </pc:sldChg>
      <pc:sldChg chg="del">
        <pc:chgData name="Nitheesh Kaliyamurthy" userId="2821ebda-f4ac-4963-9a4e-a836dfc45829" providerId="ADAL" clId="{CF6298D9-A5A8-474A-A8B2-75BC28483993}" dt="2021-10-25T19:01:18.635" v="1998" actId="47"/>
        <pc:sldMkLst>
          <pc:docMk/>
          <pc:sldMk cId="3678605348" sldId="280"/>
        </pc:sldMkLst>
      </pc:sldChg>
      <pc:sldChg chg="modSp mod modNotesTx">
        <pc:chgData name="Nitheesh Kaliyamurthy" userId="2821ebda-f4ac-4963-9a4e-a836dfc45829" providerId="ADAL" clId="{CF6298D9-A5A8-474A-A8B2-75BC28483993}" dt="2021-10-25T19:01:53.639" v="2009" actId="14100"/>
        <pc:sldMkLst>
          <pc:docMk/>
          <pc:sldMk cId="2540227003" sldId="281"/>
        </pc:sldMkLst>
        <pc:spChg chg="mod">
          <ac:chgData name="Nitheesh Kaliyamurthy" userId="2821ebda-f4ac-4963-9a4e-a836dfc45829" providerId="ADAL" clId="{CF6298D9-A5A8-474A-A8B2-75BC28483993}" dt="2021-10-25T19:01:46.103" v="2007" actId="14100"/>
          <ac:spMkLst>
            <pc:docMk/>
            <pc:sldMk cId="2540227003" sldId="281"/>
            <ac:spMk id="61442" creationId="{00000000-0000-0000-0000-000000000000}"/>
          </ac:spMkLst>
        </pc:spChg>
        <pc:grpChg chg="mod">
          <ac:chgData name="Nitheesh Kaliyamurthy" userId="2821ebda-f4ac-4963-9a4e-a836dfc45829" providerId="ADAL" clId="{CF6298D9-A5A8-474A-A8B2-75BC28483993}" dt="2021-10-25T19:01:53.639" v="2009" actId="14100"/>
          <ac:grpSpMkLst>
            <pc:docMk/>
            <pc:sldMk cId="2540227003" sldId="281"/>
            <ac:grpSpMk id="2" creationId="{00000000-0000-0000-0000-000000000000}"/>
          </ac:grpSpMkLst>
        </pc:grpChg>
      </pc:sldChg>
      <pc:sldChg chg="modSp mod">
        <pc:chgData name="Nitheesh Kaliyamurthy" userId="2821ebda-f4ac-4963-9a4e-a836dfc45829" providerId="ADAL" clId="{CF6298D9-A5A8-474A-A8B2-75BC28483993}" dt="2021-10-25T03:15:23.358" v="22" actId="20577"/>
        <pc:sldMkLst>
          <pc:docMk/>
          <pc:sldMk cId="4059603072" sldId="294"/>
        </pc:sldMkLst>
        <pc:spChg chg="mod">
          <ac:chgData name="Nitheesh Kaliyamurthy" userId="2821ebda-f4ac-4963-9a4e-a836dfc45829" providerId="ADAL" clId="{CF6298D9-A5A8-474A-A8B2-75BC28483993}" dt="2021-10-25T03:15:23.358" v="22" actId="20577"/>
          <ac:spMkLst>
            <pc:docMk/>
            <pc:sldMk cId="4059603072" sldId="294"/>
            <ac:spMk id="2" creationId="{EDD4C10A-E4A0-4C54-98D4-C13432B17C16}"/>
          </ac:spMkLst>
        </pc:spChg>
      </pc:sldChg>
      <pc:sldChg chg="modSp mod">
        <pc:chgData name="Nitheesh Kaliyamurthy" userId="2821ebda-f4ac-4963-9a4e-a836dfc45829" providerId="ADAL" clId="{CF6298D9-A5A8-474A-A8B2-75BC28483993}" dt="2021-10-25T03:16:51.546" v="50" actId="20577"/>
        <pc:sldMkLst>
          <pc:docMk/>
          <pc:sldMk cId="3229398234" sldId="295"/>
        </pc:sldMkLst>
        <pc:spChg chg="mod">
          <ac:chgData name="Nitheesh Kaliyamurthy" userId="2821ebda-f4ac-4963-9a4e-a836dfc45829" providerId="ADAL" clId="{CF6298D9-A5A8-474A-A8B2-75BC28483993}" dt="2021-10-25T03:15:44.028" v="26" actId="20577"/>
          <ac:spMkLst>
            <pc:docMk/>
            <pc:sldMk cId="3229398234" sldId="295"/>
            <ac:spMk id="3" creationId="{00000000-0000-0000-0000-000000000000}"/>
          </ac:spMkLst>
        </pc:spChg>
        <pc:spChg chg="mod">
          <ac:chgData name="Nitheesh Kaliyamurthy" userId="2821ebda-f4ac-4963-9a4e-a836dfc45829" providerId="ADAL" clId="{CF6298D9-A5A8-474A-A8B2-75BC28483993}" dt="2021-10-25T03:16:51.546" v="50" actId="20577"/>
          <ac:spMkLst>
            <pc:docMk/>
            <pc:sldMk cId="3229398234" sldId="295"/>
            <ac:spMk id="6" creationId="{3FB78745-3ADB-471E-BE5B-B948A3D845D5}"/>
          </ac:spMkLst>
        </pc:spChg>
      </pc:sldChg>
      <pc:sldChg chg="addSp delSp modSp mod">
        <pc:chgData name="Nitheesh Kaliyamurthy" userId="2821ebda-f4ac-4963-9a4e-a836dfc45829" providerId="ADAL" clId="{CF6298D9-A5A8-474A-A8B2-75BC28483993}" dt="2021-10-25T05:26:03.637" v="592" actId="113"/>
        <pc:sldMkLst>
          <pc:docMk/>
          <pc:sldMk cId="1065710895" sldId="786"/>
        </pc:sldMkLst>
        <pc:spChg chg="add del mod">
          <ac:chgData name="Nitheesh Kaliyamurthy" userId="2821ebda-f4ac-4963-9a4e-a836dfc45829" providerId="ADAL" clId="{CF6298D9-A5A8-474A-A8B2-75BC28483993}" dt="2021-10-25T05:24:03.925" v="563" actId="478"/>
          <ac:spMkLst>
            <pc:docMk/>
            <pc:sldMk cId="1065710895" sldId="786"/>
            <ac:spMk id="3" creationId="{E2DCDF4F-F41A-4FDA-886D-6A7147C196BC}"/>
          </ac:spMkLst>
        </pc:spChg>
        <pc:spChg chg="add del mod">
          <ac:chgData name="Nitheesh Kaliyamurthy" userId="2821ebda-f4ac-4963-9a4e-a836dfc45829" providerId="ADAL" clId="{CF6298D9-A5A8-474A-A8B2-75BC28483993}" dt="2021-10-25T05:22:14.107" v="548" actId="21"/>
          <ac:spMkLst>
            <pc:docMk/>
            <pc:sldMk cId="1065710895" sldId="786"/>
            <ac:spMk id="5" creationId="{75BA11D1-7D87-423D-98F7-343F7D275854}"/>
          </ac:spMkLst>
        </pc:spChg>
        <pc:spChg chg="add del mod">
          <ac:chgData name="Nitheesh Kaliyamurthy" userId="2821ebda-f4ac-4963-9a4e-a836dfc45829" providerId="ADAL" clId="{CF6298D9-A5A8-474A-A8B2-75BC28483993}" dt="2021-10-25T05:22:14.107" v="548" actId="21"/>
          <ac:spMkLst>
            <pc:docMk/>
            <pc:sldMk cId="1065710895" sldId="786"/>
            <ac:spMk id="6" creationId="{79549EF9-BBD8-41A4-89BA-5B1E4453DC08}"/>
          </ac:spMkLst>
        </pc:spChg>
        <pc:spChg chg="mod">
          <ac:chgData name="Nitheesh Kaliyamurthy" userId="2821ebda-f4ac-4963-9a4e-a836dfc45829" providerId="ADAL" clId="{CF6298D9-A5A8-474A-A8B2-75BC28483993}" dt="2021-10-25T05:22:07.329" v="547"/>
          <ac:spMkLst>
            <pc:docMk/>
            <pc:sldMk cId="1065710895" sldId="786"/>
            <ac:spMk id="10" creationId="{97AEA48E-CB87-46D4-A1A4-5E48E0602CF9}"/>
          </ac:spMkLst>
        </pc:spChg>
        <pc:spChg chg="mod">
          <ac:chgData name="Nitheesh Kaliyamurthy" userId="2821ebda-f4ac-4963-9a4e-a836dfc45829" providerId="ADAL" clId="{CF6298D9-A5A8-474A-A8B2-75BC28483993}" dt="2021-10-25T05:22:07.329" v="547"/>
          <ac:spMkLst>
            <pc:docMk/>
            <pc:sldMk cId="1065710895" sldId="786"/>
            <ac:spMk id="12" creationId="{5C8D1482-E89F-4DC1-9407-73AEFA9BD94A}"/>
          </ac:spMkLst>
        </pc:spChg>
        <pc:spChg chg="mod">
          <ac:chgData name="Nitheesh Kaliyamurthy" userId="2821ebda-f4ac-4963-9a4e-a836dfc45829" providerId="ADAL" clId="{CF6298D9-A5A8-474A-A8B2-75BC28483993}" dt="2021-10-25T05:22:07.329" v="547"/>
          <ac:spMkLst>
            <pc:docMk/>
            <pc:sldMk cId="1065710895" sldId="786"/>
            <ac:spMk id="13" creationId="{3AF2C17A-BCD2-4D65-9455-FB61EA0FCEA1}"/>
          </ac:spMkLst>
        </pc:spChg>
        <pc:spChg chg="mod">
          <ac:chgData name="Nitheesh Kaliyamurthy" userId="2821ebda-f4ac-4963-9a4e-a836dfc45829" providerId="ADAL" clId="{CF6298D9-A5A8-474A-A8B2-75BC28483993}" dt="2021-10-25T05:22:07.329" v="547"/>
          <ac:spMkLst>
            <pc:docMk/>
            <pc:sldMk cId="1065710895" sldId="786"/>
            <ac:spMk id="14" creationId="{26BCF8ED-67F1-496D-A7CF-4544B5344E84}"/>
          </ac:spMkLst>
        </pc:spChg>
        <pc:spChg chg="mod">
          <ac:chgData name="Nitheesh Kaliyamurthy" userId="2821ebda-f4ac-4963-9a4e-a836dfc45829" providerId="ADAL" clId="{CF6298D9-A5A8-474A-A8B2-75BC28483993}" dt="2021-10-25T05:22:30.442" v="550"/>
          <ac:spMkLst>
            <pc:docMk/>
            <pc:sldMk cId="1065710895" sldId="786"/>
            <ac:spMk id="28" creationId="{CBBF552B-E4EF-47E6-86CE-82E48679559D}"/>
          </ac:spMkLst>
        </pc:spChg>
        <pc:spChg chg="mod">
          <ac:chgData name="Nitheesh Kaliyamurthy" userId="2821ebda-f4ac-4963-9a4e-a836dfc45829" providerId="ADAL" clId="{CF6298D9-A5A8-474A-A8B2-75BC28483993}" dt="2021-10-25T05:22:30.442" v="550"/>
          <ac:spMkLst>
            <pc:docMk/>
            <pc:sldMk cId="1065710895" sldId="786"/>
            <ac:spMk id="30" creationId="{5AC817D6-ED81-4A96-95C5-836435E9EC63}"/>
          </ac:spMkLst>
        </pc:spChg>
        <pc:spChg chg="mod">
          <ac:chgData name="Nitheesh Kaliyamurthy" userId="2821ebda-f4ac-4963-9a4e-a836dfc45829" providerId="ADAL" clId="{CF6298D9-A5A8-474A-A8B2-75BC28483993}" dt="2021-10-25T05:22:30.442" v="550"/>
          <ac:spMkLst>
            <pc:docMk/>
            <pc:sldMk cId="1065710895" sldId="786"/>
            <ac:spMk id="31" creationId="{9A746011-3B0B-4541-802B-DD94D7D8FA88}"/>
          </ac:spMkLst>
        </pc:spChg>
        <pc:spChg chg="mod">
          <ac:chgData name="Nitheesh Kaliyamurthy" userId="2821ebda-f4ac-4963-9a4e-a836dfc45829" providerId="ADAL" clId="{CF6298D9-A5A8-474A-A8B2-75BC28483993}" dt="2021-10-25T05:22:30.442" v="550"/>
          <ac:spMkLst>
            <pc:docMk/>
            <pc:sldMk cId="1065710895" sldId="786"/>
            <ac:spMk id="32" creationId="{0EB8FB77-8C03-4C6E-9953-358C3D713A2A}"/>
          </ac:spMkLst>
        </pc:spChg>
        <pc:spChg chg="mod">
          <ac:chgData name="Nitheesh Kaliyamurthy" userId="2821ebda-f4ac-4963-9a4e-a836dfc45829" providerId="ADAL" clId="{CF6298D9-A5A8-474A-A8B2-75BC28483993}" dt="2021-10-25T05:22:42.131" v="552"/>
          <ac:spMkLst>
            <pc:docMk/>
            <pc:sldMk cId="1065710895" sldId="786"/>
            <ac:spMk id="45" creationId="{8CDAF760-2B2F-478E-A5E7-7A12D8E4543B}"/>
          </ac:spMkLst>
        </pc:spChg>
        <pc:spChg chg="mod">
          <ac:chgData name="Nitheesh Kaliyamurthy" userId="2821ebda-f4ac-4963-9a4e-a836dfc45829" providerId="ADAL" clId="{CF6298D9-A5A8-474A-A8B2-75BC28483993}" dt="2021-10-25T05:22:42.131" v="552"/>
          <ac:spMkLst>
            <pc:docMk/>
            <pc:sldMk cId="1065710895" sldId="786"/>
            <ac:spMk id="47" creationId="{1A87CA63-9C8E-4C85-A8D3-F65A67FEF192}"/>
          </ac:spMkLst>
        </pc:spChg>
        <pc:spChg chg="mod">
          <ac:chgData name="Nitheesh Kaliyamurthy" userId="2821ebda-f4ac-4963-9a4e-a836dfc45829" providerId="ADAL" clId="{CF6298D9-A5A8-474A-A8B2-75BC28483993}" dt="2021-10-25T05:22:42.131" v="552"/>
          <ac:spMkLst>
            <pc:docMk/>
            <pc:sldMk cId="1065710895" sldId="786"/>
            <ac:spMk id="48" creationId="{BE412062-F494-4EA3-95FD-4649B762F122}"/>
          </ac:spMkLst>
        </pc:spChg>
        <pc:spChg chg="mod">
          <ac:chgData name="Nitheesh Kaliyamurthy" userId="2821ebda-f4ac-4963-9a4e-a836dfc45829" providerId="ADAL" clId="{CF6298D9-A5A8-474A-A8B2-75BC28483993}" dt="2021-10-25T05:22:42.131" v="552"/>
          <ac:spMkLst>
            <pc:docMk/>
            <pc:sldMk cId="1065710895" sldId="786"/>
            <ac:spMk id="49" creationId="{532CE14E-AA1E-4779-8B7E-62742BDD7D2F}"/>
          </ac:spMkLst>
        </pc:spChg>
        <pc:spChg chg="add mod">
          <ac:chgData name="Nitheesh Kaliyamurthy" userId="2821ebda-f4ac-4963-9a4e-a836dfc45829" providerId="ADAL" clId="{CF6298D9-A5A8-474A-A8B2-75BC28483993}" dt="2021-10-25T05:26:03.637" v="592" actId="113"/>
          <ac:spMkLst>
            <pc:docMk/>
            <pc:sldMk cId="1065710895" sldId="786"/>
            <ac:spMk id="66" creationId="{FD5A6874-7D1D-4533-8AAB-C8CD6DE7CAB8}"/>
          </ac:spMkLst>
        </pc:spChg>
        <pc:spChg chg="mod">
          <ac:chgData name="Nitheesh Kaliyamurthy" userId="2821ebda-f4ac-4963-9a4e-a836dfc45829" providerId="ADAL" clId="{CF6298D9-A5A8-474A-A8B2-75BC28483993}" dt="2021-10-25T03:28:23.233" v="543" actId="20577"/>
          <ac:spMkLst>
            <pc:docMk/>
            <pc:sldMk cId="1065710895" sldId="786"/>
            <ac:spMk id="4098" creationId="{00000000-0000-0000-0000-000000000000}"/>
          </ac:spMkLst>
        </pc:spChg>
        <pc:spChg chg="del mod">
          <ac:chgData name="Nitheesh Kaliyamurthy" userId="2821ebda-f4ac-4963-9a4e-a836dfc45829" providerId="ADAL" clId="{CF6298D9-A5A8-474A-A8B2-75BC28483993}" dt="2021-10-25T05:24:01.404" v="562" actId="478"/>
          <ac:spMkLst>
            <pc:docMk/>
            <pc:sldMk cId="1065710895" sldId="786"/>
            <ac:spMk id="4099" creationId="{00000000-0000-0000-0000-000000000000}"/>
          </ac:spMkLst>
        </pc:spChg>
        <pc:grpChg chg="add del mod">
          <ac:chgData name="Nitheesh Kaliyamurthy" userId="2821ebda-f4ac-4963-9a4e-a836dfc45829" providerId="ADAL" clId="{CF6298D9-A5A8-474A-A8B2-75BC28483993}" dt="2021-10-25T05:22:14.107" v="548" actId="21"/>
          <ac:grpSpMkLst>
            <pc:docMk/>
            <pc:sldMk cId="1065710895" sldId="786"/>
            <ac:grpSpMk id="8" creationId="{7AEAD7BB-5604-4A7B-AD2C-3A190E3A6FC7}"/>
          </ac:grpSpMkLst>
        </pc:grpChg>
        <pc:grpChg chg="mod">
          <ac:chgData name="Nitheesh Kaliyamurthy" userId="2821ebda-f4ac-4963-9a4e-a836dfc45829" providerId="ADAL" clId="{CF6298D9-A5A8-474A-A8B2-75BC28483993}" dt="2021-10-25T05:22:07.329" v="547"/>
          <ac:grpSpMkLst>
            <pc:docMk/>
            <pc:sldMk cId="1065710895" sldId="786"/>
            <ac:grpSpMk id="9" creationId="{D557EFA6-3DD2-4938-8B07-6936FB940298}"/>
          </ac:grpSpMkLst>
        </pc:grpChg>
        <pc:grpChg chg="add del mod">
          <ac:chgData name="Nitheesh Kaliyamurthy" userId="2821ebda-f4ac-4963-9a4e-a836dfc45829" providerId="ADAL" clId="{CF6298D9-A5A8-474A-A8B2-75BC28483993}" dt="2021-10-25T05:22:14.107" v="548" actId="21"/>
          <ac:grpSpMkLst>
            <pc:docMk/>
            <pc:sldMk cId="1065710895" sldId="786"/>
            <ac:grpSpMk id="15" creationId="{35F0FB48-9C6C-4D48-A2AA-35F47D0949AF}"/>
          </ac:grpSpMkLst>
        </pc:grpChg>
        <pc:grpChg chg="mod">
          <ac:chgData name="Nitheesh Kaliyamurthy" userId="2821ebda-f4ac-4963-9a4e-a836dfc45829" providerId="ADAL" clId="{CF6298D9-A5A8-474A-A8B2-75BC28483993}" dt="2021-10-25T05:22:07.329" v="547"/>
          <ac:grpSpMkLst>
            <pc:docMk/>
            <pc:sldMk cId="1065710895" sldId="786"/>
            <ac:grpSpMk id="16" creationId="{38C0E257-F8AC-41D2-A9A5-F91532C76D78}"/>
          </ac:grpSpMkLst>
        </pc:grpChg>
        <pc:grpChg chg="add del mod">
          <ac:chgData name="Nitheesh Kaliyamurthy" userId="2821ebda-f4ac-4963-9a4e-a836dfc45829" providerId="ADAL" clId="{CF6298D9-A5A8-474A-A8B2-75BC28483993}" dt="2021-10-25T05:22:34.853" v="551"/>
          <ac:grpSpMkLst>
            <pc:docMk/>
            <pc:sldMk cId="1065710895" sldId="786"/>
            <ac:grpSpMk id="26" creationId="{1245C130-197F-4BAD-A865-3EE4A8436B6E}"/>
          </ac:grpSpMkLst>
        </pc:grpChg>
        <pc:grpChg chg="mod">
          <ac:chgData name="Nitheesh Kaliyamurthy" userId="2821ebda-f4ac-4963-9a4e-a836dfc45829" providerId="ADAL" clId="{CF6298D9-A5A8-474A-A8B2-75BC28483993}" dt="2021-10-25T05:22:30.442" v="550"/>
          <ac:grpSpMkLst>
            <pc:docMk/>
            <pc:sldMk cId="1065710895" sldId="786"/>
            <ac:grpSpMk id="27" creationId="{1BC8651F-DD31-4DE8-895F-BCEFE6430093}"/>
          </ac:grpSpMkLst>
        </pc:grpChg>
        <pc:grpChg chg="add del mod">
          <ac:chgData name="Nitheesh Kaliyamurthy" userId="2821ebda-f4ac-4963-9a4e-a836dfc45829" providerId="ADAL" clId="{CF6298D9-A5A8-474A-A8B2-75BC28483993}" dt="2021-10-25T05:22:34.853" v="551"/>
          <ac:grpSpMkLst>
            <pc:docMk/>
            <pc:sldMk cId="1065710895" sldId="786"/>
            <ac:grpSpMk id="33" creationId="{FD3E1924-C014-4E0C-8819-CA3333F49DA7}"/>
          </ac:grpSpMkLst>
        </pc:grpChg>
        <pc:grpChg chg="mod">
          <ac:chgData name="Nitheesh Kaliyamurthy" userId="2821ebda-f4ac-4963-9a4e-a836dfc45829" providerId="ADAL" clId="{CF6298D9-A5A8-474A-A8B2-75BC28483993}" dt="2021-10-25T05:22:30.442" v="550"/>
          <ac:grpSpMkLst>
            <pc:docMk/>
            <pc:sldMk cId="1065710895" sldId="786"/>
            <ac:grpSpMk id="34" creationId="{0E5EFCD5-86E6-4FB2-8E59-900746BE2221}"/>
          </ac:grpSpMkLst>
        </pc:grpChg>
        <pc:grpChg chg="add mod">
          <ac:chgData name="Nitheesh Kaliyamurthy" userId="2821ebda-f4ac-4963-9a4e-a836dfc45829" providerId="ADAL" clId="{CF6298D9-A5A8-474A-A8B2-75BC28483993}" dt="2021-10-25T05:22:50.482" v="553" actId="1076"/>
          <ac:grpSpMkLst>
            <pc:docMk/>
            <pc:sldMk cId="1065710895" sldId="786"/>
            <ac:grpSpMk id="43" creationId="{7558981C-D150-4292-BF49-E2A2180A5973}"/>
          </ac:grpSpMkLst>
        </pc:grpChg>
        <pc:grpChg chg="mod">
          <ac:chgData name="Nitheesh Kaliyamurthy" userId="2821ebda-f4ac-4963-9a4e-a836dfc45829" providerId="ADAL" clId="{CF6298D9-A5A8-474A-A8B2-75BC28483993}" dt="2021-10-25T05:22:42.131" v="552"/>
          <ac:grpSpMkLst>
            <pc:docMk/>
            <pc:sldMk cId="1065710895" sldId="786"/>
            <ac:grpSpMk id="44" creationId="{99D8207F-ECAD-41F1-9BEC-2E4BF9F241FB}"/>
          </ac:grpSpMkLst>
        </pc:grpChg>
        <pc:grpChg chg="add mod">
          <ac:chgData name="Nitheesh Kaliyamurthy" userId="2821ebda-f4ac-4963-9a4e-a836dfc45829" providerId="ADAL" clId="{CF6298D9-A5A8-474A-A8B2-75BC28483993}" dt="2021-10-25T05:22:50.482" v="553" actId="1076"/>
          <ac:grpSpMkLst>
            <pc:docMk/>
            <pc:sldMk cId="1065710895" sldId="786"/>
            <ac:grpSpMk id="50" creationId="{50B9DB1D-90A4-4EDE-A767-2E86CA6A284B}"/>
          </ac:grpSpMkLst>
        </pc:grpChg>
        <pc:grpChg chg="mod">
          <ac:chgData name="Nitheesh Kaliyamurthy" userId="2821ebda-f4ac-4963-9a4e-a836dfc45829" providerId="ADAL" clId="{CF6298D9-A5A8-474A-A8B2-75BC28483993}" dt="2021-10-25T05:22:42.131" v="552"/>
          <ac:grpSpMkLst>
            <pc:docMk/>
            <pc:sldMk cId="1065710895" sldId="786"/>
            <ac:grpSpMk id="51" creationId="{9523E166-F3D1-4328-BB89-563EA2C2D5AA}"/>
          </ac:grpSpMkLst>
        </pc:grpChg>
        <pc:grpChg chg="add mod">
          <ac:chgData name="Nitheesh Kaliyamurthy" userId="2821ebda-f4ac-4963-9a4e-a836dfc45829" providerId="ADAL" clId="{CF6298D9-A5A8-474A-A8B2-75BC28483993}" dt="2021-10-25T05:25:22.379" v="578" actId="1076"/>
          <ac:grpSpMkLst>
            <pc:docMk/>
            <pc:sldMk cId="1065710895" sldId="786"/>
            <ac:grpSpMk id="61" creationId="{00263F45-B065-4E77-B09B-9CB87BB7DECE}"/>
          </ac:grpSpMkLst>
        </pc:grpChg>
        <pc:graphicFrameChg chg="del">
          <ac:chgData name="Nitheesh Kaliyamurthy" userId="2821ebda-f4ac-4963-9a4e-a836dfc45829" providerId="ADAL" clId="{CF6298D9-A5A8-474A-A8B2-75BC28483993}" dt="2021-10-25T05:21:24.430" v="544" actId="478"/>
          <ac:graphicFrameMkLst>
            <pc:docMk/>
            <pc:sldMk cId="1065710895" sldId="786"/>
            <ac:graphicFrameMk id="4" creationId="{D66BAF68-0AF0-4B4A-A016-5037DB9D8C8B}"/>
          </ac:graphicFrameMkLst>
        </pc:graphicFrameChg>
        <pc:graphicFrameChg chg="mod">
          <ac:chgData name="Nitheesh Kaliyamurthy" userId="2821ebda-f4ac-4963-9a4e-a836dfc45829" providerId="ADAL" clId="{CF6298D9-A5A8-474A-A8B2-75BC28483993}" dt="2021-10-25T05:22:07.329" v="547"/>
          <ac:graphicFrameMkLst>
            <pc:docMk/>
            <pc:sldMk cId="1065710895" sldId="786"/>
            <ac:graphicFrameMk id="11" creationId="{540BD64E-7324-4629-9FB1-8D574A1FFE65}"/>
          </ac:graphicFrameMkLst>
        </pc:graphicFrameChg>
        <pc:graphicFrameChg chg="mod">
          <ac:chgData name="Nitheesh Kaliyamurthy" userId="2821ebda-f4ac-4963-9a4e-a836dfc45829" providerId="ADAL" clId="{CF6298D9-A5A8-474A-A8B2-75BC28483993}" dt="2021-10-25T05:22:07.329" v="547"/>
          <ac:graphicFrameMkLst>
            <pc:docMk/>
            <pc:sldMk cId="1065710895" sldId="786"/>
            <ac:graphicFrameMk id="18" creationId="{6E58FCE2-C220-4C6F-88EB-B52AA97BE7D5}"/>
          </ac:graphicFrameMkLst>
        </pc:graphicFrameChg>
        <pc:graphicFrameChg chg="mod">
          <ac:chgData name="Nitheesh Kaliyamurthy" userId="2821ebda-f4ac-4963-9a4e-a836dfc45829" providerId="ADAL" clId="{CF6298D9-A5A8-474A-A8B2-75BC28483993}" dt="2021-10-25T05:22:30.442" v="550"/>
          <ac:graphicFrameMkLst>
            <pc:docMk/>
            <pc:sldMk cId="1065710895" sldId="786"/>
            <ac:graphicFrameMk id="29" creationId="{569B0993-7396-47D3-9A6F-426BF5B1C35C}"/>
          </ac:graphicFrameMkLst>
        </pc:graphicFrameChg>
        <pc:graphicFrameChg chg="mod">
          <ac:chgData name="Nitheesh Kaliyamurthy" userId="2821ebda-f4ac-4963-9a4e-a836dfc45829" providerId="ADAL" clId="{CF6298D9-A5A8-474A-A8B2-75BC28483993}" dt="2021-10-25T05:22:30.442" v="550"/>
          <ac:graphicFrameMkLst>
            <pc:docMk/>
            <pc:sldMk cId="1065710895" sldId="786"/>
            <ac:graphicFrameMk id="36" creationId="{4EA6F2BA-C92A-4433-92A9-11EA29AD4565}"/>
          </ac:graphicFrameMkLst>
        </pc:graphicFrameChg>
        <pc:graphicFrameChg chg="mod">
          <ac:chgData name="Nitheesh Kaliyamurthy" userId="2821ebda-f4ac-4963-9a4e-a836dfc45829" providerId="ADAL" clId="{CF6298D9-A5A8-474A-A8B2-75BC28483993}" dt="2021-10-25T05:22:42.131" v="552"/>
          <ac:graphicFrameMkLst>
            <pc:docMk/>
            <pc:sldMk cId="1065710895" sldId="786"/>
            <ac:graphicFrameMk id="46" creationId="{9D047F8F-ADEA-41C2-BCEF-618AF68F4294}"/>
          </ac:graphicFrameMkLst>
        </pc:graphicFrameChg>
        <pc:graphicFrameChg chg="mod">
          <ac:chgData name="Nitheesh Kaliyamurthy" userId="2821ebda-f4ac-4963-9a4e-a836dfc45829" providerId="ADAL" clId="{CF6298D9-A5A8-474A-A8B2-75BC28483993}" dt="2021-10-25T05:22:42.131" v="552"/>
          <ac:graphicFrameMkLst>
            <pc:docMk/>
            <pc:sldMk cId="1065710895" sldId="786"/>
            <ac:graphicFrameMk id="53" creationId="{7CB98AAB-D88E-43F8-9E2C-1B0B3DB1B94C}"/>
          </ac:graphicFrameMkLst>
        </pc:graphicFrameChg>
        <pc:picChg chg="add del mod">
          <ac:chgData name="Nitheesh Kaliyamurthy" userId="2821ebda-f4ac-4963-9a4e-a836dfc45829" providerId="ADAL" clId="{CF6298D9-A5A8-474A-A8B2-75BC28483993}" dt="2021-10-25T05:22:14.107" v="548" actId="21"/>
          <ac:picMkLst>
            <pc:docMk/>
            <pc:sldMk cId="1065710895" sldId="786"/>
            <ac:picMk id="7" creationId="{C245C2AF-C243-44B1-9BFD-AD405D6675E8}"/>
          </ac:picMkLst>
        </pc:picChg>
        <pc:picChg chg="mod">
          <ac:chgData name="Nitheesh Kaliyamurthy" userId="2821ebda-f4ac-4963-9a4e-a836dfc45829" providerId="ADAL" clId="{CF6298D9-A5A8-474A-A8B2-75BC28483993}" dt="2021-10-25T05:22:07.329" v="547"/>
          <ac:picMkLst>
            <pc:docMk/>
            <pc:sldMk cId="1065710895" sldId="786"/>
            <ac:picMk id="17" creationId="{87BBD058-5513-4ED5-B584-5CCE24448629}"/>
          </ac:picMkLst>
        </pc:picChg>
        <pc:picChg chg="mod">
          <ac:chgData name="Nitheesh Kaliyamurthy" userId="2821ebda-f4ac-4963-9a4e-a836dfc45829" providerId="ADAL" clId="{CF6298D9-A5A8-474A-A8B2-75BC28483993}" dt="2021-10-25T05:22:07.329" v="547"/>
          <ac:picMkLst>
            <pc:docMk/>
            <pc:sldMk cId="1065710895" sldId="786"/>
            <ac:picMk id="19" creationId="{F7FA2246-A3B3-4B76-93AA-F3CA97B33A95}"/>
          </ac:picMkLst>
        </pc:picChg>
        <pc:picChg chg="mod">
          <ac:chgData name="Nitheesh Kaliyamurthy" userId="2821ebda-f4ac-4963-9a4e-a836dfc45829" providerId="ADAL" clId="{CF6298D9-A5A8-474A-A8B2-75BC28483993}" dt="2021-10-25T05:22:07.329" v="547"/>
          <ac:picMkLst>
            <pc:docMk/>
            <pc:sldMk cId="1065710895" sldId="786"/>
            <ac:picMk id="20" creationId="{814E31CC-5B5E-4C0D-A143-3124D1BCB033}"/>
          </ac:picMkLst>
        </pc:picChg>
        <pc:picChg chg="mod">
          <ac:chgData name="Nitheesh Kaliyamurthy" userId="2821ebda-f4ac-4963-9a4e-a836dfc45829" providerId="ADAL" clId="{CF6298D9-A5A8-474A-A8B2-75BC28483993}" dt="2021-10-25T05:22:07.329" v="547"/>
          <ac:picMkLst>
            <pc:docMk/>
            <pc:sldMk cId="1065710895" sldId="786"/>
            <ac:picMk id="21" creationId="{67256FCE-7E5A-4B14-8566-84B64A9721CE}"/>
          </ac:picMkLst>
        </pc:picChg>
        <pc:picChg chg="mod">
          <ac:chgData name="Nitheesh Kaliyamurthy" userId="2821ebda-f4ac-4963-9a4e-a836dfc45829" providerId="ADAL" clId="{CF6298D9-A5A8-474A-A8B2-75BC28483993}" dt="2021-10-25T05:22:07.329" v="547"/>
          <ac:picMkLst>
            <pc:docMk/>
            <pc:sldMk cId="1065710895" sldId="786"/>
            <ac:picMk id="22" creationId="{D3B68540-04B5-4E25-AC5B-01B197D1EAF2}"/>
          </ac:picMkLst>
        </pc:picChg>
        <pc:picChg chg="mod">
          <ac:chgData name="Nitheesh Kaliyamurthy" userId="2821ebda-f4ac-4963-9a4e-a836dfc45829" providerId="ADAL" clId="{CF6298D9-A5A8-474A-A8B2-75BC28483993}" dt="2021-10-25T05:22:07.329" v="547"/>
          <ac:picMkLst>
            <pc:docMk/>
            <pc:sldMk cId="1065710895" sldId="786"/>
            <ac:picMk id="23" creationId="{FE760469-A45E-4767-BCFC-34C4E8833F9C}"/>
          </ac:picMkLst>
        </pc:picChg>
        <pc:picChg chg="mod">
          <ac:chgData name="Nitheesh Kaliyamurthy" userId="2821ebda-f4ac-4963-9a4e-a836dfc45829" providerId="ADAL" clId="{CF6298D9-A5A8-474A-A8B2-75BC28483993}" dt="2021-10-25T05:22:07.329" v="547"/>
          <ac:picMkLst>
            <pc:docMk/>
            <pc:sldMk cId="1065710895" sldId="786"/>
            <ac:picMk id="24" creationId="{80472829-64F2-4E4E-81E9-65EE36E4A8D1}"/>
          </ac:picMkLst>
        </pc:picChg>
        <pc:picChg chg="add mod">
          <ac:chgData name="Nitheesh Kaliyamurthy" userId="2821ebda-f4ac-4963-9a4e-a836dfc45829" providerId="ADAL" clId="{CF6298D9-A5A8-474A-A8B2-75BC28483993}" dt="2021-10-25T05:22:54.952" v="554" actId="1076"/>
          <ac:picMkLst>
            <pc:docMk/>
            <pc:sldMk cId="1065710895" sldId="786"/>
            <ac:picMk id="25" creationId="{27688023-0303-4C01-B777-08B392935715}"/>
          </ac:picMkLst>
        </pc:picChg>
        <pc:picChg chg="mod">
          <ac:chgData name="Nitheesh Kaliyamurthy" userId="2821ebda-f4ac-4963-9a4e-a836dfc45829" providerId="ADAL" clId="{CF6298D9-A5A8-474A-A8B2-75BC28483993}" dt="2021-10-25T05:22:30.442" v="550"/>
          <ac:picMkLst>
            <pc:docMk/>
            <pc:sldMk cId="1065710895" sldId="786"/>
            <ac:picMk id="35" creationId="{7B84A30F-C4E7-44F1-9CCC-483D0403EF36}"/>
          </ac:picMkLst>
        </pc:picChg>
        <pc:picChg chg="mod">
          <ac:chgData name="Nitheesh Kaliyamurthy" userId="2821ebda-f4ac-4963-9a4e-a836dfc45829" providerId="ADAL" clId="{CF6298D9-A5A8-474A-A8B2-75BC28483993}" dt="2021-10-25T05:22:30.442" v="550"/>
          <ac:picMkLst>
            <pc:docMk/>
            <pc:sldMk cId="1065710895" sldId="786"/>
            <ac:picMk id="37" creationId="{73A22390-15FE-42FB-A4AD-DD8DB7360E74}"/>
          </ac:picMkLst>
        </pc:picChg>
        <pc:picChg chg="mod">
          <ac:chgData name="Nitheesh Kaliyamurthy" userId="2821ebda-f4ac-4963-9a4e-a836dfc45829" providerId="ADAL" clId="{CF6298D9-A5A8-474A-A8B2-75BC28483993}" dt="2021-10-25T05:22:30.442" v="550"/>
          <ac:picMkLst>
            <pc:docMk/>
            <pc:sldMk cId="1065710895" sldId="786"/>
            <ac:picMk id="38" creationId="{1FA9A8CA-6B9F-45D1-973D-AC399809BC40}"/>
          </ac:picMkLst>
        </pc:picChg>
        <pc:picChg chg="mod">
          <ac:chgData name="Nitheesh Kaliyamurthy" userId="2821ebda-f4ac-4963-9a4e-a836dfc45829" providerId="ADAL" clId="{CF6298D9-A5A8-474A-A8B2-75BC28483993}" dt="2021-10-25T05:22:30.442" v="550"/>
          <ac:picMkLst>
            <pc:docMk/>
            <pc:sldMk cId="1065710895" sldId="786"/>
            <ac:picMk id="39" creationId="{74DC0B38-D690-48D7-B7DF-4467C8DCF453}"/>
          </ac:picMkLst>
        </pc:picChg>
        <pc:picChg chg="mod">
          <ac:chgData name="Nitheesh Kaliyamurthy" userId="2821ebda-f4ac-4963-9a4e-a836dfc45829" providerId="ADAL" clId="{CF6298D9-A5A8-474A-A8B2-75BC28483993}" dt="2021-10-25T05:22:30.442" v="550"/>
          <ac:picMkLst>
            <pc:docMk/>
            <pc:sldMk cId="1065710895" sldId="786"/>
            <ac:picMk id="40" creationId="{3D9A5FE0-422C-4414-A06F-57FE54828B91}"/>
          </ac:picMkLst>
        </pc:picChg>
        <pc:picChg chg="mod">
          <ac:chgData name="Nitheesh Kaliyamurthy" userId="2821ebda-f4ac-4963-9a4e-a836dfc45829" providerId="ADAL" clId="{CF6298D9-A5A8-474A-A8B2-75BC28483993}" dt="2021-10-25T05:22:30.442" v="550"/>
          <ac:picMkLst>
            <pc:docMk/>
            <pc:sldMk cId="1065710895" sldId="786"/>
            <ac:picMk id="41" creationId="{D9EEF0AC-346D-46FC-B6C0-7B12E1D627A5}"/>
          </ac:picMkLst>
        </pc:picChg>
        <pc:picChg chg="mod">
          <ac:chgData name="Nitheesh Kaliyamurthy" userId="2821ebda-f4ac-4963-9a4e-a836dfc45829" providerId="ADAL" clId="{CF6298D9-A5A8-474A-A8B2-75BC28483993}" dt="2021-10-25T05:22:30.442" v="550"/>
          <ac:picMkLst>
            <pc:docMk/>
            <pc:sldMk cId="1065710895" sldId="786"/>
            <ac:picMk id="42" creationId="{91D8EBD0-BABB-4E4C-B9B5-9A09A5FDCCCC}"/>
          </ac:picMkLst>
        </pc:picChg>
        <pc:picChg chg="mod">
          <ac:chgData name="Nitheesh Kaliyamurthy" userId="2821ebda-f4ac-4963-9a4e-a836dfc45829" providerId="ADAL" clId="{CF6298D9-A5A8-474A-A8B2-75BC28483993}" dt="2021-10-25T05:22:42.131" v="552"/>
          <ac:picMkLst>
            <pc:docMk/>
            <pc:sldMk cId="1065710895" sldId="786"/>
            <ac:picMk id="52" creationId="{555FE09B-8F45-42BB-B0FD-2D46B1DA5B36}"/>
          </ac:picMkLst>
        </pc:picChg>
        <pc:picChg chg="mod">
          <ac:chgData name="Nitheesh Kaliyamurthy" userId="2821ebda-f4ac-4963-9a4e-a836dfc45829" providerId="ADAL" clId="{CF6298D9-A5A8-474A-A8B2-75BC28483993}" dt="2021-10-25T05:22:42.131" v="552"/>
          <ac:picMkLst>
            <pc:docMk/>
            <pc:sldMk cId="1065710895" sldId="786"/>
            <ac:picMk id="54" creationId="{CB581A5D-69E2-4ECB-A8DC-03271EC2B3CF}"/>
          </ac:picMkLst>
        </pc:picChg>
        <pc:picChg chg="mod">
          <ac:chgData name="Nitheesh Kaliyamurthy" userId="2821ebda-f4ac-4963-9a4e-a836dfc45829" providerId="ADAL" clId="{CF6298D9-A5A8-474A-A8B2-75BC28483993}" dt="2021-10-25T05:22:42.131" v="552"/>
          <ac:picMkLst>
            <pc:docMk/>
            <pc:sldMk cId="1065710895" sldId="786"/>
            <ac:picMk id="55" creationId="{A2054746-1BA9-466E-9BC5-0FF11121CFAA}"/>
          </ac:picMkLst>
        </pc:picChg>
        <pc:picChg chg="mod">
          <ac:chgData name="Nitheesh Kaliyamurthy" userId="2821ebda-f4ac-4963-9a4e-a836dfc45829" providerId="ADAL" clId="{CF6298D9-A5A8-474A-A8B2-75BC28483993}" dt="2021-10-25T05:22:42.131" v="552"/>
          <ac:picMkLst>
            <pc:docMk/>
            <pc:sldMk cId="1065710895" sldId="786"/>
            <ac:picMk id="56" creationId="{361DA2D9-6061-4C67-A2A2-5B056F1F10A3}"/>
          </ac:picMkLst>
        </pc:picChg>
        <pc:picChg chg="mod">
          <ac:chgData name="Nitheesh Kaliyamurthy" userId="2821ebda-f4ac-4963-9a4e-a836dfc45829" providerId="ADAL" clId="{CF6298D9-A5A8-474A-A8B2-75BC28483993}" dt="2021-10-25T05:22:42.131" v="552"/>
          <ac:picMkLst>
            <pc:docMk/>
            <pc:sldMk cId="1065710895" sldId="786"/>
            <ac:picMk id="57" creationId="{F3F4FEC2-7098-40C6-8C41-EF6095E29388}"/>
          </ac:picMkLst>
        </pc:picChg>
        <pc:picChg chg="mod">
          <ac:chgData name="Nitheesh Kaliyamurthy" userId="2821ebda-f4ac-4963-9a4e-a836dfc45829" providerId="ADAL" clId="{CF6298D9-A5A8-474A-A8B2-75BC28483993}" dt="2021-10-25T05:22:42.131" v="552"/>
          <ac:picMkLst>
            <pc:docMk/>
            <pc:sldMk cId="1065710895" sldId="786"/>
            <ac:picMk id="58" creationId="{DDF9BDCA-86F5-433D-94AD-2E57E371C697}"/>
          </ac:picMkLst>
        </pc:picChg>
        <pc:picChg chg="mod">
          <ac:chgData name="Nitheesh Kaliyamurthy" userId="2821ebda-f4ac-4963-9a4e-a836dfc45829" providerId="ADAL" clId="{CF6298D9-A5A8-474A-A8B2-75BC28483993}" dt="2021-10-25T05:22:42.131" v="552"/>
          <ac:picMkLst>
            <pc:docMk/>
            <pc:sldMk cId="1065710895" sldId="786"/>
            <ac:picMk id="59" creationId="{5E1BB619-FBEF-46A3-807B-27894D8DED0D}"/>
          </ac:picMkLst>
        </pc:picChg>
        <pc:picChg chg="add mod ord modCrop">
          <ac:chgData name="Nitheesh Kaliyamurthy" userId="2821ebda-f4ac-4963-9a4e-a836dfc45829" providerId="ADAL" clId="{CF6298D9-A5A8-474A-A8B2-75BC28483993}" dt="2021-10-25T05:25:22.379" v="578" actId="1076"/>
          <ac:picMkLst>
            <pc:docMk/>
            <pc:sldMk cId="1065710895" sldId="786"/>
            <ac:picMk id="60" creationId="{D7B54BAB-09D5-4C76-AF06-F52F3A5537CA}"/>
          </ac:picMkLst>
        </pc:picChg>
        <pc:picChg chg="add mod">
          <ac:chgData name="Nitheesh Kaliyamurthy" userId="2821ebda-f4ac-4963-9a4e-a836dfc45829" providerId="ADAL" clId="{CF6298D9-A5A8-474A-A8B2-75BC28483993}" dt="2021-10-25T05:25:22.379" v="578" actId="1076"/>
          <ac:picMkLst>
            <pc:docMk/>
            <pc:sldMk cId="1065710895" sldId="786"/>
            <ac:picMk id="63" creationId="{47DAFF9A-C0AC-46FA-B73E-B0295D4AA989}"/>
          </ac:picMkLst>
        </pc:picChg>
      </pc:sldChg>
      <pc:sldChg chg="del">
        <pc:chgData name="Nitheesh Kaliyamurthy" userId="2821ebda-f4ac-4963-9a4e-a836dfc45829" providerId="ADAL" clId="{CF6298D9-A5A8-474A-A8B2-75BC28483993}" dt="2021-10-25T07:40:37.477" v="1508" actId="47"/>
        <pc:sldMkLst>
          <pc:docMk/>
          <pc:sldMk cId="3512141971" sldId="954"/>
        </pc:sldMkLst>
      </pc:sldChg>
      <pc:sldChg chg="addSp delSp modSp mod">
        <pc:chgData name="Nitheesh Kaliyamurthy" userId="2821ebda-f4ac-4963-9a4e-a836dfc45829" providerId="ADAL" clId="{CF6298D9-A5A8-474A-A8B2-75BC28483993}" dt="2021-10-25T06:09:20.250" v="1090" actId="1076"/>
        <pc:sldMkLst>
          <pc:docMk/>
          <pc:sldMk cId="3846167052" sldId="1166"/>
        </pc:sldMkLst>
        <pc:spChg chg="mod">
          <ac:chgData name="Nitheesh Kaliyamurthy" userId="2821ebda-f4ac-4963-9a4e-a836dfc45829" providerId="ADAL" clId="{CF6298D9-A5A8-474A-A8B2-75BC28483993}" dt="2021-10-25T06:07:42.333" v="1050" actId="14100"/>
          <ac:spMkLst>
            <pc:docMk/>
            <pc:sldMk cId="3846167052" sldId="1166"/>
            <ac:spMk id="3" creationId="{C02AA8F8-1E43-384B-8982-C0BB94049B5C}"/>
          </ac:spMkLst>
        </pc:spChg>
        <pc:spChg chg="mod">
          <ac:chgData name="Nitheesh Kaliyamurthy" userId="2821ebda-f4ac-4963-9a4e-a836dfc45829" providerId="ADAL" clId="{CF6298D9-A5A8-474A-A8B2-75BC28483993}" dt="2021-10-25T06:09:07.419" v="1086" actId="20577"/>
          <ac:spMkLst>
            <pc:docMk/>
            <pc:sldMk cId="3846167052" sldId="1166"/>
            <ac:spMk id="4" creationId="{50693879-5816-3444-9D50-A12F1F37F5DE}"/>
          </ac:spMkLst>
        </pc:spChg>
        <pc:spChg chg="add del mod">
          <ac:chgData name="Nitheesh Kaliyamurthy" userId="2821ebda-f4ac-4963-9a4e-a836dfc45829" providerId="ADAL" clId="{CF6298D9-A5A8-474A-A8B2-75BC28483993}" dt="2021-10-25T06:09:20.250" v="1090" actId="1076"/>
          <ac:spMkLst>
            <pc:docMk/>
            <pc:sldMk cId="3846167052" sldId="1166"/>
            <ac:spMk id="5" creationId="{4CA10A0F-14F5-4D24-A681-D5B014F825DE}"/>
          </ac:spMkLst>
        </pc:spChg>
        <pc:picChg chg="mod modCrop">
          <ac:chgData name="Nitheesh Kaliyamurthy" userId="2821ebda-f4ac-4963-9a4e-a836dfc45829" providerId="ADAL" clId="{CF6298D9-A5A8-474A-A8B2-75BC28483993}" dt="2021-10-25T06:09:13.968" v="1088" actId="14100"/>
          <ac:picMkLst>
            <pc:docMk/>
            <pc:sldMk cId="3846167052" sldId="1166"/>
            <ac:picMk id="2" creationId="{B0AFCBE4-DA7A-4348-8128-1171C5A3EAFE}"/>
          </ac:picMkLst>
        </pc:picChg>
      </pc:sldChg>
      <pc:sldChg chg="modSp mod">
        <pc:chgData name="Nitheesh Kaliyamurthy" userId="2821ebda-f4ac-4963-9a4e-a836dfc45829" providerId="ADAL" clId="{CF6298D9-A5A8-474A-A8B2-75BC28483993}" dt="2021-10-25T18:57:48.132" v="1941" actId="20577"/>
        <pc:sldMkLst>
          <pc:docMk/>
          <pc:sldMk cId="1562437203" sldId="1183"/>
        </pc:sldMkLst>
        <pc:spChg chg="mod">
          <ac:chgData name="Nitheesh Kaliyamurthy" userId="2821ebda-f4ac-4963-9a4e-a836dfc45829" providerId="ADAL" clId="{CF6298D9-A5A8-474A-A8B2-75BC28483993}" dt="2021-10-25T18:57:01.438" v="1927" actId="1076"/>
          <ac:spMkLst>
            <pc:docMk/>
            <pc:sldMk cId="1562437203" sldId="1183"/>
            <ac:spMk id="3" creationId="{C02AA8F8-1E43-384B-8982-C0BB94049B5C}"/>
          </ac:spMkLst>
        </pc:spChg>
        <pc:spChg chg="mod">
          <ac:chgData name="Nitheesh Kaliyamurthy" userId="2821ebda-f4ac-4963-9a4e-a836dfc45829" providerId="ADAL" clId="{CF6298D9-A5A8-474A-A8B2-75BC28483993}" dt="2021-10-25T18:57:48.132" v="1941" actId="20577"/>
          <ac:spMkLst>
            <pc:docMk/>
            <pc:sldMk cId="1562437203" sldId="1183"/>
            <ac:spMk id="4" creationId="{50693879-5816-3444-9D50-A12F1F37F5DE}"/>
          </ac:spMkLst>
        </pc:spChg>
      </pc:sldChg>
      <pc:sldChg chg="modSp mod">
        <pc:chgData name="Nitheesh Kaliyamurthy" userId="2821ebda-f4ac-4963-9a4e-a836dfc45829" providerId="ADAL" clId="{CF6298D9-A5A8-474A-A8B2-75BC28483993}" dt="2021-10-25T18:59:53.742" v="1979" actId="6549"/>
        <pc:sldMkLst>
          <pc:docMk/>
          <pc:sldMk cId="4191838092" sldId="1184"/>
        </pc:sldMkLst>
        <pc:spChg chg="mod">
          <ac:chgData name="Nitheesh Kaliyamurthy" userId="2821ebda-f4ac-4963-9a4e-a836dfc45829" providerId="ADAL" clId="{CF6298D9-A5A8-474A-A8B2-75BC28483993}" dt="2021-10-25T18:58:08.941" v="1948" actId="14100"/>
          <ac:spMkLst>
            <pc:docMk/>
            <pc:sldMk cId="4191838092" sldId="1184"/>
            <ac:spMk id="3" creationId="{C02AA8F8-1E43-384B-8982-C0BB94049B5C}"/>
          </ac:spMkLst>
        </pc:spChg>
        <pc:spChg chg="mod">
          <ac:chgData name="Nitheesh Kaliyamurthy" userId="2821ebda-f4ac-4963-9a4e-a836dfc45829" providerId="ADAL" clId="{CF6298D9-A5A8-474A-A8B2-75BC28483993}" dt="2021-10-25T18:59:53.742" v="1979" actId="6549"/>
          <ac:spMkLst>
            <pc:docMk/>
            <pc:sldMk cId="4191838092" sldId="1184"/>
            <ac:spMk id="4" creationId="{50693879-5816-3444-9D50-A12F1F37F5DE}"/>
          </ac:spMkLst>
        </pc:spChg>
        <pc:picChg chg="mod modCrop">
          <ac:chgData name="Nitheesh Kaliyamurthy" userId="2821ebda-f4ac-4963-9a4e-a836dfc45829" providerId="ADAL" clId="{CF6298D9-A5A8-474A-A8B2-75BC28483993}" dt="2021-10-25T18:59:31.886" v="1974" actId="1076"/>
          <ac:picMkLst>
            <pc:docMk/>
            <pc:sldMk cId="4191838092" sldId="1184"/>
            <ac:picMk id="2" creationId="{41C48747-4417-4C83-84C4-FD36D418D978}"/>
          </ac:picMkLst>
        </pc:picChg>
      </pc:sldChg>
      <pc:sldChg chg="modSp del mod">
        <pc:chgData name="Nitheesh Kaliyamurthy" userId="2821ebda-f4ac-4963-9a4e-a836dfc45829" providerId="ADAL" clId="{CF6298D9-A5A8-474A-A8B2-75BC28483993}" dt="2021-10-25T19:00:13.972" v="1983" actId="47"/>
        <pc:sldMkLst>
          <pc:docMk/>
          <pc:sldMk cId="3592179873" sldId="1185"/>
        </pc:sldMkLst>
        <pc:spChg chg="mod">
          <ac:chgData name="Nitheesh Kaliyamurthy" userId="2821ebda-f4ac-4963-9a4e-a836dfc45829" providerId="ADAL" clId="{CF6298D9-A5A8-474A-A8B2-75BC28483993}" dt="2021-10-25T18:59:03.921" v="1967" actId="21"/>
          <ac:spMkLst>
            <pc:docMk/>
            <pc:sldMk cId="3592179873" sldId="1185"/>
            <ac:spMk id="4" creationId="{50693879-5816-3444-9D50-A12F1F37F5DE}"/>
          </ac:spMkLst>
        </pc:spChg>
      </pc:sldChg>
      <pc:sldChg chg="modSp mod">
        <pc:chgData name="Nitheesh Kaliyamurthy" userId="2821ebda-f4ac-4963-9a4e-a836dfc45829" providerId="ADAL" clId="{CF6298D9-A5A8-474A-A8B2-75BC28483993}" dt="2021-10-25T19:01:10.834" v="1997" actId="114"/>
        <pc:sldMkLst>
          <pc:docMk/>
          <pc:sldMk cId="1800574635" sldId="1186"/>
        </pc:sldMkLst>
        <pc:spChg chg="mod">
          <ac:chgData name="Nitheesh Kaliyamurthy" userId="2821ebda-f4ac-4963-9a4e-a836dfc45829" providerId="ADAL" clId="{CF6298D9-A5A8-474A-A8B2-75BC28483993}" dt="2021-10-25T19:00:27.799" v="1985" actId="20577"/>
          <ac:spMkLst>
            <pc:docMk/>
            <pc:sldMk cId="1800574635" sldId="1186"/>
            <ac:spMk id="3" creationId="{C02AA8F8-1E43-384B-8982-C0BB94049B5C}"/>
          </ac:spMkLst>
        </pc:spChg>
        <pc:spChg chg="mod">
          <ac:chgData name="Nitheesh Kaliyamurthy" userId="2821ebda-f4ac-4963-9a4e-a836dfc45829" providerId="ADAL" clId="{CF6298D9-A5A8-474A-A8B2-75BC28483993}" dt="2021-10-25T19:00:33.919" v="1987" actId="14100"/>
          <ac:spMkLst>
            <pc:docMk/>
            <pc:sldMk cId="1800574635" sldId="1186"/>
            <ac:spMk id="4" creationId="{50693879-5816-3444-9D50-A12F1F37F5DE}"/>
          </ac:spMkLst>
        </pc:spChg>
        <pc:spChg chg="mod">
          <ac:chgData name="Nitheesh Kaliyamurthy" userId="2821ebda-f4ac-4963-9a4e-a836dfc45829" providerId="ADAL" clId="{CF6298D9-A5A8-474A-A8B2-75BC28483993}" dt="2021-10-25T19:01:10.834" v="1997" actId="114"/>
          <ac:spMkLst>
            <pc:docMk/>
            <pc:sldMk cId="1800574635" sldId="1186"/>
            <ac:spMk id="5" creationId="{A0E2EFF1-AF1D-465A-A36B-4EC55DB8A89A}"/>
          </ac:spMkLst>
        </pc:spChg>
        <pc:graphicFrameChg chg="mod modGraphic">
          <ac:chgData name="Nitheesh Kaliyamurthy" userId="2821ebda-f4ac-4963-9a4e-a836dfc45829" providerId="ADAL" clId="{CF6298D9-A5A8-474A-A8B2-75BC28483993}" dt="2021-10-25T19:00:38.409" v="1989" actId="12385"/>
          <ac:graphicFrameMkLst>
            <pc:docMk/>
            <pc:sldMk cId="1800574635" sldId="1186"/>
            <ac:graphicFrameMk id="7" creationId="{81C0F35D-ED87-4598-8176-F999171C56B8}"/>
          </ac:graphicFrameMkLst>
        </pc:graphicFrameChg>
        <pc:picChg chg="mod">
          <ac:chgData name="Nitheesh Kaliyamurthy" userId="2821ebda-f4ac-4963-9a4e-a836dfc45829" providerId="ADAL" clId="{CF6298D9-A5A8-474A-A8B2-75BC28483993}" dt="2021-10-25T19:01:02.647" v="1994" actId="1076"/>
          <ac:picMkLst>
            <pc:docMk/>
            <pc:sldMk cId="1800574635" sldId="1186"/>
            <ac:picMk id="6" creationId="{9B0E2FA4-E1AE-4D1A-ADA8-55ABE7CEF12B}"/>
          </ac:picMkLst>
        </pc:picChg>
        <pc:picChg chg="mod">
          <ac:chgData name="Nitheesh Kaliyamurthy" userId="2821ebda-f4ac-4963-9a4e-a836dfc45829" providerId="ADAL" clId="{CF6298D9-A5A8-474A-A8B2-75BC28483993}" dt="2021-10-25T19:00:53.967" v="1991" actId="1076"/>
          <ac:picMkLst>
            <pc:docMk/>
            <pc:sldMk cId="1800574635" sldId="1186"/>
            <ac:picMk id="9" creationId="{6108966F-2EED-4D4B-8154-B245B13FDAB6}"/>
          </ac:picMkLst>
        </pc:picChg>
        <pc:picChg chg="mod">
          <ac:chgData name="Nitheesh Kaliyamurthy" userId="2821ebda-f4ac-4963-9a4e-a836dfc45829" providerId="ADAL" clId="{CF6298D9-A5A8-474A-A8B2-75BC28483993}" dt="2021-10-25T19:00:53.967" v="1991" actId="1076"/>
          <ac:picMkLst>
            <pc:docMk/>
            <pc:sldMk cId="1800574635" sldId="1186"/>
            <ac:picMk id="10" creationId="{F39371AC-D7DA-463A-912B-9A73E86FF742}"/>
          </ac:picMkLst>
        </pc:picChg>
      </pc:sldChg>
      <pc:sldChg chg="modSp mod">
        <pc:chgData name="Nitheesh Kaliyamurthy" userId="2821ebda-f4ac-4963-9a4e-a836dfc45829" providerId="ADAL" clId="{CF6298D9-A5A8-474A-A8B2-75BC28483993}" dt="2021-10-25T03:27:29.595" v="527" actId="6549"/>
        <pc:sldMkLst>
          <pc:docMk/>
          <pc:sldMk cId="1194686220" sldId="1195"/>
        </pc:sldMkLst>
        <pc:spChg chg="mod">
          <ac:chgData name="Nitheesh Kaliyamurthy" userId="2821ebda-f4ac-4963-9a4e-a836dfc45829" providerId="ADAL" clId="{CF6298D9-A5A8-474A-A8B2-75BC28483993}" dt="2021-10-25T03:17:43.998" v="111" actId="20577"/>
          <ac:spMkLst>
            <pc:docMk/>
            <pc:sldMk cId="1194686220" sldId="1195"/>
            <ac:spMk id="3" creationId="{00000000-0000-0000-0000-000000000000}"/>
          </ac:spMkLst>
        </pc:spChg>
        <pc:spChg chg="mod">
          <ac:chgData name="Nitheesh Kaliyamurthy" userId="2821ebda-f4ac-4963-9a4e-a836dfc45829" providerId="ADAL" clId="{CF6298D9-A5A8-474A-A8B2-75BC28483993}" dt="2021-10-25T03:27:29.595" v="527" actId="6549"/>
          <ac:spMkLst>
            <pc:docMk/>
            <pc:sldMk cId="1194686220" sldId="1195"/>
            <ac:spMk id="4" creationId="{00000000-0000-0000-0000-000000000000}"/>
          </ac:spMkLst>
        </pc:spChg>
        <pc:spChg chg="mod">
          <ac:chgData name="Nitheesh Kaliyamurthy" userId="2821ebda-f4ac-4963-9a4e-a836dfc45829" providerId="ADAL" clId="{CF6298D9-A5A8-474A-A8B2-75BC28483993}" dt="2021-10-25T03:23:35.020" v="142" actId="20577"/>
          <ac:spMkLst>
            <pc:docMk/>
            <pc:sldMk cId="1194686220" sldId="1195"/>
            <ac:spMk id="6" creationId="{3FB78745-3ADB-471E-BE5B-B948A3D845D5}"/>
          </ac:spMkLst>
        </pc:spChg>
      </pc:sldChg>
      <pc:sldChg chg="addSp delSp modSp mod modAnim">
        <pc:chgData name="Nitheesh Kaliyamurthy" userId="2821ebda-f4ac-4963-9a4e-a836dfc45829" providerId="ADAL" clId="{CF6298D9-A5A8-474A-A8B2-75BC28483993}" dt="2021-10-25T07:39:29.464" v="1507"/>
        <pc:sldMkLst>
          <pc:docMk/>
          <pc:sldMk cId="2275564592" sldId="1262"/>
        </pc:sldMkLst>
        <pc:spChg chg="add del mod">
          <ac:chgData name="Nitheesh Kaliyamurthy" userId="2821ebda-f4ac-4963-9a4e-a836dfc45829" providerId="ADAL" clId="{CF6298D9-A5A8-474A-A8B2-75BC28483993}" dt="2021-10-25T05:33:56.616" v="697" actId="478"/>
          <ac:spMkLst>
            <pc:docMk/>
            <pc:sldMk cId="2275564592" sldId="1262"/>
            <ac:spMk id="6" creationId="{5F634E01-B132-4F8C-8914-BE686BD9BDA3}"/>
          </ac:spMkLst>
        </pc:spChg>
        <pc:spChg chg="mod">
          <ac:chgData name="Nitheesh Kaliyamurthy" userId="2821ebda-f4ac-4963-9a4e-a836dfc45829" providerId="ADAL" clId="{CF6298D9-A5A8-474A-A8B2-75BC28483993}" dt="2021-10-25T07:34:35.662" v="1458"/>
          <ac:spMkLst>
            <pc:docMk/>
            <pc:sldMk cId="2275564592" sldId="1262"/>
            <ac:spMk id="7" creationId="{1056D5D3-63DB-4823-86A7-07D730C1FA56}"/>
          </ac:spMkLst>
        </pc:spChg>
        <pc:spChg chg="mod">
          <ac:chgData name="Nitheesh Kaliyamurthy" userId="2821ebda-f4ac-4963-9a4e-a836dfc45829" providerId="ADAL" clId="{CF6298D9-A5A8-474A-A8B2-75BC28483993}" dt="2021-10-25T07:34:35.662" v="1458"/>
          <ac:spMkLst>
            <pc:docMk/>
            <pc:sldMk cId="2275564592" sldId="1262"/>
            <ac:spMk id="8" creationId="{00A8070A-CEA5-4BEB-BE3F-75F5278BB365}"/>
          </ac:spMkLst>
        </pc:spChg>
        <pc:spChg chg="mod">
          <ac:chgData name="Nitheesh Kaliyamurthy" userId="2821ebda-f4ac-4963-9a4e-a836dfc45829" providerId="ADAL" clId="{CF6298D9-A5A8-474A-A8B2-75BC28483993}" dt="2021-10-25T05:33:16.970" v="693" actId="1076"/>
          <ac:spMkLst>
            <pc:docMk/>
            <pc:sldMk cId="2275564592" sldId="1262"/>
            <ac:spMk id="9" creationId="{D6BA2120-E148-471F-BC45-11197755E5A7}"/>
          </ac:spMkLst>
        </pc:spChg>
        <pc:spChg chg="mod">
          <ac:chgData name="Nitheesh Kaliyamurthy" userId="2821ebda-f4ac-4963-9a4e-a836dfc45829" providerId="ADAL" clId="{CF6298D9-A5A8-474A-A8B2-75BC28483993}" dt="2021-10-25T05:33:16.970" v="693" actId="1076"/>
          <ac:spMkLst>
            <pc:docMk/>
            <pc:sldMk cId="2275564592" sldId="1262"/>
            <ac:spMk id="11" creationId="{D8F37378-41FE-4F2C-A94F-AE031977687D}"/>
          </ac:spMkLst>
        </pc:spChg>
        <pc:spChg chg="mod">
          <ac:chgData name="Nitheesh Kaliyamurthy" userId="2821ebda-f4ac-4963-9a4e-a836dfc45829" providerId="ADAL" clId="{CF6298D9-A5A8-474A-A8B2-75BC28483993}" dt="2021-10-25T07:34:35.662" v="1458"/>
          <ac:spMkLst>
            <pc:docMk/>
            <pc:sldMk cId="2275564592" sldId="1262"/>
            <ac:spMk id="12" creationId="{28339F41-2989-425D-A39E-5E3F1FD7FA36}"/>
          </ac:spMkLst>
        </pc:spChg>
        <pc:spChg chg="mod">
          <ac:chgData name="Nitheesh Kaliyamurthy" userId="2821ebda-f4ac-4963-9a4e-a836dfc45829" providerId="ADAL" clId="{CF6298D9-A5A8-474A-A8B2-75BC28483993}" dt="2021-10-25T07:34:35.662" v="1458"/>
          <ac:spMkLst>
            <pc:docMk/>
            <pc:sldMk cId="2275564592" sldId="1262"/>
            <ac:spMk id="14" creationId="{BE8EAC3E-95A9-4E06-B03F-BECC6D929637}"/>
          </ac:spMkLst>
        </pc:spChg>
        <pc:spChg chg="mod">
          <ac:chgData name="Nitheesh Kaliyamurthy" userId="2821ebda-f4ac-4963-9a4e-a836dfc45829" providerId="ADAL" clId="{CF6298D9-A5A8-474A-A8B2-75BC28483993}" dt="2021-10-25T07:34:35.662" v="1458"/>
          <ac:spMkLst>
            <pc:docMk/>
            <pc:sldMk cId="2275564592" sldId="1262"/>
            <ac:spMk id="15" creationId="{BF261F99-DBD8-4832-9D76-46084A5F4ACE}"/>
          </ac:spMkLst>
        </pc:spChg>
        <pc:spChg chg="mod">
          <ac:chgData name="Nitheesh Kaliyamurthy" userId="2821ebda-f4ac-4963-9a4e-a836dfc45829" providerId="ADAL" clId="{CF6298D9-A5A8-474A-A8B2-75BC28483993}" dt="2021-10-25T07:34:35.662" v="1458"/>
          <ac:spMkLst>
            <pc:docMk/>
            <pc:sldMk cId="2275564592" sldId="1262"/>
            <ac:spMk id="16" creationId="{2D57A509-0FED-474D-A0FF-1AAF0B7C39BD}"/>
          </ac:spMkLst>
        </pc:spChg>
        <pc:spChg chg="mod">
          <ac:chgData name="Nitheesh Kaliyamurthy" userId="2821ebda-f4ac-4963-9a4e-a836dfc45829" providerId="ADAL" clId="{CF6298D9-A5A8-474A-A8B2-75BC28483993}" dt="2021-10-25T05:33:16.970" v="693" actId="1076"/>
          <ac:spMkLst>
            <pc:docMk/>
            <pc:sldMk cId="2275564592" sldId="1262"/>
            <ac:spMk id="16" creationId="{9A6E31C1-7587-40D2-BD89-1374B8B69054}"/>
          </ac:spMkLst>
        </pc:spChg>
        <pc:spChg chg="mod">
          <ac:chgData name="Nitheesh Kaliyamurthy" userId="2821ebda-f4ac-4963-9a4e-a836dfc45829" providerId="ADAL" clId="{CF6298D9-A5A8-474A-A8B2-75BC28483993}" dt="2021-10-25T07:34:35.662" v="1458"/>
          <ac:spMkLst>
            <pc:docMk/>
            <pc:sldMk cId="2275564592" sldId="1262"/>
            <ac:spMk id="17" creationId="{6A8C9346-EE80-4626-A50E-FF0DC124FB76}"/>
          </ac:spMkLst>
        </pc:spChg>
        <pc:spChg chg="mod">
          <ac:chgData name="Nitheesh Kaliyamurthy" userId="2821ebda-f4ac-4963-9a4e-a836dfc45829" providerId="ADAL" clId="{CF6298D9-A5A8-474A-A8B2-75BC28483993}" dt="2021-10-25T07:34:35.662" v="1458"/>
          <ac:spMkLst>
            <pc:docMk/>
            <pc:sldMk cId="2275564592" sldId="1262"/>
            <ac:spMk id="18" creationId="{2807BA14-8832-4F55-BC61-3A6AF7EB3141}"/>
          </ac:spMkLst>
        </pc:spChg>
        <pc:spChg chg="mod">
          <ac:chgData name="Nitheesh Kaliyamurthy" userId="2821ebda-f4ac-4963-9a4e-a836dfc45829" providerId="ADAL" clId="{CF6298D9-A5A8-474A-A8B2-75BC28483993}" dt="2021-10-25T05:33:16.970" v="693" actId="1076"/>
          <ac:spMkLst>
            <pc:docMk/>
            <pc:sldMk cId="2275564592" sldId="1262"/>
            <ac:spMk id="20" creationId="{B2484245-8A39-4DA3-8CDC-9B82DAC2EB06}"/>
          </ac:spMkLst>
        </pc:spChg>
        <pc:spChg chg="mod">
          <ac:chgData name="Nitheesh Kaliyamurthy" userId="2821ebda-f4ac-4963-9a4e-a836dfc45829" providerId="ADAL" clId="{CF6298D9-A5A8-474A-A8B2-75BC28483993}" dt="2021-10-25T07:34:35.662" v="1458"/>
          <ac:spMkLst>
            <pc:docMk/>
            <pc:sldMk cId="2275564592" sldId="1262"/>
            <ac:spMk id="20" creationId="{E6C9C665-3719-4CDB-8355-E3F288C8EC6F}"/>
          </ac:spMkLst>
        </pc:spChg>
        <pc:spChg chg="mod">
          <ac:chgData name="Nitheesh Kaliyamurthy" userId="2821ebda-f4ac-4963-9a4e-a836dfc45829" providerId="ADAL" clId="{CF6298D9-A5A8-474A-A8B2-75BC28483993}" dt="2021-10-25T07:34:35.662" v="1458"/>
          <ac:spMkLst>
            <pc:docMk/>
            <pc:sldMk cId="2275564592" sldId="1262"/>
            <ac:spMk id="21" creationId="{348E6469-FDFD-43C0-8E2A-B039AC128608}"/>
          </ac:spMkLst>
        </pc:spChg>
        <pc:spChg chg="mod">
          <ac:chgData name="Nitheesh Kaliyamurthy" userId="2821ebda-f4ac-4963-9a4e-a836dfc45829" providerId="ADAL" clId="{CF6298D9-A5A8-474A-A8B2-75BC28483993}" dt="2021-10-25T07:34:35.662" v="1458"/>
          <ac:spMkLst>
            <pc:docMk/>
            <pc:sldMk cId="2275564592" sldId="1262"/>
            <ac:spMk id="22" creationId="{B3C96209-058F-4A37-85E3-5E8A3A96F62C}"/>
          </ac:spMkLst>
        </pc:spChg>
        <pc:spChg chg="mod">
          <ac:chgData name="Nitheesh Kaliyamurthy" userId="2821ebda-f4ac-4963-9a4e-a836dfc45829" providerId="ADAL" clId="{CF6298D9-A5A8-474A-A8B2-75BC28483993}" dt="2021-10-25T07:34:58.607" v="1462" actId="404"/>
          <ac:spMkLst>
            <pc:docMk/>
            <pc:sldMk cId="2275564592" sldId="1262"/>
            <ac:spMk id="23" creationId="{60A807F2-A259-49A4-A3DC-6882F13B1DBB}"/>
          </ac:spMkLst>
        </pc:spChg>
        <pc:spChg chg="mod">
          <ac:chgData name="Nitheesh Kaliyamurthy" userId="2821ebda-f4ac-4963-9a4e-a836dfc45829" providerId="ADAL" clId="{CF6298D9-A5A8-474A-A8B2-75BC28483993}" dt="2021-10-25T07:34:55.907" v="1461" actId="404"/>
          <ac:spMkLst>
            <pc:docMk/>
            <pc:sldMk cId="2275564592" sldId="1262"/>
            <ac:spMk id="24" creationId="{C75149BA-5B1F-46D0-A1C0-0469CACB1D3F}"/>
          </ac:spMkLst>
        </pc:spChg>
        <pc:spChg chg="mod">
          <ac:chgData name="Nitheesh Kaliyamurthy" userId="2821ebda-f4ac-4963-9a4e-a836dfc45829" providerId="ADAL" clId="{CF6298D9-A5A8-474A-A8B2-75BC28483993}" dt="2021-10-25T05:33:16.970" v="693" actId="1076"/>
          <ac:spMkLst>
            <pc:docMk/>
            <pc:sldMk cId="2275564592" sldId="1262"/>
            <ac:spMk id="25" creationId="{ECECB4A4-FBF2-4C14-8A9D-3BF80E5FA21A}"/>
          </ac:spMkLst>
        </pc:spChg>
        <pc:spChg chg="mod">
          <ac:chgData name="Nitheesh Kaliyamurthy" userId="2821ebda-f4ac-4963-9a4e-a836dfc45829" providerId="ADAL" clId="{CF6298D9-A5A8-474A-A8B2-75BC28483993}" dt="2021-10-25T05:33:16.970" v="693" actId="1076"/>
          <ac:spMkLst>
            <pc:docMk/>
            <pc:sldMk cId="2275564592" sldId="1262"/>
            <ac:spMk id="26" creationId="{08549E23-FF44-46FF-96B6-2566F9C31BF2}"/>
          </ac:spMkLst>
        </pc:spChg>
        <pc:spChg chg="add mod">
          <ac:chgData name="Nitheesh Kaliyamurthy" userId="2821ebda-f4ac-4963-9a4e-a836dfc45829" providerId="ADAL" clId="{CF6298D9-A5A8-474A-A8B2-75BC28483993}" dt="2021-10-25T07:36:30.471" v="1480" actId="20577"/>
          <ac:spMkLst>
            <pc:docMk/>
            <pc:sldMk cId="2275564592" sldId="1262"/>
            <ac:spMk id="26" creationId="{8430BD5A-24AC-4392-87CB-6FF4CF66387C}"/>
          </ac:spMkLst>
        </pc:spChg>
        <pc:spChg chg="mod">
          <ac:chgData name="Nitheesh Kaliyamurthy" userId="2821ebda-f4ac-4963-9a4e-a836dfc45829" providerId="ADAL" clId="{CF6298D9-A5A8-474A-A8B2-75BC28483993}" dt="2021-10-25T05:33:16.970" v="693" actId="1076"/>
          <ac:spMkLst>
            <pc:docMk/>
            <pc:sldMk cId="2275564592" sldId="1262"/>
            <ac:spMk id="27" creationId="{59083783-2E73-47E8-B1B6-8D8CD01F1085}"/>
          </ac:spMkLst>
        </pc:spChg>
        <pc:spChg chg="mod">
          <ac:chgData name="Nitheesh Kaliyamurthy" userId="2821ebda-f4ac-4963-9a4e-a836dfc45829" providerId="ADAL" clId="{CF6298D9-A5A8-474A-A8B2-75BC28483993}" dt="2021-10-25T05:33:16.970" v="693" actId="1076"/>
          <ac:spMkLst>
            <pc:docMk/>
            <pc:sldMk cId="2275564592" sldId="1262"/>
            <ac:spMk id="28" creationId="{F682EC67-1422-4A7C-B38B-353E7A186C00}"/>
          </ac:spMkLst>
        </pc:spChg>
        <pc:spChg chg="mod">
          <ac:chgData name="Nitheesh Kaliyamurthy" userId="2821ebda-f4ac-4963-9a4e-a836dfc45829" providerId="ADAL" clId="{CF6298D9-A5A8-474A-A8B2-75BC28483993}" dt="2021-10-25T07:37:24.402" v="1485"/>
          <ac:spMkLst>
            <pc:docMk/>
            <pc:sldMk cId="2275564592" sldId="1262"/>
            <ac:spMk id="29" creationId="{6D904C1F-B40F-4186-A777-3085569F5296}"/>
          </ac:spMkLst>
        </pc:spChg>
        <pc:spChg chg="mod">
          <ac:chgData name="Nitheesh Kaliyamurthy" userId="2821ebda-f4ac-4963-9a4e-a836dfc45829" providerId="ADAL" clId="{CF6298D9-A5A8-474A-A8B2-75BC28483993}" dt="2021-10-25T07:37:24.402" v="1485"/>
          <ac:spMkLst>
            <pc:docMk/>
            <pc:sldMk cId="2275564592" sldId="1262"/>
            <ac:spMk id="30" creationId="{7F1E9DDF-F459-4482-9163-327FD4ECB962}"/>
          </ac:spMkLst>
        </pc:spChg>
        <pc:spChg chg="mod">
          <ac:chgData name="Nitheesh Kaliyamurthy" userId="2821ebda-f4ac-4963-9a4e-a836dfc45829" providerId="ADAL" clId="{CF6298D9-A5A8-474A-A8B2-75BC28483993}" dt="2021-10-25T05:33:16.970" v="693" actId="1076"/>
          <ac:spMkLst>
            <pc:docMk/>
            <pc:sldMk cId="2275564592" sldId="1262"/>
            <ac:spMk id="30" creationId="{AB68D67C-5F27-4FF6-8217-DF32435DE7EC}"/>
          </ac:spMkLst>
        </pc:spChg>
        <pc:spChg chg="mod">
          <ac:chgData name="Nitheesh Kaliyamurthy" userId="2821ebda-f4ac-4963-9a4e-a836dfc45829" providerId="ADAL" clId="{CF6298D9-A5A8-474A-A8B2-75BC28483993}" dt="2021-10-25T05:33:16.970" v="693" actId="1076"/>
          <ac:spMkLst>
            <pc:docMk/>
            <pc:sldMk cId="2275564592" sldId="1262"/>
            <ac:spMk id="33" creationId="{F8C30069-BA30-4F7A-A9B1-18F259FA515E}"/>
          </ac:spMkLst>
        </pc:spChg>
        <pc:spChg chg="mod">
          <ac:chgData name="Nitheesh Kaliyamurthy" userId="2821ebda-f4ac-4963-9a4e-a836dfc45829" providerId="ADAL" clId="{CF6298D9-A5A8-474A-A8B2-75BC28483993}" dt="2021-10-25T07:37:24.402" v="1485"/>
          <ac:spMkLst>
            <pc:docMk/>
            <pc:sldMk cId="2275564592" sldId="1262"/>
            <ac:spMk id="34" creationId="{52C0E364-A218-4732-85F6-C76990BA3ECA}"/>
          </ac:spMkLst>
        </pc:spChg>
        <pc:spChg chg="mod">
          <ac:chgData name="Nitheesh Kaliyamurthy" userId="2821ebda-f4ac-4963-9a4e-a836dfc45829" providerId="ADAL" clId="{CF6298D9-A5A8-474A-A8B2-75BC28483993}" dt="2021-10-25T05:33:16.970" v="693" actId="1076"/>
          <ac:spMkLst>
            <pc:docMk/>
            <pc:sldMk cId="2275564592" sldId="1262"/>
            <ac:spMk id="35" creationId="{667ECEE6-5D79-4494-8712-F493C856E1FB}"/>
          </ac:spMkLst>
        </pc:spChg>
        <pc:spChg chg="mod">
          <ac:chgData name="Nitheesh Kaliyamurthy" userId="2821ebda-f4ac-4963-9a4e-a836dfc45829" providerId="ADAL" clId="{CF6298D9-A5A8-474A-A8B2-75BC28483993}" dt="2021-10-25T07:37:24.402" v="1485"/>
          <ac:spMkLst>
            <pc:docMk/>
            <pc:sldMk cId="2275564592" sldId="1262"/>
            <ac:spMk id="36" creationId="{6E1596DC-7C93-45B9-9690-3E3E145A32B8}"/>
          </ac:spMkLst>
        </pc:spChg>
        <pc:spChg chg="mod">
          <ac:chgData name="Nitheesh Kaliyamurthy" userId="2821ebda-f4ac-4963-9a4e-a836dfc45829" providerId="ADAL" clId="{CF6298D9-A5A8-474A-A8B2-75BC28483993}" dt="2021-10-25T05:33:16.970" v="693" actId="1076"/>
          <ac:spMkLst>
            <pc:docMk/>
            <pc:sldMk cId="2275564592" sldId="1262"/>
            <ac:spMk id="37" creationId="{7DF4F7DE-0231-4845-AEAE-E79BC1BF911A}"/>
          </ac:spMkLst>
        </pc:spChg>
        <pc:spChg chg="mod">
          <ac:chgData name="Nitheesh Kaliyamurthy" userId="2821ebda-f4ac-4963-9a4e-a836dfc45829" providerId="ADAL" clId="{CF6298D9-A5A8-474A-A8B2-75BC28483993}" dt="2021-10-25T07:37:24.402" v="1485"/>
          <ac:spMkLst>
            <pc:docMk/>
            <pc:sldMk cId="2275564592" sldId="1262"/>
            <ac:spMk id="37" creationId="{EC643DCB-4DA3-40FE-B9B3-3D27B3B57A48}"/>
          </ac:spMkLst>
        </pc:spChg>
        <pc:spChg chg="mod">
          <ac:chgData name="Nitheesh Kaliyamurthy" userId="2821ebda-f4ac-4963-9a4e-a836dfc45829" providerId="ADAL" clId="{CF6298D9-A5A8-474A-A8B2-75BC28483993}" dt="2021-10-25T07:37:24.402" v="1485"/>
          <ac:spMkLst>
            <pc:docMk/>
            <pc:sldMk cId="2275564592" sldId="1262"/>
            <ac:spMk id="38" creationId="{0793204D-2F26-4729-A0D6-C2C7DA0793B6}"/>
          </ac:spMkLst>
        </pc:spChg>
        <pc:spChg chg="mod">
          <ac:chgData name="Nitheesh Kaliyamurthy" userId="2821ebda-f4ac-4963-9a4e-a836dfc45829" providerId="ADAL" clId="{CF6298D9-A5A8-474A-A8B2-75BC28483993}" dt="2021-10-25T05:33:16.970" v="693" actId="1076"/>
          <ac:spMkLst>
            <pc:docMk/>
            <pc:sldMk cId="2275564592" sldId="1262"/>
            <ac:spMk id="39" creationId="{799361A2-BB68-426B-A740-ADFA4B2B9ECC}"/>
          </ac:spMkLst>
        </pc:spChg>
        <pc:spChg chg="mod">
          <ac:chgData name="Nitheesh Kaliyamurthy" userId="2821ebda-f4ac-4963-9a4e-a836dfc45829" providerId="ADAL" clId="{CF6298D9-A5A8-474A-A8B2-75BC28483993}" dt="2021-10-25T07:37:24.402" v="1485"/>
          <ac:spMkLst>
            <pc:docMk/>
            <pc:sldMk cId="2275564592" sldId="1262"/>
            <ac:spMk id="39" creationId="{816254D3-19CC-4CA8-8A79-635BD2B5B60F}"/>
          </ac:spMkLst>
        </pc:spChg>
        <pc:spChg chg="mod">
          <ac:chgData name="Nitheesh Kaliyamurthy" userId="2821ebda-f4ac-4963-9a4e-a836dfc45829" providerId="ADAL" clId="{CF6298D9-A5A8-474A-A8B2-75BC28483993}" dt="2021-10-25T05:33:16.970" v="693" actId="1076"/>
          <ac:spMkLst>
            <pc:docMk/>
            <pc:sldMk cId="2275564592" sldId="1262"/>
            <ac:spMk id="40" creationId="{3154A428-E766-4CBE-B3EA-E4F3311D2822}"/>
          </ac:spMkLst>
        </pc:spChg>
        <pc:spChg chg="mod">
          <ac:chgData name="Nitheesh Kaliyamurthy" userId="2821ebda-f4ac-4963-9a4e-a836dfc45829" providerId="ADAL" clId="{CF6298D9-A5A8-474A-A8B2-75BC28483993}" dt="2021-10-25T07:37:24.402" v="1485"/>
          <ac:spMkLst>
            <pc:docMk/>
            <pc:sldMk cId="2275564592" sldId="1262"/>
            <ac:spMk id="40" creationId="{9D3EC262-3C9C-4CF0-AC6D-234505509DC6}"/>
          </ac:spMkLst>
        </pc:spChg>
        <pc:spChg chg="mod">
          <ac:chgData name="Nitheesh Kaliyamurthy" userId="2821ebda-f4ac-4963-9a4e-a836dfc45829" providerId="ADAL" clId="{CF6298D9-A5A8-474A-A8B2-75BC28483993}" dt="2021-10-25T05:33:16.970" v="693" actId="1076"/>
          <ac:spMkLst>
            <pc:docMk/>
            <pc:sldMk cId="2275564592" sldId="1262"/>
            <ac:spMk id="41" creationId="{74FEE625-333C-4546-BE74-55C8241B5B13}"/>
          </ac:spMkLst>
        </pc:spChg>
        <pc:spChg chg="mod">
          <ac:chgData name="Nitheesh Kaliyamurthy" userId="2821ebda-f4ac-4963-9a4e-a836dfc45829" providerId="ADAL" clId="{CF6298D9-A5A8-474A-A8B2-75BC28483993}" dt="2021-10-25T07:37:24.402" v="1485"/>
          <ac:spMkLst>
            <pc:docMk/>
            <pc:sldMk cId="2275564592" sldId="1262"/>
            <ac:spMk id="42" creationId="{9EEE8876-CBDF-4266-8EF0-4EE5EF9E744F}"/>
          </ac:spMkLst>
        </pc:spChg>
        <pc:spChg chg="mod">
          <ac:chgData name="Nitheesh Kaliyamurthy" userId="2821ebda-f4ac-4963-9a4e-a836dfc45829" providerId="ADAL" clId="{CF6298D9-A5A8-474A-A8B2-75BC28483993}" dt="2021-10-25T05:33:16.970" v="693" actId="1076"/>
          <ac:spMkLst>
            <pc:docMk/>
            <pc:sldMk cId="2275564592" sldId="1262"/>
            <ac:spMk id="43" creationId="{1B96F2FE-8C5C-4B24-8C62-1AC66CE01E26}"/>
          </ac:spMkLst>
        </pc:spChg>
        <pc:spChg chg="mod">
          <ac:chgData name="Nitheesh Kaliyamurthy" userId="2821ebda-f4ac-4963-9a4e-a836dfc45829" providerId="ADAL" clId="{CF6298D9-A5A8-474A-A8B2-75BC28483993}" dt="2021-10-25T07:37:24.402" v="1485"/>
          <ac:spMkLst>
            <pc:docMk/>
            <pc:sldMk cId="2275564592" sldId="1262"/>
            <ac:spMk id="43" creationId="{47B626BB-9B50-42CA-AFFD-0C1304CBB968}"/>
          </ac:spMkLst>
        </pc:spChg>
        <pc:spChg chg="mod">
          <ac:chgData name="Nitheesh Kaliyamurthy" userId="2821ebda-f4ac-4963-9a4e-a836dfc45829" providerId="ADAL" clId="{CF6298D9-A5A8-474A-A8B2-75BC28483993}" dt="2021-10-25T05:33:16.970" v="693" actId="1076"/>
          <ac:spMkLst>
            <pc:docMk/>
            <pc:sldMk cId="2275564592" sldId="1262"/>
            <ac:spMk id="44" creationId="{33161616-461C-4DB3-B6B4-5EF2A9BF5C90}"/>
          </ac:spMkLst>
        </pc:spChg>
        <pc:spChg chg="mod">
          <ac:chgData name="Nitheesh Kaliyamurthy" userId="2821ebda-f4ac-4963-9a4e-a836dfc45829" providerId="ADAL" clId="{CF6298D9-A5A8-474A-A8B2-75BC28483993}" dt="2021-10-25T07:37:24.402" v="1485"/>
          <ac:spMkLst>
            <pc:docMk/>
            <pc:sldMk cId="2275564592" sldId="1262"/>
            <ac:spMk id="44" creationId="{B4CFCAF4-D206-4166-B216-CC4BAE2E4DB4}"/>
          </ac:spMkLst>
        </pc:spChg>
        <pc:spChg chg="mod">
          <ac:chgData name="Nitheesh Kaliyamurthy" userId="2821ebda-f4ac-4963-9a4e-a836dfc45829" providerId="ADAL" clId="{CF6298D9-A5A8-474A-A8B2-75BC28483993}" dt="2021-10-25T05:33:16.970" v="693" actId="1076"/>
          <ac:spMkLst>
            <pc:docMk/>
            <pc:sldMk cId="2275564592" sldId="1262"/>
            <ac:spMk id="45" creationId="{7031C425-97A3-43FE-A55C-4771ECED6A9A}"/>
          </ac:spMkLst>
        </pc:spChg>
        <pc:spChg chg="mod">
          <ac:chgData name="Nitheesh Kaliyamurthy" userId="2821ebda-f4ac-4963-9a4e-a836dfc45829" providerId="ADAL" clId="{CF6298D9-A5A8-474A-A8B2-75BC28483993}" dt="2021-10-25T07:37:34.973" v="1487" actId="404"/>
          <ac:spMkLst>
            <pc:docMk/>
            <pc:sldMk cId="2275564592" sldId="1262"/>
            <ac:spMk id="45" creationId="{C29D6CBF-59A5-41C7-8276-D74497B9DFC8}"/>
          </ac:spMkLst>
        </pc:spChg>
        <pc:spChg chg="mod">
          <ac:chgData name="Nitheesh Kaliyamurthy" userId="2821ebda-f4ac-4963-9a4e-a836dfc45829" providerId="ADAL" clId="{CF6298D9-A5A8-474A-A8B2-75BC28483993}" dt="2021-10-25T05:33:16.970" v="693" actId="1076"/>
          <ac:spMkLst>
            <pc:docMk/>
            <pc:sldMk cId="2275564592" sldId="1262"/>
            <ac:spMk id="46" creationId="{516B3889-68B7-461A-B914-8CEF45A96426}"/>
          </ac:spMkLst>
        </pc:spChg>
        <pc:spChg chg="mod">
          <ac:chgData name="Nitheesh Kaliyamurthy" userId="2821ebda-f4ac-4963-9a4e-a836dfc45829" providerId="ADAL" clId="{CF6298D9-A5A8-474A-A8B2-75BC28483993}" dt="2021-10-25T07:37:38.205" v="1488" actId="404"/>
          <ac:spMkLst>
            <pc:docMk/>
            <pc:sldMk cId="2275564592" sldId="1262"/>
            <ac:spMk id="46" creationId="{EB4AEB11-3DBE-414E-803F-B02E5C28CEA8}"/>
          </ac:spMkLst>
        </pc:spChg>
        <pc:spChg chg="mod">
          <ac:chgData name="Nitheesh Kaliyamurthy" userId="2821ebda-f4ac-4963-9a4e-a836dfc45829" providerId="ADAL" clId="{CF6298D9-A5A8-474A-A8B2-75BC28483993}" dt="2021-10-25T07:38:08.910" v="1492" actId="1076"/>
          <ac:spMkLst>
            <pc:docMk/>
            <pc:sldMk cId="2275564592" sldId="1262"/>
            <ac:spMk id="47" creationId="{E0B9A750-3ADE-4DA2-8A02-FE9340E98EF7}"/>
          </ac:spMkLst>
        </pc:spChg>
        <pc:spChg chg="mod">
          <ac:chgData name="Nitheesh Kaliyamurthy" userId="2821ebda-f4ac-4963-9a4e-a836dfc45829" providerId="ADAL" clId="{CF6298D9-A5A8-474A-A8B2-75BC28483993}" dt="2021-10-25T05:33:16.970" v="693" actId="1076"/>
          <ac:spMkLst>
            <pc:docMk/>
            <pc:sldMk cId="2275564592" sldId="1262"/>
            <ac:spMk id="48" creationId="{2F8034FD-FA7A-4576-A658-74515337B143}"/>
          </ac:spMkLst>
        </pc:spChg>
        <pc:spChg chg="mod">
          <ac:chgData name="Nitheesh Kaliyamurthy" userId="2821ebda-f4ac-4963-9a4e-a836dfc45829" providerId="ADAL" clId="{CF6298D9-A5A8-474A-A8B2-75BC28483993}" dt="2021-10-25T05:33:16.970" v="693" actId="1076"/>
          <ac:spMkLst>
            <pc:docMk/>
            <pc:sldMk cId="2275564592" sldId="1262"/>
            <ac:spMk id="49" creationId="{DF355B46-07F4-4EC6-93EA-06579AF8D62D}"/>
          </ac:spMkLst>
        </pc:spChg>
        <pc:spChg chg="mod">
          <ac:chgData name="Nitheesh Kaliyamurthy" userId="2821ebda-f4ac-4963-9a4e-a836dfc45829" providerId="ADAL" clId="{CF6298D9-A5A8-474A-A8B2-75BC28483993}" dt="2021-10-25T05:33:16.970" v="693" actId="1076"/>
          <ac:spMkLst>
            <pc:docMk/>
            <pc:sldMk cId="2275564592" sldId="1262"/>
            <ac:spMk id="50" creationId="{CF1258D2-5FDA-4DF8-BF7E-00DDE93269CB}"/>
          </ac:spMkLst>
        </pc:spChg>
        <pc:spChg chg="add mod">
          <ac:chgData name="Nitheesh Kaliyamurthy" userId="2821ebda-f4ac-4963-9a4e-a836dfc45829" providerId="ADAL" clId="{CF6298D9-A5A8-474A-A8B2-75BC28483993}" dt="2021-10-25T07:39:01.561" v="1506" actId="14100"/>
          <ac:spMkLst>
            <pc:docMk/>
            <pc:sldMk cId="2275564592" sldId="1262"/>
            <ac:spMk id="51" creationId="{1BAEEA66-1E8B-4CB3-B929-31AEE538CF8A}"/>
          </ac:spMkLst>
        </pc:spChg>
        <pc:spChg chg="mod">
          <ac:chgData name="Nitheesh Kaliyamurthy" userId="2821ebda-f4ac-4963-9a4e-a836dfc45829" providerId="ADAL" clId="{CF6298D9-A5A8-474A-A8B2-75BC28483993}" dt="2021-10-25T07:33:10.272" v="1426" actId="20577"/>
          <ac:spMkLst>
            <pc:docMk/>
            <pc:sldMk cId="2275564592" sldId="1262"/>
            <ac:spMk id="4098" creationId="{00000000-0000-0000-0000-000000000000}"/>
          </ac:spMkLst>
        </pc:spChg>
        <pc:spChg chg="mod">
          <ac:chgData name="Nitheesh Kaliyamurthy" userId="2821ebda-f4ac-4963-9a4e-a836dfc45829" providerId="ADAL" clId="{CF6298D9-A5A8-474A-A8B2-75BC28483993}" dt="2021-10-25T07:34:10.121" v="1457" actId="12"/>
          <ac:spMkLst>
            <pc:docMk/>
            <pc:sldMk cId="2275564592" sldId="1262"/>
            <ac:spMk id="4099" creationId="{00000000-0000-0000-0000-000000000000}"/>
          </ac:spMkLst>
        </pc:spChg>
        <pc:grpChg chg="add mod">
          <ac:chgData name="Nitheesh Kaliyamurthy" userId="2821ebda-f4ac-4963-9a4e-a836dfc45829" providerId="ADAL" clId="{CF6298D9-A5A8-474A-A8B2-75BC28483993}" dt="2021-10-25T07:34:51.069" v="1460" actId="14100"/>
          <ac:grpSpMkLst>
            <pc:docMk/>
            <pc:sldMk cId="2275564592" sldId="1262"/>
            <ac:grpSpMk id="4" creationId="{F2C1AFEC-EAF8-40A3-A022-569B4291A524}"/>
          </ac:grpSpMkLst>
        </pc:grpChg>
        <pc:grpChg chg="add del mod">
          <ac:chgData name="Nitheesh Kaliyamurthy" userId="2821ebda-f4ac-4963-9a4e-a836dfc45829" providerId="ADAL" clId="{CF6298D9-A5A8-474A-A8B2-75BC28483993}" dt="2021-10-25T05:33:54.432" v="696" actId="478"/>
          <ac:grpSpMkLst>
            <pc:docMk/>
            <pc:sldMk cId="2275564592" sldId="1262"/>
            <ac:grpSpMk id="7" creationId="{CD15C498-BA8F-43E3-9AD0-519D5E7B49F9}"/>
          </ac:grpSpMkLst>
        </pc:grpChg>
        <pc:grpChg chg="mod">
          <ac:chgData name="Nitheesh Kaliyamurthy" userId="2821ebda-f4ac-4963-9a4e-a836dfc45829" providerId="ADAL" clId="{CF6298D9-A5A8-474A-A8B2-75BC28483993}" dt="2021-10-25T05:33:16.970" v="693" actId="1076"/>
          <ac:grpSpMkLst>
            <pc:docMk/>
            <pc:sldMk cId="2275564592" sldId="1262"/>
            <ac:grpSpMk id="10" creationId="{52A677B7-C7B1-4258-8B6C-444A5EE40EE0}"/>
          </ac:grpSpMkLst>
        </pc:grpChg>
        <pc:grpChg chg="mod">
          <ac:chgData name="Nitheesh Kaliyamurthy" userId="2821ebda-f4ac-4963-9a4e-a836dfc45829" providerId="ADAL" clId="{CF6298D9-A5A8-474A-A8B2-75BC28483993}" dt="2021-10-25T05:33:16.970" v="693" actId="1076"/>
          <ac:grpSpMkLst>
            <pc:docMk/>
            <pc:sldMk cId="2275564592" sldId="1262"/>
            <ac:grpSpMk id="12" creationId="{003E4F2C-E080-47EF-AFA7-259BC21CAC8E}"/>
          </ac:grpSpMkLst>
        </pc:grpChg>
        <pc:grpChg chg="add mod">
          <ac:chgData name="Nitheesh Kaliyamurthy" userId="2821ebda-f4ac-4963-9a4e-a836dfc45829" providerId="ADAL" clId="{CF6298D9-A5A8-474A-A8B2-75BC28483993}" dt="2021-10-25T07:38:03.295" v="1491" actId="1076"/>
          <ac:grpSpMkLst>
            <pc:docMk/>
            <pc:sldMk cId="2275564592" sldId="1262"/>
            <ac:grpSpMk id="27" creationId="{07B3DE79-42C9-4195-A941-9E47FFCF5B50}"/>
          </ac:grpSpMkLst>
        </pc:grpChg>
        <pc:picChg chg="del">
          <ac:chgData name="Nitheesh Kaliyamurthy" userId="2821ebda-f4ac-4963-9a4e-a836dfc45829" providerId="ADAL" clId="{CF6298D9-A5A8-474A-A8B2-75BC28483993}" dt="2021-10-25T05:27:14.874" v="609" actId="478"/>
          <ac:picMkLst>
            <pc:docMk/>
            <pc:sldMk cId="2275564592" sldId="1262"/>
            <ac:picMk id="5" creationId="{5FFC98F5-FD83-408C-B43A-E8A121488A18}"/>
          </ac:picMkLst>
        </pc:picChg>
        <pc:picChg chg="mod">
          <ac:chgData name="Nitheesh Kaliyamurthy" userId="2821ebda-f4ac-4963-9a4e-a836dfc45829" providerId="ADAL" clId="{CF6298D9-A5A8-474A-A8B2-75BC28483993}" dt="2021-10-25T05:33:16.970" v="693" actId="1076"/>
          <ac:picMkLst>
            <pc:docMk/>
            <pc:sldMk cId="2275564592" sldId="1262"/>
            <ac:picMk id="8" creationId="{28FCFD96-02FB-466B-BD11-6FA9F9FB3607}"/>
          </ac:picMkLst>
        </pc:picChg>
        <pc:picChg chg="mod">
          <ac:chgData name="Nitheesh Kaliyamurthy" userId="2821ebda-f4ac-4963-9a4e-a836dfc45829" providerId="ADAL" clId="{CF6298D9-A5A8-474A-A8B2-75BC28483993}" dt="2021-10-25T07:34:35.662" v="1458"/>
          <ac:picMkLst>
            <pc:docMk/>
            <pc:sldMk cId="2275564592" sldId="1262"/>
            <ac:picMk id="9" creationId="{C8A5D248-B251-41EE-B670-1D99A84ED071}"/>
          </ac:picMkLst>
        </pc:picChg>
        <pc:picChg chg="mod">
          <ac:chgData name="Nitheesh Kaliyamurthy" userId="2821ebda-f4ac-4963-9a4e-a836dfc45829" providerId="ADAL" clId="{CF6298D9-A5A8-474A-A8B2-75BC28483993}" dt="2021-10-25T07:34:35.662" v="1458"/>
          <ac:picMkLst>
            <pc:docMk/>
            <pc:sldMk cId="2275564592" sldId="1262"/>
            <ac:picMk id="10" creationId="{D4200EC6-39BF-48B8-B483-3E0287B81272}"/>
          </ac:picMkLst>
        </pc:picChg>
        <pc:picChg chg="mod">
          <ac:chgData name="Nitheesh Kaliyamurthy" userId="2821ebda-f4ac-4963-9a4e-a836dfc45829" providerId="ADAL" clId="{CF6298D9-A5A8-474A-A8B2-75BC28483993}" dt="2021-10-25T07:34:35.662" v="1458"/>
          <ac:picMkLst>
            <pc:docMk/>
            <pc:sldMk cId="2275564592" sldId="1262"/>
            <ac:picMk id="11" creationId="{F42319D9-C5A4-4E6E-8164-089F6F75F750}"/>
          </ac:picMkLst>
        </pc:picChg>
        <pc:picChg chg="mod">
          <ac:chgData name="Nitheesh Kaliyamurthy" userId="2821ebda-f4ac-4963-9a4e-a836dfc45829" providerId="ADAL" clId="{CF6298D9-A5A8-474A-A8B2-75BC28483993}" dt="2021-10-25T05:33:16.970" v="693" actId="1076"/>
          <ac:picMkLst>
            <pc:docMk/>
            <pc:sldMk cId="2275564592" sldId="1262"/>
            <ac:picMk id="19" creationId="{F612E699-64A3-4C33-AE8F-EF5AF7DEEC0D}"/>
          </ac:picMkLst>
        </pc:picChg>
        <pc:picChg chg="mod">
          <ac:chgData name="Nitheesh Kaliyamurthy" userId="2821ebda-f4ac-4963-9a4e-a836dfc45829" providerId="ADAL" clId="{CF6298D9-A5A8-474A-A8B2-75BC28483993}" dt="2021-10-25T05:33:16.970" v="693" actId="1076"/>
          <ac:picMkLst>
            <pc:docMk/>
            <pc:sldMk cId="2275564592" sldId="1262"/>
            <ac:picMk id="23" creationId="{BF0DCE3E-27D2-4287-AB23-FF97A51FEA18}"/>
          </ac:picMkLst>
        </pc:picChg>
        <pc:picChg chg="mod">
          <ac:chgData name="Nitheesh Kaliyamurthy" userId="2821ebda-f4ac-4963-9a4e-a836dfc45829" providerId="ADAL" clId="{CF6298D9-A5A8-474A-A8B2-75BC28483993}" dt="2021-10-25T05:33:16.970" v="693" actId="1076"/>
          <ac:picMkLst>
            <pc:docMk/>
            <pc:sldMk cId="2275564592" sldId="1262"/>
            <ac:picMk id="24" creationId="{39B6B039-FEC2-45BE-8D7D-AE94CFD4E389}"/>
          </ac:picMkLst>
        </pc:picChg>
        <pc:picChg chg="mod">
          <ac:chgData name="Nitheesh Kaliyamurthy" userId="2821ebda-f4ac-4963-9a4e-a836dfc45829" providerId="ADAL" clId="{CF6298D9-A5A8-474A-A8B2-75BC28483993}" dt="2021-10-25T07:37:24.402" v="1485"/>
          <ac:picMkLst>
            <pc:docMk/>
            <pc:sldMk cId="2275564592" sldId="1262"/>
            <ac:picMk id="31" creationId="{0450257E-C373-4CED-8CDF-33214A38C51E}"/>
          </ac:picMkLst>
        </pc:picChg>
        <pc:picChg chg="mod">
          <ac:chgData name="Nitheesh Kaliyamurthy" userId="2821ebda-f4ac-4963-9a4e-a836dfc45829" providerId="ADAL" clId="{CF6298D9-A5A8-474A-A8B2-75BC28483993}" dt="2021-10-25T05:33:16.970" v="693" actId="1076"/>
          <ac:picMkLst>
            <pc:docMk/>
            <pc:sldMk cId="2275564592" sldId="1262"/>
            <ac:picMk id="31" creationId="{70CF0DC5-188A-4B8C-A6AB-1F7373870118}"/>
          </ac:picMkLst>
        </pc:picChg>
        <pc:picChg chg="mod">
          <ac:chgData name="Nitheesh Kaliyamurthy" userId="2821ebda-f4ac-4963-9a4e-a836dfc45829" providerId="ADAL" clId="{CF6298D9-A5A8-474A-A8B2-75BC28483993}" dt="2021-10-25T07:37:24.402" v="1485"/>
          <ac:picMkLst>
            <pc:docMk/>
            <pc:sldMk cId="2275564592" sldId="1262"/>
            <ac:picMk id="32" creationId="{ACA2AF8D-277C-46C2-9F34-BB9FA7881E61}"/>
          </ac:picMkLst>
        </pc:picChg>
        <pc:picChg chg="mod">
          <ac:chgData name="Nitheesh Kaliyamurthy" userId="2821ebda-f4ac-4963-9a4e-a836dfc45829" providerId="ADAL" clId="{CF6298D9-A5A8-474A-A8B2-75BC28483993}" dt="2021-10-25T07:37:24.402" v="1485"/>
          <ac:picMkLst>
            <pc:docMk/>
            <pc:sldMk cId="2275564592" sldId="1262"/>
            <ac:picMk id="33" creationId="{444BE075-9E83-4B1C-A335-F8D3C632DFF4}"/>
          </ac:picMkLst>
        </pc:picChg>
        <pc:picChg chg="mod">
          <ac:chgData name="Nitheesh Kaliyamurthy" userId="2821ebda-f4ac-4963-9a4e-a836dfc45829" providerId="ADAL" clId="{CF6298D9-A5A8-474A-A8B2-75BC28483993}" dt="2021-10-25T05:33:16.970" v="693" actId="1076"/>
          <ac:picMkLst>
            <pc:docMk/>
            <pc:sldMk cId="2275564592" sldId="1262"/>
            <ac:picMk id="36" creationId="{F567F090-2053-43FF-B4DB-3B98773CAD82}"/>
          </ac:picMkLst>
        </pc:picChg>
        <pc:picChg chg="mod">
          <ac:chgData name="Nitheesh Kaliyamurthy" userId="2821ebda-f4ac-4963-9a4e-a836dfc45829" providerId="ADAL" clId="{CF6298D9-A5A8-474A-A8B2-75BC28483993}" dt="2021-10-25T05:33:16.970" v="693" actId="1076"/>
          <ac:picMkLst>
            <pc:docMk/>
            <pc:sldMk cId="2275564592" sldId="1262"/>
            <ac:picMk id="38" creationId="{543CF3E2-653A-4A13-938F-BE8F77A37336}"/>
          </ac:picMkLst>
        </pc:picChg>
        <pc:picChg chg="mod">
          <ac:chgData name="Nitheesh Kaliyamurthy" userId="2821ebda-f4ac-4963-9a4e-a836dfc45829" providerId="ADAL" clId="{CF6298D9-A5A8-474A-A8B2-75BC28483993}" dt="2021-10-25T05:33:16.970" v="693" actId="1076"/>
          <ac:picMkLst>
            <pc:docMk/>
            <pc:sldMk cId="2275564592" sldId="1262"/>
            <ac:picMk id="42" creationId="{2D2A991B-7B27-4105-86EF-188B1F22651E}"/>
          </ac:picMkLst>
        </pc:picChg>
        <pc:picChg chg="mod">
          <ac:chgData name="Nitheesh Kaliyamurthy" userId="2821ebda-f4ac-4963-9a4e-a836dfc45829" providerId="ADAL" clId="{CF6298D9-A5A8-474A-A8B2-75BC28483993}" dt="2021-10-25T05:33:16.970" v="693" actId="1076"/>
          <ac:picMkLst>
            <pc:docMk/>
            <pc:sldMk cId="2275564592" sldId="1262"/>
            <ac:picMk id="47" creationId="{8C655764-3198-4F06-8BFA-3686C89288A9}"/>
          </ac:picMkLst>
        </pc:picChg>
        <pc:cxnChg chg="mod">
          <ac:chgData name="Nitheesh Kaliyamurthy" userId="2821ebda-f4ac-4963-9a4e-a836dfc45829" providerId="ADAL" clId="{CF6298D9-A5A8-474A-A8B2-75BC28483993}" dt="2021-10-25T07:34:35.662" v="1458"/>
          <ac:cxnSpMkLst>
            <pc:docMk/>
            <pc:sldMk cId="2275564592" sldId="1262"/>
            <ac:cxnSpMk id="5" creationId="{917A1A99-1543-4532-B9C3-C127C0594F7D}"/>
          </ac:cxnSpMkLst>
        </pc:cxnChg>
        <pc:cxnChg chg="mod">
          <ac:chgData name="Nitheesh Kaliyamurthy" userId="2821ebda-f4ac-4963-9a4e-a836dfc45829" providerId="ADAL" clId="{CF6298D9-A5A8-474A-A8B2-75BC28483993}" dt="2021-10-25T07:34:35.662" v="1458"/>
          <ac:cxnSpMkLst>
            <pc:docMk/>
            <pc:sldMk cId="2275564592" sldId="1262"/>
            <ac:cxnSpMk id="6" creationId="{296CCD54-5B53-4F83-AF16-B079E9283056}"/>
          </ac:cxnSpMkLst>
        </pc:cxnChg>
        <pc:cxnChg chg="mod">
          <ac:chgData name="Nitheesh Kaliyamurthy" userId="2821ebda-f4ac-4963-9a4e-a836dfc45829" providerId="ADAL" clId="{CF6298D9-A5A8-474A-A8B2-75BC28483993}" dt="2021-10-25T07:34:35.662" v="1458"/>
          <ac:cxnSpMkLst>
            <pc:docMk/>
            <pc:sldMk cId="2275564592" sldId="1262"/>
            <ac:cxnSpMk id="13" creationId="{7733E685-717F-4626-87BE-C08FC983657C}"/>
          </ac:cxnSpMkLst>
        </pc:cxnChg>
        <pc:cxnChg chg="mod">
          <ac:chgData name="Nitheesh Kaliyamurthy" userId="2821ebda-f4ac-4963-9a4e-a836dfc45829" providerId="ADAL" clId="{CF6298D9-A5A8-474A-A8B2-75BC28483993}" dt="2021-10-25T05:33:16.970" v="693" actId="1076"/>
          <ac:cxnSpMkLst>
            <pc:docMk/>
            <pc:sldMk cId="2275564592" sldId="1262"/>
            <ac:cxnSpMk id="13" creationId="{7A323CF7-5B4F-435F-8448-AC3676E9EE10}"/>
          </ac:cxnSpMkLst>
        </pc:cxnChg>
        <pc:cxnChg chg="mod">
          <ac:chgData name="Nitheesh Kaliyamurthy" userId="2821ebda-f4ac-4963-9a4e-a836dfc45829" providerId="ADAL" clId="{CF6298D9-A5A8-474A-A8B2-75BC28483993}" dt="2021-10-25T05:33:16.970" v="693" actId="1076"/>
          <ac:cxnSpMkLst>
            <pc:docMk/>
            <pc:sldMk cId="2275564592" sldId="1262"/>
            <ac:cxnSpMk id="14" creationId="{6816B14C-C2E5-474D-98E0-71D03E55A4E0}"/>
          </ac:cxnSpMkLst>
        </pc:cxnChg>
        <pc:cxnChg chg="mod">
          <ac:chgData name="Nitheesh Kaliyamurthy" userId="2821ebda-f4ac-4963-9a4e-a836dfc45829" providerId="ADAL" clId="{CF6298D9-A5A8-474A-A8B2-75BC28483993}" dt="2021-10-25T05:33:16.970" v="693" actId="1076"/>
          <ac:cxnSpMkLst>
            <pc:docMk/>
            <pc:sldMk cId="2275564592" sldId="1262"/>
            <ac:cxnSpMk id="15" creationId="{B5C46185-4FD1-4797-A7C5-65EE22EE9823}"/>
          </ac:cxnSpMkLst>
        </pc:cxnChg>
        <pc:cxnChg chg="mod">
          <ac:chgData name="Nitheesh Kaliyamurthy" userId="2821ebda-f4ac-4963-9a4e-a836dfc45829" providerId="ADAL" clId="{CF6298D9-A5A8-474A-A8B2-75BC28483993}" dt="2021-10-25T05:33:16.970" v="693" actId="1076"/>
          <ac:cxnSpMkLst>
            <pc:docMk/>
            <pc:sldMk cId="2275564592" sldId="1262"/>
            <ac:cxnSpMk id="17" creationId="{2D34A270-E52A-4DAA-B859-8BD48B48363A}"/>
          </ac:cxnSpMkLst>
        </pc:cxnChg>
        <pc:cxnChg chg="mod">
          <ac:chgData name="Nitheesh Kaliyamurthy" userId="2821ebda-f4ac-4963-9a4e-a836dfc45829" providerId="ADAL" clId="{CF6298D9-A5A8-474A-A8B2-75BC28483993}" dt="2021-10-25T05:33:16.970" v="693" actId="1076"/>
          <ac:cxnSpMkLst>
            <pc:docMk/>
            <pc:sldMk cId="2275564592" sldId="1262"/>
            <ac:cxnSpMk id="18" creationId="{26E19C15-29EA-454B-87D4-D70126BB5157}"/>
          </ac:cxnSpMkLst>
        </pc:cxnChg>
        <pc:cxnChg chg="mod">
          <ac:chgData name="Nitheesh Kaliyamurthy" userId="2821ebda-f4ac-4963-9a4e-a836dfc45829" providerId="ADAL" clId="{CF6298D9-A5A8-474A-A8B2-75BC28483993}" dt="2021-10-25T07:34:35.662" v="1458"/>
          <ac:cxnSpMkLst>
            <pc:docMk/>
            <pc:sldMk cId="2275564592" sldId="1262"/>
            <ac:cxnSpMk id="19" creationId="{A6D192F9-BE90-4B3A-B360-4D70CC18D4D3}"/>
          </ac:cxnSpMkLst>
        </pc:cxnChg>
        <pc:cxnChg chg="mod">
          <ac:chgData name="Nitheesh Kaliyamurthy" userId="2821ebda-f4ac-4963-9a4e-a836dfc45829" providerId="ADAL" clId="{CF6298D9-A5A8-474A-A8B2-75BC28483993}" dt="2021-10-25T05:33:16.970" v="693" actId="1076"/>
          <ac:cxnSpMkLst>
            <pc:docMk/>
            <pc:sldMk cId="2275564592" sldId="1262"/>
            <ac:cxnSpMk id="21" creationId="{A73719F3-38FD-4C2B-96F3-D4E5B08188F6}"/>
          </ac:cxnSpMkLst>
        </pc:cxnChg>
        <pc:cxnChg chg="mod">
          <ac:chgData name="Nitheesh Kaliyamurthy" userId="2821ebda-f4ac-4963-9a4e-a836dfc45829" providerId="ADAL" clId="{CF6298D9-A5A8-474A-A8B2-75BC28483993}" dt="2021-10-25T05:33:16.970" v="693" actId="1076"/>
          <ac:cxnSpMkLst>
            <pc:docMk/>
            <pc:sldMk cId="2275564592" sldId="1262"/>
            <ac:cxnSpMk id="22" creationId="{BBEE7573-6082-42E6-8E17-0A41FB68832D}"/>
          </ac:cxnSpMkLst>
        </pc:cxnChg>
        <pc:cxnChg chg="mod">
          <ac:chgData name="Nitheesh Kaliyamurthy" userId="2821ebda-f4ac-4963-9a4e-a836dfc45829" providerId="ADAL" clId="{CF6298D9-A5A8-474A-A8B2-75BC28483993}" dt="2021-10-25T07:37:24.402" v="1485"/>
          <ac:cxnSpMkLst>
            <pc:docMk/>
            <pc:sldMk cId="2275564592" sldId="1262"/>
            <ac:cxnSpMk id="28" creationId="{2279A6CF-8192-44D5-AB32-8188C2867D8F}"/>
          </ac:cxnSpMkLst>
        </pc:cxnChg>
        <pc:cxnChg chg="mod">
          <ac:chgData name="Nitheesh Kaliyamurthy" userId="2821ebda-f4ac-4963-9a4e-a836dfc45829" providerId="ADAL" clId="{CF6298D9-A5A8-474A-A8B2-75BC28483993}" dt="2021-10-25T05:33:16.970" v="693" actId="1076"/>
          <ac:cxnSpMkLst>
            <pc:docMk/>
            <pc:sldMk cId="2275564592" sldId="1262"/>
            <ac:cxnSpMk id="29" creationId="{88BFEBF5-9C59-4A91-A6B2-F90CB07DB6E1}"/>
          </ac:cxnSpMkLst>
        </pc:cxnChg>
        <pc:cxnChg chg="mod">
          <ac:chgData name="Nitheesh Kaliyamurthy" userId="2821ebda-f4ac-4963-9a4e-a836dfc45829" providerId="ADAL" clId="{CF6298D9-A5A8-474A-A8B2-75BC28483993}" dt="2021-10-25T05:33:16.970" v="693" actId="1076"/>
          <ac:cxnSpMkLst>
            <pc:docMk/>
            <pc:sldMk cId="2275564592" sldId="1262"/>
            <ac:cxnSpMk id="32" creationId="{62EC9991-DED7-4ED3-85A0-8B3423BFCD3C}"/>
          </ac:cxnSpMkLst>
        </pc:cxnChg>
        <pc:cxnChg chg="mod">
          <ac:chgData name="Nitheesh Kaliyamurthy" userId="2821ebda-f4ac-4963-9a4e-a836dfc45829" providerId="ADAL" clId="{CF6298D9-A5A8-474A-A8B2-75BC28483993}" dt="2021-10-25T05:33:16.970" v="693" actId="1076"/>
          <ac:cxnSpMkLst>
            <pc:docMk/>
            <pc:sldMk cId="2275564592" sldId="1262"/>
            <ac:cxnSpMk id="34" creationId="{D9FCD834-4D46-4B44-8A23-E75A27ED1E08}"/>
          </ac:cxnSpMkLst>
        </pc:cxnChg>
        <pc:cxnChg chg="mod">
          <ac:chgData name="Nitheesh Kaliyamurthy" userId="2821ebda-f4ac-4963-9a4e-a836dfc45829" providerId="ADAL" clId="{CF6298D9-A5A8-474A-A8B2-75BC28483993}" dt="2021-10-25T07:37:24.402" v="1485"/>
          <ac:cxnSpMkLst>
            <pc:docMk/>
            <pc:sldMk cId="2275564592" sldId="1262"/>
            <ac:cxnSpMk id="35" creationId="{B257D864-5A9C-45AC-8CF6-0A84330EC590}"/>
          </ac:cxnSpMkLst>
        </pc:cxnChg>
        <pc:cxnChg chg="mod">
          <ac:chgData name="Nitheesh Kaliyamurthy" userId="2821ebda-f4ac-4963-9a4e-a836dfc45829" providerId="ADAL" clId="{CF6298D9-A5A8-474A-A8B2-75BC28483993}" dt="2021-10-25T07:37:24.402" v="1485"/>
          <ac:cxnSpMkLst>
            <pc:docMk/>
            <pc:sldMk cId="2275564592" sldId="1262"/>
            <ac:cxnSpMk id="41" creationId="{8C5807AE-1AF7-48FE-843E-B66C21418C5E}"/>
          </ac:cxnSpMkLst>
        </pc:cxnChg>
        <pc:cxnChg chg="mod">
          <ac:chgData name="Nitheesh Kaliyamurthy" userId="2821ebda-f4ac-4963-9a4e-a836dfc45829" providerId="ADAL" clId="{CF6298D9-A5A8-474A-A8B2-75BC28483993}" dt="2021-10-25T07:37:24.402" v="1485"/>
          <ac:cxnSpMkLst>
            <pc:docMk/>
            <pc:sldMk cId="2275564592" sldId="1262"/>
            <ac:cxnSpMk id="48" creationId="{19478360-2E72-4FFA-B91A-170C0855E578}"/>
          </ac:cxnSpMkLst>
        </pc:cxnChg>
        <pc:cxnChg chg="mod">
          <ac:chgData name="Nitheesh Kaliyamurthy" userId="2821ebda-f4ac-4963-9a4e-a836dfc45829" providerId="ADAL" clId="{CF6298D9-A5A8-474A-A8B2-75BC28483993}" dt="2021-10-25T07:37:24.402" v="1485"/>
          <ac:cxnSpMkLst>
            <pc:docMk/>
            <pc:sldMk cId="2275564592" sldId="1262"/>
            <ac:cxnSpMk id="49" creationId="{F57CEE60-CE9D-4295-B96A-02921EC605F8}"/>
          </ac:cxnSpMkLst>
        </pc:cxnChg>
      </pc:sldChg>
      <pc:sldChg chg="addSp delSp modSp mod">
        <pc:chgData name="Nitheesh Kaliyamurthy" userId="2821ebda-f4ac-4963-9a4e-a836dfc45829" providerId="ADAL" clId="{CF6298D9-A5A8-474A-A8B2-75BC28483993}" dt="2021-10-25T05:41:44.945" v="796" actId="1076"/>
        <pc:sldMkLst>
          <pc:docMk/>
          <pc:sldMk cId="2465793591" sldId="1263"/>
        </pc:sldMkLst>
        <pc:spChg chg="add mod">
          <ac:chgData name="Nitheesh Kaliyamurthy" userId="2821ebda-f4ac-4963-9a4e-a836dfc45829" providerId="ADAL" clId="{CF6298D9-A5A8-474A-A8B2-75BC28483993}" dt="2021-10-25T05:41:44.945" v="796" actId="1076"/>
          <ac:spMkLst>
            <pc:docMk/>
            <pc:sldMk cId="2465793591" sldId="1263"/>
            <ac:spMk id="6" creationId="{6AE3C344-62D8-4EA9-BDDB-EA1155A732F3}"/>
          </ac:spMkLst>
        </pc:spChg>
        <pc:spChg chg="del">
          <ac:chgData name="Nitheesh Kaliyamurthy" userId="2821ebda-f4ac-4963-9a4e-a836dfc45829" providerId="ADAL" clId="{CF6298D9-A5A8-474A-A8B2-75BC28483993}" dt="2021-10-25T05:37:00.952" v="760" actId="478"/>
          <ac:spMkLst>
            <pc:docMk/>
            <pc:sldMk cId="2465793591" sldId="1263"/>
            <ac:spMk id="7" creationId="{42B35A64-7090-4CDC-8B32-7C751AEEB863}"/>
          </ac:spMkLst>
        </pc:spChg>
        <pc:spChg chg="mod">
          <ac:chgData name="Nitheesh Kaliyamurthy" userId="2821ebda-f4ac-4963-9a4e-a836dfc45829" providerId="ADAL" clId="{CF6298D9-A5A8-474A-A8B2-75BC28483993}" dt="2021-10-25T05:36:24.910" v="747" actId="20577"/>
          <ac:spMkLst>
            <pc:docMk/>
            <pc:sldMk cId="2465793591" sldId="1263"/>
            <ac:spMk id="4098" creationId="{00000000-0000-0000-0000-000000000000}"/>
          </ac:spMkLst>
        </pc:spChg>
        <pc:spChg chg="mod">
          <ac:chgData name="Nitheesh Kaliyamurthy" userId="2821ebda-f4ac-4963-9a4e-a836dfc45829" providerId="ADAL" clId="{CF6298D9-A5A8-474A-A8B2-75BC28483993}" dt="2021-10-25T05:41:30.146" v="790" actId="27636"/>
          <ac:spMkLst>
            <pc:docMk/>
            <pc:sldMk cId="2465793591" sldId="1263"/>
            <ac:spMk id="4099" creationId="{00000000-0000-0000-0000-000000000000}"/>
          </ac:spMkLst>
        </pc:spChg>
        <pc:graphicFrameChg chg="add mod modGraphic">
          <ac:chgData name="Nitheesh Kaliyamurthy" userId="2821ebda-f4ac-4963-9a4e-a836dfc45829" providerId="ADAL" clId="{CF6298D9-A5A8-474A-A8B2-75BC28483993}" dt="2021-10-25T05:41:18.726" v="786" actId="14734"/>
          <ac:graphicFrameMkLst>
            <pc:docMk/>
            <pc:sldMk cId="2465793591" sldId="1263"/>
            <ac:graphicFrameMk id="8" creationId="{378E6EEE-A973-4003-9C63-53CBC466849F}"/>
          </ac:graphicFrameMkLst>
        </pc:graphicFrameChg>
        <pc:picChg chg="del">
          <ac:chgData name="Nitheesh Kaliyamurthy" userId="2821ebda-f4ac-4963-9a4e-a836dfc45829" providerId="ADAL" clId="{CF6298D9-A5A8-474A-A8B2-75BC28483993}" dt="2021-10-25T05:36:58.574" v="759" actId="478"/>
          <ac:picMkLst>
            <pc:docMk/>
            <pc:sldMk cId="2465793591" sldId="1263"/>
            <ac:picMk id="5" creationId="{70041C4F-13C1-4455-8D7D-FB63FCF35C82}"/>
          </ac:picMkLst>
        </pc:picChg>
      </pc:sldChg>
      <pc:sldChg chg="addSp delSp modSp mod">
        <pc:chgData name="Nitheesh Kaliyamurthy" userId="2821ebda-f4ac-4963-9a4e-a836dfc45829" providerId="ADAL" clId="{CF6298D9-A5A8-474A-A8B2-75BC28483993}" dt="2021-10-25T05:48:11.530" v="863" actId="20577"/>
        <pc:sldMkLst>
          <pc:docMk/>
          <pc:sldMk cId="374379357" sldId="1264"/>
        </pc:sldMkLst>
        <pc:spChg chg="mod">
          <ac:chgData name="Nitheesh Kaliyamurthy" userId="2821ebda-f4ac-4963-9a4e-a836dfc45829" providerId="ADAL" clId="{CF6298D9-A5A8-474A-A8B2-75BC28483993}" dt="2021-10-25T05:43:43.055" v="825" actId="20577"/>
          <ac:spMkLst>
            <pc:docMk/>
            <pc:sldMk cId="374379357" sldId="1264"/>
            <ac:spMk id="4098" creationId="{00000000-0000-0000-0000-000000000000}"/>
          </ac:spMkLst>
        </pc:spChg>
        <pc:spChg chg="mod">
          <ac:chgData name="Nitheesh Kaliyamurthy" userId="2821ebda-f4ac-4963-9a4e-a836dfc45829" providerId="ADAL" clId="{CF6298D9-A5A8-474A-A8B2-75BC28483993}" dt="2021-10-25T05:48:11.530" v="863" actId="20577"/>
          <ac:spMkLst>
            <pc:docMk/>
            <pc:sldMk cId="374379357" sldId="1264"/>
            <ac:spMk id="4099" creationId="{00000000-0000-0000-0000-000000000000}"/>
          </ac:spMkLst>
        </pc:spChg>
        <pc:graphicFrameChg chg="del">
          <ac:chgData name="Nitheesh Kaliyamurthy" userId="2821ebda-f4ac-4963-9a4e-a836dfc45829" providerId="ADAL" clId="{CF6298D9-A5A8-474A-A8B2-75BC28483993}" dt="2021-10-25T05:44:38.910" v="833" actId="478"/>
          <ac:graphicFrameMkLst>
            <pc:docMk/>
            <pc:sldMk cId="374379357" sldId="1264"/>
            <ac:graphicFrameMk id="6" creationId="{ED838C0B-39F4-4670-A8C2-F075943BB8B9}"/>
          </ac:graphicFrameMkLst>
        </pc:graphicFrameChg>
        <pc:picChg chg="add mod modCrop">
          <ac:chgData name="Nitheesh Kaliyamurthy" userId="2821ebda-f4ac-4963-9a4e-a836dfc45829" providerId="ADAL" clId="{CF6298D9-A5A8-474A-A8B2-75BC28483993}" dt="2021-10-25T05:46:23.097" v="856" actId="732"/>
          <ac:picMkLst>
            <pc:docMk/>
            <pc:sldMk cId="374379357" sldId="1264"/>
            <ac:picMk id="5" creationId="{674C28FA-8483-4615-9BCB-14BA567653FD}"/>
          </ac:picMkLst>
        </pc:picChg>
      </pc:sldChg>
      <pc:sldChg chg="delSp modSp mod">
        <pc:chgData name="Nitheesh Kaliyamurthy" userId="2821ebda-f4ac-4963-9a4e-a836dfc45829" providerId="ADAL" clId="{CF6298D9-A5A8-474A-A8B2-75BC28483993}" dt="2021-10-25T06:11:37.585" v="1132" actId="403"/>
        <pc:sldMkLst>
          <pc:docMk/>
          <pc:sldMk cId="870759796" sldId="1265"/>
        </pc:sldMkLst>
        <pc:spChg chg="mod">
          <ac:chgData name="Nitheesh Kaliyamurthy" userId="2821ebda-f4ac-4963-9a4e-a836dfc45829" providerId="ADAL" clId="{CF6298D9-A5A8-474A-A8B2-75BC28483993}" dt="2021-10-25T06:10:32.201" v="1104" actId="20577"/>
          <ac:spMkLst>
            <pc:docMk/>
            <pc:sldMk cId="870759796" sldId="1265"/>
            <ac:spMk id="4098" creationId="{00000000-0000-0000-0000-000000000000}"/>
          </ac:spMkLst>
        </pc:spChg>
        <pc:spChg chg="mod">
          <ac:chgData name="Nitheesh Kaliyamurthy" userId="2821ebda-f4ac-4963-9a4e-a836dfc45829" providerId="ADAL" clId="{CF6298D9-A5A8-474A-A8B2-75BC28483993}" dt="2021-10-25T06:11:37.585" v="1132" actId="403"/>
          <ac:spMkLst>
            <pc:docMk/>
            <pc:sldMk cId="870759796" sldId="1265"/>
            <ac:spMk id="4099" creationId="{00000000-0000-0000-0000-000000000000}"/>
          </ac:spMkLst>
        </pc:spChg>
        <pc:graphicFrameChg chg="del">
          <ac:chgData name="Nitheesh Kaliyamurthy" userId="2821ebda-f4ac-4963-9a4e-a836dfc45829" providerId="ADAL" clId="{CF6298D9-A5A8-474A-A8B2-75BC28483993}" dt="2021-10-25T06:10:35.577" v="1105" actId="478"/>
          <ac:graphicFrameMkLst>
            <pc:docMk/>
            <pc:sldMk cId="870759796" sldId="1265"/>
            <ac:graphicFrameMk id="5" creationId="{1C029ABD-9396-4CE2-81EC-FEB09BC4C761}"/>
          </ac:graphicFrameMkLst>
        </pc:graphicFrameChg>
        <pc:picChg chg="del">
          <ac:chgData name="Nitheesh Kaliyamurthy" userId="2821ebda-f4ac-4963-9a4e-a836dfc45829" providerId="ADAL" clId="{CF6298D9-A5A8-474A-A8B2-75BC28483993}" dt="2021-10-25T06:10:57.998" v="1115" actId="478"/>
          <ac:picMkLst>
            <pc:docMk/>
            <pc:sldMk cId="870759796" sldId="1265"/>
            <ac:picMk id="7" creationId="{C6FC4317-66BF-48D2-A215-972F45B3B751}"/>
          </ac:picMkLst>
        </pc:picChg>
      </pc:sldChg>
      <pc:sldChg chg="del">
        <pc:chgData name="Nitheesh Kaliyamurthy" userId="2821ebda-f4ac-4963-9a4e-a836dfc45829" providerId="ADAL" clId="{CF6298D9-A5A8-474A-A8B2-75BC28483993}" dt="2021-10-25T07:40:37.477" v="1508" actId="47"/>
        <pc:sldMkLst>
          <pc:docMk/>
          <pc:sldMk cId="165375807" sldId="1266"/>
        </pc:sldMkLst>
      </pc:sldChg>
      <pc:sldChg chg="del">
        <pc:chgData name="Nitheesh Kaliyamurthy" userId="2821ebda-f4ac-4963-9a4e-a836dfc45829" providerId="ADAL" clId="{CF6298D9-A5A8-474A-A8B2-75BC28483993}" dt="2021-10-25T07:40:37.477" v="1508" actId="47"/>
        <pc:sldMkLst>
          <pc:docMk/>
          <pc:sldMk cId="2181664565" sldId="1267"/>
        </pc:sldMkLst>
      </pc:sldChg>
      <pc:sldChg chg="del">
        <pc:chgData name="Nitheesh Kaliyamurthy" userId="2821ebda-f4ac-4963-9a4e-a836dfc45829" providerId="ADAL" clId="{CF6298D9-A5A8-474A-A8B2-75BC28483993}" dt="2021-10-25T07:40:37.477" v="1508" actId="47"/>
        <pc:sldMkLst>
          <pc:docMk/>
          <pc:sldMk cId="3121047914" sldId="1268"/>
        </pc:sldMkLst>
      </pc:sldChg>
      <pc:sldChg chg="del">
        <pc:chgData name="Nitheesh Kaliyamurthy" userId="2821ebda-f4ac-4963-9a4e-a836dfc45829" providerId="ADAL" clId="{CF6298D9-A5A8-474A-A8B2-75BC28483993}" dt="2021-10-25T07:40:37.477" v="1508" actId="47"/>
        <pc:sldMkLst>
          <pc:docMk/>
          <pc:sldMk cId="2761636888" sldId="1269"/>
        </pc:sldMkLst>
      </pc:sldChg>
      <pc:sldChg chg="del">
        <pc:chgData name="Nitheesh Kaliyamurthy" userId="2821ebda-f4ac-4963-9a4e-a836dfc45829" providerId="ADAL" clId="{CF6298D9-A5A8-474A-A8B2-75BC28483993}" dt="2021-10-25T07:40:37.477" v="1508" actId="47"/>
        <pc:sldMkLst>
          <pc:docMk/>
          <pc:sldMk cId="741006563" sldId="1270"/>
        </pc:sldMkLst>
      </pc:sldChg>
      <pc:sldChg chg="del">
        <pc:chgData name="Nitheesh Kaliyamurthy" userId="2821ebda-f4ac-4963-9a4e-a836dfc45829" providerId="ADAL" clId="{CF6298D9-A5A8-474A-A8B2-75BC28483993}" dt="2021-10-25T07:40:37.477" v="1508" actId="47"/>
        <pc:sldMkLst>
          <pc:docMk/>
          <pc:sldMk cId="401495320" sldId="1271"/>
        </pc:sldMkLst>
      </pc:sldChg>
      <pc:sldChg chg="del">
        <pc:chgData name="Nitheesh Kaliyamurthy" userId="2821ebda-f4ac-4963-9a4e-a836dfc45829" providerId="ADAL" clId="{CF6298D9-A5A8-474A-A8B2-75BC28483993}" dt="2021-10-25T07:40:37.477" v="1508" actId="47"/>
        <pc:sldMkLst>
          <pc:docMk/>
          <pc:sldMk cId="504326229" sldId="1272"/>
        </pc:sldMkLst>
      </pc:sldChg>
      <pc:sldChg chg="del">
        <pc:chgData name="Nitheesh Kaliyamurthy" userId="2821ebda-f4ac-4963-9a4e-a836dfc45829" providerId="ADAL" clId="{CF6298D9-A5A8-474A-A8B2-75BC28483993}" dt="2021-10-25T07:40:37.477" v="1508" actId="47"/>
        <pc:sldMkLst>
          <pc:docMk/>
          <pc:sldMk cId="4269475257" sldId="1273"/>
        </pc:sldMkLst>
      </pc:sldChg>
      <pc:sldChg chg="del">
        <pc:chgData name="Nitheesh Kaliyamurthy" userId="2821ebda-f4ac-4963-9a4e-a836dfc45829" providerId="ADAL" clId="{CF6298D9-A5A8-474A-A8B2-75BC28483993}" dt="2021-10-25T07:40:37.477" v="1508" actId="47"/>
        <pc:sldMkLst>
          <pc:docMk/>
          <pc:sldMk cId="3200769178" sldId="1274"/>
        </pc:sldMkLst>
      </pc:sldChg>
      <pc:sldChg chg="del">
        <pc:chgData name="Nitheesh Kaliyamurthy" userId="2821ebda-f4ac-4963-9a4e-a836dfc45829" providerId="ADAL" clId="{CF6298D9-A5A8-474A-A8B2-75BC28483993}" dt="2021-10-25T07:40:37.477" v="1508" actId="47"/>
        <pc:sldMkLst>
          <pc:docMk/>
          <pc:sldMk cId="1159540886" sldId="1275"/>
        </pc:sldMkLst>
      </pc:sldChg>
      <pc:sldChg chg="del">
        <pc:chgData name="Nitheesh Kaliyamurthy" userId="2821ebda-f4ac-4963-9a4e-a836dfc45829" providerId="ADAL" clId="{CF6298D9-A5A8-474A-A8B2-75BC28483993}" dt="2021-10-25T07:40:37.477" v="1508" actId="47"/>
        <pc:sldMkLst>
          <pc:docMk/>
          <pc:sldMk cId="447549088" sldId="1276"/>
        </pc:sldMkLst>
      </pc:sldChg>
      <pc:sldChg chg="del">
        <pc:chgData name="Nitheesh Kaliyamurthy" userId="2821ebda-f4ac-4963-9a4e-a836dfc45829" providerId="ADAL" clId="{CF6298D9-A5A8-474A-A8B2-75BC28483993}" dt="2021-10-25T07:40:37.477" v="1508" actId="47"/>
        <pc:sldMkLst>
          <pc:docMk/>
          <pc:sldMk cId="3330158630" sldId="1277"/>
        </pc:sldMkLst>
      </pc:sldChg>
      <pc:sldChg chg="del">
        <pc:chgData name="Nitheesh Kaliyamurthy" userId="2821ebda-f4ac-4963-9a4e-a836dfc45829" providerId="ADAL" clId="{CF6298D9-A5A8-474A-A8B2-75BC28483993}" dt="2021-10-25T07:40:37.477" v="1508" actId="47"/>
        <pc:sldMkLst>
          <pc:docMk/>
          <pc:sldMk cId="242302165" sldId="1308"/>
        </pc:sldMkLst>
      </pc:sldChg>
      <pc:sldChg chg="del">
        <pc:chgData name="Nitheesh Kaliyamurthy" userId="2821ebda-f4ac-4963-9a4e-a836dfc45829" providerId="ADAL" clId="{CF6298D9-A5A8-474A-A8B2-75BC28483993}" dt="2021-10-25T07:40:37.477" v="1508" actId="47"/>
        <pc:sldMkLst>
          <pc:docMk/>
          <pc:sldMk cId="2067310763" sldId="1309"/>
        </pc:sldMkLst>
      </pc:sldChg>
      <pc:sldChg chg="del">
        <pc:chgData name="Nitheesh Kaliyamurthy" userId="2821ebda-f4ac-4963-9a4e-a836dfc45829" providerId="ADAL" clId="{CF6298D9-A5A8-474A-A8B2-75BC28483993}" dt="2021-10-25T07:40:37.477" v="1508" actId="47"/>
        <pc:sldMkLst>
          <pc:docMk/>
          <pc:sldMk cId="1273946429" sldId="1310"/>
        </pc:sldMkLst>
      </pc:sldChg>
      <pc:sldChg chg="del">
        <pc:chgData name="Nitheesh Kaliyamurthy" userId="2821ebda-f4ac-4963-9a4e-a836dfc45829" providerId="ADAL" clId="{CF6298D9-A5A8-474A-A8B2-75BC28483993}" dt="2021-10-25T07:40:37.477" v="1508" actId="47"/>
        <pc:sldMkLst>
          <pc:docMk/>
          <pc:sldMk cId="3486668350" sldId="1311"/>
        </pc:sldMkLst>
      </pc:sldChg>
      <pc:sldChg chg="addSp delSp modSp add mod">
        <pc:chgData name="Nitheesh Kaliyamurthy" userId="2821ebda-f4ac-4963-9a4e-a836dfc45829" providerId="ADAL" clId="{CF6298D9-A5A8-474A-A8B2-75BC28483993}" dt="2021-10-25T05:36:02.998" v="732" actId="20577"/>
        <pc:sldMkLst>
          <pc:docMk/>
          <pc:sldMk cId="2291745454" sldId="1312"/>
        </pc:sldMkLst>
        <pc:spChg chg="add del mod">
          <ac:chgData name="Nitheesh Kaliyamurthy" userId="2821ebda-f4ac-4963-9a4e-a836dfc45829" providerId="ADAL" clId="{CF6298D9-A5A8-474A-A8B2-75BC28483993}" dt="2021-10-25T05:34:07.474" v="701" actId="478"/>
          <ac:spMkLst>
            <pc:docMk/>
            <pc:sldMk cId="2291745454" sldId="1312"/>
            <ac:spMk id="3" creationId="{35A3E99C-C9D4-41F5-B144-75D0584C6CE2}"/>
          </ac:spMkLst>
        </pc:spChg>
        <pc:spChg chg="mod">
          <ac:chgData name="Nitheesh Kaliyamurthy" userId="2821ebda-f4ac-4963-9a4e-a836dfc45829" providerId="ADAL" clId="{CF6298D9-A5A8-474A-A8B2-75BC28483993}" dt="2021-10-25T05:36:02.998" v="732" actId="20577"/>
          <ac:spMkLst>
            <pc:docMk/>
            <pc:sldMk cId="2291745454" sldId="1312"/>
            <ac:spMk id="6" creationId="{5F634E01-B132-4F8C-8914-BE686BD9BDA3}"/>
          </ac:spMkLst>
        </pc:spChg>
        <pc:spChg chg="mod">
          <ac:chgData name="Nitheesh Kaliyamurthy" userId="2821ebda-f4ac-4963-9a4e-a836dfc45829" providerId="ADAL" clId="{CF6298D9-A5A8-474A-A8B2-75BC28483993}" dt="2021-10-25T05:34:13.053" v="702" actId="1076"/>
          <ac:spMkLst>
            <pc:docMk/>
            <pc:sldMk cId="2291745454" sldId="1312"/>
            <ac:spMk id="9" creationId="{D6BA2120-E148-471F-BC45-11197755E5A7}"/>
          </ac:spMkLst>
        </pc:spChg>
        <pc:spChg chg="mod">
          <ac:chgData name="Nitheesh Kaliyamurthy" userId="2821ebda-f4ac-4963-9a4e-a836dfc45829" providerId="ADAL" clId="{CF6298D9-A5A8-474A-A8B2-75BC28483993}" dt="2021-10-25T05:34:13.053" v="702" actId="1076"/>
          <ac:spMkLst>
            <pc:docMk/>
            <pc:sldMk cId="2291745454" sldId="1312"/>
            <ac:spMk id="11" creationId="{D8F37378-41FE-4F2C-A94F-AE031977687D}"/>
          </ac:spMkLst>
        </pc:spChg>
        <pc:spChg chg="mod">
          <ac:chgData name="Nitheesh Kaliyamurthy" userId="2821ebda-f4ac-4963-9a4e-a836dfc45829" providerId="ADAL" clId="{CF6298D9-A5A8-474A-A8B2-75BC28483993}" dt="2021-10-25T05:34:13.053" v="702" actId="1076"/>
          <ac:spMkLst>
            <pc:docMk/>
            <pc:sldMk cId="2291745454" sldId="1312"/>
            <ac:spMk id="16" creationId="{9A6E31C1-7587-40D2-BD89-1374B8B69054}"/>
          </ac:spMkLst>
        </pc:spChg>
        <pc:spChg chg="mod">
          <ac:chgData name="Nitheesh Kaliyamurthy" userId="2821ebda-f4ac-4963-9a4e-a836dfc45829" providerId="ADAL" clId="{CF6298D9-A5A8-474A-A8B2-75BC28483993}" dt="2021-10-25T05:34:13.053" v="702" actId="1076"/>
          <ac:spMkLst>
            <pc:docMk/>
            <pc:sldMk cId="2291745454" sldId="1312"/>
            <ac:spMk id="20" creationId="{B2484245-8A39-4DA3-8CDC-9B82DAC2EB06}"/>
          </ac:spMkLst>
        </pc:spChg>
        <pc:spChg chg="mod">
          <ac:chgData name="Nitheesh Kaliyamurthy" userId="2821ebda-f4ac-4963-9a4e-a836dfc45829" providerId="ADAL" clId="{CF6298D9-A5A8-474A-A8B2-75BC28483993}" dt="2021-10-25T05:34:13.053" v="702" actId="1076"/>
          <ac:spMkLst>
            <pc:docMk/>
            <pc:sldMk cId="2291745454" sldId="1312"/>
            <ac:spMk id="25" creationId="{ECECB4A4-FBF2-4C14-8A9D-3BF80E5FA21A}"/>
          </ac:spMkLst>
        </pc:spChg>
        <pc:spChg chg="mod">
          <ac:chgData name="Nitheesh Kaliyamurthy" userId="2821ebda-f4ac-4963-9a4e-a836dfc45829" providerId="ADAL" clId="{CF6298D9-A5A8-474A-A8B2-75BC28483993}" dt="2021-10-25T05:34:13.053" v="702" actId="1076"/>
          <ac:spMkLst>
            <pc:docMk/>
            <pc:sldMk cId="2291745454" sldId="1312"/>
            <ac:spMk id="26" creationId="{08549E23-FF44-46FF-96B6-2566F9C31BF2}"/>
          </ac:spMkLst>
        </pc:spChg>
        <pc:spChg chg="mod">
          <ac:chgData name="Nitheesh Kaliyamurthy" userId="2821ebda-f4ac-4963-9a4e-a836dfc45829" providerId="ADAL" clId="{CF6298D9-A5A8-474A-A8B2-75BC28483993}" dt="2021-10-25T05:34:13.053" v="702" actId="1076"/>
          <ac:spMkLst>
            <pc:docMk/>
            <pc:sldMk cId="2291745454" sldId="1312"/>
            <ac:spMk id="27" creationId="{59083783-2E73-47E8-B1B6-8D8CD01F1085}"/>
          </ac:spMkLst>
        </pc:spChg>
        <pc:spChg chg="mod">
          <ac:chgData name="Nitheesh Kaliyamurthy" userId="2821ebda-f4ac-4963-9a4e-a836dfc45829" providerId="ADAL" clId="{CF6298D9-A5A8-474A-A8B2-75BC28483993}" dt="2021-10-25T05:34:13.053" v="702" actId="1076"/>
          <ac:spMkLst>
            <pc:docMk/>
            <pc:sldMk cId="2291745454" sldId="1312"/>
            <ac:spMk id="28" creationId="{F682EC67-1422-4A7C-B38B-353E7A186C00}"/>
          </ac:spMkLst>
        </pc:spChg>
        <pc:spChg chg="mod">
          <ac:chgData name="Nitheesh Kaliyamurthy" userId="2821ebda-f4ac-4963-9a4e-a836dfc45829" providerId="ADAL" clId="{CF6298D9-A5A8-474A-A8B2-75BC28483993}" dt="2021-10-25T05:34:13.053" v="702" actId="1076"/>
          <ac:spMkLst>
            <pc:docMk/>
            <pc:sldMk cId="2291745454" sldId="1312"/>
            <ac:spMk id="30" creationId="{AB68D67C-5F27-4FF6-8217-DF32435DE7EC}"/>
          </ac:spMkLst>
        </pc:spChg>
        <pc:spChg chg="mod">
          <ac:chgData name="Nitheesh Kaliyamurthy" userId="2821ebda-f4ac-4963-9a4e-a836dfc45829" providerId="ADAL" clId="{CF6298D9-A5A8-474A-A8B2-75BC28483993}" dt="2021-10-25T05:34:13.053" v="702" actId="1076"/>
          <ac:spMkLst>
            <pc:docMk/>
            <pc:sldMk cId="2291745454" sldId="1312"/>
            <ac:spMk id="33" creationId="{F8C30069-BA30-4F7A-A9B1-18F259FA515E}"/>
          </ac:spMkLst>
        </pc:spChg>
        <pc:spChg chg="mod">
          <ac:chgData name="Nitheesh Kaliyamurthy" userId="2821ebda-f4ac-4963-9a4e-a836dfc45829" providerId="ADAL" clId="{CF6298D9-A5A8-474A-A8B2-75BC28483993}" dt="2021-10-25T05:34:13.053" v="702" actId="1076"/>
          <ac:spMkLst>
            <pc:docMk/>
            <pc:sldMk cId="2291745454" sldId="1312"/>
            <ac:spMk id="35" creationId="{667ECEE6-5D79-4494-8712-F493C856E1FB}"/>
          </ac:spMkLst>
        </pc:spChg>
        <pc:spChg chg="mod">
          <ac:chgData name="Nitheesh Kaliyamurthy" userId="2821ebda-f4ac-4963-9a4e-a836dfc45829" providerId="ADAL" clId="{CF6298D9-A5A8-474A-A8B2-75BC28483993}" dt="2021-10-25T05:34:13.053" v="702" actId="1076"/>
          <ac:spMkLst>
            <pc:docMk/>
            <pc:sldMk cId="2291745454" sldId="1312"/>
            <ac:spMk id="37" creationId="{7DF4F7DE-0231-4845-AEAE-E79BC1BF911A}"/>
          </ac:spMkLst>
        </pc:spChg>
        <pc:spChg chg="mod">
          <ac:chgData name="Nitheesh Kaliyamurthy" userId="2821ebda-f4ac-4963-9a4e-a836dfc45829" providerId="ADAL" clId="{CF6298D9-A5A8-474A-A8B2-75BC28483993}" dt="2021-10-25T05:34:13.053" v="702" actId="1076"/>
          <ac:spMkLst>
            <pc:docMk/>
            <pc:sldMk cId="2291745454" sldId="1312"/>
            <ac:spMk id="39" creationId="{799361A2-BB68-426B-A740-ADFA4B2B9ECC}"/>
          </ac:spMkLst>
        </pc:spChg>
        <pc:spChg chg="mod">
          <ac:chgData name="Nitheesh Kaliyamurthy" userId="2821ebda-f4ac-4963-9a4e-a836dfc45829" providerId="ADAL" clId="{CF6298D9-A5A8-474A-A8B2-75BC28483993}" dt="2021-10-25T05:34:13.053" v="702" actId="1076"/>
          <ac:spMkLst>
            <pc:docMk/>
            <pc:sldMk cId="2291745454" sldId="1312"/>
            <ac:spMk id="40" creationId="{3154A428-E766-4CBE-B3EA-E4F3311D2822}"/>
          </ac:spMkLst>
        </pc:spChg>
        <pc:spChg chg="mod">
          <ac:chgData name="Nitheesh Kaliyamurthy" userId="2821ebda-f4ac-4963-9a4e-a836dfc45829" providerId="ADAL" clId="{CF6298D9-A5A8-474A-A8B2-75BC28483993}" dt="2021-10-25T05:34:13.053" v="702" actId="1076"/>
          <ac:spMkLst>
            <pc:docMk/>
            <pc:sldMk cId="2291745454" sldId="1312"/>
            <ac:spMk id="41" creationId="{74FEE625-333C-4546-BE74-55C8241B5B13}"/>
          </ac:spMkLst>
        </pc:spChg>
        <pc:spChg chg="mod">
          <ac:chgData name="Nitheesh Kaliyamurthy" userId="2821ebda-f4ac-4963-9a4e-a836dfc45829" providerId="ADAL" clId="{CF6298D9-A5A8-474A-A8B2-75BC28483993}" dt="2021-10-25T05:34:13.053" v="702" actId="1076"/>
          <ac:spMkLst>
            <pc:docMk/>
            <pc:sldMk cId="2291745454" sldId="1312"/>
            <ac:spMk id="43" creationId="{1B96F2FE-8C5C-4B24-8C62-1AC66CE01E26}"/>
          </ac:spMkLst>
        </pc:spChg>
        <pc:spChg chg="mod">
          <ac:chgData name="Nitheesh Kaliyamurthy" userId="2821ebda-f4ac-4963-9a4e-a836dfc45829" providerId="ADAL" clId="{CF6298D9-A5A8-474A-A8B2-75BC28483993}" dt="2021-10-25T05:34:13.053" v="702" actId="1076"/>
          <ac:spMkLst>
            <pc:docMk/>
            <pc:sldMk cId="2291745454" sldId="1312"/>
            <ac:spMk id="44" creationId="{33161616-461C-4DB3-B6B4-5EF2A9BF5C90}"/>
          </ac:spMkLst>
        </pc:spChg>
        <pc:spChg chg="mod">
          <ac:chgData name="Nitheesh Kaliyamurthy" userId="2821ebda-f4ac-4963-9a4e-a836dfc45829" providerId="ADAL" clId="{CF6298D9-A5A8-474A-A8B2-75BC28483993}" dt="2021-10-25T05:34:13.053" v="702" actId="1076"/>
          <ac:spMkLst>
            <pc:docMk/>
            <pc:sldMk cId="2291745454" sldId="1312"/>
            <ac:spMk id="45" creationId="{7031C425-97A3-43FE-A55C-4771ECED6A9A}"/>
          </ac:spMkLst>
        </pc:spChg>
        <pc:spChg chg="mod">
          <ac:chgData name="Nitheesh Kaliyamurthy" userId="2821ebda-f4ac-4963-9a4e-a836dfc45829" providerId="ADAL" clId="{CF6298D9-A5A8-474A-A8B2-75BC28483993}" dt="2021-10-25T05:34:13.053" v="702" actId="1076"/>
          <ac:spMkLst>
            <pc:docMk/>
            <pc:sldMk cId="2291745454" sldId="1312"/>
            <ac:spMk id="46" creationId="{516B3889-68B7-461A-B914-8CEF45A96426}"/>
          </ac:spMkLst>
        </pc:spChg>
        <pc:spChg chg="mod">
          <ac:chgData name="Nitheesh Kaliyamurthy" userId="2821ebda-f4ac-4963-9a4e-a836dfc45829" providerId="ADAL" clId="{CF6298D9-A5A8-474A-A8B2-75BC28483993}" dt="2021-10-25T05:34:13.053" v="702" actId="1076"/>
          <ac:spMkLst>
            <pc:docMk/>
            <pc:sldMk cId="2291745454" sldId="1312"/>
            <ac:spMk id="48" creationId="{2F8034FD-FA7A-4576-A658-74515337B143}"/>
          </ac:spMkLst>
        </pc:spChg>
        <pc:spChg chg="mod">
          <ac:chgData name="Nitheesh Kaliyamurthy" userId="2821ebda-f4ac-4963-9a4e-a836dfc45829" providerId="ADAL" clId="{CF6298D9-A5A8-474A-A8B2-75BC28483993}" dt="2021-10-25T05:34:13.053" v="702" actId="1076"/>
          <ac:spMkLst>
            <pc:docMk/>
            <pc:sldMk cId="2291745454" sldId="1312"/>
            <ac:spMk id="49" creationId="{DF355B46-07F4-4EC6-93EA-06579AF8D62D}"/>
          </ac:spMkLst>
        </pc:spChg>
        <pc:spChg chg="mod">
          <ac:chgData name="Nitheesh Kaliyamurthy" userId="2821ebda-f4ac-4963-9a4e-a836dfc45829" providerId="ADAL" clId="{CF6298D9-A5A8-474A-A8B2-75BC28483993}" dt="2021-10-25T05:34:13.053" v="702" actId="1076"/>
          <ac:spMkLst>
            <pc:docMk/>
            <pc:sldMk cId="2291745454" sldId="1312"/>
            <ac:spMk id="50" creationId="{CF1258D2-5FDA-4DF8-BF7E-00DDE93269CB}"/>
          </ac:spMkLst>
        </pc:spChg>
        <pc:spChg chg="add del mod">
          <ac:chgData name="Nitheesh Kaliyamurthy" userId="2821ebda-f4ac-4963-9a4e-a836dfc45829" providerId="ADAL" clId="{CF6298D9-A5A8-474A-A8B2-75BC28483993}" dt="2021-10-25T05:35:08.558" v="708" actId="478"/>
          <ac:spMkLst>
            <pc:docMk/>
            <pc:sldMk cId="2291745454" sldId="1312"/>
            <ac:spMk id="51" creationId="{A0B0FE09-1750-4CAA-B9A4-83CDDFC74345}"/>
          </ac:spMkLst>
        </pc:spChg>
        <pc:spChg chg="add del mod">
          <ac:chgData name="Nitheesh Kaliyamurthy" userId="2821ebda-f4ac-4963-9a4e-a836dfc45829" providerId="ADAL" clId="{CF6298D9-A5A8-474A-A8B2-75BC28483993}" dt="2021-10-25T05:35:05.512" v="707" actId="478"/>
          <ac:spMkLst>
            <pc:docMk/>
            <pc:sldMk cId="2291745454" sldId="1312"/>
            <ac:spMk id="53" creationId="{EAF24FA0-0F75-439B-9A30-A3158B09E7C3}"/>
          </ac:spMkLst>
        </pc:spChg>
        <pc:spChg chg="del">
          <ac:chgData name="Nitheesh Kaliyamurthy" userId="2821ebda-f4ac-4963-9a4e-a836dfc45829" providerId="ADAL" clId="{CF6298D9-A5A8-474A-A8B2-75BC28483993}" dt="2021-10-25T05:34:04.680" v="700" actId="478"/>
          <ac:spMkLst>
            <pc:docMk/>
            <pc:sldMk cId="2291745454" sldId="1312"/>
            <ac:spMk id="4099" creationId="{00000000-0000-0000-0000-000000000000}"/>
          </ac:spMkLst>
        </pc:spChg>
        <pc:grpChg chg="mod">
          <ac:chgData name="Nitheesh Kaliyamurthy" userId="2821ebda-f4ac-4963-9a4e-a836dfc45829" providerId="ADAL" clId="{CF6298D9-A5A8-474A-A8B2-75BC28483993}" dt="2021-10-25T05:34:13.053" v="702" actId="1076"/>
          <ac:grpSpMkLst>
            <pc:docMk/>
            <pc:sldMk cId="2291745454" sldId="1312"/>
            <ac:grpSpMk id="7" creationId="{CD15C498-BA8F-43E3-9AD0-519D5E7B49F9}"/>
          </ac:grpSpMkLst>
        </pc:grpChg>
        <pc:grpChg chg="mod">
          <ac:chgData name="Nitheesh Kaliyamurthy" userId="2821ebda-f4ac-4963-9a4e-a836dfc45829" providerId="ADAL" clId="{CF6298D9-A5A8-474A-A8B2-75BC28483993}" dt="2021-10-25T05:34:13.053" v="702" actId="1076"/>
          <ac:grpSpMkLst>
            <pc:docMk/>
            <pc:sldMk cId="2291745454" sldId="1312"/>
            <ac:grpSpMk id="10" creationId="{52A677B7-C7B1-4258-8B6C-444A5EE40EE0}"/>
          </ac:grpSpMkLst>
        </pc:grpChg>
        <pc:grpChg chg="mod">
          <ac:chgData name="Nitheesh Kaliyamurthy" userId="2821ebda-f4ac-4963-9a4e-a836dfc45829" providerId="ADAL" clId="{CF6298D9-A5A8-474A-A8B2-75BC28483993}" dt="2021-10-25T05:34:13.053" v="702" actId="1076"/>
          <ac:grpSpMkLst>
            <pc:docMk/>
            <pc:sldMk cId="2291745454" sldId="1312"/>
            <ac:grpSpMk id="12" creationId="{003E4F2C-E080-47EF-AFA7-259BC21CAC8E}"/>
          </ac:grpSpMkLst>
        </pc:grpChg>
        <pc:graphicFrameChg chg="add mod">
          <ac:chgData name="Nitheesh Kaliyamurthy" userId="2821ebda-f4ac-4963-9a4e-a836dfc45829" providerId="ADAL" clId="{CF6298D9-A5A8-474A-A8B2-75BC28483993}" dt="2021-10-25T05:35:13.883" v="709" actId="1076"/>
          <ac:graphicFrameMkLst>
            <pc:docMk/>
            <pc:sldMk cId="2291745454" sldId="1312"/>
            <ac:graphicFrameMk id="52" creationId="{D471FDFF-BCC2-4F64-A328-FDD7D092835A}"/>
          </ac:graphicFrameMkLst>
        </pc:graphicFrameChg>
        <pc:picChg chg="mod">
          <ac:chgData name="Nitheesh Kaliyamurthy" userId="2821ebda-f4ac-4963-9a4e-a836dfc45829" providerId="ADAL" clId="{CF6298D9-A5A8-474A-A8B2-75BC28483993}" dt="2021-10-25T05:34:13.053" v="702" actId="1076"/>
          <ac:picMkLst>
            <pc:docMk/>
            <pc:sldMk cId="2291745454" sldId="1312"/>
            <ac:picMk id="8" creationId="{28FCFD96-02FB-466B-BD11-6FA9F9FB3607}"/>
          </ac:picMkLst>
        </pc:picChg>
        <pc:picChg chg="mod">
          <ac:chgData name="Nitheesh Kaliyamurthy" userId="2821ebda-f4ac-4963-9a4e-a836dfc45829" providerId="ADAL" clId="{CF6298D9-A5A8-474A-A8B2-75BC28483993}" dt="2021-10-25T05:34:13.053" v="702" actId="1076"/>
          <ac:picMkLst>
            <pc:docMk/>
            <pc:sldMk cId="2291745454" sldId="1312"/>
            <ac:picMk id="19" creationId="{F612E699-64A3-4C33-AE8F-EF5AF7DEEC0D}"/>
          </ac:picMkLst>
        </pc:picChg>
        <pc:picChg chg="mod">
          <ac:chgData name="Nitheesh Kaliyamurthy" userId="2821ebda-f4ac-4963-9a4e-a836dfc45829" providerId="ADAL" clId="{CF6298D9-A5A8-474A-A8B2-75BC28483993}" dt="2021-10-25T05:34:13.053" v="702" actId="1076"/>
          <ac:picMkLst>
            <pc:docMk/>
            <pc:sldMk cId="2291745454" sldId="1312"/>
            <ac:picMk id="23" creationId="{BF0DCE3E-27D2-4287-AB23-FF97A51FEA18}"/>
          </ac:picMkLst>
        </pc:picChg>
        <pc:picChg chg="mod">
          <ac:chgData name="Nitheesh Kaliyamurthy" userId="2821ebda-f4ac-4963-9a4e-a836dfc45829" providerId="ADAL" clId="{CF6298D9-A5A8-474A-A8B2-75BC28483993}" dt="2021-10-25T05:34:13.053" v="702" actId="1076"/>
          <ac:picMkLst>
            <pc:docMk/>
            <pc:sldMk cId="2291745454" sldId="1312"/>
            <ac:picMk id="24" creationId="{39B6B039-FEC2-45BE-8D7D-AE94CFD4E389}"/>
          </ac:picMkLst>
        </pc:picChg>
        <pc:picChg chg="mod">
          <ac:chgData name="Nitheesh Kaliyamurthy" userId="2821ebda-f4ac-4963-9a4e-a836dfc45829" providerId="ADAL" clId="{CF6298D9-A5A8-474A-A8B2-75BC28483993}" dt="2021-10-25T05:34:13.053" v="702" actId="1076"/>
          <ac:picMkLst>
            <pc:docMk/>
            <pc:sldMk cId="2291745454" sldId="1312"/>
            <ac:picMk id="31" creationId="{70CF0DC5-188A-4B8C-A6AB-1F7373870118}"/>
          </ac:picMkLst>
        </pc:picChg>
        <pc:picChg chg="mod">
          <ac:chgData name="Nitheesh Kaliyamurthy" userId="2821ebda-f4ac-4963-9a4e-a836dfc45829" providerId="ADAL" clId="{CF6298D9-A5A8-474A-A8B2-75BC28483993}" dt="2021-10-25T05:34:13.053" v="702" actId="1076"/>
          <ac:picMkLst>
            <pc:docMk/>
            <pc:sldMk cId="2291745454" sldId="1312"/>
            <ac:picMk id="36" creationId="{F567F090-2053-43FF-B4DB-3B98773CAD82}"/>
          </ac:picMkLst>
        </pc:picChg>
        <pc:picChg chg="mod">
          <ac:chgData name="Nitheesh Kaliyamurthy" userId="2821ebda-f4ac-4963-9a4e-a836dfc45829" providerId="ADAL" clId="{CF6298D9-A5A8-474A-A8B2-75BC28483993}" dt="2021-10-25T05:34:13.053" v="702" actId="1076"/>
          <ac:picMkLst>
            <pc:docMk/>
            <pc:sldMk cId="2291745454" sldId="1312"/>
            <ac:picMk id="38" creationId="{543CF3E2-653A-4A13-938F-BE8F77A37336}"/>
          </ac:picMkLst>
        </pc:picChg>
        <pc:picChg chg="mod">
          <ac:chgData name="Nitheesh Kaliyamurthy" userId="2821ebda-f4ac-4963-9a4e-a836dfc45829" providerId="ADAL" clId="{CF6298D9-A5A8-474A-A8B2-75BC28483993}" dt="2021-10-25T05:34:13.053" v="702" actId="1076"/>
          <ac:picMkLst>
            <pc:docMk/>
            <pc:sldMk cId="2291745454" sldId="1312"/>
            <ac:picMk id="42" creationId="{2D2A991B-7B27-4105-86EF-188B1F22651E}"/>
          </ac:picMkLst>
        </pc:picChg>
        <pc:picChg chg="mod">
          <ac:chgData name="Nitheesh Kaliyamurthy" userId="2821ebda-f4ac-4963-9a4e-a836dfc45829" providerId="ADAL" clId="{CF6298D9-A5A8-474A-A8B2-75BC28483993}" dt="2021-10-25T05:34:13.053" v="702" actId="1076"/>
          <ac:picMkLst>
            <pc:docMk/>
            <pc:sldMk cId="2291745454" sldId="1312"/>
            <ac:picMk id="47" creationId="{8C655764-3198-4F06-8BFA-3686C89288A9}"/>
          </ac:picMkLst>
        </pc:picChg>
        <pc:cxnChg chg="mod">
          <ac:chgData name="Nitheesh Kaliyamurthy" userId="2821ebda-f4ac-4963-9a4e-a836dfc45829" providerId="ADAL" clId="{CF6298D9-A5A8-474A-A8B2-75BC28483993}" dt="2021-10-25T05:34:13.053" v="702" actId="1076"/>
          <ac:cxnSpMkLst>
            <pc:docMk/>
            <pc:sldMk cId="2291745454" sldId="1312"/>
            <ac:cxnSpMk id="13" creationId="{7A323CF7-5B4F-435F-8448-AC3676E9EE10}"/>
          </ac:cxnSpMkLst>
        </pc:cxnChg>
        <pc:cxnChg chg="mod">
          <ac:chgData name="Nitheesh Kaliyamurthy" userId="2821ebda-f4ac-4963-9a4e-a836dfc45829" providerId="ADAL" clId="{CF6298D9-A5A8-474A-A8B2-75BC28483993}" dt="2021-10-25T05:34:13.053" v="702" actId="1076"/>
          <ac:cxnSpMkLst>
            <pc:docMk/>
            <pc:sldMk cId="2291745454" sldId="1312"/>
            <ac:cxnSpMk id="14" creationId="{6816B14C-C2E5-474D-98E0-71D03E55A4E0}"/>
          </ac:cxnSpMkLst>
        </pc:cxnChg>
        <pc:cxnChg chg="mod">
          <ac:chgData name="Nitheesh Kaliyamurthy" userId="2821ebda-f4ac-4963-9a4e-a836dfc45829" providerId="ADAL" clId="{CF6298D9-A5A8-474A-A8B2-75BC28483993}" dt="2021-10-25T05:34:13.053" v="702" actId="1076"/>
          <ac:cxnSpMkLst>
            <pc:docMk/>
            <pc:sldMk cId="2291745454" sldId="1312"/>
            <ac:cxnSpMk id="15" creationId="{B5C46185-4FD1-4797-A7C5-65EE22EE9823}"/>
          </ac:cxnSpMkLst>
        </pc:cxnChg>
        <pc:cxnChg chg="mod">
          <ac:chgData name="Nitheesh Kaliyamurthy" userId="2821ebda-f4ac-4963-9a4e-a836dfc45829" providerId="ADAL" clId="{CF6298D9-A5A8-474A-A8B2-75BC28483993}" dt="2021-10-25T05:34:13.053" v="702" actId="1076"/>
          <ac:cxnSpMkLst>
            <pc:docMk/>
            <pc:sldMk cId="2291745454" sldId="1312"/>
            <ac:cxnSpMk id="17" creationId="{2D34A270-E52A-4DAA-B859-8BD48B48363A}"/>
          </ac:cxnSpMkLst>
        </pc:cxnChg>
        <pc:cxnChg chg="mod">
          <ac:chgData name="Nitheesh Kaliyamurthy" userId="2821ebda-f4ac-4963-9a4e-a836dfc45829" providerId="ADAL" clId="{CF6298D9-A5A8-474A-A8B2-75BC28483993}" dt="2021-10-25T05:34:13.053" v="702" actId="1076"/>
          <ac:cxnSpMkLst>
            <pc:docMk/>
            <pc:sldMk cId="2291745454" sldId="1312"/>
            <ac:cxnSpMk id="18" creationId="{26E19C15-29EA-454B-87D4-D70126BB5157}"/>
          </ac:cxnSpMkLst>
        </pc:cxnChg>
        <pc:cxnChg chg="mod">
          <ac:chgData name="Nitheesh Kaliyamurthy" userId="2821ebda-f4ac-4963-9a4e-a836dfc45829" providerId="ADAL" clId="{CF6298D9-A5A8-474A-A8B2-75BC28483993}" dt="2021-10-25T05:34:13.053" v="702" actId="1076"/>
          <ac:cxnSpMkLst>
            <pc:docMk/>
            <pc:sldMk cId="2291745454" sldId="1312"/>
            <ac:cxnSpMk id="21" creationId="{A73719F3-38FD-4C2B-96F3-D4E5B08188F6}"/>
          </ac:cxnSpMkLst>
        </pc:cxnChg>
        <pc:cxnChg chg="mod">
          <ac:chgData name="Nitheesh Kaliyamurthy" userId="2821ebda-f4ac-4963-9a4e-a836dfc45829" providerId="ADAL" clId="{CF6298D9-A5A8-474A-A8B2-75BC28483993}" dt="2021-10-25T05:34:13.053" v="702" actId="1076"/>
          <ac:cxnSpMkLst>
            <pc:docMk/>
            <pc:sldMk cId="2291745454" sldId="1312"/>
            <ac:cxnSpMk id="22" creationId="{BBEE7573-6082-42E6-8E17-0A41FB68832D}"/>
          </ac:cxnSpMkLst>
        </pc:cxnChg>
        <pc:cxnChg chg="mod">
          <ac:chgData name="Nitheesh Kaliyamurthy" userId="2821ebda-f4ac-4963-9a4e-a836dfc45829" providerId="ADAL" clId="{CF6298D9-A5A8-474A-A8B2-75BC28483993}" dt="2021-10-25T05:34:13.053" v="702" actId="1076"/>
          <ac:cxnSpMkLst>
            <pc:docMk/>
            <pc:sldMk cId="2291745454" sldId="1312"/>
            <ac:cxnSpMk id="29" creationId="{88BFEBF5-9C59-4A91-A6B2-F90CB07DB6E1}"/>
          </ac:cxnSpMkLst>
        </pc:cxnChg>
        <pc:cxnChg chg="mod">
          <ac:chgData name="Nitheesh Kaliyamurthy" userId="2821ebda-f4ac-4963-9a4e-a836dfc45829" providerId="ADAL" clId="{CF6298D9-A5A8-474A-A8B2-75BC28483993}" dt="2021-10-25T05:34:13.053" v="702" actId="1076"/>
          <ac:cxnSpMkLst>
            <pc:docMk/>
            <pc:sldMk cId="2291745454" sldId="1312"/>
            <ac:cxnSpMk id="32" creationId="{62EC9991-DED7-4ED3-85A0-8B3423BFCD3C}"/>
          </ac:cxnSpMkLst>
        </pc:cxnChg>
        <pc:cxnChg chg="mod">
          <ac:chgData name="Nitheesh Kaliyamurthy" userId="2821ebda-f4ac-4963-9a4e-a836dfc45829" providerId="ADAL" clId="{CF6298D9-A5A8-474A-A8B2-75BC28483993}" dt="2021-10-25T05:34:13.053" v="702" actId="1076"/>
          <ac:cxnSpMkLst>
            <pc:docMk/>
            <pc:sldMk cId="2291745454" sldId="1312"/>
            <ac:cxnSpMk id="34" creationId="{D9FCD834-4D46-4B44-8A23-E75A27ED1E08}"/>
          </ac:cxnSpMkLst>
        </pc:cxnChg>
      </pc:sldChg>
      <pc:sldChg chg="addSp delSp modSp add mod">
        <pc:chgData name="Nitheesh Kaliyamurthy" userId="2821ebda-f4ac-4963-9a4e-a836dfc45829" providerId="ADAL" clId="{CF6298D9-A5A8-474A-A8B2-75BC28483993}" dt="2021-10-25T05:43:22.410" v="809" actId="1076"/>
        <pc:sldMkLst>
          <pc:docMk/>
          <pc:sldMk cId="3785131721" sldId="1313"/>
        </pc:sldMkLst>
        <pc:spChg chg="add del mod">
          <ac:chgData name="Nitheesh Kaliyamurthy" userId="2821ebda-f4ac-4963-9a4e-a836dfc45829" providerId="ADAL" clId="{CF6298D9-A5A8-474A-A8B2-75BC28483993}" dt="2021-10-25T05:42:31.198" v="799" actId="478"/>
          <ac:spMkLst>
            <pc:docMk/>
            <pc:sldMk cId="3785131721" sldId="1313"/>
            <ac:spMk id="3" creationId="{F6CDB30E-BF5F-40BD-B67F-EDE7ED3C9287}"/>
          </ac:spMkLst>
        </pc:spChg>
        <pc:spChg chg="del">
          <ac:chgData name="Nitheesh Kaliyamurthy" userId="2821ebda-f4ac-4963-9a4e-a836dfc45829" providerId="ADAL" clId="{CF6298D9-A5A8-474A-A8B2-75BC28483993}" dt="2021-10-25T05:42:33.829" v="800" actId="478"/>
          <ac:spMkLst>
            <pc:docMk/>
            <pc:sldMk cId="3785131721" sldId="1313"/>
            <ac:spMk id="6" creationId="{6AE3C344-62D8-4EA9-BDDB-EA1155A732F3}"/>
          </ac:spMkLst>
        </pc:spChg>
        <pc:spChg chg="add mod">
          <ac:chgData name="Nitheesh Kaliyamurthy" userId="2821ebda-f4ac-4963-9a4e-a836dfc45829" providerId="ADAL" clId="{CF6298D9-A5A8-474A-A8B2-75BC28483993}" dt="2021-10-25T05:43:04.971" v="807" actId="108"/>
          <ac:spMkLst>
            <pc:docMk/>
            <pc:sldMk cId="3785131721" sldId="1313"/>
            <ac:spMk id="9" creationId="{B10EFF0F-EB1E-4CDC-A263-B925706CCA5A}"/>
          </ac:spMkLst>
        </pc:spChg>
        <pc:spChg chg="add mod">
          <ac:chgData name="Nitheesh Kaliyamurthy" userId="2821ebda-f4ac-4963-9a4e-a836dfc45829" providerId="ADAL" clId="{CF6298D9-A5A8-474A-A8B2-75BC28483993}" dt="2021-10-25T05:43:22.410" v="809" actId="1076"/>
          <ac:spMkLst>
            <pc:docMk/>
            <pc:sldMk cId="3785131721" sldId="1313"/>
            <ac:spMk id="10" creationId="{20E4BDEF-D4E3-4139-8743-052D661451D2}"/>
          </ac:spMkLst>
        </pc:spChg>
        <pc:spChg chg="add mod">
          <ac:chgData name="Nitheesh Kaliyamurthy" userId="2821ebda-f4ac-4963-9a4e-a836dfc45829" providerId="ADAL" clId="{CF6298D9-A5A8-474A-A8B2-75BC28483993}" dt="2021-10-25T05:43:22.410" v="809" actId="1076"/>
          <ac:spMkLst>
            <pc:docMk/>
            <pc:sldMk cId="3785131721" sldId="1313"/>
            <ac:spMk id="11" creationId="{7222D60B-AF8C-42CB-827A-33EE4CCC6FBE}"/>
          </ac:spMkLst>
        </pc:spChg>
        <pc:spChg chg="mod">
          <ac:chgData name="Nitheesh Kaliyamurthy" userId="2821ebda-f4ac-4963-9a4e-a836dfc45829" providerId="ADAL" clId="{CF6298D9-A5A8-474A-A8B2-75BC28483993}" dt="2021-10-25T05:43:22.410" v="809" actId="1076"/>
          <ac:spMkLst>
            <pc:docMk/>
            <pc:sldMk cId="3785131721" sldId="1313"/>
            <ac:spMk id="14" creationId="{C138A851-7F52-4C4F-8767-11269B050BED}"/>
          </ac:spMkLst>
        </pc:spChg>
        <pc:spChg chg="mod">
          <ac:chgData name="Nitheesh Kaliyamurthy" userId="2821ebda-f4ac-4963-9a4e-a836dfc45829" providerId="ADAL" clId="{CF6298D9-A5A8-474A-A8B2-75BC28483993}" dt="2021-10-25T05:43:22.410" v="809" actId="1076"/>
          <ac:spMkLst>
            <pc:docMk/>
            <pc:sldMk cId="3785131721" sldId="1313"/>
            <ac:spMk id="15" creationId="{782A343F-2168-4AC7-870F-245B0D413734}"/>
          </ac:spMkLst>
        </pc:spChg>
        <pc:spChg chg="mod">
          <ac:chgData name="Nitheesh Kaliyamurthy" userId="2821ebda-f4ac-4963-9a4e-a836dfc45829" providerId="ADAL" clId="{CF6298D9-A5A8-474A-A8B2-75BC28483993}" dt="2021-10-25T05:43:22.410" v="809" actId="1076"/>
          <ac:spMkLst>
            <pc:docMk/>
            <pc:sldMk cId="3785131721" sldId="1313"/>
            <ac:spMk id="19" creationId="{22CCF620-FC28-4397-B2E4-A929E3A156CC}"/>
          </ac:spMkLst>
        </pc:spChg>
        <pc:spChg chg="mod">
          <ac:chgData name="Nitheesh Kaliyamurthy" userId="2821ebda-f4ac-4963-9a4e-a836dfc45829" providerId="ADAL" clId="{CF6298D9-A5A8-474A-A8B2-75BC28483993}" dt="2021-10-25T05:43:22.410" v="809" actId="1076"/>
          <ac:spMkLst>
            <pc:docMk/>
            <pc:sldMk cId="3785131721" sldId="1313"/>
            <ac:spMk id="20" creationId="{9F1347BE-9D98-45E2-BADA-77C414B342B4}"/>
          </ac:spMkLst>
        </pc:spChg>
        <pc:spChg chg="mod">
          <ac:chgData name="Nitheesh Kaliyamurthy" userId="2821ebda-f4ac-4963-9a4e-a836dfc45829" providerId="ADAL" clId="{CF6298D9-A5A8-474A-A8B2-75BC28483993}" dt="2021-10-25T05:43:22.410" v="809" actId="1076"/>
          <ac:spMkLst>
            <pc:docMk/>
            <pc:sldMk cId="3785131721" sldId="1313"/>
            <ac:spMk id="21" creationId="{DF07DB40-5DB2-46BE-A883-AF01AF199FA1}"/>
          </ac:spMkLst>
        </pc:spChg>
        <pc:spChg chg="mod">
          <ac:chgData name="Nitheesh Kaliyamurthy" userId="2821ebda-f4ac-4963-9a4e-a836dfc45829" providerId="ADAL" clId="{CF6298D9-A5A8-474A-A8B2-75BC28483993}" dt="2021-10-25T05:43:22.410" v="809" actId="1076"/>
          <ac:spMkLst>
            <pc:docMk/>
            <pc:sldMk cId="3785131721" sldId="1313"/>
            <ac:spMk id="22" creationId="{D1BDDD92-3060-40E9-BCD5-C2F223BB53EA}"/>
          </ac:spMkLst>
        </pc:spChg>
        <pc:spChg chg="mod">
          <ac:chgData name="Nitheesh Kaliyamurthy" userId="2821ebda-f4ac-4963-9a4e-a836dfc45829" providerId="ADAL" clId="{CF6298D9-A5A8-474A-A8B2-75BC28483993}" dt="2021-10-25T05:43:22.410" v="809" actId="1076"/>
          <ac:spMkLst>
            <pc:docMk/>
            <pc:sldMk cId="3785131721" sldId="1313"/>
            <ac:spMk id="23" creationId="{BE6EA7A0-70BE-426C-9296-27027AB92A15}"/>
          </ac:spMkLst>
        </pc:spChg>
        <pc:spChg chg="mod">
          <ac:chgData name="Nitheesh Kaliyamurthy" userId="2821ebda-f4ac-4963-9a4e-a836dfc45829" providerId="ADAL" clId="{CF6298D9-A5A8-474A-A8B2-75BC28483993}" dt="2021-10-25T05:43:22.410" v="809" actId="1076"/>
          <ac:spMkLst>
            <pc:docMk/>
            <pc:sldMk cId="3785131721" sldId="1313"/>
            <ac:spMk id="24" creationId="{0EB4F8F7-54A5-4A52-A1EE-2D9CEFF32B0D}"/>
          </ac:spMkLst>
        </pc:spChg>
        <pc:spChg chg="mod">
          <ac:chgData name="Nitheesh Kaliyamurthy" userId="2821ebda-f4ac-4963-9a4e-a836dfc45829" providerId="ADAL" clId="{CF6298D9-A5A8-474A-A8B2-75BC28483993}" dt="2021-10-25T05:43:22.410" v="809" actId="1076"/>
          <ac:spMkLst>
            <pc:docMk/>
            <pc:sldMk cId="3785131721" sldId="1313"/>
            <ac:spMk id="25" creationId="{04331D01-B5E7-430D-AB3D-8E8709CDD76F}"/>
          </ac:spMkLst>
        </pc:spChg>
        <pc:spChg chg="mod">
          <ac:chgData name="Nitheesh Kaliyamurthy" userId="2821ebda-f4ac-4963-9a4e-a836dfc45829" providerId="ADAL" clId="{CF6298D9-A5A8-474A-A8B2-75BC28483993}" dt="2021-10-25T05:43:22.410" v="809" actId="1076"/>
          <ac:spMkLst>
            <pc:docMk/>
            <pc:sldMk cId="3785131721" sldId="1313"/>
            <ac:spMk id="26" creationId="{7A0DDF3C-7761-471E-98F3-FF41AC833CED}"/>
          </ac:spMkLst>
        </pc:spChg>
        <pc:spChg chg="mod">
          <ac:chgData name="Nitheesh Kaliyamurthy" userId="2821ebda-f4ac-4963-9a4e-a836dfc45829" providerId="ADAL" clId="{CF6298D9-A5A8-474A-A8B2-75BC28483993}" dt="2021-10-25T05:43:22.410" v="809" actId="1076"/>
          <ac:spMkLst>
            <pc:docMk/>
            <pc:sldMk cId="3785131721" sldId="1313"/>
            <ac:spMk id="27" creationId="{7716904D-2ED0-49F2-957E-EA835A96F090}"/>
          </ac:spMkLst>
        </pc:spChg>
        <pc:spChg chg="mod">
          <ac:chgData name="Nitheesh Kaliyamurthy" userId="2821ebda-f4ac-4963-9a4e-a836dfc45829" providerId="ADAL" clId="{CF6298D9-A5A8-474A-A8B2-75BC28483993}" dt="2021-10-25T05:43:22.410" v="809" actId="1076"/>
          <ac:spMkLst>
            <pc:docMk/>
            <pc:sldMk cId="3785131721" sldId="1313"/>
            <ac:spMk id="28" creationId="{5B037753-84BB-483C-97A9-678FC49EDDA2}"/>
          </ac:spMkLst>
        </pc:spChg>
        <pc:spChg chg="mod">
          <ac:chgData name="Nitheesh Kaliyamurthy" userId="2821ebda-f4ac-4963-9a4e-a836dfc45829" providerId="ADAL" clId="{CF6298D9-A5A8-474A-A8B2-75BC28483993}" dt="2021-10-25T05:43:22.410" v="809" actId="1076"/>
          <ac:spMkLst>
            <pc:docMk/>
            <pc:sldMk cId="3785131721" sldId="1313"/>
            <ac:spMk id="33" creationId="{87C522E8-F7DB-43BA-A660-1A94A570454D}"/>
          </ac:spMkLst>
        </pc:spChg>
        <pc:spChg chg="mod">
          <ac:chgData name="Nitheesh Kaliyamurthy" userId="2821ebda-f4ac-4963-9a4e-a836dfc45829" providerId="ADAL" clId="{CF6298D9-A5A8-474A-A8B2-75BC28483993}" dt="2021-10-25T05:43:22.410" v="809" actId="1076"/>
          <ac:spMkLst>
            <pc:docMk/>
            <pc:sldMk cId="3785131721" sldId="1313"/>
            <ac:spMk id="34" creationId="{C91416B9-6CFC-46F6-B232-1CA04BD7C53A}"/>
          </ac:spMkLst>
        </pc:spChg>
        <pc:spChg chg="mod">
          <ac:chgData name="Nitheesh Kaliyamurthy" userId="2821ebda-f4ac-4963-9a4e-a836dfc45829" providerId="ADAL" clId="{CF6298D9-A5A8-474A-A8B2-75BC28483993}" dt="2021-10-25T05:43:22.410" v="809" actId="1076"/>
          <ac:spMkLst>
            <pc:docMk/>
            <pc:sldMk cId="3785131721" sldId="1313"/>
            <ac:spMk id="35" creationId="{FD3435BE-A7F5-4B9E-9683-BC735DA7E1CF}"/>
          </ac:spMkLst>
        </pc:spChg>
        <pc:spChg chg="mod">
          <ac:chgData name="Nitheesh Kaliyamurthy" userId="2821ebda-f4ac-4963-9a4e-a836dfc45829" providerId="ADAL" clId="{CF6298D9-A5A8-474A-A8B2-75BC28483993}" dt="2021-10-25T05:43:22.410" v="809" actId="1076"/>
          <ac:spMkLst>
            <pc:docMk/>
            <pc:sldMk cId="3785131721" sldId="1313"/>
            <ac:spMk id="36" creationId="{F4CB0A7D-2AFC-43BB-A96F-7318D19560C9}"/>
          </ac:spMkLst>
        </pc:spChg>
        <pc:spChg chg="del">
          <ac:chgData name="Nitheesh Kaliyamurthy" userId="2821ebda-f4ac-4963-9a4e-a836dfc45829" providerId="ADAL" clId="{CF6298D9-A5A8-474A-A8B2-75BC28483993}" dt="2021-10-25T05:42:28.254" v="798" actId="478"/>
          <ac:spMkLst>
            <pc:docMk/>
            <pc:sldMk cId="3785131721" sldId="1313"/>
            <ac:spMk id="4099" creationId="{00000000-0000-0000-0000-000000000000}"/>
          </ac:spMkLst>
        </pc:spChg>
        <pc:grpChg chg="add mod">
          <ac:chgData name="Nitheesh Kaliyamurthy" userId="2821ebda-f4ac-4963-9a4e-a836dfc45829" providerId="ADAL" clId="{CF6298D9-A5A8-474A-A8B2-75BC28483993}" dt="2021-10-25T05:43:22.410" v="809" actId="1076"/>
          <ac:grpSpMkLst>
            <pc:docMk/>
            <pc:sldMk cId="3785131721" sldId="1313"/>
            <ac:grpSpMk id="12" creationId="{8D363463-F4AE-4F58-9B02-B815A78C9697}"/>
          </ac:grpSpMkLst>
        </pc:grpChg>
        <pc:graphicFrameChg chg="del">
          <ac:chgData name="Nitheesh Kaliyamurthy" userId="2821ebda-f4ac-4963-9a4e-a836dfc45829" providerId="ADAL" clId="{CF6298D9-A5A8-474A-A8B2-75BC28483993}" dt="2021-10-25T05:42:43.929" v="804" actId="478"/>
          <ac:graphicFrameMkLst>
            <pc:docMk/>
            <pc:sldMk cId="3785131721" sldId="1313"/>
            <ac:graphicFrameMk id="8" creationId="{378E6EEE-A973-4003-9C63-53CBC466849F}"/>
          </ac:graphicFrameMkLst>
        </pc:graphicFrameChg>
        <pc:picChg chg="mod">
          <ac:chgData name="Nitheesh Kaliyamurthy" userId="2821ebda-f4ac-4963-9a4e-a836dfc45829" providerId="ADAL" clId="{CF6298D9-A5A8-474A-A8B2-75BC28483993}" dt="2021-10-25T05:43:22.410" v="809" actId="1076"/>
          <ac:picMkLst>
            <pc:docMk/>
            <pc:sldMk cId="3785131721" sldId="1313"/>
            <ac:picMk id="13" creationId="{A5341D95-BC6C-4F8C-9DBA-FC64CCD18102}"/>
          </ac:picMkLst>
        </pc:picChg>
        <pc:picChg chg="mod">
          <ac:chgData name="Nitheesh Kaliyamurthy" userId="2821ebda-f4ac-4963-9a4e-a836dfc45829" providerId="ADAL" clId="{CF6298D9-A5A8-474A-A8B2-75BC28483993}" dt="2021-10-25T05:43:22.410" v="809" actId="1076"/>
          <ac:picMkLst>
            <pc:docMk/>
            <pc:sldMk cId="3785131721" sldId="1313"/>
            <ac:picMk id="16" creationId="{DF867FE4-35BA-49A3-9BBE-39C82BB68F34}"/>
          </ac:picMkLst>
        </pc:picChg>
        <pc:picChg chg="mod">
          <ac:chgData name="Nitheesh Kaliyamurthy" userId="2821ebda-f4ac-4963-9a4e-a836dfc45829" providerId="ADAL" clId="{CF6298D9-A5A8-474A-A8B2-75BC28483993}" dt="2021-10-25T05:43:22.410" v="809" actId="1076"/>
          <ac:picMkLst>
            <pc:docMk/>
            <pc:sldMk cId="3785131721" sldId="1313"/>
            <ac:picMk id="17" creationId="{A9993EC2-09F4-4D56-AE43-51B1F8310425}"/>
          </ac:picMkLst>
        </pc:picChg>
        <pc:picChg chg="mod">
          <ac:chgData name="Nitheesh Kaliyamurthy" userId="2821ebda-f4ac-4963-9a4e-a836dfc45829" providerId="ADAL" clId="{CF6298D9-A5A8-474A-A8B2-75BC28483993}" dt="2021-10-25T05:43:22.410" v="809" actId="1076"/>
          <ac:picMkLst>
            <pc:docMk/>
            <pc:sldMk cId="3785131721" sldId="1313"/>
            <ac:picMk id="18" creationId="{C1D08006-6CD7-467A-972B-8B386DDBFBEF}"/>
          </ac:picMkLst>
        </pc:picChg>
        <pc:cxnChg chg="mod">
          <ac:chgData name="Nitheesh Kaliyamurthy" userId="2821ebda-f4ac-4963-9a4e-a836dfc45829" providerId="ADAL" clId="{CF6298D9-A5A8-474A-A8B2-75BC28483993}" dt="2021-10-25T05:43:22.410" v="809" actId="1076"/>
          <ac:cxnSpMkLst>
            <pc:docMk/>
            <pc:sldMk cId="3785131721" sldId="1313"/>
            <ac:cxnSpMk id="29" creationId="{28FB0114-2F87-449D-9121-5729498B7C44}"/>
          </ac:cxnSpMkLst>
        </pc:cxnChg>
        <pc:cxnChg chg="mod">
          <ac:chgData name="Nitheesh Kaliyamurthy" userId="2821ebda-f4ac-4963-9a4e-a836dfc45829" providerId="ADAL" clId="{CF6298D9-A5A8-474A-A8B2-75BC28483993}" dt="2021-10-25T05:43:22.410" v="809" actId="1076"/>
          <ac:cxnSpMkLst>
            <pc:docMk/>
            <pc:sldMk cId="3785131721" sldId="1313"/>
            <ac:cxnSpMk id="30" creationId="{4750F799-C46D-4E24-A236-CDEF1D505A86}"/>
          </ac:cxnSpMkLst>
        </pc:cxnChg>
        <pc:cxnChg chg="mod">
          <ac:chgData name="Nitheesh Kaliyamurthy" userId="2821ebda-f4ac-4963-9a4e-a836dfc45829" providerId="ADAL" clId="{CF6298D9-A5A8-474A-A8B2-75BC28483993}" dt="2021-10-25T05:43:22.410" v="809" actId="1076"/>
          <ac:cxnSpMkLst>
            <pc:docMk/>
            <pc:sldMk cId="3785131721" sldId="1313"/>
            <ac:cxnSpMk id="31" creationId="{22AB0A81-88AE-48F7-A3DB-B7CB646F45E3}"/>
          </ac:cxnSpMkLst>
        </pc:cxnChg>
        <pc:cxnChg chg="mod">
          <ac:chgData name="Nitheesh Kaliyamurthy" userId="2821ebda-f4ac-4963-9a4e-a836dfc45829" providerId="ADAL" clId="{CF6298D9-A5A8-474A-A8B2-75BC28483993}" dt="2021-10-25T05:43:22.410" v="809" actId="1076"/>
          <ac:cxnSpMkLst>
            <pc:docMk/>
            <pc:sldMk cId="3785131721" sldId="1313"/>
            <ac:cxnSpMk id="32" creationId="{C6743B3E-8164-48B7-9EBF-B83016B02B01}"/>
          </ac:cxnSpMkLst>
        </pc:cxnChg>
      </pc:sldChg>
      <pc:sldChg chg="addSp delSp modSp add mod modNotesTx">
        <pc:chgData name="Nitheesh Kaliyamurthy" userId="2821ebda-f4ac-4963-9a4e-a836dfc45829" providerId="ADAL" clId="{CF6298D9-A5A8-474A-A8B2-75BC28483993}" dt="2021-10-25T06:02:11.068" v="988" actId="20577"/>
        <pc:sldMkLst>
          <pc:docMk/>
          <pc:sldMk cId="3816627196" sldId="1314"/>
        </pc:sldMkLst>
        <pc:spChg chg="mod">
          <ac:chgData name="Nitheesh Kaliyamurthy" userId="2821ebda-f4ac-4963-9a4e-a836dfc45829" providerId="ADAL" clId="{CF6298D9-A5A8-474A-A8B2-75BC28483993}" dt="2021-10-25T06:02:11.068" v="988" actId="20577"/>
          <ac:spMkLst>
            <pc:docMk/>
            <pc:sldMk cId="3816627196" sldId="1314"/>
            <ac:spMk id="4098" creationId="{00000000-0000-0000-0000-000000000000}"/>
          </ac:spMkLst>
        </pc:spChg>
        <pc:spChg chg="mod">
          <ac:chgData name="Nitheesh Kaliyamurthy" userId="2821ebda-f4ac-4963-9a4e-a836dfc45829" providerId="ADAL" clId="{CF6298D9-A5A8-474A-A8B2-75BC28483993}" dt="2021-10-25T05:59:10.701" v="887" actId="113"/>
          <ac:spMkLst>
            <pc:docMk/>
            <pc:sldMk cId="3816627196" sldId="1314"/>
            <ac:spMk id="4099" creationId="{00000000-0000-0000-0000-000000000000}"/>
          </ac:spMkLst>
        </pc:spChg>
        <pc:picChg chg="del">
          <ac:chgData name="Nitheesh Kaliyamurthy" userId="2821ebda-f4ac-4963-9a4e-a836dfc45829" providerId="ADAL" clId="{CF6298D9-A5A8-474A-A8B2-75BC28483993}" dt="2021-10-25T05:57:23.133" v="881" actId="478"/>
          <ac:picMkLst>
            <pc:docMk/>
            <pc:sldMk cId="3816627196" sldId="1314"/>
            <ac:picMk id="5" creationId="{674C28FA-8483-4615-9BCB-14BA567653FD}"/>
          </ac:picMkLst>
        </pc:picChg>
        <pc:picChg chg="add mod modCrop">
          <ac:chgData name="Nitheesh Kaliyamurthy" userId="2821ebda-f4ac-4963-9a4e-a836dfc45829" providerId="ADAL" clId="{CF6298D9-A5A8-474A-A8B2-75BC28483993}" dt="2021-10-25T06:00:41.835" v="899" actId="1076"/>
          <ac:picMkLst>
            <pc:docMk/>
            <pc:sldMk cId="3816627196" sldId="1314"/>
            <ac:picMk id="6" creationId="{E6C22D7D-09C3-40D3-BF01-85167264E514}"/>
          </ac:picMkLst>
        </pc:picChg>
      </pc:sldChg>
      <pc:sldChg chg="addSp delSp modSp add mod modNotesTx">
        <pc:chgData name="Nitheesh Kaliyamurthy" userId="2821ebda-f4ac-4963-9a4e-a836dfc45829" providerId="ADAL" clId="{CF6298D9-A5A8-474A-A8B2-75BC28483993}" dt="2021-10-25T06:03:17.655" v="999" actId="167"/>
        <pc:sldMkLst>
          <pc:docMk/>
          <pc:sldMk cId="2166856860" sldId="1315"/>
        </pc:sldMkLst>
        <pc:spChg chg="mod">
          <ac:chgData name="Nitheesh Kaliyamurthy" userId="2821ebda-f4ac-4963-9a4e-a836dfc45829" providerId="ADAL" clId="{CF6298D9-A5A8-474A-A8B2-75BC28483993}" dt="2021-10-25T06:01:39.165" v="949" actId="20577"/>
          <ac:spMkLst>
            <pc:docMk/>
            <pc:sldMk cId="2166856860" sldId="1315"/>
            <ac:spMk id="4098" creationId="{00000000-0000-0000-0000-000000000000}"/>
          </ac:spMkLst>
        </pc:spChg>
        <pc:spChg chg="mod">
          <ac:chgData name="Nitheesh Kaliyamurthy" userId="2821ebda-f4ac-4963-9a4e-a836dfc45829" providerId="ADAL" clId="{CF6298D9-A5A8-474A-A8B2-75BC28483993}" dt="2021-10-25T06:02:47.146" v="992" actId="108"/>
          <ac:spMkLst>
            <pc:docMk/>
            <pc:sldMk cId="2166856860" sldId="1315"/>
            <ac:spMk id="4099" creationId="{00000000-0000-0000-0000-000000000000}"/>
          </ac:spMkLst>
        </pc:spChg>
        <pc:picChg chg="add mod ord modCrop">
          <ac:chgData name="Nitheesh Kaliyamurthy" userId="2821ebda-f4ac-4963-9a4e-a836dfc45829" providerId="ADAL" clId="{CF6298D9-A5A8-474A-A8B2-75BC28483993}" dt="2021-10-25T06:03:17.655" v="999" actId="167"/>
          <ac:picMkLst>
            <pc:docMk/>
            <pc:sldMk cId="2166856860" sldId="1315"/>
            <ac:picMk id="5" creationId="{3016F30E-EF7B-437D-9330-ED620423EEED}"/>
          </ac:picMkLst>
        </pc:picChg>
        <pc:picChg chg="del">
          <ac:chgData name="Nitheesh Kaliyamurthy" userId="2821ebda-f4ac-4963-9a4e-a836dfc45829" providerId="ADAL" clId="{CF6298D9-A5A8-474A-A8B2-75BC28483993}" dt="2021-10-25T06:00:59.734" v="904" actId="478"/>
          <ac:picMkLst>
            <pc:docMk/>
            <pc:sldMk cId="2166856860" sldId="1315"/>
            <ac:picMk id="6" creationId="{E6C22D7D-09C3-40D3-BF01-85167264E514}"/>
          </ac:picMkLst>
        </pc:picChg>
      </pc:sldChg>
      <pc:sldChg chg="addSp delSp modSp add mod">
        <pc:chgData name="Nitheesh Kaliyamurthy" userId="2821ebda-f4ac-4963-9a4e-a836dfc45829" providerId="ADAL" clId="{CF6298D9-A5A8-474A-A8B2-75BC28483993}" dt="2021-10-25T06:06:49.704" v="1043" actId="1076"/>
        <pc:sldMkLst>
          <pc:docMk/>
          <pc:sldMk cId="1283610396" sldId="1316"/>
        </pc:sldMkLst>
        <pc:spChg chg="mod">
          <ac:chgData name="Nitheesh Kaliyamurthy" userId="2821ebda-f4ac-4963-9a4e-a836dfc45829" providerId="ADAL" clId="{CF6298D9-A5A8-474A-A8B2-75BC28483993}" dt="2021-10-25T06:03:57.557" v="1010" actId="20577"/>
          <ac:spMkLst>
            <pc:docMk/>
            <pc:sldMk cId="1283610396" sldId="1316"/>
            <ac:spMk id="4098" creationId="{00000000-0000-0000-0000-000000000000}"/>
          </ac:spMkLst>
        </pc:spChg>
        <pc:spChg chg="mod">
          <ac:chgData name="Nitheesh Kaliyamurthy" userId="2821ebda-f4ac-4963-9a4e-a836dfc45829" providerId="ADAL" clId="{CF6298D9-A5A8-474A-A8B2-75BC28483993}" dt="2021-10-25T06:05:53.804" v="1029" actId="20577"/>
          <ac:spMkLst>
            <pc:docMk/>
            <pc:sldMk cId="1283610396" sldId="1316"/>
            <ac:spMk id="4099" creationId="{00000000-0000-0000-0000-000000000000}"/>
          </ac:spMkLst>
        </pc:spChg>
        <pc:picChg chg="del">
          <ac:chgData name="Nitheesh Kaliyamurthy" userId="2821ebda-f4ac-4963-9a4e-a836dfc45829" providerId="ADAL" clId="{CF6298D9-A5A8-474A-A8B2-75BC28483993}" dt="2021-10-25T06:05:24.809" v="1024" actId="478"/>
          <ac:picMkLst>
            <pc:docMk/>
            <pc:sldMk cId="1283610396" sldId="1316"/>
            <ac:picMk id="5" creationId="{3016F30E-EF7B-437D-9330-ED620423EEED}"/>
          </ac:picMkLst>
        </pc:picChg>
        <pc:picChg chg="add mod modCrop">
          <ac:chgData name="Nitheesh Kaliyamurthy" userId="2821ebda-f4ac-4963-9a4e-a836dfc45829" providerId="ADAL" clId="{CF6298D9-A5A8-474A-A8B2-75BC28483993}" dt="2021-10-25T06:06:18.585" v="1036" actId="14100"/>
          <ac:picMkLst>
            <pc:docMk/>
            <pc:sldMk cId="1283610396" sldId="1316"/>
            <ac:picMk id="6" creationId="{8D18FC22-EA9F-459D-BBFB-0277788A3EE1}"/>
          </ac:picMkLst>
        </pc:picChg>
        <pc:picChg chg="add mod modCrop">
          <ac:chgData name="Nitheesh Kaliyamurthy" userId="2821ebda-f4ac-4963-9a4e-a836dfc45829" providerId="ADAL" clId="{CF6298D9-A5A8-474A-A8B2-75BC28483993}" dt="2021-10-25T06:06:49.704" v="1043" actId="1076"/>
          <ac:picMkLst>
            <pc:docMk/>
            <pc:sldMk cId="1283610396" sldId="1316"/>
            <ac:picMk id="7" creationId="{F05152E7-B4FD-417E-A21A-01CDCE58887E}"/>
          </ac:picMkLst>
        </pc:picChg>
      </pc:sldChg>
      <pc:sldChg chg="addSp modSp add mod">
        <pc:chgData name="Nitheesh Kaliyamurthy" userId="2821ebda-f4ac-4963-9a4e-a836dfc45829" providerId="ADAL" clId="{CF6298D9-A5A8-474A-A8B2-75BC28483993}" dt="2021-10-25T06:13:32.144" v="1164" actId="20577"/>
        <pc:sldMkLst>
          <pc:docMk/>
          <pc:sldMk cId="1205867149" sldId="1317"/>
        </pc:sldMkLst>
        <pc:spChg chg="mod">
          <ac:chgData name="Nitheesh Kaliyamurthy" userId="2821ebda-f4ac-4963-9a4e-a836dfc45829" providerId="ADAL" clId="{CF6298D9-A5A8-474A-A8B2-75BC28483993}" dt="2021-10-25T06:13:32.144" v="1164" actId="20577"/>
          <ac:spMkLst>
            <pc:docMk/>
            <pc:sldMk cId="1205867149" sldId="1317"/>
            <ac:spMk id="4099" creationId="{00000000-0000-0000-0000-000000000000}"/>
          </ac:spMkLst>
        </pc:spChg>
        <pc:graphicFrameChg chg="add mod modGraphic">
          <ac:chgData name="Nitheesh Kaliyamurthy" userId="2821ebda-f4ac-4963-9a4e-a836dfc45829" providerId="ADAL" clId="{CF6298D9-A5A8-474A-A8B2-75BC28483993}" dt="2021-10-25T06:13:12.286" v="1153" actId="404"/>
          <ac:graphicFrameMkLst>
            <pc:docMk/>
            <pc:sldMk cId="1205867149" sldId="1317"/>
            <ac:graphicFrameMk id="4" creationId="{62524E8C-49BE-4811-949D-CF30D4A446E0}"/>
          </ac:graphicFrameMkLst>
        </pc:graphicFrameChg>
      </pc:sldChg>
      <pc:sldChg chg="addSp delSp modSp add mod">
        <pc:chgData name="Nitheesh Kaliyamurthy" userId="2821ebda-f4ac-4963-9a4e-a836dfc45829" providerId="ADAL" clId="{CF6298D9-A5A8-474A-A8B2-75BC28483993}" dt="2021-10-25T06:15:36.258" v="1196" actId="15"/>
        <pc:sldMkLst>
          <pc:docMk/>
          <pc:sldMk cId="4028096043" sldId="1318"/>
        </pc:sldMkLst>
        <pc:spChg chg="mod">
          <ac:chgData name="Nitheesh Kaliyamurthy" userId="2821ebda-f4ac-4963-9a4e-a836dfc45829" providerId="ADAL" clId="{CF6298D9-A5A8-474A-A8B2-75BC28483993}" dt="2021-10-25T06:15:36.258" v="1196" actId="15"/>
          <ac:spMkLst>
            <pc:docMk/>
            <pc:sldMk cId="4028096043" sldId="1318"/>
            <ac:spMk id="4099" creationId="{00000000-0000-0000-0000-000000000000}"/>
          </ac:spMkLst>
        </pc:spChg>
        <pc:graphicFrameChg chg="del">
          <ac:chgData name="Nitheesh Kaliyamurthy" userId="2821ebda-f4ac-4963-9a4e-a836dfc45829" providerId="ADAL" clId="{CF6298D9-A5A8-474A-A8B2-75BC28483993}" dt="2021-10-25T06:13:51.222" v="1166" actId="478"/>
          <ac:graphicFrameMkLst>
            <pc:docMk/>
            <pc:sldMk cId="4028096043" sldId="1318"/>
            <ac:graphicFrameMk id="4" creationId="{62524E8C-49BE-4811-949D-CF30D4A446E0}"/>
          </ac:graphicFrameMkLst>
        </pc:graphicFrameChg>
        <pc:graphicFrameChg chg="add mod modGraphic">
          <ac:chgData name="Nitheesh Kaliyamurthy" userId="2821ebda-f4ac-4963-9a4e-a836dfc45829" providerId="ADAL" clId="{CF6298D9-A5A8-474A-A8B2-75BC28483993}" dt="2021-10-25T06:14:08.653" v="1177" actId="113"/>
          <ac:graphicFrameMkLst>
            <pc:docMk/>
            <pc:sldMk cId="4028096043" sldId="1318"/>
            <ac:graphicFrameMk id="5" creationId="{DA1B825D-68D3-4F23-9006-EAF190AAA246}"/>
          </ac:graphicFrameMkLst>
        </pc:graphicFrameChg>
      </pc:sldChg>
      <pc:sldChg chg="addSp modSp add mod">
        <pc:chgData name="Nitheesh Kaliyamurthy" userId="2821ebda-f4ac-4963-9a4e-a836dfc45829" providerId="ADAL" clId="{CF6298D9-A5A8-474A-A8B2-75BC28483993}" dt="2021-10-25T06:17:01.815" v="1216" actId="1076"/>
        <pc:sldMkLst>
          <pc:docMk/>
          <pc:sldMk cId="1902244000" sldId="1319"/>
        </pc:sldMkLst>
        <pc:spChg chg="mod">
          <ac:chgData name="Nitheesh Kaliyamurthy" userId="2821ebda-f4ac-4963-9a4e-a836dfc45829" providerId="ADAL" clId="{CF6298D9-A5A8-474A-A8B2-75BC28483993}" dt="2021-10-25T06:16:56.928" v="1215" actId="6549"/>
          <ac:spMkLst>
            <pc:docMk/>
            <pc:sldMk cId="1902244000" sldId="1319"/>
            <ac:spMk id="4099" creationId="{00000000-0000-0000-0000-000000000000}"/>
          </ac:spMkLst>
        </pc:spChg>
        <pc:graphicFrameChg chg="add mod modGraphic">
          <ac:chgData name="Nitheesh Kaliyamurthy" userId="2821ebda-f4ac-4963-9a4e-a836dfc45829" providerId="ADAL" clId="{CF6298D9-A5A8-474A-A8B2-75BC28483993}" dt="2021-10-25T06:17:01.815" v="1216" actId="1076"/>
          <ac:graphicFrameMkLst>
            <pc:docMk/>
            <pc:sldMk cId="1902244000" sldId="1319"/>
            <ac:graphicFrameMk id="6" creationId="{B64EED87-FBF2-40EF-BFB3-FBC88F07B084}"/>
          </ac:graphicFrameMkLst>
        </pc:graphicFrameChg>
      </pc:sldChg>
      <pc:sldChg chg="addSp delSp modSp add mod ord">
        <pc:chgData name="Nitheesh Kaliyamurthy" userId="2821ebda-f4ac-4963-9a4e-a836dfc45829" providerId="ADAL" clId="{CF6298D9-A5A8-474A-A8B2-75BC28483993}" dt="2021-10-25T06:20:09.413" v="1255" actId="1076"/>
        <pc:sldMkLst>
          <pc:docMk/>
          <pc:sldMk cId="128523685" sldId="1320"/>
        </pc:sldMkLst>
        <pc:spChg chg="mod">
          <ac:chgData name="Nitheesh Kaliyamurthy" userId="2821ebda-f4ac-4963-9a4e-a836dfc45829" providerId="ADAL" clId="{CF6298D9-A5A8-474A-A8B2-75BC28483993}" dt="2021-10-25T06:19:53.897" v="1252" actId="114"/>
          <ac:spMkLst>
            <pc:docMk/>
            <pc:sldMk cId="128523685" sldId="1320"/>
            <ac:spMk id="4099" creationId="{00000000-0000-0000-0000-000000000000}"/>
          </ac:spMkLst>
        </pc:spChg>
        <pc:graphicFrameChg chg="del">
          <ac:chgData name="Nitheesh Kaliyamurthy" userId="2821ebda-f4ac-4963-9a4e-a836dfc45829" providerId="ADAL" clId="{CF6298D9-A5A8-474A-A8B2-75BC28483993}" dt="2021-10-25T06:18:18.628" v="1230" actId="478"/>
          <ac:graphicFrameMkLst>
            <pc:docMk/>
            <pc:sldMk cId="128523685" sldId="1320"/>
            <ac:graphicFrameMk id="5" creationId="{DA1B825D-68D3-4F23-9006-EAF190AAA246}"/>
          </ac:graphicFrameMkLst>
        </pc:graphicFrameChg>
        <pc:picChg chg="add mod modCrop">
          <ac:chgData name="Nitheesh Kaliyamurthy" userId="2821ebda-f4ac-4963-9a4e-a836dfc45829" providerId="ADAL" clId="{CF6298D9-A5A8-474A-A8B2-75BC28483993}" dt="2021-10-25T06:19:32.489" v="1249" actId="14100"/>
          <ac:picMkLst>
            <pc:docMk/>
            <pc:sldMk cId="128523685" sldId="1320"/>
            <ac:picMk id="6" creationId="{DB010BA1-1186-44AB-B762-EA78578FA071}"/>
          </ac:picMkLst>
        </pc:picChg>
        <pc:picChg chg="add mod modCrop">
          <ac:chgData name="Nitheesh Kaliyamurthy" userId="2821ebda-f4ac-4963-9a4e-a836dfc45829" providerId="ADAL" clId="{CF6298D9-A5A8-474A-A8B2-75BC28483993}" dt="2021-10-25T06:20:09.413" v="1255" actId="1076"/>
          <ac:picMkLst>
            <pc:docMk/>
            <pc:sldMk cId="128523685" sldId="1320"/>
            <ac:picMk id="7" creationId="{2E42BF8B-34C6-4529-99FF-5D23FD6B58D0}"/>
          </ac:picMkLst>
        </pc:picChg>
      </pc:sldChg>
      <pc:sldChg chg="addSp delSp modSp add mod">
        <pc:chgData name="Nitheesh Kaliyamurthy" userId="2821ebda-f4ac-4963-9a4e-a836dfc45829" providerId="ADAL" clId="{CF6298D9-A5A8-474A-A8B2-75BC28483993}" dt="2021-10-25T06:22:31.762" v="1292" actId="14100"/>
        <pc:sldMkLst>
          <pc:docMk/>
          <pc:sldMk cId="950712577" sldId="1321"/>
        </pc:sldMkLst>
        <pc:spChg chg="add mod">
          <ac:chgData name="Nitheesh Kaliyamurthy" userId="2821ebda-f4ac-4963-9a4e-a836dfc45829" providerId="ADAL" clId="{CF6298D9-A5A8-474A-A8B2-75BC28483993}" dt="2021-10-25T06:22:19.806" v="1288" actId="14100"/>
          <ac:spMkLst>
            <pc:docMk/>
            <pc:sldMk cId="950712577" sldId="1321"/>
            <ac:spMk id="10" creationId="{66D7FCD0-575A-4E8C-984E-341FB8344C64}"/>
          </ac:spMkLst>
        </pc:spChg>
        <pc:spChg chg="mod">
          <ac:chgData name="Nitheesh Kaliyamurthy" userId="2821ebda-f4ac-4963-9a4e-a836dfc45829" providerId="ADAL" clId="{CF6298D9-A5A8-474A-A8B2-75BC28483993}" dt="2021-10-25T06:21:18.739" v="1269" actId="20577"/>
          <ac:spMkLst>
            <pc:docMk/>
            <pc:sldMk cId="950712577" sldId="1321"/>
            <ac:spMk id="4099" creationId="{00000000-0000-0000-0000-000000000000}"/>
          </ac:spMkLst>
        </pc:spChg>
        <pc:picChg chg="del">
          <ac:chgData name="Nitheesh Kaliyamurthy" userId="2821ebda-f4ac-4963-9a4e-a836dfc45829" providerId="ADAL" clId="{CF6298D9-A5A8-474A-A8B2-75BC28483993}" dt="2021-10-25T06:21:36.899" v="1271" actId="478"/>
          <ac:picMkLst>
            <pc:docMk/>
            <pc:sldMk cId="950712577" sldId="1321"/>
            <ac:picMk id="6" creationId="{DB010BA1-1186-44AB-B762-EA78578FA071}"/>
          </ac:picMkLst>
        </pc:picChg>
        <pc:picChg chg="del">
          <ac:chgData name="Nitheesh Kaliyamurthy" userId="2821ebda-f4ac-4963-9a4e-a836dfc45829" providerId="ADAL" clId="{CF6298D9-A5A8-474A-A8B2-75BC28483993}" dt="2021-10-25T06:21:34.547" v="1270" actId="478"/>
          <ac:picMkLst>
            <pc:docMk/>
            <pc:sldMk cId="950712577" sldId="1321"/>
            <ac:picMk id="7" creationId="{2E42BF8B-34C6-4529-99FF-5D23FD6B58D0}"/>
          </ac:picMkLst>
        </pc:picChg>
        <pc:picChg chg="add mod modCrop">
          <ac:chgData name="Nitheesh Kaliyamurthy" userId="2821ebda-f4ac-4963-9a4e-a836dfc45829" providerId="ADAL" clId="{CF6298D9-A5A8-474A-A8B2-75BC28483993}" dt="2021-10-25T06:21:53.421" v="1276" actId="14100"/>
          <ac:picMkLst>
            <pc:docMk/>
            <pc:sldMk cId="950712577" sldId="1321"/>
            <ac:picMk id="8" creationId="{B337C90D-7972-49A1-91BC-243C5D78A695}"/>
          </ac:picMkLst>
        </pc:picChg>
        <pc:picChg chg="add mod modCrop">
          <ac:chgData name="Nitheesh Kaliyamurthy" userId="2821ebda-f4ac-4963-9a4e-a836dfc45829" providerId="ADAL" clId="{CF6298D9-A5A8-474A-A8B2-75BC28483993}" dt="2021-10-25T06:22:31.762" v="1292" actId="14100"/>
          <ac:picMkLst>
            <pc:docMk/>
            <pc:sldMk cId="950712577" sldId="1321"/>
            <ac:picMk id="9" creationId="{15E62F80-3B7D-4C72-A1C0-86B1D486B1DB}"/>
          </ac:picMkLst>
        </pc:picChg>
      </pc:sldChg>
      <pc:sldChg chg="delSp modSp add mod">
        <pc:chgData name="Nitheesh Kaliyamurthy" userId="2821ebda-f4ac-4963-9a4e-a836dfc45829" providerId="ADAL" clId="{CF6298D9-A5A8-474A-A8B2-75BC28483993}" dt="2021-10-25T06:24:22.400" v="1317" actId="12"/>
        <pc:sldMkLst>
          <pc:docMk/>
          <pc:sldMk cId="3787198616" sldId="1322"/>
        </pc:sldMkLst>
        <pc:spChg chg="del">
          <ac:chgData name="Nitheesh Kaliyamurthy" userId="2821ebda-f4ac-4963-9a4e-a836dfc45829" providerId="ADAL" clId="{CF6298D9-A5A8-474A-A8B2-75BC28483993}" dt="2021-10-25T06:24:01.768" v="1308" actId="478"/>
          <ac:spMkLst>
            <pc:docMk/>
            <pc:sldMk cId="3787198616" sldId="1322"/>
            <ac:spMk id="6" creationId="{6AE3C344-62D8-4EA9-BDDB-EA1155A732F3}"/>
          </ac:spMkLst>
        </pc:spChg>
        <pc:spChg chg="mod">
          <ac:chgData name="Nitheesh Kaliyamurthy" userId="2821ebda-f4ac-4963-9a4e-a836dfc45829" providerId="ADAL" clId="{CF6298D9-A5A8-474A-A8B2-75BC28483993}" dt="2021-10-25T06:24:22.400" v="1317" actId="12"/>
          <ac:spMkLst>
            <pc:docMk/>
            <pc:sldMk cId="3787198616" sldId="1322"/>
            <ac:spMk id="4099" creationId="{00000000-0000-0000-0000-000000000000}"/>
          </ac:spMkLst>
        </pc:spChg>
        <pc:graphicFrameChg chg="del">
          <ac:chgData name="Nitheesh Kaliyamurthy" userId="2821ebda-f4ac-4963-9a4e-a836dfc45829" providerId="ADAL" clId="{CF6298D9-A5A8-474A-A8B2-75BC28483993}" dt="2021-10-25T06:23:18.566" v="1294" actId="478"/>
          <ac:graphicFrameMkLst>
            <pc:docMk/>
            <pc:sldMk cId="3787198616" sldId="1322"/>
            <ac:graphicFrameMk id="8" creationId="{378E6EEE-A973-4003-9C63-53CBC466849F}"/>
          </ac:graphicFrameMkLst>
        </pc:graphicFrameChg>
      </pc:sldChg>
      <pc:sldChg chg="addSp delSp modSp add mod">
        <pc:chgData name="Nitheesh Kaliyamurthy" userId="2821ebda-f4ac-4963-9a4e-a836dfc45829" providerId="ADAL" clId="{CF6298D9-A5A8-474A-A8B2-75BC28483993}" dt="2021-10-25T07:44:46.491" v="1589" actId="20577"/>
        <pc:sldMkLst>
          <pc:docMk/>
          <pc:sldMk cId="2616672068" sldId="1323"/>
        </pc:sldMkLst>
        <pc:spChg chg="mod">
          <ac:chgData name="Nitheesh Kaliyamurthy" userId="2821ebda-f4ac-4963-9a4e-a836dfc45829" providerId="ADAL" clId="{CF6298D9-A5A8-474A-A8B2-75BC28483993}" dt="2021-10-25T06:26:02.539" v="1332" actId="20577"/>
          <ac:spMkLst>
            <pc:docMk/>
            <pc:sldMk cId="2616672068" sldId="1323"/>
            <ac:spMk id="9" creationId="{B10EFF0F-EB1E-4CDC-A263-B925706CCA5A}"/>
          </ac:spMkLst>
        </pc:spChg>
        <pc:spChg chg="del">
          <ac:chgData name="Nitheesh Kaliyamurthy" userId="2821ebda-f4ac-4963-9a4e-a836dfc45829" providerId="ADAL" clId="{CF6298D9-A5A8-474A-A8B2-75BC28483993}" dt="2021-10-25T06:24:56.246" v="1321" actId="478"/>
          <ac:spMkLst>
            <pc:docMk/>
            <pc:sldMk cId="2616672068" sldId="1323"/>
            <ac:spMk id="10" creationId="{20E4BDEF-D4E3-4139-8743-052D661451D2}"/>
          </ac:spMkLst>
        </pc:spChg>
        <pc:spChg chg="del">
          <ac:chgData name="Nitheesh Kaliyamurthy" userId="2821ebda-f4ac-4963-9a4e-a836dfc45829" providerId="ADAL" clId="{CF6298D9-A5A8-474A-A8B2-75BC28483993}" dt="2021-10-25T06:24:52.700" v="1319" actId="478"/>
          <ac:spMkLst>
            <pc:docMk/>
            <pc:sldMk cId="2616672068" sldId="1323"/>
            <ac:spMk id="11" creationId="{7222D60B-AF8C-42CB-827A-33EE4CCC6FBE}"/>
          </ac:spMkLst>
        </pc:spChg>
        <pc:spChg chg="mod">
          <ac:chgData name="Nitheesh Kaliyamurthy" userId="2821ebda-f4ac-4963-9a4e-a836dfc45829" providerId="ADAL" clId="{CF6298D9-A5A8-474A-A8B2-75BC28483993}" dt="2021-10-25T07:44:46.491" v="1589" actId="20577"/>
          <ac:spMkLst>
            <pc:docMk/>
            <pc:sldMk cId="2616672068" sldId="1323"/>
            <ac:spMk id="4098" creationId="{00000000-0000-0000-0000-000000000000}"/>
          </ac:spMkLst>
        </pc:spChg>
        <pc:grpChg chg="del">
          <ac:chgData name="Nitheesh Kaliyamurthy" userId="2821ebda-f4ac-4963-9a4e-a836dfc45829" providerId="ADAL" clId="{CF6298D9-A5A8-474A-A8B2-75BC28483993}" dt="2021-10-25T06:24:54.345" v="1320" actId="478"/>
          <ac:grpSpMkLst>
            <pc:docMk/>
            <pc:sldMk cId="2616672068" sldId="1323"/>
            <ac:grpSpMk id="12" creationId="{8D363463-F4AE-4F58-9B02-B815A78C9697}"/>
          </ac:grpSpMkLst>
        </pc:grpChg>
        <pc:picChg chg="add mod modCrop">
          <ac:chgData name="Nitheesh Kaliyamurthy" userId="2821ebda-f4ac-4963-9a4e-a836dfc45829" providerId="ADAL" clId="{CF6298D9-A5A8-474A-A8B2-75BC28483993}" dt="2021-10-25T06:28:18.453" v="1352" actId="1076"/>
          <ac:picMkLst>
            <pc:docMk/>
            <pc:sldMk cId="2616672068" sldId="1323"/>
            <ac:picMk id="37" creationId="{3280CCBA-F262-49B1-81ED-1DE7E1B11D33}"/>
          </ac:picMkLst>
        </pc:picChg>
        <pc:picChg chg="add mod modCrop">
          <ac:chgData name="Nitheesh Kaliyamurthy" userId="2821ebda-f4ac-4963-9a4e-a836dfc45829" providerId="ADAL" clId="{CF6298D9-A5A8-474A-A8B2-75BC28483993}" dt="2021-10-25T06:27:58.995" v="1349" actId="14100"/>
          <ac:picMkLst>
            <pc:docMk/>
            <pc:sldMk cId="2616672068" sldId="1323"/>
            <ac:picMk id="38" creationId="{93C4F646-7417-419E-9E7E-5F68601A4D84}"/>
          </ac:picMkLst>
        </pc:picChg>
        <pc:picChg chg="add mod">
          <ac:chgData name="Nitheesh Kaliyamurthy" userId="2821ebda-f4ac-4963-9a4e-a836dfc45829" providerId="ADAL" clId="{CF6298D9-A5A8-474A-A8B2-75BC28483993}" dt="2021-10-25T06:28:15.209" v="1351" actId="1076"/>
          <ac:picMkLst>
            <pc:docMk/>
            <pc:sldMk cId="2616672068" sldId="1323"/>
            <ac:picMk id="39" creationId="{1BC783A7-160E-40FD-BB47-7AAB871D9E20}"/>
          </ac:picMkLst>
        </pc:picChg>
      </pc:sldChg>
      <pc:sldChg chg="addSp delSp modSp add mod">
        <pc:chgData name="Nitheesh Kaliyamurthy" userId="2821ebda-f4ac-4963-9a4e-a836dfc45829" providerId="ADAL" clId="{CF6298D9-A5A8-474A-A8B2-75BC28483993}" dt="2021-10-25T07:43:57.383" v="1552" actId="20577"/>
        <pc:sldMkLst>
          <pc:docMk/>
          <pc:sldMk cId="565587616" sldId="1324"/>
        </pc:sldMkLst>
        <pc:spChg chg="mod">
          <ac:chgData name="Nitheesh Kaliyamurthy" userId="2821ebda-f4ac-4963-9a4e-a836dfc45829" providerId="ADAL" clId="{CF6298D9-A5A8-474A-A8B2-75BC28483993}" dt="2021-10-25T06:29:33.567" v="1366" actId="6549"/>
          <ac:spMkLst>
            <pc:docMk/>
            <pc:sldMk cId="565587616" sldId="1324"/>
            <ac:spMk id="9" creationId="{B10EFF0F-EB1E-4CDC-A263-B925706CCA5A}"/>
          </ac:spMkLst>
        </pc:spChg>
        <pc:spChg chg="add mod">
          <ac:chgData name="Nitheesh Kaliyamurthy" userId="2821ebda-f4ac-4963-9a4e-a836dfc45829" providerId="ADAL" clId="{CF6298D9-A5A8-474A-A8B2-75BC28483993}" dt="2021-10-25T06:31:02.526" v="1388" actId="123"/>
          <ac:spMkLst>
            <pc:docMk/>
            <pc:sldMk cId="565587616" sldId="1324"/>
            <ac:spMk id="10" creationId="{3722B827-2177-4966-B4EC-4523479FBE2C}"/>
          </ac:spMkLst>
        </pc:spChg>
        <pc:spChg chg="mod">
          <ac:chgData name="Nitheesh Kaliyamurthy" userId="2821ebda-f4ac-4963-9a4e-a836dfc45829" providerId="ADAL" clId="{CF6298D9-A5A8-474A-A8B2-75BC28483993}" dt="2021-10-25T07:43:57.383" v="1552" actId="20577"/>
          <ac:spMkLst>
            <pc:docMk/>
            <pc:sldMk cId="565587616" sldId="1324"/>
            <ac:spMk id="4098" creationId="{00000000-0000-0000-0000-000000000000}"/>
          </ac:spMkLst>
        </pc:spChg>
        <pc:picChg chg="add mod modCrop">
          <ac:chgData name="Nitheesh Kaliyamurthy" userId="2821ebda-f4ac-4963-9a4e-a836dfc45829" providerId="ADAL" clId="{CF6298D9-A5A8-474A-A8B2-75BC28483993}" dt="2021-10-25T06:30:25.875" v="1377" actId="14100"/>
          <ac:picMkLst>
            <pc:docMk/>
            <pc:sldMk cId="565587616" sldId="1324"/>
            <ac:picMk id="7" creationId="{0EC3143B-44FC-4DB3-8FD0-C8B6785CB4B4}"/>
          </ac:picMkLst>
        </pc:picChg>
        <pc:picChg chg="del">
          <ac:chgData name="Nitheesh Kaliyamurthy" userId="2821ebda-f4ac-4963-9a4e-a836dfc45829" providerId="ADAL" clId="{CF6298D9-A5A8-474A-A8B2-75BC28483993}" dt="2021-10-25T06:29:44.566" v="1368" actId="478"/>
          <ac:picMkLst>
            <pc:docMk/>
            <pc:sldMk cId="565587616" sldId="1324"/>
            <ac:picMk id="37" creationId="{3280CCBA-F262-49B1-81ED-1DE7E1B11D33}"/>
          </ac:picMkLst>
        </pc:picChg>
        <pc:picChg chg="del">
          <ac:chgData name="Nitheesh Kaliyamurthy" userId="2821ebda-f4ac-4963-9a4e-a836dfc45829" providerId="ADAL" clId="{CF6298D9-A5A8-474A-A8B2-75BC28483993}" dt="2021-10-25T06:29:45.954" v="1369" actId="478"/>
          <ac:picMkLst>
            <pc:docMk/>
            <pc:sldMk cId="565587616" sldId="1324"/>
            <ac:picMk id="38" creationId="{93C4F646-7417-419E-9E7E-5F68601A4D84}"/>
          </ac:picMkLst>
        </pc:picChg>
        <pc:picChg chg="del">
          <ac:chgData name="Nitheesh Kaliyamurthy" userId="2821ebda-f4ac-4963-9a4e-a836dfc45829" providerId="ADAL" clId="{CF6298D9-A5A8-474A-A8B2-75BC28483993}" dt="2021-10-25T06:29:42.990" v="1367" actId="478"/>
          <ac:picMkLst>
            <pc:docMk/>
            <pc:sldMk cId="565587616" sldId="1324"/>
            <ac:picMk id="39" creationId="{1BC783A7-160E-40FD-BB47-7AAB871D9E20}"/>
          </ac:picMkLst>
        </pc:picChg>
      </pc:sldChg>
      <pc:sldChg chg="add">
        <pc:chgData name="Nitheesh Kaliyamurthy" userId="2821ebda-f4ac-4963-9a4e-a836dfc45829" providerId="ADAL" clId="{CF6298D9-A5A8-474A-A8B2-75BC28483993}" dt="2021-10-25T07:32:53.170" v="1389" actId="2890"/>
        <pc:sldMkLst>
          <pc:docMk/>
          <pc:sldMk cId="2636902614" sldId="1325"/>
        </pc:sldMkLst>
      </pc:sldChg>
      <pc:sldChg chg="addSp delSp modSp add mod">
        <pc:chgData name="Nitheesh Kaliyamurthy" userId="2821ebda-f4ac-4963-9a4e-a836dfc45829" providerId="ADAL" clId="{CF6298D9-A5A8-474A-A8B2-75BC28483993}" dt="2021-10-25T07:44:17.008" v="1568" actId="20577"/>
        <pc:sldMkLst>
          <pc:docMk/>
          <pc:sldMk cId="2923039096" sldId="1326"/>
        </pc:sldMkLst>
        <pc:spChg chg="mod">
          <ac:chgData name="Nitheesh Kaliyamurthy" userId="2821ebda-f4ac-4963-9a4e-a836dfc45829" providerId="ADAL" clId="{CF6298D9-A5A8-474A-A8B2-75BC28483993}" dt="2021-10-25T07:42:56.392" v="1520" actId="15"/>
          <ac:spMkLst>
            <pc:docMk/>
            <pc:sldMk cId="2923039096" sldId="1326"/>
            <ac:spMk id="9" creationId="{B10EFF0F-EB1E-4CDC-A263-B925706CCA5A}"/>
          </ac:spMkLst>
        </pc:spChg>
        <pc:spChg chg="del">
          <ac:chgData name="Nitheesh Kaliyamurthy" userId="2821ebda-f4ac-4963-9a4e-a836dfc45829" providerId="ADAL" clId="{CF6298D9-A5A8-474A-A8B2-75BC28483993}" dt="2021-10-25T07:42:19.156" v="1513" actId="478"/>
          <ac:spMkLst>
            <pc:docMk/>
            <pc:sldMk cId="2923039096" sldId="1326"/>
            <ac:spMk id="10" creationId="{3722B827-2177-4966-B4EC-4523479FBE2C}"/>
          </ac:spMkLst>
        </pc:spChg>
        <pc:spChg chg="mod">
          <ac:chgData name="Nitheesh Kaliyamurthy" userId="2821ebda-f4ac-4963-9a4e-a836dfc45829" providerId="ADAL" clId="{CF6298D9-A5A8-474A-A8B2-75BC28483993}" dt="2021-10-25T07:44:17.008" v="1568" actId="20577"/>
          <ac:spMkLst>
            <pc:docMk/>
            <pc:sldMk cId="2923039096" sldId="1326"/>
            <ac:spMk id="4098" creationId="{00000000-0000-0000-0000-000000000000}"/>
          </ac:spMkLst>
        </pc:spChg>
        <pc:picChg chg="add mod modCrop">
          <ac:chgData name="Nitheesh Kaliyamurthy" userId="2821ebda-f4ac-4963-9a4e-a836dfc45829" providerId="ADAL" clId="{CF6298D9-A5A8-474A-A8B2-75BC28483993}" dt="2021-10-25T07:43:24.983" v="1528" actId="1076"/>
          <ac:picMkLst>
            <pc:docMk/>
            <pc:sldMk cId="2923039096" sldId="1326"/>
            <ac:picMk id="6" creationId="{76827063-6D53-4247-AC66-F638625129EE}"/>
          </ac:picMkLst>
        </pc:picChg>
        <pc:picChg chg="del">
          <ac:chgData name="Nitheesh Kaliyamurthy" userId="2821ebda-f4ac-4963-9a4e-a836dfc45829" providerId="ADAL" clId="{CF6298D9-A5A8-474A-A8B2-75BC28483993}" dt="2021-10-25T07:42:20.970" v="1514" actId="478"/>
          <ac:picMkLst>
            <pc:docMk/>
            <pc:sldMk cId="2923039096" sldId="1326"/>
            <ac:picMk id="7" creationId="{0EC3143B-44FC-4DB3-8FD0-C8B6785CB4B4}"/>
          </ac:picMkLst>
        </pc:picChg>
      </pc:sldChg>
      <pc:sldChg chg="addSp delSp modSp add mod">
        <pc:chgData name="Nitheesh Kaliyamurthy" userId="2821ebda-f4ac-4963-9a4e-a836dfc45829" providerId="ADAL" clId="{CF6298D9-A5A8-474A-A8B2-75BC28483993}" dt="2021-10-25T07:46:58.678" v="1629" actId="1076"/>
        <pc:sldMkLst>
          <pc:docMk/>
          <pc:sldMk cId="3134260788" sldId="1327"/>
        </pc:sldMkLst>
        <pc:spChg chg="add mod">
          <ac:chgData name="Nitheesh Kaliyamurthy" userId="2821ebda-f4ac-4963-9a4e-a836dfc45829" providerId="ADAL" clId="{CF6298D9-A5A8-474A-A8B2-75BC28483993}" dt="2021-10-25T07:46:31.214" v="1622" actId="123"/>
          <ac:spMkLst>
            <pc:docMk/>
            <pc:sldMk cId="3134260788" sldId="1327"/>
            <ac:spMk id="7" creationId="{FAB824AA-9160-4F0A-8952-2243CF3B1E5A}"/>
          </ac:spMkLst>
        </pc:spChg>
        <pc:spChg chg="mod">
          <ac:chgData name="Nitheesh Kaliyamurthy" userId="2821ebda-f4ac-4963-9a4e-a836dfc45829" providerId="ADAL" clId="{CF6298D9-A5A8-474A-A8B2-75BC28483993}" dt="2021-10-25T07:45:47.180" v="1602" actId="20577"/>
          <ac:spMkLst>
            <pc:docMk/>
            <pc:sldMk cId="3134260788" sldId="1327"/>
            <ac:spMk id="9" creationId="{B10EFF0F-EB1E-4CDC-A263-B925706CCA5A}"/>
          </ac:spMkLst>
        </pc:spChg>
        <pc:spChg chg="mod">
          <ac:chgData name="Nitheesh Kaliyamurthy" userId="2821ebda-f4ac-4963-9a4e-a836dfc45829" providerId="ADAL" clId="{CF6298D9-A5A8-474A-A8B2-75BC28483993}" dt="2021-10-25T07:45:32.038" v="1598" actId="20577"/>
          <ac:spMkLst>
            <pc:docMk/>
            <pc:sldMk cId="3134260788" sldId="1327"/>
            <ac:spMk id="4098" creationId="{00000000-0000-0000-0000-000000000000}"/>
          </ac:spMkLst>
        </pc:spChg>
        <pc:picChg chg="add mod modCrop">
          <ac:chgData name="Nitheesh Kaliyamurthy" userId="2821ebda-f4ac-4963-9a4e-a836dfc45829" providerId="ADAL" clId="{CF6298D9-A5A8-474A-A8B2-75BC28483993}" dt="2021-10-25T07:46:03.417" v="1606" actId="732"/>
          <ac:picMkLst>
            <pc:docMk/>
            <pc:sldMk cId="3134260788" sldId="1327"/>
            <ac:picMk id="5" creationId="{09DA1BD6-A7D7-4BE1-B72F-FB517D5A010F}"/>
          </ac:picMkLst>
        </pc:picChg>
        <pc:picChg chg="del">
          <ac:chgData name="Nitheesh Kaliyamurthy" userId="2821ebda-f4ac-4963-9a4e-a836dfc45829" providerId="ADAL" clId="{CF6298D9-A5A8-474A-A8B2-75BC28483993}" dt="2021-10-25T07:45:55.899" v="1603" actId="478"/>
          <ac:picMkLst>
            <pc:docMk/>
            <pc:sldMk cId="3134260788" sldId="1327"/>
            <ac:picMk id="6" creationId="{76827063-6D53-4247-AC66-F638625129EE}"/>
          </ac:picMkLst>
        </pc:picChg>
        <pc:picChg chg="add mod modCrop">
          <ac:chgData name="Nitheesh Kaliyamurthy" userId="2821ebda-f4ac-4963-9a4e-a836dfc45829" providerId="ADAL" clId="{CF6298D9-A5A8-474A-A8B2-75BC28483993}" dt="2021-10-25T07:46:58.678" v="1629" actId="1076"/>
          <ac:picMkLst>
            <pc:docMk/>
            <pc:sldMk cId="3134260788" sldId="1327"/>
            <ac:picMk id="8" creationId="{61DF142D-F7E8-42FC-8D5C-18C0D29258FF}"/>
          </ac:picMkLst>
        </pc:picChg>
      </pc:sldChg>
      <pc:sldChg chg="addSp delSp modSp add mod">
        <pc:chgData name="Nitheesh Kaliyamurthy" userId="2821ebda-f4ac-4963-9a4e-a836dfc45829" providerId="ADAL" clId="{CF6298D9-A5A8-474A-A8B2-75BC28483993}" dt="2021-10-25T07:52:20.071" v="1719" actId="1076"/>
        <pc:sldMkLst>
          <pc:docMk/>
          <pc:sldMk cId="2643294891" sldId="1328"/>
        </pc:sldMkLst>
        <pc:spChg chg="del">
          <ac:chgData name="Nitheesh Kaliyamurthy" userId="2821ebda-f4ac-4963-9a4e-a836dfc45829" providerId="ADAL" clId="{CF6298D9-A5A8-474A-A8B2-75BC28483993}" dt="2021-10-25T07:49:09.989" v="1653" actId="478"/>
          <ac:spMkLst>
            <pc:docMk/>
            <pc:sldMk cId="2643294891" sldId="1328"/>
            <ac:spMk id="7" creationId="{FAB824AA-9160-4F0A-8952-2243CF3B1E5A}"/>
          </ac:spMkLst>
        </pc:spChg>
        <pc:spChg chg="mod">
          <ac:chgData name="Nitheesh Kaliyamurthy" userId="2821ebda-f4ac-4963-9a4e-a836dfc45829" providerId="ADAL" clId="{CF6298D9-A5A8-474A-A8B2-75BC28483993}" dt="2021-10-25T07:49:32.629" v="1670" actId="6549"/>
          <ac:spMkLst>
            <pc:docMk/>
            <pc:sldMk cId="2643294891" sldId="1328"/>
            <ac:spMk id="9" creationId="{B10EFF0F-EB1E-4CDC-A263-B925706CCA5A}"/>
          </ac:spMkLst>
        </pc:spChg>
        <pc:spChg chg="add mod">
          <ac:chgData name="Nitheesh Kaliyamurthy" userId="2821ebda-f4ac-4963-9a4e-a836dfc45829" providerId="ADAL" clId="{CF6298D9-A5A8-474A-A8B2-75BC28483993}" dt="2021-10-25T07:51:45.811" v="1706" actId="1076"/>
          <ac:spMkLst>
            <pc:docMk/>
            <pc:sldMk cId="2643294891" sldId="1328"/>
            <ac:spMk id="11" creationId="{B582C214-807F-477E-A644-9002153D9926}"/>
          </ac:spMkLst>
        </pc:spChg>
        <pc:spChg chg="add mod">
          <ac:chgData name="Nitheesh Kaliyamurthy" userId="2821ebda-f4ac-4963-9a4e-a836dfc45829" providerId="ADAL" clId="{CF6298D9-A5A8-474A-A8B2-75BC28483993}" dt="2021-10-25T07:52:20.071" v="1719" actId="1076"/>
          <ac:spMkLst>
            <pc:docMk/>
            <pc:sldMk cId="2643294891" sldId="1328"/>
            <ac:spMk id="14" creationId="{26B4BBD0-E4E4-45CB-815E-2BCDB42E48D9}"/>
          </ac:spMkLst>
        </pc:spChg>
        <pc:spChg chg="mod">
          <ac:chgData name="Nitheesh Kaliyamurthy" userId="2821ebda-f4ac-4963-9a4e-a836dfc45829" providerId="ADAL" clId="{CF6298D9-A5A8-474A-A8B2-75BC28483993}" dt="2021-10-25T07:48:49.603" v="1647" actId="20577"/>
          <ac:spMkLst>
            <pc:docMk/>
            <pc:sldMk cId="2643294891" sldId="1328"/>
            <ac:spMk id="4098" creationId="{00000000-0000-0000-0000-000000000000}"/>
          </ac:spMkLst>
        </pc:spChg>
        <pc:picChg chg="del">
          <ac:chgData name="Nitheesh Kaliyamurthy" userId="2821ebda-f4ac-4963-9a4e-a836dfc45829" providerId="ADAL" clId="{CF6298D9-A5A8-474A-A8B2-75BC28483993}" dt="2021-10-25T07:49:07.176" v="1652" actId="478"/>
          <ac:picMkLst>
            <pc:docMk/>
            <pc:sldMk cId="2643294891" sldId="1328"/>
            <ac:picMk id="5" creationId="{09DA1BD6-A7D7-4BE1-B72F-FB517D5A010F}"/>
          </ac:picMkLst>
        </pc:picChg>
        <pc:picChg chg="del">
          <ac:chgData name="Nitheesh Kaliyamurthy" userId="2821ebda-f4ac-4963-9a4e-a836dfc45829" providerId="ADAL" clId="{CF6298D9-A5A8-474A-A8B2-75BC28483993}" dt="2021-10-25T07:49:11.328" v="1654" actId="478"/>
          <ac:picMkLst>
            <pc:docMk/>
            <pc:sldMk cId="2643294891" sldId="1328"/>
            <ac:picMk id="8" creationId="{61DF142D-F7E8-42FC-8D5C-18C0D29258FF}"/>
          </ac:picMkLst>
        </pc:picChg>
        <pc:picChg chg="add mod modCrop">
          <ac:chgData name="Nitheesh Kaliyamurthy" userId="2821ebda-f4ac-4963-9a4e-a836dfc45829" providerId="ADAL" clId="{CF6298D9-A5A8-474A-A8B2-75BC28483993}" dt="2021-10-25T07:50:37.695" v="1688" actId="1076"/>
          <ac:picMkLst>
            <pc:docMk/>
            <pc:sldMk cId="2643294891" sldId="1328"/>
            <ac:picMk id="10" creationId="{66565351-6D05-49C8-8B30-F16BEE0B39CC}"/>
          </ac:picMkLst>
        </pc:picChg>
        <pc:picChg chg="add mod modCrop">
          <ac:chgData name="Nitheesh Kaliyamurthy" userId="2821ebda-f4ac-4963-9a4e-a836dfc45829" providerId="ADAL" clId="{CF6298D9-A5A8-474A-A8B2-75BC28483993}" dt="2021-10-25T07:51:50.260" v="1707" actId="1076"/>
          <ac:picMkLst>
            <pc:docMk/>
            <pc:sldMk cId="2643294891" sldId="1328"/>
            <ac:picMk id="12" creationId="{FD210266-A4B5-486C-8139-FEC0C3C451BD}"/>
          </ac:picMkLst>
        </pc:picChg>
        <pc:picChg chg="add mod modCrop">
          <ac:chgData name="Nitheesh Kaliyamurthy" userId="2821ebda-f4ac-4963-9a4e-a836dfc45829" providerId="ADAL" clId="{CF6298D9-A5A8-474A-A8B2-75BC28483993}" dt="2021-10-25T07:51:51.971" v="1708" actId="1076"/>
          <ac:picMkLst>
            <pc:docMk/>
            <pc:sldMk cId="2643294891" sldId="1328"/>
            <ac:picMk id="13" creationId="{EAC747A5-BDDF-4EAB-8221-5534787F3A10}"/>
          </ac:picMkLst>
        </pc:picChg>
      </pc:sldChg>
      <pc:sldChg chg="addSp delSp modSp add mod ord">
        <pc:chgData name="Nitheesh Kaliyamurthy" userId="2821ebda-f4ac-4963-9a4e-a836dfc45829" providerId="ADAL" clId="{CF6298D9-A5A8-474A-A8B2-75BC28483993}" dt="2021-10-25T07:54:25.273" v="1751" actId="14100"/>
        <pc:sldMkLst>
          <pc:docMk/>
          <pc:sldMk cId="2658418182" sldId="1329"/>
        </pc:sldMkLst>
        <pc:spChg chg="del">
          <ac:chgData name="Nitheesh Kaliyamurthy" userId="2821ebda-f4ac-4963-9a4e-a836dfc45829" providerId="ADAL" clId="{CF6298D9-A5A8-474A-A8B2-75BC28483993}" dt="2021-10-25T07:53:44.229" v="1739" actId="478"/>
          <ac:spMkLst>
            <pc:docMk/>
            <pc:sldMk cId="2658418182" sldId="1329"/>
            <ac:spMk id="7" creationId="{FAB824AA-9160-4F0A-8952-2243CF3B1E5A}"/>
          </ac:spMkLst>
        </pc:spChg>
        <pc:spChg chg="mod">
          <ac:chgData name="Nitheesh Kaliyamurthy" userId="2821ebda-f4ac-4963-9a4e-a836dfc45829" providerId="ADAL" clId="{CF6298D9-A5A8-474A-A8B2-75BC28483993}" dt="2021-10-25T07:53:41.475" v="1738" actId="6549"/>
          <ac:spMkLst>
            <pc:docMk/>
            <pc:sldMk cId="2658418182" sldId="1329"/>
            <ac:spMk id="9" creationId="{B10EFF0F-EB1E-4CDC-A263-B925706CCA5A}"/>
          </ac:spMkLst>
        </pc:spChg>
        <pc:spChg chg="mod">
          <ac:chgData name="Nitheesh Kaliyamurthy" userId="2821ebda-f4ac-4963-9a4e-a836dfc45829" providerId="ADAL" clId="{CF6298D9-A5A8-474A-A8B2-75BC28483993}" dt="2021-10-25T07:52:57.286" v="1726" actId="20577"/>
          <ac:spMkLst>
            <pc:docMk/>
            <pc:sldMk cId="2658418182" sldId="1329"/>
            <ac:spMk id="4098" creationId="{00000000-0000-0000-0000-000000000000}"/>
          </ac:spMkLst>
        </pc:spChg>
        <pc:picChg chg="del">
          <ac:chgData name="Nitheesh Kaliyamurthy" userId="2821ebda-f4ac-4963-9a4e-a836dfc45829" providerId="ADAL" clId="{CF6298D9-A5A8-474A-A8B2-75BC28483993}" dt="2021-10-25T07:53:39.340" v="1737" actId="478"/>
          <ac:picMkLst>
            <pc:docMk/>
            <pc:sldMk cId="2658418182" sldId="1329"/>
            <ac:picMk id="5" creationId="{09DA1BD6-A7D7-4BE1-B72F-FB517D5A010F}"/>
          </ac:picMkLst>
        </pc:picChg>
        <pc:picChg chg="del">
          <ac:chgData name="Nitheesh Kaliyamurthy" userId="2821ebda-f4ac-4963-9a4e-a836dfc45829" providerId="ADAL" clId="{CF6298D9-A5A8-474A-A8B2-75BC28483993}" dt="2021-10-25T07:53:45.739" v="1740" actId="478"/>
          <ac:picMkLst>
            <pc:docMk/>
            <pc:sldMk cId="2658418182" sldId="1329"/>
            <ac:picMk id="8" creationId="{61DF142D-F7E8-42FC-8D5C-18C0D29258FF}"/>
          </ac:picMkLst>
        </pc:picChg>
        <pc:picChg chg="add mod modCrop">
          <ac:chgData name="Nitheesh Kaliyamurthy" userId="2821ebda-f4ac-4963-9a4e-a836dfc45829" providerId="ADAL" clId="{CF6298D9-A5A8-474A-A8B2-75BC28483993}" dt="2021-10-25T07:54:05.035" v="1745" actId="732"/>
          <ac:picMkLst>
            <pc:docMk/>
            <pc:sldMk cId="2658418182" sldId="1329"/>
            <ac:picMk id="10" creationId="{01C85183-5026-4B8F-BD30-EF3CB99270F4}"/>
          </ac:picMkLst>
        </pc:picChg>
        <pc:picChg chg="add mod modCrop">
          <ac:chgData name="Nitheesh Kaliyamurthy" userId="2821ebda-f4ac-4963-9a4e-a836dfc45829" providerId="ADAL" clId="{CF6298D9-A5A8-474A-A8B2-75BC28483993}" dt="2021-10-25T07:54:25.273" v="1751" actId="14100"/>
          <ac:picMkLst>
            <pc:docMk/>
            <pc:sldMk cId="2658418182" sldId="1329"/>
            <ac:picMk id="11" creationId="{88C47F35-A3F2-4FCF-BA45-B8080EA2F99C}"/>
          </ac:picMkLst>
        </pc:picChg>
      </pc:sldChg>
      <pc:sldChg chg="delSp modSp add mod">
        <pc:chgData name="Nitheesh Kaliyamurthy" userId="2821ebda-f4ac-4963-9a4e-a836dfc45829" providerId="ADAL" clId="{CF6298D9-A5A8-474A-A8B2-75BC28483993}" dt="2021-10-25T18:47:45.240" v="1800" actId="20577"/>
        <pc:sldMkLst>
          <pc:docMk/>
          <pc:sldMk cId="2986209487" sldId="1330"/>
        </pc:sldMkLst>
        <pc:spChg chg="mod">
          <ac:chgData name="Nitheesh Kaliyamurthy" userId="2821ebda-f4ac-4963-9a4e-a836dfc45829" providerId="ADAL" clId="{CF6298D9-A5A8-474A-A8B2-75BC28483993}" dt="2021-10-25T18:47:45.240" v="1800" actId="20577"/>
          <ac:spMkLst>
            <pc:docMk/>
            <pc:sldMk cId="2986209487" sldId="1330"/>
            <ac:spMk id="9" creationId="{B10EFF0F-EB1E-4CDC-A263-B925706CCA5A}"/>
          </ac:spMkLst>
        </pc:spChg>
        <pc:spChg chg="mod">
          <ac:chgData name="Nitheesh Kaliyamurthy" userId="2821ebda-f4ac-4963-9a4e-a836dfc45829" providerId="ADAL" clId="{CF6298D9-A5A8-474A-A8B2-75BC28483993}" dt="2021-10-25T18:47:08.014" v="1781" actId="20577"/>
          <ac:spMkLst>
            <pc:docMk/>
            <pc:sldMk cId="2986209487" sldId="1330"/>
            <ac:spMk id="4098" creationId="{00000000-0000-0000-0000-000000000000}"/>
          </ac:spMkLst>
        </pc:spChg>
        <pc:picChg chg="del">
          <ac:chgData name="Nitheesh Kaliyamurthy" userId="2821ebda-f4ac-4963-9a4e-a836dfc45829" providerId="ADAL" clId="{CF6298D9-A5A8-474A-A8B2-75BC28483993}" dt="2021-10-25T18:47:29.930" v="1786" actId="478"/>
          <ac:picMkLst>
            <pc:docMk/>
            <pc:sldMk cId="2986209487" sldId="1330"/>
            <ac:picMk id="10" creationId="{01C85183-5026-4B8F-BD30-EF3CB99270F4}"/>
          </ac:picMkLst>
        </pc:picChg>
        <pc:picChg chg="del">
          <ac:chgData name="Nitheesh Kaliyamurthy" userId="2821ebda-f4ac-4963-9a4e-a836dfc45829" providerId="ADAL" clId="{CF6298D9-A5A8-474A-A8B2-75BC28483993}" dt="2021-10-25T18:47:30.753" v="1787" actId="478"/>
          <ac:picMkLst>
            <pc:docMk/>
            <pc:sldMk cId="2986209487" sldId="1330"/>
            <ac:picMk id="11" creationId="{88C47F35-A3F2-4FCF-BA45-B8080EA2F99C}"/>
          </ac:picMkLst>
        </pc:picChg>
      </pc:sldChg>
      <pc:sldChg chg="addSp delSp modSp add mod">
        <pc:chgData name="Nitheesh Kaliyamurthy" userId="2821ebda-f4ac-4963-9a4e-a836dfc45829" providerId="ADAL" clId="{CF6298D9-A5A8-474A-A8B2-75BC28483993}" dt="2021-10-25T18:56:09.432" v="1912" actId="21"/>
        <pc:sldMkLst>
          <pc:docMk/>
          <pc:sldMk cId="2028721545" sldId="1331"/>
        </pc:sldMkLst>
        <pc:spChg chg="add del mod">
          <ac:chgData name="Nitheesh Kaliyamurthy" userId="2821ebda-f4ac-4963-9a4e-a836dfc45829" providerId="ADAL" clId="{CF6298D9-A5A8-474A-A8B2-75BC28483993}" dt="2021-10-25T18:49:08.383" v="1848" actId="478"/>
          <ac:spMkLst>
            <pc:docMk/>
            <pc:sldMk cId="2028721545" sldId="1331"/>
            <ac:spMk id="3" creationId="{E8FB5EC6-0988-41C2-8465-A42F5323D2D2}"/>
          </ac:spMkLst>
        </pc:spChg>
        <pc:spChg chg="del">
          <ac:chgData name="Nitheesh Kaliyamurthy" userId="2821ebda-f4ac-4963-9a4e-a836dfc45829" providerId="ADAL" clId="{CF6298D9-A5A8-474A-A8B2-75BC28483993}" dt="2021-10-25T18:49:10.219" v="1850" actId="478"/>
          <ac:spMkLst>
            <pc:docMk/>
            <pc:sldMk cId="2028721545" sldId="1331"/>
            <ac:spMk id="10" creationId="{66D7FCD0-575A-4E8C-984E-341FB8344C64}"/>
          </ac:spMkLst>
        </pc:spChg>
        <pc:spChg chg="mod">
          <ac:chgData name="Nitheesh Kaliyamurthy" userId="2821ebda-f4ac-4963-9a4e-a836dfc45829" providerId="ADAL" clId="{CF6298D9-A5A8-474A-A8B2-75BC28483993}" dt="2021-10-25T18:48:57.886" v="1842" actId="20577"/>
          <ac:spMkLst>
            <pc:docMk/>
            <pc:sldMk cId="2028721545" sldId="1331"/>
            <ac:spMk id="4098" creationId="{00000000-0000-0000-0000-000000000000}"/>
          </ac:spMkLst>
        </pc:spChg>
        <pc:spChg chg="del mod">
          <ac:chgData name="Nitheesh Kaliyamurthy" userId="2821ebda-f4ac-4963-9a4e-a836dfc45829" providerId="ADAL" clId="{CF6298D9-A5A8-474A-A8B2-75BC28483993}" dt="2021-10-25T18:49:07.019" v="1847" actId="478"/>
          <ac:spMkLst>
            <pc:docMk/>
            <pc:sldMk cId="2028721545" sldId="1331"/>
            <ac:spMk id="4099" creationId="{00000000-0000-0000-0000-000000000000}"/>
          </ac:spMkLst>
        </pc:spChg>
        <pc:graphicFrameChg chg="add mod modGraphic">
          <ac:chgData name="Nitheesh Kaliyamurthy" userId="2821ebda-f4ac-4963-9a4e-a836dfc45829" providerId="ADAL" clId="{CF6298D9-A5A8-474A-A8B2-75BC28483993}" dt="2021-10-25T18:56:00.280" v="1910" actId="1076"/>
          <ac:graphicFrameMkLst>
            <pc:docMk/>
            <pc:sldMk cId="2028721545" sldId="1331"/>
            <ac:graphicFrameMk id="11" creationId="{B3C5C123-B4BB-4262-A78E-CDBE2AFA5814}"/>
          </ac:graphicFrameMkLst>
        </pc:graphicFrameChg>
        <pc:graphicFrameChg chg="add del mod modGraphic">
          <ac:chgData name="Nitheesh Kaliyamurthy" userId="2821ebda-f4ac-4963-9a4e-a836dfc45829" providerId="ADAL" clId="{CF6298D9-A5A8-474A-A8B2-75BC28483993}" dt="2021-10-25T18:50:50.286" v="1882" actId="478"/>
          <ac:graphicFrameMkLst>
            <pc:docMk/>
            <pc:sldMk cId="2028721545" sldId="1331"/>
            <ac:graphicFrameMk id="12" creationId="{FF27E0C7-53D1-4EF1-8D04-BEB52B2BCBA2}"/>
          </ac:graphicFrameMkLst>
        </pc:graphicFrameChg>
        <pc:graphicFrameChg chg="add del mod modGraphic">
          <ac:chgData name="Nitheesh Kaliyamurthy" userId="2821ebda-f4ac-4963-9a4e-a836dfc45829" providerId="ADAL" clId="{CF6298D9-A5A8-474A-A8B2-75BC28483993}" dt="2021-10-25T18:56:09.432" v="1912" actId="21"/>
          <ac:graphicFrameMkLst>
            <pc:docMk/>
            <pc:sldMk cId="2028721545" sldId="1331"/>
            <ac:graphicFrameMk id="13" creationId="{D8DB2082-E530-49DE-AE0E-91F859A8E734}"/>
          </ac:graphicFrameMkLst>
        </pc:graphicFrameChg>
        <pc:picChg chg="del">
          <ac:chgData name="Nitheesh Kaliyamurthy" userId="2821ebda-f4ac-4963-9a4e-a836dfc45829" providerId="ADAL" clId="{CF6298D9-A5A8-474A-A8B2-75BC28483993}" dt="2021-10-25T18:48:46.350" v="1802" actId="478"/>
          <ac:picMkLst>
            <pc:docMk/>
            <pc:sldMk cId="2028721545" sldId="1331"/>
            <ac:picMk id="8" creationId="{B337C90D-7972-49A1-91BC-243C5D78A695}"/>
          </ac:picMkLst>
        </pc:picChg>
        <pc:picChg chg="del">
          <ac:chgData name="Nitheesh Kaliyamurthy" userId="2821ebda-f4ac-4963-9a4e-a836dfc45829" providerId="ADAL" clId="{CF6298D9-A5A8-474A-A8B2-75BC28483993}" dt="2021-10-25T18:49:08.961" v="1849" actId="478"/>
          <ac:picMkLst>
            <pc:docMk/>
            <pc:sldMk cId="2028721545" sldId="1331"/>
            <ac:picMk id="9" creationId="{15E62F80-3B7D-4C72-A1C0-86B1D486B1DB}"/>
          </ac:picMkLst>
        </pc:picChg>
      </pc:sldChg>
      <pc:sldChg chg="addSp delSp modSp add mod">
        <pc:chgData name="Nitheesh Kaliyamurthy" userId="2821ebda-f4ac-4963-9a4e-a836dfc45829" providerId="ADAL" clId="{CF6298D9-A5A8-474A-A8B2-75BC28483993}" dt="2021-10-25T18:56:26.847" v="1920" actId="1076"/>
        <pc:sldMkLst>
          <pc:docMk/>
          <pc:sldMk cId="3288263180" sldId="1332"/>
        </pc:sldMkLst>
        <pc:graphicFrameChg chg="add del mod modGraphic">
          <ac:chgData name="Nitheesh Kaliyamurthy" userId="2821ebda-f4ac-4963-9a4e-a836dfc45829" providerId="ADAL" clId="{CF6298D9-A5A8-474A-A8B2-75BC28483993}" dt="2021-10-25T18:52:33.160" v="1900" actId="21"/>
          <ac:graphicFrameMkLst>
            <pc:docMk/>
            <pc:sldMk cId="3288263180" sldId="1332"/>
            <ac:graphicFrameMk id="4" creationId="{CAE6F7E9-9787-4C0F-9597-F1A4F0279F33}"/>
          </ac:graphicFrameMkLst>
        </pc:graphicFrameChg>
        <pc:graphicFrameChg chg="add mod modGraphic">
          <ac:chgData name="Nitheesh Kaliyamurthy" userId="2821ebda-f4ac-4963-9a4e-a836dfc45829" providerId="ADAL" clId="{CF6298D9-A5A8-474A-A8B2-75BC28483993}" dt="2021-10-25T18:56:26.847" v="1920" actId="1076"/>
          <ac:graphicFrameMkLst>
            <pc:docMk/>
            <pc:sldMk cId="3288263180" sldId="1332"/>
            <ac:graphicFrameMk id="5" creationId="{B0DBA056-CCA1-4202-B193-594EDD7C43F6}"/>
          </ac:graphicFrameMkLst>
        </pc:graphicFrameChg>
        <pc:graphicFrameChg chg="del">
          <ac:chgData name="Nitheesh Kaliyamurthy" userId="2821ebda-f4ac-4963-9a4e-a836dfc45829" providerId="ADAL" clId="{CF6298D9-A5A8-474A-A8B2-75BC28483993}" dt="2021-10-25T18:51:03.775" v="1886" actId="478"/>
          <ac:graphicFrameMkLst>
            <pc:docMk/>
            <pc:sldMk cId="3288263180" sldId="1332"/>
            <ac:graphicFrameMk id="11" creationId="{B3C5C123-B4BB-4262-A78E-CDBE2AFA5814}"/>
          </ac:graphicFrameMkLst>
        </pc:graphicFrameChg>
      </pc:sldChg>
      <pc:sldChg chg="modSp add mod">
        <pc:chgData name="Nitheesh Kaliyamurthy" userId="2821ebda-f4ac-4963-9a4e-a836dfc45829" providerId="ADAL" clId="{CF6298D9-A5A8-474A-A8B2-75BC28483993}" dt="2021-10-25T19:00:07.216" v="1982" actId="12"/>
        <pc:sldMkLst>
          <pc:docMk/>
          <pc:sldMk cId="424148295" sldId="1333"/>
        </pc:sldMkLst>
        <pc:spChg chg="mod">
          <ac:chgData name="Nitheesh Kaliyamurthy" userId="2821ebda-f4ac-4963-9a4e-a836dfc45829" providerId="ADAL" clId="{CF6298D9-A5A8-474A-A8B2-75BC28483993}" dt="2021-10-25T19:00:07.216" v="1982" actId="12"/>
          <ac:spMkLst>
            <pc:docMk/>
            <pc:sldMk cId="424148295" sldId="1333"/>
            <ac:spMk id="4" creationId="{50693879-5816-3444-9D50-A12F1F37F5D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529217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4661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169684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0614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409939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4272180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4848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840876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968717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762634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459997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567709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1504517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4060283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4325" indent="-224325">
              <a:spcAft>
                <a:spcPts val="589"/>
              </a:spcAft>
            </a:pPr>
            <a:r>
              <a:rPr lang="en-US" sz="1200" dirty="0">
                <a:latin typeface="Arial" charset="0"/>
              </a:rPr>
              <a:t>When a network is using a distance vector routing protocol, all the routers periodically send their routing tables (or a portion of their tables) to only their neighboring routers. The routers then use the received information to determine whether any changes need to be made to their own routing table (for example, if a better way to a specific network is now available). This process repeats periodically.</a:t>
            </a:r>
          </a:p>
          <a:p>
            <a:pPr marL="224325" indent="-224325">
              <a:spcAft>
                <a:spcPts val="589"/>
              </a:spcAft>
            </a:pPr>
            <a:r>
              <a:rPr lang="en-US" sz="1200" dirty="0">
                <a:latin typeface="Arial" charset="0"/>
              </a:rPr>
              <a:t>In contrast, when a network is using a link-state routing protocol, each of the routers sends the state of its own interfaces (its links) to all other routers (or to all routers in a part of the network, known as an area) only when there is a change. Each router uses the received information to recalculate the best path to each network and then saves this information in its routing table.</a:t>
            </a:r>
          </a:p>
          <a:p>
            <a:endParaRPr lang="en-GB" dirty="0"/>
          </a:p>
        </p:txBody>
      </p:sp>
    </p:spTree>
    <p:extLst>
      <p:ext uri="{BB962C8B-B14F-4D97-AF65-F5344CB8AC3E}">
        <p14:creationId xmlns:p14="http://schemas.microsoft.com/office/powerpoint/2010/main" val="71988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783954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0339138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723924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3448914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765614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6489860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68764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0861088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196125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739524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3651504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24219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8585146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269008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2459788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DC3EEB-F583-4D19-8F51-9ADFD1FBAF38}" type="slidenum">
              <a:rPr lang="en-US"/>
              <a:pPr/>
              <a:t>36</a:t>
            </a:fld>
            <a:endParaRPr lang="en-US" dirty="0"/>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pPr marL="224325" marR="0" lvl="0" indent="-224325" algn="l" defTabSz="914400" rtl="0" eaLnBrk="1" fontAlgn="auto" latinLnBrk="0" hangingPunct="1">
              <a:lnSpc>
                <a:spcPct val="100000"/>
              </a:lnSpc>
              <a:spcBef>
                <a:spcPts val="0"/>
              </a:spcBef>
              <a:spcAft>
                <a:spcPts val="589"/>
              </a:spcAft>
              <a:buClrTx/>
              <a:buSzTx/>
              <a:buFontTx/>
              <a:buChar char="•"/>
              <a:tabLst/>
              <a:defRPr/>
            </a:pPr>
            <a:r>
              <a:rPr lang="en-US" sz="1100" dirty="0"/>
              <a:t>ECNM - Enterprise</a:t>
            </a:r>
            <a:r>
              <a:rPr lang="en-US" sz="1100" baseline="0" dirty="0"/>
              <a:t> Composite Network Model</a:t>
            </a:r>
            <a:endParaRPr lang="en-US" sz="1100" dirty="0"/>
          </a:p>
          <a:p>
            <a:pPr marL="224325" indent="-224325">
              <a:spcAft>
                <a:spcPts val="589"/>
              </a:spcAft>
              <a:buFontTx/>
              <a:buChar char="•"/>
            </a:pPr>
            <a:endParaRPr lang="en-US" sz="1100" b="1" dirty="0"/>
          </a:p>
          <a:p>
            <a:pPr marL="224325" indent="-224325">
              <a:spcAft>
                <a:spcPts val="589"/>
              </a:spcAft>
              <a:buFontTx/>
              <a:buChar char="•"/>
            </a:pPr>
            <a:endParaRPr lang="en-US" sz="1100" b="1" dirty="0"/>
          </a:p>
          <a:p>
            <a:pPr marL="224325" indent="-224325">
              <a:spcAft>
                <a:spcPts val="589"/>
              </a:spcAft>
              <a:buFontTx/>
              <a:buChar char="•"/>
            </a:pPr>
            <a:r>
              <a:rPr lang="en-US" sz="1100" b="1" dirty="0"/>
              <a:t>Service Provider Edge:</a:t>
            </a:r>
            <a:r>
              <a:rPr lang="en-US" sz="1100" dirty="0"/>
              <a:t> This functional area represents connections to resources external to the campus. This area facilitates communication to WAN and Internet service provider  technologies.</a:t>
            </a:r>
          </a:p>
          <a:p>
            <a:pPr marL="224325" indent="-224325">
              <a:spcAft>
                <a:spcPts val="589"/>
              </a:spcAft>
            </a:pPr>
            <a:r>
              <a:rPr lang="en-US" sz="1100" dirty="0">
                <a:latin typeface="Arial" charset="0"/>
              </a:rPr>
              <a:t>The three modules within the Service Provider Edge functional area are as follows:</a:t>
            </a:r>
          </a:p>
          <a:p>
            <a:pPr marL="448650" lvl="1" indent="-224325">
              <a:spcAft>
                <a:spcPts val="589"/>
              </a:spcAft>
            </a:pPr>
            <a:r>
              <a:rPr lang="en-US" sz="1100" b="1" dirty="0">
                <a:latin typeface="Arial" charset="0"/>
              </a:rPr>
              <a:t>ISP</a:t>
            </a:r>
            <a:r>
              <a:rPr lang="en-US" sz="1100" dirty="0">
                <a:latin typeface="Arial" charset="0"/>
              </a:rPr>
              <a:t>—Represents Internet connections (in Figure 1-7 two instances of this module are shown, representing a dual-homed connection to two ISPs)</a:t>
            </a:r>
          </a:p>
          <a:p>
            <a:pPr marL="448650" lvl="1" indent="-224325">
              <a:spcAft>
                <a:spcPts val="589"/>
              </a:spcAft>
            </a:pPr>
            <a:r>
              <a:rPr lang="en-US" sz="1100" b="1" dirty="0">
                <a:latin typeface="Arial" charset="0"/>
              </a:rPr>
              <a:t>PSTN</a:t>
            </a:r>
            <a:r>
              <a:rPr lang="en-US" sz="1100" dirty="0">
                <a:latin typeface="Arial" charset="0"/>
              </a:rPr>
              <a:t>—Represents all </a:t>
            </a:r>
            <a:r>
              <a:rPr lang="en-US" sz="1100" i="1" dirty="0">
                <a:latin typeface="Arial" charset="0"/>
              </a:rPr>
              <a:t>nonpermanent</a:t>
            </a:r>
            <a:r>
              <a:rPr lang="en-US" sz="1100" dirty="0">
                <a:latin typeface="Arial" charset="0"/>
              </a:rPr>
              <a:t> connections, including via analog phone, cellular phone, and Integrated Services Digital Network (ISDN) </a:t>
            </a:r>
          </a:p>
          <a:p>
            <a:pPr marL="448650" lvl="1" indent="-224325">
              <a:spcAft>
                <a:spcPts val="589"/>
              </a:spcAft>
            </a:pPr>
            <a:r>
              <a:rPr lang="en-US" sz="1100" b="1" dirty="0">
                <a:latin typeface="Arial" charset="0"/>
              </a:rPr>
              <a:t>Frame Relay/Asynchronous Transfer Mode (ATM)</a:t>
            </a:r>
            <a:r>
              <a:rPr lang="en-US" sz="1100" dirty="0">
                <a:latin typeface="Arial" charset="0"/>
              </a:rPr>
              <a:t>—Represents all </a:t>
            </a:r>
            <a:r>
              <a:rPr lang="en-US" sz="1100" i="1" dirty="0">
                <a:latin typeface="Arial" charset="0"/>
              </a:rPr>
              <a:t>permanent</a:t>
            </a:r>
            <a:r>
              <a:rPr lang="en-US" sz="1100" dirty="0">
                <a:latin typeface="Arial" charset="0"/>
              </a:rPr>
              <a:t> connections to remote locations, including via Frame Relay, ATM, leased lines, cable, digital subscriber line (DSL), and wireless</a:t>
            </a:r>
            <a:r>
              <a:rPr lang="en-US" sz="1100" dirty="0"/>
              <a:t>.</a:t>
            </a:r>
            <a:endParaRPr lang="en-US" sz="1100" dirty="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1022873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xml"/><Relationship Id="rId16"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image" Target="../media/image9.png"/><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4.wmf"/><Relationship Id="rId5" Type="http://schemas.openxmlformats.org/officeDocument/2006/relationships/image" Target="../media/image13.wmf"/><Relationship Id="rId4" Type="http://schemas.openxmlformats.org/officeDocument/2006/relationships/image" Target="../media/image11.wm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1.wmf"/></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5.xml"/><Relationship Id="rId5" Type="http://schemas.openxmlformats.org/officeDocument/2006/relationships/image" Target="../media/image40.svg"/><Relationship Id="rId4" Type="http://schemas.openxmlformats.org/officeDocument/2006/relationships/image" Target="../media/image39.png"/></Relationships>
</file>

<file path=ppt/slides/_rels/slide36.xml.rels><?xml version="1.0" encoding="UTF-8" standalone="yes"?>
<Relationships xmlns="http://schemas.openxmlformats.org/package/2006/relationships"><Relationship Id="rId3" Type="http://schemas.openxmlformats.org/officeDocument/2006/relationships/image" Target="../media/image41.wmf"/><Relationship Id="rId7" Type="http://schemas.openxmlformats.org/officeDocument/2006/relationships/image" Target="../media/image44.wmf"/><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43.wmf"/><Relationship Id="rId5" Type="http://schemas.openxmlformats.org/officeDocument/2006/relationships/image" Target="../media/image12.wmf"/><Relationship Id="rId4" Type="http://schemas.openxmlformats.org/officeDocument/2006/relationships/image" Target="../media/image42.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Routing Essentials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3170099"/>
          </a:xfrm>
          <a:prstGeom prst="rect">
            <a:avLst/>
          </a:prstGeom>
        </p:spPr>
        <p:txBody>
          <a:bodyPr wrap="square">
            <a:spAutoFit/>
          </a:bodyPr>
          <a:lstStyle/>
          <a:p>
            <a:pPr>
              <a:tabLst>
                <a:tab pos="4308475" algn="l"/>
                <a:tab pos="4391025" algn="l"/>
              </a:tabLst>
            </a:pPr>
            <a:r>
              <a:rPr lang="en-US" sz="2000" b="1" i="1" dirty="0">
                <a:solidFill>
                  <a:schemeClr val="bg1"/>
                </a:solidFill>
              </a:rPr>
              <a:t>So far…</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a:solidFill>
                  <a:schemeClr val="bg1"/>
                </a:solidFill>
              </a:rPr>
              <a:t>Spanning Tree Protocol (STP)</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 Rapid Spanning Tree Protocol (RSTP)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Troubleshooting 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Multiple Spanning Tree Protocol</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VLAN Trunking Protocol (VTP)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Dynamic Trunking Protocol (DTP)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EtherChannel Bundle</a:t>
            </a:r>
            <a:r>
              <a:rPr lang="pt-PT" sz="2000" b="1" i="1" dirty="0">
                <a:solidFill>
                  <a:schemeClr val="bg1"/>
                </a:solidFill>
              </a:rPr>
              <a:t>  </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44167" y="1194443"/>
            <a:ext cx="5670997" cy="3785652"/>
          </a:xfrm>
          <a:prstGeom prst="rect">
            <a:avLst/>
          </a:prstGeom>
        </p:spPr>
        <p:txBody>
          <a:bodyPr wrap="square">
            <a:spAutoFit/>
          </a:bodyPr>
          <a:lstStyle/>
          <a:p>
            <a:pPr algn="just">
              <a:tabLst>
                <a:tab pos="4308475" algn="l"/>
                <a:tab pos="4391025" algn="l"/>
              </a:tabLst>
            </a:pPr>
            <a:r>
              <a:rPr lang="en-GB" sz="2000" b="1" i="1" dirty="0">
                <a:solidFill>
                  <a:srgbClr val="0F4561"/>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Complete Inter-VLAN Routing Challenge (Packet Tracer Activity) 1.2.1</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Observe STP Changes (</a:t>
            </a:r>
            <a:r>
              <a:rPr lang="en-GB" sz="2000" b="1" i="1" dirty="0" err="1">
                <a:solidFill>
                  <a:srgbClr val="0F4561"/>
                </a:solidFill>
              </a:rPr>
              <a:t>pka</a:t>
            </a:r>
            <a:r>
              <a:rPr lang="en-GB" sz="2000" b="1" i="1" dirty="0">
                <a:solidFill>
                  <a:srgbClr val="0F4561"/>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MST </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VTP, DTP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EtherChannel</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416320"/>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discuss on the purpose of Routing following which how different routing protocols advertise and identify routes.</a:t>
            </a:r>
          </a:p>
          <a:p>
            <a:pPr algn="just">
              <a:spcBef>
                <a:spcPts val="0"/>
              </a:spcBef>
            </a:pPr>
            <a:endParaRPr lang="en-US" i="1" dirty="0">
              <a:solidFill>
                <a:schemeClr val="tx1">
                  <a:lumMod val="50000"/>
                </a:schemeClr>
              </a:solidFill>
            </a:endParaRPr>
          </a:p>
          <a:p>
            <a:pPr algn="just"/>
            <a:r>
              <a:rPr lang="en-US" i="1" dirty="0">
                <a:solidFill>
                  <a:schemeClr val="tx1">
                    <a:lumMod val="50000"/>
                  </a:schemeClr>
                </a:solidFill>
              </a:rPr>
              <a:t>In the process of understanding the above concept, we shall also understand the logic a router uses to identify the best route and install it in the routing table. </a:t>
            </a:r>
          </a:p>
          <a:p>
            <a:pPr algn="just"/>
            <a:endParaRPr lang="en-US" i="1" dirty="0">
              <a:solidFill>
                <a:schemeClr val="tx1">
                  <a:lumMod val="50000"/>
                </a:schemeClr>
              </a:solidFill>
            </a:endParaRPr>
          </a:p>
          <a:p>
            <a:pPr algn="just"/>
            <a:r>
              <a:rPr lang="en-US" i="1" dirty="0">
                <a:solidFill>
                  <a:schemeClr val="tx1">
                    <a:lumMod val="50000"/>
                  </a:schemeClr>
                </a:solidFill>
              </a:rPr>
              <a:t>We shall close this session, with a brief overview of fundamental static route and the creation of logical routers on a physical router.</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323439"/>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Routing Protocol Overview</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Path Selection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Static Routing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VRF</a:t>
            </a: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Static Routing</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VRF</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Packet Tracer Activities</a:t>
            </a:r>
          </a:p>
        </p:txBody>
      </p:sp>
    </p:spTree>
    <p:extLst>
      <p:ext uri="{BB962C8B-B14F-4D97-AF65-F5344CB8AC3E}">
        <p14:creationId xmlns:p14="http://schemas.microsoft.com/office/powerpoint/2010/main" val="119468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4151586" cy="639706"/>
          </a:xfrm>
        </p:spPr>
        <p:txBody>
          <a:bodyPr>
            <a:normAutofit/>
          </a:bodyPr>
          <a:lstStyle/>
          <a:p>
            <a:r>
              <a:rPr lang="en-US" sz="2800" dirty="0">
                <a:solidFill>
                  <a:schemeClr val="accent1">
                    <a:lumMod val="50000"/>
                  </a:schemeClr>
                </a:solidFill>
              </a:rPr>
              <a:t>Routing Protocol</a:t>
            </a:r>
          </a:p>
        </p:txBody>
      </p:sp>
      <p:pic>
        <p:nvPicPr>
          <p:cNvPr id="25" name="Picture 24">
            <a:extLst>
              <a:ext uri="{FF2B5EF4-FFF2-40B4-BE49-F238E27FC236}">
                <a16:creationId xmlns:a16="http://schemas.microsoft.com/office/drawing/2014/main" id="{27688023-0303-4C01-B777-08B392935715}"/>
              </a:ext>
            </a:extLst>
          </p:cNvPr>
          <p:cNvPicPr>
            <a:picLocks noChangeAspect="1"/>
          </p:cNvPicPr>
          <p:nvPr/>
        </p:nvPicPr>
        <p:blipFill rotWithShape="1">
          <a:blip r:embed="rId3"/>
          <a:srcRect r="7515" b="-829"/>
          <a:stretch/>
        </p:blipFill>
        <p:spPr>
          <a:xfrm>
            <a:off x="5653760" y="2926"/>
            <a:ext cx="6503246" cy="2233345"/>
          </a:xfrm>
          <a:prstGeom prst="rect">
            <a:avLst/>
          </a:prstGeom>
          <a:effectLst/>
        </p:spPr>
      </p:pic>
      <p:grpSp>
        <p:nvGrpSpPr>
          <p:cNvPr id="43" name="Group 42">
            <a:extLst>
              <a:ext uri="{FF2B5EF4-FFF2-40B4-BE49-F238E27FC236}">
                <a16:creationId xmlns:a16="http://schemas.microsoft.com/office/drawing/2014/main" id="{7558981C-D150-4292-BF49-E2A2180A5973}"/>
              </a:ext>
            </a:extLst>
          </p:cNvPr>
          <p:cNvGrpSpPr/>
          <p:nvPr/>
        </p:nvGrpSpPr>
        <p:grpSpPr>
          <a:xfrm>
            <a:off x="5405818" y="2421186"/>
            <a:ext cx="3675423" cy="3094809"/>
            <a:chOff x="4856584" y="3131505"/>
            <a:chExt cx="3675423" cy="3094809"/>
          </a:xfrm>
        </p:grpSpPr>
        <p:grpSp>
          <p:nvGrpSpPr>
            <p:cNvPr id="44" name="Group 43">
              <a:extLst>
                <a:ext uri="{FF2B5EF4-FFF2-40B4-BE49-F238E27FC236}">
                  <a16:creationId xmlns:a16="http://schemas.microsoft.com/office/drawing/2014/main" id="{99D8207F-ECAD-41F1-9BEC-2E4BF9F241FB}"/>
                </a:ext>
              </a:extLst>
            </p:cNvPr>
            <p:cNvGrpSpPr/>
            <p:nvPr/>
          </p:nvGrpSpPr>
          <p:grpSpPr>
            <a:xfrm>
              <a:off x="4856584" y="3131505"/>
              <a:ext cx="3675423" cy="3094809"/>
              <a:chOff x="4856584" y="3131505"/>
              <a:chExt cx="3675423" cy="3094809"/>
            </a:xfrm>
          </p:grpSpPr>
          <p:graphicFrame>
            <p:nvGraphicFramePr>
              <p:cNvPr id="46" name="Diagram 45">
                <a:extLst>
                  <a:ext uri="{FF2B5EF4-FFF2-40B4-BE49-F238E27FC236}">
                    <a16:creationId xmlns:a16="http://schemas.microsoft.com/office/drawing/2014/main" id="{9D047F8F-ADEA-41C2-BCEF-618AF68F4294}"/>
                  </a:ext>
                </a:extLst>
              </p:cNvPr>
              <p:cNvGraphicFramePr/>
              <p:nvPr>
                <p:extLst>
                  <p:ext uri="{D42A27DB-BD31-4B8C-83A1-F6EECF244321}">
                    <p14:modId xmlns:p14="http://schemas.microsoft.com/office/powerpoint/2010/main" val="2913362622"/>
                  </p:ext>
                </p:extLst>
              </p:nvPr>
            </p:nvGraphicFramePr>
            <p:xfrm>
              <a:off x="5481317" y="3169125"/>
              <a:ext cx="3050690" cy="30571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7" name="Cloud 46">
                <a:extLst>
                  <a:ext uri="{FF2B5EF4-FFF2-40B4-BE49-F238E27FC236}">
                    <a16:creationId xmlns:a16="http://schemas.microsoft.com/office/drawing/2014/main" id="{1A87CA63-9C8E-4C85-A8D3-F65A67FEF192}"/>
                  </a:ext>
                </a:extLst>
              </p:cNvPr>
              <p:cNvSpPr/>
              <p:nvPr/>
            </p:nvSpPr>
            <p:spPr>
              <a:xfrm rot="19737355">
                <a:off x="4856584" y="3131505"/>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48" name="Cloud 47">
                <a:extLst>
                  <a:ext uri="{FF2B5EF4-FFF2-40B4-BE49-F238E27FC236}">
                    <a16:creationId xmlns:a16="http://schemas.microsoft.com/office/drawing/2014/main" id="{BE412062-F494-4EA3-95FD-4649B762F122}"/>
                  </a:ext>
                </a:extLst>
              </p:cNvPr>
              <p:cNvSpPr/>
              <p:nvPr/>
            </p:nvSpPr>
            <p:spPr>
              <a:xfrm rot="20582653">
                <a:off x="5151839" y="4274884"/>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49" name="Cloud 48">
                <a:extLst>
                  <a:ext uri="{FF2B5EF4-FFF2-40B4-BE49-F238E27FC236}">
                    <a16:creationId xmlns:a16="http://schemas.microsoft.com/office/drawing/2014/main" id="{532CE14E-AA1E-4779-8B7E-62742BDD7D2F}"/>
                  </a:ext>
                </a:extLst>
              </p:cNvPr>
              <p:cNvSpPr/>
              <p:nvPr/>
            </p:nvSpPr>
            <p:spPr>
              <a:xfrm>
                <a:off x="5306834" y="4939728"/>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grpSp>
        <p:sp>
          <p:nvSpPr>
            <p:cNvPr id="45" name="Cloud 44">
              <a:extLst>
                <a:ext uri="{FF2B5EF4-FFF2-40B4-BE49-F238E27FC236}">
                  <a16:creationId xmlns:a16="http://schemas.microsoft.com/office/drawing/2014/main" id="{8CDAF760-2B2F-478E-A5E7-7A12D8E4543B}"/>
                </a:ext>
              </a:extLst>
            </p:cNvPr>
            <p:cNvSpPr/>
            <p:nvPr/>
          </p:nvSpPr>
          <p:spPr>
            <a:xfrm rot="20487074">
              <a:off x="5045900" y="5504079"/>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grpSp>
      <p:grpSp>
        <p:nvGrpSpPr>
          <p:cNvPr id="50" name="Group 49">
            <a:extLst>
              <a:ext uri="{FF2B5EF4-FFF2-40B4-BE49-F238E27FC236}">
                <a16:creationId xmlns:a16="http://schemas.microsoft.com/office/drawing/2014/main" id="{50B9DB1D-90A4-4EDE-A767-2E86CA6A284B}"/>
              </a:ext>
            </a:extLst>
          </p:cNvPr>
          <p:cNvGrpSpPr/>
          <p:nvPr/>
        </p:nvGrpSpPr>
        <p:grpSpPr>
          <a:xfrm>
            <a:off x="9121667" y="2421186"/>
            <a:ext cx="2875444" cy="3164039"/>
            <a:chOff x="8751492" y="3486388"/>
            <a:chExt cx="2875444" cy="3164039"/>
          </a:xfrm>
        </p:grpSpPr>
        <p:grpSp>
          <p:nvGrpSpPr>
            <p:cNvPr id="51" name="Group 50">
              <a:extLst>
                <a:ext uri="{FF2B5EF4-FFF2-40B4-BE49-F238E27FC236}">
                  <a16:creationId xmlns:a16="http://schemas.microsoft.com/office/drawing/2014/main" id="{9523E166-F3D1-4328-BB89-563EA2C2D5AA}"/>
                </a:ext>
              </a:extLst>
            </p:cNvPr>
            <p:cNvGrpSpPr/>
            <p:nvPr/>
          </p:nvGrpSpPr>
          <p:grpSpPr>
            <a:xfrm>
              <a:off x="8756505" y="3561698"/>
              <a:ext cx="2870431" cy="3088729"/>
              <a:chOff x="8756503" y="3208242"/>
              <a:chExt cx="2870431" cy="3088729"/>
            </a:xfrm>
          </p:grpSpPr>
          <p:graphicFrame>
            <p:nvGraphicFramePr>
              <p:cNvPr id="53" name="Content Placeholder 3">
                <a:extLst>
                  <a:ext uri="{FF2B5EF4-FFF2-40B4-BE49-F238E27FC236}">
                    <a16:creationId xmlns:a16="http://schemas.microsoft.com/office/drawing/2014/main" id="{7CB98AAB-D88E-43F8-9E2C-1B0B3DB1B94C}"/>
                  </a:ext>
                </a:extLst>
              </p:cNvPr>
              <p:cNvGraphicFramePr>
                <a:graphicFrameLocks/>
              </p:cNvGraphicFramePr>
              <p:nvPr>
                <p:extLst>
                  <p:ext uri="{D42A27DB-BD31-4B8C-83A1-F6EECF244321}">
                    <p14:modId xmlns:p14="http://schemas.microsoft.com/office/powerpoint/2010/main" val="3176384146"/>
                  </p:ext>
                </p:extLst>
              </p:nvPr>
            </p:nvGraphicFramePr>
            <p:xfrm>
              <a:off x="8756505" y="3208242"/>
              <a:ext cx="2870429" cy="308872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4" name="Picture 53">
                <a:extLst>
                  <a:ext uri="{FF2B5EF4-FFF2-40B4-BE49-F238E27FC236}">
                    <a16:creationId xmlns:a16="http://schemas.microsoft.com/office/drawing/2014/main" id="{CB581A5D-69E2-4ECB-A8DC-03271EC2B3CF}"/>
                  </a:ext>
                </a:extLst>
              </p:cNvPr>
              <p:cNvPicPr>
                <a:picLocks noChangeAspect="1"/>
              </p:cNvPicPr>
              <p:nvPr/>
            </p:nvPicPr>
            <p:blipFill rotWithShape="1">
              <a:blip r:embed="rId14">
                <a:extLst>
                  <a:ext uri="{28A0092B-C50C-407E-A947-70E740481C1C}">
                    <a14:useLocalDpi xmlns:a14="http://schemas.microsoft.com/office/drawing/2010/main" val="0"/>
                  </a:ext>
                </a:extLst>
              </a:blip>
              <a:srcRect l="25488" t="17451" r="60658" b="75199"/>
              <a:stretch/>
            </p:blipFill>
            <p:spPr>
              <a:xfrm>
                <a:off x="8756505" y="3640290"/>
                <a:ext cx="648072" cy="432048"/>
              </a:xfrm>
              <a:prstGeom prst="rect">
                <a:avLst/>
              </a:prstGeom>
            </p:spPr>
          </p:pic>
          <p:pic>
            <p:nvPicPr>
              <p:cNvPr id="55" name="Picture 54">
                <a:extLst>
                  <a:ext uri="{FF2B5EF4-FFF2-40B4-BE49-F238E27FC236}">
                    <a16:creationId xmlns:a16="http://schemas.microsoft.com/office/drawing/2014/main" id="{A2054746-1BA9-466E-9BC5-0FF11121CFAA}"/>
                  </a:ext>
                </a:extLst>
              </p:cNvPr>
              <p:cNvPicPr>
                <a:picLocks noChangeAspect="1"/>
              </p:cNvPicPr>
              <p:nvPr/>
            </p:nvPicPr>
            <p:blipFill rotWithShape="1">
              <a:blip r:embed="rId14">
                <a:extLst>
                  <a:ext uri="{28A0092B-C50C-407E-A947-70E740481C1C}">
                    <a14:useLocalDpi xmlns:a14="http://schemas.microsoft.com/office/drawing/2010/main" val="0"/>
                  </a:ext>
                </a:extLst>
              </a:blip>
              <a:srcRect l="51066" t="31100" r="32948" b="59450"/>
              <a:stretch/>
            </p:blipFill>
            <p:spPr>
              <a:xfrm>
                <a:off x="8756505" y="4089238"/>
                <a:ext cx="661428" cy="415147"/>
              </a:xfrm>
              <a:prstGeom prst="rect">
                <a:avLst/>
              </a:prstGeom>
            </p:spPr>
          </p:pic>
          <p:pic>
            <p:nvPicPr>
              <p:cNvPr id="56" name="Picture 55">
                <a:extLst>
                  <a:ext uri="{FF2B5EF4-FFF2-40B4-BE49-F238E27FC236}">
                    <a16:creationId xmlns:a16="http://schemas.microsoft.com/office/drawing/2014/main" id="{361DA2D9-6061-4C67-A2A2-5B056F1F10A3}"/>
                  </a:ext>
                </a:extLst>
              </p:cNvPr>
              <p:cNvPicPr>
                <a:picLocks noChangeAspect="1"/>
              </p:cNvPicPr>
              <p:nvPr/>
            </p:nvPicPr>
            <p:blipFill rotWithShape="1">
              <a:blip r:embed="rId14">
                <a:extLst>
                  <a:ext uri="{28A0092B-C50C-407E-A947-70E740481C1C}">
                    <a14:useLocalDpi xmlns:a14="http://schemas.microsoft.com/office/drawing/2010/main" val="0"/>
                  </a:ext>
                </a:extLst>
              </a:blip>
              <a:srcRect l="52132" t="44750" r="34014" b="47900"/>
              <a:stretch/>
            </p:blipFill>
            <p:spPr>
              <a:xfrm>
                <a:off x="8756505" y="4538187"/>
                <a:ext cx="652199" cy="430444"/>
              </a:xfrm>
              <a:prstGeom prst="rect">
                <a:avLst/>
              </a:prstGeom>
            </p:spPr>
          </p:pic>
          <p:pic>
            <p:nvPicPr>
              <p:cNvPr id="57" name="Picture 56">
                <a:extLst>
                  <a:ext uri="{FF2B5EF4-FFF2-40B4-BE49-F238E27FC236}">
                    <a16:creationId xmlns:a16="http://schemas.microsoft.com/office/drawing/2014/main" id="{F3F4FEC2-7098-40C6-8C41-EF6095E29388}"/>
                  </a:ext>
                </a:extLst>
              </p:cNvPr>
              <p:cNvPicPr>
                <a:picLocks noChangeAspect="1"/>
              </p:cNvPicPr>
              <p:nvPr/>
            </p:nvPicPr>
            <p:blipFill rotWithShape="1">
              <a:blip r:embed="rId14">
                <a:extLst>
                  <a:ext uri="{28A0092B-C50C-407E-A947-70E740481C1C}">
                    <a14:useLocalDpi xmlns:a14="http://schemas.microsoft.com/office/drawing/2010/main" val="0"/>
                  </a:ext>
                </a:extLst>
              </a:blip>
              <a:srcRect l="57460" t="57350" r="27620" b="35300"/>
              <a:stretch/>
            </p:blipFill>
            <p:spPr>
              <a:xfrm>
                <a:off x="8756504" y="5002433"/>
                <a:ext cx="657889" cy="366049"/>
              </a:xfrm>
              <a:prstGeom prst="rect">
                <a:avLst/>
              </a:prstGeom>
            </p:spPr>
          </p:pic>
          <p:pic>
            <p:nvPicPr>
              <p:cNvPr id="58" name="Picture 57">
                <a:extLst>
                  <a:ext uri="{FF2B5EF4-FFF2-40B4-BE49-F238E27FC236}">
                    <a16:creationId xmlns:a16="http://schemas.microsoft.com/office/drawing/2014/main" id="{DDF9BDCA-86F5-433D-94AD-2E57E371C697}"/>
                  </a:ext>
                </a:extLst>
              </p:cNvPr>
              <p:cNvPicPr>
                <a:picLocks noChangeAspect="1"/>
              </p:cNvPicPr>
              <p:nvPr/>
            </p:nvPicPr>
            <p:blipFill rotWithShape="1">
              <a:blip r:embed="rId14">
                <a:extLst>
                  <a:ext uri="{28A0092B-C50C-407E-A947-70E740481C1C}">
                    <a14:useLocalDpi xmlns:a14="http://schemas.microsoft.com/office/drawing/2010/main" val="0"/>
                  </a:ext>
                </a:extLst>
              </a:blip>
              <a:srcRect l="45737" t="71000" r="37211" b="21650"/>
              <a:stretch/>
            </p:blipFill>
            <p:spPr>
              <a:xfrm>
                <a:off x="8756504" y="5451381"/>
                <a:ext cx="662858" cy="371161"/>
              </a:xfrm>
              <a:prstGeom prst="rect">
                <a:avLst/>
              </a:prstGeom>
            </p:spPr>
          </p:pic>
          <p:pic>
            <p:nvPicPr>
              <p:cNvPr id="59" name="Picture 58">
                <a:extLst>
                  <a:ext uri="{FF2B5EF4-FFF2-40B4-BE49-F238E27FC236}">
                    <a16:creationId xmlns:a16="http://schemas.microsoft.com/office/drawing/2014/main" id="{5E1BB619-FBEF-46A3-807B-27894D8DED0D}"/>
                  </a:ext>
                </a:extLst>
              </p:cNvPr>
              <p:cNvPicPr>
                <a:picLocks noChangeAspect="1"/>
              </p:cNvPicPr>
              <p:nvPr/>
            </p:nvPicPr>
            <p:blipFill rotWithShape="1">
              <a:blip r:embed="rId14">
                <a:extLst>
                  <a:ext uri="{28A0092B-C50C-407E-A947-70E740481C1C}">
                    <a14:useLocalDpi xmlns:a14="http://schemas.microsoft.com/office/drawing/2010/main" val="0"/>
                  </a:ext>
                </a:extLst>
              </a:blip>
              <a:srcRect l="47868" t="85700" r="41475" b="9050"/>
              <a:stretch/>
            </p:blipFill>
            <p:spPr>
              <a:xfrm>
                <a:off x="8756503" y="5915627"/>
                <a:ext cx="648073" cy="360040"/>
              </a:xfrm>
              <a:prstGeom prst="rect">
                <a:avLst/>
              </a:prstGeom>
            </p:spPr>
          </p:pic>
        </p:grpSp>
        <p:pic>
          <p:nvPicPr>
            <p:cNvPr id="52" name="Picture 51">
              <a:extLst>
                <a:ext uri="{FF2B5EF4-FFF2-40B4-BE49-F238E27FC236}">
                  <a16:creationId xmlns:a16="http://schemas.microsoft.com/office/drawing/2014/main" id="{555FE09B-8F45-42BB-B0FD-2D46B1DA5B36}"/>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50312" r="29127" b="84807"/>
            <a:stretch/>
          </p:blipFill>
          <p:spPr>
            <a:xfrm>
              <a:off x="8751492" y="3486388"/>
              <a:ext cx="648072" cy="486054"/>
            </a:xfrm>
            <a:prstGeom prst="rect">
              <a:avLst/>
            </a:prstGeom>
          </p:spPr>
        </p:pic>
      </p:grpSp>
      <p:grpSp>
        <p:nvGrpSpPr>
          <p:cNvPr id="61" name="Group 60">
            <a:extLst>
              <a:ext uri="{FF2B5EF4-FFF2-40B4-BE49-F238E27FC236}">
                <a16:creationId xmlns:a16="http://schemas.microsoft.com/office/drawing/2014/main" id="{00263F45-B065-4E77-B09B-9CB87BB7DECE}"/>
              </a:ext>
            </a:extLst>
          </p:cNvPr>
          <p:cNvGrpSpPr/>
          <p:nvPr/>
        </p:nvGrpSpPr>
        <p:grpSpPr>
          <a:xfrm>
            <a:off x="164612" y="2376099"/>
            <a:ext cx="5228036" cy="3310192"/>
            <a:chOff x="85193" y="600173"/>
            <a:chExt cx="6565506" cy="4157027"/>
          </a:xfrm>
        </p:grpSpPr>
        <p:pic>
          <p:nvPicPr>
            <p:cNvPr id="63" name="Content Placeholder 3">
              <a:extLst>
                <a:ext uri="{FF2B5EF4-FFF2-40B4-BE49-F238E27FC236}">
                  <a16:creationId xmlns:a16="http://schemas.microsoft.com/office/drawing/2014/main" id="{47DAFF9A-C0AC-46FA-B73E-B0295D4AA989}"/>
                </a:ext>
              </a:extLst>
            </p:cNvPr>
            <p:cNvPicPr>
              <a:picLocks noChangeAspect="1" noChangeArrowheads="1"/>
            </p:cNvPicPr>
            <p:nvPr/>
          </p:nvPicPr>
          <p:blipFill rotWithShape="1">
            <a:blip r:embed="rId15" cstate="email">
              <a:extLst>
                <a:ext uri="{28A0092B-C50C-407E-A947-70E740481C1C}">
                  <a14:useLocalDpi xmlns:a14="http://schemas.microsoft.com/office/drawing/2010/main" val="0"/>
                </a:ext>
              </a:extLst>
            </a:blip>
            <a:srcRect l="104" r="1635" b="14755"/>
            <a:stretch/>
          </p:blipFill>
          <p:spPr bwMode="auto">
            <a:xfrm>
              <a:off x="85193" y="600173"/>
              <a:ext cx="6565506" cy="4157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ma14:placeholderFlag xmlns:ma14="http://schemas.microsoft.com/office/mac/drawingml/2011/main" xmlns="" val="1"/>
              </a:ext>
            </a:extLst>
          </p:spPr>
        </p:pic>
        <p:pic>
          <p:nvPicPr>
            <p:cNvPr id="60" name="Content Placeholder 1" descr="Osi-model.png">
              <a:extLst>
                <a:ext uri="{FF2B5EF4-FFF2-40B4-BE49-F238E27FC236}">
                  <a16:creationId xmlns:a16="http://schemas.microsoft.com/office/drawing/2014/main" id="{D7B54BAB-09D5-4C76-AF06-F52F3A5537CA}"/>
                </a:ext>
              </a:extLst>
            </p:cNvPr>
            <p:cNvPicPr>
              <a:picLocks noChangeAspect="1"/>
            </p:cNvPicPr>
            <p:nvPr/>
          </p:nvPicPr>
          <p:blipFill rotWithShape="1">
            <a:blip r:embed="rId16">
              <a:extLst>
                <a:ext uri="{28A0092B-C50C-407E-A947-70E740481C1C}">
                  <a14:useLocalDpi xmlns:a14="http://schemas.microsoft.com/office/drawing/2010/main" val="0"/>
                </a:ext>
              </a:extLst>
            </a:blip>
            <a:srcRect l="6444" r="4181"/>
            <a:stretch/>
          </p:blipFill>
          <p:spPr>
            <a:xfrm>
              <a:off x="2154286" y="796447"/>
              <a:ext cx="2526016" cy="3029994"/>
            </a:xfrm>
            <a:prstGeom prst="rect">
              <a:avLst/>
            </a:prstGeom>
          </p:spPr>
        </p:pic>
      </p:grpSp>
      <p:sp>
        <p:nvSpPr>
          <p:cNvPr id="66" name="TextBox 65">
            <a:extLst>
              <a:ext uri="{FF2B5EF4-FFF2-40B4-BE49-F238E27FC236}">
                <a16:creationId xmlns:a16="http://schemas.microsoft.com/office/drawing/2014/main" id="{FD5A6874-7D1D-4533-8AAB-C8CD6DE7CAB8}"/>
              </a:ext>
            </a:extLst>
          </p:cNvPr>
          <p:cNvSpPr txBox="1"/>
          <p:nvPr/>
        </p:nvSpPr>
        <p:spPr>
          <a:xfrm>
            <a:off x="106884" y="880836"/>
            <a:ext cx="5683184" cy="923330"/>
          </a:xfrm>
          <a:prstGeom prst="rect">
            <a:avLst/>
          </a:prstGeom>
          <a:noFill/>
        </p:spPr>
        <p:txBody>
          <a:bodyPr wrap="square">
            <a:spAutoFit/>
          </a:bodyPr>
          <a:lstStyle/>
          <a:p>
            <a:pPr algn="just"/>
            <a:r>
              <a:rPr lang="en-US" sz="1800" b="1" i="1" dirty="0">
                <a:solidFill>
                  <a:srgbClr val="FF0000"/>
                </a:solidFill>
              </a:rPr>
              <a:t>A router is necessary to transmit packets between network segments. A router’s primary function is to move a packet from one network to a different network. </a:t>
            </a:r>
            <a:endParaRPr lang="en-US" sz="1800" b="1" i="1" dirty="0">
              <a:solidFill>
                <a:srgbClr val="FF0000"/>
              </a:solidFill>
              <a:latin typeface="+mj-lt"/>
              <a:ea typeface="ＭＳ Ｐゴシック" charset="0"/>
            </a:endParaRPr>
          </a:p>
        </p:txBody>
      </p:sp>
    </p:spTree>
    <p:extLst>
      <p:ext uri="{BB962C8B-B14F-4D97-AF65-F5344CB8AC3E}">
        <p14:creationId xmlns:p14="http://schemas.microsoft.com/office/powerpoint/2010/main" val="10657108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Classful Routing Vs Classless Routing</a:t>
            </a:r>
          </a:p>
        </p:txBody>
      </p:sp>
      <p:sp>
        <p:nvSpPr>
          <p:cNvPr id="4099" name="Rectangle 34"/>
          <p:cNvSpPr>
            <a:spLocks noGrp="1" noChangeArrowheads="1"/>
          </p:cNvSpPr>
          <p:nvPr>
            <p:ph idx="1"/>
          </p:nvPr>
        </p:nvSpPr>
        <p:spPr>
          <a:xfrm>
            <a:off x="298532" y="587323"/>
            <a:ext cx="11725301" cy="5052424"/>
          </a:xfrm>
        </p:spPr>
        <p:txBody>
          <a:bodyPr>
            <a:normAutofit fontScale="92500" lnSpcReduction="20000"/>
          </a:bodyPr>
          <a:lstStyle/>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Classful Routing Protocol:</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Does not support VLSM.</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Routing updates sent do not include the subnet mask. </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Subnets are not advertised to a different major network.</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err="1">
                <a:solidFill>
                  <a:schemeClr val="tx2"/>
                </a:solidFill>
              </a:rPr>
              <a:t>Discontiguous</a:t>
            </a:r>
            <a:r>
              <a:rPr lang="en-US" sz="1700" b="1" i="1" dirty="0">
                <a:solidFill>
                  <a:schemeClr val="tx2"/>
                </a:solidFill>
              </a:rPr>
              <a:t> subnets are not visible to each other.</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RIP Version 1 (RIPv1) is a classful routing protocol.</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Classless Routing Protocol:</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Supports VLSM.</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Routing updates sent include the subnet mask. </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Subnets are advertised to a different major network.</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err="1">
                <a:solidFill>
                  <a:schemeClr val="tx2"/>
                </a:solidFill>
              </a:rPr>
              <a:t>Discontiguous</a:t>
            </a:r>
            <a:r>
              <a:rPr lang="en-US" sz="1700" b="1" i="1" dirty="0">
                <a:solidFill>
                  <a:schemeClr val="tx2"/>
                </a:solidFill>
              </a:rPr>
              <a:t> subnets are visible to each other.</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b="1" i="1" dirty="0">
                <a:solidFill>
                  <a:schemeClr val="tx2"/>
                </a:solidFill>
              </a:rPr>
              <a:t>RIPv2, EIGRP, OSPF, IS-IS, and BGP are classless routing protocols. </a:t>
            </a:r>
          </a:p>
          <a:p>
            <a:pPr lvl="1"/>
            <a:endParaRPr lang="en-US" dirty="0">
              <a:solidFill>
                <a:schemeClr val="tx1"/>
              </a:solidFill>
            </a:endParaRPr>
          </a:p>
          <a:p>
            <a:endParaRPr lang="en-US" dirty="0">
              <a:solidFill>
                <a:schemeClr val="tx1"/>
              </a:solidFill>
            </a:endParaRPr>
          </a:p>
          <a:p>
            <a:pPr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grpSp>
        <p:nvGrpSpPr>
          <p:cNvPr id="4" name="Group 3">
            <a:extLst>
              <a:ext uri="{FF2B5EF4-FFF2-40B4-BE49-F238E27FC236}">
                <a16:creationId xmlns:a16="http://schemas.microsoft.com/office/drawing/2014/main" id="{F2C1AFEC-EAF8-40A3-A022-569B4291A524}"/>
              </a:ext>
            </a:extLst>
          </p:cNvPr>
          <p:cNvGrpSpPr/>
          <p:nvPr/>
        </p:nvGrpSpPr>
        <p:grpSpPr>
          <a:xfrm>
            <a:off x="4547854" y="587323"/>
            <a:ext cx="7577885" cy="1026543"/>
            <a:chOff x="612669" y="5228286"/>
            <a:chExt cx="7990503" cy="1026543"/>
          </a:xfrm>
        </p:grpSpPr>
        <p:cxnSp>
          <p:nvCxnSpPr>
            <p:cNvPr id="5" name="Straight Connector 4">
              <a:extLst>
                <a:ext uri="{FF2B5EF4-FFF2-40B4-BE49-F238E27FC236}">
                  <a16:creationId xmlns:a16="http://schemas.microsoft.com/office/drawing/2014/main" id="{917A1A99-1543-4532-B9C3-C127C0594F7D}"/>
                </a:ext>
              </a:extLst>
            </p:cNvPr>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 name="Straight Connector 5">
              <a:extLst>
                <a:ext uri="{FF2B5EF4-FFF2-40B4-BE49-F238E27FC236}">
                  <a16:creationId xmlns:a16="http://schemas.microsoft.com/office/drawing/2014/main" id="{296CCD54-5B53-4F83-AF16-B079E9283056}"/>
                </a:ext>
              </a:extLst>
            </p:cNvPr>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 name="Freeform 9">
              <a:extLst>
                <a:ext uri="{FF2B5EF4-FFF2-40B4-BE49-F238E27FC236}">
                  <a16:creationId xmlns:a16="http://schemas.microsoft.com/office/drawing/2014/main" id="{1056D5D3-63DB-4823-86A7-07D730C1FA56}"/>
                </a:ext>
              </a:extLst>
            </p:cNvPr>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8" name="Freeform 9">
              <a:extLst>
                <a:ext uri="{FF2B5EF4-FFF2-40B4-BE49-F238E27FC236}">
                  <a16:creationId xmlns:a16="http://schemas.microsoft.com/office/drawing/2014/main" id="{00A8070A-CEA5-4BEB-BE3F-75F5278BB365}"/>
                </a:ext>
              </a:extLst>
            </p:cNvPr>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9" name="Picture 37">
              <a:extLst>
                <a:ext uri="{FF2B5EF4-FFF2-40B4-BE49-F238E27FC236}">
                  <a16:creationId xmlns:a16="http://schemas.microsoft.com/office/drawing/2014/main" id="{C8A5D248-B251-41EE-B670-1D99A84ED071}"/>
                </a:ext>
              </a:extLst>
            </p:cNvPr>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10" name="Picture 37">
              <a:extLst>
                <a:ext uri="{FF2B5EF4-FFF2-40B4-BE49-F238E27FC236}">
                  <a16:creationId xmlns:a16="http://schemas.microsoft.com/office/drawing/2014/main" id="{D4200EC6-39BF-48B8-B483-3E0287B81272}"/>
                </a:ext>
              </a:extLst>
            </p:cNvPr>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11" name="Picture 37">
              <a:extLst>
                <a:ext uri="{FF2B5EF4-FFF2-40B4-BE49-F238E27FC236}">
                  <a16:creationId xmlns:a16="http://schemas.microsoft.com/office/drawing/2014/main" id="{F42319D9-C5A4-4E6E-8164-089F6F75F750}"/>
                </a:ext>
              </a:extLst>
            </p:cNvPr>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12" name="TextBox 11">
              <a:extLst>
                <a:ext uri="{FF2B5EF4-FFF2-40B4-BE49-F238E27FC236}">
                  <a16:creationId xmlns:a16="http://schemas.microsoft.com/office/drawing/2014/main" id="{28339F41-2989-425D-A39E-5E3F1FD7FA36}"/>
                </a:ext>
              </a:extLst>
            </p:cNvPr>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3" name="Straight Connector 12">
              <a:extLst>
                <a:ext uri="{FF2B5EF4-FFF2-40B4-BE49-F238E27FC236}">
                  <a16:creationId xmlns:a16="http://schemas.microsoft.com/office/drawing/2014/main" id="{7733E685-717F-4626-87BE-C08FC983657C}"/>
                </a:ext>
              </a:extLst>
            </p:cNvPr>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4" name="TextBox 13">
              <a:extLst>
                <a:ext uri="{FF2B5EF4-FFF2-40B4-BE49-F238E27FC236}">
                  <a16:creationId xmlns:a16="http://schemas.microsoft.com/office/drawing/2014/main" id="{BE8EAC3E-95A9-4E06-B03F-BECC6D929637}"/>
                </a:ext>
              </a:extLst>
            </p:cNvPr>
            <p:cNvSpPr txBox="1"/>
            <p:nvPr/>
          </p:nvSpPr>
          <p:spPr>
            <a:xfrm>
              <a:off x="1674567" y="5499534"/>
              <a:ext cx="380232" cy="258532"/>
            </a:xfrm>
            <a:prstGeom prst="rect">
              <a:avLst/>
            </a:prstGeom>
            <a:noFill/>
          </p:spPr>
          <p:txBody>
            <a:bodyPr wrap="none" rtlCol="0">
              <a:spAutoFit/>
            </a:bodyPr>
            <a:lstStyle/>
            <a:p>
              <a:r>
                <a:rPr lang="en-US" sz="1200" b="1" dirty="0">
                  <a:solidFill>
                    <a:schemeClr val="bg1"/>
                  </a:solidFill>
                </a:rPr>
                <a:t>R2</a:t>
              </a:r>
            </a:p>
          </p:txBody>
        </p:sp>
        <p:sp>
          <p:nvSpPr>
            <p:cNvPr id="15" name="TextBox 14">
              <a:extLst>
                <a:ext uri="{FF2B5EF4-FFF2-40B4-BE49-F238E27FC236}">
                  <a16:creationId xmlns:a16="http://schemas.microsoft.com/office/drawing/2014/main" id="{BF261F99-DBD8-4832-9D76-46084A5F4ACE}"/>
                </a:ext>
              </a:extLst>
            </p:cNvPr>
            <p:cNvSpPr txBox="1"/>
            <p:nvPr/>
          </p:nvSpPr>
          <p:spPr>
            <a:xfrm>
              <a:off x="4228673" y="5508713"/>
              <a:ext cx="380232" cy="258532"/>
            </a:xfrm>
            <a:prstGeom prst="rect">
              <a:avLst/>
            </a:prstGeom>
            <a:noFill/>
          </p:spPr>
          <p:txBody>
            <a:bodyPr wrap="none" rtlCol="0">
              <a:spAutoFit/>
            </a:bodyPr>
            <a:lstStyle/>
            <a:p>
              <a:r>
                <a:rPr lang="en-US" sz="1200" b="1" dirty="0">
                  <a:solidFill>
                    <a:schemeClr val="bg1"/>
                  </a:solidFill>
                </a:rPr>
                <a:t>R1</a:t>
              </a:r>
            </a:p>
          </p:txBody>
        </p:sp>
        <p:sp>
          <p:nvSpPr>
            <p:cNvPr id="16" name="TextBox 15">
              <a:extLst>
                <a:ext uri="{FF2B5EF4-FFF2-40B4-BE49-F238E27FC236}">
                  <a16:creationId xmlns:a16="http://schemas.microsoft.com/office/drawing/2014/main" id="{2D57A509-0FED-474D-A0FF-1AAF0B7C39BD}"/>
                </a:ext>
              </a:extLst>
            </p:cNvPr>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a:t>172.16.1.0 /24</a:t>
              </a:r>
            </a:p>
          </p:txBody>
        </p:sp>
        <p:sp>
          <p:nvSpPr>
            <p:cNvPr id="17" name="TextBox 16">
              <a:extLst>
                <a:ext uri="{FF2B5EF4-FFF2-40B4-BE49-F238E27FC236}">
                  <a16:creationId xmlns:a16="http://schemas.microsoft.com/office/drawing/2014/main" id="{6A8C9346-EE80-4626-A50E-FF0DC124FB76}"/>
                </a:ext>
              </a:extLst>
            </p:cNvPr>
            <p:cNvSpPr txBox="1"/>
            <p:nvPr/>
          </p:nvSpPr>
          <p:spPr>
            <a:xfrm>
              <a:off x="6992073" y="5550942"/>
              <a:ext cx="380232" cy="258532"/>
            </a:xfrm>
            <a:prstGeom prst="rect">
              <a:avLst/>
            </a:prstGeom>
            <a:noFill/>
          </p:spPr>
          <p:txBody>
            <a:bodyPr wrap="none" rtlCol="0">
              <a:spAutoFit/>
            </a:bodyPr>
            <a:lstStyle/>
            <a:p>
              <a:r>
                <a:rPr lang="en-US" sz="1200" b="1" dirty="0">
                  <a:solidFill>
                    <a:schemeClr val="bg1"/>
                  </a:solidFill>
                </a:rPr>
                <a:t>R3</a:t>
              </a:r>
            </a:p>
          </p:txBody>
        </p:sp>
        <p:sp>
          <p:nvSpPr>
            <p:cNvPr id="18" name="TextBox 17">
              <a:extLst>
                <a:ext uri="{FF2B5EF4-FFF2-40B4-BE49-F238E27FC236}">
                  <a16:creationId xmlns:a16="http://schemas.microsoft.com/office/drawing/2014/main" id="{2807BA14-8832-4F55-BC61-3A6AF7EB3141}"/>
                </a:ext>
              </a:extLst>
            </p:cNvPr>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9" name="Straight Connector 18">
              <a:extLst>
                <a:ext uri="{FF2B5EF4-FFF2-40B4-BE49-F238E27FC236}">
                  <a16:creationId xmlns:a16="http://schemas.microsoft.com/office/drawing/2014/main" id="{A6D192F9-BE90-4B3A-B360-4D70CC18D4D3}"/>
                </a:ext>
              </a:extLst>
            </p:cNvPr>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0" name="TextBox 19">
              <a:extLst>
                <a:ext uri="{FF2B5EF4-FFF2-40B4-BE49-F238E27FC236}">
                  <a16:creationId xmlns:a16="http://schemas.microsoft.com/office/drawing/2014/main" id="{E6C9C665-3719-4CDB-8355-E3F288C8EC6F}"/>
                </a:ext>
              </a:extLst>
            </p:cNvPr>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a:t>172.16.2.0 /24</a:t>
              </a:r>
            </a:p>
          </p:txBody>
        </p:sp>
        <p:sp>
          <p:nvSpPr>
            <p:cNvPr id="21" name="TextBox 20">
              <a:extLst>
                <a:ext uri="{FF2B5EF4-FFF2-40B4-BE49-F238E27FC236}">
                  <a16:creationId xmlns:a16="http://schemas.microsoft.com/office/drawing/2014/main" id="{348E6469-FDFD-43C0-8E2A-B039AC128608}"/>
                </a:ext>
              </a:extLst>
            </p:cNvPr>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a:t>192.168.2.0 /24</a:t>
              </a:r>
            </a:p>
          </p:txBody>
        </p:sp>
        <p:sp>
          <p:nvSpPr>
            <p:cNvPr id="22" name="TextBox 21">
              <a:extLst>
                <a:ext uri="{FF2B5EF4-FFF2-40B4-BE49-F238E27FC236}">
                  <a16:creationId xmlns:a16="http://schemas.microsoft.com/office/drawing/2014/main" id="{B3C96209-058F-4A37-85E3-5E8A3A96F62C}"/>
                </a:ext>
              </a:extLst>
            </p:cNvPr>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a:t>192.168.1.0 /24</a:t>
              </a:r>
            </a:p>
          </p:txBody>
        </p:sp>
        <p:sp>
          <p:nvSpPr>
            <p:cNvPr id="23" name="Pentagon 44">
              <a:extLst>
                <a:ext uri="{FF2B5EF4-FFF2-40B4-BE49-F238E27FC236}">
                  <a16:creationId xmlns:a16="http://schemas.microsoft.com/office/drawing/2014/main" id="{60A807F2-A259-49A4-A3DC-6882F13B1DBB}"/>
                </a:ext>
              </a:extLst>
            </p:cNvPr>
            <p:cNvSpPr/>
            <p:nvPr/>
          </p:nvSpPr>
          <p:spPr bwMode="auto">
            <a:xfrm>
              <a:off x="2325764" y="5835388"/>
              <a:ext cx="1255803" cy="415323"/>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200" dirty="0"/>
                <a:t>172.16.0.0</a:t>
              </a:r>
              <a:endParaRPr kumimoji="0" lang="en-US" sz="1200" b="0" i="0" u="none" strike="noStrike" cap="none" normalizeH="0" baseline="0" dirty="0">
                <a:ln>
                  <a:noFill/>
                </a:ln>
                <a:solidFill>
                  <a:schemeClr val="tx1"/>
                </a:solidFill>
                <a:effectLst/>
                <a:latin typeface="Arial" charset="0"/>
              </a:endParaRPr>
            </a:p>
          </p:txBody>
        </p:sp>
        <p:sp>
          <p:nvSpPr>
            <p:cNvPr id="24" name="Pentagon 45">
              <a:extLst>
                <a:ext uri="{FF2B5EF4-FFF2-40B4-BE49-F238E27FC236}">
                  <a16:creationId xmlns:a16="http://schemas.microsoft.com/office/drawing/2014/main" id="{C75149BA-5B1F-46D0-A1C0-0469CACB1D3F}"/>
                </a:ext>
              </a:extLst>
            </p:cNvPr>
            <p:cNvSpPr/>
            <p:nvPr/>
          </p:nvSpPr>
          <p:spPr bwMode="auto">
            <a:xfrm flipH="1">
              <a:off x="5256561" y="5839506"/>
              <a:ext cx="1428494" cy="415323"/>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200" dirty="0"/>
                <a:t>172.16.0.0</a:t>
              </a:r>
              <a:endParaRPr kumimoji="0" lang="en-US" sz="1200" b="0" i="0" u="none" strike="noStrike" cap="none" normalizeH="0" baseline="0" dirty="0">
                <a:ln>
                  <a:noFill/>
                </a:ln>
                <a:solidFill>
                  <a:schemeClr val="tx1"/>
                </a:solidFill>
                <a:effectLst/>
                <a:latin typeface="Arial" charset="0"/>
              </a:endParaRPr>
            </a:p>
          </p:txBody>
        </p:sp>
      </p:grpSp>
      <p:sp>
        <p:nvSpPr>
          <p:cNvPr id="26" name="TextBox 25">
            <a:extLst>
              <a:ext uri="{FF2B5EF4-FFF2-40B4-BE49-F238E27FC236}">
                <a16:creationId xmlns:a16="http://schemas.microsoft.com/office/drawing/2014/main" id="{8430BD5A-24AC-4392-87CB-6FF4CF66387C}"/>
              </a:ext>
            </a:extLst>
          </p:cNvPr>
          <p:cNvSpPr txBox="1"/>
          <p:nvPr/>
        </p:nvSpPr>
        <p:spPr>
          <a:xfrm>
            <a:off x="6096000" y="1911192"/>
            <a:ext cx="5927833" cy="3046988"/>
          </a:xfrm>
          <a:prstGeom prst="rect">
            <a:avLst/>
          </a:prstGeom>
          <a:noFill/>
        </p:spPr>
        <p:txBody>
          <a:bodyPr wrap="square">
            <a:spAutoFit/>
          </a:bodyPr>
          <a:lstStyle/>
          <a:p>
            <a:pPr algn="just"/>
            <a:r>
              <a:rPr lang="en-US" sz="1600" dirty="0">
                <a:solidFill>
                  <a:schemeClr val="tx1"/>
                </a:solidFill>
              </a:rPr>
              <a:t>Classful routing protocols do not support </a:t>
            </a:r>
            <a:r>
              <a:rPr lang="en-US" sz="1600" dirty="0" err="1">
                <a:solidFill>
                  <a:schemeClr val="tx1"/>
                </a:solidFill>
              </a:rPr>
              <a:t>discontiguous</a:t>
            </a:r>
            <a:r>
              <a:rPr lang="en-US" sz="1600" dirty="0">
                <a:solidFill>
                  <a:schemeClr val="tx1"/>
                </a:solidFill>
              </a:rPr>
              <a:t> networks.</a:t>
            </a:r>
          </a:p>
          <a:p>
            <a:pPr algn="just"/>
            <a:r>
              <a:rPr lang="en-US" sz="1600" dirty="0" err="1">
                <a:solidFill>
                  <a:schemeClr val="tx1"/>
                </a:solidFill>
              </a:rPr>
              <a:t>Discontiguous</a:t>
            </a:r>
            <a:r>
              <a:rPr lang="en-US" sz="1600" dirty="0">
                <a:solidFill>
                  <a:schemeClr val="tx1"/>
                </a:solidFill>
              </a:rPr>
              <a:t> subnets are subnets of the same major network that are separated by a different major network.</a:t>
            </a:r>
          </a:p>
          <a:p>
            <a:pPr algn="just"/>
            <a:endParaRPr lang="en-US" sz="1600" dirty="0"/>
          </a:p>
          <a:p>
            <a:pPr algn="just"/>
            <a:r>
              <a:rPr lang="en-US" sz="1600" dirty="0">
                <a:solidFill>
                  <a:schemeClr val="tx1"/>
                </a:solidFill>
              </a:rPr>
              <a:t>For example, RIPv1 has been configured on all three routers.</a:t>
            </a:r>
          </a:p>
          <a:p>
            <a:pPr marL="285750" indent="-285750" algn="just">
              <a:buFont typeface="Wingdings" panose="05000000000000000000" pitchFamily="2" charset="2"/>
              <a:buChar char="ü"/>
            </a:pPr>
            <a:r>
              <a:rPr lang="en-US" sz="1600" dirty="0">
                <a:solidFill>
                  <a:schemeClr val="tx1"/>
                </a:solidFill>
              </a:rPr>
              <a:t>Routers R2 and R3 advertise 172.16.0.0 to R1.</a:t>
            </a:r>
          </a:p>
          <a:p>
            <a:pPr marL="285750" indent="-285750" algn="just">
              <a:buFont typeface="Wingdings" panose="05000000000000000000" pitchFamily="2" charset="2"/>
              <a:buChar char="ü"/>
            </a:pPr>
            <a:r>
              <a:rPr lang="en-US" sz="1600" dirty="0">
                <a:solidFill>
                  <a:schemeClr val="tx1"/>
                </a:solidFill>
              </a:rPr>
              <a:t>They cannot advertise the 172.16.1.0 /24 and 172.16.2.0 /24 subnets across a different major network because RIPv1 is classful. </a:t>
            </a:r>
          </a:p>
          <a:p>
            <a:pPr marL="285750" indent="-285750" algn="just">
              <a:buFont typeface="Wingdings" panose="05000000000000000000" pitchFamily="2" charset="2"/>
              <a:buChar char="ü"/>
            </a:pPr>
            <a:r>
              <a:rPr lang="en-US" sz="1600" dirty="0">
                <a:solidFill>
                  <a:schemeClr val="tx1"/>
                </a:solidFill>
              </a:rPr>
              <a:t>R1 therefore receives routes about 172.16.0.0 /16 from two different directions and it might make an incorrect routing decision. </a:t>
            </a:r>
          </a:p>
        </p:txBody>
      </p:sp>
      <p:grpSp>
        <p:nvGrpSpPr>
          <p:cNvPr id="27" name="Group 26">
            <a:extLst>
              <a:ext uri="{FF2B5EF4-FFF2-40B4-BE49-F238E27FC236}">
                <a16:creationId xmlns:a16="http://schemas.microsoft.com/office/drawing/2014/main" id="{07B3DE79-42C9-4195-A941-9E47FFCF5B50}"/>
              </a:ext>
            </a:extLst>
          </p:cNvPr>
          <p:cNvGrpSpPr/>
          <p:nvPr/>
        </p:nvGrpSpPr>
        <p:grpSpPr>
          <a:xfrm>
            <a:off x="4383679" y="555117"/>
            <a:ext cx="7990503" cy="1373426"/>
            <a:chOff x="612669" y="5228286"/>
            <a:chExt cx="7990503" cy="1373426"/>
          </a:xfrm>
        </p:grpSpPr>
        <p:cxnSp>
          <p:nvCxnSpPr>
            <p:cNvPr id="28" name="Straight Connector 27">
              <a:extLst>
                <a:ext uri="{FF2B5EF4-FFF2-40B4-BE49-F238E27FC236}">
                  <a16:creationId xmlns:a16="http://schemas.microsoft.com/office/drawing/2014/main" id="{2279A6CF-8192-44D5-AB32-8188C2867D8F}"/>
                </a:ext>
              </a:extLst>
            </p:cNvPr>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9" name="Freeform 9">
              <a:extLst>
                <a:ext uri="{FF2B5EF4-FFF2-40B4-BE49-F238E27FC236}">
                  <a16:creationId xmlns:a16="http://schemas.microsoft.com/office/drawing/2014/main" id="{6D904C1F-B40F-4186-A777-3085569F5296}"/>
                </a:ext>
              </a:extLst>
            </p:cNvPr>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0" name="Freeform 9">
              <a:extLst>
                <a:ext uri="{FF2B5EF4-FFF2-40B4-BE49-F238E27FC236}">
                  <a16:creationId xmlns:a16="http://schemas.microsoft.com/office/drawing/2014/main" id="{7F1E9DDF-F459-4482-9163-327FD4ECB962}"/>
                </a:ext>
              </a:extLst>
            </p:cNvPr>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1" name="Picture 37">
              <a:extLst>
                <a:ext uri="{FF2B5EF4-FFF2-40B4-BE49-F238E27FC236}">
                  <a16:creationId xmlns:a16="http://schemas.microsoft.com/office/drawing/2014/main" id="{0450257E-C373-4CED-8CDF-33214A38C51E}"/>
                </a:ext>
              </a:extLst>
            </p:cNvPr>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32" name="Picture 37">
              <a:extLst>
                <a:ext uri="{FF2B5EF4-FFF2-40B4-BE49-F238E27FC236}">
                  <a16:creationId xmlns:a16="http://schemas.microsoft.com/office/drawing/2014/main" id="{ACA2AF8D-277C-46C2-9F34-BB9FA7881E61}"/>
                </a:ext>
              </a:extLst>
            </p:cNvPr>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33" name="Picture 37">
              <a:extLst>
                <a:ext uri="{FF2B5EF4-FFF2-40B4-BE49-F238E27FC236}">
                  <a16:creationId xmlns:a16="http://schemas.microsoft.com/office/drawing/2014/main" id="{444BE075-9E83-4B1C-A335-F8D3C632DFF4}"/>
                </a:ext>
              </a:extLst>
            </p:cNvPr>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34" name="TextBox 33">
              <a:extLst>
                <a:ext uri="{FF2B5EF4-FFF2-40B4-BE49-F238E27FC236}">
                  <a16:creationId xmlns:a16="http://schemas.microsoft.com/office/drawing/2014/main" id="{52C0E364-A218-4732-85F6-C76990BA3ECA}"/>
                </a:ext>
              </a:extLst>
            </p:cNvPr>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5" name="Straight Connector 34">
              <a:extLst>
                <a:ext uri="{FF2B5EF4-FFF2-40B4-BE49-F238E27FC236}">
                  <a16:creationId xmlns:a16="http://schemas.microsoft.com/office/drawing/2014/main" id="{B257D864-5A9C-45AC-8CF6-0A84330EC590}"/>
                </a:ext>
              </a:extLst>
            </p:cNvPr>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6" name="TextBox 35">
              <a:extLst>
                <a:ext uri="{FF2B5EF4-FFF2-40B4-BE49-F238E27FC236}">
                  <a16:creationId xmlns:a16="http://schemas.microsoft.com/office/drawing/2014/main" id="{6E1596DC-7C93-45B9-9690-3E3E145A32B8}"/>
                </a:ext>
              </a:extLst>
            </p:cNvPr>
            <p:cNvSpPr txBox="1"/>
            <p:nvPr/>
          </p:nvSpPr>
          <p:spPr>
            <a:xfrm>
              <a:off x="1674567" y="5499534"/>
              <a:ext cx="380232" cy="258532"/>
            </a:xfrm>
            <a:prstGeom prst="rect">
              <a:avLst/>
            </a:prstGeom>
            <a:noFill/>
          </p:spPr>
          <p:txBody>
            <a:bodyPr wrap="none" rtlCol="0">
              <a:spAutoFit/>
            </a:bodyPr>
            <a:lstStyle/>
            <a:p>
              <a:r>
                <a:rPr lang="en-US" sz="1200" b="1" dirty="0">
                  <a:solidFill>
                    <a:schemeClr val="bg1"/>
                  </a:solidFill>
                </a:rPr>
                <a:t>R2</a:t>
              </a:r>
            </a:p>
          </p:txBody>
        </p:sp>
        <p:sp>
          <p:nvSpPr>
            <p:cNvPr id="37" name="TextBox 36">
              <a:extLst>
                <a:ext uri="{FF2B5EF4-FFF2-40B4-BE49-F238E27FC236}">
                  <a16:creationId xmlns:a16="http://schemas.microsoft.com/office/drawing/2014/main" id="{EC643DCB-4DA3-40FE-B9B3-3D27B3B57A48}"/>
                </a:ext>
              </a:extLst>
            </p:cNvPr>
            <p:cNvSpPr txBox="1"/>
            <p:nvPr/>
          </p:nvSpPr>
          <p:spPr>
            <a:xfrm>
              <a:off x="4228673" y="5508713"/>
              <a:ext cx="380232" cy="258532"/>
            </a:xfrm>
            <a:prstGeom prst="rect">
              <a:avLst/>
            </a:prstGeom>
            <a:noFill/>
          </p:spPr>
          <p:txBody>
            <a:bodyPr wrap="none" rtlCol="0">
              <a:spAutoFit/>
            </a:bodyPr>
            <a:lstStyle/>
            <a:p>
              <a:r>
                <a:rPr lang="en-US" sz="1200" b="1" dirty="0">
                  <a:solidFill>
                    <a:schemeClr val="bg1"/>
                  </a:solidFill>
                </a:rPr>
                <a:t>R1</a:t>
              </a:r>
            </a:p>
          </p:txBody>
        </p:sp>
        <p:sp>
          <p:nvSpPr>
            <p:cNvPr id="38" name="TextBox 37">
              <a:extLst>
                <a:ext uri="{FF2B5EF4-FFF2-40B4-BE49-F238E27FC236}">
                  <a16:creationId xmlns:a16="http://schemas.microsoft.com/office/drawing/2014/main" id="{0793204D-2F26-4729-A0D6-C2C7DA0793B6}"/>
                </a:ext>
              </a:extLst>
            </p:cNvPr>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a:t>172.16.1.0 /24</a:t>
              </a:r>
            </a:p>
          </p:txBody>
        </p:sp>
        <p:sp>
          <p:nvSpPr>
            <p:cNvPr id="39" name="TextBox 38">
              <a:extLst>
                <a:ext uri="{FF2B5EF4-FFF2-40B4-BE49-F238E27FC236}">
                  <a16:creationId xmlns:a16="http://schemas.microsoft.com/office/drawing/2014/main" id="{816254D3-19CC-4CA8-8A79-635BD2B5B60F}"/>
                </a:ext>
              </a:extLst>
            </p:cNvPr>
            <p:cNvSpPr txBox="1"/>
            <p:nvPr/>
          </p:nvSpPr>
          <p:spPr>
            <a:xfrm>
              <a:off x="6992073" y="5550942"/>
              <a:ext cx="380232" cy="258532"/>
            </a:xfrm>
            <a:prstGeom prst="rect">
              <a:avLst/>
            </a:prstGeom>
            <a:noFill/>
          </p:spPr>
          <p:txBody>
            <a:bodyPr wrap="none" rtlCol="0">
              <a:spAutoFit/>
            </a:bodyPr>
            <a:lstStyle/>
            <a:p>
              <a:r>
                <a:rPr lang="en-US" sz="1200" b="1" dirty="0">
                  <a:solidFill>
                    <a:schemeClr val="bg1"/>
                  </a:solidFill>
                </a:rPr>
                <a:t>R3</a:t>
              </a:r>
            </a:p>
          </p:txBody>
        </p:sp>
        <p:sp>
          <p:nvSpPr>
            <p:cNvPr id="40" name="TextBox 39">
              <a:extLst>
                <a:ext uri="{FF2B5EF4-FFF2-40B4-BE49-F238E27FC236}">
                  <a16:creationId xmlns:a16="http://schemas.microsoft.com/office/drawing/2014/main" id="{9D3EC262-3C9C-4CF0-AC6D-234505509DC6}"/>
                </a:ext>
              </a:extLst>
            </p:cNvPr>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41" name="Straight Connector 40">
              <a:extLst>
                <a:ext uri="{FF2B5EF4-FFF2-40B4-BE49-F238E27FC236}">
                  <a16:creationId xmlns:a16="http://schemas.microsoft.com/office/drawing/2014/main" id="{8C5807AE-1AF7-48FE-843E-B66C21418C5E}"/>
                </a:ext>
              </a:extLst>
            </p:cNvPr>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a:extLst>
                <a:ext uri="{FF2B5EF4-FFF2-40B4-BE49-F238E27FC236}">
                  <a16:creationId xmlns:a16="http://schemas.microsoft.com/office/drawing/2014/main" id="{9EEE8876-CBDF-4266-8EF0-4EE5EF9E744F}"/>
                </a:ext>
              </a:extLst>
            </p:cNvPr>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a:t>172.16.2.0 /24</a:t>
              </a:r>
            </a:p>
          </p:txBody>
        </p:sp>
        <p:sp>
          <p:nvSpPr>
            <p:cNvPr id="43" name="TextBox 42">
              <a:extLst>
                <a:ext uri="{FF2B5EF4-FFF2-40B4-BE49-F238E27FC236}">
                  <a16:creationId xmlns:a16="http://schemas.microsoft.com/office/drawing/2014/main" id="{47B626BB-9B50-42CA-AFFD-0C1304CBB968}"/>
                </a:ext>
              </a:extLst>
            </p:cNvPr>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a:t>192.168.2.0 /24</a:t>
              </a:r>
            </a:p>
          </p:txBody>
        </p:sp>
        <p:sp>
          <p:nvSpPr>
            <p:cNvPr id="44" name="TextBox 43">
              <a:extLst>
                <a:ext uri="{FF2B5EF4-FFF2-40B4-BE49-F238E27FC236}">
                  <a16:creationId xmlns:a16="http://schemas.microsoft.com/office/drawing/2014/main" id="{B4CFCAF4-D206-4166-B216-CC4BAE2E4DB4}"/>
                </a:ext>
              </a:extLst>
            </p:cNvPr>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a:t>192.168.1.0 /24</a:t>
              </a:r>
            </a:p>
          </p:txBody>
        </p:sp>
        <p:sp>
          <p:nvSpPr>
            <p:cNvPr id="45" name="Pentagon 44">
              <a:extLst>
                <a:ext uri="{FF2B5EF4-FFF2-40B4-BE49-F238E27FC236}">
                  <a16:creationId xmlns:a16="http://schemas.microsoft.com/office/drawing/2014/main" id="{C29D6CBF-59A5-41C7-8276-D74497B9DFC8}"/>
                </a:ext>
              </a:extLst>
            </p:cNvPr>
            <p:cNvSpPr/>
            <p:nvPr/>
          </p:nvSpPr>
          <p:spPr bwMode="auto">
            <a:xfrm>
              <a:off x="2362544" y="5835388"/>
              <a:ext cx="1190955" cy="415323"/>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200" dirty="0"/>
                <a:t>172.16.1.0/24</a:t>
              </a:r>
              <a:endParaRPr kumimoji="0" lang="en-US" sz="1200" b="0" i="0" u="none" strike="noStrike" cap="none" normalizeH="0" baseline="0" dirty="0">
                <a:ln>
                  <a:noFill/>
                </a:ln>
                <a:solidFill>
                  <a:schemeClr val="tx1"/>
                </a:solidFill>
                <a:effectLst/>
                <a:latin typeface="Arial" charset="0"/>
              </a:endParaRPr>
            </a:p>
          </p:txBody>
        </p:sp>
        <p:sp>
          <p:nvSpPr>
            <p:cNvPr id="46" name="Pentagon 45">
              <a:extLst>
                <a:ext uri="{FF2B5EF4-FFF2-40B4-BE49-F238E27FC236}">
                  <a16:creationId xmlns:a16="http://schemas.microsoft.com/office/drawing/2014/main" id="{EB4AEB11-3DBE-414E-803F-B02E5C28CEA8}"/>
                </a:ext>
              </a:extLst>
            </p:cNvPr>
            <p:cNvSpPr/>
            <p:nvPr/>
          </p:nvSpPr>
          <p:spPr bwMode="auto">
            <a:xfrm flipH="1">
              <a:off x="5305989" y="5839506"/>
              <a:ext cx="1428494" cy="415323"/>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200" dirty="0"/>
                <a:t>172.16.2.0/24</a:t>
              </a:r>
              <a:endParaRPr kumimoji="0" lang="en-US" sz="1200" b="0" i="0" u="none" strike="noStrike" cap="none" normalizeH="0" baseline="0" dirty="0">
                <a:ln>
                  <a:noFill/>
                </a:ln>
                <a:solidFill>
                  <a:schemeClr val="tx1"/>
                </a:solidFill>
                <a:effectLst/>
                <a:latin typeface="Arial" charset="0"/>
              </a:endParaRPr>
            </a:p>
          </p:txBody>
        </p:sp>
        <p:sp>
          <p:nvSpPr>
            <p:cNvPr id="47" name="TextBox 46">
              <a:extLst>
                <a:ext uri="{FF2B5EF4-FFF2-40B4-BE49-F238E27FC236}">
                  <a16:creationId xmlns:a16="http://schemas.microsoft.com/office/drawing/2014/main" id="{E0B9A750-3ADE-4DA2-8A02-FE9340E98EF7}"/>
                </a:ext>
              </a:extLst>
            </p:cNvPr>
            <p:cNvSpPr txBox="1"/>
            <p:nvPr/>
          </p:nvSpPr>
          <p:spPr>
            <a:xfrm>
              <a:off x="3797514" y="5841680"/>
              <a:ext cx="1313602" cy="760032"/>
            </a:xfrm>
            <a:prstGeom prst="rect">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defTabSz="814388"/>
              <a:r>
                <a:rPr lang="en-US" sz="1200" b="1" dirty="0"/>
                <a:t>R1 Routing Table:</a:t>
              </a:r>
            </a:p>
            <a:p>
              <a:pPr defTabSz="814388"/>
              <a:r>
                <a:rPr lang="en-US" sz="1600" dirty="0">
                  <a:sym typeface="Wingdings"/>
                </a:rPr>
                <a:t> </a:t>
              </a:r>
              <a:r>
                <a:rPr lang="en-US" sz="1100" dirty="0"/>
                <a:t>172.16.1.0/24</a:t>
              </a:r>
              <a:endParaRPr lang="en-US" sz="1200" dirty="0"/>
            </a:p>
            <a:p>
              <a:pPr defTabSz="814388"/>
              <a:r>
                <a:rPr lang="en-US" sz="1600" dirty="0">
                  <a:sym typeface="Wingdings"/>
                </a:rPr>
                <a:t> </a:t>
              </a:r>
              <a:r>
                <a:rPr lang="en-US" sz="1100" dirty="0"/>
                <a:t>172.16.2.0/24</a:t>
              </a:r>
            </a:p>
          </p:txBody>
        </p:sp>
        <p:cxnSp>
          <p:nvCxnSpPr>
            <p:cNvPr id="48" name="Straight Connector 47">
              <a:extLst>
                <a:ext uri="{FF2B5EF4-FFF2-40B4-BE49-F238E27FC236}">
                  <a16:creationId xmlns:a16="http://schemas.microsoft.com/office/drawing/2014/main" id="{19478360-2E72-4FFA-B91A-170C0855E578}"/>
                </a:ext>
              </a:extLst>
            </p:cNvPr>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a:extLst>
                <a:ext uri="{FF2B5EF4-FFF2-40B4-BE49-F238E27FC236}">
                  <a16:creationId xmlns:a16="http://schemas.microsoft.com/office/drawing/2014/main" id="{F57CEE60-CE9D-4295-B96A-02921EC605F8}"/>
                </a:ext>
              </a:extLst>
            </p:cNvPr>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grpSp>
      <p:sp>
        <p:nvSpPr>
          <p:cNvPr id="51" name="TextBox 50">
            <a:extLst>
              <a:ext uri="{FF2B5EF4-FFF2-40B4-BE49-F238E27FC236}">
                <a16:creationId xmlns:a16="http://schemas.microsoft.com/office/drawing/2014/main" id="{1BAEEA66-1E8B-4CB3-B929-31AEE538CF8A}"/>
              </a:ext>
            </a:extLst>
          </p:cNvPr>
          <p:cNvSpPr txBox="1"/>
          <p:nvPr/>
        </p:nvSpPr>
        <p:spPr>
          <a:xfrm>
            <a:off x="6008106" y="1859339"/>
            <a:ext cx="5885362" cy="3385542"/>
          </a:xfrm>
          <a:prstGeom prst="rect">
            <a:avLst/>
          </a:prstGeom>
          <a:noFill/>
        </p:spPr>
        <p:txBody>
          <a:bodyPr wrap="square">
            <a:spAutoFit/>
          </a:bodyPr>
          <a:lstStyle/>
          <a:p>
            <a:pPr algn="just"/>
            <a:r>
              <a:rPr lang="en-US" sz="1800" dirty="0">
                <a:solidFill>
                  <a:schemeClr val="tx1"/>
                </a:solidFill>
              </a:rPr>
              <a:t>Classless routing protocols support </a:t>
            </a:r>
            <a:r>
              <a:rPr lang="en-US" sz="1800" dirty="0" err="1">
                <a:solidFill>
                  <a:schemeClr val="tx1"/>
                </a:solidFill>
              </a:rPr>
              <a:t>discontiguous</a:t>
            </a:r>
            <a:r>
              <a:rPr lang="en-US" sz="1800" dirty="0">
                <a:solidFill>
                  <a:schemeClr val="tx1"/>
                </a:solidFill>
              </a:rPr>
              <a:t> networks.</a:t>
            </a:r>
          </a:p>
          <a:p>
            <a:pPr algn="just"/>
            <a:endParaRPr lang="en-US" dirty="0"/>
          </a:p>
          <a:p>
            <a:pPr algn="just"/>
            <a:r>
              <a:rPr lang="en-US" sz="1600" dirty="0">
                <a:solidFill>
                  <a:schemeClr val="tx1"/>
                </a:solidFill>
              </a:rPr>
              <a:t>For example, RIPv2 has been configured on all three routers.</a:t>
            </a:r>
          </a:p>
          <a:p>
            <a:pPr marL="285750" indent="-285750" algn="just">
              <a:buFont typeface="Wingdings" panose="05000000000000000000" pitchFamily="2" charset="2"/>
              <a:buChar char="ü"/>
            </a:pPr>
            <a:r>
              <a:rPr lang="en-US" sz="1600" dirty="0">
                <a:solidFill>
                  <a:schemeClr val="tx1"/>
                </a:solidFill>
              </a:rPr>
              <a:t>Because of RIPv2, routers R2 and R3 can now advertise the 172.16.1.0 /24 and 172.16.2.0 /24 subnets across a different major network. </a:t>
            </a:r>
          </a:p>
          <a:p>
            <a:pPr marL="285750" indent="-285750" algn="just">
              <a:buFont typeface="Wingdings" panose="05000000000000000000" pitchFamily="2" charset="2"/>
              <a:buChar char="ü"/>
            </a:pPr>
            <a:r>
              <a:rPr lang="en-US" sz="1600" dirty="0">
                <a:solidFill>
                  <a:schemeClr val="tx1"/>
                </a:solidFill>
              </a:rPr>
              <a:t>R1 therefore receives routes with valid subnet information and can now make a correct routing decision. </a:t>
            </a:r>
          </a:p>
          <a:p>
            <a:pPr lvl="1" algn="just"/>
            <a:endParaRPr lang="en-US" sz="1600" dirty="0">
              <a:solidFill>
                <a:schemeClr val="tx1"/>
              </a:solidFill>
            </a:endParaRPr>
          </a:p>
          <a:p>
            <a:pPr lvl="1" algn="just"/>
            <a:endParaRPr lang="en-US" sz="1600" dirty="0">
              <a:solidFill>
                <a:schemeClr val="tx1"/>
              </a:solidFill>
            </a:endParaRPr>
          </a:p>
          <a:p>
            <a:pPr lvl="1" algn="just"/>
            <a:endParaRPr lang="en-US" sz="1600" dirty="0">
              <a:solidFill>
                <a:schemeClr val="tx1"/>
              </a:solidFill>
            </a:endParaRPr>
          </a:p>
          <a:p>
            <a:pPr lvl="1" algn="just"/>
            <a:endParaRPr lang="en-US" sz="1600" dirty="0">
              <a:solidFill>
                <a:schemeClr val="tx1"/>
              </a:solidFill>
            </a:endParaRPr>
          </a:p>
          <a:p>
            <a:pPr algn="just"/>
            <a:endParaRPr lang="en-US" sz="1800" dirty="0">
              <a:solidFill>
                <a:schemeClr val="tx1"/>
              </a:solidFill>
            </a:endParaRPr>
          </a:p>
        </p:txBody>
      </p:sp>
    </p:spTree>
    <p:extLst>
      <p:ext uri="{BB962C8B-B14F-4D97-AF65-F5344CB8AC3E}">
        <p14:creationId xmlns:p14="http://schemas.microsoft.com/office/powerpoint/2010/main" val="227556459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42" presetClass="exit" presetSubtype="0" fill="hold" grpId="0" nodeType="clickEffect">
                                  <p:stCondLst>
                                    <p:cond delay="0"/>
                                  </p:stCondLst>
                                  <p:childTnLst>
                                    <p:animEffect transition="out" filter="fade">
                                      <p:cBhvr>
                                        <p:cTn id="12" dur="1000"/>
                                        <p:tgtEl>
                                          <p:spTgt spid="26"/>
                                        </p:tgtEl>
                                      </p:cBhvr>
                                    </p:animEffect>
                                    <p:anim calcmode="lin" valueType="num">
                                      <p:cBhvr>
                                        <p:cTn id="13" dur="1000"/>
                                        <p:tgtEl>
                                          <p:spTgt spid="26"/>
                                        </p:tgtEl>
                                        <p:attrNameLst>
                                          <p:attrName>ppt_x</p:attrName>
                                        </p:attrNameLst>
                                      </p:cBhvr>
                                      <p:tavLst>
                                        <p:tav tm="0">
                                          <p:val>
                                            <p:strVal val="ppt_x"/>
                                          </p:val>
                                        </p:tav>
                                        <p:tav tm="100000">
                                          <p:val>
                                            <p:strVal val="ppt_x"/>
                                          </p:val>
                                        </p:tav>
                                      </p:tavLst>
                                    </p:anim>
                                    <p:anim calcmode="lin" valueType="num">
                                      <p:cBhvr>
                                        <p:cTn id="14" dur="1000"/>
                                        <p:tgtEl>
                                          <p:spTgt spid="26"/>
                                        </p:tgtEl>
                                        <p:attrNameLst>
                                          <p:attrName>ppt_y</p:attrName>
                                        </p:attrNameLst>
                                      </p:cBhvr>
                                      <p:tavLst>
                                        <p:tav tm="0">
                                          <p:val>
                                            <p:strVal val="ppt_y"/>
                                          </p:val>
                                        </p:tav>
                                        <p:tav tm="100000">
                                          <p:val>
                                            <p:strVal val="ppt_y+.1"/>
                                          </p:val>
                                        </p:tav>
                                      </p:tavLst>
                                    </p:anim>
                                    <p:set>
                                      <p:cBhvr>
                                        <p:cTn id="15" dur="1" fill="hold">
                                          <p:stCondLst>
                                            <p:cond delay="999"/>
                                          </p:stCondLst>
                                        </p:cTn>
                                        <p:tgtEl>
                                          <p:spTgt spid="26"/>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27"/>
                                        </p:tgtEl>
                                        <p:attrNameLst>
                                          <p:attrName>style.visibility</p:attrName>
                                        </p:attrNameLst>
                                      </p:cBhvr>
                                      <p:to>
                                        <p:strVal val="visible"/>
                                      </p:to>
                                    </p:set>
                                    <p:anim calcmode="lin" valueType="num">
                                      <p:cBhvr additive="base">
                                        <p:cTn id="20" dur="500" fill="hold"/>
                                        <p:tgtEl>
                                          <p:spTgt spid="27"/>
                                        </p:tgtEl>
                                        <p:attrNameLst>
                                          <p:attrName>ppt_x</p:attrName>
                                        </p:attrNameLst>
                                      </p:cBhvr>
                                      <p:tavLst>
                                        <p:tav tm="0">
                                          <p:val>
                                            <p:strVal val="#ppt_x"/>
                                          </p:val>
                                        </p:tav>
                                        <p:tav tm="100000">
                                          <p:val>
                                            <p:strVal val="#ppt_x"/>
                                          </p:val>
                                        </p:tav>
                                      </p:tavLst>
                                    </p:anim>
                                    <p:anim calcmode="lin" valueType="num">
                                      <p:cBhvr additive="base">
                                        <p:cTn id="2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1"/>
                                        </p:tgtEl>
                                        <p:attrNameLst>
                                          <p:attrName>style.visibility</p:attrName>
                                        </p:attrNameLst>
                                      </p:cBhvr>
                                      <p:to>
                                        <p:strVal val="visible"/>
                                      </p:to>
                                    </p:set>
                                    <p:anim calcmode="lin" valueType="num">
                                      <p:cBhvr additive="base">
                                        <p:cTn id="26" dur="500" fill="hold"/>
                                        <p:tgtEl>
                                          <p:spTgt spid="51"/>
                                        </p:tgtEl>
                                        <p:attrNameLst>
                                          <p:attrName>ppt_x</p:attrName>
                                        </p:attrNameLst>
                                      </p:cBhvr>
                                      <p:tavLst>
                                        <p:tav tm="0">
                                          <p:val>
                                            <p:strVal val="#ppt_x"/>
                                          </p:val>
                                        </p:tav>
                                        <p:tav tm="100000">
                                          <p:val>
                                            <p:strVal val="#ppt_x"/>
                                          </p:val>
                                        </p:tav>
                                      </p:tavLst>
                                    </p:anim>
                                    <p:anim calcmode="lin" valueType="num">
                                      <p:cBhvr additive="base">
                                        <p:cTn id="27"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5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a:t>
            </a:r>
          </a:p>
        </p:txBody>
      </p:sp>
      <p:sp>
        <p:nvSpPr>
          <p:cNvPr id="4099" name="Rectangle 34"/>
          <p:cNvSpPr>
            <a:spLocks noGrp="1" noChangeArrowheads="1"/>
          </p:cNvSpPr>
          <p:nvPr>
            <p:ph idx="1"/>
          </p:nvPr>
        </p:nvSpPr>
        <p:spPr>
          <a:xfrm>
            <a:off x="298532" y="587323"/>
            <a:ext cx="11725301" cy="5052424"/>
          </a:xfrm>
        </p:spPr>
        <p:txBody>
          <a:bodyPr>
            <a:normAutofit fontScale="92500"/>
          </a:bodyPr>
          <a:lstStyle/>
          <a:p>
            <a:pPr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router’s primary function is to move an IP packet from one network to a different network. </a:t>
            </a:r>
          </a:p>
          <a:p>
            <a:pPr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router learns about </a:t>
            </a:r>
            <a:r>
              <a:rPr lang="en-US" sz="1800" b="1" i="1" dirty="0">
                <a:solidFill>
                  <a:srgbClr val="FF0000"/>
                </a:solidFill>
              </a:rPr>
              <a:t>nonattached networks through configuration of static routes or through dynamic IP routing </a:t>
            </a:r>
            <a:r>
              <a:rPr lang="en-US" sz="1800" b="1" i="1" dirty="0">
                <a:solidFill>
                  <a:schemeClr val="tx2"/>
                </a:solidFill>
              </a:rPr>
              <a:t>protocols.</a:t>
            </a:r>
          </a:p>
          <a:p>
            <a:pPr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router can be made aware of remote networks in two ways: </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An administrator can manually configure the information (static routing)</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The router can learn from other routers (dynamic routing).</a:t>
            </a:r>
            <a:endParaRPr lang="en-US" sz="1800" b="1" i="1" dirty="0">
              <a:solidFill>
                <a:schemeClr val="tx2"/>
              </a:solidFill>
            </a:endParaRPr>
          </a:p>
          <a:p>
            <a:pPr algn="just" fontAlgn="base">
              <a:spcAft>
                <a:spcPts val="600"/>
              </a:spcAft>
              <a:buClr>
                <a:schemeClr val="tx2"/>
              </a:buClr>
              <a:buSzPct val="90000"/>
              <a:buFont typeface="Courier New" panose="02070309020205020404" pitchFamily="49" charset="0"/>
              <a:buChar char="o"/>
              <a:defRPr/>
            </a:pPr>
            <a:r>
              <a:rPr lang="en-US" sz="1800" b="1" i="1" dirty="0">
                <a:solidFill>
                  <a:schemeClr val="tx2"/>
                </a:solidFill>
              </a:rPr>
              <a:t>Common Network Layer Protocols:</a:t>
            </a:r>
          </a:p>
          <a:p>
            <a:pPr lvl="1" algn="just" fontAlgn="base">
              <a:spcAft>
                <a:spcPts val="600"/>
              </a:spcAft>
              <a:buClr>
                <a:schemeClr val="tx2"/>
              </a:buClr>
              <a:buSzPct val="90000"/>
              <a:buFont typeface="Courier New" panose="02070309020205020404" pitchFamily="49" charset="0"/>
              <a:buChar char="o"/>
              <a:defRPr/>
            </a:pPr>
            <a:r>
              <a:rPr lang="en-US" sz="1400" b="1" i="1" dirty="0">
                <a:solidFill>
                  <a:schemeClr val="tx2"/>
                </a:solidFill>
              </a:rPr>
              <a:t>Internet Protocol version 4 (IPv4)</a:t>
            </a:r>
          </a:p>
          <a:p>
            <a:pPr lvl="1" algn="just" fontAlgn="base">
              <a:spcAft>
                <a:spcPts val="600"/>
              </a:spcAft>
              <a:buClr>
                <a:schemeClr val="tx2"/>
              </a:buClr>
              <a:buSzPct val="90000"/>
              <a:buFont typeface="Courier New" panose="02070309020205020404" pitchFamily="49" charset="0"/>
              <a:buChar char="o"/>
              <a:defRPr/>
            </a:pPr>
            <a:r>
              <a:rPr lang="en-US" sz="1400" b="1" i="1" dirty="0">
                <a:solidFill>
                  <a:schemeClr val="tx2"/>
                </a:solidFill>
              </a:rPr>
              <a:t>Internet Protocol version 6 (IPv6)</a:t>
            </a:r>
          </a:p>
          <a:p>
            <a:pPr algn="just" fontAlgn="base">
              <a:spcAft>
                <a:spcPts val="600"/>
              </a:spcAft>
              <a:buClr>
                <a:schemeClr val="tx2"/>
              </a:buClr>
              <a:buSzPct val="90000"/>
              <a:buFont typeface="Courier New" panose="02070309020205020404" pitchFamily="49" charset="0"/>
              <a:buChar char="o"/>
              <a:defRPr/>
            </a:pPr>
            <a:r>
              <a:rPr lang="en-US" sz="1800" b="1" i="1" dirty="0">
                <a:solidFill>
                  <a:srgbClr val="FF0000"/>
                </a:solidFill>
              </a:rPr>
              <a:t>Dynamic IP routing protocols</a:t>
            </a:r>
            <a:r>
              <a:rPr lang="en-US" sz="1800" b="1" i="1" dirty="0">
                <a:solidFill>
                  <a:schemeClr val="tx2"/>
                </a:solidFill>
              </a:rPr>
              <a:t> distribute network topology information between routers and provide updates without intervention when a topology change in the network occurs. </a:t>
            </a:r>
          </a:p>
          <a:p>
            <a:pPr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With dynamic routing protocols, routers try to select the best loop-free path on which to forward a packet to its destination IP address.</a:t>
            </a:r>
          </a:p>
          <a:p>
            <a:pPr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network of interconnected routers and related systems managed under a common network administration is known as an autonomous system (AS), or a routing domain.</a:t>
            </a:r>
            <a:endParaRPr lang="en-US" sz="1800" dirty="0">
              <a:solidFill>
                <a:srgbClr val="000000"/>
              </a:solidFill>
            </a:endParaRPr>
          </a:p>
        </p:txBody>
      </p:sp>
    </p:spTree>
    <p:extLst>
      <p:ext uri="{BB962C8B-B14F-4D97-AF65-F5344CB8AC3E}">
        <p14:creationId xmlns:p14="http://schemas.microsoft.com/office/powerpoint/2010/main" val="263690261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a:t>
            </a:r>
          </a:p>
        </p:txBody>
      </p:sp>
      <p:sp>
        <p:nvSpPr>
          <p:cNvPr id="6" name="TextBox 12">
            <a:extLst>
              <a:ext uri="{FF2B5EF4-FFF2-40B4-BE49-F238E27FC236}">
                <a16:creationId xmlns:a16="http://schemas.microsoft.com/office/drawing/2014/main" id="{5F634E01-B132-4F8C-8914-BE686BD9BDA3}"/>
              </a:ext>
            </a:extLst>
          </p:cNvPr>
          <p:cNvSpPr txBox="1">
            <a:spLocks noChangeArrowheads="1"/>
          </p:cNvSpPr>
          <p:nvPr/>
        </p:nvSpPr>
        <p:spPr bwMode="auto">
          <a:xfrm>
            <a:off x="3470124" y="2001494"/>
            <a:ext cx="6634937" cy="60880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latin typeface="Courier New" charset="0"/>
                <a:cs typeface="Courier New" charset="0"/>
              </a:rPr>
              <a:t>D       10.1.1.0/24 [90/2170112] via 209.165.200.226, 00:00:05, Serial0/0/0</a:t>
            </a:r>
          </a:p>
          <a:p>
            <a:endParaRPr lang="en-CA" sz="1100" b="1" dirty="0">
              <a:latin typeface="Courier New" charset="0"/>
              <a:cs typeface="Courier New" charset="0"/>
            </a:endParaRPr>
          </a:p>
          <a:p>
            <a:r>
              <a:rPr lang="en-CA" sz="1100" b="1" dirty="0">
                <a:latin typeface="Courier New" charset="0"/>
                <a:cs typeface="Courier New" charset="0"/>
              </a:rPr>
              <a:t>A	B	C    E		F	F	G	</a:t>
            </a:r>
          </a:p>
        </p:txBody>
      </p:sp>
      <p:grpSp>
        <p:nvGrpSpPr>
          <p:cNvPr id="7" name="Group 6">
            <a:extLst>
              <a:ext uri="{FF2B5EF4-FFF2-40B4-BE49-F238E27FC236}">
                <a16:creationId xmlns:a16="http://schemas.microsoft.com/office/drawing/2014/main" id="{CD15C498-BA8F-43E3-9AD0-519D5E7B49F9}"/>
              </a:ext>
            </a:extLst>
          </p:cNvPr>
          <p:cNvGrpSpPr/>
          <p:nvPr/>
        </p:nvGrpSpPr>
        <p:grpSpPr>
          <a:xfrm>
            <a:off x="3231790" y="285147"/>
            <a:ext cx="7098554" cy="1511802"/>
            <a:chOff x="323850" y="1298575"/>
            <a:chExt cx="7853363" cy="2136619"/>
          </a:xfrm>
        </p:grpSpPr>
        <p:pic>
          <p:nvPicPr>
            <p:cNvPr id="8" name="Picture 27">
              <a:extLst>
                <a:ext uri="{FF2B5EF4-FFF2-40B4-BE49-F238E27FC236}">
                  <a16:creationId xmlns:a16="http://schemas.microsoft.com/office/drawing/2014/main" id="{28FCFD96-02FB-466B-BD11-6FA9F9FB36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48438" y="27622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30">
              <a:extLst>
                <a:ext uri="{FF2B5EF4-FFF2-40B4-BE49-F238E27FC236}">
                  <a16:creationId xmlns:a16="http://schemas.microsoft.com/office/drawing/2014/main" id="{D6BA2120-E148-471F-BC45-11197755E5A7}"/>
                </a:ext>
              </a:extLst>
            </p:cNvPr>
            <p:cNvSpPr txBox="1">
              <a:spLocks noChangeArrowheads="1"/>
            </p:cNvSpPr>
            <p:nvPr/>
          </p:nvSpPr>
          <p:spPr bwMode="auto">
            <a:xfrm>
              <a:off x="6434138" y="3049587"/>
              <a:ext cx="982849" cy="369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t>10.1.2.0/24</a:t>
              </a:r>
              <a:endParaRPr lang="en-CA" sz="2000" b="1" dirty="0"/>
            </a:p>
          </p:txBody>
        </p:sp>
        <p:grpSp>
          <p:nvGrpSpPr>
            <p:cNvPr id="10" name="Group 9">
              <a:extLst>
                <a:ext uri="{FF2B5EF4-FFF2-40B4-BE49-F238E27FC236}">
                  <a16:creationId xmlns:a16="http://schemas.microsoft.com/office/drawing/2014/main" id="{52A677B7-C7B1-4258-8B6C-444A5EE40EE0}"/>
                </a:ext>
              </a:extLst>
            </p:cNvPr>
            <p:cNvGrpSpPr/>
            <p:nvPr/>
          </p:nvGrpSpPr>
          <p:grpSpPr>
            <a:xfrm>
              <a:off x="323850" y="1298575"/>
              <a:ext cx="7853363" cy="2136619"/>
              <a:chOff x="323850" y="1298575"/>
              <a:chExt cx="7853363" cy="2136619"/>
            </a:xfrm>
          </p:grpSpPr>
          <p:sp>
            <p:nvSpPr>
              <p:cNvPr id="11" name="TextBox 28">
                <a:extLst>
                  <a:ext uri="{FF2B5EF4-FFF2-40B4-BE49-F238E27FC236}">
                    <a16:creationId xmlns:a16="http://schemas.microsoft.com/office/drawing/2014/main" id="{D8F37378-41FE-4F2C-A94F-AE031977687D}"/>
                  </a:ext>
                </a:extLst>
              </p:cNvPr>
              <p:cNvSpPr txBox="1">
                <a:spLocks noChangeArrowheads="1"/>
              </p:cNvSpPr>
              <p:nvPr/>
            </p:nvSpPr>
            <p:spPr bwMode="auto">
              <a:xfrm>
                <a:off x="1335088" y="3065463"/>
                <a:ext cx="1330446" cy="369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t>192.168.11.0/24</a:t>
                </a:r>
                <a:endParaRPr lang="en-CA" sz="2000" b="1" dirty="0"/>
              </a:p>
            </p:txBody>
          </p:sp>
          <p:grpSp>
            <p:nvGrpSpPr>
              <p:cNvPr id="12" name="Group 11">
                <a:extLst>
                  <a:ext uri="{FF2B5EF4-FFF2-40B4-BE49-F238E27FC236}">
                    <a16:creationId xmlns:a16="http://schemas.microsoft.com/office/drawing/2014/main" id="{003E4F2C-E080-47EF-AFA7-259BC21CAC8E}"/>
                  </a:ext>
                </a:extLst>
              </p:cNvPr>
              <p:cNvGrpSpPr/>
              <p:nvPr/>
            </p:nvGrpSpPr>
            <p:grpSpPr>
              <a:xfrm>
                <a:off x="323850" y="1298575"/>
                <a:ext cx="7853363" cy="1709738"/>
                <a:chOff x="323850" y="1298575"/>
                <a:chExt cx="7853363" cy="1709738"/>
              </a:xfrm>
            </p:grpSpPr>
            <p:cxnSp>
              <p:nvCxnSpPr>
                <p:cNvPr id="13" name="Straight Connector 12">
                  <a:extLst>
                    <a:ext uri="{FF2B5EF4-FFF2-40B4-BE49-F238E27FC236}">
                      <a16:creationId xmlns:a16="http://schemas.microsoft.com/office/drawing/2014/main" id="{7A323CF7-5B4F-435F-8448-AC3676E9EE10}"/>
                    </a:ext>
                  </a:extLst>
                </p:cNvPr>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6816B14C-C2E5-474D-98E0-71D03E55A4E0}"/>
                    </a:ext>
                  </a:extLst>
                </p:cNvPr>
                <p:cNvCxnSpPr>
                  <a:stCxn id="8" idx="3"/>
                </p:cNvCxnSpPr>
                <p:nvPr/>
              </p:nvCxnSpPr>
              <p:spPr bwMode="auto">
                <a:xfrm>
                  <a:off x="7283450" y="2919413"/>
                  <a:ext cx="409575" cy="95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B5C46185-4FD1-4797-A7C5-65EE22EE9823}"/>
                    </a:ext>
                  </a:extLst>
                </p:cNvPr>
                <p:cNvCxnSpPr>
                  <a:stCxn id="23" idx="3"/>
                  <a:endCxn id="36" idx="3"/>
                </p:cNvCxnSpPr>
                <p:nvPr/>
              </p:nvCxnSpPr>
              <p:spPr bwMode="auto">
                <a:xfrm flipV="1">
                  <a:off x="7280275" y="2184400"/>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6" name="Freeform 9">
                  <a:extLst>
                    <a:ext uri="{FF2B5EF4-FFF2-40B4-BE49-F238E27FC236}">
                      <a16:creationId xmlns:a16="http://schemas.microsoft.com/office/drawing/2014/main" id="{9A6E31C1-7587-40D2-BD89-1374B8B69054}"/>
                    </a:ext>
                  </a:extLst>
                </p:cNvPr>
                <p:cNvSpPr>
                  <a:spLocks/>
                </p:cNvSpPr>
                <p:nvPr/>
              </p:nvSpPr>
              <p:spPr bwMode="auto">
                <a:xfrm>
                  <a:off x="3619500" y="2382838"/>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17" name="Straight Connector 16">
                  <a:extLst>
                    <a:ext uri="{FF2B5EF4-FFF2-40B4-BE49-F238E27FC236}">
                      <a16:creationId xmlns:a16="http://schemas.microsoft.com/office/drawing/2014/main" id="{2D34A270-E52A-4DAA-B859-8BD48B48363A}"/>
                    </a:ext>
                  </a:extLst>
                </p:cNvPr>
                <p:cNvCxnSpPr>
                  <a:endCxn id="48" idx="0"/>
                </p:cNvCxnSpPr>
                <p:nvPr/>
              </p:nvCxnSpPr>
              <p:spPr bwMode="auto">
                <a:xfrm flipV="1">
                  <a:off x="1630363" y="2443163"/>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26E19C15-29EA-454B-87D4-D70126BB5157}"/>
                    </a:ext>
                  </a:extLst>
                </p:cNvPr>
                <p:cNvCxnSpPr>
                  <a:stCxn id="19" idx="0"/>
                  <a:endCxn id="48" idx="0"/>
                </p:cNvCxnSpPr>
                <p:nvPr/>
              </p:nvCxnSpPr>
              <p:spPr bwMode="auto">
                <a:xfrm>
                  <a:off x="1998663" y="2024063"/>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9" name="Picture 41">
                  <a:extLst>
                    <a:ext uri="{FF2B5EF4-FFF2-40B4-BE49-F238E27FC236}">
                      <a16:creationId xmlns:a16="http://schemas.microsoft.com/office/drawing/2014/main" id="{F612E699-64A3-4C33-AE8F-EF5AF7DEEC0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0363" y="20240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Box 20">
                  <a:extLst>
                    <a:ext uri="{FF2B5EF4-FFF2-40B4-BE49-F238E27FC236}">
                      <a16:creationId xmlns:a16="http://schemas.microsoft.com/office/drawing/2014/main" id="{B2484245-8A39-4DA3-8CDC-9B82DAC2EB06}"/>
                    </a:ext>
                  </a:extLst>
                </p:cNvPr>
                <p:cNvSpPr txBox="1">
                  <a:spLocks noChangeArrowheads="1"/>
                </p:cNvSpPr>
                <p:nvPr/>
              </p:nvSpPr>
              <p:spPr bwMode="auto">
                <a:xfrm>
                  <a:off x="1427162" y="1727199"/>
                  <a:ext cx="1330446" cy="369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t>192.168.10.0/24</a:t>
                  </a:r>
                  <a:endParaRPr lang="en-CA" sz="2000" b="1" dirty="0"/>
                </a:p>
              </p:txBody>
            </p:sp>
            <p:cxnSp>
              <p:nvCxnSpPr>
                <p:cNvPr id="21" name="Straight Connector 20">
                  <a:extLst>
                    <a:ext uri="{FF2B5EF4-FFF2-40B4-BE49-F238E27FC236}">
                      <a16:creationId xmlns:a16="http://schemas.microsoft.com/office/drawing/2014/main" id="{A73719F3-38FD-4C2B-96F3-D4E5B08188F6}"/>
                    </a:ext>
                  </a:extLst>
                </p:cNvPr>
                <p:cNvCxnSpPr>
                  <a:stCxn id="8" idx="1"/>
                  <a:endCxn id="25" idx="0"/>
                </p:cNvCxnSpPr>
                <p:nvPr/>
              </p:nvCxnSpPr>
              <p:spPr bwMode="auto">
                <a:xfrm flipH="1" flipV="1">
                  <a:off x="5519738" y="2443163"/>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BBEE7573-6082-42E6-8E17-0A41FB68832D}"/>
                    </a:ext>
                  </a:extLst>
                </p:cNvPr>
                <p:cNvCxnSpPr>
                  <a:stCxn id="23" idx="1"/>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23" name="Picture 41">
                  <a:extLst>
                    <a:ext uri="{FF2B5EF4-FFF2-40B4-BE49-F238E27FC236}">
                      <a16:creationId xmlns:a16="http://schemas.microsoft.com/office/drawing/2014/main" id="{BF0DCE3E-27D2-4287-AB23-FF97A51FEA1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45263" y="2046288"/>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37">
                  <a:extLst>
                    <a:ext uri="{FF2B5EF4-FFF2-40B4-BE49-F238E27FC236}">
                      <a16:creationId xmlns:a16="http://schemas.microsoft.com/office/drawing/2014/main" id="{39B6B039-FEC2-45BE-8D7D-AE94CFD4E389}"/>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64138" y="2268538"/>
                  <a:ext cx="693737"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TextBox 26">
                  <a:extLst>
                    <a:ext uri="{FF2B5EF4-FFF2-40B4-BE49-F238E27FC236}">
                      <a16:creationId xmlns:a16="http://schemas.microsoft.com/office/drawing/2014/main" id="{ECECB4A4-FBF2-4C14-8A9D-3BF80E5FA21A}"/>
                    </a:ext>
                  </a:extLst>
                </p:cNvPr>
                <p:cNvSpPr txBox="1">
                  <a:spLocks noChangeArrowheads="1"/>
                </p:cNvSpPr>
                <p:nvPr/>
              </p:nvSpPr>
              <p:spPr bwMode="auto">
                <a:xfrm>
                  <a:off x="5329238" y="2443163"/>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sp>
              <p:nvSpPr>
                <p:cNvPr id="26" name="TextBox 29">
                  <a:extLst>
                    <a:ext uri="{FF2B5EF4-FFF2-40B4-BE49-F238E27FC236}">
                      <a16:creationId xmlns:a16="http://schemas.microsoft.com/office/drawing/2014/main" id="{08549E23-FF44-46FF-96B6-2566F9C31BF2}"/>
                    </a:ext>
                  </a:extLst>
                </p:cNvPr>
                <p:cNvSpPr txBox="1">
                  <a:spLocks noChangeArrowheads="1"/>
                </p:cNvSpPr>
                <p:nvPr/>
              </p:nvSpPr>
              <p:spPr bwMode="auto">
                <a:xfrm>
                  <a:off x="6424613" y="1752601"/>
                  <a:ext cx="982849" cy="369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t>10.1.1.0/24</a:t>
                  </a:r>
                  <a:endParaRPr lang="en-CA" sz="2000" b="1" dirty="0"/>
                </a:p>
              </p:txBody>
            </p:sp>
            <p:sp>
              <p:nvSpPr>
                <p:cNvPr id="27" name="TextBox 31">
                  <a:extLst>
                    <a:ext uri="{FF2B5EF4-FFF2-40B4-BE49-F238E27FC236}">
                      <a16:creationId xmlns:a16="http://schemas.microsoft.com/office/drawing/2014/main" id="{59083783-2E73-47E8-B1B6-8D8CD01F1085}"/>
                    </a:ext>
                  </a:extLst>
                </p:cNvPr>
                <p:cNvSpPr txBox="1">
                  <a:spLocks noChangeArrowheads="1"/>
                </p:cNvSpPr>
                <p:nvPr/>
              </p:nvSpPr>
              <p:spPr bwMode="auto">
                <a:xfrm>
                  <a:off x="3690938" y="1982788"/>
                  <a:ext cx="1633706" cy="369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b="1" dirty="0"/>
                    <a:t>209.165.200.224 /30</a:t>
                  </a:r>
                  <a:endParaRPr lang="en-CA" sz="2000" b="1" dirty="0"/>
                </a:p>
              </p:txBody>
            </p:sp>
            <p:sp>
              <p:nvSpPr>
                <p:cNvPr id="28" name="TextBox 32">
                  <a:extLst>
                    <a:ext uri="{FF2B5EF4-FFF2-40B4-BE49-F238E27FC236}">
                      <a16:creationId xmlns:a16="http://schemas.microsoft.com/office/drawing/2014/main" id="{F682EC67-1422-4A7C-B38B-353E7A186C00}"/>
                    </a:ext>
                  </a:extLst>
                </p:cNvPr>
                <p:cNvSpPr txBox="1">
                  <a:spLocks noChangeArrowheads="1"/>
                </p:cNvSpPr>
                <p:nvPr/>
              </p:nvSpPr>
              <p:spPr bwMode="auto">
                <a:xfrm>
                  <a:off x="4754563" y="2312988"/>
                  <a:ext cx="458787"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29" name="Straight Connector 28">
                  <a:extLst>
                    <a:ext uri="{FF2B5EF4-FFF2-40B4-BE49-F238E27FC236}">
                      <a16:creationId xmlns:a16="http://schemas.microsoft.com/office/drawing/2014/main" id="{88BFEBF5-9C59-4A91-A6B2-F90CB07DB6E1}"/>
                    </a:ext>
                  </a:extLst>
                </p:cNvPr>
                <p:cNvCxnSpPr>
                  <a:stCxn id="24" idx="0"/>
                </p:cNvCxnSpPr>
                <p:nvPr/>
              </p:nvCxnSpPr>
              <p:spPr bwMode="auto">
                <a:xfrm flipV="1">
                  <a:off x="5511800" y="2012950"/>
                  <a:ext cx="1588" cy="255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0" name="Rectangle 34">
                  <a:extLst>
                    <a:ext uri="{FF2B5EF4-FFF2-40B4-BE49-F238E27FC236}">
                      <a16:creationId xmlns:a16="http://schemas.microsoft.com/office/drawing/2014/main" id="{AB68D67C-5F27-4FF6-8217-DF32435DE7EC}"/>
                    </a:ext>
                  </a:extLst>
                </p:cNvPr>
                <p:cNvSpPr>
                  <a:spLocks noChangeArrowheads="1"/>
                </p:cNvSpPr>
                <p:nvPr/>
              </p:nvSpPr>
              <p:spPr bwMode="auto">
                <a:xfrm>
                  <a:off x="1095375" y="1901825"/>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1" name="Picture 34">
                  <a:extLst>
                    <a:ext uri="{FF2B5EF4-FFF2-40B4-BE49-F238E27FC236}">
                      <a16:creationId xmlns:a16="http://schemas.microsoft.com/office/drawing/2014/main" id="{70CF0DC5-188A-4B8C-A6AB-1F7373870118}"/>
                    </a:ext>
                  </a:extLst>
                </p:cNvPr>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8500" y="1958975"/>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Connector 31">
                  <a:extLst>
                    <a:ext uri="{FF2B5EF4-FFF2-40B4-BE49-F238E27FC236}">
                      <a16:creationId xmlns:a16="http://schemas.microsoft.com/office/drawing/2014/main" id="{62EC9991-DED7-4ED3-85A0-8B3423BFCD3C}"/>
                    </a:ext>
                  </a:extLst>
                </p:cNvPr>
                <p:cNvCxnSpPr>
                  <a:stCxn id="19" idx="1"/>
                  <a:endCxn id="31" idx="3"/>
                </p:cNvCxnSpPr>
                <p:nvPr/>
              </p:nvCxnSpPr>
              <p:spPr bwMode="auto">
                <a:xfrm flipH="1">
                  <a:off x="1196975" y="218122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3" name="Rectangle 37">
                  <a:extLst>
                    <a:ext uri="{FF2B5EF4-FFF2-40B4-BE49-F238E27FC236}">
                      <a16:creationId xmlns:a16="http://schemas.microsoft.com/office/drawing/2014/main" id="{F8C30069-BA30-4F7A-A9B1-18F259FA515E}"/>
                    </a:ext>
                  </a:extLst>
                </p:cNvPr>
                <p:cNvSpPr>
                  <a:spLocks noChangeArrowheads="1"/>
                </p:cNvSpPr>
                <p:nvPr/>
              </p:nvSpPr>
              <p:spPr bwMode="auto">
                <a:xfrm>
                  <a:off x="1095375" y="26463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cxnSp>
              <p:nvCxnSpPr>
                <p:cNvPr id="34" name="Straight Connector 33">
                  <a:extLst>
                    <a:ext uri="{FF2B5EF4-FFF2-40B4-BE49-F238E27FC236}">
                      <a16:creationId xmlns:a16="http://schemas.microsoft.com/office/drawing/2014/main" id="{D9FCD834-4D46-4B44-8A23-E75A27ED1E08}"/>
                    </a:ext>
                  </a:extLst>
                </p:cNvPr>
                <p:cNvCxnSpPr/>
                <p:nvPr/>
              </p:nvCxnSpPr>
              <p:spPr bwMode="auto">
                <a:xfrm flipH="1">
                  <a:off x="1196975" y="292417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5" name="Rectangle 40">
                  <a:extLst>
                    <a:ext uri="{FF2B5EF4-FFF2-40B4-BE49-F238E27FC236}">
                      <a16:creationId xmlns:a16="http://schemas.microsoft.com/office/drawing/2014/main" id="{667ECEE6-5D79-4494-8712-F493C856E1FB}"/>
                    </a:ext>
                  </a:extLst>
                </p:cNvPr>
                <p:cNvSpPr>
                  <a:spLocks noChangeArrowheads="1"/>
                </p:cNvSpPr>
                <p:nvPr/>
              </p:nvSpPr>
              <p:spPr bwMode="auto">
                <a:xfrm>
                  <a:off x="7394575" y="190976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6" name="Picture 34">
                  <a:extLst>
                    <a:ext uri="{FF2B5EF4-FFF2-40B4-BE49-F238E27FC236}">
                      <a16:creationId xmlns:a16="http://schemas.microsoft.com/office/drawing/2014/main" id="{F567F090-2053-43FF-B4DB-3B98773CAD82}"/>
                    </a:ext>
                  </a:extLst>
                </p:cNvPr>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78738" y="1962150"/>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 name="Rectangle 42">
                  <a:extLst>
                    <a:ext uri="{FF2B5EF4-FFF2-40B4-BE49-F238E27FC236}">
                      <a16:creationId xmlns:a16="http://schemas.microsoft.com/office/drawing/2014/main" id="{7DF4F7DE-0231-4845-AEAE-E79BC1BF911A}"/>
                    </a:ext>
                  </a:extLst>
                </p:cNvPr>
                <p:cNvSpPr>
                  <a:spLocks noChangeArrowheads="1"/>
                </p:cNvSpPr>
                <p:nvPr/>
              </p:nvSpPr>
              <p:spPr bwMode="auto">
                <a:xfrm>
                  <a:off x="7408863" y="2649538"/>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8" name="Picture 25">
                  <a:extLst>
                    <a:ext uri="{FF2B5EF4-FFF2-40B4-BE49-F238E27FC236}">
                      <a16:creationId xmlns:a16="http://schemas.microsoft.com/office/drawing/2014/main" id="{543CF3E2-653A-4A13-938F-BE8F77A37336}"/>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33950" y="1298575"/>
                  <a:ext cx="11572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 name="TextBox 45">
                  <a:extLst>
                    <a:ext uri="{FF2B5EF4-FFF2-40B4-BE49-F238E27FC236}">
                      <a16:creationId xmlns:a16="http://schemas.microsoft.com/office/drawing/2014/main" id="{799361A2-BB68-426B-A740-ADFA4B2B9ECC}"/>
                    </a:ext>
                  </a:extLst>
                </p:cNvPr>
                <p:cNvSpPr txBox="1">
                  <a:spLocks noChangeArrowheads="1"/>
                </p:cNvSpPr>
                <p:nvPr/>
              </p:nvSpPr>
              <p:spPr bwMode="auto">
                <a:xfrm>
                  <a:off x="5754688" y="2117725"/>
                  <a:ext cx="3016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40" name="TextBox 46">
                  <a:extLst>
                    <a:ext uri="{FF2B5EF4-FFF2-40B4-BE49-F238E27FC236}">
                      <a16:creationId xmlns:a16="http://schemas.microsoft.com/office/drawing/2014/main" id="{3154A428-E766-4CBE-B3EA-E4F3311D2822}"/>
                    </a:ext>
                  </a:extLst>
                </p:cNvPr>
                <p:cNvSpPr txBox="1">
                  <a:spLocks noChangeArrowheads="1"/>
                </p:cNvSpPr>
                <p:nvPr/>
              </p:nvSpPr>
              <p:spPr bwMode="auto">
                <a:xfrm>
                  <a:off x="5761038" y="2633663"/>
                  <a:ext cx="30321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41" name="Rectangle 47">
                  <a:extLst>
                    <a:ext uri="{FF2B5EF4-FFF2-40B4-BE49-F238E27FC236}">
                      <a16:creationId xmlns:a16="http://schemas.microsoft.com/office/drawing/2014/main" id="{74FEE625-333C-4546-BE74-55C8241B5B13}"/>
                    </a:ext>
                  </a:extLst>
                </p:cNvPr>
                <p:cNvSpPr>
                  <a:spLocks noChangeArrowheads="1"/>
                </p:cNvSpPr>
                <p:nvPr/>
              </p:nvSpPr>
              <p:spPr bwMode="auto">
                <a:xfrm>
                  <a:off x="5184775" y="1757363"/>
                  <a:ext cx="84931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42" name="Picture 34">
                  <a:extLst>
                    <a:ext uri="{FF2B5EF4-FFF2-40B4-BE49-F238E27FC236}">
                      <a16:creationId xmlns:a16="http://schemas.microsoft.com/office/drawing/2014/main" id="{2D2A991B-7B27-4105-86EF-188B1F22651E}"/>
                    </a:ext>
                  </a:extLst>
                </p:cNvPr>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00675" y="1447800"/>
                  <a:ext cx="357188"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9">
                  <a:extLst>
                    <a:ext uri="{FF2B5EF4-FFF2-40B4-BE49-F238E27FC236}">
                      <a16:creationId xmlns:a16="http://schemas.microsoft.com/office/drawing/2014/main" id="{1B96F2FE-8C5C-4B24-8C62-1AC66CE01E26}"/>
                    </a:ext>
                  </a:extLst>
                </p:cNvPr>
                <p:cNvSpPr txBox="1">
                  <a:spLocks noChangeArrowheads="1"/>
                </p:cNvSpPr>
                <p:nvPr/>
              </p:nvSpPr>
              <p:spPr bwMode="auto">
                <a:xfrm>
                  <a:off x="2627313" y="2576513"/>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44" name="TextBox 50">
                  <a:extLst>
                    <a:ext uri="{FF2B5EF4-FFF2-40B4-BE49-F238E27FC236}">
                      <a16:creationId xmlns:a16="http://schemas.microsoft.com/office/drawing/2014/main" id="{33161616-461C-4DB3-B6B4-5EF2A9BF5C90}"/>
                    </a:ext>
                  </a:extLst>
                </p:cNvPr>
                <p:cNvSpPr txBox="1">
                  <a:spLocks noChangeArrowheads="1"/>
                </p:cNvSpPr>
                <p:nvPr/>
              </p:nvSpPr>
              <p:spPr bwMode="auto">
                <a:xfrm>
                  <a:off x="3665538" y="2346325"/>
                  <a:ext cx="592137"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45" name="TextBox 51">
                  <a:extLst>
                    <a:ext uri="{FF2B5EF4-FFF2-40B4-BE49-F238E27FC236}">
                      <a16:creationId xmlns:a16="http://schemas.microsoft.com/office/drawing/2014/main" id="{7031C425-97A3-43FE-A55C-4771ECED6A9A}"/>
                    </a:ext>
                  </a:extLst>
                </p:cNvPr>
                <p:cNvSpPr txBox="1">
                  <a:spLocks noChangeArrowheads="1"/>
                </p:cNvSpPr>
                <p:nvPr/>
              </p:nvSpPr>
              <p:spPr bwMode="auto">
                <a:xfrm>
                  <a:off x="2640013" y="1912938"/>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6" name="Oval 45">
                  <a:extLst>
                    <a:ext uri="{FF2B5EF4-FFF2-40B4-BE49-F238E27FC236}">
                      <a16:creationId xmlns:a16="http://schemas.microsoft.com/office/drawing/2014/main" id="{516B3889-68B7-461A-B914-8CEF45A96426}"/>
                    </a:ext>
                  </a:extLst>
                </p:cNvPr>
                <p:cNvSpPr/>
                <p:nvPr/>
              </p:nvSpPr>
              <p:spPr>
                <a:xfrm>
                  <a:off x="2932113" y="2184400"/>
                  <a:ext cx="830262" cy="577850"/>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47" name="Picture 37">
                  <a:extLst>
                    <a:ext uri="{FF2B5EF4-FFF2-40B4-BE49-F238E27FC236}">
                      <a16:creationId xmlns:a16="http://schemas.microsoft.com/office/drawing/2014/main" id="{8C655764-3198-4F06-8BFA-3686C89288A9}"/>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22600" y="2268538"/>
                  <a:ext cx="693738"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Box 54">
                  <a:extLst>
                    <a:ext uri="{FF2B5EF4-FFF2-40B4-BE49-F238E27FC236}">
                      <a16:creationId xmlns:a16="http://schemas.microsoft.com/office/drawing/2014/main" id="{2F8034FD-FA7A-4576-A658-74515337B143}"/>
                    </a:ext>
                  </a:extLst>
                </p:cNvPr>
                <p:cNvSpPr txBox="1">
                  <a:spLocks noChangeArrowheads="1"/>
                </p:cNvSpPr>
                <p:nvPr/>
              </p:nvSpPr>
              <p:spPr bwMode="auto">
                <a:xfrm>
                  <a:off x="3187700" y="2443163"/>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49" name="Rectangle 55">
                  <a:extLst>
                    <a:ext uri="{FF2B5EF4-FFF2-40B4-BE49-F238E27FC236}">
                      <a16:creationId xmlns:a16="http://schemas.microsoft.com/office/drawing/2014/main" id="{DF355B46-07F4-4EC6-93EA-06579AF8D62D}"/>
                    </a:ext>
                  </a:extLst>
                </p:cNvPr>
                <p:cNvSpPr>
                  <a:spLocks noChangeArrowheads="1"/>
                </p:cNvSpPr>
                <p:nvPr/>
              </p:nvSpPr>
              <p:spPr bwMode="auto">
                <a:xfrm>
                  <a:off x="323850" y="2000250"/>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50" name="Rectangle 56">
                  <a:extLst>
                    <a:ext uri="{FF2B5EF4-FFF2-40B4-BE49-F238E27FC236}">
                      <a16:creationId xmlns:a16="http://schemas.microsoft.com/office/drawing/2014/main" id="{CF1258D2-5FDA-4DF8-BF7E-00DDE93269CB}"/>
                    </a:ext>
                  </a:extLst>
                </p:cNvPr>
                <p:cNvSpPr>
                  <a:spLocks noChangeArrowheads="1"/>
                </p:cNvSpPr>
                <p:nvPr/>
              </p:nvSpPr>
              <p:spPr bwMode="auto">
                <a:xfrm>
                  <a:off x="323850" y="2746375"/>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grpSp>
      </p:grpSp>
      <p:graphicFrame>
        <p:nvGraphicFramePr>
          <p:cNvPr id="52" name="Table 51">
            <a:extLst>
              <a:ext uri="{FF2B5EF4-FFF2-40B4-BE49-F238E27FC236}">
                <a16:creationId xmlns:a16="http://schemas.microsoft.com/office/drawing/2014/main" id="{D471FDFF-BCC2-4F64-A328-FDD7D092835A}"/>
              </a:ext>
            </a:extLst>
          </p:cNvPr>
          <p:cNvGraphicFramePr>
            <a:graphicFrameLocks noGrp="1"/>
          </p:cNvGraphicFramePr>
          <p:nvPr>
            <p:extLst>
              <p:ext uri="{D42A27DB-BD31-4B8C-83A1-F6EECF244321}">
                <p14:modId xmlns:p14="http://schemas.microsoft.com/office/powerpoint/2010/main" val="1343600374"/>
              </p:ext>
            </p:extLst>
          </p:nvPr>
        </p:nvGraphicFramePr>
        <p:xfrm>
          <a:off x="2498478" y="2894488"/>
          <a:ext cx="8399462" cy="2595565"/>
        </p:xfrm>
        <a:graphic>
          <a:graphicData uri="http://schemas.openxmlformats.org/drawingml/2006/table">
            <a:tbl>
              <a:tblPr firstRow="1" bandRow="1">
                <a:tableStyleId>{2D5ABB26-0587-4C30-8999-92F81FD0307C}</a:tableStyleId>
              </a:tblPr>
              <a:tblGrid>
                <a:gridCol w="958167">
                  <a:extLst>
                    <a:ext uri="{9D8B030D-6E8A-4147-A177-3AD203B41FA5}">
                      <a16:colId xmlns:a16="http://schemas.microsoft.com/office/drawing/2014/main" val="20000"/>
                    </a:ext>
                  </a:extLst>
                </a:gridCol>
                <a:gridCol w="7441295">
                  <a:extLst>
                    <a:ext uri="{9D8B030D-6E8A-4147-A177-3AD203B41FA5}">
                      <a16:colId xmlns:a16="http://schemas.microsoft.com/office/drawing/2014/main" val="20001"/>
                    </a:ext>
                  </a:extLst>
                </a:gridCol>
              </a:tblGrid>
              <a:tr h="370795">
                <a:tc>
                  <a:txBody>
                    <a:bodyPr/>
                    <a:lstStyle/>
                    <a:p>
                      <a:pPr algn="ctr"/>
                      <a:r>
                        <a:rPr lang="en-CA" sz="1800" b="1" dirty="0"/>
                        <a:t>A</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a:t>Identifies how the network was learned by the router.</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795">
                <a:tc>
                  <a:txBody>
                    <a:bodyPr/>
                    <a:lstStyle/>
                    <a:p>
                      <a:pPr algn="ctr"/>
                      <a:r>
                        <a:rPr lang="en-CA" sz="1800" b="1" dirty="0"/>
                        <a:t>B</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a:t>Identifies the destination network.</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795">
                <a:tc>
                  <a:txBody>
                    <a:bodyPr/>
                    <a:lstStyle/>
                    <a:p>
                      <a:pPr algn="ctr"/>
                      <a:r>
                        <a:rPr lang="en-CA" sz="1800" b="1" dirty="0"/>
                        <a:t>C</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66FF"/>
                    </a:solidFill>
                  </a:tcPr>
                </a:tc>
                <a:tc>
                  <a:txBody>
                    <a:bodyPr/>
                    <a:lstStyle/>
                    <a:p>
                      <a:r>
                        <a:rPr lang="en-CA" sz="1600" dirty="0"/>
                        <a:t>Identifies the administrative distance (trustworthiness) of the route source.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795">
                <a:tc>
                  <a:txBody>
                    <a:bodyPr/>
                    <a:lstStyle/>
                    <a:p>
                      <a:pPr algn="ctr"/>
                      <a:r>
                        <a:rPr lang="en-CA" sz="1800" b="1" dirty="0"/>
                        <a:t>D</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CA" sz="1600" dirty="0"/>
                        <a:t>Identifies the metric to reach the remote network.</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795">
                <a:tc>
                  <a:txBody>
                    <a:bodyPr/>
                    <a:lstStyle/>
                    <a:p>
                      <a:pPr algn="ctr"/>
                      <a:r>
                        <a:rPr lang="en-CA" sz="1800" b="1" dirty="0"/>
                        <a:t>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CA" sz="1600" dirty="0"/>
                        <a:t>Identifies the next hop IP address to reach</a:t>
                      </a:r>
                      <a:r>
                        <a:rPr lang="en-CA" sz="1600" baseline="0" dirty="0"/>
                        <a:t>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795">
                <a:tc>
                  <a:txBody>
                    <a:bodyPr/>
                    <a:lstStyle/>
                    <a:p>
                      <a:pPr algn="ctr"/>
                      <a:r>
                        <a:rPr lang="en-CA" sz="1800" b="1" dirty="0"/>
                        <a:t>F</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r>
                        <a:rPr lang="en-CA" sz="1600" dirty="0"/>
                        <a:t>Identifies the amount of elapsed</a:t>
                      </a:r>
                      <a:r>
                        <a:rPr lang="en-CA" sz="1600" baseline="0" dirty="0"/>
                        <a:t> </a:t>
                      </a:r>
                      <a:r>
                        <a:rPr lang="en-CA" sz="1600" dirty="0"/>
                        <a:t>time since the network was discovered.</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795">
                <a:tc>
                  <a:txBody>
                    <a:bodyPr/>
                    <a:lstStyle/>
                    <a:p>
                      <a:pPr algn="ctr"/>
                      <a:r>
                        <a:rPr lang="en-CA" sz="1800" b="1" dirty="0"/>
                        <a:t>G</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a:t>Identifies the outgoing interface on</a:t>
                      </a:r>
                      <a:r>
                        <a:rPr lang="en-CA" sz="1600" baseline="0" dirty="0"/>
                        <a:t> the router to reach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29174545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a:t>
            </a:r>
          </a:p>
        </p:txBody>
      </p:sp>
      <p:sp>
        <p:nvSpPr>
          <p:cNvPr id="4099" name="Rectangle 34"/>
          <p:cNvSpPr>
            <a:spLocks noGrp="1" noChangeArrowheads="1"/>
          </p:cNvSpPr>
          <p:nvPr>
            <p:ph idx="1"/>
          </p:nvPr>
        </p:nvSpPr>
        <p:spPr>
          <a:xfrm>
            <a:off x="477209" y="660893"/>
            <a:ext cx="4788882" cy="3184131"/>
          </a:xfrm>
        </p:spPr>
        <p:txBody>
          <a:bodyPr>
            <a:normAutofit lnSpcReduction="10000"/>
          </a:bodyPr>
          <a:lstStyle/>
          <a:p>
            <a:pPr algn="just">
              <a:buFont typeface="Courier New" panose="02070309020205020404" pitchFamily="49" charset="0"/>
              <a:buChar char="o"/>
            </a:pPr>
            <a:r>
              <a:rPr lang="en-US" sz="1900" b="1" i="1" dirty="0">
                <a:solidFill>
                  <a:schemeClr val="tx2"/>
                </a:solidFill>
              </a:rPr>
              <a:t>A static route can be used in the following circumstances:</a:t>
            </a:r>
          </a:p>
          <a:p>
            <a:pPr marL="685800" lvl="2" algn="just">
              <a:spcBef>
                <a:spcPts val="1000"/>
              </a:spcBef>
              <a:buFont typeface="Courier New" panose="02070309020205020404" pitchFamily="49" charset="0"/>
              <a:buChar char="o"/>
            </a:pPr>
            <a:r>
              <a:rPr lang="en-US" sz="1500" b="1" i="1" dirty="0">
                <a:solidFill>
                  <a:schemeClr val="tx2"/>
                </a:solidFill>
              </a:rPr>
              <a:t>To have absolute control of routes used by the router. </a:t>
            </a:r>
          </a:p>
          <a:p>
            <a:pPr marL="685800" lvl="2" algn="just">
              <a:spcBef>
                <a:spcPts val="1000"/>
              </a:spcBef>
              <a:buFont typeface="Courier New" panose="02070309020205020404" pitchFamily="49" charset="0"/>
              <a:buChar char="o"/>
            </a:pPr>
            <a:r>
              <a:rPr lang="en-US" sz="1500" b="1" i="1" dirty="0">
                <a:solidFill>
                  <a:schemeClr val="tx2"/>
                </a:solidFill>
              </a:rPr>
              <a:t>When a backup to a dynamically recognized route is necessary.</a:t>
            </a:r>
          </a:p>
          <a:p>
            <a:pPr marL="685800" lvl="2" algn="just">
              <a:spcBef>
                <a:spcPts val="1000"/>
              </a:spcBef>
              <a:buFont typeface="Courier New" panose="02070309020205020404" pitchFamily="49" charset="0"/>
              <a:buChar char="o"/>
            </a:pPr>
            <a:r>
              <a:rPr lang="en-US" sz="1500" b="1" i="1" dirty="0">
                <a:solidFill>
                  <a:schemeClr val="tx2"/>
                </a:solidFill>
              </a:rPr>
              <a:t>When it is undesirable to have dynamic routing updates forwarded across slow bandwidth links.</a:t>
            </a:r>
          </a:p>
          <a:p>
            <a:pPr marL="685800" lvl="2" algn="just">
              <a:spcBef>
                <a:spcPts val="1000"/>
              </a:spcBef>
              <a:buFont typeface="Courier New" panose="02070309020205020404" pitchFamily="49" charset="0"/>
              <a:buChar char="o"/>
            </a:pPr>
            <a:r>
              <a:rPr lang="en-US" sz="1500" b="1" i="1" dirty="0">
                <a:solidFill>
                  <a:schemeClr val="tx2"/>
                </a:solidFill>
              </a:rPr>
              <a:t>To reach a stub network.</a:t>
            </a:r>
          </a:p>
          <a:p>
            <a:pPr algn="just">
              <a:buFont typeface="Courier New" panose="02070309020205020404" pitchFamily="49" charset="0"/>
              <a:buChar char="o"/>
            </a:pPr>
            <a:r>
              <a:rPr lang="en-US" sz="1900" b="1" i="1" dirty="0">
                <a:solidFill>
                  <a:schemeClr val="tx2"/>
                </a:solidFill>
              </a:rPr>
              <a:t>Configure a static route with the </a:t>
            </a:r>
            <a:r>
              <a:rPr lang="en-US" sz="1900" b="1" i="1" dirty="0" err="1">
                <a:solidFill>
                  <a:schemeClr val="tx2"/>
                </a:solidFill>
              </a:rPr>
              <a:t>ip</a:t>
            </a:r>
            <a:r>
              <a:rPr lang="en-US" sz="1900" b="1" i="1" dirty="0">
                <a:solidFill>
                  <a:schemeClr val="tx2"/>
                </a:solidFill>
              </a:rPr>
              <a:t> route command.</a:t>
            </a:r>
          </a:p>
          <a:p>
            <a:pPr>
              <a:buNone/>
            </a:pPr>
            <a:endParaRPr lang="en-US" sz="1800" dirty="0">
              <a:solidFill>
                <a:schemeClr val="tx1"/>
              </a:solidFill>
            </a:endParaRPr>
          </a:p>
          <a:p>
            <a:pPr algn="just">
              <a:buFont typeface="Courier New" panose="02070309020205020404" pitchFamily="49" charset="0"/>
              <a:buChar char="o"/>
            </a:pPr>
            <a:endParaRPr lang="en-US" sz="1800" b="1" i="1" dirty="0">
              <a:solidFill>
                <a:schemeClr val="tx2"/>
              </a:solidFill>
            </a:endParaRPr>
          </a:p>
        </p:txBody>
      </p:sp>
      <p:sp>
        <p:nvSpPr>
          <p:cNvPr id="6" name="Text Placeholder 14">
            <a:extLst>
              <a:ext uri="{FF2B5EF4-FFF2-40B4-BE49-F238E27FC236}">
                <a16:creationId xmlns:a16="http://schemas.microsoft.com/office/drawing/2014/main" id="{6AE3C344-62D8-4EA9-BDDB-EA1155A732F3}"/>
              </a:ext>
            </a:extLst>
          </p:cNvPr>
          <p:cNvSpPr txBox="1">
            <a:spLocks/>
          </p:cNvSpPr>
          <p:nvPr/>
        </p:nvSpPr>
        <p:spPr>
          <a:xfrm>
            <a:off x="642499" y="3935622"/>
            <a:ext cx="4623592" cy="120973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b="1" dirty="0" err="1"/>
              <a:t>ip</a:t>
            </a:r>
            <a:r>
              <a:rPr lang="en-US" b="1" dirty="0"/>
              <a:t> route </a:t>
            </a:r>
            <a:r>
              <a:rPr lang="en-US" b="1" i="1" dirty="0">
                <a:solidFill>
                  <a:schemeClr val="dk1"/>
                </a:solidFill>
              </a:rPr>
              <a:t>prefix mask address interface </a:t>
            </a:r>
            <a:r>
              <a:rPr lang="en-US" b="1" dirty="0" err="1"/>
              <a:t>dhcp</a:t>
            </a:r>
            <a:r>
              <a:rPr lang="en-US" b="1" dirty="0"/>
              <a:t> </a:t>
            </a:r>
            <a:r>
              <a:rPr lang="en-US" b="1" i="1" dirty="0">
                <a:solidFill>
                  <a:schemeClr val="dk1"/>
                </a:solidFill>
              </a:rPr>
              <a:t>distance </a:t>
            </a:r>
            <a:r>
              <a:rPr lang="en-US" b="1" dirty="0"/>
              <a:t>name </a:t>
            </a:r>
            <a:r>
              <a:rPr lang="en-US" b="1" i="1" dirty="0">
                <a:solidFill>
                  <a:schemeClr val="dk1"/>
                </a:solidFill>
              </a:rPr>
              <a:t>next-hop-name </a:t>
            </a:r>
            <a:r>
              <a:rPr lang="en-US" b="1" dirty="0"/>
              <a:t>permanent</a:t>
            </a:r>
            <a:r>
              <a:rPr lang="en-US" b="1" i="1" dirty="0">
                <a:solidFill>
                  <a:schemeClr val="dk1"/>
                </a:solidFill>
              </a:rPr>
              <a:t> </a:t>
            </a:r>
            <a:r>
              <a:rPr lang="en-US" b="1" dirty="0"/>
              <a:t>track </a:t>
            </a:r>
            <a:r>
              <a:rPr lang="en-US" b="1" i="1" dirty="0">
                <a:solidFill>
                  <a:schemeClr val="dk1"/>
                </a:solidFill>
              </a:rPr>
              <a:t>number </a:t>
            </a:r>
            <a:r>
              <a:rPr lang="en-US" b="1" dirty="0"/>
              <a:t>tag </a:t>
            </a:r>
            <a:r>
              <a:rPr lang="en-US" b="1" i="1" dirty="0" err="1"/>
              <a:t>tag</a:t>
            </a:r>
            <a:endParaRPr lang="en-US" b="1" dirty="0"/>
          </a:p>
        </p:txBody>
      </p:sp>
      <p:graphicFrame>
        <p:nvGraphicFramePr>
          <p:cNvPr id="8" name="Table 7">
            <a:extLst>
              <a:ext uri="{FF2B5EF4-FFF2-40B4-BE49-F238E27FC236}">
                <a16:creationId xmlns:a16="http://schemas.microsoft.com/office/drawing/2014/main" id="{378E6EEE-A973-4003-9C63-53CBC466849F}"/>
              </a:ext>
            </a:extLst>
          </p:cNvPr>
          <p:cNvGraphicFramePr>
            <a:graphicFrameLocks noGrp="1"/>
          </p:cNvGraphicFramePr>
          <p:nvPr>
            <p:extLst>
              <p:ext uri="{D42A27DB-BD31-4B8C-83A1-F6EECF244321}">
                <p14:modId xmlns:p14="http://schemas.microsoft.com/office/powerpoint/2010/main" val="3659911593"/>
              </p:ext>
            </p:extLst>
          </p:nvPr>
        </p:nvGraphicFramePr>
        <p:xfrm>
          <a:off x="5519840" y="113762"/>
          <a:ext cx="6573650" cy="5364480"/>
        </p:xfrm>
        <a:graphic>
          <a:graphicData uri="http://schemas.openxmlformats.org/drawingml/2006/table">
            <a:tbl>
              <a:tblPr firstRow="1" bandRow="1">
                <a:tableStyleId>{073A0DAA-6AF3-43AB-8588-CEC1D06C72B9}</a:tableStyleId>
              </a:tblPr>
              <a:tblGrid>
                <a:gridCol w="1204692">
                  <a:extLst>
                    <a:ext uri="{9D8B030D-6E8A-4147-A177-3AD203B41FA5}">
                      <a16:colId xmlns:a16="http://schemas.microsoft.com/office/drawing/2014/main" val="20000"/>
                    </a:ext>
                  </a:extLst>
                </a:gridCol>
                <a:gridCol w="5368958">
                  <a:extLst>
                    <a:ext uri="{9D8B030D-6E8A-4147-A177-3AD203B41FA5}">
                      <a16:colId xmlns:a16="http://schemas.microsoft.com/office/drawing/2014/main" val="20001"/>
                    </a:ext>
                  </a:extLst>
                </a:gridCol>
              </a:tblGrid>
              <a:tr h="195838">
                <a:tc>
                  <a:txBody>
                    <a:bodyPr/>
                    <a:lstStyle/>
                    <a:p>
                      <a:pPr marL="0" marR="0" algn="l">
                        <a:lnSpc>
                          <a:spcPct val="100000"/>
                        </a:lnSpc>
                        <a:spcBef>
                          <a:spcPts val="0"/>
                        </a:spcBef>
                        <a:spcAft>
                          <a:spcPts val="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600" b="1" dirty="0"/>
                        <a:t>Description</a:t>
                      </a:r>
                      <a:endParaRPr lang="en-US" sz="16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293757">
                <a:tc>
                  <a:txBody>
                    <a:bodyPr/>
                    <a:lstStyle/>
                    <a:p>
                      <a:pPr marL="342900" marR="0" lvl="0" indent="-342900" algn="l">
                        <a:lnSpc>
                          <a:spcPct val="100000"/>
                        </a:lnSpc>
                        <a:spcBef>
                          <a:spcPts val="0"/>
                        </a:spcBef>
                        <a:spcAft>
                          <a:spcPts val="0"/>
                        </a:spcAft>
                        <a:buFont typeface="+mj-lt"/>
                        <a:buNone/>
                      </a:pPr>
                      <a:r>
                        <a:rPr lang="en-US" sz="1600" dirty="0"/>
                        <a:t>prefix mask</a:t>
                      </a:r>
                      <a:endParaRPr lang="en-US" sz="1600" i="1" dirty="0">
                        <a:latin typeface="Courier New" pitchFamily="49" charset="0"/>
                        <a:ea typeface="Times New Roman"/>
                        <a:cs typeface="Courier New" pitchFamily="49" charset="0"/>
                      </a:endParaRPr>
                    </a:p>
                  </a:txBody>
                  <a:tcPr marL="68580" marR="68580" marT="0" marB="0" anchor="ctr"/>
                </a:tc>
                <a:tc>
                  <a:txBody>
                    <a:bodyPr/>
                    <a:lstStyle/>
                    <a:p>
                      <a:pPr marL="0" marR="0" lvl="0" indent="0">
                        <a:lnSpc>
                          <a:spcPct val="100000"/>
                        </a:lnSpc>
                        <a:spcBef>
                          <a:spcPts val="0"/>
                        </a:spcBef>
                        <a:spcAft>
                          <a:spcPts val="0"/>
                        </a:spcAft>
                        <a:buFont typeface="+mj-lt"/>
                        <a:buNone/>
                      </a:pPr>
                      <a:r>
                        <a:rPr lang="en-US" sz="1600" dirty="0"/>
                        <a:t>The IP network and subnet mask for the remote network to be entered into the IP routing table.</a:t>
                      </a:r>
                      <a:endParaRPr lang="en-US" sz="16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146878">
                <a:tc>
                  <a:txBody>
                    <a:bodyPr/>
                    <a:lstStyle/>
                    <a:p>
                      <a:pPr marL="342900" marR="0" lvl="0" indent="-342900" algn="l">
                        <a:lnSpc>
                          <a:spcPct val="100000"/>
                        </a:lnSpc>
                        <a:spcBef>
                          <a:spcPts val="0"/>
                        </a:spcBef>
                        <a:spcAft>
                          <a:spcPts val="0"/>
                        </a:spcAft>
                        <a:buFont typeface="+mj-lt"/>
                        <a:buNone/>
                      </a:pPr>
                      <a:r>
                        <a:rPr lang="en-US" sz="1600" dirty="0"/>
                        <a:t>address</a:t>
                      </a:r>
                      <a:endParaRPr lang="en-US" sz="16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The IP address of the next hop that can be used to reach the destination network.</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2"/>
                  </a:ext>
                </a:extLst>
              </a:tr>
              <a:tr h="146878">
                <a:tc>
                  <a:txBody>
                    <a:bodyPr/>
                    <a:lstStyle/>
                    <a:p>
                      <a:pPr marL="342900" marR="0" lvl="0" indent="-342900" algn="l">
                        <a:lnSpc>
                          <a:spcPct val="100000"/>
                        </a:lnSpc>
                        <a:spcBef>
                          <a:spcPts val="0"/>
                        </a:spcBef>
                        <a:spcAft>
                          <a:spcPts val="0"/>
                        </a:spcAft>
                        <a:buFont typeface="+mj-lt"/>
                        <a:buNone/>
                      </a:pPr>
                      <a:r>
                        <a:rPr lang="en-US" sz="1600" dirty="0"/>
                        <a:t>interface</a:t>
                      </a:r>
                      <a:endParaRPr lang="en-US" sz="16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The local router outbound interface to be used to reach the destination network.</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3"/>
                  </a:ext>
                </a:extLst>
              </a:tr>
              <a:tr h="293757">
                <a:tc>
                  <a:txBody>
                    <a:bodyPr/>
                    <a:lstStyle/>
                    <a:p>
                      <a:pPr marL="342900" marR="0" lvl="0" indent="-342900" algn="l">
                        <a:lnSpc>
                          <a:spcPct val="100000"/>
                        </a:lnSpc>
                        <a:spcBef>
                          <a:spcPts val="0"/>
                        </a:spcBef>
                        <a:spcAft>
                          <a:spcPts val="0"/>
                        </a:spcAft>
                        <a:buFont typeface="+mj-lt"/>
                        <a:buNone/>
                      </a:pPr>
                      <a:r>
                        <a:rPr lang="en-US" sz="1600" b="1" dirty="0"/>
                        <a:t>dhcp</a:t>
                      </a:r>
                      <a:endParaRPr lang="en-US" sz="16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Enables a Dynamic Host Configuration Protocol (DHCP) server to assign a static route to a default gateway (option 3). </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4"/>
                  </a:ext>
                </a:extLst>
              </a:tr>
              <a:tr h="146878">
                <a:tc>
                  <a:txBody>
                    <a:bodyPr/>
                    <a:lstStyle/>
                    <a:p>
                      <a:pPr marL="342900" marR="0" lvl="0" indent="-342900" algn="l">
                        <a:lnSpc>
                          <a:spcPct val="100000"/>
                        </a:lnSpc>
                        <a:spcBef>
                          <a:spcPts val="0"/>
                        </a:spcBef>
                        <a:spcAft>
                          <a:spcPts val="0"/>
                        </a:spcAft>
                        <a:buFont typeface="+mj-lt"/>
                        <a:buNone/>
                      </a:pPr>
                      <a:r>
                        <a:rPr lang="en-US" sz="1600" dirty="0"/>
                        <a:t>distance</a:t>
                      </a:r>
                      <a:endParaRPr lang="en-US" sz="1600"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The administrative distance to be assigned to this route.</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5"/>
                  </a:ext>
                </a:extLst>
              </a:tr>
              <a:tr h="293757">
                <a:tc>
                  <a:txBody>
                    <a:bodyPr/>
                    <a:lstStyle/>
                    <a:p>
                      <a:pPr marL="342900" marR="0" lvl="0" indent="-342900" algn="l">
                        <a:lnSpc>
                          <a:spcPct val="100000"/>
                        </a:lnSpc>
                        <a:spcBef>
                          <a:spcPts val="0"/>
                        </a:spcBef>
                        <a:spcAft>
                          <a:spcPts val="0"/>
                        </a:spcAft>
                        <a:buFont typeface="+mj-lt"/>
                        <a:buNone/>
                      </a:pPr>
                      <a:r>
                        <a:rPr lang="en-US" sz="1600" b="1" dirty="0"/>
                        <a:t>name</a:t>
                      </a:r>
                      <a:r>
                        <a:rPr lang="en-US" sz="1600" dirty="0"/>
                        <a:t> </a:t>
                      </a:r>
                      <a:r>
                        <a:rPr lang="en-US" sz="1600" kern="1200" dirty="0">
                          <a:solidFill>
                            <a:schemeClr val="dk1"/>
                          </a:solidFill>
                        </a:rPr>
                        <a:t>next-hop-name</a:t>
                      </a:r>
                      <a:endParaRPr lang="en-US" sz="1600" i="1" kern="1200" dirty="0">
                        <a:solidFill>
                          <a:schemeClr val="dk1"/>
                        </a:solidFill>
                        <a:latin typeface="Courier New" pitchFamily="49" charset="0"/>
                        <a:ea typeface="+mn-ea"/>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Applies a name to the specified route. </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6"/>
                  </a:ext>
                </a:extLst>
              </a:tr>
              <a:tr h="293757">
                <a:tc>
                  <a:txBody>
                    <a:bodyPr/>
                    <a:lstStyle/>
                    <a:p>
                      <a:pPr marL="342900" marR="0" lvl="0" indent="-342900" algn="l">
                        <a:lnSpc>
                          <a:spcPct val="100000"/>
                        </a:lnSpc>
                        <a:spcBef>
                          <a:spcPts val="0"/>
                        </a:spcBef>
                        <a:spcAft>
                          <a:spcPts val="0"/>
                        </a:spcAft>
                        <a:buFont typeface="+mj-lt"/>
                        <a:buNone/>
                      </a:pPr>
                      <a:r>
                        <a:rPr lang="en-US" sz="1600" b="1" dirty="0"/>
                        <a:t>permanent</a:t>
                      </a:r>
                      <a:endParaRPr lang="en-US" sz="16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Specifies that the route will not be removed from the routing table even if the interface associated with the route goes down.</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7"/>
                  </a:ext>
                </a:extLst>
              </a:tr>
              <a:tr h="293757">
                <a:tc>
                  <a:txBody>
                    <a:bodyPr/>
                    <a:lstStyle/>
                    <a:p>
                      <a:pPr marL="342900" marR="0" lvl="0" indent="-342900" algn="l">
                        <a:lnSpc>
                          <a:spcPct val="100000"/>
                        </a:lnSpc>
                        <a:spcBef>
                          <a:spcPts val="0"/>
                        </a:spcBef>
                        <a:spcAft>
                          <a:spcPts val="0"/>
                        </a:spcAft>
                        <a:buFont typeface="+mj-lt"/>
                        <a:buNone/>
                      </a:pPr>
                      <a:r>
                        <a:rPr lang="en-US" sz="1600" b="1" dirty="0"/>
                        <a:t>track</a:t>
                      </a:r>
                      <a:r>
                        <a:rPr lang="en-US" sz="1600" dirty="0"/>
                        <a:t> </a:t>
                      </a:r>
                      <a:r>
                        <a:rPr lang="en-US" sz="1600" kern="1200" dirty="0">
                          <a:solidFill>
                            <a:schemeClr val="dk1"/>
                          </a:solidFill>
                        </a:rPr>
                        <a:t>number</a:t>
                      </a:r>
                      <a:endParaRPr lang="en-US" sz="1600" i="1" kern="1200" dirty="0">
                        <a:solidFill>
                          <a:schemeClr val="dk1"/>
                        </a:solidFill>
                        <a:latin typeface="Courier New" pitchFamily="49" charset="0"/>
                        <a:ea typeface="+mn-ea"/>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Associates a track object with this route. Valid values for the number argument range from 1 to 500.</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8"/>
                  </a:ext>
                </a:extLst>
              </a:tr>
              <a:tr h="146878">
                <a:tc>
                  <a:txBody>
                    <a:bodyPr/>
                    <a:lstStyle/>
                    <a:p>
                      <a:pPr marL="342900" marR="0" lvl="0" indent="-342900" algn="l">
                        <a:lnSpc>
                          <a:spcPct val="100000"/>
                        </a:lnSpc>
                        <a:spcBef>
                          <a:spcPts val="0"/>
                        </a:spcBef>
                        <a:spcAft>
                          <a:spcPts val="0"/>
                        </a:spcAft>
                        <a:buFont typeface="+mj-lt"/>
                        <a:buNone/>
                      </a:pPr>
                      <a:r>
                        <a:rPr lang="en-US" sz="1600" b="1" dirty="0"/>
                        <a:t>tag</a:t>
                      </a:r>
                      <a:r>
                        <a:rPr lang="en-US" sz="1600" dirty="0"/>
                        <a:t> tag</a:t>
                      </a:r>
                      <a:endParaRPr lang="en-US" sz="16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600" kern="1200" dirty="0">
                          <a:solidFill>
                            <a:schemeClr val="dk1"/>
                          </a:solidFill>
                        </a:rPr>
                        <a:t>(Optional) A value that can be used as a match value in route maps.</a:t>
                      </a:r>
                      <a:endParaRPr lang="en-US" sz="1600" kern="1200" dirty="0">
                        <a:solidFill>
                          <a:schemeClr val="dk1"/>
                        </a:solidFill>
                        <a:latin typeface="+mn-lt"/>
                        <a:ea typeface="+mn-ea"/>
                        <a:cs typeface="+mn-cs"/>
                      </a:endParaRPr>
                    </a:p>
                  </a:txBody>
                  <a:tcPr marL="68580" marR="68580" marT="0" marB="0" anchor="ct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4657935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a:t>
            </a:r>
          </a:p>
        </p:txBody>
      </p:sp>
      <p:sp>
        <p:nvSpPr>
          <p:cNvPr id="4099" name="Rectangle 34"/>
          <p:cNvSpPr>
            <a:spLocks noGrp="1" noChangeArrowheads="1"/>
          </p:cNvSpPr>
          <p:nvPr>
            <p:ph idx="1"/>
          </p:nvPr>
        </p:nvSpPr>
        <p:spPr>
          <a:xfrm>
            <a:off x="477209" y="660893"/>
            <a:ext cx="11353196" cy="5007251"/>
          </a:xfrm>
        </p:spPr>
        <p:txBody>
          <a:bodyPr>
            <a:normAutofit/>
          </a:bodyPr>
          <a:lstStyle/>
          <a:p>
            <a:pPr marL="342900" algn="just">
              <a:buFont typeface="Courier New" panose="02070309020205020404" pitchFamily="49" charset="0"/>
              <a:buChar char="o"/>
            </a:pPr>
            <a:r>
              <a:rPr lang="en-US" sz="1900" b="1" i="1" dirty="0">
                <a:solidFill>
                  <a:schemeClr val="tx2"/>
                </a:solidFill>
              </a:rPr>
              <a:t>Using static routing requires zero network bandwidth because implementing manual route entries does not require communication with other routers. </a:t>
            </a:r>
          </a:p>
          <a:p>
            <a:pPr marL="342900" algn="just">
              <a:buFont typeface="Courier New" panose="02070309020205020404" pitchFamily="49" charset="0"/>
              <a:buChar char="o"/>
            </a:pPr>
            <a:r>
              <a:rPr lang="en-US" sz="1900" b="1" i="1" dirty="0">
                <a:solidFill>
                  <a:schemeClr val="tx2"/>
                </a:solidFill>
              </a:rPr>
              <a:t>Because the routers are not communicating, there is no network intelligence. If a link goes down, other routers will not be aware that the network path is no longer valid.</a:t>
            </a:r>
          </a:p>
          <a:p>
            <a:pPr marL="342900" algn="just" fontAlgn="base">
              <a:spcAft>
                <a:spcPts val="600"/>
              </a:spcAft>
              <a:buClr>
                <a:schemeClr val="tx2"/>
              </a:buClr>
              <a:buSzPct val="90000"/>
              <a:buFont typeface="Courier New" panose="02070309020205020404" pitchFamily="49" charset="0"/>
              <a:buChar char="o"/>
            </a:pPr>
            <a:r>
              <a:rPr lang="en-US" sz="1900" b="1" i="1" dirty="0">
                <a:solidFill>
                  <a:schemeClr val="tx2"/>
                </a:solidFill>
              </a:rPr>
              <a:t>Static routes are useful when:</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Dynamic routing protocols cannot be used on a router because of limited router CPU or memory.</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Routes learned from dynamic routing protocols need to be superseded.</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Static routes can be classified as one of the following:</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Directly attached static routes</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Recursive static route</a:t>
            </a:r>
          </a:p>
          <a:p>
            <a:pPr marL="857250" lvl="1" indent="-285750" algn="just" fontAlgn="base">
              <a:spcAft>
                <a:spcPts val="600"/>
              </a:spcAft>
              <a:buClr>
                <a:schemeClr val="tx2"/>
              </a:buClr>
              <a:buSzPct val="90000"/>
              <a:buFont typeface="Wingdings" panose="05000000000000000000" pitchFamily="2" charset="2"/>
              <a:buChar char="ü"/>
            </a:pPr>
            <a:r>
              <a:rPr lang="en-US" sz="1500" b="1" i="1" dirty="0">
                <a:solidFill>
                  <a:schemeClr val="tx2"/>
                </a:solidFill>
              </a:rPr>
              <a:t>Fully specified static route</a:t>
            </a:r>
          </a:p>
          <a:p>
            <a:pPr marL="0" indent="0" algn="l" defTabSz="684213" fontAlgn="base">
              <a:spcBef>
                <a:spcPts val="600"/>
              </a:spcBef>
              <a:spcAft>
                <a:spcPts val="600"/>
              </a:spcAft>
              <a:buClr>
                <a:schemeClr val="tx2"/>
              </a:buClr>
              <a:buSzPct val="90000"/>
            </a:pPr>
            <a:endParaRPr lang="en-US" sz="2000" dirty="0">
              <a:solidFill>
                <a:srgbClr val="000000"/>
              </a:solidFill>
            </a:endParaRPr>
          </a:p>
          <a:p>
            <a:pPr algn="just">
              <a:buFont typeface="Courier New" panose="02070309020205020404" pitchFamily="49" charset="0"/>
              <a:buChar char="o"/>
            </a:pPr>
            <a:endParaRPr lang="en-US" sz="1900" b="1" i="1" dirty="0">
              <a:solidFill>
                <a:schemeClr val="tx2"/>
              </a:solidFill>
            </a:endParaRPr>
          </a:p>
          <a:p>
            <a:pPr algn="just">
              <a:buFont typeface="Courier New" panose="02070309020205020404" pitchFamily="49" charset="0"/>
              <a:buChar char="o"/>
            </a:pPr>
            <a:endParaRPr lang="en-US" sz="1800" b="1" i="1" dirty="0">
              <a:solidFill>
                <a:schemeClr val="tx2"/>
              </a:solidFill>
            </a:endParaRPr>
          </a:p>
        </p:txBody>
      </p:sp>
    </p:spTree>
    <p:extLst>
      <p:ext uri="{BB962C8B-B14F-4D97-AF65-F5344CB8AC3E}">
        <p14:creationId xmlns:p14="http://schemas.microsoft.com/office/powerpoint/2010/main" val="37871986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796115"/>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R2 is configured with a static route to the R1 LAN and a default static route to the Internet.</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R1 is configured with a default static route.</a:t>
            </a:r>
          </a:p>
        </p:txBody>
      </p:sp>
      <p:sp>
        <p:nvSpPr>
          <p:cNvPr id="10" name="Text Placeholder 5">
            <a:extLst>
              <a:ext uri="{FF2B5EF4-FFF2-40B4-BE49-F238E27FC236}">
                <a16:creationId xmlns:a16="http://schemas.microsoft.com/office/drawing/2014/main" id="{20E4BDEF-D4E3-4139-8743-052D661451D2}"/>
              </a:ext>
            </a:extLst>
          </p:cNvPr>
          <p:cNvSpPr>
            <a:spLocks/>
          </p:cNvSpPr>
          <p:nvPr/>
        </p:nvSpPr>
        <p:spPr bwMode="auto">
          <a:xfrm>
            <a:off x="3071545" y="3442528"/>
            <a:ext cx="6652683" cy="1861878"/>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route 0.0.0.0 0.0.0.0 10.1.1.1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exit</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 </a:t>
            </a:r>
            <a:r>
              <a:rPr lang="en-US" sz="1400" b="1" kern="0" dirty="0">
                <a:latin typeface="Courier New" pitchFamily="49" charset="0"/>
              </a:rPr>
              <a:t>show ip route</a:t>
            </a:r>
          </a:p>
          <a:p>
            <a:pPr marL="236538" indent="-236538" algn="l" defTabSz="814388" eaLnBrk="1" hangingPunct="1">
              <a:lnSpc>
                <a:spcPct val="100000"/>
              </a:lnSpc>
              <a:spcBef>
                <a:spcPts val="0"/>
              </a:spcBef>
              <a:spcAft>
                <a:spcPts val="0"/>
              </a:spcAft>
              <a:buClr>
                <a:srgbClr val="708CA1"/>
              </a:buClr>
              <a:defRPr/>
            </a:pPr>
            <a:endParaRPr lang="en-US" sz="600" b="1" kern="0" dirty="0">
              <a:latin typeface="Courier New" pitchFamily="49" charset="0"/>
            </a:endParaRPr>
          </a:p>
          <a:p>
            <a:pPr lvl="0" algn="l">
              <a:lnSpc>
                <a:spcPct val="100000"/>
              </a:lnSpc>
              <a:spcBef>
                <a:spcPts val="0"/>
              </a:spcBef>
              <a:spcAft>
                <a:spcPts val="0"/>
              </a:spcAft>
            </a:pPr>
            <a:r>
              <a:rPr lang="en-US" sz="1400" kern="0" dirty="0">
                <a:latin typeface="Courier New" pitchFamily="49" charset="0"/>
              </a:rPr>
              <a:t>&lt;output omitted&gt;</a:t>
            </a:r>
          </a:p>
          <a:p>
            <a:pPr lvl="0" algn="l">
              <a:lnSpc>
                <a:spcPct val="100000"/>
              </a:lnSpc>
              <a:spcBef>
                <a:spcPts val="0"/>
              </a:spcBef>
              <a:spcAft>
                <a:spcPts val="0"/>
              </a:spcAft>
            </a:pPr>
            <a:r>
              <a:rPr lang="en-US" sz="1400" kern="0" dirty="0">
                <a:latin typeface="Courier New" pitchFamily="49" charset="0"/>
              </a:rPr>
              <a:t>Gateway of last resort is not set</a:t>
            </a:r>
          </a:p>
          <a:p>
            <a:pPr lvl="0" algn="l">
              <a:lnSpc>
                <a:spcPct val="100000"/>
              </a:lnSpc>
              <a:spcBef>
                <a:spcPts val="0"/>
              </a:spcBef>
              <a:spcAft>
                <a:spcPts val="0"/>
              </a:spcAft>
            </a:pPr>
            <a:r>
              <a:rPr lang="en-US" sz="1400" kern="0" dirty="0">
                <a:latin typeface="Courier New" pitchFamily="49" charset="0"/>
              </a:rPr>
              <a:t>C    172.16.1.0 is directly connected, FastEthernet0/0</a:t>
            </a:r>
          </a:p>
          <a:p>
            <a:pPr lvl="0" algn="l">
              <a:lnSpc>
                <a:spcPct val="100000"/>
              </a:lnSpc>
              <a:spcBef>
                <a:spcPts val="0"/>
              </a:spcBef>
              <a:spcAft>
                <a:spcPts val="0"/>
              </a:spcAft>
            </a:pPr>
            <a:r>
              <a:rPr lang="en-US" sz="1400" kern="0" dirty="0">
                <a:latin typeface="Courier New" pitchFamily="49" charset="0"/>
              </a:rPr>
              <a:t>C    10.1.1.0 is directly connected, Serial0/0/0</a:t>
            </a:r>
          </a:p>
          <a:p>
            <a:pPr lvl="0" algn="l">
              <a:lnSpc>
                <a:spcPct val="100000"/>
              </a:lnSpc>
              <a:spcBef>
                <a:spcPts val="0"/>
              </a:spcBef>
              <a:spcAft>
                <a:spcPts val="0"/>
              </a:spcAft>
            </a:pPr>
            <a:r>
              <a:rPr lang="en-US" sz="1400" kern="0" dirty="0">
                <a:latin typeface="Courier New" pitchFamily="49" charset="0"/>
              </a:rPr>
              <a:t>S*   0.0.0.0/0 [1/0] via 10.1.1.1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
        <p:nvSpPr>
          <p:cNvPr id="11" name="Text Placeholder 5">
            <a:extLst>
              <a:ext uri="{FF2B5EF4-FFF2-40B4-BE49-F238E27FC236}">
                <a16:creationId xmlns:a16="http://schemas.microsoft.com/office/drawing/2014/main" id="{7222D60B-AF8C-42CB-827A-33EE4CCC6FBE}"/>
              </a:ext>
            </a:extLst>
          </p:cNvPr>
          <p:cNvSpPr>
            <a:spLocks/>
          </p:cNvSpPr>
          <p:nvPr/>
        </p:nvSpPr>
        <p:spPr bwMode="auto">
          <a:xfrm>
            <a:off x="1110921" y="1710358"/>
            <a:ext cx="8540750" cy="545743"/>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172.16.1.0 255.255.255.0 S0/0/0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0.0.0.0 0.0.0.0 192.168.1.1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12" name="Group 11">
            <a:extLst>
              <a:ext uri="{FF2B5EF4-FFF2-40B4-BE49-F238E27FC236}">
                <a16:creationId xmlns:a16="http://schemas.microsoft.com/office/drawing/2014/main" id="{8D363463-F4AE-4F58-9B02-B815A78C9697}"/>
              </a:ext>
            </a:extLst>
          </p:cNvPr>
          <p:cNvGrpSpPr/>
          <p:nvPr/>
        </p:nvGrpSpPr>
        <p:grpSpPr>
          <a:xfrm>
            <a:off x="1499089" y="2416980"/>
            <a:ext cx="7290541" cy="1030080"/>
            <a:chOff x="987834" y="3095725"/>
            <a:chExt cx="7290541" cy="1030080"/>
          </a:xfrm>
        </p:grpSpPr>
        <p:pic>
          <p:nvPicPr>
            <p:cNvPr id="13" name="Picture 88">
              <a:extLst>
                <a:ext uri="{FF2B5EF4-FFF2-40B4-BE49-F238E27FC236}">
                  <a16:creationId xmlns:a16="http://schemas.microsoft.com/office/drawing/2014/main" id="{A5341D95-BC6C-4F8C-9DBA-FC64CCD18102}"/>
                </a:ext>
              </a:extLst>
            </p:cNvPr>
            <p:cNvPicPr>
              <a:picLocks noChangeAspect="1" noChangeArrowheads="1"/>
            </p:cNvPicPr>
            <p:nvPr/>
          </p:nvPicPr>
          <p:blipFill>
            <a:blip r:embed="rId3"/>
            <a:srcRect/>
            <a:stretch>
              <a:fillRect/>
            </a:stretch>
          </p:blipFill>
          <p:spPr bwMode="auto">
            <a:xfrm>
              <a:off x="7145453" y="3095725"/>
              <a:ext cx="1132922" cy="690333"/>
            </a:xfrm>
            <a:prstGeom prst="rect">
              <a:avLst/>
            </a:prstGeom>
            <a:noFill/>
            <a:ln w="9525" algn="ctr">
              <a:noFill/>
              <a:miter lim="800000"/>
              <a:headEnd/>
              <a:tailEnd/>
            </a:ln>
          </p:spPr>
        </p:pic>
        <p:sp>
          <p:nvSpPr>
            <p:cNvPr id="14" name="Freeform 9">
              <a:extLst>
                <a:ext uri="{FF2B5EF4-FFF2-40B4-BE49-F238E27FC236}">
                  <a16:creationId xmlns:a16="http://schemas.microsoft.com/office/drawing/2014/main" id="{C138A851-7F52-4C4F-8767-11269B050BED}"/>
                </a:ext>
              </a:extLst>
            </p:cNvPr>
            <p:cNvSpPr>
              <a:spLocks/>
            </p:cNvSpPr>
            <p:nvPr/>
          </p:nvSpPr>
          <p:spPr bwMode="auto">
            <a:xfrm>
              <a:off x="4416602" y="336930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5" name="Freeform 9">
              <a:extLst>
                <a:ext uri="{FF2B5EF4-FFF2-40B4-BE49-F238E27FC236}">
                  <a16:creationId xmlns:a16="http://schemas.microsoft.com/office/drawing/2014/main" id="{782A343F-2168-4AC7-870F-245B0D413734}"/>
                </a:ext>
              </a:extLst>
            </p:cNvPr>
            <p:cNvSpPr>
              <a:spLocks/>
            </p:cNvSpPr>
            <p:nvPr/>
          </p:nvSpPr>
          <p:spPr bwMode="auto">
            <a:xfrm>
              <a:off x="1895569" y="3338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16" name="Picture 37">
              <a:extLst>
                <a:ext uri="{FF2B5EF4-FFF2-40B4-BE49-F238E27FC236}">
                  <a16:creationId xmlns:a16="http://schemas.microsoft.com/office/drawing/2014/main" id="{DF867FE4-35BA-49A3-9BBE-39C82BB68F34}"/>
                </a:ext>
              </a:extLst>
            </p:cNvPr>
            <p:cNvPicPr>
              <a:picLocks noChangeArrowheads="1"/>
            </p:cNvPicPr>
            <p:nvPr/>
          </p:nvPicPr>
          <p:blipFill>
            <a:blip r:embed="rId4"/>
            <a:srcRect/>
            <a:stretch>
              <a:fillRect/>
            </a:stretch>
          </p:blipFill>
          <p:spPr bwMode="auto">
            <a:xfrm>
              <a:off x="1057607" y="3117758"/>
              <a:ext cx="870351" cy="451691"/>
            </a:xfrm>
            <a:prstGeom prst="rect">
              <a:avLst/>
            </a:prstGeom>
            <a:noFill/>
            <a:ln w="9525">
              <a:noFill/>
              <a:miter lim="800000"/>
              <a:headEnd/>
              <a:tailEnd/>
            </a:ln>
          </p:spPr>
        </p:pic>
        <p:pic>
          <p:nvPicPr>
            <p:cNvPr id="17" name="Picture 37">
              <a:extLst>
                <a:ext uri="{FF2B5EF4-FFF2-40B4-BE49-F238E27FC236}">
                  <a16:creationId xmlns:a16="http://schemas.microsoft.com/office/drawing/2014/main" id="{A9993EC2-09F4-4D56-AE43-51B1F8310425}"/>
                </a:ext>
              </a:extLst>
            </p:cNvPr>
            <p:cNvPicPr>
              <a:picLocks noChangeArrowheads="1"/>
            </p:cNvPicPr>
            <p:nvPr/>
          </p:nvPicPr>
          <p:blipFill>
            <a:blip r:embed="rId4"/>
            <a:srcRect/>
            <a:stretch>
              <a:fillRect/>
            </a:stretch>
          </p:blipFill>
          <p:spPr bwMode="auto">
            <a:xfrm>
              <a:off x="3591491" y="3128775"/>
              <a:ext cx="870351" cy="451691"/>
            </a:xfrm>
            <a:prstGeom prst="rect">
              <a:avLst/>
            </a:prstGeom>
            <a:noFill/>
            <a:ln w="9525">
              <a:noFill/>
              <a:miter lim="800000"/>
              <a:headEnd/>
              <a:tailEnd/>
            </a:ln>
          </p:spPr>
        </p:pic>
        <p:pic>
          <p:nvPicPr>
            <p:cNvPr id="18" name="Picture 37">
              <a:extLst>
                <a:ext uri="{FF2B5EF4-FFF2-40B4-BE49-F238E27FC236}">
                  <a16:creationId xmlns:a16="http://schemas.microsoft.com/office/drawing/2014/main" id="{C1D08006-6CD7-467A-972B-8B386DDBFBEF}"/>
                </a:ext>
              </a:extLst>
            </p:cNvPr>
            <p:cNvPicPr>
              <a:picLocks noChangeArrowheads="1"/>
            </p:cNvPicPr>
            <p:nvPr/>
          </p:nvPicPr>
          <p:blipFill>
            <a:blip r:embed="rId4"/>
            <a:srcRect/>
            <a:stretch>
              <a:fillRect/>
            </a:stretch>
          </p:blipFill>
          <p:spPr bwMode="auto">
            <a:xfrm>
              <a:off x="6345718" y="3172843"/>
              <a:ext cx="870351" cy="451691"/>
            </a:xfrm>
            <a:prstGeom prst="rect">
              <a:avLst/>
            </a:prstGeom>
            <a:noFill/>
            <a:ln w="9525">
              <a:noFill/>
              <a:miter lim="800000"/>
              <a:headEnd/>
              <a:tailEnd/>
            </a:ln>
          </p:spPr>
        </p:pic>
        <p:sp>
          <p:nvSpPr>
            <p:cNvPr id="19" name="TextBox 18">
              <a:extLst>
                <a:ext uri="{FF2B5EF4-FFF2-40B4-BE49-F238E27FC236}">
                  <a16:creationId xmlns:a16="http://schemas.microsoft.com/office/drawing/2014/main" id="{22CCF620-FC28-4397-B2E4-A929E3A156CC}"/>
                </a:ext>
              </a:extLst>
            </p:cNvPr>
            <p:cNvSpPr txBox="1"/>
            <p:nvPr/>
          </p:nvSpPr>
          <p:spPr>
            <a:xfrm>
              <a:off x="7381322" y="3327078"/>
              <a:ext cx="700833" cy="244682"/>
            </a:xfrm>
            <a:prstGeom prst="rect">
              <a:avLst/>
            </a:prstGeom>
            <a:noFill/>
          </p:spPr>
          <p:txBody>
            <a:bodyPr wrap="none" rtlCol="0">
              <a:spAutoFit/>
            </a:bodyPr>
            <a:lstStyle/>
            <a:p>
              <a:r>
                <a:rPr lang="en-US" sz="1100" b="1" dirty="0"/>
                <a:t>Internet</a:t>
              </a:r>
            </a:p>
          </p:txBody>
        </p:sp>
        <p:sp>
          <p:nvSpPr>
            <p:cNvPr id="20" name="TextBox 19">
              <a:extLst>
                <a:ext uri="{FF2B5EF4-FFF2-40B4-BE49-F238E27FC236}">
                  <a16:creationId xmlns:a16="http://schemas.microsoft.com/office/drawing/2014/main" id="{9F1347BE-9D98-45E2-BADA-77C414B342B4}"/>
                </a:ext>
              </a:extLst>
            </p:cNvPr>
            <p:cNvSpPr txBox="1"/>
            <p:nvPr/>
          </p:nvSpPr>
          <p:spPr>
            <a:xfrm>
              <a:off x="1961006" y="31397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21" name="TextBox 20">
              <a:extLst>
                <a:ext uri="{FF2B5EF4-FFF2-40B4-BE49-F238E27FC236}">
                  <a16:creationId xmlns:a16="http://schemas.microsoft.com/office/drawing/2014/main" id="{DF07DB40-5DB2-46BE-A883-AF01AF199FA1}"/>
                </a:ext>
              </a:extLst>
            </p:cNvPr>
            <p:cNvSpPr txBox="1"/>
            <p:nvPr/>
          </p:nvSpPr>
          <p:spPr>
            <a:xfrm>
              <a:off x="3171038" y="32921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22" name="TextBox 21">
              <a:extLst>
                <a:ext uri="{FF2B5EF4-FFF2-40B4-BE49-F238E27FC236}">
                  <a16:creationId xmlns:a16="http://schemas.microsoft.com/office/drawing/2014/main" id="{D1BDDD92-3060-40E9-BCD5-C2F223BB53EA}"/>
                </a:ext>
              </a:extLst>
            </p:cNvPr>
            <p:cNvSpPr txBox="1"/>
            <p:nvPr/>
          </p:nvSpPr>
          <p:spPr>
            <a:xfrm>
              <a:off x="4116665" y="36208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23" name="TextBox 22">
              <a:extLst>
                <a:ext uri="{FF2B5EF4-FFF2-40B4-BE49-F238E27FC236}">
                  <a16:creationId xmlns:a16="http://schemas.microsoft.com/office/drawing/2014/main" id="{BE6EA7A0-70BE-426C-9296-27027AB92A15}"/>
                </a:ext>
              </a:extLst>
            </p:cNvPr>
            <p:cNvSpPr txBox="1"/>
            <p:nvPr/>
          </p:nvSpPr>
          <p:spPr>
            <a:xfrm>
              <a:off x="1538725" y="359882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24" name="TextBox 23">
              <a:extLst>
                <a:ext uri="{FF2B5EF4-FFF2-40B4-BE49-F238E27FC236}">
                  <a16:creationId xmlns:a16="http://schemas.microsoft.com/office/drawing/2014/main" id="{0EB4F8F7-54A5-4A52-A1EE-2D9CEFF32B0D}"/>
                </a:ext>
              </a:extLst>
            </p:cNvPr>
            <p:cNvSpPr txBox="1"/>
            <p:nvPr/>
          </p:nvSpPr>
          <p:spPr>
            <a:xfrm>
              <a:off x="1959168" y="3369310"/>
              <a:ext cx="1013551" cy="165253"/>
            </a:xfrm>
            <a:prstGeom prst="rect">
              <a:avLst/>
            </a:prstGeom>
            <a:noFill/>
          </p:spPr>
          <p:txBody>
            <a:bodyPr wrap="square" lIns="0" tIns="0" rIns="0" bIns="0" rtlCol="0" anchor="ctr" anchorCtr="0">
              <a:noAutofit/>
            </a:bodyPr>
            <a:lstStyle/>
            <a:p>
              <a:pPr algn="l"/>
              <a:r>
                <a:rPr lang="en-US" sz="1050" dirty="0"/>
                <a:t>10.1.1.2</a:t>
              </a:r>
            </a:p>
          </p:txBody>
        </p:sp>
        <p:sp>
          <p:nvSpPr>
            <p:cNvPr id="25" name="TextBox 24">
              <a:extLst>
                <a:ext uri="{FF2B5EF4-FFF2-40B4-BE49-F238E27FC236}">
                  <a16:creationId xmlns:a16="http://schemas.microsoft.com/office/drawing/2014/main" id="{04331D01-B5E7-430D-AB3D-8E8709CDD76F}"/>
                </a:ext>
              </a:extLst>
            </p:cNvPr>
            <p:cNvSpPr txBox="1"/>
            <p:nvPr/>
          </p:nvSpPr>
          <p:spPr>
            <a:xfrm>
              <a:off x="3114115" y="3499676"/>
              <a:ext cx="1013551" cy="165253"/>
            </a:xfrm>
            <a:prstGeom prst="rect">
              <a:avLst/>
            </a:prstGeom>
            <a:noFill/>
          </p:spPr>
          <p:txBody>
            <a:bodyPr wrap="square" lIns="0" tIns="0" rIns="0" bIns="0" rtlCol="0" anchor="ctr" anchorCtr="0">
              <a:noAutofit/>
            </a:bodyPr>
            <a:lstStyle/>
            <a:p>
              <a:pPr algn="l"/>
              <a:r>
                <a:rPr lang="en-US" sz="1050" dirty="0"/>
                <a:t>10.1.1.1</a:t>
              </a:r>
            </a:p>
          </p:txBody>
        </p:sp>
        <p:sp>
          <p:nvSpPr>
            <p:cNvPr id="26" name="TextBox 25">
              <a:extLst>
                <a:ext uri="{FF2B5EF4-FFF2-40B4-BE49-F238E27FC236}">
                  <a16:creationId xmlns:a16="http://schemas.microsoft.com/office/drawing/2014/main" id="{7A0DDF3C-7761-471E-98F3-FF41AC833CED}"/>
                </a:ext>
              </a:extLst>
            </p:cNvPr>
            <p:cNvSpPr txBox="1"/>
            <p:nvPr/>
          </p:nvSpPr>
          <p:spPr>
            <a:xfrm>
              <a:off x="4544487" y="3398685"/>
              <a:ext cx="1013551" cy="165253"/>
            </a:xfrm>
            <a:prstGeom prst="rect">
              <a:avLst/>
            </a:prstGeom>
            <a:noFill/>
          </p:spPr>
          <p:txBody>
            <a:bodyPr wrap="square" lIns="0" tIns="0" rIns="0" bIns="0" rtlCol="0" anchor="ctr" anchorCtr="0">
              <a:noAutofit/>
            </a:bodyPr>
            <a:lstStyle/>
            <a:p>
              <a:pPr algn="l"/>
              <a:r>
                <a:rPr lang="en-US" sz="1050" dirty="0"/>
                <a:t>192.168.1.2</a:t>
              </a:r>
            </a:p>
          </p:txBody>
        </p:sp>
        <p:sp>
          <p:nvSpPr>
            <p:cNvPr id="27" name="TextBox 26">
              <a:extLst>
                <a:ext uri="{FF2B5EF4-FFF2-40B4-BE49-F238E27FC236}">
                  <a16:creationId xmlns:a16="http://schemas.microsoft.com/office/drawing/2014/main" id="{7716904D-2ED0-49F2-957E-EA835A96F090}"/>
                </a:ext>
              </a:extLst>
            </p:cNvPr>
            <p:cNvSpPr txBox="1"/>
            <p:nvPr/>
          </p:nvSpPr>
          <p:spPr>
            <a:xfrm>
              <a:off x="5589264" y="3341762"/>
              <a:ext cx="1013551" cy="165253"/>
            </a:xfrm>
            <a:prstGeom prst="rect">
              <a:avLst/>
            </a:prstGeom>
            <a:noFill/>
          </p:spPr>
          <p:txBody>
            <a:bodyPr wrap="square" lIns="0" tIns="0" rIns="0" bIns="0" rtlCol="0" anchor="ctr" anchorCtr="0">
              <a:noAutofit/>
            </a:bodyPr>
            <a:lstStyle/>
            <a:p>
              <a:pPr algn="l"/>
              <a:r>
                <a:rPr lang="en-US" sz="1050" dirty="0"/>
                <a:t>192.168.1.1</a:t>
              </a:r>
            </a:p>
          </p:txBody>
        </p:sp>
        <p:sp>
          <p:nvSpPr>
            <p:cNvPr id="28" name="TextBox 27">
              <a:extLst>
                <a:ext uri="{FF2B5EF4-FFF2-40B4-BE49-F238E27FC236}">
                  <a16:creationId xmlns:a16="http://schemas.microsoft.com/office/drawing/2014/main" id="{5B037753-84BB-483C-97A9-678FC49EDDA2}"/>
                </a:ext>
              </a:extLst>
            </p:cNvPr>
            <p:cNvSpPr txBox="1"/>
            <p:nvPr/>
          </p:nvSpPr>
          <p:spPr>
            <a:xfrm>
              <a:off x="4502255" y="3191199"/>
              <a:ext cx="455336" cy="157915"/>
            </a:xfrm>
            <a:prstGeom prst="rect">
              <a:avLst/>
            </a:prstGeom>
            <a:noFill/>
          </p:spPr>
          <p:txBody>
            <a:bodyPr wrap="square" lIns="0" tIns="0" rIns="0" bIns="0" rtlCol="0" anchor="ctr" anchorCtr="0">
              <a:noAutofit/>
            </a:bodyPr>
            <a:lstStyle/>
            <a:p>
              <a:pPr algn="l"/>
              <a:r>
                <a:rPr lang="en-US" sz="1050" dirty="0"/>
                <a:t>S0/0/1</a:t>
              </a:r>
            </a:p>
          </p:txBody>
        </p:sp>
        <p:cxnSp>
          <p:nvCxnSpPr>
            <p:cNvPr id="29" name="Straight Connector 28">
              <a:extLst>
                <a:ext uri="{FF2B5EF4-FFF2-40B4-BE49-F238E27FC236}">
                  <a16:creationId xmlns:a16="http://schemas.microsoft.com/office/drawing/2014/main" id="{28FB0114-2F87-449D-9121-5729498B7C44}"/>
                </a:ext>
              </a:extLst>
            </p:cNvPr>
            <p:cNvCxnSpPr/>
            <p:nvPr/>
          </p:nvCxnSpPr>
          <p:spPr bwMode="auto">
            <a:xfrm rot="5400000">
              <a:off x="1319268" y="37154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0" name="Straight Connector 29">
              <a:extLst>
                <a:ext uri="{FF2B5EF4-FFF2-40B4-BE49-F238E27FC236}">
                  <a16:creationId xmlns:a16="http://schemas.microsoft.com/office/drawing/2014/main" id="{4750F799-C46D-4E24-A236-CDEF1D505A86}"/>
                </a:ext>
              </a:extLst>
            </p:cNvPr>
            <p:cNvCxnSpPr/>
            <p:nvPr/>
          </p:nvCxnSpPr>
          <p:spPr bwMode="auto">
            <a:xfrm rot="10800000">
              <a:off x="1243066" y="38871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1" name="Straight Connector 30">
              <a:extLst>
                <a:ext uri="{FF2B5EF4-FFF2-40B4-BE49-F238E27FC236}">
                  <a16:creationId xmlns:a16="http://schemas.microsoft.com/office/drawing/2014/main" id="{22AB0A81-88AE-48F7-A3DB-B7CB646F45E3}"/>
                </a:ext>
              </a:extLst>
            </p:cNvPr>
            <p:cNvCxnSpPr/>
            <p:nvPr/>
          </p:nvCxnSpPr>
          <p:spPr bwMode="auto">
            <a:xfrm rot="5400000">
              <a:off x="3895379" y="37246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2" name="Straight Connector 31">
              <a:extLst>
                <a:ext uri="{FF2B5EF4-FFF2-40B4-BE49-F238E27FC236}">
                  <a16:creationId xmlns:a16="http://schemas.microsoft.com/office/drawing/2014/main" id="{C6743B3E-8164-48B7-9EBF-B83016B02B01}"/>
                </a:ext>
              </a:extLst>
            </p:cNvPr>
            <p:cNvCxnSpPr/>
            <p:nvPr/>
          </p:nvCxnSpPr>
          <p:spPr bwMode="auto">
            <a:xfrm rot="10800000">
              <a:off x="3819177" y="38962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3" name="TextBox 32">
              <a:extLst>
                <a:ext uri="{FF2B5EF4-FFF2-40B4-BE49-F238E27FC236}">
                  <a16:creationId xmlns:a16="http://schemas.microsoft.com/office/drawing/2014/main" id="{87C522E8-F7DB-43BA-A660-1A94A570454D}"/>
                </a:ext>
              </a:extLst>
            </p:cNvPr>
            <p:cNvSpPr txBox="1"/>
            <p:nvPr/>
          </p:nvSpPr>
          <p:spPr>
            <a:xfrm>
              <a:off x="1333040" y="3338095"/>
              <a:ext cx="380232" cy="258532"/>
            </a:xfrm>
            <a:prstGeom prst="rect">
              <a:avLst/>
            </a:prstGeom>
            <a:noFill/>
          </p:spPr>
          <p:txBody>
            <a:bodyPr wrap="none" rtlCol="0">
              <a:spAutoFit/>
            </a:bodyPr>
            <a:lstStyle/>
            <a:p>
              <a:r>
                <a:rPr lang="en-US" sz="1200" b="1" dirty="0">
                  <a:solidFill>
                    <a:schemeClr val="bg1"/>
                  </a:solidFill>
                </a:rPr>
                <a:t>R1</a:t>
              </a:r>
            </a:p>
          </p:txBody>
        </p:sp>
        <p:sp>
          <p:nvSpPr>
            <p:cNvPr id="34" name="TextBox 33">
              <a:extLst>
                <a:ext uri="{FF2B5EF4-FFF2-40B4-BE49-F238E27FC236}">
                  <a16:creationId xmlns:a16="http://schemas.microsoft.com/office/drawing/2014/main" id="{C91416B9-6CFC-46F6-B232-1CA04BD7C53A}"/>
                </a:ext>
              </a:extLst>
            </p:cNvPr>
            <p:cNvSpPr txBox="1"/>
            <p:nvPr/>
          </p:nvSpPr>
          <p:spPr>
            <a:xfrm>
              <a:off x="3887146" y="3347274"/>
              <a:ext cx="380232" cy="258532"/>
            </a:xfrm>
            <a:prstGeom prst="rect">
              <a:avLst/>
            </a:prstGeom>
            <a:noFill/>
          </p:spPr>
          <p:txBody>
            <a:bodyPr wrap="none" rtlCol="0">
              <a:spAutoFit/>
            </a:bodyPr>
            <a:lstStyle/>
            <a:p>
              <a:r>
                <a:rPr lang="en-US" sz="1200" b="1" dirty="0">
                  <a:solidFill>
                    <a:schemeClr val="bg1"/>
                  </a:solidFill>
                </a:rPr>
                <a:t>R2</a:t>
              </a:r>
            </a:p>
          </p:txBody>
        </p:sp>
        <p:sp>
          <p:nvSpPr>
            <p:cNvPr id="35" name="TextBox 34">
              <a:extLst>
                <a:ext uri="{FF2B5EF4-FFF2-40B4-BE49-F238E27FC236}">
                  <a16:creationId xmlns:a16="http://schemas.microsoft.com/office/drawing/2014/main" id="{FD3435BE-A7F5-4B9E-9683-BC735DA7E1CF}"/>
                </a:ext>
              </a:extLst>
            </p:cNvPr>
            <p:cNvSpPr txBox="1"/>
            <p:nvPr/>
          </p:nvSpPr>
          <p:spPr>
            <a:xfrm>
              <a:off x="987834" y="39513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6" name="TextBox 35">
              <a:extLst>
                <a:ext uri="{FF2B5EF4-FFF2-40B4-BE49-F238E27FC236}">
                  <a16:creationId xmlns:a16="http://schemas.microsoft.com/office/drawing/2014/main" id="{F4CB0A7D-2AFC-43BB-A96F-7318D19560C9}"/>
                </a:ext>
              </a:extLst>
            </p:cNvPr>
            <p:cNvSpPr txBox="1"/>
            <p:nvPr/>
          </p:nvSpPr>
          <p:spPr>
            <a:xfrm>
              <a:off x="3563974" y="3960552"/>
              <a:ext cx="1013551" cy="165253"/>
            </a:xfrm>
            <a:prstGeom prst="rect">
              <a:avLst/>
            </a:prstGeom>
            <a:noFill/>
          </p:spPr>
          <p:txBody>
            <a:bodyPr wrap="square" lIns="0" tIns="0" rIns="0" bIns="0" rtlCol="0" anchor="ctr" anchorCtr="0">
              <a:noAutofit/>
            </a:bodyPr>
            <a:lstStyle/>
            <a:p>
              <a:r>
                <a:rPr lang="en-US" sz="1050" dirty="0"/>
                <a:t>10.2.0.0 /16</a:t>
              </a:r>
            </a:p>
          </p:txBody>
        </p:sp>
      </p:grpSp>
    </p:spTree>
    <p:extLst>
      <p:ext uri="{BB962C8B-B14F-4D97-AF65-F5344CB8AC3E}">
        <p14:creationId xmlns:p14="http://schemas.microsoft.com/office/powerpoint/2010/main" val="37851317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Directly Attached</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2150845"/>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A static route that uses only the outbound next-hop interface is known as a directly attached static route.  The outbound interface specified must be in an up state for the route to be installed into the RIB. </a:t>
            </a:r>
          </a:p>
          <a:p>
            <a:pPr algn="just" fontAlgn="base">
              <a:lnSpc>
                <a:spcPct val="90000"/>
              </a:lnSpc>
              <a:spcBef>
                <a:spcPts val="1000"/>
              </a:spcBef>
              <a:spcAft>
                <a:spcPts val="600"/>
              </a:spcAft>
              <a:buClr>
                <a:schemeClr val="tx2"/>
              </a:buClr>
              <a:buSzPct val="90000"/>
            </a:pPr>
            <a:r>
              <a:rPr lang="en-US" sz="1700" i="1" dirty="0">
                <a:solidFill>
                  <a:schemeClr val="tx2"/>
                </a:solidFill>
              </a:rPr>
              <a:t>Note: Configuring a directly attached static route to an interface that uses Address Resolution Protocol (ARP), such as an Ethernet network, causes problems and is not recommended. The router must repeat the ARP process for every destination that matches the static route, which consumes CPU and memory. In larger networks, this can cause router instability issues.</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Point-to-point (P2P) serial interfaces do not use ARP,  so static routes can directly reference the outbound interface of a router. </a:t>
            </a:r>
          </a:p>
        </p:txBody>
      </p:sp>
      <p:pic>
        <p:nvPicPr>
          <p:cNvPr id="37" name="Picture 36">
            <a:extLst>
              <a:ext uri="{FF2B5EF4-FFF2-40B4-BE49-F238E27FC236}">
                <a16:creationId xmlns:a16="http://schemas.microsoft.com/office/drawing/2014/main" id="{3280CCBA-F262-49B1-81ED-1DE7E1B11D33}"/>
              </a:ext>
            </a:extLst>
          </p:cNvPr>
          <p:cNvPicPr>
            <a:picLocks noChangeAspect="1"/>
          </p:cNvPicPr>
          <p:nvPr/>
        </p:nvPicPr>
        <p:blipFill rotWithShape="1">
          <a:blip r:embed="rId3"/>
          <a:srcRect l="2121" t="82524" r="34172" b="7031"/>
          <a:stretch/>
        </p:blipFill>
        <p:spPr>
          <a:xfrm>
            <a:off x="1408098" y="4191000"/>
            <a:ext cx="5230823" cy="295334"/>
          </a:xfrm>
          <a:prstGeom prst="rect">
            <a:avLst/>
          </a:prstGeom>
        </p:spPr>
      </p:pic>
      <p:pic>
        <p:nvPicPr>
          <p:cNvPr id="38" name="Picture 37">
            <a:extLst>
              <a:ext uri="{FF2B5EF4-FFF2-40B4-BE49-F238E27FC236}">
                <a16:creationId xmlns:a16="http://schemas.microsoft.com/office/drawing/2014/main" id="{93C4F646-7417-419E-9E7E-5F68601A4D84}"/>
              </a:ext>
            </a:extLst>
          </p:cNvPr>
          <p:cNvPicPr>
            <a:picLocks noChangeAspect="1"/>
          </p:cNvPicPr>
          <p:nvPr/>
        </p:nvPicPr>
        <p:blipFill rotWithShape="1">
          <a:blip r:embed="rId4"/>
          <a:srcRect l="1714" t="8651" r="21657" b="1896"/>
          <a:stretch/>
        </p:blipFill>
        <p:spPr>
          <a:xfrm>
            <a:off x="8093291" y="2675045"/>
            <a:ext cx="3781066" cy="2635289"/>
          </a:xfrm>
          <a:prstGeom prst="rect">
            <a:avLst/>
          </a:prstGeom>
        </p:spPr>
      </p:pic>
      <p:pic>
        <p:nvPicPr>
          <p:cNvPr id="39" name="Picture 38">
            <a:extLst>
              <a:ext uri="{FF2B5EF4-FFF2-40B4-BE49-F238E27FC236}">
                <a16:creationId xmlns:a16="http://schemas.microsoft.com/office/drawing/2014/main" id="{1BC783A7-160E-40FD-BB47-7AAB871D9E20}"/>
              </a:ext>
            </a:extLst>
          </p:cNvPr>
          <p:cNvPicPr>
            <a:picLocks noChangeAspect="1"/>
          </p:cNvPicPr>
          <p:nvPr/>
        </p:nvPicPr>
        <p:blipFill>
          <a:blip r:embed="rId5"/>
          <a:stretch>
            <a:fillRect/>
          </a:stretch>
        </p:blipFill>
        <p:spPr>
          <a:xfrm>
            <a:off x="1408098" y="2833599"/>
            <a:ext cx="5024064" cy="992976"/>
          </a:xfrm>
          <a:prstGeom prst="rect">
            <a:avLst/>
          </a:prstGeom>
        </p:spPr>
      </p:pic>
    </p:spTree>
    <p:extLst>
      <p:ext uri="{BB962C8B-B14F-4D97-AF65-F5344CB8AC3E}">
        <p14:creationId xmlns:p14="http://schemas.microsoft.com/office/powerpoint/2010/main" val="261667206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Recursive</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3708195"/>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The forwarding engine on Cisco devices needs to know which interface an outbound packet should use.</a:t>
            </a:r>
            <a:r>
              <a:rPr lang="en-US" sz="1700" b="1" i="1" dirty="0">
                <a:solidFill>
                  <a:schemeClr val="tx2"/>
                </a:solidFill>
              </a:rPr>
              <a:t> A recursive static route specifies the IP address of the next-hop address. The recursive lookup occurs when the router queries the RIB to locate the route toward the next-hop IP address (connected, static, or dynamic) and then cross-references the adjacency table.</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Recursive static routes are configured with the command </a:t>
            </a:r>
            <a:r>
              <a:rPr lang="en-US" sz="1700" b="1" i="1" dirty="0" err="1">
                <a:solidFill>
                  <a:schemeClr val="tx2"/>
                </a:solidFill>
              </a:rPr>
              <a:t>ip</a:t>
            </a:r>
            <a:r>
              <a:rPr lang="en-US" sz="1700" b="1" i="1" dirty="0">
                <a:solidFill>
                  <a:schemeClr val="tx2"/>
                </a:solidFill>
              </a:rPr>
              <a:t> route network subnet-mask next-hop-</a:t>
            </a:r>
            <a:r>
              <a:rPr lang="en-US" sz="1700" b="1" i="1" dirty="0" err="1">
                <a:solidFill>
                  <a:schemeClr val="tx2"/>
                </a:solidFill>
              </a:rPr>
              <a:t>ip</a:t>
            </a:r>
            <a:r>
              <a:rPr lang="en-US" sz="1700" b="1" i="1" dirty="0">
                <a:solidFill>
                  <a:schemeClr val="tx2"/>
                </a:solidFill>
              </a:rPr>
              <a:t>. </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Recursive static routes require the route’s next-hop address to exist in the routing table to install the static route into the RIB. A recursive static route may not resolve the next-hop forwarding address using the default route (0.0.0.0/0) entry. The static route will fail next-hop reachability requirements and will not be inserted into the RIB.</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pic>
        <p:nvPicPr>
          <p:cNvPr id="7" name="Picture 6">
            <a:extLst>
              <a:ext uri="{FF2B5EF4-FFF2-40B4-BE49-F238E27FC236}">
                <a16:creationId xmlns:a16="http://schemas.microsoft.com/office/drawing/2014/main" id="{0EC3143B-44FC-4DB3-8FD0-C8B6785CB4B4}"/>
              </a:ext>
            </a:extLst>
          </p:cNvPr>
          <p:cNvPicPr>
            <a:picLocks noChangeAspect="1"/>
          </p:cNvPicPr>
          <p:nvPr/>
        </p:nvPicPr>
        <p:blipFill rotWithShape="1">
          <a:blip r:embed="rId3"/>
          <a:srcRect l="3048" t="20951" r="27478" b="6102"/>
          <a:stretch/>
        </p:blipFill>
        <p:spPr>
          <a:xfrm>
            <a:off x="981116" y="3231638"/>
            <a:ext cx="4154196" cy="1159311"/>
          </a:xfrm>
          <a:prstGeom prst="rect">
            <a:avLst/>
          </a:prstGeom>
        </p:spPr>
      </p:pic>
      <p:sp>
        <p:nvSpPr>
          <p:cNvPr id="10" name="TextBox 9">
            <a:extLst>
              <a:ext uri="{FF2B5EF4-FFF2-40B4-BE49-F238E27FC236}">
                <a16:creationId xmlns:a16="http://schemas.microsoft.com/office/drawing/2014/main" id="{3722B827-2177-4966-B4EC-4523479FBE2C}"/>
              </a:ext>
            </a:extLst>
          </p:cNvPr>
          <p:cNvSpPr txBox="1"/>
          <p:nvPr/>
        </p:nvSpPr>
        <p:spPr>
          <a:xfrm>
            <a:off x="5759916" y="3190620"/>
            <a:ext cx="6159420" cy="1200329"/>
          </a:xfrm>
          <a:prstGeom prst="rect">
            <a:avLst/>
          </a:prstGeom>
          <a:noFill/>
        </p:spPr>
        <p:txBody>
          <a:bodyPr wrap="square">
            <a:spAutoFit/>
          </a:bodyPr>
          <a:lstStyle/>
          <a:p>
            <a:pPr algn="just"/>
            <a:r>
              <a:rPr lang="en-US" sz="1800" dirty="0">
                <a:solidFill>
                  <a:srgbClr val="000000"/>
                </a:solidFill>
              </a:rPr>
              <a:t>The Topology with R1 and R2 connected using the Gi0/0 port. R1 uses a recursive static route to the 10.22.22.0/24 network, and R2 uses a recursive static route to the 10.11.11.0/24 network to allow connectivity between these networks.</a:t>
            </a:r>
            <a:endParaRPr lang="en-GB" dirty="0"/>
          </a:p>
        </p:txBody>
      </p:sp>
    </p:spTree>
    <p:extLst>
      <p:ext uri="{BB962C8B-B14F-4D97-AF65-F5344CB8AC3E}">
        <p14:creationId xmlns:p14="http://schemas.microsoft.com/office/powerpoint/2010/main" val="5655876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Fully Specified</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4775153"/>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Static route recursion can simplify topologies if a link fails because it may allow the static route to stay installed while it changes to a different outbound interface in the same direction as the destination</a:t>
            </a:r>
            <a:r>
              <a:rPr lang="en-US" sz="1700" i="1" dirty="0">
                <a:solidFill>
                  <a:schemeClr val="tx2"/>
                </a:solidFill>
              </a:rPr>
              <a:t>. However, problems arise if the recursive lookup resolves to a different interface pointed in the opposite direction. </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The following will correct the issue:</a:t>
            </a:r>
          </a:p>
          <a:p>
            <a:pPr marL="6858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The static route configuration should use the outbound interface and the next-hop IP address ( a fully specified static route).</a:t>
            </a:r>
          </a:p>
          <a:p>
            <a:pPr marL="6858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Specifying the next-hop address along with the physical interface removes the recursive lookup and does not involve the ARP processing problems that occur when using only the outbound interface.</a:t>
            </a:r>
          </a:p>
          <a:p>
            <a:pPr marL="6858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Fully specified static routes are configured with the command </a:t>
            </a:r>
            <a:r>
              <a:rPr lang="en-US" sz="1700" i="1" dirty="0" err="1">
                <a:solidFill>
                  <a:schemeClr val="tx2"/>
                </a:solidFill>
              </a:rPr>
              <a:t>ip</a:t>
            </a:r>
            <a:r>
              <a:rPr lang="en-US" sz="1700" i="1" dirty="0">
                <a:solidFill>
                  <a:schemeClr val="tx2"/>
                </a:solidFill>
              </a:rPr>
              <a:t> route network subnet-mask interface-id next-hop-</a:t>
            </a:r>
            <a:r>
              <a:rPr lang="en-US" sz="1700" i="1" dirty="0" err="1">
                <a:solidFill>
                  <a:schemeClr val="tx2"/>
                </a:solidFill>
              </a:rPr>
              <a:t>ip</a:t>
            </a:r>
            <a:r>
              <a:rPr lang="en-US" sz="1700" i="1" dirty="0">
                <a:solidFill>
                  <a:schemeClr val="tx2"/>
                </a:solidFill>
              </a:rPr>
              <a:t>.</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i="1" dirty="0">
              <a:solidFill>
                <a:schemeClr val="tx2"/>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highlight>
                <a:srgbClr val="FFFF00"/>
              </a:highlight>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pic>
        <p:nvPicPr>
          <p:cNvPr id="6" name="Picture 5">
            <a:extLst>
              <a:ext uri="{FF2B5EF4-FFF2-40B4-BE49-F238E27FC236}">
                <a16:creationId xmlns:a16="http://schemas.microsoft.com/office/drawing/2014/main" id="{76827063-6D53-4247-AC66-F638625129EE}"/>
              </a:ext>
            </a:extLst>
          </p:cNvPr>
          <p:cNvPicPr>
            <a:picLocks noChangeAspect="1"/>
          </p:cNvPicPr>
          <p:nvPr/>
        </p:nvPicPr>
        <p:blipFill rotWithShape="1">
          <a:blip r:embed="rId3"/>
          <a:srcRect l="3811" t="20282" r="11606" b="7113"/>
          <a:stretch/>
        </p:blipFill>
        <p:spPr>
          <a:xfrm>
            <a:off x="3226158" y="4095483"/>
            <a:ext cx="5440852" cy="1287886"/>
          </a:xfrm>
          <a:prstGeom prst="rect">
            <a:avLst/>
          </a:prstGeom>
        </p:spPr>
      </p:pic>
    </p:spTree>
    <p:extLst>
      <p:ext uri="{BB962C8B-B14F-4D97-AF65-F5344CB8AC3E}">
        <p14:creationId xmlns:p14="http://schemas.microsoft.com/office/powerpoint/2010/main" val="29230390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Floating</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4305281"/>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Using a floating static route is a common technique for providing backup connectivity for prefixes learned via dynamic routing protocols. A floating static route is configured with an AD higher than that of the primary route (default AD on a static route is 1). Because the AD is higher than that of the primary route, it is installed in the RIB only when the primary route is withdrawn. In Figure 6-11, R1 and R2 are configured with two links. The 10.12.1.0/24 transit network is preferred to the 10.12.2.0/24 network.</a:t>
            </a: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highlight>
                <a:srgbClr val="FFFF00"/>
              </a:highlight>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i="1" dirty="0">
              <a:solidFill>
                <a:schemeClr val="tx2"/>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highlight>
                <a:srgbClr val="FFFF00"/>
              </a:highlight>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pic>
        <p:nvPicPr>
          <p:cNvPr id="5" name="Picture 4">
            <a:extLst>
              <a:ext uri="{FF2B5EF4-FFF2-40B4-BE49-F238E27FC236}">
                <a16:creationId xmlns:a16="http://schemas.microsoft.com/office/drawing/2014/main" id="{09DA1BD6-A7D7-4BE1-B72F-FB517D5A010F}"/>
              </a:ext>
            </a:extLst>
          </p:cNvPr>
          <p:cNvPicPr>
            <a:picLocks noChangeAspect="1"/>
          </p:cNvPicPr>
          <p:nvPr/>
        </p:nvPicPr>
        <p:blipFill rotWithShape="1">
          <a:blip r:embed="rId3"/>
          <a:srcRect b="23810"/>
          <a:stretch/>
        </p:blipFill>
        <p:spPr>
          <a:xfrm>
            <a:off x="480865" y="2286265"/>
            <a:ext cx="4134866" cy="1394054"/>
          </a:xfrm>
          <a:prstGeom prst="rect">
            <a:avLst/>
          </a:prstGeom>
        </p:spPr>
      </p:pic>
      <p:sp>
        <p:nvSpPr>
          <p:cNvPr id="7" name="TextBox 6">
            <a:extLst>
              <a:ext uri="{FF2B5EF4-FFF2-40B4-BE49-F238E27FC236}">
                <a16:creationId xmlns:a16="http://schemas.microsoft.com/office/drawing/2014/main" id="{FAB824AA-9160-4F0A-8952-2243CF3B1E5A}"/>
              </a:ext>
            </a:extLst>
          </p:cNvPr>
          <p:cNvSpPr txBox="1"/>
          <p:nvPr/>
        </p:nvSpPr>
        <p:spPr>
          <a:xfrm>
            <a:off x="5551715" y="2383127"/>
            <a:ext cx="6159420" cy="1200329"/>
          </a:xfrm>
          <a:prstGeom prst="rect">
            <a:avLst/>
          </a:prstGeom>
          <a:noFill/>
        </p:spPr>
        <p:txBody>
          <a:bodyPr wrap="square">
            <a:spAutoFit/>
          </a:bodyPr>
          <a:lstStyle/>
          <a:p>
            <a:pPr algn="just"/>
            <a:r>
              <a:rPr lang="en-US" sz="1800" i="1" dirty="0">
                <a:solidFill>
                  <a:srgbClr val="000000"/>
                </a:solidFill>
              </a:rPr>
              <a:t>Here is the configuration of the floating static route on R1, and R2 would be configured similarly. The static route using the Ethernet link (10.12.1.0/24) has an AD of 10, and the serial link (10.12.2.0/24) has an AD set to 210. </a:t>
            </a:r>
          </a:p>
        </p:txBody>
      </p:sp>
      <p:pic>
        <p:nvPicPr>
          <p:cNvPr id="8" name="Picture 7">
            <a:extLst>
              <a:ext uri="{FF2B5EF4-FFF2-40B4-BE49-F238E27FC236}">
                <a16:creationId xmlns:a16="http://schemas.microsoft.com/office/drawing/2014/main" id="{61DF142D-F7E8-42FC-8D5C-18C0D29258FF}"/>
              </a:ext>
            </a:extLst>
          </p:cNvPr>
          <p:cNvPicPr>
            <a:picLocks noChangeAspect="1"/>
          </p:cNvPicPr>
          <p:nvPr/>
        </p:nvPicPr>
        <p:blipFill rotWithShape="1">
          <a:blip r:embed="rId4"/>
          <a:srcRect l="3009" t="28256" r="4022" b="9777"/>
          <a:stretch/>
        </p:blipFill>
        <p:spPr>
          <a:xfrm>
            <a:off x="3140766" y="4205827"/>
            <a:ext cx="5536999" cy="989665"/>
          </a:xfrm>
          <a:prstGeom prst="rect">
            <a:avLst/>
          </a:prstGeom>
        </p:spPr>
      </p:pic>
    </p:spTree>
    <p:extLst>
      <p:ext uri="{BB962C8B-B14F-4D97-AF65-F5344CB8AC3E}">
        <p14:creationId xmlns:p14="http://schemas.microsoft.com/office/powerpoint/2010/main" val="31342607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NULL Routes</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4549451"/>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Configuring a static route to a null interface provides a method of dropping network traffic without requiring the configuration of an access list. Creating a static route to the Null0 interface is a common technique to prevent routing loops. </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Here is a common topology in which company ABC has acquired the 172.16.0.0/20 network range from its service provider. ABC uses only a portion of the given addresses but keeps the large network block in anticipation of future growth.</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0" indent="0" algn="l" defTabSz="684213" fontAlgn="base">
              <a:spcBef>
                <a:spcPts val="600"/>
              </a:spcBef>
              <a:spcAft>
                <a:spcPts val="600"/>
              </a:spcAft>
              <a:buClr>
                <a:schemeClr val="tx2"/>
              </a:buClr>
              <a:buSzPct val="90000"/>
            </a:pPr>
            <a:endParaRPr lang="en-US" sz="1800" dirty="0">
              <a:solidFill>
                <a:srgbClr val="000000"/>
              </a:solidFill>
              <a:highlight>
                <a:srgbClr val="FFFF00"/>
              </a:highlight>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pic>
        <p:nvPicPr>
          <p:cNvPr id="10" name="Picture 9">
            <a:extLst>
              <a:ext uri="{FF2B5EF4-FFF2-40B4-BE49-F238E27FC236}">
                <a16:creationId xmlns:a16="http://schemas.microsoft.com/office/drawing/2014/main" id="{66565351-6D05-49C8-8B30-F16BEE0B39CC}"/>
              </a:ext>
            </a:extLst>
          </p:cNvPr>
          <p:cNvPicPr>
            <a:picLocks noChangeAspect="1"/>
          </p:cNvPicPr>
          <p:nvPr/>
        </p:nvPicPr>
        <p:blipFill rotWithShape="1">
          <a:blip r:embed="rId3"/>
          <a:srcRect l="1708" r="3669" b="9299"/>
          <a:stretch/>
        </p:blipFill>
        <p:spPr>
          <a:xfrm>
            <a:off x="566512" y="2120079"/>
            <a:ext cx="4248269" cy="1458009"/>
          </a:xfrm>
          <a:prstGeom prst="rect">
            <a:avLst/>
          </a:prstGeom>
        </p:spPr>
      </p:pic>
      <p:sp>
        <p:nvSpPr>
          <p:cNvPr id="11" name="TextBox 10">
            <a:extLst>
              <a:ext uri="{FF2B5EF4-FFF2-40B4-BE49-F238E27FC236}">
                <a16:creationId xmlns:a16="http://schemas.microsoft.com/office/drawing/2014/main" id="{B582C214-807F-477E-A644-9002153D9926}"/>
              </a:ext>
            </a:extLst>
          </p:cNvPr>
          <p:cNvSpPr txBox="1"/>
          <p:nvPr/>
        </p:nvSpPr>
        <p:spPr>
          <a:xfrm>
            <a:off x="4977280" y="2182505"/>
            <a:ext cx="6952042" cy="2492990"/>
          </a:xfrm>
          <a:prstGeom prst="rect">
            <a:avLst/>
          </a:prstGeom>
          <a:noFill/>
        </p:spPr>
        <p:txBody>
          <a:bodyPr wrap="square">
            <a:spAutoFit/>
          </a:bodyPr>
          <a:lstStyle/>
          <a:p>
            <a:pPr marL="285750" indent="-285750" algn="just"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A routing loop occurs when packets originate from R2 addressed to an unused address on the 172.16.0.0 network. </a:t>
            </a:r>
          </a:p>
          <a:p>
            <a:pPr marL="285750" indent="-285750" algn="just"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Packets that do not match any route in the table on R1, are sent using the default route to the ISP, who then resends them back to R1.  </a:t>
            </a:r>
          </a:p>
          <a:p>
            <a:pPr marL="285750" indent="-285750" algn="just"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This continues until TTL expires. </a:t>
            </a:r>
          </a:p>
          <a:p>
            <a:pPr marL="285750" indent="-285750" algn="just"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Notice the IP address in the traceroute alternative between the ISP router (192.168.1.2) and R1 (192.168.1.1).</a:t>
            </a:r>
            <a:endParaRPr lang="en-US" sz="1800" dirty="0">
              <a:solidFill>
                <a:srgbClr val="000000"/>
              </a:solidFill>
              <a:highlight>
                <a:srgbClr val="FFFF00"/>
              </a:highlight>
            </a:endParaRPr>
          </a:p>
        </p:txBody>
      </p:sp>
      <p:pic>
        <p:nvPicPr>
          <p:cNvPr id="12" name="Picture 11">
            <a:extLst>
              <a:ext uri="{FF2B5EF4-FFF2-40B4-BE49-F238E27FC236}">
                <a16:creationId xmlns:a16="http://schemas.microsoft.com/office/drawing/2014/main" id="{FD210266-A4B5-486C-8139-FEC0C3C451BD}"/>
              </a:ext>
            </a:extLst>
          </p:cNvPr>
          <p:cNvPicPr>
            <a:picLocks noChangeAspect="1"/>
          </p:cNvPicPr>
          <p:nvPr/>
        </p:nvPicPr>
        <p:blipFill rotWithShape="1">
          <a:blip r:embed="rId4"/>
          <a:srcRect l="3826" t="15414" r="23515" b="12345"/>
          <a:stretch/>
        </p:blipFill>
        <p:spPr>
          <a:xfrm>
            <a:off x="262678" y="3687380"/>
            <a:ext cx="2721920" cy="1544825"/>
          </a:xfrm>
          <a:prstGeom prst="rect">
            <a:avLst/>
          </a:prstGeom>
        </p:spPr>
      </p:pic>
      <p:pic>
        <p:nvPicPr>
          <p:cNvPr id="13" name="Picture 12">
            <a:extLst>
              <a:ext uri="{FF2B5EF4-FFF2-40B4-BE49-F238E27FC236}">
                <a16:creationId xmlns:a16="http://schemas.microsoft.com/office/drawing/2014/main" id="{EAC747A5-BDDF-4EAB-8221-5534787F3A10}"/>
              </a:ext>
            </a:extLst>
          </p:cNvPr>
          <p:cNvPicPr>
            <a:picLocks noChangeAspect="1"/>
          </p:cNvPicPr>
          <p:nvPr/>
        </p:nvPicPr>
        <p:blipFill rotWithShape="1">
          <a:blip r:embed="rId5"/>
          <a:srcRect l="5955" t="30413" r="16992" b="10566"/>
          <a:stretch/>
        </p:blipFill>
        <p:spPr>
          <a:xfrm>
            <a:off x="2619192" y="4784787"/>
            <a:ext cx="3755074" cy="789157"/>
          </a:xfrm>
          <a:prstGeom prst="rect">
            <a:avLst/>
          </a:prstGeom>
        </p:spPr>
      </p:pic>
      <p:sp>
        <p:nvSpPr>
          <p:cNvPr id="14" name="TextBox 13">
            <a:extLst>
              <a:ext uri="{FF2B5EF4-FFF2-40B4-BE49-F238E27FC236}">
                <a16:creationId xmlns:a16="http://schemas.microsoft.com/office/drawing/2014/main" id="{26B4BBD0-E4E4-45CB-815E-2BCDB42E48D9}"/>
              </a:ext>
            </a:extLst>
          </p:cNvPr>
          <p:cNvSpPr txBox="1"/>
          <p:nvPr/>
        </p:nvSpPr>
        <p:spPr>
          <a:xfrm>
            <a:off x="6374266" y="4693596"/>
            <a:ext cx="5677640" cy="1077218"/>
          </a:xfrm>
          <a:prstGeom prst="rect">
            <a:avLst/>
          </a:prstGeom>
          <a:noFill/>
        </p:spPr>
        <p:txBody>
          <a:bodyPr wrap="square">
            <a:spAutoFit/>
          </a:bodyPr>
          <a:lstStyle/>
          <a:p>
            <a:pPr algn="just"/>
            <a:r>
              <a:rPr lang="en-US" sz="1600" i="1" dirty="0">
                <a:solidFill>
                  <a:srgbClr val="000000"/>
                </a:solidFill>
              </a:rPr>
              <a:t>To prevent the routing loop, a static route is added for 172.16.0.0/20, pointed to the Null0 interface on R1. Any packets addressed to the 172.16.0.0/20 network that are not in the routing table of R1 will be dropped. </a:t>
            </a:r>
          </a:p>
        </p:txBody>
      </p:sp>
    </p:spTree>
    <p:extLst>
      <p:ext uri="{BB962C8B-B14F-4D97-AF65-F5344CB8AC3E}">
        <p14:creationId xmlns:p14="http://schemas.microsoft.com/office/powerpoint/2010/main" val="26432948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Static Routing – IPv6</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5430717"/>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The static routing principles for IPv4 routes are exactly the same for IPv6. IPv6 static routes are configured with the command ipv6 route network/ prefix-length { next-hop-interface-id | [next-hop-interface-id] next-</a:t>
            </a:r>
            <a:r>
              <a:rPr lang="en-US" sz="1700" b="1" i="1" dirty="0" err="1">
                <a:solidFill>
                  <a:schemeClr val="tx2"/>
                </a:solidFill>
              </a:rPr>
              <a:t>ip</a:t>
            </a:r>
            <a:r>
              <a:rPr lang="en-US" sz="1700" b="1" i="1" dirty="0">
                <a:solidFill>
                  <a:schemeClr val="tx2"/>
                </a:solidFill>
              </a:rPr>
              <a:t>-address}.</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R1 needs a static route to R2’s 2001:db8:22::/64 network, and R2 needs a static route to R1’s 2001:d8:11::/64 network. Example 6-17 demonstrates the IPv6 static route configuration for R1 and R2.</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The IPv6 routing table is displayed with the command show ipv6 route. Connectivity can be verified with the traceroute or ping command. </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a:p>
            <a:pPr marL="0" indent="0" algn="l" defTabSz="684213" fontAlgn="base">
              <a:spcBef>
                <a:spcPts val="600"/>
              </a:spcBef>
              <a:spcAft>
                <a:spcPts val="600"/>
              </a:spcAft>
              <a:buClr>
                <a:schemeClr val="tx2"/>
              </a:buClr>
              <a:buSzPct val="90000"/>
            </a:pPr>
            <a:endParaRPr lang="en-US" sz="1800" dirty="0">
              <a:solidFill>
                <a:srgbClr val="000000"/>
              </a:solidFill>
              <a:highlight>
                <a:srgbClr val="FFFF00"/>
              </a:highlight>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pic>
        <p:nvPicPr>
          <p:cNvPr id="10" name="Picture 9">
            <a:extLst>
              <a:ext uri="{FF2B5EF4-FFF2-40B4-BE49-F238E27FC236}">
                <a16:creationId xmlns:a16="http://schemas.microsoft.com/office/drawing/2014/main" id="{01C85183-5026-4B8F-BD30-EF3CB99270F4}"/>
              </a:ext>
            </a:extLst>
          </p:cNvPr>
          <p:cNvPicPr>
            <a:picLocks noChangeAspect="1"/>
          </p:cNvPicPr>
          <p:nvPr/>
        </p:nvPicPr>
        <p:blipFill rotWithShape="1">
          <a:blip r:embed="rId3"/>
          <a:srcRect b="23559"/>
          <a:stretch/>
        </p:blipFill>
        <p:spPr>
          <a:xfrm>
            <a:off x="731475" y="2754755"/>
            <a:ext cx="6592582" cy="976679"/>
          </a:xfrm>
          <a:prstGeom prst="rect">
            <a:avLst/>
          </a:prstGeom>
        </p:spPr>
      </p:pic>
      <p:pic>
        <p:nvPicPr>
          <p:cNvPr id="11" name="Picture 10">
            <a:extLst>
              <a:ext uri="{FF2B5EF4-FFF2-40B4-BE49-F238E27FC236}">
                <a16:creationId xmlns:a16="http://schemas.microsoft.com/office/drawing/2014/main" id="{88C47F35-A3F2-4FCF-BA45-B8080EA2F99C}"/>
              </a:ext>
            </a:extLst>
          </p:cNvPr>
          <p:cNvPicPr>
            <a:picLocks noChangeAspect="1"/>
          </p:cNvPicPr>
          <p:nvPr/>
        </p:nvPicPr>
        <p:blipFill rotWithShape="1">
          <a:blip r:embed="rId4"/>
          <a:srcRect l="5866" t="17437" r="1964"/>
          <a:stretch/>
        </p:blipFill>
        <p:spPr>
          <a:xfrm>
            <a:off x="6997147" y="3481536"/>
            <a:ext cx="4713987" cy="1929514"/>
          </a:xfrm>
          <a:prstGeom prst="rect">
            <a:avLst/>
          </a:prstGeom>
        </p:spPr>
      </p:pic>
    </p:spTree>
    <p:extLst>
      <p:ext uri="{BB962C8B-B14F-4D97-AF65-F5344CB8AC3E}">
        <p14:creationId xmlns:p14="http://schemas.microsoft.com/office/powerpoint/2010/main" val="265841818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Automatic Route Summarization</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2561214"/>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Classful routing automatically summarize to the classful network boundary at major network boundaries. </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Classless routing protocols either do not automatically summarize or automatically summarize but this feature can be disabled.</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OSPF or IS-IS do not support automatic network summarization. </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RIPv2 and EIGRP perform automatic network summarization to maintain backward compatibility with RIPv1 and IGRP.</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However, automatic summarization can be disabled in RIPv2 and EIGRP by using the no auto-summary router config command.</a:t>
            </a:r>
          </a:p>
        </p:txBody>
      </p:sp>
    </p:spTree>
    <p:extLst>
      <p:ext uri="{BB962C8B-B14F-4D97-AF65-F5344CB8AC3E}">
        <p14:creationId xmlns:p14="http://schemas.microsoft.com/office/powerpoint/2010/main" val="298620948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Dynamic Routing</a:t>
            </a:r>
          </a:p>
        </p:txBody>
      </p:sp>
      <p:sp>
        <p:nvSpPr>
          <p:cNvPr id="4099" name="Rectangle 34"/>
          <p:cNvSpPr>
            <a:spLocks noGrp="1" noChangeArrowheads="1"/>
          </p:cNvSpPr>
          <p:nvPr>
            <p:ph idx="1"/>
          </p:nvPr>
        </p:nvSpPr>
        <p:spPr>
          <a:xfrm>
            <a:off x="477209" y="660893"/>
            <a:ext cx="11237582" cy="4893661"/>
          </a:xfrm>
        </p:spPr>
        <p:txBody>
          <a:bodyPr>
            <a:normAutofit/>
          </a:bodyPr>
          <a:lstStyle/>
          <a:p>
            <a:pPr marL="285750" indent="-285750" algn="just">
              <a:buFont typeface="Courier New" panose="02070309020205020404" pitchFamily="49" charset="0"/>
              <a:buChar char="o"/>
            </a:pPr>
            <a:r>
              <a:rPr lang="en-US" sz="1800" i="1" dirty="0">
                <a:solidFill>
                  <a:schemeClr val="tx2"/>
                </a:solidFill>
              </a:rPr>
              <a:t>Dynamic routing (RIPv1, RIPv2, EIGRP, OSPF, and IS-IS) allows the network to adjust to changes in the topology automatically, without administrator involvement.</a:t>
            </a:r>
          </a:p>
          <a:p>
            <a:pPr marL="285750" indent="-285750" algn="just">
              <a:buFont typeface="Courier New" panose="02070309020205020404" pitchFamily="49" charset="0"/>
              <a:buChar char="o"/>
            </a:pPr>
            <a:r>
              <a:rPr lang="en-US" sz="1800" i="1" dirty="0">
                <a:solidFill>
                  <a:schemeClr val="tx2"/>
                </a:solidFill>
              </a:rPr>
              <a:t>The information exchanged by routers includes the metric or cost to each destination (this value is sometimes called the distance).</a:t>
            </a:r>
          </a:p>
          <a:p>
            <a:pPr marL="285750" indent="-285750" algn="just">
              <a:buFont typeface="Courier New" panose="02070309020205020404" pitchFamily="49" charset="0"/>
              <a:buChar char="o"/>
            </a:pPr>
            <a:r>
              <a:rPr lang="en-US" sz="1800" i="1" dirty="0">
                <a:solidFill>
                  <a:schemeClr val="tx2"/>
                </a:solidFill>
              </a:rPr>
              <a:t>Different routing protocols base their metric on different measurements, including hop count, interface speed, or more-complex metrics.</a:t>
            </a:r>
          </a:p>
          <a:p>
            <a:pPr marL="285750" indent="-285750" algn="just" fontAlgn="base">
              <a:spcAft>
                <a:spcPts val="600"/>
              </a:spcAft>
              <a:buClr>
                <a:schemeClr val="tx2"/>
              </a:buClr>
              <a:buSzPct val="90000"/>
              <a:buFont typeface="Courier New" panose="02070309020205020404" pitchFamily="49" charset="0"/>
              <a:buChar char="o"/>
            </a:pPr>
            <a:r>
              <a:rPr lang="en-US" sz="1800" i="1" dirty="0">
                <a:solidFill>
                  <a:schemeClr val="tx2"/>
                </a:solidFill>
              </a:rPr>
              <a:t>The common dynamic routing protocols found on most routing platforms today are as follows:</a:t>
            </a:r>
          </a:p>
          <a:p>
            <a:pPr marL="742950" lvl="1" indent="-285750" algn="just" fontAlgn="base">
              <a:spcAft>
                <a:spcPts val="600"/>
              </a:spcAft>
              <a:buClr>
                <a:schemeClr val="tx2"/>
              </a:buClr>
              <a:buSzPct val="90000"/>
              <a:buFont typeface="Courier New" panose="02070309020205020404" pitchFamily="49" charset="0"/>
              <a:buChar char="o"/>
            </a:pPr>
            <a:r>
              <a:rPr lang="en-US" sz="1600" i="1" dirty="0">
                <a:solidFill>
                  <a:schemeClr val="tx2"/>
                </a:solidFill>
              </a:rPr>
              <a:t>Routing Information Protocol Version 2 (RIPv2)</a:t>
            </a:r>
          </a:p>
          <a:p>
            <a:pPr marL="742950" lvl="1" indent="-285750" algn="just" fontAlgn="base">
              <a:spcAft>
                <a:spcPts val="600"/>
              </a:spcAft>
              <a:buClr>
                <a:schemeClr val="tx2"/>
              </a:buClr>
              <a:buSzPct val="90000"/>
              <a:buFont typeface="Courier New" panose="02070309020205020404" pitchFamily="49" charset="0"/>
              <a:buChar char="o"/>
            </a:pPr>
            <a:r>
              <a:rPr lang="en-US" sz="1600" i="1" dirty="0">
                <a:solidFill>
                  <a:schemeClr val="tx2"/>
                </a:solidFill>
              </a:rPr>
              <a:t>Enhanced Interior Gateway Routing (EIGRP)</a:t>
            </a:r>
          </a:p>
          <a:p>
            <a:pPr marL="742950" lvl="1" indent="-285750" algn="just" fontAlgn="base">
              <a:spcAft>
                <a:spcPts val="600"/>
              </a:spcAft>
              <a:buClr>
                <a:schemeClr val="tx2"/>
              </a:buClr>
              <a:buSzPct val="90000"/>
              <a:buFont typeface="Courier New" panose="02070309020205020404" pitchFamily="49" charset="0"/>
              <a:buChar char="o"/>
            </a:pPr>
            <a:r>
              <a:rPr lang="en-US" sz="1600" i="1" dirty="0">
                <a:solidFill>
                  <a:schemeClr val="tx2"/>
                </a:solidFill>
              </a:rPr>
              <a:t>Open Shortest Path First (OSPF)</a:t>
            </a:r>
          </a:p>
          <a:p>
            <a:pPr marL="742950" lvl="1" indent="-285750" algn="just" fontAlgn="base">
              <a:spcAft>
                <a:spcPts val="600"/>
              </a:spcAft>
              <a:buClr>
                <a:schemeClr val="tx2"/>
              </a:buClr>
              <a:buSzPct val="90000"/>
              <a:buFont typeface="Courier New" panose="02070309020205020404" pitchFamily="49" charset="0"/>
              <a:buChar char="o"/>
            </a:pPr>
            <a:r>
              <a:rPr lang="en-US" sz="1600" i="1" dirty="0">
                <a:solidFill>
                  <a:schemeClr val="tx2"/>
                </a:solidFill>
              </a:rPr>
              <a:t>Intermediate System-to-Intermediate System (IS-IS)</a:t>
            </a:r>
          </a:p>
          <a:p>
            <a:pPr marL="742950" lvl="1" indent="-285750" algn="just" fontAlgn="base">
              <a:spcAft>
                <a:spcPts val="600"/>
              </a:spcAft>
              <a:buClr>
                <a:schemeClr val="tx2"/>
              </a:buClr>
              <a:buSzPct val="90000"/>
              <a:buFont typeface="Courier New" panose="02070309020205020404" pitchFamily="49" charset="0"/>
              <a:buChar char="o"/>
            </a:pPr>
            <a:r>
              <a:rPr lang="en-US" sz="1600" i="1" dirty="0">
                <a:solidFill>
                  <a:schemeClr val="tx2"/>
                </a:solidFill>
              </a:rPr>
              <a:t>Border Gateway Protocol (BGP)</a:t>
            </a:r>
          </a:p>
          <a:p>
            <a:pPr marL="285750" indent="-285750" algn="just">
              <a:lnSpc>
                <a:spcPct val="100000"/>
              </a:lnSpc>
              <a:buFont typeface="Courier New" panose="02070309020205020404" pitchFamily="49" charset="0"/>
              <a:buChar char="o"/>
            </a:pPr>
            <a:r>
              <a:rPr lang="en-US" sz="1800" i="1" dirty="0">
                <a:solidFill>
                  <a:schemeClr val="tx2"/>
                </a:solidFill>
              </a:rPr>
              <a:t>With the exception of BGP, the protocols in this list are designed and optimized for routing within an autonomous system and are known as Interior Gateway Protocols (IGPs). </a:t>
            </a:r>
          </a:p>
          <a:p>
            <a:pPr marL="285750" indent="-285750" algn="just">
              <a:buFont typeface="Courier New" panose="02070309020205020404" pitchFamily="49" charset="0"/>
              <a:buChar char="o"/>
            </a:pPr>
            <a:endParaRPr lang="en-US" sz="1800" i="1" dirty="0">
              <a:solidFill>
                <a:schemeClr val="tx2"/>
              </a:solidFill>
            </a:endParaRPr>
          </a:p>
        </p:txBody>
      </p:sp>
      <p:pic>
        <p:nvPicPr>
          <p:cNvPr id="5" name="Picture 4">
            <a:extLst>
              <a:ext uri="{FF2B5EF4-FFF2-40B4-BE49-F238E27FC236}">
                <a16:creationId xmlns:a16="http://schemas.microsoft.com/office/drawing/2014/main" id="{674C28FA-8483-4615-9BCB-14BA567653FD}"/>
              </a:ext>
            </a:extLst>
          </p:cNvPr>
          <p:cNvPicPr>
            <a:picLocks noChangeAspect="1"/>
          </p:cNvPicPr>
          <p:nvPr/>
        </p:nvPicPr>
        <p:blipFill rotWithShape="1">
          <a:blip r:embed="rId3"/>
          <a:srcRect l="3674" b="7105"/>
          <a:stretch/>
        </p:blipFill>
        <p:spPr>
          <a:xfrm>
            <a:off x="7576457" y="2916759"/>
            <a:ext cx="4067289" cy="2450371"/>
          </a:xfrm>
          <a:prstGeom prst="rect">
            <a:avLst/>
          </a:prstGeom>
        </p:spPr>
      </p:pic>
    </p:spTree>
    <p:extLst>
      <p:ext uri="{BB962C8B-B14F-4D97-AF65-F5344CB8AC3E}">
        <p14:creationId xmlns:p14="http://schemas.microsoft.com/office/powerpoint/2010/main" val="37437935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7565099" cy="570295"/>
          </a:xfrm>
        </p:spPr>
        <p:txBody>
          <a:bodyPr>
            <a:normAutofit/>
          </a:bodyPr>
          <a:lstStyle/>
          <a:p>
            <a:r>
              <a:rPr lang="en-US" sz="2800" dirty="0">
                <a:solidFill>
                  <a:schemeClr val="accent1">
                    <a:lumMod val="50000"/>
                  </a:schemeClr>
                </a:solidFill>
              </a:rPr>
              <a:t>Dynamic Routing – Distance Vector Algorithm</a:t>
            </a:r>
          </a:p>
        </p:txBody>
      </p:sp>
      <p:sp>
        <p:nvSpPr>
          <p:cNvPr id="4099" name="Rectangle 34"/>
          <p:cNvSpPr>
            <a:spLocks noGrp="1" noChangeArrowheads="1"/>
          </p:cNvSpPr>
          <p:nvPr>
            <p:ph idx="1"/>
          </p:nvPr>
        </p:nvSpPr>
        <p:spPr>
          <a:xfrm>
            <a:off x="477209" y="660893"/>
            <a:ext cx="11237582" cy="4893661"/>
          </a:xfrm>
        </p:spPr>
        <p:txBody>
          <a:bodyPr>
            <a:normAutofit/>
          </a:bodyPr>
          <a:lstStyle/>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Distance vector routing protocols</a:t>
            </a:r>
            <a:r>
              <a:rPr lang="en-US" sz="1800" i="1" dirty="0">
                <a:solidFill>
                  <a:schemeClr val="tx2"/>
                </a:solidFill>
              </a:rPr>
              <a:t>, such as RIP, advertise routes as vectors, where distance is a metric (or cost) such as hop count, and vector is the next-hop router’s IP used to reach the destination:</a:t>
            </a:r>
          </a:p>
          <a:p>
            <a:pPr marL="742950" lvl="1" indent="-285750" algn="just" fontAlgn="base">
              <a:spcAft>
                <a:spcPts val="600"/>
              </a:spcAft>
              <a:buClr>
                <a:schemeClr val="tx2"/>
              </a:buClr>
              <a:buSzPct val="90000"/>
              <a:buFont typeface="Courier New" panose="02070309020205020404" pitchFamily="49" charset="0"/>
              <a:buChar char="o"/>
            </a:pPr>
            <a:r>
              <a:rPr lang="en-US" sz="1800" i="1" dirty="0">
                <a:solidFill>
                  <a:schemeClr val="tx2"/>
                </a:solidFill>
              </a:rPr>
              <a:t>Distance - The distance is the route metric to reach the network.  </a:t>
            </a:r>
          </a:p>
          <a:p>
            <a:pPr marL="742950" lvl="1" indent="-285750" algn="just" fontAlgn="base">
              <a:spcAft>
                <a:spcPts val="600"/>
              </a:spcAft>
              <a:buClr>
                <a:schemeClr val="tx2"/>
              </a:buClr>
              <a:buSzPct val="90000"/>
              <a:buFont typeface="Courier New" panose="02070309020205020404" pitchFamily="49" charset="0"/>
              <a:buChar char="o"/>
            </a:pPr>
            <a:r>
              <a:rPr lang="en-US" sz="1800" i="1" dirty="0">
                <a:solidFill>
                  <a:schemeClr val="tx2"/>
                </a:solidFill>
              </a:rPr>
              <a:t>Vector - The vector is the interface or direction to reach the network.</a:t>
            </a:r>
          </a:p>
          <a:p>
            <a:pPr marL="285750" lvl="1" indent="-285750"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All the routers periodically send their routing tables (or a portion of their tables) to only their neighboring routers. </a:t>
            </a:r>
          </a:p>
          <a:p>
            <a:pPr marL="285750" lvl="1" indent="-285750"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Routers use the received information to determine whether any changes need to be made to their own routing table. </a:t>
            </a:r>
          </a:p>
          <a:p>
            <a:pPr marL="285750" lvl="1" indent="-285750" algn="just" fontAlgn="base">
              <a:spcBef>
                <a:spcPts val="1000"/>
              </a:spcBef>
              <a:spcAft>
                <a:spcPts val="600"/>
              </a:spcAft>
              <a:buClr>
                <a:schemeClr val="tx2"/>
              </a:buClr>
              <a:buSzPct val="90000"/>
              <a:buFont typeface="Courier New" panose="02070309020205020404" pitchFamily="49" charset="0"/>
              <a:buChar char="o"/>
            </a:pPr>
            <a:r>
              <a:rPr lang="en-US" sz="1800" i="1" dirty="0">
                <a:solidFill>
                  <a:schemeClr val="tx2"/>
                </a:solidFill>
              </a:rPr>
              <a:t>When a router receives routing information from a neighbor, it stores it in a local routing database, and the distance vector algorithm (such as the Bellman-Ford and Ford-Fulkerson algorithms) is used to determine which paths are the best loop-free paths to each reachable destination. </a:t>
            </a:r>
          </a:p>
          <a:p>
            <a:pPr marL="285750" lvl="1" indent="-285750" algn="just" fontAlgn="base">
              <a:spcBef>
                <a:spcPts val="1000"/>
              </a:spcBef>
              <a:spcAft>
                <a:spcPts val="600"/>
              </a:spcAft>
              <a:buClr>
                <a:schemeClr val="tx2"/>
              </a:buClr>
              <a:buSzPct val="90000"/>
              <a:buFont typeface="Courier New" panose="02070309020205020404" pitchFamily="49" charset="0"/>
              <a:buChar char="o"/>
            </a:pPr>
            <a:endParaRPr lang="en-US" sz="1800" i="1" dirty="0">
              <a:solidFill>
                <a:schemeClr val="tx2"/>
              </a:solidFill>
            </a:endParaRPr>
          </a:p>
          <a:p>
            <a:pPr marL="285750" indent="-285750"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marL="285750" indent="-285750" algn="just">
              <a:buFont typeface="Courier New" panose="02070309020205020404" pitchFamily="49" charset="0"/>
              <a:buChar char="o"/>
            </a:pPr>
            <a:endParaRPr lang="en-US" sz="1800" i="1" dirty="0">
              <a:solidFill>
                <a:schemeClr val="tx2"/>
              </a:solidFill>
            </a:endParaRPr>
          </a:p>
        </p:txBody>
      </p:sp>
      <p:pic>
        <p:nvPicPr>
          <p:cNvPr id="6" name="Picture 5">
            <a:extLst>
              <a:ext uri="{FF2B5EF4-FFF2-40B4-BE49-F238E27FC236}">
                <a16:creationId xmlns:a16="http://schemas.microsoft.com/office/drawing/2014/main" id="{E6C22D7D-09C3-40D3-BF01-85167264E514}"/>
              </a:ext>
            </a:extLst>
          </p:cNvPr>
          <p:cNvPicPr>
            <a:picLocks noChangeAspect="1"/>
          </p:cNvPicPr>
          <p:nvPr/>
        </p:nvPicPr>
        <p:blipFill rotWithShape="1">
          <a:blip r:embed="rId3"/>
          <a:srcRect l="2241" t="6874" r="2456" b="8358"/>
          <a:stretch/>
        </p:blipFill>
        <p:spPr>
          <a:xfrm>
            <a:off x="7201609" y="4089241"/>
            <a:ext cx="4367538" cy="1416775"/>
          </a:xfrm>
          <a:prstGeom prst="rect">
            <a:avLst/>
          </a:prstGeom>
        </p:spPr>
      </p:pic>
    </p:spTree>
    <p:extLst>
      <p:ext uri="{BB962C8B-B14F-4D97-AF65-F5344CB8AC3E}">
        <p14:creationId xmlns:p14="http://schemas.microsoft.com/office/powerpoint/2010/main" val="38166271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16F30E-EF7B-437D-9330-ED620423EEED}"/>
              </a:ext>
            </a:extLst>
          </p:cNvPr>
          <p:cNvPicPr>
            <a:picLocks noChangeAspect="1"/>
          </p:cNvPicPr>
          <p:nvPr/>
        </p:nvPicPr>
        <p:blipFill rotWithShape="1">
          <a:blip r:embed="rId3"/>
          <a:srcRect l="2771" t="5020" b="10058"/>
          <a:stretch/>
        </p:blipFill>
        <p:spPr>
          <a:xfrm>
            <a:off x="7133456" y="4123045"/>
            <a:ext cx="4713988" cy="1522107"/>
          </a:xfrm>
          <a:prstGeom prst="rect">
            <a:avLst/>
          </a:prstGeom>
        </p:spPr>
      </p:pic>
      <p:sp>
        <p:nvSpPr>
          <p:cNvPr id="4098" name="Rectangle 33"/>
          <p:cNvSpPr>
            <a:spLocks noGrp="1" noChangeArrowheads="1"/>
          </p:cNvSpPr>
          <p:nvPr>
            <p:ph type="title"/>
          </p:nvPr>
        </p:nvSpPr>
        <p:spPr>
          <a:xfrm>
            <a:off x="-1" y="0"/>
            <a:ext cx="9927772" cy="570295"/>
          </a:xfrm>
        </p:spPr>
        <p:txBody>
          <a:bodyPr>
            <a:normAutofit/>
          </a:bodyPr>
          <a:lstStyle/>
          <a:p>
            <a:r>
              <a:rPr lang="en-US" sz="2800" dirty="0">
                <a:solidFill>
                  <a:schemeClr val="accent1">
                    <a:lumMod val="50000"/>
                  </a:schemeClr>
                </a:solidFill>
              </a:rPr>
              <a:t>Dynamic Routing – Enhanced Distance Vector Algorithm</a:t>
            </a:r>
          </a:p>
        </p:txBody>
      </p:sp>
      <p:sp>
        <p:nvSpPr>
          <p:cNvPr id="4099" name="Rectangle 34"/>
          <p:cNvSpPr>
            <a:spLocks noGrp="1" noChangeArrowheads="1"/>
          </p:cNvSpPr>
          <p:nvPr>
            <p:ph idx="1"/>
          </p:nvPr>
        </p:nvSpPr>
        <p:spPr>
          <a:xfrm>
            <a:off x="477209" y="660893"/>
            <a:ext cx="11237582" cy="4893661"/>
          </a:xfrm>
        </p:spPr>
        <p:txBody>
          <a:bodyPr>
            <a:normAutofit/>
          </a:bodyPr>
          <a:lstStyle/>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The diffusing update algorithm (DUAL) is an enhanced distance vector algorithm </a:t>
            </a:r>
            <a:r>
              <a:rPr lang="en-US" sz="1800" i="1" dirty="0">
                <a:solidFill>
                  <a:schemeClr val="tx2"/>
                </a:solidFill>
              </a:rPr>
              <a:t>that EIGRP uses to calculate the shortest path to a destination within a network. EIGRP advertises network information to its neighbors as other distance vector protocols do, but it has some enhancements:</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It offers rapid convergence time for changes in the network topology.</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It sends updates only when there is a change in the network. It does not send full routing table updates in a periodic fashion, as distance vector protocols do.</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It uses hellos and forms neighbor relationships just as link-state protocols do.</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It uses bandwidth, delay, reliability, load, and maximum transmission unit (MTU) size instead of hop count for path calculations.</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It has the option to load balance traffic across equal- or unequal-cost paths.</a:t>
            </a:r>
          </a:p>
          <a:p>
            <a:pPr marL="285750" indent="-285750"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marL="285750" indent="-285750"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marL="285750" indent="-285750"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marL="285750" indent="-285750" algn="just">
              <a:buFont typeface="Courier New" panose="02070309020205020404" pitchFamily="49" charset="0"/>
              <a:buChar char="o"/>
            </a:pPr>
            <a:endParaRPr lang="en-US" sz="1800" i="1" dirty="0">
              <a:solidFill>
                <a:schemeClr val="tx2"/>
              </a:solidFill>
            </a:endParaRPr>
          </a:p>
        </p:txBody>
      </p:sp>
    </p:spTree>
    <p:extLst>
      <p:ext uri="{BB962C8B-B14F-4D97-AF65-F5344CB8AC3E}">
        <p14:creationId xmlns:p14="http://schemas.microsoft.com/office/powerpoint/2010/main" val="21668568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9927772" cy="570295"/>
          </a:xfrm>
        </p:spPr>
        <p:txBody>
          <a:bodyPr>
            <a:normAutofit/>
          </a:bodyPr>
          <a:lstStyle/>
          <a:p>
            <a:r>
              <a:rPr lang="en-US" sz="2800" dirty="0">
                <a:solidFill>
                  <a:schemeClr val="accent1">
                    <a:lumMod val="50000"/>
                  </a:schemeClr>
                </a:solidFill>
              </a:rPr>
              <a:t>Dynamic Routing – Link State</a:t>
            </a:r>
          </a:p>
        </p:txBody>
      </p:sp>
      <p:sp>
        <p:nvSpPr>
          <p:cNvPr id="4099" name="Rectangle 34"/>
          <p:cNvSpPr>
            <a:spLocks noGrp="1" noChangeArrowheads="1"/>
          </p:cNvSpPr>
          <p:nvPr>
            <p:ph idx="1"/>
          </p:nvPr>
        </p:nvSpPr>
        <p:spPr>
          <a:xfrm>
            <a:off x="306824" y="688392"/>
            <a:ext cx="8025007" cy="4893661"/>
          </a:xfrm>
        </p:spPr>
        <p:txBody>
          <a:bodyPr>
            <a:normAutofit fontScale="92500" lnSpcReduction="20000"/>
          </a:bodyPr>
          <a:lstStyle/>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link-state dynamic IP routing protocol advertises the link state and link metric for each of its connected links and directly connected routers to every router in the network. </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OSPF and IS-IS are two link-state routing protocols commonly used in enterprise and service provider networks. </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OSPF advertisements are called link-state advertisements (LSAs), and IS-IS uses link-state packets (LSPs) for its advertisements.</a:t>
            </a:r>
          </a:p>
          <a:p>
            <a:pPr marL="742950" lvl="2" indent="-285750" algn="just" fontAlgn="base">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Each router sends the state of its own interfaces (links) to all other routers in an area only when there is a change. </a:t>
            </a:r>
          </a:p>
          <a:p>
            <a:pPr marL="742950" lvl="2" indent="-285750" algn="just" fontAlgn="base">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Each router uses the received information to recalculate the best path to each network and then saves this information in its routing table.</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A router receives an advertisement from a neighbor and stores it in the link-state database (LSDB).</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The link state information is advertised to each of its neighbor routers exactly as it was received.  This enables all the routers in the network to have an identical map of the network.</a:t>
            </a:r>
          </a:p>
          <a:p>
            <a:pPr marL="285750" indent="-285750" algn="just" fontAlgn="base">
              <a:spcAft>
                <a:spcPts val="600"/>
              </a:spcAft>
              <a:buClr>
                <a:schemeClr val="tx2"/>
              </a:buClr>
              <a:buSzPct val="90000"/>
              <a:buFont typeface="Courier New" panose="02070309020205020404" pitchFamily="49" charset="0"/>
              <a:buChar char="o"/>
            </a:pPr>
            <a:r>
              <a:rPr lang="en-US" sz="1800" b="1" i="1" dirty="0">
                <a:solidFill>
                  <a:schemeClr val="tx2"/>
                </a:solidFill>
              </a:rPr>
              <a:t>The Dijkstra shortest path first (SPF) algorithm is run by every router in the network in order to calculate the best,  shortest loop-free paths. </a:t>
            </a:r>
          </a:p>
          <a:p>
            <a:pPr marL="285750" indent="-285750"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marL="285750" indent="-285750" algn="just">
              <a:buFont typeface="Courier New" panose="02070309020205020404" pitchFamily="49" charset="0"/>
              <a:buChar char="o"/>
            </a:pPr>
            <a:endParaRPr lang="en-US" sz="1800" i="1" dirty="0">
              <a:solidFill>
                <a:schemeClr val="tx2"/>
              </a:solidFill>
            </a:endParaRPr>
          </a:p>
        </p:txBody>
      </p:sp>
      <p:pic>
        <p:nvPicPr>
          <p:cNvPr id="6" name="Picture 5">
            <a:extLst>
              <a:ext uri="{FF2B5EF4-FFF2-40B4-BE49-F238E27FC236}">
                <a16:creationId xmlns:a16="http://schemas.microsoft.com/office/drawing/2014/main" id="{8D18FC22-EA9F-459D-BBFB-0277788A3EE1}"/>
              </a:ext>
            </a:extLst>
          </p:cNvPr>
          <p:cNvPicPr>
            <a:picLocks noChangeAspect="1"/>
          </p:cNvPicPr>
          <p:nvPr/>
        </p:nvPicPr>
        <p:blipFill rotWithShape="1">
          <a:blip r:embed="rId3"/>
          <a:srcRect l="48837" t="4166" b="17269"/>
          <a:stretch/>
        </p:blipFill>
        <p:spPr>
          <a:xfrm>
            <a:off x="9445014" y="3498575"/>
            <a:ext cx="2616227" cy="2093513"/>
          </a:xfrm>
          <a:prstGeom prst="rect">
            <a:avLst/>
          </a:prstGeom>
        </p:spPr>
      </p:pic>
      <p:pic>
        <p:nvPicPr>
          <p:cNvPr id="7" name="Picture 6">
            <a:extLst>
              <a:ext uri="{FF2B5EF4-FFF2-40B4-BE49-F238E27FC236}">
                <a16:creationId xmlns:a16="http://schemas.microsoft.com/office/drawing/2014/main" id="{F05152E7-B4FD-417E-A21A-01CDCE58887E}"/>
              </a:ext>
            </a:extLst>
          </p:cNvPr>
          <p:cNvPicPr>
            <a:picLocks noChangeAspect="1"/>
          </p:cNvPicPr>
          <p:nvPr/>
        </p:nvPicPr>
        <p:blipFill rotWithShape="1">
          <a:blip r:embed="rId3"/>
          <a:srcRect l="7065" t="19320" r="23153" b="12904"/>
          <a:stretch/>
        </p:blipFill>
        <p:spPr>
          <a:xfrm>
            <a:off x="8642179" y="1265912"/>
            <a:ext cx="3242997" cy="1641377"/>
          </a:xfrm>
          <a:prstGeom prst="rect">
            <a:avLst/>
          </a:prstGeom>
        </p:spPr>
      </p:pic>
    </p:spTree>
    <p:extLst>
      <p:ext uri="{BB962C8B-B14F-4D97-AF65-F5344CB8AC3E}">
        <p14:creationId xmlns:p14="http://schemas.microsoft.com/office/powerpoint/2010/main" val="12836103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3816626" cy="761053"/>
          </a:xfrm>
        </p:spPr>
        <p:txBody>
          <a:bodyPr>
            <a:normAutofit/>
          </a:bodyPr>
          <a:lstStyle/>
          <a:p>
            <a:r>
              <a:rPr lang="en-US" sz="2800" dirty="0"/>
              <a:t>Path Vector Algorithm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9951" y="770470"/>
            <a:ext cx="11535018" cy="1038237"/>
          </a:xfrm>
        </p:spPr>
        <p:txBody>
          <a:bodyPr/>
          <a:lstStyle/>
          <a:p>
            <a:pPr marL="285750" indent="-285750" algn="just" defTabSz="914400" fontAlgn="base">
              <a:lnSpc>
                <a:spcPct val="7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cs typeface="+mn-cs"/>
              </a:rPr>
              <a:t>A path vector protocol, such as BGP, is similar to a distance vector protocol.</a:t>
            </a:r>
          </a:p>
          <a:p>
            <a:pPr marL="285750" indent="-285750" algn="just" defTabSz="914400" fontAlgn="base">
              <a:lnSpc>
                <a:spcPct val="7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cs typeface="+mn-cs"/>
              </a:rPr>
              <a:t>The difference is that instead of looking at the distance to determine the best loop-free path, it looks at various BGP path attributes. </a:t>
            </a:r>
          </a:p>
          <a:p>
            <a:pPr marL="285750" indent="-285750" algn="just" defTabSz="914400" fontAlgn="base">
              <a:lnSpc>
                <a:spcPct val="7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cs typeface="+mn-cs"/>
              </a:rPr>
              <a:t>BGP path attributes include autonomous system path (AS_Path), multi-exit discriminator (MED), origin, next hop, local preference, atomic aggregate, and aggregator. </a:t>
            </a:r>
          </a:p>
        </p:txBody>
      </p:sp>
      <p:sp>
        <p:nvSpPr>
          <p:cNvPr id="5" name="TextBox 4">
            <a:extLst>
              <a:ext uri="{FF2B5EF4-FFF2-40B4-BE49-F238E27FC236}">
                <a16:creationId xmlns:a16="http://schemas.microsoft.com/office/drawing/2014/main" id="{4CA10A0F-14F5-4D24-A681-D5B014F825DE}"/>
              </a:ext>
            </a:extLst>
          </p:cNvPr>
          <p:cNvSpPr txBox="1"/>
          <p:nvPr/>
        </p:nvSpPr>
        <p:spPr>
          <a:xfrm>
            <a:off x="335142" y="2330926"/>
            <a:ext cx="8274983" cy="3293209"/>
          </a:xfrm>
          <a:prstGeom prst="rect">
            <a:avLst/>
          </a:prstGeom>
          <a:noFill/>
        </p:spPr>
        <p:txBody>
          <a:bodyPr wrap="square" rtlCol="0">
            <a:spAutoFit/>
          </a:bodyPr>
          <a:lstStyle/>
          <a:p>
            <a:r>
              <a:rPr lang="en-US" sz="1600" dirty="0"/>
              <a:t>The topology illustrates the loop prevention concept over the following steps: </a:t>
            </a:r>
          </a:p>
          <a:p>
            <a:pPr marL="342900" indent="-342900">
              <a:buAutoNum type="arabicPeriod"/>
            </a:pPr>
            <a:r>
              <a:rPr lang="en-US" sz="1600" dirty="0"/>
              <a:t>R1 (AS 1) advertises the 10.1.1.0/24 network to R2 (AS 2). R1 adds the AS 1 to the AS_Path during the network advertisement to R2. </a:t>
            </a:r>
          </a:p>
          <a:p>
            <a:pPr marL="342900" indent="-342900">
              <a:buAutoNum type="arabicPeriod"/>
            </a:pPr>
            <a:r>
              <a:rPr lang="en-US" sz="1600" dirty="0"/>
              <a:t>R2 advertises the 10.1.1.0/24 network to R4 and adds AS 2 to the AS_Path during the network advertisement to R4. </a:t>
            </a:r>
          </a:p>
          <a:p>
            <a:pPr marL="342900" indent="-342900">
              <a:buAutoNum type="arabicPeriod"/>
            </a:pPr>
            <a:r>
              <a:rPr lang="en-US" sz="1600" dirty="0"/>
              <a:t>R4 advertises the 10.1.1.0/24 network to R3 and adds AS 4 to the AS_Path during the network advertisement to R3.</a:t>
            </a:r>
          </a:p>
          <a:p>
            <a:pPr marL="342900" indent="-342900">
              <a:buAutoNum type="arabicPeriod"/>
            </a:pPr>
            <a:r>
              <a:rPr lang="en-US" sz="1600" dirty="0"/>
              <a:t>R3 advertises the 10.1.1.0/24 network back to R1 and R2 after adding AS 3 to the AS_Path during the network advertisement. </a:t>
            </a:r>
          </a:p>
          <a:p>
            <a:pPr marL="342900" indent="-342900">
              <a:buAutoNum type="arabicPeriod"/>
            </a:pPr>
            <a:r>
              <a:rPr lang="en-US" sz="1600" dirty="0"/>
              <a:t>As R1 receives the 10.1.1.0/24 network advertisement from R3, it discards the route advertisement because R1 detects its AS (AS 1) in the AS_Path “3 4 2 1” and considers the advertisement as a loop. R2 discards the 10.1.1.0/24 network advertisement from R3 as it detects its AS (AS 2) in the AS_Path “3 4 2 1” and considers it a loop, too.</a:t>
            </a:r>
          </a:p>
        </p:txBody>
      </p:sp>
      <p:pic>
        <p:nvPicPr>
          <p:cNvPr id="2" name="Picture 1">
            <a:extLst>
              <a:ext uri="{FF2B5EF4-FFF2-40B4-BE49-F238E27FC236}">
                <a16:creationId xmlns:a16="http://schemas.microsoft.com/office/drawing/2014/main" id="{B0AFCBE4-DA7A-4348-8128-1171C5A3EAFE}"/>
              </a:ext>
            </a:extLst>
          </p:cNvPr>
          <p:cNvPicPr>
            <a:picLocks noChangeAspect="1"/>
          </p:cNvPicPr>
          <p:nvPr/>
        </p:nvPicPr>
        <p:blipFill rotWithShape="1">
          <a:blip r:embed="rId3"/>
          <a:srcRect t="2207" b="4471"/>
          <a:stretch/>
        </p:blipFill>
        <p:spPr>
          <a:xfrm>
            <a:off x="8564691" y="2245734"/>
            <a:ext cx="3129406" cy="3115633"/>
          </a:xfrm>
          <a:prstGeom prst="rect">
            <a:avLst/>
          </a:prstGeom>
        </p:spPr>
      </p:pic>
    </p:spTree>
    <p:extLst>
      <p:ext uri="{BB962C8B-B14F-4D97-AF65-F5344CB8AC3E}">
        <p14:creationId xmlns:p14="http://schemas.microsoft.com/office/powerpoint/2010/main" val="384616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782379"/>
            <a:ext cx="11446986" cy="4766496"/>
          </a:xfrm>
        </p:spPr>
        <p:txBody>
          <a:bodyPr>
            <a:normAutofit/>
          </a:bodyPr>
          <a:lstStyle/>
          <a:p>
            <a:pPr algn="just">
              <a:buFont typeface="Courier New" panose="02070309020205020404" pitchFamily="49" charset="0"/>
              <a:buChar char="o"/>
            </a:pPr>
            <a:r>
              <a:rPr lang="en-US" sz="1800" i="1" dirty="0">
                <a:solidFill>
                  <a:schemeClr val="tx2"/>
                </a:solidFill>
              </a:rPr>
              <a:t>A router identifies the path a packet should take by evaluating the prefix length that is programmed in the Forwarding Information Base (FIB).</a:t>
            </a:r>
          </a:p>
          <a:p>
            <a:pPr algn="just">
              <a:buFont typeface="Courier New" panose="02070309020205020404" pitchFamily="49" charset="0"/>
              <a:buChar char="o"/>
            </a:pPr>
            <a:r>
              <a:rPr lang="en-US" sz="1800" i="1" dirty="0">
                <a:solidFill>
                  <a:schemeClr val="tx2"/>
                </a:solidFill>
              </a:rPr>
              <a:t>The FIB is programmed through the routing table, which is also known as the Routing Information Base (RIB).</a:t>
            </a:r>
          </a:p>
          <a:p>
            <a:pPr algn="just">
              <a:buFont typeface="Courier New" panose="02070309020205020404" pitchFamily="49" charset="0"/>
              <a:buChar char="o"/>
            </a:pPr>
            <a:r>
              <a:rPr lang="en-US" sz="1800" i="1" dirty="0">
                <a:solidFill>
                  <a:schemeClr val="tx2"/>
                </a:solidFill>
              </a:rPr>
              <a:t>This section will cover prefix length, administrative distance, metrics, equal cost multipathing, and unequal-cost load balancing.</a:t>
            </a:r>
          </a:p>
          <a:p>
            <a:pPr algn="just" fontAlgn="base">
              <a:spcAft>
                <a:spcPts val="600"/>
              </a:spcAft>
              <a:buClr>
                <a:schemeClr val="tx2"/>
              </a:buClr>
              <a:buSzPct val="90000"/>
              <a:buFont typeface="Courier New" panose="02070309020205020404" pitchFamily="49" charset="0"/>
              <a:buChar char="o"/>
            </a:pPr>
            <a:r>
              <a:rPr lang="en-US" sz="1800" i="1" dirty="0">
                <a:solidFill>
                  <a:schemeClr val="tx2"/>
                </a:solidFill>
              </a:rPr>
              <a:t>Path selection has three main components:</a:t>
            </a:r>
          </a:p>
          <a:p>
            <a:pPr lvl="1"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Prefix length - The prefix length represents the number of leading binary bits in the subnet mask that are in the on position.</a:t>
            </a:r>
          </a:p>
          <a:p>
            <a:pPr lvl="1"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Administrative distance - Administrative distance (AD) is a rating of the trustworthiness of a routing information source. If a router learns about a route to a destination from more than one routing protocol, and all the routes have the same prefix length, then the AD is compared.</a:t>
            </a:r>
          </a:p>
          <a:p>
            <a:pPr lvl="1"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Metrics - A metric is a unit of measure used by a routing protocol in the best-path calculation. The metrics vary from one routing protocol to another.</a:t>
            </a:r>
          </a:p>
          <a:p>
            <a:pPr algn="just" fontAlgn="base">
              <a:spcAft>
                <a:spcPts val="600"/>
              </a:spcAft>
              <a:buClr>
                <a:schemeClr val="tx2"/>
              </a:buClr>
              <a:buSzPct val="90000"/>
              <a:buFont typeface="Courier New" panose="02070309020205020404" pitchFamily="49" charset="0"/>
              <a:buChar char="o"/>
            </a:pPr>
            <a:endParaRPr lang="en-US" sz="1800" i="1" dirty="0">
              <a:solidFill>
                <a:schemeClr val="tx2"/>
              </a:solidFill>
            </a:endParaRPr>
          </a:p>
          <a:p>
            <a:pPr algn="just">
              <a:buFont typeface="Courier New" panose="02070309020205020404" pitchFamily="49" charset="0"/>
              <a:buChar char="o"/>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buNone/>
            </a:pPr>
            <a:endParaRPr lang="en-US" sz="1800" i="1" dirty="0">
              <a:solidFill>
                <a:schemeClr val="tx2"/>
              </a:solidFill>
            </a:endParaRPr>
          </a:p>
        </p:txBody>
      </p:sp>
    </p:spTree>
    <p:extLst>
      <p:ext uri="{BB962C8B-B14F-4D97-AF65-F5344CB8AC3E}">
        <p14:creationId xmlns:p14="http://schemas.microsoft.com/office/powerpoint/2010/main" val="8707597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782379"/>
            <a:ext cx="11446986" cy="4766496"/>
          </a:xfrm>
        </p:spPr>
        <p:txBody>
          <a:bodyPr>
            <a:normAutofit/>
          </a:bodyPr>
          <a:lstStyle/>
          <a:p>
            <a:pPr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Prefix length - The prefix length represents the number of leading binary bits in the subnet mask that are in the on position.</a:t>
            </a:r>
          </a:p>
          <a:p>
            <a:pPr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Assume that a router has the following routes with various prefix lengths in the routing table: 10.0.3.0/28, 10.0.3.0/26, and 10.0.3.0/24.</a:t>
            </a:r>
          </a:p>
          <a:p>
            <a:pPr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Each of these routes, also known as prefix routes or simply prefixes, has a different prefix length (subnet mask). The routes are considered to be different destinations, and they will all be installed into the RIB, also known as the routing table. The routing table also includes the outgoing interface and the next-hop IP address (unless the prefix is a connected network). Table 6-2 shows this routing table. </a:t>
            </a:r>
          </a:p>
          <a:p>
            <a:pPr algn="just" fontAlgn="base">
              <a:spcAft>
                <a:spcPts val="600"/>
              </a:spcAft>
              <a:buClr>
                <a:schemeClr val="tx2"/>
              </a:buClr>
              <a:buSzPct val="90000"/>
              <a:buFont typeface="Courier New" panose="02070309020205020404" pitchFamily="49" charset="0"/>
              <a:buChar char="o"/>
            </a:pPr>
            <a:endParaRPr lang="en-US" sz="16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6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6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6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r>
              <a:rPr lang="en-US" sz="1600" b="1" i="1" dirty="0">
                <a:solidFill>
                  <a:schemeClr val="tx2"/>
                </a:solidFill>
              </a:rPr>
              <a:t>If a packet needs to be forwarded, the route chosen depends on the prefix length, where the longest prefix length is always preferred. The forwarding decision is a function of the FIB and results from the calculations performed in the RIB. The RIB is calculated through the combination of routing protocol metrics and administrative distance. </a:t>
            </a:r>
          </a:p>
          <a:p>
            <a:pPr algn="just" fontAlgn="base">
              <a:spcAft>
                <a:spcPts val="600"/>
              </a:spcAft>
              <a:buClr>
                <a:schemeClr val="tx2"/>
              </a:buClr>
              <a:buSzPct val="90000"/>
              <a:buFont typeface="Courier New" panose="02070309020205020404" pitchFamily="49" charset="0"/>
              <a:buChar char="o"/>
            </a:pPr>
            <a:endParaRPr lang="en-US" sz="1600" b="1" i="1" dirty="0">
              <a:solidFill>
                <a:schemeClr val="tx2"/>
              </a:solidFill>
            </a:endParaRPr>
          </a:p>
          <a:p>
            <a:pPr marL="0" indent="0" algn="just">
              <a:buNone/>
            </a:pPr>
            <a:endParaRPr lang="en-US" sz="1800" i="1" dirty="0">
              <a:solidFill>
                <a:schemeClr val="tx2"/>
              </a:solidFill>
            </a:endParaRPr>
          </a:p>
        </p:txBody>
      </p:sp>
      <p:graphicFrame>
        <p:nvGraphicFramePr>
          <p:cNvPr id="4" name="Table 6">
            <a:extLst>
              <a:ext uri="{FF2B5EF4-FFF2-40B4-BE49-F238E27FC236}">
                <a16:creationId xmlns:a16="http://schemas.microsoft.com/office/drawing/2014/main" id="{62524E8C-49BE-4811-949D-CF30D4A446E0}"/>
              </a:ext>
            </a:extLst>
          </p:cNvPr>
          <p:cNvGraphicFramePr>
            <a:graphicFrameLocks noGrp="1"/>
          </p:cNvGraphicFramePr>
          <p:nvPr>
            <p:extLst>
              <p:ext uri="{D42A27DB-BD31-4B8C-83A1-F6EECF244321}">
                <p14:modId xmlns:p14="http://schemas.microsoft.com/office/powerpoint/2010/main" val="3359328145"/>
              </p:ext>
            </p:extLst>
          </p:nvPr>
        </p:nvGraphicFramePr>
        <p:xfrm>
          <a:off x="4586719" y="2751033"/>
          <a:ext cx="7005147" cy="1584960"/>
        </p:xfrm>
        <a:graphic>
          <a:graphicData uri="http://schemas.openxmlformats.org/drawingml/2006/table">
            <a:tbl>
              <a:tblPr firstRow="1" bandRow="1">
                <a:tableStyleId>{073A0DAA-6AF3-43AB-8588-CEC1D06C72B9}</a:tableStyleId>
              </a:tblPr>
              <a:tblGrid>
                <a:gridCol w="1751287">
                  <a:extLst>
                    <a:ext uri="{9D8B030D-6E8A-4147-A177-3AD203B41FA5}">
                      <a16:colId xmlns:a16="http://schemas.microsoft.com/office/drawing/2014/main" val="4261136884"/>
                    </a:ext>
                  </a:extLst>
                </a:gridCol>
                <a:gridCol w="2041155">
                  <a:extLst>
                    <a:ext uri="{9D8B030D-6E8A-4147-A177-3AD203B41FA5}">
                      <a16:colId xmlns:a16="http://schemas.microsoft.com/office/drawing/2014/main" val="4132212718"/>
                    </a:ext>
                  </a:extLst>
                </a:gridCol>
                <a:gridCol w="966118">
                  <a:extLst>
                    <a:ext uri="{9D8B030D-6E8A-4147-A177-3AD203B41FA5}">
                      <a16:colId xmlns:a16="http://schemas.microsoft.com/office/drawing/2014/main" val="2945533193"/>
                    </a:ext>
                  </a:extLst>
                </a:gridCol>
                <a:gridCol w="2246587">
                  <a:extLst>
                    <a:ext uri="{9D8B030D-6E8A-4147-A177-3AD203B41FA5}">
                      <a16:colId xmlns:a16="http://schemas.microsoft.com/office/drawing/2014/main" val="464777545"/>
                    </a:ext>
                  </a:extLst>
                </a:gridCol>
              </a:tblGrid>
              <a:tr h="303486">
                <a:tc>
                  <a:txBody>
                    <a:bodyPr/>
                    <a:lstStyle/>
                    <a:p>
                      <a:r>
                        <a:rPr lang="en-US" sz="1600" dirty="0"/>
                        <a:t>Prefix</a:t>
                      </a:r>
                    </a:p>
                  </a:txBody>
                  <a:tcPr/>
                </a:tc>
                <a:tc>
                  <a:txBody>
                    <a:bodyPr/>
                    <a:lstStyle/>
                    <a:p>
                      <a:r>
                        <a:rPr lang="en-US" sz="1600" dirty="0"/>
                        <a:t>IP Address Range</a:t>
                      </a:r>
                    </a:p>
                  </a:txBody>
                  <a:tcPr/>
                </a:tc>
                <a:tc>
                  <a:txBody>
                    <a:bodyPr/>
                    <a:lstStyle/>
                    <a:p>
                      <a:r>
                        <a:rPr lang="en-US" sz="1600" dirty="0"/>
                        <a:t>Next Hop</a:t>
                      </a:r>
                    </a:p>
                  </a:txBody>
                  <a:tcPr/>
                </a:tc>
                <a:tc>
                  <a:txBody>
                    <a:bodyPr/>
                    <a:lstStyle/>
                    <a:p>
                      <a:r>
                        <a:rPr lang="en-US" sz="1600" dirty="0"/>
                        <a:t>Outgoing Interface</a:t>
                      </a:r>
                    </a:p>
                  </a:txBody>
                  <a:tcPr/>
                </a:tc>
                <a:extLst>
                  <a:ext uri="{0D108BD9-81ED-4DB2-BD59-A6C34878D82A}">
                    <a16:rowId xmlns:a16="http://schemas.microsoft.com/office/drawing/2014/main" val="43468143"/>
                  </a:ext>
                </a:extLst>
              </a:tr>
              <a:tr h="303486">
                <a:tc>
                  <a:txBody>
                    <a:bodyPr/>
                    <a:lstStyle/>
                    <a:p>
                      <a:r>
                        <a:rPr lang="en-US" sz="1600" dirty="0"/>
                        <a:t>10.0.3.0/28 </a:t>
                      </a:r>
                    </a:p>
                  </a:txBody>
                  <a:tcPr/>
                </a:tc>
                <a:tc>
                  <a:txBody>
                    <a:bodyPr/>
                    <a:lstStyle/>
                    <a:p>
                      <a:r>
                        <a:rPr lang="en-US" sz="1600" dirty="0"/>
                        <a:t>10.0.3.0–10.0.3.15</a:t>
                      </a:r>
                    </a:p>
                  </a:txBody>
                  <a:tcPr/>
                </a:tc>
                <a:tc>
                  <a:txBody>
                    <a:bodyPr/>
                    <a:lstStyle/>
                    <a:p>
                      <a:r>
                        <a:rPr lang="en-US" sz="1600" dirty="0"/>
                        <a:t>10.1.1.1</a:t>
                      </a:r>
                    </a:p>
                  </a:txBody>
                  <a:tcPr/>
                </a:tc>
                <a:tc>
                  <a:txBody>
                    <a:bodyPr/>
                    <a:lstStyle/>
                    <a:p>
                      <a:r>
                        <a:rPr lang="en-US" sz="1600" dirty="0"/>
                        <a:t>Gigabit Ethernet 1/1</a:t>
                      </a:r>
                    </a:p>
                  </a:txBody>
                  <a:tcPr/>
                </a:tc>
                <a:extLst>
                  <a:ext uri="{0D108BD9-81ED-4DB2-BD59-A6C34878D82A}">
                    <a16:rowId xmlns:a16="http://schemas.microsoft.com/office/drawing/2014/main" val="131724470"/>
                  </a:ext>
                </a:extLst>
              </a:tr>
              <a:tr h="303486">
                <a:tc>
                  <a:txBody>
                    <a:bodyPr/>
                    <a:lstStyle/>
                    <a:p>
                      <a:r>
                        <a:rPr lang="en-US" sz="1600" dirty="0"/>
                        <a:t>10.0.3.0/26 </a:t>
                      </a:r>
                    </a:p>
                  </a:txBody>
                  <a:tcPr/>
                </a:tc>
                <a:tc>
                  <a:txBody>
                    <a:bodyPr/>
                    <a:lstStyle/>
                    <a:p>
                      <a:r>
                        <a:rPr lang="en-US" sz="1600" dirty="0"/>
                        <a:t>10.0.3.0–10.0.3.63</a:t>
                      </a:r>
                    </a:p>
                  </a:txBody>
                  <a:tcPr/>
                </a:tc>
                <a:tc>
                  <a:txBody>
                    <a:bodyPr/>
                    <a:lstStyle/>
                    <a:p>
                      <a:r>
                        <a:rPr lang="en-US" sz="1600" dirty="0"/>
                        <a:t>10.2.2.2</a:t>
                      </a:r>
                    </a:p>
                  </a:txBody>
                  <a:tcPr/>
                </a:tc>
                <a:tc>
                  <a:txBody>
                    <a:bodyPr/>
                    <a:lstStyle/>
                    <a:p>
                      <a:r>
                        <a:rPr lang="en-US" sz="1600" dirty="0"/>
                        <a:t>Gigabit Ethernet 2/2</a:t>
                      </a:r>
                    </a:p>
                  </a:txBody>
                  <a:tcPr/>
                </a:tc>
                <a:extLst>
                  <a:ext uri="{0D108BD9-81ED-4DB2-BD59-A6C34878D82A}">
                    <a16:rowId xmlns:a16="http://schemas.microsoft.com/office/drawing/2014/main" val="3813488579"/>
                  </a:ext>
                </a:extLst>
              </a:tr>
              <a:tr h="303486">
                <a:tc>
                  <a:txBody>
                    <a:bodyPr/>
                    <a:lstStyle/>
                    <a:p>
                      <a:r>
                        <a:rPr lang="en-US" sz="1600" dirty="0"/>
                        <a:t>10.0.3.0/24 </a:t>
                      </a:r>
                    </a:p>
                  </a:txBody>
                  <a:tcPr/>
                </a:tc>
                <a:tc>
                  <a:txBody>
                    <a:bodyPr/>
                    <a:lstStyle/>
                    <a:p>
                      <a:r>
                        <a:rPr lang="en-US" sz="1600" dirty="0"/>
                        <a:t>10.0.3.0–10.0.3.255</a:t>
                      </a:r>
                    </a:p>
                  </a:txBody>
                  <a:tcPr/>
                </a:tc>
                <a:tc>
                  <a:txBody>
                    <a:bodyPr/>
                    <a:lstStyle/>
                    <a:p>
                      <a:r>
                        <a:rPr lang="en-US" sz="1600" dirty="0"/>
                        <a:t>10.3.3.3</a:t>
                      </a:r>
                    </a:p>
                  </a:txBody>
                  <a:tcPr/>
                </a:tc>
                <a:tc>
                  <a:txBody>
                    <a:bodyPr/>
                    <a:lstStyle/>
                    <a:p>
                      <a:r>
                        <a:rPr lang="en-US" sz="1600" dirty="0"/>
                        <a:t>Gigabit Ethernet 3/3</a:t>
                      </a:r>
                    </a:p>
                  </a:txBody>
                  <a:tcPr/>
                </a:tc>
                <a:extLst>
                  <a:ext uri="{0D108BD9-81ED-4DB2-BD59-A6C34878D82A}">
                    <a16:rowId xmlns:a16="http://schemas.microsoft.com/office/drawing/2014/main" val="1257150455"/>
                  </a:ext>
                </a:extLst>
              </a:tr>
            </a:tbl>
          </a:graphicData>
        </a:graphic>
      </p:graphicFrame>
    </p:spTree>
    <p:extLst>
      <p:ext uri="{BB962C8B-B14F-4D97-AF65-F5344CB8AC3E}">
        <p14:creationId xmlns:p14="http://schemas.microsoft.com/office/powerpoint/2010/main" val="12058671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782379"/>
            <a:ext cx="7704193" cy="4766496"/>
          </a:xfrm>
        </p:spPr>
        <p:txBody>
          <a:bodyPr>
            <a:normAutofit lnSpcReduction="10000"/>
          </a:bodyPr>
          <a:lstStyle/>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Administrative distance - Administrative distance (AD) is a rating of the trustworthiness of a routing information source. If a router learns about a route to a destination from more than one routing protocol, and all the routes have the same prefix length, then the AD is compared.</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As each routing protocol receives routing updates and other routing information, it chooses the best path to any given destination and attempts to install this path into the routing table. </a:t>
            </a:r>
          </a:p>
          <a:p>
            <a:pPr marL="228600" lvl="1" algn="just" fontAlgn="base">
              <a:lnSpc>
                <a:spcPct val="100000"/>
              </a:lnSpc>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The RIB is programmed from the various routing protocol processes. Every routing protocol presents the same information to the RIB for insertion: the destination network, the next-hop IP address, the AD, and metric values. </a:t>
            </a:r>
          </a:p>
          <a:p>
            <a:pPr marL="228600" lvl="1" algn="just" fontAlgn="base">
              <a:lnSpc>
                <a:spcPct val="100000"/>
              </a:lnSpc>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The RIB accepts or rejects a route based on the  following logic:</a:t>
            </a:r>
          </a:p>
          <a:p>
            <a:pPr marL="685800" lvl="2" algn="just" fontAlgn="base">
              <a:lnSpc>
                <a:spcPct val="100000"/>
              </a:lnSpc>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If the route does not exist in the RIB, the route is accepted.</a:t>
            </a:r>
          </a:p>
          <a:p>
            <a:pPr marL="685800" lvl="2" algn="just" fontAlgn="base">
              <a:lnSpc>
                <a:spcPct val="100000"/>
              </a:lnSpc>
              <a:spcBef>
                <a:spcPts val="1000"/>
              </a:spcBef>
              <a:spcAft>
                <a:spcPts val="600"/>
              </a:spcAft>
              <a:buClr>
                <a:schemeClr val="tx2"/>
              </a:buClr>
              <a:buSzPct val="90000"/>
              <a:buFont typeface="Courier New" panose="02070309020205020404" pitchFamily="49" charset="0"/>
              <a:buChar char="o"/>
            </a:pPr>
            <a:r>
              <a:rPr lang="en-US" sz="1400" b="1" i="1" dirty="0">
                <a:solidFill>
                  <a:schemeClr val="tx2"/>
                </a:solidFill>
              </a:rPr>
              <a:t>If the route exists in the RIB, the AD must be compared. Routes with the lower AD values are installed in the routing table, routes with higher AD values are rejected and the submitting routing process is notified.</a:t>
            </a: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graphicFrame>
        <p:nvGraphicFramePr>
          <p:cNvPr id="5" name="Table 4">
            <a:extLst>
              <a:ext uri="{FF2B5EF4-FFF2-40B4-BE49-F238E27FC236}">
                <a16:creationId xmlns:a16="http://schemas.microsoft.com/office/drawing/2014/main" id="{DA1B825D-68D3-4F23-9006-EAF190AAA246}"/>
              </a:ext>
            </a:extLst>
          </p:cNvPr>
          <p:cNvGraphicFramePr>
            <a:graphicFrameLocks noGrp="1"/>
          </p:cNvGraphicFramePr>
          <p:nvPr>
            <p:extLst>
              <p:ext uri="{D42A27DB-BD31-4B8C-83A1-F6EECF244321}">
                <p14:modId xmlns:p14="http://schemas.microsoft.com/office/powerpoint/2010/main" val="3853709472"/>
              </p:ext>
            </p:extLst>
          </p:nvPr>
        </p:nvGraphicFramePr>
        <p:xfrm>
          <a:off x="8024747" y="285147"/>
          <a:ext cx="3891426" cy="5077674"/>
        </p:xfrm>
        <a:graphic>
          <a:graphicData uri="http://schemas.openxmlformats.org/drawingml/2006/table">
            <a:tbl>
              <a:tblPr firstRow="1" bandRow="1">
                <a:tableStyleId>{073A0DAA-6AF3-43AB-8588-CEC1D06C72B9}</a:tableStyleId>
              </a:tblPr>
              <a:tblGrid>
                <a:gridCol w="1945713">
                  <a:extLst>
                    <a:ext uri="{9D8B030D-6E8A-4147-A177-3AD203B41FA5}">
                      <a16:colId xmlns:a16="http://schemas.microsoft.com/office/drawing/2014/main" val="3826561558"/>
                    </a:ext>
                  </a:extLst>
                </a:gridCol>
                <a:gridCol w="1945713">
                  <a:extLst>
                    <a:ext uri="{9D8B030D-6E8A-4147-A177-3AD203B41FA5}">
                      <a16:colId xmlns:a16="http://schemas.microsoft.com/office/drawing/2014/main" val="1602321831"/>
                    </a:ext>
                  </a:extLst>
                </a:gridCol>
              </a:tblGrid>
              <a:tr h="597114">
                <a:tc>
                  <a:txBody>
                    <a:bodyPr/>
                    <a:lstStyle/>
                    <a:p>
                      <a:r>
                        <a:rPr lang="en-US" sz="1200" dirty="0"/>
                        <a:t>Routing Protocol</a:t>
                      </a:r>
                    </a:p>
                  </a:txBody>
                  <a:tcPr/>
                </a:tc>
                <a:tc>
                  <a:txBody>
                    <a:bodyPr/>
                    <a:lstStyle/>
                    <a:p>
                      <a:r>
                        <a:rPr lang="en-US" sz="1200" dirty="0"/>
                        <a:t>Default Administrative Distance</a:t>
                      </a:r>
                    </a:p>
                  </a:txBody>
                  <a:tcPr/>
                </a:tc>
                <a:extLst>
                  <a:ext uri="{0D108BD9-81ED-4DB2-BD59-A6C34878D82A}">
                    <a16:rowId xmlns:a16="http://schemas.microsoft.com/office/drawing/2014/main" val="3403049276"/>
                  </a:ext>
                </a:extLst>
              </a:tr>
              <a:tr h="248797">
                <a:tc>
                  <a:txBody>
                    <a:bodyPr/>
                    <a:lstStyle/>
                    <a:p>
                      <a:r>
                        <a:rPr lang="en-US" sz="1800" b="1" dirty="0"/>
                        <a:t>Command</a:t>
                      </a:r>
                    </a:p>
                  </a:txBody>
                  <a:tcPr/>
                </a:tc>
                <a:tc>
                  <a:txBody>
                    <a:bodyPr/>
                    <a:lstStyle/>
                    <a:p>
                      <a:r>
                        <a:rPr lang="en-US" sz="1800" b="1" dirty="0"/>
                        <a:t>0</a:t>
                      </a:r>
                    </a:p>
                  </a:txBody>
                  <a:tcPr/>
                </a:tc>
                <a:extLst>
                  <a:ext uri="{0D108BD9-81ED-4DB2-BD59-A6C34878D82A}">
                    <a16:rowId xmlns:a16="http://schemas.microsoft.com/office/drawing/2014/main" val="800650788"/>
                  </a:ext>
                </a:extLst>
              </a:tr>
              <a:tr h="248797">
                <a:tc>
                  <a:txBody>
                    <a:bodyPr/>
                    <a:lstStyle/>
                    <a:p>
                      <a:r>
                        <a:rPr lang="en-US" sz="1800" b="1" dirty="0"/>
                        <a:t>Static</a:t>
                      </a:r>
                    </a:p>
                  </a:txBody>
                  <a:tcPr/>
                </a:tc>
                <a:tc>
                  <a:txBody>
                    <a:bodyPr/>
                    <a:lstStyle/>
                    <a:p>
                      <a:r>
                        <a:rPr lang="en-US" sz="1800" b="1" dirty="0"/>
                        <a:t>1</a:t>
                      </a:r>
                    </a:p>
                  </a:txBody>
                  <a:tcPr/>
                </a:tc>
                <a:extLst>
                  <a:ext uri="{0D108BD9-81ED-4DB2-BD59-A6C34878D82A}">
                    <a16:rowId xmlns:a16="http://schemas.microsoft.com/office/drawing/2014/main" val="3858625242"/>
                  </a:ext>
                </a:extLst>
              </a:tr>
              <a:tr h="422956">
                <a:tc>
                  <a:txBody>
                    <a:bodyPr/>
                    <a:lstStyle/>
                    <a:p>
                      <a:r>
                        <a:rPr lang="en-US" sz="1800" b="1" dirty="0"/>
                        <a:t>EIGRP summary route</a:t>
                      </a:r>
                    </a:p>
                  </a:txBody>
                  <a:tcPr/>
                </a:tc>
                <a:tc>
                  <a:txBody>
                    <a:bodyPr/>
                    <a:lstStyle/>
                    <a:p>
                      <a:r>
                        <a:rPr lang="en-US" sz="1800" b="1" dirty="0"/>
                        <a:t>5</a:t>
                      </a:r>
                    </a:p>
                  </a:txBody>
                  <a:tcPr/>
                </a:tc>
                <a:extLst>
                  <a:ext uri="{0D108BD9-81ED-4DB2-BD59-A6C34878D82A}">
                    <a16:rowId xmlns:a16="http://schemas.microsoft.com/office/drawing/2014/main" val="3758619822"/>
                  </a:ext>
                </a:extLst>
              </a:tr>
              <a:tr h="248797">
                <a:tc>
                  <a:txBody>
                    <a:bodyPr/>
                    <a:lstStyle/>
                    <a:p>
                      <a:r>
                        <a:rPr lang="en-US" sz="1800" b="1" dirty="0"/>
                        <a:t>External BGP (eBGP)</a:t>
                      </a:r>
                    </a:p>
                  </a:txBody>
                  <a:tcPr/>
                </a:tc>
                <a:tc>
                  <a:txBody>
                    <a:bodyPr/>
                    <a:lstStyle/>
                    <a:p>
                      <a:r>
                        <a:rPr lang="en-US" sz="1800" b="1" dirty="0"/>
                        <a:t>20</a:t>
                      </a:r>
                    </a:p>
                  </a:txBody>
                  <a:tcPr/>
                </a:tc>
                <a:extLst>
                  <a:ext uri="{0D108BD9-81ED-4DB2-BD59-A6C34878D82A}">
                    <a16:rowId xmlns:a16="http://schemas.microsoft.com/office/drawing/2014/main" val="2696749931"/>
                  </a:ext>
                </a:extLst>
              </a:tr>
              <a:tr h="248797">
                <a:tc>
                  <a:txBody>
                    <a:bodyPr/>
                    <a:lstStyle/>
                    <a:p>
                      <a:r>
                        <a:rPr lang="en-US" sz="1800" b="1" dirty="0"/>
                        <a:t>EIGRP (internal)</a:t>
                      </a:r>
                    </a:p>
                  </a:txBody>
                  <a:tcPr/>
                </a:tc>
                <a:tc>
                  <a:txBody>
                    <a:bodyPr/>
                    <a:lstStyle/>
                    <a:p>
                      <a:r>
                        <a:rPr lang="en-US" sz="1800" b="1" dirty="0"/>
                        <a:t>90</a:t>
                      </a:r>
                    </a:p>
                  </a:txBody>
                  <a:tcPr/>
                </a:tc>
                <a:extLst>
                  <a:ext uri="{0D108BD9-81ED-4DB2-BD59-A6C34878D82A}">
                    <a16:rowId xmlns:a16="http://schemas.microsoft.com/office/drawing/2014/main" val="2572492307"/>
                  </a:ext>
                </a:extLst>
              </a:tr>
              <a:tr h="248797">
                <a:tc>
                  <a:txBody>
                    <a:bodyPr/>
                    <a:lstStyle/>
                    <a:p>
                      <a:r>
                        <a:rPr lang="en-US" sz="1800" b="1" dirty="0"/>
                        <a:t>OSPF</a:t>
                      </a:r>
                    </a:p>
                  </a:txBody>
                  <a:tcPr/>
                </a:tc>
                <a:tc>
                  <a:txBody>
                    <a:bodyPr/>
                    <a:lstStyle/>
                    <a:p>
                      <a:r>
                        <a:rPr lang="en-US" sz="1800" b="1" dirty="0"/>
                        <a:t>110</a:t>
                      </a:r>
                    </a:p>
                  </a:txBody>
                  <a:tcPr/>
                </a:tc>
                <a:extLst>
                  <a:ext uri="{0D108BD9-81ED-4DB2-BD59-A6C34878D82A}">
                    <a16:rowId xmlns:a16="http://schemas.microsoft.com/office/drawing/2014/main" val="3022741757"/>
                  </a:ext>
                </a:extLst>
              </a:tr>
              <a:tr h="248797">
                <a:tc>
                  <a:txBody>
                    <a:bodyPr/>
                    <a:lstStyle/>
                    <a:p>
                      <a:r>
                        <a:rPr lang="en-US" sz="1800" b="1" dirty="0"/>
                        <a:t>IS-IS</a:t>
                      </a:r>
                    </a:p>
                  </a:txBody>
                  <a:tcPr/>
                </a:tc>
                <a:tc>
                  <a:txBody>
                    <a:bodyPr/>
                    <a:lstStyle/>
                    <a:p>
                      <a:r>
                        <a:rPr lang="en-US" sz="1800" b="1" dirty="0"/>
                        <a:t>115</a:t>
                      </a:r>
                    </a:p>
                  </a:txBody>
                  <a:tcPr/>
                </a:tc>
                <a:extLst>
                  <a:ext uri="{0D108BD9-81ED-4DB2-BD59-A6C34878D82A}">
                    <a16:rowId xmlns:a16="http://schemas.microsoft.com/office/drawing/2014/main" val="3562348503"/>
                  </a:ext>
                </a:extLst>
              </a:tr>
              <a:tr h="248797">
                <a:tc>
                  <a:txBody>
                    <a:bodyPr/>
                    <a:lstStyle/>
                    <a:p>
                      <a:r>
                        <a:rPr lang="en-US" sz="1800" b="1" dirty="0"/>
                        <a:t>RIP</a:t>
                      </a:r>
                    </a:p>
                  </a:txBody>
                  <a:tcPr/>
                </a:tc>
                <a:tc>
                  <a:txBody>
                    <a:bodyPr/>
                    <a:lstStyle/>
                    <a:p>
                      <a:r>
                        <a:rPr lang="en-US" sz="1800" b="1" dirty="0"/>
                        <a:t>120</a:t>
                      </a:r>
                    </a:p>
                  </a:txBody>
                  <a:tcPr/>
                </a:tc>
                <a:extLst>
                  <a:ext uri="{0D108BD9-81ED-4DB2-BD59-A6C34878D82A}">
                    <a16:rowId xmlns:a16="http://schemas.microsoft.com/office/drawing/2014/main" val="3418126774"/>
                  </a:ext>
                </a:extLst>
              </a:tr>
              <a:tr h="248797">
                <a:tc>
                  <a:txBody>
                    <a:bodyPr/>
                    <a:lstStyle/>
                    <a:p>
                      <a:r>
                        <a:rPr lang="en-US" sz="1800" b="1" dirty="0"/>
                        <a:t>EIGRP (external)</a:t>
                      </a:r>
                    </a:p>
                  </a:txBody>
                  <a:tcPr/>
                </a:tc>
                <a:tc>
                  <a:txBody>
                    <a:bodyPr/>
                    <a:lstStyle/>
                    <a:p>
                      <a:r>
                        <a:rPr lang="en-US" sz="1800" b="1" dirty="0"/>
                        <a:t>170</a:t>
                      </a:r>
                    </a:p>
                  </a:txBody>
                  <a:tcPr/>
                </a:tc>
                <a:extLst>
                  <a:ext uri="{0D108BD9-81ED-4DB2-BD59-A6C34878D82A}">
                    <a16:rowId xmlns:a16="http://schemas.microsoft.com/office/drawing/2014/main" val="1212213611"/>
                  </a:ext>
                </a:extLst>
              </a:tr>
              <a:tr h="248797">
                <a:tc>
                  <a:txBody>
                    <a:bodyPr/>
                    <a:lstStyle/>
                    <a:p>
                      <a:r>
                        <a:rPr lang="en-US" sz="1800" b="1" dirty="0"/>
                        <a:t>Internal BGP (iBGP)</a:t>
                      </a:r>
                    </a:p>
                  </a:txBody>
                  <a:tcPr/>
                </a:tc>
                <a:tc>
                  <a:txBody>
                    <a:bodyPr/>
                    <a:lstStyle/>
                    <a:p>
                      <a:r>
                        <a:rPr lang="en-US" sz="1800" b="1" dirty="0"/>
                        <a:t>200</a:t>
                      </a:r>
                    </a:p>
                  </a:txBody>
                  <a:tcPr/>
                </a:tc>
                <a:extLst>
                  <a:ext uri="{0D108BD9-81ED-4DB2-BD59-A6C34878D82A}">
                    <a16:rowId xmlns:a16="http://schemas.microsoft.com/office/drawing/2014/main" val="3028330670"/>
                  </a:ext>
                </a:extLst>
              </a:tr>
            </a:tbl>
          </a:graphicData>
        </a:graphic>
      </p:graphicFrame>
    </p:spTree>
    <p:extLst>
      <p:ext uri="{BB962C8B-B14F-4D97-AF65-F5344CB8AC3E}">
        <p14:creationId xmlns:p14="http://schemas.microsoft.com/office/powerpoint/2010/main" val="402809604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530576"/>
            <a:ext cx="7795065" cy="4766496"/>
          </a:xfrm>
        </p:spPr>
        <p:txBody>
          <a:bodyPr>
            <a:normAutofit/>
          </a:bodyPr>
          <a:lstStyle/>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Each of these three protocols attempts to install the route to 10.3.3.0/24 into the routing table. Because the prefix length is the same, the next decision point is the AD, where the routing protocol with the lowest AD installs the route into the routing table. Because the EIGRP internal route has the best AD, it is the one installed into the routing table, as demonstrated below.</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The routing protocol or protocols that failed to install their route into the table (in this example, OSPF and IS-IS) hang on to the route and tell the routing table process to report to them if the best path fails so that they can try to reinstall this route. Understanding the order of processing from a router is critical because in some scenarios the path with the lowest AD may not always be installed in the RIB. </a:t>
            </a: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graphicFrame>
        <p:nvGraphicFramePr>
          <p:cNvPr id="5" name="Table 4">
            <a:extLst>
              <a:ext uri="{FF2B5EF4-FFF2-40B4-BE49-F238E27FC236}">
                <a16:creationId xmlns:a16="http://schemas.microsoft.com/office/drawing/2014/main" id="{DA1B825D-68D3-4F23-9006-EAF190AAA246}"/>
              </a:ext>
            </a:extLst>
          </p:cNvPr>
          <p:cNvGraphicFramePr>
            <a:graphicFrameLocks noGrp="1"/>
          </p:cNvGraphicFramePr>
          <p:nvPr/>
        </p:nvGraphicFramePr>
        <p:xfrm>
          <a:off x="8024747" y="285147"/>
          <a:ext cx="3891426" cy="5077674"/>
        </p:xfrm>
        <a:graphic>
          <a:graphicData uri="http://schemas.openxmlformats.org/drawingml/2006/table">
            <a:tbl>
              <a:tblPr firstRow="1" bandRow="1">
                <a:tableStyleId>{073A0DAA-6AF3-43AB-8588-CEC1D06C72B9}</a:tableStyleId>
              </a:tblPr>
              <a:tblGrid>
                <a:gridCol w="1945713">
                  <a:extLst>
                    <a:ext uri="{9D8B030D-6E8A-4147-A177-3AD203B41FA5}">
                      <a16:colId xmlns:a16="http://schemas.microsoft.com/office/drawing/2014/main" val="3826561558"/>
                    </a:ext>
                  </a:extLst>
                </a:gridCol>
                <a:gridCol w="1945713">
                  <a:extLst>
                    <a:ext uri="{9D8B030D-6E8A-4147-A177-3AD203B41FA5}">
                      <a16:colId xmlns:a16="http://schemas.microsoft.com/office/drawing/2014/main" val="1602321831"/>
                    </a:ext>
                  </a:extLst>
                </a:gridCol>
              </a:tblGrid>
              <a:tr h="597114">
                <a:tc>
                  <a:txBody>
                    <a:bodyPr/>
                    <a:lstStyle/>
                    <a:p>
                      <a:r>
                        <a:rPr lang="en-US" sz="1200" dirty="0"/>
                        <a:t>Routing Protocol</a:t>
                      </a:r>
                    </a:p>
                  </a:txBody>
                  <a:tcPr/>
                </a:tc>
                <a:tc>
                  <a:txBody>
                    <a:bodyPr/>
                    <a:lstStyle/>
                    <a:p>
                      <a:r>
                        <a:rPr lang="en-US" sz="1200" dirty="0"/>
                        <a:t>Default Administrative Distance</a:t>
                      </a:r>
                    </a:p>
                  </a:txBody>
                  <a:tcPr/>
                </a:tc>
                <a:extLst>
                  <a:ext uri="{0D108BD9-81ED-4DB2-BD59-A6C34878D82A}">
                    <a16:rowId xmlns:a16="http://schemas.microsoft.com/office/drawing/2014/main" val="3403049276"/>
                  </a:ext>
                </a:extLst>
              </a:tr>
              <a:tr h="248797">
                <a:tc>
                  <a:txBody>
                    <a:bodyPr/>
                    <a:lstStyle/>
                    <a:p>
                      <a:r>
                        <a:rPr lang="en-US" sz="1800" b="1" dirty="0"/>
                        <a:t>Command</a:t>
                      </a:r>
                    </a:p>
                  </a:txBody>
                  <a:tcPr/>
                </a:tc>
                <a:tc>
                  <a:txBody>
                    <a:bodyPr/>
                    <a:lstStyle/>
                    <a:p>
                      <a:r>
                        <a:rPr lang="en-US" sz="1800" b="1" dirty="0"/>
                        <a:t>0</a:t>
                      </a:r>
                    </a:p>
                  </a:txBody>
                  <a:tcPr/>
                </a:tc>
                <a:extLst>
                  <a:ext uri="{0D108BD9-81ED-4DB2-BD59-A6C34878D82A}">
                    <a16:rowId xmlns:a16="http://schemas.microsoft.com/office/drawing/2014/main" val="800650788"/>
                  </a:ext>
                </a:extLst>
              </a:tr>
              <a:tr h="248797">
                <a:tc>
                  <a:txBody>
                    <a:bodyPr/>
                    <a:lstStyle/>
                    <a:p>
                      <a:r>
                        <a:rPr lang="en-US" sz="1800" b="1" dirty="0"/>
                        <a:t>Static</a:t>
                      </a:r>
                    </a:p>
                  </a:txBody>
                  <a:tcPr/>
                </a:tc>
                <a:tc>
                  <a:txBody>
                    <a:bodyPr/>
                    <a:lstStyle/>
                    <a:p>
                      <a:r>
                        <a:rPr lang="en-US" sz="1800" b="1" dirty="0"/>
                        <a:t>1</a:t>
                      </a:r>
                    </a:p>
                  </a:txBody>
                  <a:tcPr/>
                </a:tc>
                <a:extLst>
                  <a:ext uri="{0D108BD9-81ED-4DB2-BD59-A6C34878D82A}">
                    <a16:rowId xmlns:a16="http://schemas.microsoft.com/office/drawing/2014/main" val="3858625242"/>
                  </a:ext>
                </a:extLst>
              </a:tr>
              <a:tr h="422956">
                <a:tc>
                  <a:txBody>
                    <a:bodyPr/>
                    <a:lstStyle/>
                    <a:p>
                      <a:r>
                        <a:rPr lang="en-US" sz="1800" b="1" dirty="0"/>
                        <a:t>EIGRP summary route</a:t>
                      </a:r>
                    </a:p>
                  </a:txBody>
                  <a:tcPr/>
                </a:tc>
                <a:tc>
                  <a:txBody>
                    <a:bodyPr/>
                    <a:lstStyle/>
                    <a:p>
                      <a:r>
                        <a:rPr lang="en-US" sz="1800" b="1" dirty="0"/>
                        <a:t>5</a:t>
                      </a:r>
                    </a:p>
                  </a:txBody>
                  <a:tcPr/>
                </a:tc>
                <a:extLst>
                  <a:ext uri="{0D108BD9-81ED-4DB2-BD59-A6C34878D82A}">
                    <a16:rowId xmlns:a16="http://schemas.microsoft.com/office/drawing/2014/main" val="3758619822"/>
                  </a:ext>
                </a:extLst>
              </a:tr>
              <a:tr h="248797">
                <a:tc>
                  <a:txBody>
                    <a:bodyPr/>
                    <a:lstStyle/>
                    <a:p>
                      <a:r>
                        <a:rPr lang="en-US" sz="1800" b="1" dirty="0"/>
                        <a:t>External BGP (eBGP)</a:t>
                      </a:r>
                    </a:p>
                  </a:txBody>
                  <a:tcPr/>
                </a:tc>
                <a:tc>
                  <a:txBody>
                    <a:bodyPr/>
                    <a:lstStyle/>
                    <a:p>
                      <a:r>
                        <a:rPr lang="en-US" sz="1800" b="1" dirty="0"/>
                        <a:t>20</a:t>
                      </a:r>
                    </a:p>
                  </a:txBody>
                  <a:tcPr/>
                </a:tc>
                <a:extLst>
                  <a:ext uri="{0D108BD9-81ED-4DB2-BD59-A6C34878D82A}">
                    <a16:rowId xmlns:a16="http://schemas.microsoft.com/office/drawing/2014/main" val="2696749931"/>
                  </a:ext>
                </a:extLst>
              </a:tr>
              <a:tr h="248797">
                <a:tc>
                  <a:txBody>
                    <a:bodyPr/>
                    <a:lstStyle/>
                    <a:p>
                      <a:r>
                        <a:rPr lang="en-US" sz="1800" b="1" dirty="0"/>
                        <a:t>EIGRP (internal)</a:t>
                      </a:r>
                    </a:p>
                  </a:txBody>
                  <a:tcPr/>
                </a:tc>
                <a:tc>
                  <a:txBody>
                    <a:bodyPr/>
                    <a:lstStyle/>
                    <a:p>
                      <a:r>
                        <a:rPr lang="en-US" sz="1800" b="1" dirty="0"/>
                        <a:t>90</a:t>
                      </a:r>
                    </a:p>
                  </a:txBody>
                  <a:tcPr/>
                </a:tc>
                <a:extLst>
                  <a:ext uri="{0D108BD9-81ED-4DB2-BD59-A6C34878D82A}">
                    <a16:rowId xmlns:a16="http://schemas.microsoft.com/office/drawing/2014/main" val="2572492307"/>
                  </a:ext>
                </a:extLst>
              </a:tr>
              <a:tr h="248797">
                <a:tc>
                  <a:txBody>
                    <a:bodyPr/>
                    <a:lstStyle/>
                    <a:p>
                      <a:r>
                        <a:rPr lang="en-US" sz="1800" b="1" dirty="0"/>
                        <a:t>OSPF</a:t>
                      </a:r>
                    </a:p>
                  </a:txBody>
                  <a:tcPr/>
                </a:tc>
                <a:tc>
                  <a:txBody>
                    <a:bodyPr/>
                    <a:lstStyle/>
                    <a:p>
                      <a:r>
                        <a:rPr lang="en-US" sz="1800" b="1" dirty="0"/>
                        <a:t>110</a:t>
                      </a:r>
                    </a:p>
                  </a:txBody>
                  <a:tcPr/>
                </a:tc>
                <a:extLst>
                  <a:ext uri="{0D108BD9-81ED-4DB2-BD59-A6C34878D82A}">
                    <a16:rowId xmlns:a16="http://schemas.microsoft.com/office/drawing/2014/main" val="3022741757"/>
                  </a:ext>
                </a:extLst>
              </a:tr>
              <a:tr h="248797">
                <a:tc>
                  <a:txBody>
                    <a:bodyPr/>
                    <a:lstStyle/>
                    <a:p>
                      <a:r>
                        <a:rPr lang="en-US" sz="1800" b="1" dirty="0"/>
                        <a:t>IS-IS</a:t>
                      </a:r>
                    </a:p>
                  </a:txBody>
                  <a:tcPr/>
                </a:tc>
                <a:tc>
                  <a:txBody>
                    <a:bodyPr/>
                    <a:lstStyle/>
                    <a:p>
                      <a:r>
                        <a:rPr lang="en-US" sz="1800" b="1" dirty="0"/>
                        <a:t>115</a:t>
                      </a:r>
                    </a:p>
                  </a:txBody>
                  <a:tcPr/>
                </a:tc>
                <a:extLst>
                  <a:ext uri="{0D108BD9-81ED-4DB2-BD59-A6C34878D82A}">
                    <a16:rowId xmlns:a16="http://schemas.microsoft.com/office/drawing/2014/main" val="3562348503"/>
                  </a:ext>
                </a:extLst>
              </a:tr>
              <a:tr h="248797">
                <a:tc>
                  <a:txBody>
                    <a:bodyPr/>
                    <a:lstStyle/>
                    <a:p>
                      <a:r>
                        <a:rPr lang="en-US" sz="1800" b="1" dirty="0"/>
                        <a:t>RIP</a:t>
                      </a:r>
                    </a:p>
                  </a:txBody>
                  <a:tcPr/>
                </a:tc>
                <a:tc>
                  <a:txBody>
                    <a:bodyPr/>
                    <a:lstStyle/>
                    <a:p>
                      <a:r>
                        <a:rPr lang="en-US" sz="1800" b="1" dirty="0"/>
                        <a:t>120</a:t>
                      </a:r>
                    </a:p>
                  </a:txBody>
                  <a:tcPr/>
                </a:tc>
                <a:extLst>
                  <a:ext uri="{0D108BD9-81ED-4DB2-BD59-A6C34878D82A}">
                    <a16:rowId xmlns:a16="http://schemas.microsoft.com/office/drawing/2014/main" val="3418126774"/>
                  </a:ext>
                </a:extLst>
              </a:tr>
              <a:tr h="248797">
                <a:tc>
                  <a:txBody>
                    <a:bodyPr/>
                    <a:lstStyle/>
                    <a:p>
                      <a:r>
                        <a:rPr lang="en-US" sz="1800" b="1" dirty="0"/>
                        <a:t>EIGRP (external)</a:t>
                      </a:r>
                    </a:p>
                  </a:txBody>
                  <a:tcPr/>
                </a:tc>
                <a:tc>
                  <a:txBody>
                    <a:bodyPr/>
                    <a:lstStyle/>
                    <a:p>
                      <a:r>
                        <a:rPr lang="en-US" sz="1800" b="1" dirty="0"/>
                        <a:t>170</a:t>
                      </a:r>
                    </a:p>
                  </a:txBody>
                  <a:tcPr/>
                </a:tc>
                <a:extLst>
                  <a:ext uri="{0D108BD9-81ED-4DB2-BD59-A6C34878D82A}">
                    <a16:rowId xmlns:a16="http://schemas.microsoft.com/office/drawing/2014/main" val="1212213611"/>
                  </a:ext>
                </a:extLst>
              </a:tr>
              <a:tr h="248797">
                <a:tc>
                  <a:txBody>
                    <a:bodyPr/>
                    <a:lstStyle/>
                    <a:p>
                      <a:r>
                        <a:rPr lang="en-US" sz="1800" b="1" dirty="0"/>
                        <a:t>Internal BGP (iBGP)</a:t>
                      </a:r>
                    </a:p>
                  </a:txBody>
                  <a:tcPr/>
                </a:tc>
                <a:tc>
                  <a:txBody>
                    <a:bodyPr/>
                    <a:lstStyle/>
                    <a:p>
                      <a:r>
                        <a:rPr lang="en-US" sz="1800" b="1" dirty="0"/>
                        <a:t>200</a:t>
                      </a:r>
                    </a:p>
                  </a:txBody>
                  <a:tcPr/>
                </a:tc>
                <a:extLst>
                  <a:ext uri="{0D108BD9-81ED-4DB2-BD59-A6C34878D82A}">
                    <a16:rowId xmlns:a16="http://schemas.microsoft.com/office/drawing/2014/main" val="3028330670"/>
                  </a:ext>
                </a:extLst>
              </a:tr>
            </a:tbl>
          </a:graphicData>
        </a:graphic>
      </p:graphicFrame>
      <p:graphicFrame>
        <p:nvGraphicFramePr>
          <p:cNvPr id="6" name="Table 5">
            <a:extLst>
              <a:ext uri="{FF2B5EF4-FFF2-40B4-BE49-F238E27FC236}">
                <a16:creationId xmlns:a16="http://schemas.microsoft.com/office/drawing/2014/main" id="{B64EED87-FBF2-40EF-BFB3-FBC88F07B084}"/>
              </a:ext>
            </a:extLst>
          </p:cNvPr>
          <p:cNvGraphicFramePr>
            <a:graphicFrameLocks noGrp="1"/>
          </p:cNvGraphicFramePr>
          <p:nvPr>
            <p:extLst>
              <p:ext uri="{D42A27DB-BD31-4B8C-83A1-F6EECF244321}">
                <p14:modId xmlns:p14="http://schemas.microsoft.com/office/powerpoint/2010/main" val="3535154600"/>
              </p:ext>
            </p:extLst>
          </p:nvPr>
        </p:nvGraphicFramePr>
        <p:xfrm>
          <a:off x="1505051" y="3790830"/>
          <a:ext cx="6096000" cy="1737360"/>
        </p:xfrm>
        <a:graphic>
          <a:graphicData uri="http://schemas.openxmlformats.org/drawingml/2006/table">
            <a:tbl>
              <a:tblPr firstRow="1" bandRow="1">
                <a:tableStyleId>{073A0DAA-6AF3-43AB-8588-CEC1D06C72B9}</a:tableStyleId>
              </a:tblPr>
              <a:tblGrid>
                <a:gridCol w="1524000">
                  <a:extLst>
                    <a:ext uri="{9D8B030D-6E8A-4147-A177-3AD203B41FA5}">
                      <a16:colId xmlns:a16="http://schemas.microsoft.com/office/drawing/2014/main" val="2977652617"/>
                    </a:ext>
                  </a:extLst>
                </a:gridCol>
                <a:gridCol w="1524000">
                  <a:extLst>
                    <a:ext uri="{9D8B030D-6E8A-4147-A177-3AD203B41FA5}">
                      <a16:colId xmlns:a16="http://schemas.microsoft.com/office/drawing/2014/main" val="722340360"/>
                    </a:ext>
                  </a:extLst>
                </a:gridCol>
                <a:gridCol w="1524000">
                  <a:extLst>
                    <a:ext uri="{9D8B030D-6E8A-4147-A177-3AD203B41FA5}">
                      <a16:colId xmlns:a16="http://schemas.microsoft.com/office/drawing/2014/main" val="51776683"/>
                    </a:ext>
                  </a:extLst>
                </a:gridCol>
                <a:gridCol w="1524000">
                  <a:extLst>
                    <a:ext uri="{9D8B030D-6E8A-4147-A177-3AD203B41FA5}">
                      <a16:colId xmlns:a16="http://schemas.microsoft.com/office/drawing/2014/main" val="3758704122"/>
                    </a:ext>
                  </a:extLst>
                </a:gridCol>
              </a:tblGrid>
              <a:tr h="450809">
                <a:tc>
                  <a:txBody>
                    <a:bodyPr/>
                    <a:lstStyle/>
                    <a:p>
                      <a:r>
                        <a:rPr lang="en-US" dirty="0"/>
                        <a:t>Routing Protocol</a:t>
                      </a:r>
                    </a:p>
                  </a:txBody>
                  <a:tcPr/>
                </a:tc>
                <a:tc>
                  <a:txBody>
                    <a:bodyPr/>
                    <a:lstStyle/>
                    <a:p>
                      <a:r>
                        <a:rPr lang="en-US" dirty="0"/>
                        <a:t>AD</a:t>
                      </a:r>
                    </a:p>
                  </a:txBody>
                  <a:tcPr/>
                </a:tc>
                <a:tc>
                  <a:txBody>
                    <a:bodyPr/>
                    <a:lstStyle/>
                    <a:p>
                      <a:r>
                        <a:rPr lang="en-US" dirty="0"/>
                        <a:t>Network</a:t>
                      </a:r>
                    </a:p>
                  </a:txBody>
                  <a:tcPr/>
                </a:tc>
                <a:tc>
                  <a:txBody>
                    <a:bodyPr/>
                    <a:lstStyle/>
                    <a:p>
                      <a:r>
                        <a:rPr lang="en-US" dirty="0"/>
                        <a:t>Installs in the RIB</a:t>
                      </a:r>
                    </a:p>
                  </a:txBody>
                  <a:tcPr/>
                </a:tc>
                <a:extLst>
                  <a:ext uri="{0D108BD9-81ED-4DB2-BD59-A6C34878D82A}">
                    <a16:rowId xmlns:a16="http://schemas.microsoft.com/office/drawing/2014/main" val="491799266"/>
                  </a:ext>
                </a:extLst>
              </a:tr>
              <a:tr h="322638">
                <a:tc>
                  <a:txBody>
                    <a:bodyPr/>
                    <a:lstStyle/>
                    <a:p>
                      <a:r>
                        <a:rPr lang="en-US" dirty="0"/>
                        <a:t>EIGRP</a:t>
                      </a:r>
                    </a:p>
                  </a:txBody>
                  <a:tcPr/>
                </a:tc>
                <a:tc>
                  <a:txBody>
                    <a:bodyPr/>
                    <a:lstStyle/>
                    <a:p>
                      <a:r>
                        <a:rPr lang="en-US" dirty="0"/>
                        <a:t>90</a:t>
                      </a:r>
                    </a:p>
                  </a:txBody>
                  <a:tcPr/>
                </a:tc>
                <a:tc>
                  <a:txBody>
                    <a:bodyPr/>
                    <a:lstStyle/>
                    <a:p>
                      <a:r>
                        <a:rPr lang="en-US" dirty="0"/>
                        <a:t>10.3.3.0/24</a:t>
                      </a:r>
                    </a:p>
                  </a:txBody>
                  <a:tcPr/>
                </a:tc>
                <a:tc>
                  <a:txBody>
                    <a:bodyPr/>
                    <a:lstStyle/>
                    <a:p>
                      <a:endParaRPr lang="en-US" dirty="0"/>
                    </a:p>
                  </a:txBody>
                  <a:tcPr/>
                </a:tc>
                <a:extLst>
                  <a:ext uri="{0D108BD9-81ED-4DB2-BD59-A6C34878D82A}">
                    <a16:rowId xmlns:a16="http://schemas.microsoft.com/office/drawing/2014/main" val="368789318"/>
                  </a:ext>
                </a:extLst>
              </a:tr>
              <a:tr h="322638">
                <a:tc>
                  <a:txBody>
                    <a:bodyPr/>
                    <a:lstStyle/>
                    <a:p>
                      <a:r>
                        <a:rPr lang="en-US" dirty="0"/>
                        <a:t>OSPF</a:t>
                      </a:r>
                    </a:p>
                  </a:txBody>
                  <a:tcPr/>
                </a:tc>
                <a:tc>
                  <a:txBody>
                    <a:bodyPr/>
                    <a:lstStyle/>
                    <a:p>
                      <a:r>
                        <a:rPr lang="en-US" dirty="0"/>
                        <a:t>110</a:t>
                      </a:r>
                    </a:p>
                  </a:txBody>
                  <a:tcPr/>
                </a:tc>
                <a:tc>
                  <a:txBody>
                    <a:bodyPr/>
                    <a:lstStyle/>
                    <a:p>
                      <a:r>
                        <a:rPr lang="en-US" dirty="0"/>
                        <a:t>10.3.3.0/24</a:t>
                      </a:r>
                    </a:p>
                  </a:txBody>
                  <a:tcPr/>
                </a:tc>
                <a:tc>
                  <a:txBody>
                    <a:bodyPr/>
                    <a:lstStyle/>
                    <a:p>
                      <a:r>
                        <a:rPr lang="en-US" b="1" dirty="0"/>
                        <a:t>X</a:t>
                      </a:r>
                    </a:p>
                  </a:txBody>
                  <a:tcPr/>
                </a:tc>
                <a:extLst>
                  <a:ext uri="{0D108BD9-81ED-4DB2-BD59-A6C34878D82A}">
                    <a16:rowId xmlns:a16="http://schemas.microsoft.com/office/drawing/2014/main" val="3889862167"/>
                  </a:ext>
                </a:extLst>
              </a:tr>
              <a:tr h="322638">
                <a:tc>
                  <a:txBody>
                    <a:bodyPr/>
                    <a:lstStyle/>
                    <a:p>
                      <a:r>
                        <a:rPr lang="en-US" dirty="0"/>
                        <a:t>IS-IS</a:t>
                      </a:r>
                    </a:p>
                  </a:txBody>
                  <a:tcPr/>
                </a:tc>
                <a:tc>
                  <a:txBody>
                    <a:bodyPr/>
                    <a:lstStyle/>
                    <a:p>
                      <a:r>
                        <a:rPr lang="en-US" dirty="0"/>
                        <a:t>115</a:t>
                      </a:r>
                    </a:p>
                  </a:txBody>
                  <a:tcPr/>
                </a:tc>
                <a:tc>
                  <a:txBody>
                    <a:bodyPr/>
                    <a:lstStyle/>
                    <a:p>
                      <a:r>
                        <a:rPr lang="en-US" dirty="0"/>
                        <a:t>10.3.3.0/24</a:t>
                      </a:r>
                    </a:p>
                  </a:txBody>
                  <a:tcPr/>
                </a:tc>
                <a:tc>
                  <a:txBody>
                    <a:bodyPr/>
                    <a:lstStyle/>
                    <a:p>
                      <a:r>
                        <a:rPr lang="en-US" b="1" dirty="0"/>
                        <a:t>X</a:t>
                      </a:r>
                    </a:p>
                  </a:txBody>
                  <a:tcPr/>
                </a:tc>
                <a:extLst>
                  <a:ext uri="{0D108BD9-81ED-4DB2-BD59-A6C34878D82A}">
                    <a16:rowId xmlns:a16="http://schemas.microsoft.com/office/drawing/2014/main" val="2432018743"/>
                  </a:ext>
                </a:extLst>
              </a:tr>
            </a:tbl>
          </a:graphicData>
        </a:graphic>
      </p:graphicFrame>
    </p:spTree>
    <p:extLst>
      <p:ext uri="{BB962C8B-B14F-4D97-AF65-F5344CB8AC3E}">
        <p14:creationId xmlns:p14="http://schemas.microsoft.com/office/powerpoint/2010/main" val="19022440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782379"/>
            <a:ext cx="11730961" cy="4766496"/>
          </a:xfrm>
        </p:spPr>
        <p:txBody>
          <a:bodyPr>
            <a:normAutofit/>
          </a:bodyPr>
          <a:lstStyle/>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i="1" dirty="0">
                <a:solidFill>
                  <a:schemeClr val="tx2"/>
                </a:solidFill>
              </a:rPr>
              <a:t>Metrics - A metric is a unit of measure used by a routing protocol in the best-path calculation. The metrics vary from one routing protocol to another.</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i="1" dirty="0">
                <a:solidFill>
                  <a:schemeClr val="tx2"/>
                </a:solidFill>
              </a:rPr>
              <a:t>The logic for selecting the best path for a routing protocol can vary. Most IGPs prefer internally learned routes over external routes and further prioritize the path with the lowest metric.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Equal-Cost Multipathing: </a:t>
            </a:r>
            <a:r>
              <a:rPr lang="en-US" sz="1800" i="1" dirty="0">
                <a:solidFill>
                  <a:schemeClr val="tx2"/>
                </a:solidFill>
              </a:rPr>
              <a:t>If a routing protocol </a:t>
            </a:r>
            <a:r>
              <a:rPr lang="en-US" sz="1800" b="1" i="1" dirty="0">
                <a:solidFill>
                  <a:schemeClr val="tx2"/>
                </a:solidFill>
              </a:rPr>
              <a:t>identifies multiple paths as a best path and supports multiple path entries, the router installs the maximum number of paths allowed per destination</a:t>
            </a:r>
            <a:r>
              <a:rPr lang="en-US" sz="1800" i="1" dirty="0">
                <a:solidFill>
                  <a:schemeClr val="tx2"/>
                </a:solidFill>
              </a:rPr>
              <a:t>. This is known as </a:t>
            </a:r>
            <a:r>
              <a:rPr lang="en-US" sz="1800" b="1" dirty="0">
                <a:solidFill>
                  <a:schemeClr val="tx2"/>
                </a:solidFill>
              </a:rPr>
              <a:t>equal-cost multipathing (ECMP) and provides load sharing across all links</a:t>
            </a:r>
            <a:r>
              <a:rPr lang="en-US" sz="1800" i="1" dirty="0">
                <a:solidFill>
                  <a:schemeClr val="tx2"/>
                </a:solidFill>
              </a:rPr>
              <a:t>. RIP, EIGRP, OSPF, and IS-IS all support ECMP. ECMP provides a mechanism to increase bandwidth across multiple paths by splitting traffic equally across the links. This figure shows an example and the routing table.</a:t>
            </a:r>
          </a:p>
          <a:p>
            <a:pPr marL="0" indent="0" algn="l" defTabSz="684213" fontAlgn="base">
              <a:spcBef>
                <a:spcPts val="600"/>
              </a:spcBef>
              <a:spcAft>
                <a:spcPts val="600"/>
              </a:spcAft>
              <a:buClr>
                <a:schemeClr val="tx2"/>
              </a:buClr>
              <a:buSzPct val="90000"/>
            </a:pPr>
            <a:endParaRPr lang="en-US" sz="1800" dirty="0">
              <a:solidFill>
                <a:srgbClr val="000000"/>
              </a:solidFill>
            </a:endParaRPr>
          </a:p>
          <a:p>
            <a:pPr algn="just" fontAlgn="base">
              <a:spcAft>
                <a:spcPts val="600"/>
              </a:spcAft>
              <a:buClr>
                <a:schemeClr val="tx2"/>
              </a:buClr>
              <a:buSzPct val="90000"/>
              <a:buFont typeface="Courier New" panose="02070309020205020404" pitchFamily="49" charset="0"/>
              <a:buChar char="o"/>
            </a:pPr>
            <a:endParaRPr lang="en-US" sz="1800" i="1" dirty="0">
              <a:solidFill>
                <a:schemeClr val="tx2"/>
              </a:solidFill>
            </a:endParaRP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pic>
        <p:nvPicPr>
          <p:cNvPr id="6" name="Picture 5">
            <a:extLst>
              <a:ext uri="{FF2B5EF4-FFF2-40B4-BE49-F238E27FC236}">
                <a16:creationId xmlns:a16="http://schemas.microsoft.com/office/drawing/2014/main" id="{DB010BA1-1186-44AB-B762-EA78578FA071}"/>
              </a:ext>
            </a:extLst>
          </p:cNvPr>
          <p:cNvPicPr>
            <a:picLocks noChangeAspect="1"/>
          </p:cNvPicPr>
          <p:nvPr/>
        </p:nvPicPr>
        <p:blipFill rotWithShape="1">
          <a:blip r:embed="rId3"/>
          <a:srcRect l="2642" t="3952" r="4372" b="8324"/>
          <a:stretch/>
        </p:blipFill>
        <p:spPr>
          <a:xfrm>
            <a:off x="1527786" y="3526971"/>
            <a:ext cx="3424741" cy="2037346"/>
          </a:xfrm>
          <a:prstGeom prst="rect">
            <a:avLst/>
          </a:prstGeom>
        </p:spPr>
      </p:pic>
      <p:pic>
        <p:nvPicPr>
          <p:cNvPr id="7" name="Picture 6">
            <a:extLst>
              <a:ext uri="{FF2B5EF4-FFF2-40B4-BE49-F238E27FC236}">
                <a16:creationId xmlns:a16="http://schemas.microsoft.com/office/drawing/2014/main" id="{2E42BF8B-34C6-4529-99FF-5D23FD6B58D0}"/>
              </a:ext>
            </a:extLst>
          </p:cNvPr>
          <p:cNvPicPr>
            <a:picLocks noChangeAspect="1"/>
          </p:cNvPicPr>
          <p:nvPr/>
        </p:nvPicPr>
        <p:blipFill rotWithShape="1">
          <a:blip r:embed="rId4"/>
          <a:srcRect t="20197" b="3236"/>
          <a:stretch/>
        </p:blipFill>
        <p:spPr>
          <a:xfrm>
            <a:off x="5548938" y="4194169"/>
            <a:ext cx="4613097" cy="702949"/>
          </a:xfrm>
          <a:prstGeom prst="rect">
            <a:avLst/>
          </a:prstGeom>
        </p:spPr>
      </p:pic>
    </p:spTree>
    <p:extLst>
      <p:ext uri="{BB962C8B-B14F-4D97-AF65-F5344CB8AC3E}">
        <p14:creationId xmlns:p14="http://schemas.microsoft.com/office/powerpoint/2010/main" val="12852368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Path Selection</a:t>
            </a:r>
          </a:p>
        </p:txBody>
      </p:sp>
      <p:sp>
        <p:nvSpPr>
          <p:cNvPr id="4099" name="Rectangle 34"/>
          <p:cNvSpPr>
            <a:spLocks noGrp="1" noChangeArrowheads="1"/>
          </p:cNvSpPr>
          <p:nvPr>
            <p:ph idx="1"/>
          </p:nvPr>
        </p:nvSpPr>
        <p:spPr>
          <a:xfrm>
            <a:off x="144880" y="782379"/>
            <a:ext cx="11730961" cy="4766496"/>
          </a:xfrm>
        </p:spPr>
        <p:txBody>
          <a:bodyPr>
            <a:normAutofit/>
          </a:bodyPr>
          <a:lstStyle/>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i="1" dirty="0">
                <a:solidFill>
                  <a:schemeClr val="tx2"/>
                </a:solidFill>
              </a:rPr>
              <a:t>By default, routing protocols install only routes with the lowest path metric. However, </a:t>
            </a:r>
            <a:r>
              <a:rPr lang="en-US" sz="1800" b="1" i="1" dirty="0">
                <a:solidFill>
                  <a:schemeClr val="tx2"/>
                </a:solidFill>
              </a:rPr>
              <a:t>EIGRP can be configured to install multiple routes with different path metrics</a:t>
            </a:r>
            <a:r>
              <a:rPr lang="en-US" sz="1800" i="1" dirty="0">
                <a:solidFill>
                  <a:schemeClr val="tx2"/>
                </a:solidFill>
              </a:rPr>
              <a:t>. This allows for </a:t>
            </a:r>
            <a:r>
              <a:rPr lang="en-US" sz="1800" b="1" i="1" dirty="0">
                <a:solidFill>
                  <a:schemeClr val="tx2"/>
                </a:solidFill>
              </a:rPr>
              <a:t>unequal-cost load balancing across multiple paths</a:t>
            </a:r>
            <a:r>
              <a:rPr lang="en-US" sz="1800" i="1" dirty="0">
                <a:solidFill>
                  <a:schemeClr val="tx2"/>
                </a:solidFill>
              </a:rPr>
              <a:t>. Traffic is transmitted out the router’s interfaces based on that path’s metrics in ratio to other the interface’s metrics.</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800" i="1" dirty="0">
                <a:solidFill>
                  <a:schemeClr val="tx2"/>
                </a:solidFill>
              </a:rPr>
              <a:t>Below topology with four routers running EIGRP. The delay has been incremented on R1’s Gi0/2 interface from 1 μ to 10 μ. R1 sees the two paths with different metrics. The path from R1 to R3 via R1–R2–R3 has been assigned a path metric of 3328, and the path via R1–R4–R3 has been assigned a path metric of 5632.</a:t>
            </a: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800" i="1" dirty="0">
              <a:solidFill>
                <a:schemeClr val="tx2"/>
              </a:solidFill>
            </a:endParaRP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pic>
        <p:nvPicPr>
          <p:cNvPr id="8" name="Picture 7">
            <a:extLst>
              <a:ext uri="{FF2B5EF4-FFF2-40B4-BE49-F238E27FC236}">
                <a16:creationId xmlns:a16="http://schemas.microsoft.com/office/drawing/2014/main" id="{B337C90D-7972-49A1-91BC-243C5D78A695}"/>
              </a:ext>
            </a:extLst>
          </p:cNvPr>
          <p:cNvPicPr>
            <a:picLocks noChangeAspect="1"/>
          </p:cNvPicPr>
          <p:nvPr/>
        </p:nvPicPr>
        <p:blipFill rotWithShape="1">
          <a:blip r:embed="rId3"/>
          <a:srcRect t="3963" b="15202"/>
          <a:stretch/>
        </p:blipFill>
        <p:spPr>
          <a:xfrm>
            <a:off x="628767" y="2828392"/>
            <a:ext cx="3573226" cy="2027583"/>
          </a:xfrm>
          <a:prstGeom prst="rect">
            <a:avLst/>
          </a:prstGeom>
        </p:spPr>
      </p:pic>
      <p:pic>
        <p:nvPicPr>
          <p:cNvPr id="9" name="Picture 8">
            <a:extLst>
              <a:ext uri="{FF2B5EF4-FFF2-40B4-BE49-F238E27FC236}">
                <a16:creationId xmlns:a16="http://schemas.microsoft.com/office/drawing/2014/main" id="{15E62F80-3B7D-4C72-A1C0-86B1D486B1DB}"/>
              </a:ext>
            </a:extLst>
          </p:cNvPr>
          <p:cNvPicPr>
            <a:picLocks noChangeAspect="1"/>
          </p:cNvPicPr>
          <p:nvPr/>
        </p:nvPicPr>
        <p:blipFill rotWithShape="1">
          <a:blip r:embed="rId4"/>
          <a:srcRect t="18057"/>
          <a:stretch/>
        </p:blipFill>
        <p:spPr>
          <a:xfrm>
            <a:off x="5049396" y="3165627"/>
            <a:ext cx="5981216" cy="1423412"/>
          </a:xfrm>
          <a:prstGeom prst="rect">
            <a:avLst/>
          </a:prstGeom>
        </p:spPr>
      </p:pic>
      <p:sp>
        <p:nvSpPr>
          <p:cNvPr id="10" name="TextBox 9">
            <a:extLst>
              <a:ext uri="{FF2B5EF4-FFF2-40B4-BE49-F238E27FC236}">
                <a16:creationId xmlns:a16="http://schemas.microsoft.com/office/drawing/2014/main" id="{66D7FCD0-575A-4E8C-984E-341FB8344C64}"/>
              </a:ext>
            </a:extLst>
          </p:cNvPr>
          <p:cNvSpPr txBox="1"/>
          <p:nvPr/>
        </p:nvSpPr>
        <p:spPr>
          <a:xfrm>
            <a:off x="2669655" y="5210321"/>
            <a:ext cx="9001724" cy="369332"/>
          </a:xfrm>
          <a:prstGeom prst="rect">
            <a:avLst/>
          </a:prstGeom>
          <a:noFill/>
        </p:spPr>
        <p:txBody>
          <a:bodyPr wrap="square" rtlCol="0">
            <a:spAutoFit/>
          </a:bodyPr>
          <a:lstStyle/>
          <a:p>
            <a:r>
              <a:rPr lang="en-US" i="1" dirty="0">
                <a:solidFill>
                  <a:schemeClr val="tx2"/>
                </a:solidFill>
              </a:rPr>
              <a:t>The explicit path must be viewed to see the traffic ratios with unequal-cost load balancing</a:t>
            </a:r>
            <a:r>
              <a:rPr lang="en-US" sz="1400" dirty="0"/>
              <a:t>.  </a:t>
            </a:r>
          </a:p>
        </p:txBody>
      </p:sp>
    </p:spTree>
    <p:extLst>
      <p:ext uri="{BB962C8B-B14F-4D97-AF65-F5344CB8AC3E}">
        <p14:creationId xmlns:p14="http://schemas.microsoft.com/office/powerpoint/2010/main" val="95071257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Characteristics of Routing Protocols</a:t>
            </a:r>
          </a:p>
        </p:txBody>
      </p:sp>
      <p:graphicFrame>
        <p:nvGraphicFramePr>
          <p:cNvPr id="11" name="Table 10">
            <a:extLst>
              <a:ext uri="{FF2B5EF4-FFF2-40B4-BE49-F238E27FC236}">
                <a16:creationId xmlns:a16="http://schemas.microsoft.com/office/drawing/2014/main" id="{B3C5C123-B4BB-4262-A78E-CDBE2AFA5814}"/>
              </a:ext>
            </a:extLst>
          </p:cNvPr>
          <p:cNvGraphicFramePr>
            <a:graphicFrameLocks noGrp="1"/>
          </p:cNvGraphicFramePr>
          <p:nvPr>
            <p:extLst>
              <p:ext uri="{D42A27DB-BD31-4B8C-83A1-F6EECF244321}">
                <p14:modId xmlns:p14="http://schemas.microsoft.com/office/powerpoint/2010/main" val="3251385799"/>
              </p:ext>
            </p:extLst>
          </p:nvPr>
        </p:nvGraphicFramePr>
        <p:xfrm>
          <a:off x="118926" y="570295"/>
          <a:ext cx="8107361" cy="5070776"/>
        </p:xfrm>
        <a:graphic>
          <a:graphicData uri="http://schemas.openxmlformats.org/drawingml/2006/table">
            <a:tbl>
              <a:tblPr firstRow="1" bandRow="1">
                <a:tableStyleId>{073A0DAA-6AF3-43AB-8588-CEC1D06C72B9}</a:tableStyleId>
              </a:tblPr>
              <a:tblGrid>
                <a:gridCol w="1517489">
                  <a:extLst>
                    <a:ext uri="{9D8B030D-6E8A-4147-A177-3AD203B41FA5}">
                      <a16:colId xmlns:a16="http://schemas.microsoft.com/office/drawing/2014/main" val="20000"/>
                    </a:ext>
                  </a:extLst>
                </a:gridCol>
                <a:gridCol w="1098312">
                  <a:extLst>
                    <a:ext uri="{9D8B030D-6E8A-4147-A177-3AD203B41FA5}">
                      <a16:colId xmlns:a16="http://schemas.microsoft.com/office/drawing/2014/main" val="20001"/>
                    </a:ext>
                  </a:extLst>
                </a:gridCol>
                <a:gridCol w="1098312">
                  <a:extLst>
                    <a:ext uri="{9D8B030D-6E8A-4147-A177-3AD203B41FA5}">
                      <a16:colId xmlns:a16="http://schemas.microsoft.com/office/drawing/2014/main" val="20002"/>
                    </a:ext>
                  </a:extLst>
                </a:gridCol>
                <a:gridCol w="1098312">
                  <a:extLst>
                    <a:ext uri="{9D8B030D-6E8A-4147-A177-3AD203B41FA5}">
                      <a16:colId xmlns:a16="http://schemas.microsoft.com/office/drawing/2014/main" val="20003"/>
                    </a:ext>
                  </a:extLst>
                </a:gridCol>
                <a:gridCol w="1098312">
                  <a:extLst>
                    <a:ext uri="{9D8B030D-6E8A-4147-A177-3AD203B41FA5}">
                      <a16:colId xmlns:a16="http://schemas.microsoft.com/office/drawing/2014/main" val="20004"/>
                    </a:ext>
                  </a:extLst>
                </a:gridCol>
                <a:gridCol w="1098312">
                  <a:extLst>
                    <a:ext uri="{9D8B030D-6E8A-4147-A177-3AD203B41FA5}">
                      <a16:colId xmlns:a16="http://schemas.microsoft.com/office/drawing/2014/main" val="20005"/>
                    </a:ext>
                  </a:extLst>
                </a:gridCol>
                <a:gridCol w="1098312">
                  <a:extLst>
                    <a:ext uri="{9D8B030D-6E8A-4147-A177-3AD203B41FA5}">
                      <a16:colId xmlns:a16="http://schemas.microsoft.com/office/drawing/2014/main" val="20006"/>
                    </a:ext>
                  </a:extLst>
                </a:gridCol>
              </a:tblGrid>
              <a:tr h="628316">
                <a:tc>
                  <a:txBody>
                    <a:bodyPr/>
                    <a:lstStyle/>
                    <a:p>
                      <a:pPr marL="0" marR="0" indent="0" algn="l" rtl="0" eaLnBrk="1" fontAlgn="ctr" latinLnBrk="0" hangingPunct="1">
                        <a:lnSpc>
                          <a:spcPct val="100000"/>
                        </a:lnSpc>
                        <a:spcBef>
                          <a:spcPts val="0"/>
                        </a:spcBef>
                        <a:spcAft>
                          <a:spcPts val="0"/>
                        </a:spcAft>
                      </a:pPr>
                      <a:r>
                        <a:rPr lang="en-US" sz="1400" b="1" u="none" strike="noStrike" kern="1200" dirty="0">
                          <a:solidFill>
                            <a:schemeClr val="bg1"/>
                          </a:solidFill>
                        </a:rPr>
                        <a:t>Characteristics</a:t>
                      </a:r>
                      <a:endParaRPr lang="en-US" sz="1400" b="1" i="0" u="none" strike="noStrike" kern="1200" dirty="0">
                        <a:solidFill>
                          <a:schemeClr val="bg1"/>
                        </a:solidFill>
                        <a:latin typeface="Arial"/>
                        <a:ea typeface="SimSun"/>
                        <a:cs typeface="Arial"/>
                      </a:endParaRPr>
                    </a:p>
                  </a:txBody>
                  <a:tcPr marL="70866" marR="70866" marT="9525"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RIPv1</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RIPv2</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EIGRP</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IS-IS</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dirty="0">
                          <a:solidFill>
                            <a:schemeClr val="bg1"/>
                          </a:solidFill>
                        </a:rPr>
                        <a:t>OSPF</a:t>
                      </a:r>
                      <a:endParaRPr lang="en-US" sz="1400" b="1" i="0" u="none" strike="noStrike" kern="1200" dirty="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BGP</a:t>
                      </a:r>
                      <a:endParaRPr lang="en-US" sz="1400" b="1" i="0" u="none" strike="noStrike" kern="1200">
                        <a:solidFill>
                          <a:schemeClr val="bg1"/>
                        </a:solidFill>
                        <a:latin typeface="Arial"/>
                        <a:ea typeface="SimSun"/>
                        <a:cs typeface="Arial"/>
                      </a:endParaRPr>
                    </a:p>
                  </a:txBody>
                  <a:tcPr marL="0" marR="0" marT="0" marB="0" anchor="ctr"/>
                </a:tc>
                <a:extLst>
                  <a:ext uri="{0D108BD9-81ED-4DB2-BD59-A6C34878D82A}">
                    <a16:rowId xmlns:a16="http://schemas.microsoft.com/office/drawing/2014/main" val="10000"/>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dirty="0">
                          <a:solidFill>
                            <a:schemeClr val="dk1"/>
                          </a:solidFill>
                        </a:rPr>
                        <a:t>Distance vector</a:t>
                      </a:r>
                      <a:endParaRPr lang="en-US" sz="2400" b="0" i="0" u="none" strike="noStrike" dirty="0">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1"/>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Link-state</a:t>
                      </a:r>
                      <a:endParaRPr lang="en-US" sz="24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2"/>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Classless</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3"/>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VLSM support</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4"/>
                  </a:ext>
                </a:extLst>
              </a:tr>
              <a:tr h="626164">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Automatic route summarization</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u="none" strike="noStrike" kern="1200">
                        <a:solidFill>
                          <a:schemeClr val="dk1"/>
                        </a:solidFill>
                      </a:endParaRPr>
                    </a:p>
                    <a:p>
                      <a:pPr marL="3175" marR="0" indent="0" algn="ctr" rtl="0" eaLnBrk="1" fontAlgn="ctr" latinLnBrk="0" hangingPunct="1">
                        <a:lnSpc>
                          <a:spcPct val="100000"/>
                        </a:lnSpc>
                        <a:spcBef>
                          <a:spcPts val="0"/>
                        </a:spcBef>
                        <a:spcAft>
                          <a:spcPts val="0"/>
                        </a:spcAft>
                      </a:pPr>
                      <a:r>
                        <a:rPr lang="en-US" sz="1050" b="0" u="none" strike="noStrike" kern="1200">
                          <a:solidFill>
                            <a:srgbClr val="000000"/>
                          </a:solidFill>
                        </a:rPr>
                        <a:t>(can be disabled using </a:t>
                      </a:r>
                      <a:r>
                        <a:rPr lang="en-US" sz="1050" b="1" u="none" strike="noStrike" kern="1200">
                          <a:solidFill>
                            <a:srgbClr val="000000"/>
                          </a:solidFill>
                        </a:rPr>
                        <a:t>no auto-summary</a:t>
                      </a:r>
                      <a:r>
                        <a:rPr lang="en-US" sz="1050" b="0" u="none" strike="noStrike" kern="1200">
                          <a:solidFill>
                            <a:srgbClr val="000000"/>
                          </a:solidFill>
                        </a:rPr>
                        <a:t>)</a:t>
                      </a:r>
                      <a:endParaRPr lang="en-US" sz="1400" b="0" i="0" u="none" strike="noStrike" kern="1200">
                        <a:solidFill>
                          <a:srgbClr val="000000"/>
                        </a:solidFill>
                        <a:latin typeface="Arial"/>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u="none" strike="noStrike" kern="1200" dirty="0">
                        <a:solidFill>
                          <a:schemeClr val="dk1"/>
                        </a:solidFill>
                      </a:endParaRPr>
                    </a:p>
                    <a:p>
                      <a:pPr marL="3175" marR="0" indent="0" algn="ctr" rtl="0" eaLnBrk="1" fontAlgn="auto" latinLnBrk="0" hangingPunct="1">
                        <a:lnSpc>
                          <a:spcPct val="100000"/>
                        </a:lnSpc>
                        <a:spcBef>
                          <a:spcPts val="0"/>
                        </a:spcBef>
                        <a:spcAft>
                          <a:spcPts val="0"/>
                        </a:spcAft>
                      </a:pPr>
                      <a:r>
                        <a:rPr lang="en-US" sz="1800" b="0" u="none" strike="noStrike" kern="1200" dirty="0">
                          <a:solidFill>
                            <a:srgbClr val="000000"/>
                          </a:solidFill>
                        </a:rPr>
                        <a:t>(</a:t>
                      </a:r>
                      <a:r>
                        <a:rPr lang="en-US" sz="1050" b="0" u="none" strike="noStrike" kern="1200" dirty="0">
                          <a:solidFill>
                            <a:srgbClr val="000000"/>
                          </a:solidFill>
                        </a:rPr>
                        <a:t>can be disabled using </a:t>
                      </a:r>
                      <a:r>
                        <a:rPr lang="en-US" sz="1050" b="1" u="none" strike="noStrike" kern="1200" dirty="0">
                          <a:solidFill>
                            <a:srgbClr val="000000"/>
                          </a:solidFill>
                        </a:rPr>
                        <a:t>no auto-summary</a:t>
                      </a:r>
                      <a:r>
                        <a:rPr lang="en-US" sz="1050" b="0" u="none" strike="noStrike" kern="1200" dirty="0">
                          <a:solidFill>
                            <a:srgbClr val="000000"/>
                          </a:solidFill>
                        </a:rPr>
                        <a:t>)</a:t>
                      </a:r>
                      <a:endParaRPr lang="en-US" sz="2400" b="0" i="0" u="none" strike="noStrike" dirty="0">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5"/>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Manual route summarization</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6"/>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Hierarchical topology required</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7"/>
                  </a:ext>
                </a:extLst>
              </a:tr>
              <a:tr h="171855">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Size of network</a:t>
                      </a:r>
                      <a:endParaRPr lang="en-US" sz="1600" b="1" i="0" u="none" strike="noStrike" kern="1200">
                        <a:solidFill>
                          <a:schemeClr val="dk1"/>
                        </a:solidFill>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Small</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Small</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Large</a:t>
                      </a:r>
                      <a:endParaRPr lang="en-US" sz="1600" b="0" i="0" u="none" strike="noStrike" kern="1200" dirty="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Large</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Large</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600" b="0" u="none" strike="noStrike" kern="1200">
                          <a:solidFill>
                            <a:schemeClr val="dk1"/>
                          </a:solidFill>
                        </a:rPr>
                        <a:t>Very large</a:t>
                      </a:r>
                      <a:endParaRPr lang="en-US" sz="2400" b="0" i="0" u="none" strike="noStrike">
                        <a:latin typeface="Arial"/>
                      </a:endParaRPr>
                    </a:p>
                  </a:txBody>
                  <a:tcPr marL="0" marR="0" marT="0" marB="0" anchor="ctr"/>
                </a:tc>
                <a:extLst>
                  <a:ext uri="{0D108BD9-81ED-4DB2-BD59-A6C34878D82A}">
                    <a16:rowId xmlns:a16="http://schemas.microsoft.com/office/drawing/2014/main" val="10008"/>
                  </a:ext>
                </a:extLst>
              </a:tr>
              <a:tr h="326694">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Metric</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Hops</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Hops</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Composite metric</a:t>
                      </a:r>
                      <a:endParaRPr lang="en-US" sz="16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Metric</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Cost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Path attributes</a:t>
                      </a:r>
                      <a:endParaRPr lang="en-US" sz="1600" b="0" i="0" u="none" strike="noStrike" kern="1200">
                        <a:solidFill>
                          <a:schemeClr val="dk1"/>
                        </a:solidFill>
                        <a:latin typeface="Arial"/>
                      </a:endParaRPr>
                    </a:p>
                  </a:txBody>
                  <a:tcPr marL="0" marR="0" marT="0" marB="0" anchor="ctr"/>
                </a:tc>
                <a:extLst>
                  <a:ext uri="{0D108BD9-81ED-4DB2-BD59-A6C34878D82A}">
                    <a16:rowId xmlns:a16="http://schemas.microsoft.com/office/drawing/2014/main" val="10009"/>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Convergence time</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Slow</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Slow</a:t>
                      </a:r>
                      <a:endParaRPr lang="en-US" sz="16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Very 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Slow</a:t>
                      </a:r>
                      <a:endParaRPr lang="en-US" sz="1600" b="0" i="0" u="none" strike="noStrike" kern="1200" dirty="0">
                        <a:solidFill>
                          <a:schemeClr val="dk1"/>
                        </a:solidFill>
                        <a:latin typeface="Arial"/>
                      </a:endParaRP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202872154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Characteristics of Routing Protocols</a:t>
            </a:r>
          </a:p>
        </p:txBody>
      </p:sp>
      <p:graphicFrame>
        <p:nvGraphicFramePr>
          <p:cNvPr id="5" name="Table 4">
            <a:extLst>
              <a:ext uri="{FF2B5EF4-FFF2-40B4-BE49-F238E27FC236}">
                <a16:creationId xmlns:a16="http://schemas.microsoft.com/office/drawing/2014/main" id="{B0DBA056-CCA1-4202-B193-594EDD7C43F6}"/>
              </a:ext>
            </a:extLst>
          </p:cNvPr>
          <p:cNvGraphicFramePr>
            <a:graphicFrameLocks noGrp="1"/>
          </p:cNvGraphicFramePr>
          <p:nvPr>
            <p:extLst>
              <p:ext uri="{D42A27DB-BD31-4B8C-83A1-F6EECF244321}">
                <p14:modId xmlns:p14="http://schemas.microsoft.com/office/powerpoint/2010/main" val="257549619"/>
              </p:ext>
            </p:extLst>
          </p:nvPr>
        </p:nvGraphicFramePr>
        <p:xfrm>
          <a:off x="2333296" y="1312930"/>
          <a:ext cx="7020909" cy="3500808"/>
        </p:xfrm>
        <a:graphic>
          <a:graphicData uri="http://schemas.openxmlformats.org/drawingml/2006/table">
            <a:tbl>
              <a:tblPr firstRow="1" bandRow="1">
                <a:tableStyleId>{073A0DAA-6AF3-43AB-8588-CEC1D06C72B9}</a:tableStyleId>
              </a:tblPr>
              <a:tblGrid>
                <a:gridCol w="1212031">
                  <a:extLst>
                    <a:ext uri="{9D8B030D-6E8A-4147-A177-3AD203B41FA5}">
                      <a16:colId xmlns:a16="http://schemas.microsoft.com/office/drawing/2014/main" val="20000"/>
                    </a:ext>
                  </a:extLst>
                </a:gridCol>
                <a:gridCol w="724262">
                  <a:extLst>
                    <a:ext uri="{9D8B030D-6E8A-4147-A177-3AD203B41FA5}">
                      <a16:colId xmlns:a16="http://schemas.microsoft.com/office/drawing/2014/main" val="20001"/>
                    </a:ext>
                  </a:extLst>
                </a:gridCol>
                <a:gridCol w="1359839">
                  <a:extLst>
                    <a:ext uri="{9D8B030D-6E8A-4147-A177-3AD203B41FA5}">
                      <a16:colId xmlns:a16="http://schemas.microsoft.com/office/drawing/2014/main" val="20002"/>
                    </a:ext>
                  </a:extLst>
                </a:gridCol>
                <a:gridCol w="3724777">
                  <a:extLst>
                    <a:ext uri="{9D8B030D-6E8A-4147-A177-3AD203B41FA5}">
                      <a16:colId xmlns:a16="http://schemas.microsoft.com/office/drawing/2014/main" val="20003"/>
                    </a:ext>
                  </a:extLst>
                </a:gridCol>
              </a:tblGrid>
              <a:tr h="597399">
                <a:tc>
                  <a:txBody>
                    <a:bodyPr/>
                    <a:lstStyle/>
                    <a:p>
                      <a:r>
                        <a:rPr lang="en-US" dirty="0"/>
                        <a:t> Protocol</a:t>
                      </a:r>
                    </a:p>
                  </a:txBody>
                  <a:tcPr/>
                </a:tc>
                <a:tc>
                  <a:txBody>
                    <a:bodyPr/>
                    <a:lstStyle/>
                    <a:p>
                      <a:r>
                        <a:rPr lang="en-US" dirty="0"/>
                        <a:t>No</a:t>
                      </a:r>
                    </a:p>
                  </a:txBody>
                  <a:tcPr/>
                </a:tc>
                <a:tc>
                  <a:txBody>
                    <a:bodyPr/>
                    <a:lstStyle/>
                    <a:p>
                      <a:r>
                        <a:rPr lang="en-US"/>
                        <a:t>Port Number</a:t>
                      </a:r>
                    </a:p>
                  </a:txBody>
                  <a:tcPr/>
                </a:tc>
                <a:tc>
                  <a:txBody>
                    <a:bodyPr/>
                    <a:lstStyle/>
                    <a:p>
                      <a:r>
                        <a:rPr lang="en-US" dirty="0"/>
                        <a:t>Admin Distance</a:t>
                      </a:r>
                    </a:p>
                  </a:txBody>
                  <a:tcPr/>
                </a:tc>
                <a:extLst>
                  <a:ext uri="{0D108BD9-81ED-4DB2-BD59-A6C34878D82A}">
                    <a16:rowId xmlns:a16="http://schemas.microsoft.com/office/drawing/2014/main" val="10000"/>
                  </a:ext>
                </a:extLst>
              </a:tr>
              <a:tr h="341371">
                <a:tc>
                  <a:txBody>
                    <a:bodyPr/>
                    <a:lstStyle/>
                    <a:p>
                      <a:r>
                        <a:rPr lang="en-US" sz="1600" dirty="0"/>
                        <a:t>RIP</a:t>
                      </a:r>
                    </a:p>
                  </a:txBody>
                  <a:tcPr/>
                </a:tc>
                <a:tc>
                  <a:txBody>
                    <a:bodyPr/>
                    <a:lstStyle/>
                    <a:p>
                      <a:r>
                        <a:rPr lang="en-US" sz="1600"/>
                        <a:t>--</a:t>
                      </a:r>
                    </a:p>
                  </a:txBody>
                  <a:tcPr/>
                </a:tc>
                <a:tc>
                  <a:txBody>
                    <a:bodyPr/>
                    <a:lstStyle/>
                    <a:p>
                      <a:r>
                        <a:rPr lang="en-US" sz="1600"/>
                        <a:t>UDP 520</a:t>
                      </a:r>
                    </a:p>
                  </a:txBody>
                  <a:tcPr/>
                </a:tc>
                <a:tc>
                  <a:txBody>
                    <a:bodyPr/>
                    <a:lstStyle/>
                    <a:p>
                      <a:r>
                        <a:rPr lang="en-US" sz="1600"/>
                        <a:t>120</a:t>
                      </a:r>
                    </a:p>
                  </a:txBody>
                  <a:tcPr/>
                </a:tc>
                <a:extLst>
                  <a:ext uri="{0D108BD9-81ED-4DB2-BD59-A6C34878D82A}">
                    <a16:rowId xmlns:a16="http://schemas.microsoft.com/office/drawing/2014/main" val="10001"/>
                  </a:ext>
                </a:extLst>
              </a:tr>
              <a:tr h="341371">
                <a:tc>
                  <a:txBody>
                    <a:bodyPr/>
                    <a:lstStyle/>
                    <a:p>
                      <a:r>
                        <a:rPr lang="en-US" sz="1600"/>
                        <a:t>IGRP</a:t>
                      </a:r>
                    </a:p>
                  </a:txBody>
                  <a:tcPr/>
                </a:tc>
                <a:tc>
                  <a:txBody>
                    <a:bodyPr/>
                    <a:lstStyle/>
                    <a:p>
                      <a:r>
                        <a:rPr lang="en-US" sz="1600" dirty="0"/>
                        <a:t>9</a:t>
                      </a:r>
                    </a:p>
                  </a:txBody>
                  <a:tcPr/>
                </a:tc>
                <a:tc>
                  <a:txBody>
                    <a:bodyPr/>
                    <a:lstStyle/>
                    <a:p>
                      <a:r>
                        <a:rPr lang="en-US" sz="1600"/>
                        <a:t>--</a:t>
                      </a:r>
                    </a:p>
                  </a:txBody>
                  <a:tcPr/>
                </a:tc>
                <a:tc>
                  <a:txBody>
                    <a:bodyPr/>
                    <a:lstStyle/>
                    <a:p>
                      <a:r>
                        <a:rPr lang="en-US" sz="1600"/>
                        <a:t>100</a:t>
                      </a:r>
                    </a:p>
                  </a:txBody>
                  <a:tcPr/>
                </a:tc>
                <a:extLst>
                  <a:ext uri="{0D108BD9-81ED-4DB2-BD59-A6C34878D82A}">
                    <a16:rowId xmlns:a16="http://schemas.microsoft.com/office/drawing/2014/main" val="10002"/>
                  </a:ext>
                </a:extLst>
              </a:tr>
              <a:tr h="871103">
                <a:tc>
                  <a:txBody>
                    <a:bodyPr/>
                    <a:lstStyle/>
                    <a:p>
                      <a:r>
                        <a:rPr lang="en-US" sz="1600" dirty="0"/>
                        <a:t>EIGRP</a:t>
                      </a:r>
                    </a:p>
                  </a:txBody>
                  <a:tcPr/>
                </a:tc>
                <a:tc>
                  <a:txBody>
                    <a:bodyPr/>
                    <a:lstStyle/>
                    <a:p>
                      <a:r>
                        <a:rPr lang="en-US" sz="1600" dirty="0"/>
                        <a:t>88</a:t>
                      </a:r>
                    </a:p>
                  </a:txBody>
                  <a:tcPr/>
                </a:tc>
                <a:tc>
                  <a:txBody>
                    <a:bodyPr/>
                    <a:lstStyle/>
                    <a:p>
                      <a:r>
                        <a:rPr lang="en-US" sz="1600" dirty="0"/>
                        <a:t>--</a:t>
                      </a:r>
                    </a:p>
                  </a:txBody>
                  <a:tcPr/>
                </a:tc>
                <a:tc>
                  <a:txBody>
                    <a:bodyPr/>
                    <a:lstStyle/>
                    <a:p>
                      <a:r>
                        <a:rPr lang="en-US" sz="1600" dirty="0"/>
                        <a:t>90</a:t>
                      </a:r>
                    </a:p>
                    <a:p>
                      <a:r>
                        <a:rPr lang="en-US" sz="1600" dirty="0"/>
                        <a:t>Summary</a:t>
                      </a:r>
                      <a:r>
                        <a:rPr lang="en-US" sz="1600" baseline="0" dirty="0"/>
                        <a:t> Routes – 5</a:t>
                      </a:r>
                    </a:p>
                    <a:p>
                      <a:r>
                        <a:rPr lang="en-US" sz="1600" baseline="0" dirty="0"/>
                        <a:t>Redistributed Routes – 170</a:t>
                      </a:r>
                      <a:endParaRPr lang="en-US" sz="1600" dirty="0"/>
                    </a:p>
                  </a:txBody>
                  <a:tcPr/>
                </a:tc>
                <a:extLst>
                  <a:ext uri="{0D108BD9-81ED-4DB2-BD59-A6C34878D82A}">
                    <a16:rowId xmlns:a16="http://schemas.microsoft.com/office/drawing/2014/main" val="10003"/>
                  </a:ext>
                </a:extLst>
              </a:tr>
              <a:tr h="341371">
                <a:tc>
                  <a:txBody>
                    <a:bodyPr/>
                    <a:lstStyle/>
                    <a:p>
                      <a:r>
                        <a:rPr lang="en-US" sz="1600"/>
                        <a:t>OSPF</a:t>
                      </a:r>
                    </a:p>
                  </a:txBody>
                  <a:tcPr/>
                </a:tc>
                <a:tc>
                  <a:txBody>
                    <a:bodyPr/>
                    <a:lstStyle/>
                    <a:p>
                      <a:r>
                        <a:rPr lang="en-US" sz="1600"/>
                        <a:t>89</a:t>
                      </a:r>
                    </a:p>
                  </a:txBody>
                  <a:tcPr/>
                </a:tc>
                <a:tc>
                  <a:txBody>
                    <a:bodyPr/>
                    <a:lstStyle/>
                    <a:p>
                      <a:r>
                        <a:rPr lang="en-US" sz="1600"/>
                        <a:t>--</a:t>
                      </a:r>
                    </a:p>
                  </a:txBody>
                  <a:tcPr/>
                </a:tc>
                <a:tc>
                  <a:txBody>
                    <a:bodyPr/>
                    <a:lstStyle/>
                    <a:p>
                      <a:r>
                        <a:rPr lang="en-US" sz="1600"/>
                        <a:t>110</a:t>
                      </a:r>
                    </a:p>
                  </a:txBody>
                  <a:tcPr/>
                </a:tc>
                <a:extLst>
                  <a:ext uri="{0D108BD9-81ED-4DB2-BD59-A6C34878D82A}">
                    <a16:rowId xmlns:a16="http://schemas.microsoft.com/office/drawing/2014/main" val="10004"/>
                  </a:ext>
                </a:extLst>
              </a:tr>
              <a:tr h="341371">
                <a:tc>
                  <a:txBody>
                    <a:bodyPr/>
                    <a:lstStyle/>
                    <a:p>
                      <a:r>
                        <a:rPr lang="en-US" sz="1600"/>
                        <a:t>IS-IS</a:t>
                      </a:r>
                    </a:p>
                  </a:txBody>
                  <a:tcPr/>
                </a:tc>
                <a:tc>
                  <a:txBody>
                    <a:bodyPr/>
                    <a:lstStyle/>
                    <a:p>
                      <a:r>
                        <a:rPr lang="en-US" sz="1600"/>
                        <a:t>124</a:t>
                      </a:r>
                    </a:p>
                  </a:txBody>
                  <a:tcPr/>
                </a:tc>
                <a:tc>
                  <a:txBody>
                    <a:bodyPr/>
                    <a:lstStyle/>
                    <a:p>
                      <a:r>
                        <a:rPr lang="en-US" sz="1600"/>
                        <a:t>--</a:t>
                      </a:r>
                    </a:p>
                  </a:txBody>
                  <a:tcPr/>
                </a:tc>
                <a:tc>
                  <a:txBody>
                    <a:bodyPr/>
                    <a:lstStyle/>
                    <a:p>
                      <a:r>
                        <a:rPr lang="en-US" sz="1600"/>
                        <a:t>115</a:t>
                      </a:r>
                    </a:p>
                  </a:txBody>
                  <a:tcPr/>
                </a:tc>
                <a:extLst>
                  <a:ext uri="{0D108BD9-81ED-4DB2-BD59-A6C34878D82A}">
                    <a16:rowId xmlns:a16="http://schemas.microsoft.com/office/drawing/2014/main" val="10005"/>
                  </a:ext>
                </a:extLst>
              </a:tr>
              <a:tr h="624141">
                <a:tc>
                  <a:txBody>
                    <a:bodyPr/>
                    <a:lstStyle/>
                    <a:p>
                      <a:r>
                        <a:rPr lang="en-US" sz="1600"/>
                        <a:t>BGP</a:t>
                      </a:r>
                    </a:p>
                  </a:txBody>
                  <a:tcPr/>
                </a:tc>
                <a:tc>
                  <a:txBody>
                    <a:bodyPr/>
                    <a:lstStyle/>
                    <a:p>
                      <a:r>
                        <a:rPr lang="en-US" sz="1600"/>
                        <a:t>--</a:t>
                      </a:r>
                    </a:p>
                  </a:txBody>
                  <a:tcPr/>
                </a:tc>
                <a:tc>
                  <a:txBody>
                    <a:bodyPr/>
                    <a:lstStyle/>
                    <a:p>
                      <a:r>
                        <a:rPr lang="en-US" sz="1600"/>
                        <a:t>TCP 179</a:t>
                      </a:r>
                    </a:p>
                  </a:txBody>
                  <a:tcPr/>
                </a:tc>
                <a:tc>
                  <a:txBody>
                    <a:bodyPr/>
                    <a:lstStyle/>
                    <a:p>
                      <a:r>
                        <a:rPr lang="en-US" sz="1600" dirty="0" err="1"/>
                        <a:t>eBGP</a:t>
                      </a:r>
                      <a:r>
                        <a:rPr lang="en-US" sz="1600" dirty="0"/>
                        <a:t> – 20</a:t>
                      </a:r>
                    </a:p>
                    <a:p>
                      <a:r>
                        <a:rPr lang="en-US" sz="1600" dirty="0" err="1"/>
                        <a:t>iBGP</a:t>
                      </a:r>
                      <a:r>
                        <a:rPr lang="en-US" sz="1600" dirty="0"/>
                        <a:t> – 200 </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28826318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074089" cy="731837"/>
          </a:xfrm>
        </p:spPr>
        <p:txBody>
          <a:bodyPr>
            <a:normAutofit/>
          </a:bodyPr>
          <a:lstStyle/>
          <a:p>
            <a:r>
              <a:rPr lang="en-US" sz="2800" dirty="0"/>
              <a:t>Virtual Routing and Forwarding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1486" y="647755"/>
            <a:ext cx="11237851" cy="3312368"/>
          </a:xfrm>
        </p:spPr>
        <p:txBody>
          <a:bodyPr/>
          <a:lstStyle/>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GB" sz="1800" dirty="0">
                <a:solidFill>
                  <a:srgbClr val="000000"/>
                </a:solidFill>
              </a:rPr>
              <a:t>Virtual routing and forwarding (VRF) is a technology that creates separate virtual routers on a physical router. Router interfaces, routing tables, and forwarding tables are completely isolated between VRFs, preventing traffic from one VRF from forwarding into another VRF.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GB" sz="1800" dirty="0">
                <a:solidFill>
                  <a:srgbClr val="000000"/>
                </a:solidFill>
              </a:rPr>
              <a:t>All router interfaces belong to the global VRF until they are specifically assigned to a user-defined VRF.</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global VRF is identical to the regular routing table of non-VRF routers:</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Every router’s VRF maintains a separate routing table; it is possible to allow for overlapping IP address ranges.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VRF creates segmentation between network interfaces, network subinterfaces, IP addresses, and routing tables.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Configuring VRF on a router ensures that the paths are isolated, network security is increased, and encrypting traffic on the network is not needed to maintain privacy between VRF instances.</a:t>
            </a:r>
          </a:p>
        </p:txBody>
      </p:sp>
    </p:spTree>
    <p:extLst>
      <p:ext uri="{BB962C8B-B14F-4D97-AF65-F5344CB8AC3E}">
        <p14:creationId xmlns:p14="http://schemas.microsoft.com/office/powerpoint/2010/main" val="156243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644055" cy="731837"/>
          </a:xfrm>
        </p:spPr>
        <p:txBody>
          <a:bodyPr>
            <a:normAutofit/>
          </a:bodyPr>
          <a:lstStyle/>
          <a:p>
            <a:r>
              <a:rPr lang="en-US" sz="2800" dirty="0"/>
              <a:t>Virtual Routing and Forwarding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9157" y="731837"/>
            <a:ext cx="9111988" cy="4320480"/>
          </a:xfrm>
        </p:spPr>
        <p:txBody>
          <a:bodyPr/>
          <a:lstStyle/>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This Figure shows two routers to help visualize the VRF routing table concept. One of the routers has no VRFs configured, and the other one has a management VRF instance named MGMT.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creation of multiprotocol VRF instances requires the global configuration command </a:t>
            </a:r>
            <a:r>
              <a:rPr lang="en-US" sz="1800" dirty="0" err="1">
                <a:solidFill>
                  <a:srgbClr val="000000"/>
                </a:solidFill>
              </a:rPr>
              <a:t>vrf</a:t>
            </a:r>
            <a:r>
              <a:rPr lang="en-US" sz="1800" dirty="0">
                <a:solidFill>
                  <a:srgbClr val="000000"/>
                </a:solidFill>
              </a:rPr>
              <a:t> definition </a:t>
            </a:r>
            <a:r>
              <a:rPr lang="en-US" sz="1800" dirty="0" err="1">
                <a:solidFill>
                  <a:srgbClr val="000000"/>
                </a:solidFill>
              </a:rPr>
              <a:t>vrf</a:t>
            </a:r>
            <a:r>
              <a:rPr lang="en-US" sz="1800" dirty="0">
                <a:solidFill>
                  <a:srgbClr val="000000"/>
                </a:solidFill>
              </a:rPr>
              <a:t>-name. Under the VRF definition </a:t>
            </a:r>
            <a:r>
              <a:rPr lang="en-US" sz="1800" dirty="0" err="1">
                <a:solidFill>
                  <a:srgbClr val="000000"/>
                </a:solidFill>
              </a:rPr>
              <a:t>submode</a:t>
            </a:r>
            <a:r>
              <a:rPr lang="en-US" sz="1800" dirty="0">
                <a:solidFill>
                  <a:srgbClr val="000000"/>
                </a:solidFill>
              </a:rPr>
              <a:t>, the command address-family {ipv4 | ipv6} is required to specify the appropriate address family. The VRF instance is then associated to the interface with the command </a:t>
            </a:r>
            <a:r>
              <a:rPr lang="en-US" sz="1800" dirty="0" err="1">
                <a:solidFill>
                  <a:srgbClr val="000000"/>
                </a:solidFill>
              </a:rPr>
              <a:t>vrf</a:t>
            </a:r>
            <a:r>
              <a:rPr lang="en-US" sz="1800" dirty="0">
                <a:solidFill>
                  <a:srgbClr val="000000"/>
                </a:solidFill>
              </a:rPr>
              <a:t> forwarding </a:t>
            </a:r>
            <a:r>
              <a:rPr lang="en-US" sz="1800" dirty="0" err="1">
                <a:solidFill>
                  <a:srgbClr val="000000"/>
                </a:solidFill>
              </a:rPr>
              <a:t>vrf</a:t>
            </a:r>
            <a:r>
              <a:rPr lang="en-US" sz="1800" dirty="0">
                <a:solidFill>
                  <a:srgbClr val="000000"/>
                </a:solidFill>
              </a:rPr>
              <a:t>-name under the interface configuration </a:t>
            </a:r>
            <a:r>
              <a:rPr lang="en-US" sz="1800" dirty="0" err="1">
                <a:solidFill>
                  <a:srgbClr val="000000"/>
                </a:solidFill>
              </a:rPr>
              <a:t>submode</a:t>
            </a:r>
            <a:r>
              <a:rPr lang="en-US" sz="1800" dirty="0">
                <a:solidFill>
                  <a:srgbClr val="000000"/>
                </a:solidFill>
              </a:rPr>
              <a:t>.</a:t>
            </a:r>
          </a:p>
        </p:txBody>
      </p:sp>
      <p:pic>
        <p:nvPicPr>
          <p:cNvPr id="2" name="Picture 1">
            <a:extLst>
              <a:ext uri="{FF2B5EF4-FFF2-40B4-BE49-F238E27FC236}">
                <a16:creationId xmlns:a16="http://schemas.microsoft.com/office/drawing/2014/main" id="{41C48747-4417-4C83-84C4-FD36D418D978}"/>
              </a:ext>
            </a:extLst>
          </p:cNvPr>
          <p:cNvPicPr>
            <a:picLocks noChangeAspect="1"/>
          </p:cNvPicPr>
          <p:nvPr/>
        </p:nvPicPr>
        <p:blipFill rotWithShape="1">
          <a:blip r:embed="rId3"/>
          <a:srcRect l="1919" t="1922" r="38052" b="6781"/>
          <a:stretch/>
        </p:blipFill>
        <p:spPr>
          <a:xfrm>
            <a:off x="9569645" y="1082566"/>
            <a:ext cx="2349086" cy="3426402"/>
          </a:xfrm>
          <a:prstGeom prst="rect">
            <a:avLst/>
          </a:prstGeom>
        </p:spPr>
      </p:pic>
    </p:spTree>
    <p:extLst>
      <p:ext uri="{BB962C8B-B14F-4D97-AF65-F5344CB8AC3E}">
        <p14:creationId xmlns:p14="http://schemas.microsoft.com/office/powerpoint/2010/main" val="4191838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644055" cy="731837"/>
          </a:xfrm>
        </p:spPr>
        <p:txBody>
          <a:bodyPr>
            <a:normAutofit/>
          </a:bodyPr>
          <a:lstStyle/>
          <a:p>
            <a:r>
              <a:rPr lang="en-US" sz="2800" dirty="0"/>
              <a:t>Virtual Routing and Forwarding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9157" y="731837"/>
            <a:ext cx="9111988" cy="4320480"/>
          </a:xfrm>
        </p:spPr>
        <p:txBody>
          <a:bodyPr/>
          <a:lstStyle/>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following steps are required to create a VRF and assign it to an interface: </a:t>
            </a:r>
          </a:p>
          <a:p>
            <a:pPr marL="285750" indent="-285750"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Step 1. Create a multiprotocol VRF routing table by using the command </a:t>
            </a:r>
            <a:r>
              <a:rPr lang="en-US" sz="1600" dirty="0" err="1">
                <a:solidFill>
                  <a:srgbClr val="000000"/>
                </a:solidFill>
              </a:rPr>
              <a:t>vrf</a:t>
            </a:r>
            <a:r>
              <a:rPr lang="en-US" sz="1600" dirty="0">
                <a:solidFill>
                  <a:srgbClr val="000000"/>
                </a:solidFill>
              </a:rPr>
              <a:t> definition </a:t>
            </a:r>
            <a:r>
              <a:rPr lang="en-US" sz="1600" dirty="0" err="1">
                <a:solidFill>
                  <a:srgbClr val="000000"/>
                </a:solidFill>
              </a:rPr>
              <a:t>vrf</a:t>
            </a:r>
            <a:r>
              <a:rPr lang="en-US" sz="1600" dirty="0">
                <a:solidFill>
                  <a:srgbClr val="000000"/>
                </a:solidFill>
              </a:rPr>
              <a:t>-name. </a:t>
            </a:r>
          </a:p>
          <a:p>
            <a:pPr marL="285750" indent="-285750"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Step 2. Initialize the appropriate address family by using the command address-family {ipv4 | ipv6}. The address family can be IPv4, IPv6, or both. </a:t>
            </a:r>
          </a:p>
          <a:p>
            <a:pPr marL="285750" indent="-285750"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Step 3. Enter interface configuration </a:t>
            </a:r>
            <a:r>
              <a:rPr lang="en-US" sz="1600" dirty="0" err="1">
                <a:solidFill>
                  <a:srgbClr val="000000"/>
                </a:solidFill>
              </a:rPr>
              <a:t>submode</a:t>
            </a:r>
            <a:r>
              <a:rPr lang="en-US" sz="1600" dirty="0">
                <a:solidFill>
                  <a:srgbClr val="000000"/>
                </a:solidFill>
              </a:rPr>
              <a:t> and specify the interface to be associated with the VRF instance by using the command interface interface-id.</a:t>
            </a:r>
          </a:p>
          <a:p>
            <a:pPr marL="285750" indent="-285750"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Step 4. Associate the VRF instance to the interface or </a:t>
            </a:r>
            <a:r>
              <a:rPr lang="en-US" sz="1600" dirty="0" err="1">
                <a:solidFill>
                  <a:srgbClr val="000000"/>
                </a:solidFill>
              </a:rPr>
              <a:t>subinterface</a:t>
            </a:r>
            <a:r>
              <a:rPr lang="en-US" sz="1600" dirty="0">
                <a:solidFill>
                  <a:srgbClr val="000000"/>
                </a:solidFill>
              </a:rPr>
              <a:t> by entering the command </a:t>
            </a:r>
            <a:r>
              <a:rPr lang="en-US" sz="1600" dirty="0" err="1">
                <a:solidFill>
                  <a:srgbClr val="000000"/>
                </a:solidFill>
              </a:rPr>
              <a:t>vrf</a:t>
            </a:r>
            <a:r>
              <a:rPr lang="en-US" sz="1600" dirty="0">
                <a:solidFill>
                  <a:srgbClr val="000000"/>
                </a:solidFill>
              </a:rPr>
              <a:t> forwarding </a:t>
            </a:r>
            <a:r>
              <a:rPr lang="en-US" sz="1600" dirty="0" err="1">
                <a:solidFill>
                  <a:srgbClr val="000000"/>
                </a:solidFill>
              </a:rPr>
              <a:t>vrf</a:t>
            </a:r>
            <a:r>
              <a:rPr lang="en-US" sz="1600" dirty="0">
                <a:solidFill>
                  <a:srgbClr val="000000"/>
                </a:solidFill>
              </a:rPr>
              <a:t>-name under interface configuration </a:t>
            </a:r>
            <a:r>
              <a:rPr lang="en-US" sz="1600" dirty="0" err="1">
                <a:solidFill>
                  <a:srgbClr val="000000"/>
                </a:solidFill>
              </a:rPr>
              <a:t>submode</a:t>
            </a:r>
            <a:r>
              <a:rPr lang="en-US" sz="1600" dirty="0">
                <a:solidFill>
                  <a:srgbClr val="000000"/>
                </a:solidFill>
              </a:rPr>
              <a:t>. </a:t>
            </a:r>
          </a:p>
          <a:p>
            <a:pPr marL="285750" indent="-285750"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Step 5. Configure an IP address (IPv4, IPv6, or both) on the interface or </a:t>
            </a:r>
            <a:r>
              <a:rPr lang="en-US" sz="1600" dirty="0" err="1">
                <a:solidFill>
                  <a:srgbClr val="000000"/>
                </a:solidFill>
              </a:rPr>
              <a:t>subinterface</a:t>
            </a:r>
            <a:r>
              <a:rPr lang="en-US" sz="1600" dirty="0">
                <a:solidFill>
                  <a:srgbClr val="000000"/>
                </a:solidFill>
              </a:rPr>
              <a:t> by entering either or both of the following commands:</a:t>
            </a:r>
          </a:p>
          <a:p>
            <a:pPr marL="285750" lvl="4" indent="-285750" algn="just" defTabSz="684213" fontAlgn="base">
              <a:lnSpc>
                <a:spcPct val="100000"/>
              </a:lnSpc>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IPv4 - </a:t>
            </a:r>
            <a:r>
              <a:rPr lang="en-US" sz="1600" dirty="0" err="1">
                <a:solidFill>
                  <a:srgbClr val="000000"/>
                </a:solidFill>
              </a:rPr>
              <a:t>ip</a:t>
            </a:r>
            <a:r>
              <a:rPr lang="en-US" sz="1600" dirty="0">
                <a:solidFill>
                  <a:srgbClr val="000000"/>
                </a:solidFill>
              </a:rPr>
              <a:t> address </a:t>
            </a:r>
            <a:r>
              <a:rPr lang="en-US" sz="1600" dirty="0" err="1">
                <a:solidFill>
                  <a:srgbClr val="000000"/>
                </a:solidFill>
              </a:rPr>
              <a:t>ip</a:t>
            </a:r>
            <a:r>
              <a:rPr lang="en-US" sz="1600" dirty="0">
                <a:solidFill>
                  <a:srgbClr val="000000"/>
                </a:solidFill>
              </a:rPr>
              <a:t>-address subnet-mask [secondary] </a:t>
            </a:r>
          </a:p>
          <a:p>
            <a:pPr marL="285750" lvl="4" indent="-285750" algn="just" defTabSz="684213" fontAlgn="base">
              <a:lnSpc>
                <a:spcPct val="100000"/>
              </a:lnSpc>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IPv6 - ipv6 address ipv6-address/prefix-length</a:t>
            </a:r>
          </a:p>
        </p:txBody>
      </p:sp>
      <p:pic>
        <p:nvPicPr>
          <p:cNvPr id="2" name="Picture 1">
            <a:extLst>
              <a:ext uri="{FF2B5EF4-FFF2-40B4-BE49-F238E27FC236}">
                <a16:creationId xmlns:a16="http://schemas.microsoft.com/office/drawing/2014/main" id="{41C48747-4417-4C83-84C4-FD36D418D978}"/>
              </a:ext>
            </a:extLst>
          </p:cNvPr>
          <p:cNvPicPr>
            <a:picLocks noChangeAspect="1"/>
          </p:cNvPicPr>
          <p:nvPr/>
        </p:nvPicPr>
        <p:blipFill rotWithShape="1">
          <a:blip r:embed="rId3"/>
          <a:srcRect l="1919" t="1922" r="38052" b="6781"/>
          <a:stretch/>
        </p:blipFill>
        <p:spPr>
          <a:xfrm>
            <a:off x="9569645" y="1082566"/>
            <a:ext cx="2349086" cy="3426402"/>
          </a:xfrm>
          <a:prstGeom prst="rect">
            <a:avLst/>
          </a:prstGeom>
        </p:spPr>
      </p:pic>
    </p:spTree>
    <p:extLst>
      <p:ext uri="{BB962C8B-B14F-4D97-AF65-F5344CB8AC3E}">
        <p14:creationId xmlns:p14="http://schemas.microsoft.com/office/powerpoint/2010/main" val="4241482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normAutofit/>
          </a:bodyPr>
          <a:lstStyle/>
          <a:p>
            <a:r>
              <a:rPr lang="en-US" sz="3200" dirty="0"/>
              <a:t>Virtual Routing and Forwarding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5569" y="703990"/>
            <a:ext cx="10943562" cy="593529"/>
          </a:xfrm>
        </p:spPr>
        <p:txBody>
          <a:bodyPr/>
          <a:lstStyle/>
          <a:p>
            <a:pPr marL="0" indent="0" algn="l" defTabSz="684213" fontAlgn="base">
              <a:spcBef>
                <a:spcPts val="600"/>
              </a:spcBef>
              <a:spcAft>
                <a:spcPts val="600"/>
              </a:spcAft>
              <a:buClr>
                <a:schemeClr val="tx2"/>
              </a:buClr>
              <a:buSzPct val="90000"/>
            </a:pPr>
            <a:r>
              <a:rPr lang="en-US" sz="1500" dirty="0">
                <a:solidFill>
                  <a:srgbClr val="000000"/>
                </a:solidFill>
              </a:rPr>
              <a:t>Table provides a set of interfaces and IP addresses that overlap between the global routing table and the VRF instance.</a:t>
            </a:r>
          </a:p>
        </p:txBody>
      </p:sp>
      <p:graphicFrame>
        <p:nvGraphicFramePr>
          <p:cNvPr id="7" name="Table 7">
            <a:extLst>
              <a:ext uri="{FF2B5EF4-FFF2-40B4-BE49-F238E27FC236}">
                <a16:creationId xmlns:a16="http://schemas.microsoft.com/office/drawing/2014/main" id="{81C0F35D-ED87-4598-8176-F999171C56B8}"/>
              </a:ext>
            </a:extLst>
          </p:cNvPr>
          <p:cNvGraphicFramePr>
            <a:graphicFrameLocks noGrp="1"/>
          </p:cNvGraphicFramePr>
          <p:nvPr>
            <p:extLst>
              <p:ext uri="{D42A27DB-BD31-4B8C-83A1-F6EECF244321}">
                <p14:modId xmlns:p14="http://schemas.microsoft.com/office/powerpoint/2010/main" val="1952092818"/>
              </p:ext>
            </p:extLst>
          </p:nvPr>
        </p:nvGraphicFramePr>
        <p:xfrm>
          <a:off x="1590388" y="1320681"/>
          <a:ext cx="5738652" cy="1304832"/>
        </p:xfrm>
        <a:graphic>
          <a:graphicData uri="http://schemas.openxmlformats.org/drawingml/2006/table">
            <a:tbl>
              <a:tblPr firstRow="1" bandRow="1">
                <a:tableStyleId>{073A0DAA-6AF3-43AB-8588-CEC1D06C72B9}</a:tableStyleId>
              </a:tblPr>
              <a:tblGrid>
                <a:gridCol w="1434663">
                  <a:extLst>
                    <a:ext uri="{9D8B030D-6E8A-4147-A177-3AD203B41FA5}">
                      <a16:colId xmlns:a16="http://schemas.microsoft.com/office/drawing/2014/main" val="2073153712"/>
                    </a:ext>
                  </a:extLst>
                </a:gridCol>
                <a:gridCol w="1434663">
                  <a:extLst>
                    <a:ext uri="{9D8B030D-6E8A-4147-A177-3AD203B41FA5}">
                      <a16:colId xmlns:a16="http://schemas.microsoft.com/office/drawing/2014/main" val="2869223763"/>
                    </a:ext>
                  </a:extLst>
                </a:gridCol>
                <a:gridCol w="1434663">
                  <a:extLst>
                    <a:ext uri="{9D8B030D-6E8A-4147-A177-3AD203B41FA5}">
                      <a16:colId xmlns:a16="http://schemas.microsoft.com/office/drawing/2014/main" val="487971853"/>
                    </a:ext>
                  </a:extLst>
                </a:gridCol>
                <a:gridCol w="1434663">
                  <a:extLst>
                    <a:ext uri="{9D8B030D-6E8A-4147-A177-3AD203B41FA5}">
                      <a16:colId xmlns:a16="http://schemas.microsoft.com/office/drawing/2014/main" val="2691002052"/>
                    </a:ext>
                  </a:extLst>
                </a:gridCol>
              </a:tblGrid>
              <a:tr h="204564">
                <a:tc>
                  <a:txBody>
                    <a:bodyPr/>
                    <a:lstStyle/>
                    <a:p>
                      <a:r>
                        <a:rPr lang="en-US" sz="1000" dirty="0"/>
                        <a:t>Interface</a:t>
                      </a:r>
                    </a:p>
                  </a:txBody>
                  <a:tcPr/>
                </a:tc>
                <a:tc>
                  <a:txBody>
                    <a:bodyPr/>
                    <a:lstStyle/>
                    <a:p>
                      <a:r>
                        <a:rPr lang="en-US" sz="1000" dirty="0"/>
                        <a:t>IP Address</a:t>
                      </a:r>
                    </a:p>
                  </a:txBody>
                  <a:tcPr/>
                </a:tc>
                <a:tc>
                  <a:txBody>
                    <a:bodyPr/>
                    <a:lstStyle/>
                    <a:p>
                      <a:r>
                        <a:rPr lang="en-US" sz="1000" dirty="0"/>
                        <a:t>VRF</a:t>
                      </a:r>
                    </a:p>
                  </a:txBody>
                  <a:tcPr/>
                </a:tc>
                <a:tc>
                  <a:txBody>
                    <a:bodyPr/>
                    <a:lstStyle/>
                    <a:p>
                      <a:r>
                        <a:rPr lang="en-US" sz="1000" dirty="0"/>
                        <a:t>Global</a:t>
                      </a:r>
                    </a:p>
                  </a:txBody>
                  <a:tcPr/>
                </a:tc>
                <a:extLst>
                  <a:ext uri="{0D108BD9-81ED-4DB2-BD59-A6C34878D82A}">
                    <a16:rowId xmlns:a16="http://schemas.microsoft.com/office/drawing/2014/main" val="2460718665"/>
                  </a:ext>
                </a:extLst>
              </a:tr>
              <a:tr h="265248">
                <a:tc>
                  <a:txBody>
                    <a:bodyPr/>
                    <a:lstStyle/>
                    <a:p>
                      <a:r>
                        <a:rPr lang="en-US" sz="1000" dirty="0"/>
                        <a:t>Gigabit Ethernet 0/1</a:t>
                      </a:r>
                    </a:p>
                  </a:txBody>
                  <a:tcPr/>
                </a:tc>
                <a:tc>
                  <a:txBody>
                    <a:bodyPr/>
                    <a:lstStyle/>
                    <a:p>
                      <a:r>
                        <a:rPr lang="en-US" sz="1000" dirty="0"/>
                        <a:t>10.0.3.1/24</a:t>
                      </a:r>
                    </a:p>
                  </a:txBody>
                  <a:tcPr/>
                </a:tc>
                <a:tc>
                  <a:txBody>
                    <a:bodyPr/>
                    <a:lstStyle/>
                    <a:p>
                      <a:r>
                        <a:rPr lang="en-US" sz="1000" dirty="0"/>
                        <a:t>--</a:t>
                      </a:r>
                    </a:p>
                  </a:txBody>
                  <a:tcPr/>
                </a:tc>
                <a:tc>
                  <a:txBody>
                    <a:bodyPr/>
                    <a:lstStyle/>
                    <a:p>
                      <a:endParaRPr lang="en-US" sz="1000" dirty="0"/>
                    </a:p>
                  </a:txBody>
                  <a:tcPr/>
                </a:tc>
                <a:extLst>
                  <a:ext uri="{0D108BD9-81ED-4DB2-BD59-A6C34878D82A}">
                    <a16:rowId xmlns:a16="http://schemas.microsoft.com/office/drawing/2014/main" val="1843351544"/>
                  </a:ext>
                </a:extLst>
              </a:tr>
              <a:tr h="265248">
                <a:tc>
                  <a:txBody>
                    <a:bodyPr/>
                    <a:lstStyle/>
                    <a:p>
                      <a:r>
                        <a:rPr lang="en-US" sz="1000" dirty="0"/>
                        <a:t>Gigabit Ethernet 0/2</a:t>
                      </a:r>
                    </a:p>
                  </a:txBody>
                  <a:tcPr/>
                </a:tc>
                <a:tc>
                  <a:txBody>
                    <a:bodyPr/>
                    <a:lstStyle/>
                    <a:p>
                      <a:r>
                        <a:rPr lang="en-US" sz="1000" dirty="0"/>
                        <a:t>10.0.4.1/24</a:t>
                      </a:r>
                    </a:p>
                  </a:txBody>
                  <a:tcPr/>
                </a:tc>
                <a:tc>
                  <a:txBody>
                    <a:bodyPr/>
                    <a:lstStyle/>
                    <a:p>
                      <a:r>
                        <a:rPr lang="en-US" sz="1000" dirty="0"/>
                        <a:t>--</a:t>
                      </a:r>
                    </a:p>
                  </a:txBody>
                  <a:tcPr/>
                </a:tc>
                <a:tc>
                  <a:txBody>
                    <a:bodyPr/>
                    <a:lstStyle/>
                    <a:p>
                      <a:endParaRPr lang="en-US" sz="1000" dirty="0"/>
                    </a:p>
                  </a:txBody>
                  <a:tcPr/>
                </a:tc>
                <a:extLst>
                  <a:ext uri="{0D108BD9-81ED-4DB2-BD59-A6C34878D82A}">
                    <a16:rowId xmlns:a16="http://schemas.microsoft.com/office/drawing/2014/main" val="2418388738"/>
                  </a:ext>
                </a:extLst>
              </a:tr>
              <a:tr h="265248">
                <a:tc>
                  <a:txBody>
                    <a:bodyPr/>
                    <a:lstStyle/>
                    <a:p>
                      <a:r>
                        <a:rPr lang="en-US" sz="1000" dirty="0"/>
                        <a:t>Gigabit Ethernet 0/3</a:t>
                      </a:r>
                    </a:p>
                  </a:txBody>
                  <a:tcPr/>
                </a:tc>
                <a:tc>
                  <a:txBody>
                    <a:bodyPr/>
                    <a:lstStyle/>
                    <a:p>
                      <a:r>
                        <a:rPr lang="en-US" sz="1000" dirty="0"/>
                        <a:t>10.0.3.1/24</a:t>
                      </a:r>
                    </a:p>
                  </a:txBody>
                  <a:tcPr/>
                </a:tc>
                <a:tc>
                  <a:txBody>
                    <a:bodyPr/>
                    <a:lstStyle/>
                    <a:p>
                      <a:r>
                        <a:rPr lang="en-US" sz="1000" dirty="0"/>
                        <a:t>MGMT</a:t>
                      </a:r>
                    </a:p>
                  </a:txBody>
                  <a:tcPr/>
                </a:tc>
                <a:tc>
                  <a:txBody>
                    <a:bodyPr/>
                    <a:lstStyle/>
                    <a:p>
                      <a:r>
                        <a:rPr lang="en-US" sz="1000" dirty="0"/>
                        <a:t>--</a:t>
                      </a:r>
                    </a:p>
                  </a:txBody>
                  <a:tcPr/>
                </a:tc>
                <a:extLst>
                  <a:ext uri="{0D108BD9-81ED-4DB2-BD59-A6C34878D82A}">
                    <a16:rowId xmlns:a16="http://schemas.microsoft.com/office/drawing/2014/main" val="1499238994"/>
                  </a:ext>
                </a:extLst>
              </a:tr>
              <a:tr h="265248">
                <a:tc>
                  <a:txBody>
                    <a:bodyPr/>
                    <a:lstStyle/>
                    <a:p>
                      <a:r>
                        <a:rPr lang="en-US" sz="1000" dirty="0"/>
                        <a:t>Gigabit Ethernet 0/4</a:t>
                      </a:r>
                    </a:p>
                  </a:txBody>
                  <a:tcPr/>
                </a:tc>
                <a:tc>
                  <a:txBody>
                    <a:bodyPr/>
                    <a:lstStyle/>
                    <a:p>
                      <a:r>
                        <a:rPr lang="en-US" sz="1000" dirty="0"/>
                        <a:t>10.0.4.1/24</a:t>
                      </a:r>
                    </a:p>
                  </a:txBody>
                  <a:tcPr/>
                </a:tc>
                <a:tc>
                  <a:txBody>
                    <a:bodyPr/>
                    <a:lstStyle/>
                    <a:p>
                      <a:r>
                        <a:rPr lang="en-US" sz="1000" dirty="0"/>
                        <a:t>MGMT</a:t>
                      </a:r>
                    </a:p>
                  </a:txBody>
                  <a:tcPr/>
                </a:tc>
                <a:tc>
                  <a:txBody>
                    <a:bodyPr/>
                    <a:lstStyle/>
                    <a:p>
                      <a:r>
                        <a:rPr lang="en-US" sz="1000" dirty="0"/>
                        <a:t>--</a:t>
                      </a:r>
                    </a:p>
                  </a:txBody>
                  <a:tcPr/>
                </a:tc>
                <a:extLst>
                  <a:ext uri="{0D108BD9-81ED-4DB2-BD59-A6C34878D82A}">
                    <a16:rowId xmlns:a16="http://schemas.microsoft.com/office/drawing/2014/main" val="3940021501"/>
                  </a:ext>
                </a:extLst>
              </a:tr>
            </a:tbl>
          </a:graphicData>
        </a:graphic>
      </p:graphicFrame>
      <p:sp>
        <p:nvSpPr>
          <p:cNvPr id="5" name="Rectangle 4">
            <a:extLst>
              <a:ext uri="{FF2B5EF4-FFF2-40B4-BE49-F238E27FC236}">
                <a16:creationId xmlns:a16="http://schemas.microsoft.com/office/drawing/2014/main" id="{A0E2EFF1-AF1D-465A-A36B-4EC55DB8A89A}"/>
              </a:ext>
            </a:extLst>
          </p:cNvPr>
          <p:cNvSpPr/>
          <p:nvPr/>
        </p:nvSpPr>
        <p:spPr>
          <a:xfrm>
            <a:off x="365568" y="2907249"/>
            <a:ext cx="6655341" cy="1569660"/>
          </a:xfrm>
          <a:prstGeom prst="rect">
            <a:avLst/>
          </a:prstGeom>
        </p:spPr>
        <p:txBody>
          <a:bodyPr wrap="square">
            <a:spAutoFit/>
          </a:bodyPr>
          <a:lstStyle/>
          <a:p>
            <a:pPr algn="just"/>
            <a:r>
              <a:rPr lang="en-US" sz="1600" i="1" dirty="0"/>
              <a:t>Example shows how the IP addresses are assigned to the interfaces in the global routing table, along with the creation of the VRF instance named MGMT and two interfaces associated with it (refer to Table 6-5). The IP addresses in the MGMT VRF instance overlap with the ones configured in the global table, but there is no conflict because they are in a different routing table. </a:t>
            </a:r>
          </a:p>
        </p:txBody>
      </p:sp>
      <p:pic>
        <p:nvPicPr>
          <p:cNvPr id="6" name="Picture 5">
            <a:extLst>
              <a:ext uri="{FF2B5EF4-FFF2-40B4-BE49-F238E27FC236}">
                <a16:creationId xmlns:a16="http://schemas.microsoft.com/office/drawing/2014/main" id="{9B0E2FA4-E1AE-4D1A-ADA8-55ABE7CEF12B}"/>
              </a:ext>
            </a:extLst>
          </p:cNvPr>
          <p:cNvPicPr>
            <a:picLocks noChangeAspect="1"/>
          </p:cNvPicPr>
          <p:nvPr/>
        </p:nvPicPr>
        <p:blipFill>
          <a:blip r:embed="rId3"/>
          <a:stretch>
            <a:fillRect/>
          </a:stretch>
        </p:blipFill>
        <p:spPr>
          <a:xfrm>
            <a:off x="7329040" y="2907249"/>
            <a:ext cx="4032448" cy="2520280"/>
          </a:xfrm>
          <a:prstGeom prst="rect">
            <a:avLst/>
          </a:prstGeom>
        </p:spPr>
      </p:pic>
      <p:pic>
        <p:nvPicPr>
          <p:cNvPr id="9" name="Graphic 8" descr="Checkmark">
            <a:extLst>
              <a:ext uri="{FF2B5EF4-FFF2-40B4-BE49-F238E27FC236}">
                <a16:creationId xmlns:a16="http://schemas.microsoft.com/office/drawing/2014/main" id="{6108966F-2EED-4D4B-8154-B245B13FDA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03309" y="2093275"/>
            <a:ext cx="212339" cy="261766"/>
          </a:xfrm>
          <a:prstGeom prst="rect">
            <a:avLst/>
          </a:prstGeom>
        </p:spPr>
      </p:pic>
      <p:pic>
        <p:nvPicPr>
          <p:cNvPr id="10" name="Graphic 9" descr="Checkmark">
            <a:extLst>
              <a:ext uri="{FF2B5EF4-FFF2-40B4-BE49-F238E27FC236}">
                <a16:creationId xmlns:a16="http://schemas.microsoft.com/office/drawing/2014/main" id="{F39371AC-D7DA-463A-912B-9A73E86FF74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31716" y="2402867"/>
            <a:ext cx="212339" cy="261766"/>
          </a:xfrm>
          <a:prstGeom prst="rect">
            <a:avLst/>
          </a:prstGeom>
        </p:spPr>
      </p:pic>
    </p:spTree>
    <p:extLst>
      <p:ext uri="{BB962C8B-B14F-4D97-AF65-F5344CB8AC3E}">
        <p14:creationId xmlns:p14="http://schemas.microsoft.com/office/powerpoint/2010/main" val="1800574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6485" y="14347"/>
            <a:ext cx="5218085" cy="721377"/>
          </a:xfrm>
        </p:spPr>
        <p:txBody>
          <a:bodyPr>
            <a:normAutofit/>
          </a:bodyPr>
          <a:lstStyle/>
          <a:p>
            <a:r>
              <a:rPr lang="en-US" sz="2800" dirty="0">
                <a:solidFill>
                  <a:schemeClr val="accent1">
                    <a:lumMod val="50000"/>
                  </a:schemeClr>
                </a:solidFill>
              </a:rPr>
              <a:t>Suggested Routing Protocols Used</a:t>
            </a:r>
          </a:p>
        </p:txBody>
      </p:sp>
      <p:grpSp>
        <p:nvGrpSpPr>
          <p:cNvPr id="2" name="Group 1"/>
          <p:cNvGrpSpPr/>
          <p:nvPr/>
        </p:nvGrpSpPr>
        <p:grpSpPr>
          <a:xfrm>
            <a:off x="1281093" y="998205"/>
            <a:ext cx="8640196" cy="4393601"/>
            <a:chOff x="845850" y="1597278"/>
            <a:chExt cx="7128448" cy="4160838"/>
          </a:xfrm>
        </p:grpSpPr>
        <p:sp>
          <p:nvSpPr>
            <p:cNvPr id="103" name="Left Brace 102"/>
            <p:cNvSpPr/>
            <p:nvPr/>
          </p:nvSpPr>
          <p:spPr bwMode="auto">
            <a:xfrm>
              <a:off x="3882058" y="3699103"/>
              <a:ext cx="281354" cy="530022"/>
            </a:xfrm>
            <a:prstGeom prst="leftBrace">
              <a:avLst>
                <a:gd name="adj1" fmla="val 67592"/>
                <a:gd name="adj2" fmla="val 50000"/>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04" name="Rectangle 103"/>
            <p:cNvSpPr/>
            <p:nvPr/>
          </p:nvSpPr>
          <p:spPr bwMode="auto">
            <a:xfrm>
              <a:off x="4163415" y="3741546"/>
              <a:ext cx="2301070" cy="455185"/>
            </a:xfrm>
            <a:prstGeom prst="rect">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73" name="Left Brace 72"/>
            <p:cNvSpPr/>
            <p:nvPr/>
          </p:nvSpPr>
          <p:spPr bwMode="auto">
            <a:xfrm>
              <a:off x="3890426" y="2049552"/>
              <a:ext cx="281354" cy="530022"/>
            </a:xfrm>
            <a:prstGeom prst="leftBrace">
              <a:avLst>
                <a:gd name="adj1" fmla="val 67592"/>
                <a:gd name="adj2" fmla="val 50000"/>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96" name="Rectangle 95"/>
            <p:cNvSpPr/>
            <p:nvPr/>
          </p:nvSpPr>
          <p:spPr bwMode="auto">
            <a:xfrm>
              <a:off x="4171783" y="2091994"/>
              <a:ext cx="2301070" cy="455185"/>
            </a:xfrm>
            <a:prstGeom prst="rect">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7" name="Rectangle 16"/>
            <p:cNvSpPr/>
            <p:nvPr/>
          </p:nvSpPr>
          <p:spPr bwMode="auto">
            <a:xfrm>
              <a:off x="4180112" y="1597278"/>
              <a:ext cx="2236470" cy="394468"/>
            </a:xfrm>
            <a:prstGeom prst="rect">
              <a:avLst/>
            </a:prstGeom>
            <a:noFill/>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1061" rIns="91440" bIns="41061" numCol="1" rtlCol="0" anchor="t" anchorCtr="1" compatLnSpc="1">
              <a:prstTxWarp prst="textNoShape">
                <a:avLst/>
              </a:prstTxWarp>
              <a:spAutoFit/>
            </a:bodyPr>
            <a:lstStyle/>
            <a:p>
              <a:pPr algn="ctr" defTabSz="814388" eaLnBrk="0" fontAlgn="base" hangingPunct="0">
                <a:lnSpc>
                  <a:spcPct val="90000"/>
                </a:lnSpc>
                <a:spcBef>
                  <a:spcPct val="0"/>
                </a:spcBef>
                <a:spcAft>
                  <a:spcPct val="0"/>
                </a:spcAft>
              </a:pPr>
              <a:endParaRPr lang="en-US" sz="2000" dirty="0">
                <a:solidFill>
                  <a:schemeClr val="tx1"/>
                </a:solidFill>
                <a:latin typeface="Arial" charset="0"/>
              </a:endParaRPr>
            </a:p>
          </p:txBody>
        </p:sp>
        <p:sp>
          <p:nvSpPr>
            <p:cNvPr id="53" name="Rectangle 52"/>
            <p:cNvSpPr/>
            <p:nvPr/>
          </p:nvSpPr>
          <p:spPr bwMode="auto">
            <a:xfrm>
              <a:off x="4183922" y="3771574"/>
              <a:ext cx="2218592" cy="394468"/>
            </a:xfrm>
            <a:prstGeom prst="rect">
              <a:avLst/>
            </a:prstGeom>
            <a:noFill/>
            <a:ln>
              <a:headEnd type="none" w="med" len="med"/>
              <a:tailEnd type="none" w="med" len="med"/>
            </a:ln>
          </p:spPr>
          <p:style>
            <a:lnRef idx="1">
              <a:schemeClr val="dk1"/>
            </a:lnRef>
            <a:fillRef idx="2">
              <a:schemeClr val="dk1"/>
            </a:fillRef>
            <a:effectRef idx="1">
              <a:schemeClr val="dk1"/>
            </a:effectRef>
            <a:fontRef idx="minor">
              <a:schemeClr val="dk1"/>
            </a:fontRef>
          </p:style>
          <p:txBody>
            <a:bodyPr vert="horz" wrap="square" lIns="91440" tIns="41061" rIns="91440" bIns="41061" numCol="1" rtlCol="0" anchor="t" anchorCtr="1" compatLnSpc="1">
              <a:prstTxWarp prst="textNoShape">
                <a:avLst/>
              </a:prstTxWarp>
              <a:spAutoFit/>
            </a:bodyPr>
            <a:lstStyle/>
            <a:p>
              <a:pPr algn="ctr" defTabSz="814388" eaLnBrk="0" fontAlgn="base" hangingPunct="0">
                <a:lnSpc>
                  <a:spcPct val="90000"/>
                </a:lnSpc>
                <a:spcBef>
                  <a:spcPct val="0"/>
                </a:spcBef>
                <a:spcAft>
                  <a:spcPct val="0"/>
                </a:spcAft>
              </a:pPr>
              <a:endParaRPr lang="en-US" sz="2000" dirty="0">
                <a:solidFill>
                  <a:schemeClr val="tx1"/>
                </a:solidFill>
                <a:latin typeface="Arial" charset="0"/>
              </a:endParaRPr>
            </a:p>
          </p:txBody>
        </p:sp>
        <p:pic>
          <p:nvPicPr>
            <p:cNvPr id="7" name="Picture 51" descr="IP Phone"/>
            <p:cNvPicPr>
              <a:picLocks noChangeAspect="1" noChangeArrowheads="1"/>
            </p:cNvPicPr>
            <p:nvPr/>
          </p:nvPicPr>
          <p:blipFill>
            <a:blip r:embed="rId3"/>
            <a:srcRect/>
            <a:stretch>
              <a:fillRect/>
            </a:stretch>
          </p:blipFill>
          <p:spPr bwMode="auto">
            <a:xfrm>
              <a:off x="4290602" y="2073528"/>
              <a:ext cx="633450" cy="347980"/>
            </a:xfrm>
            <a:prstGeom prst="rect">
              <a:avLst/>
            </a:prstGeom>
            <a:noFill/>
            <a:ln w="9525">
              <a:noFill/>
              <a:miter lim="800000"/>
              <a:headEnd/>
              <a:tailEnd/>
            </a:ln>
          </p:spPr>
        </p:pic>
        <p:pic>
          <p:nvPicPr>
            <p:cNvPr id="8" name="Picture 68" descr="Wireless Router, Added 04/20/2004"/>
            <p:cNvPicPr>
              <a:picLocks noChangeAspect="1" noChangeArrowheads="1"/>
            </p:cNvPicPr>
            <p:nvPr/>
          </p:nvPicPr>
          <p:blipFill>
            <a:blip r:embed="rId4"/>
            <a:srcRect/>
            <a:stretch>
              <a:fillRect/>
            </a:stretch>
          </p:blipFill>
          <p:spPr bwMode="auto">
            <a:xfrm>
              <a:off x="5021487" y="1970657"/>
              <a:ext cx="501165" cy="446723"/>
            </a:xfrm>
            <a:prstGeom prst="rect">
              <a:avLst/>
            </a:prstGeom>
            <a:noFill/>
            <a:ln w="9525">
              <a:noFill/>
              <a:miter lim="800000"/>
              <a:headEnd/>
              <a:tailEnd/>
            </a:ln>
          </p:spPr>
        </p:pic>
        <p:pic>
          <p:nvPicPr>
            <p:cNvPr id="9" name="Picture 41"/>
            <p:cNvPicPr>
              <a:picLocks noChangeAspect="1" noChangeArrowheads="1"/>
            </p:cNvPicPr>
            <p:nvPr/>
          </p:nvPicPr>
          <p:blipFill>
            <a:blip r:embed="rId5"/>
            <a:srcRect/>
            <a:stretch>
              <a:fillRect/>
            </a:stretch>
          </p:blipFill>
          <p:spPr bwMode="auto">
            <a:xfrm>
              <a:off x="5643153" y="2096388"/>
              <a:ext cx="657800" cy="281305"/>
            </a:xfrm>
            <a:prstGeom prst="rect">
              <a:avLst/>
            </a:prstGeom>
            <a:noFill/>
            <a:ln w="9525">
              <a:noFill/>
              <a:miter lim="800000"/>
              <a:headEnd/>
              <a:tailEnd/>
            </a:ln>
          </p:spPr>
        </p:pic>
        <p:pic>
          <p:nvPicPr>
            <p:cNvPr id="10" name="Picture 28"/>
            <p:cNvPicPr>
              <a:picLocks noChangeArrowheads="1"/>
            </p:cNvPicPr>
            <p:nvPr/>
          </p:nvPicPr>
          <p:blipFill>
            <a:blip r:embed="rId6"/>
            <a:srcRect/>
            <a:stretch>
              <a:fillRect/>
            </a:stretch>
          </p:blipFill>
          <p:spPr bwMode="auto">
            <a:xfrm>
              <a:off x="5050062" y="3005708"/>
              <a:ext cx="479425" cy="469900"/>
            </a:xfrm>
            <a:prstGeom prst="rect">
              <a:avLst/>
            </a:prstGeom>
            <a:noFill/>
            <a:ln w="9525">
              <a:noFill/>
              <a:miter lim="800000"/>
              <a:headEnd/>
              <a:tailEnd/>
            </a:ln>
          </p:spPr>
        </p:pic>
        <p:pic>
          <p:nvPicPr>
            <p:cNvPr id="12" name="Picture 42" descr="File Server_Updated2005"/>
            <p:cNvPicPr>
              <a:picLocks noChangeAspect="1" noChangeArrowheads="1"/>
            </p:cNvPicPr>
            <p:nvPr/>
          </p:nvPicPr>
          <p:blipFill>
            <a:blip r:embed="rId7"/>
            <a:srcRect/>
            <a:stretch>
              <a:fillRect/>
            </a:stretch>
          </p:blipFill>
          <p:spPr bwMode="auto">
            <a:xfrm>
              <a:off x="4484913" y="5198160"/>
              <a:ext cx="415290" cy="552336"/>
            </a:xfrm>
            <a:prstGeom prst="rect">
              <a:avLst/>
            </a:prstGeom>
            <a:noFill/>
            <a:ln w="9525">
              <a:noFill/>
              <a:miter lim="800000"/>
              <a:headEnd/>
              <a:tailEnd/>
            </a:ln>
          </p:spPr>
        </p:pic>
        <p:pic>
          <p:nvPicPr>
            <p:cNvPr id="21" name="Picture 42" descr="File Server_Updated2005"/>
            <p:cNvPicPr>
              <a:picLocks noChangeAspect="1" noChangeArrowheads="1"/>
            </p:cNvPicPr>
            <p:nvPr/>
          </p:nvPicPr>
          <p:blipFill>
            <a:blip r:embed="rId7"/>
            <a:srcRect/>
            <a:stretch>
              <a:fillRect/>
            </a:stretch>
          </p:blipFill>
          <p:spPr bwMode="auto">
            <a:xfrm>
              <a:off x="5140233" y="5201970"/>
              <a:ext cx="415290" cy="552336"/>
            </a:xfrm>
            <a:prstGeom prst="rect">
              <a:avLst/>
            </a:prstGeom>
            <a:noFill/>
            <a:ln w="9525">
              <a:noFill/>
              <a:miter lim="800000"/>
              <a:headEnd/>
              <a:tailEnd/>
            </a:ln>
          </p:spPr>
        </p:pic>
        <p:pic>
          <p:nvPicPr>
            <p:cNvPr id="22" name="Picture 42" descr="File Server_Updated2005"/>
            <p:cNvPicPr>
              <a:picLocks noChangeAspect="1" noChangeArrowheads="1"/>
            </p:cNvPicPr>
            <p:nvPr/>
          </p:nvPicPr>
          <p:blipFill>
            <a:blip r:embed="rId7"/>
            <a:srcRect/>
            <a:stretch>
              <a:fillRect/>
            </a:stretch>
          </p:blipFill>
          <p:spPr bwMode="auto">
            <a:xfrm>
              <a:off x="5784123" y="5205780"/>
              <a:ext cx="415290" cy="552336"/>
            </a:xfrm>
            <a:prstGeom prst="rect">
              <a:avLst/>
            </a:prstGeom>
            <a:noFill/>
            <a:ln w="9525">
              <a:noFill/>
              <a:miter lim="800000"/>
              <a:headEnd/>
              <a:tailEnd/>
            </a:ln>
          </p:spPr>
        </p:pic>
        <p:pic>
          <p:nvPicPr>
            <p:cNvPr id="23" name="Picture 28"/>
            <p:cNvPicPr>
              <a:picLocks noChangeArrowheads="1"/>
            </p:cNvPicPr>
            <p:nvPr/>
          </p:nvPicPr>
          <p:blipFill>
            <a:blip r:embed="rId6"/>
            <a:srcRect/>
            <a:stretch>
              <a:fillRect/>
            </a:stretch>
          </p:blipFill>
          <p:spPr bwMode="auto">
            <a:xfrm>
              <a:off x="4768122" y="4118228"/>
              <a:ext cx="479425" cy="469900"/>
            </a:xfrm>
            <a:prstGeom prst="rect">
              <a:avLst/>
            </a:prstGeom>
            <a:noFill/>
            <a:ln w="9525">
              <a:noFill/>
              <a:miter lim="800000"/>
              <a:headEnd/>
              <a:tailEnd/>
            </a:ln>
          </p:spPr>
        </p:pic>
        <p:pic>
          <p:nvPicPr>
            <p:cNvPr id="24" name="Picture 28"/>
            <p:cNvPicPr>
              <a:picLocks noChangeArrowheads="1"/>
            </p:cNvPicPr>
            <p:nvPr/>
          </p:nvPicPr>
          <p:blipFill>
            <a:blip r:embed="rId6"/>
            <a:srcRect/>
            <a:stretch>
              <a:fillRect/>
            </a:stretch>
          </p:blipFill>
          <p:spPr bwMode="auto">
            <a:xfrm>
              <a:off x="5377722" y="4133468"/>
              <a:ext cx="479425" cy="469900"/>
            </a:xfrm>
            <a:prstGeom prst="rect">
              <a:avLst/>
            </a:prstGeom>
            <a:noFill/>
            <a:ln w="9525">
              <a:noFill/>
              <a:miter lim="800000"/>
              <a:headEnd/>
              <a:tailEnd/>
            </a:ln>
          </p:spPr>
        </p:pic>
        <p:sp>
          <p:nvSpPr>
            <p:cNvPr id="25" name="Rectangle 24"/>
            <p:cNvSpPr/>
            <p:nvPr/>
          </p:nvSpPr>
          <p:spPr bwMode="auto">
            <a:xfrm>
              <a:off x="6801392" y="2530728"/>
              <a:ext cx="1066800" cy="455185"/>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28" name="Picture 28"/>
            <p:cNvPicPr>
              <a:picLocks noChangeArrowheads="1"/>
            </p:cNvPicPr>
            <p:nvPr/>
          </p:nvPicPr>
          <p:blipFill>
            <a:blip r:embed="rId6"/>
            <a:srcRect/>
            <a:stretch>
              <a:fillRect/>
            </a:stretch>
          </p:blipFill>
          <p:spPr bwMode="auto">
            <a:xfrm>
              <a:off x="7153182" y="4434458"/>
              <a:ext cx="479425" cy="446057"/>
            </a:xfrm>
            <a:prstGeom prst="rect">
              <a:avLst/>
            </a:prstGeom>
            <a:noFill/>
            <a:ln w="9525">
              <a:noFill/>
              <a:miter lim="800000"/>
              <a:headEnd/>
              <a:tailEnd/>
            </a:ln>
          </p:spPr>
        </p:pic>
        <p:sp>
          <p:nvSpPr>
            <p:cNvPr id="37" name="TextBox 36"/>
            <p:cNvSpPr txBox="1"/>
            <p:nvPr/>
          </p:nvSpPr>
          <p:spPr>
            <a:xfrm>
              <a:off x="4187732" y="1616328"/>
              <a:ext cx="1376402" cy="258532"/>
            </a:xfrm>
            <a:prstGeom prst="rect">
              <a:avLst/>
            </a:prstGeom>
            <a:noFill/>
          </p:spPr>
          <p:txBody>
            <a:bodyPr vert="horz" wrap="square" lIns="91440" rIns="91440" numCol="1" rtlCol="0" anchor="t" anchorCtr="0">
              <a:noAutofit/>
            </a:bodyPr>
            <a:lstStyle/>
            <a:p>
              <a:pPr algn="l"/>
              <a:r>
                <a:rPr lang="en-US" sz="1200" b="1" dirty="0"/>
                <a:t>Building Access</a:t>
              </a:r>
            </a:p>
          </p:txBody>
        </p:sp>
        <p:sp>
          <p:nvSpPr>
            <p:cNvPr id="38" name="TextBox 37"/>
            <p:cNvSpPr txBox="1"/>
            <p:nvPr/>
          </p:nvSpPr>
          <p:spPr>
            <a:xfrm>
              <a:off x="4191542" y="2740278"/>
              <a:ext cx="1712328" cy="258532"/>
            </a:xfrm>
            <a:prstGeom prst="rect">
              <a:avLst/>
            </a:prstGeom>
            <a:noFill/>
          </p:spPr>
          <p:txBody>
            <a:bodyPr vert="horz" wrap="square" lIns="91440" rIns="91440" numCol="1" rtlCol="0" anchor="t" anchorCtr="0">
              <a:noAutofit/>
            </a:bodyPr>
            <a:lstStyle/>
            <a:p>
              <a:pPr algn="l"/>
              <a:r>
                <a:rPr lang="en-US" sz="1200" b="1" dirty="0"/>
                <a:t>Building Distribution</a:t>
              </a:r>
            </a:p>
          </p:txBody>
        </p:sp>
        <p:sp>
          <p:nvSpPr>
            <p:cNvPr id="39" name="TextBox 38"/>
            <p:cNvSpPr txBox="1"/>
            <p:nvPr/>
          </p:nvSpPr>
          <p:spPr>
            <a:xfrm>
              <a:off x="4202972" y="3780408"/>
              <a:ext cx="2047355" cy="258532"/>
            </a:xfrm>
            <a:prstGeom prst="rect">
              <a:avLst/>
            </a:prstGeom>
            <a:noFill/>
          </p:spPr>
          <p:txBody>
            <a:bodyPr vert="horz" wrap="square" lIns="91440" rIns="91440" numCol="1" rtlCol="0" anchor="t" anchorCtr="0">
              <a:noAutofit/>
            </a:bodyPr>
            <a:lstStyle/>
            <a:p>
              <a:pPr algn="l"/>
              <a:r>
                <a:rPr lang="en-US" sz="1200" b="1" dirty="0"/>
                <a:t>Core (Campus backbone)</a:t>
              </a:r>
            </a:p>
          </p:txBody>
        </p:sp>
        <p:sp>
          <p:nvSpPr>
            <p:cNvPr id="40" name="TextBox 39"/>
            <p:cNvSpPr txBox="1"/>
            <p:nvPr/>
          </p:nvSpPr>
          <p:spPr>
            <a:xfrm>
              <a:off x="4183922" y="4938648"/>
              <a:ext cx="1079142" cy="258532"/>
            </a:xfrm>
            <a:prstGeom prst="rect">
              <a:avLst/>
            </a:prstGeom>
            <a:noFill/>
          </p:spPr>
          <p:txBody>
            <a:bodyPr vert="horz" wrap="square" lIns="91440" rIns="91440" numCol="1" rtlCol="0" anchor="t" anchorCtr="0">
              <a:noAutofit/>
            </a:bodyPr>
            <a:lstStyle/>
            <a:p>
              <a:pPr algn="l"/>
              <a:r>
                <a:rPr lang="en-US" sz="1200" b="1" dirty="0"/>
                <a:t>Server Farm</a:t>
              </a:r>
            </a:p>
          </p:txBody>
        </p:sp>
        <p:sp>
          <p:nvSpPr>
            <p:cNvPr id="42" name="TextBox 41"/>
            <p:cNvSpPr txBox="1"/>
            <p:nvPr/>
          </p:nvSpPr>
          <p:spPr>
            <a:xfrm>
              <a:off x="6702332" y="3597528"/>
              <a:ext cx="1271966" cy="505975"/>
            </a:xfrm>
            <a:prstGeom prst="rect">
              <a:avLst/>
            </a:prstGeom>
            <a:noFill/>
          </p:spPr>
          <p:txBody>
            <a:bodyPr vert="horz" wrap="square" lIns="91440" rIns="91440" numCol="1" rtlCol="0" anchor="t" anchorCtr="1">
              <a:spAutoFit/>
            </a:bodyPr>
            <a:lstStyle/>
            <a:p>
              <a:r>
                <a:rPr lang="en-US" sz="1200" b="1" dirty="0"/>
                <a:t>Edge </a:t>
              </a:r>
            </a:p>
            <a:p>
              <a:r>
                <a:rPr lang="en-US" sz="1200" b="1" dirty="0"/>
                <a:t>Distribution</a:t>
              </a:r>
            </a:p>
          </p:txBody>
        </p:sp>
        <p:sp>
          <p:nvSpPr>
            <p:cNvPr id="52" name="Rectangle 51"/>
            <p:cNvSpPr/>
            <p:nvPr/>
          </p:nvSpPr>
          <p:spPr bwMode="auto">
            <a:xfrm>
              <a:off x="4172492" y="2664078"/>
              <a:ext cx="2236470" cy="394468"/>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algn="ctr" defTabSz="814388" eaLnBrk="0" fontAlgn="base" hangingPunct="0">
                <a:lnSpc>
                  <a:spcPct val="90000"/>
                </a:lnSpc>
                <a:spcBef>
                  <a:spcPct val="0"/>
                </a:spcBef>
                <a:spcAft>
                  <a:spcPct val="0"/>
                </a:spcAft>
              </a:pPr>
              <a:endParaRPr lang="en-US" sz="2000" dirty="0">
                <a:latin typeface="Arial" charset="0"/>
              </a:endParaRPr>
            </a:p>
          </p:txBody>
        </p:sp>
        <p:sp>
          <p:nvSpPr>
            <p:cNvPr id="54" name="Rectangle 53"/>
            <p:cNvSpPr/>
            <p:nvPr/>
          </p:nvSpPr>
          <p:spPr bwMode="auto">
            <a:xfrm>
              <a:off x="4206782" y="4915788"/>
              <a:ext cx="2236470" cy="394468"/>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algn="ctr" defTabSz="814388" eaLnBrk="0" fontAlgn="base" hangingPunct="0">
                <a:lnSpc>
                  <a:spcPct val="90000"/>
                </a:lnSpc>
                <a:spcBef>
                  <a:spcPct val="0"/>
                </a:spcBef>
                <a:spcAft>
                  <a:spcPct val="0"/>
                </a:spcAft>
              </a:pPr>
              <a:endParaRPr lang="en-US" sz="2000" dirty="0">
                <a:latin typeface="Arial" charset="0"/>
              </a:endParaRPr>
            </a:p>
          </p:txBody>
        </p:sp>
        <p:cxnSp>
          <p:nvCxnSpPr>
            <p:cNvPr id="67" name="Straight Connector 66"/>
            <p:cNvCxnSpPr>
              <a:stCxn id="53" idx="3"/>
              <a:endCxn id="25" idx="1"/>
            </p:cNvCxnSpPr>
            <p:nvPr/>
          </p:nvCxnSpPr>
          <p:spPr bwMode="auto">
            <a:xfrm flipV="1">
              <a:off x="6402514" y="2758321"/>
              <a:ext cx="398878" cy="1210488"/>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74" name="Straight Connector 73"/>
            <p:cNvCxnSpPr/>
            <p:nvPr/>
          </p:nvCxnSpPr>
          <p:spPr bwMode="auto">
            <a:xfrm>
              <a:off x="6435632" y="4378578"/>
              <a:ext cx="381000" cy="1905"/>
            </a:xfrm>
            <a:prstGeom prst="line">
              <a:avLst/>
            </a:prstGeom>
            <a:solidFill>
              <a:schemeClr val="accent1"/>
            </a:solidFill>
            <a:ln w="19050" cap="flat" cmpd="sng" algn="ctr">
              <a:solidFill>
                <a:schemeClr val="tx1"/>
              </a:solidFill>
              <a:prstDash val="sysDot"/>
              <a:round/>
              <a:headEnd type="none" w="med" len="med"/>
              <a:tailEnd type="none" w="med" len="med"/>
            </a:ln>
            <a:effectLst/>
          </p:spPr>
        </p:cxnSp>
        <p:sp>
          <p:nvSpPr>
            <p:cNvPr id="76" name="TextBox 75"/>
            <p:cNvSpPr txBox="1"/>
            <p:nvPr/>
          </p:nvSpPr>
          <p:spPr>
            <a:xfrm>
              <a:off x="1227678" y="1832235"/>
              <a:ext cx="2712989" cy="964642"/>
            </a:xfrm>
            <a:prstGeom prst="rect">
              <a:avLst/>
            </a:prstGeom>
            <a:noFill/>
          </p:spPr>
          <p:txBody>
            <a:bodyPr wrap="square" rtlCol="0" anchor="ctr" anchorCtr="1">
              <a:noAutofit/>
            </a:bodyPr>
            <a:lstStyle/>
            <a:p>
              <a:r>
                <a:rPr lang="en-US" sz="1200" b="1" dirty="0"/>
                <a:t>RIPv2, OSPF, EIGRP, Static routes</a:t>
              </a:r>
            </a:p>
          </p:txBody>
        </p:sp>
        <p:cxnSp>
          <p:nvCxnSpPr>
            <p:cNvPr id="91" name="Straight Connector 90"/>
            <p:cNvCxnSpPr/>
            <p:nvPr/>
          </p:nvCxnSpPr>
          <p:spPr bwMode="auto">
            <a:xfrm rot="16200000" flipH="1">
              <a:off x="5215741" y="2579044"/>
              <a:ext cx="167640" cy="2428"/>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2" name="Straight Connector 91"/>
            <p:cNvCxnSpPr/>
            <p:nvPr/>
          </p:nvCxnSpPr>
          <p:spPr bwMode="auto">
            <a:xfrm rot="16200000" flipH="1">
              <a:off x="5189071" y="3648272"/>
              <a:ext cx="224790" cy="1382"/>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4" name="Straight Connector 93"/>
            <p:cNvCxnSpPr/>
            <p:nvPr/>
          </p:nvCxnSpPr>
          <p:spPr bwMode="auto">
            <a:xfrm rot="16200000" flipH="1">
              <a:off x="5191144" y="4802011"/>
              <a:ext cx="224790" cy="2764"/>
            </a:xfrm>
            <a:prstGeom prst="line">
              <a:avLst/>
            </a:prstGeom>
            <a:solidFill>
              <a:schemeClr val="accent1"/>
            </a:solidFill>
            <a:ln w="19050" cap="flat" cmpd="sng" algn="ctr">
              <a:solidFill>
                <a:schemeClr val="tx1"/>
              </a:solidFill>
              <a:prstDash val="solid"/>
              <a:round/>
              <a:headEnd type="none" w="med" len="med"/>
              <a:tailEnd type="none" w="med" len="med"/>
            </a:ln>
            <a:effectLst/>
          </p:spPr>
        </p:cxnSp>
        <p:sp>
          <p:nvSpPr>
            <p:cNvPr id="95" name="TextBox 94"/>
            <p:cNvSpPr txBox="1"/>
            <p:nvPr/>
          </p:nvSpPr>
          <p:spPr>
            <a:xfrm>
              <a:off x="1460462" y="3511931"/>
              <a:ext cx="2712989" cy="964642"/>
            </a:xfrm>
            <a:prstGeom prst="rect">
              <a:avLst/>
            </a:prstGeom>
            <a:noFill/>
          </p:spPr>
          <p:txBody>
            <a:bodyPr wrap="square" rtlCol="0" anchor="ctr" anchorCtr="1">
              <a:noAutofit/>
            </a:bodyPr>
            <a:lstStyle/>
            <a:p>
              <a:r>
                <a:rPr lang="en-US" sz="1200" b="1" dirty="0"/>
                <a:t>OSPF, EIGRP, IS-IS and BGP</a:t>
              </a:r>
            </a:p>
          </p:txBody>
        </p:sp>
        <p:sp>
          <p:nvSpPr>
            <p:cNvPr id="105" name="TextBox 104"/>
            <p:cNvSpPr txBox="1"/>
            <p:nvPr/>
          </p:nvSpPr>
          <p:spPr>
            <a:xfrm>
              <a:off x="845850" y="1664028"/>
              <a:ext cx="3054699" cy="542067"/>
            </a:xfrm>
            <a:prstGeom prst="rect">
              <a:avLst/>
            </a:prstGeom>
            <a:noFill/>
          </p:spPr>
          <p:txBody>
            <a:bodyPr vert="horz" wrap="square" lIns="91440" rIns="91440" numCol="1" rtlCol="0" anchor="t" anchorCtr="0">
              <a:noAutofit/>
            </a:bodyPr>
            <a:lstStyle/>
            <a:p>
              <a:pPr algn="l"/>
              <a:r>
                <a:rPr lang="en-US" sz="1400" b="1" dirty="0"/>
                <a:t>Between Building Access and Building Distribution:</a:t>
              </a:r>
            </a:p>
          </p:txBody>
        </p:sp>
        <p:sp>
          <p:nvSpPr>
            <p:cNvPr id="106" name="TextBox 105"/>
            <p:cNvSpPr txBox="1"/>
            <p:nvPr/>
          </p:nvSpPr>
          <p:spPr>
            <a:xfrm>
              <a:off x="847530" y="3442134"/>
              <a:ext cx="3054699" cy="542067"/>
            </a:xfrm>
            <a:prstGeom prst="rect">
              <a:avLst/>
            </a:prstGeom>
            <a:noFill/>
          </p:spPr>
          <p:txBody>
            <a:bodyPr vert="horz" wrap="square" lIns="91440" rIns="91440" numCol="1" rtlCol="0" anchor="t" anchorCtr="0">
              <a:noAutofit/>
            </a:bodyPr>
            <a:lstStyle/>
            <a:p>
              <a:pPr algn="l"/>
              <a:r>
                <a:rPr lang="en-US" sz="1400" b="1" dirty="0"/>
                <a:t>Between Building Distribution and Core:</a:t>
              </a:r>
            </a:p>
          </p:txBody>
        </p:sp>
      </p:grpSp>
    </p:spTree>
    <p:extLst>
      <p:ext uri="{BB962C8B-B14F-4D97-AF65-F5344CB8AC3E}">
        <p14:creationId xmlns:p14="http://schemas.microsoft.com/office/powerpoint/2010/main" val="2540227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2535</TotalTime>
  <Words>5535</Words>
  <Application>Microsoft Office PowerPoint</Application>
  <PresentationFormat>Widescreen</PresentationFormat>
  <Paragraphs>644</Paragraphs>
  <Slides>37</Slides>
  <Notes>32</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37</vt:i4>
      </vt:variant>
    </vt:vector>
  </HeadingPairs>
  <TitlesOfParts>
    <vt:vector size="48" baseType="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Routing Protocol</vt:lpstr>
      <vt:lpstr>Classful Routing Vs Classless Routing</vt:lpstr>
      <vt:lpstr>Routing Protocol</vt:lpstr>
      <vt:lpstr>Routing Protocol</vt:lpstr>
      <vt:lpstr>Static Routing</vt:lpstr>
      <vt:lpstr>Static Routing</vt:lpstr>
      <vt:lpstr>Static Routing</vt:lpstr>
      <vt:lpstr>Static Routing – Directly Attached</vt:lpstr>
      <vt:lpstr>Static Routing - Recursive</vt:lpstr>
      <vt:lpstr>Static Routing – Fully Specified</vt:lpstr>
      <vt:lpstr>Static Routing – Floating</vt:lpstr>
      <vt:lpstr>Static Routing – NULL Routes</vt:lpstr>
      <vt:lpstr>Static Routing – IPv6</vt:lpstr>
      <vt:lpstr>Automatic Route Summarization</vt:lpstr>
      <vt:lpstr>Dynamic Routing</vt:lpstr>
      <vt:lpstr>Dynamic Routing – Distance Vector Algorithm</vt:lpstr>
      <vt:lpstr>Dynamic Routing – Enhanced Distance Vector Algorithm</vt:lpstr>
      <vt:lpstr>Dynamic Routing – Link State</vt:lpstr>
      <vt:lpstr>Path Vector Algorithm</vt:lpstr>
      <vt:lpstr>Path Selection</vt:lpstr>
      <vt:lpstr>Path Selection</vt:lpstr>
      <vt:lpstr>Path Selection</vt:lpstr>
      <vt:lpstr>Path Selection</vt:lpstr>
      <vt:lpstr>Path Selection</vt:lpstr>
      <vt:lpstr>Path Selection</vt:lpstr>
      <vt:lpstr>Characteristics of Routing Protocols</vt:lpstr>
      <vt:lpstr>Characteristics of Routing Protocols</vt:lpstr>
      <vt:lpstr>Virtual Routing and Forwarding</vt:lpstr>
      <vt:lpstr>Virtual Routing and Forwarding</vt:lpstr>
      <vt:lpstr>Virtual Routing and Forwarding</vt:lpstr>
      <vt:lpstr>Virtual Routing and Forwarding</vt:lpstr>
      <vt:lpstr>Suggested Routing Protocols Used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59</cp:revision>
  <dcterms:created xsi:type="dcterms:W3CDTF">2021-03-05T06:07:01Z</dcterms:created>
  <dcterms:modified xsi:type="dcterms:W3CDTF">2021-10-25T19:01:59Z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