
<file path=[Content_Types].xml><?xml version="1.0" encoding="utf-8"?>
<Types xmlns="http://schemas.openxmlformats.org/package/2006/content-types">
  <Default Extension="bmp" ContentType="image/bmp"/>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4"/>
  </p:sldMasterIdLst>
  <p:notesMasterIdLst>
    <p:notesMasterId r:id="rId20"/>
  </p:notesMasterIdLst>
  <p:handoutMasterIdLst>
    <p:handoutMasterId r:id="rId21"/>
  </p:handoutMasterIdLst>
  <p:sldIdLst>
    <p:sldId id="256" r:id="rId5"/>
    <p:sldId id="263" r:id="rId6"/>
    <p:sldId id="259" r:id="rId7"/>
    <p:sldId id="264" r:id="rId8"/>
    <p:sldId id="258" r:id="rId9"/>
    <p:sldId id="275" r:id="rId10"/>
    <p:sldId id="267" r:id="rId11"/>
    <p:sldId id="268" r:id="rId12"/>
    <p:sldId id="269" r:id="rId13"/>
    <p:sldId id="270" r:id="rId14"/>
    <p:sldId id="271" r:id="rId15"/>
    <p:sldId id="273" r:id="rId16"/>
    <p:sldId id="272" r:id="rId17"/>
    <p:sldId id="276" r:id="rId18"/>
    <p:sldId id="277" r:id="rId19"/>
  </p:sldIdLst>
  <p:sldSz cx="9144000" cy="6858000" type="screen4x3"/>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5" autoAdjust="0"/>
  </p:normalViewPr>
  <p:slideViewPr>
    <p:cSldViewPr snapToGrid="0">
      <p:cViewPr varScale="1">
        <p:scale>
          <a:sx n="111" d="100"/>
          <a:sy n="111" d="100"/>
        </p:scale>
        <p:origin x="582" y="102"/>
      </p:cViewPr>
      <p:guideLst/>
    </p:cSldViewPr>
  </p:slideViewPr>
  <p:notesTextViewPr>
    <p:cViewPr>
      <p:scale>
        <a:sx n="1" d="1"/>
        <a:sy n="1" d="1"/>
      </p:scale>
      <p:origin x="0" y="0"/>
    </p:cViewPr>
  </p:notesTextViewPr>
  <p:notesViewPr>
    <p:cSldViewPr snapToGrid="0">
      <p:cViewPr varScale="1">
        <p:scale>
          <a:sx n="89" d="100"/>
          <a:sy n="89" d="100"/>
        </p:scale>
        <p:origin x="3786"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Isaac (2404029)" userId="2eff98a8-a18c-4165-ab45-7b31a3e35ec5" providerId="ADAL" clId="{E9148796-5D9F-4C48-83F5-70840BBFF1B1}"/>
    <pc:docChg chg="undo custSel addSld delSld modSld sldOrd">
      <pc:chgData name="Emily Isaac (2404029)" userId="2eff98a8-a18c-4165-ab45-7b31a3e35ec5" providerId="ADAL" clId="{E9148796-5D9F-4C48-83F5-70840BBFF1B1}" dt="2025-01-16T22:41:29.142" v="28276" actId="20577"/>
      <pc:docMkLst>
        <pc:docMk/>
      </pc:docMkLst>
      <pc:sldChg chg="addSp delSp modSp">
        <pc:chgData name="Emily Isaac (2404029)" userId="2eff98a8-a18c-4165-ab45-7b31a3e35ec5" providerId="ADAL" clId="{E9148796-5D9F-4C48-83F5-70840BBFF1B1}" dt="2025-01-16T21:28:21.553" v="27596" actId="1076"/>
        <pc:sldMkLst>
          <pc:docMk/>
          <pc:sldMk cId="755769779" sldId="256"/>
        </pc:sldMkLst>
        <pc:spChg chg="mod">
          <ac:chgData name="Emily Isaac (2404029)" userId="2eff98a8-a18c-4165-ab45-7b31a3e35ec5" providerId="ADAL" clId="{E9148796-5D9F-4C48-83F5-70840BBFF1B1}" dt="2025-01-16T21:28:21.553" v="27596" actId="1076"/>
          <ac:spMkLst>
            <pc:docMk/>
            <pc:sldMk cId="755769779" sldId="256"/>
            <ac:spMk id="2" creationId="{ED90EC3D-482A-4E73-B198-E8341A0D0973}"/>
          </ac:spMkLst>
        </pc:spChg>
        <pc:spChg chg="mod">
          <ac:chgData name="Emily Isaac (2404029)" userId="2eff98a8-a18c-4165-ab45-7b31a3e35ec5" providerId="ADAL" clId="{E9148796-5D9F-4C48-83F5-70840BBFF1B1}" dt="2025-01-16T21:28:16.818" v="27595" actId="1076"/>
          <ac:spMkLst>
            <pc:docMk/>
            <pc:sldMk cId="755769779" sldId="256"/>
            <ac:spMk id="7" creationId="{2048EE7C-B77F-4E59-88A7-DD66337BB69C}"/>
          </ac:spMkLst>
        </pc:spChg>
        <pc:picChg chg="add del mod">
          <ac:chgData name="Emily Isaac (2404029)" userId="2eff98a8-a18c-4165-ab45-7b31a3e35ec5" providerId="ADAL" clId="{E9148796-5D9F-4C48-83F5-70840BBFF1B1}" dt="2025-01-16T21:28:04.149" v="27591" actId="478"/>
          <ac:picMkLst>
            <pc:docMk/>
            <pc:sldMk cId="755769779" sldId="256"/>
            <ac:picMk id="4" creationId="{71799AFF-B5B1-84B2-89C3-7B2842267606}"/>
          </ac:picMkLst>
        </pc:picChg>
        <pc:picChg chg="add del mod">
          <ac:chgData name="Emily Isaac (2404029)" userId="2eff98a8-a18c-4165-ab45-7b31a3e35ec5" providerId="ADAL" clId="{E9148796-5D9F-4C48-83F5-70840BBFF1B1}" dt="2025-01-16T21:28:06.643" v="27593" actId="478"/>
          <ac:picMkLst>
            <pc:docMk/>
            <pc:sldMk cId="755769779" sldId="256"/>
            <ac:picMk id="5" creationId="{A28F49C9-19BF-5A9F-F701-B923B1ABDF17}"/>
          </ac:picMkLst>
        </pc:picChg>
        <pc:picChg chg="add del mod">
          <ac:chgData name="Emily Isaac (2404029)" userId="2eff98a8-a18c-4165-ab45-7b31a3e35ec5" providerId="ADAL" clId="{E9148796-5D9F-4C48-83F5-70840BBFF1B1}" dt="2025-01-16T21:28:05.434" v="27592" actId="478"/>
          <ac:picMkLst>
            <pc:docMk/>
            <pc:sldMk cId="755769779" sldId="256"/>
            <ac:picMk id="6" creationId="{73841212-D00B-AF99-9145-26B6438D10BB}"/>
          </ac:picMkLst>
        </pc:picChg>
      </pc:sldChg>
      <pc:sldChg chg="modSp">
        <pc:chgData name="Emily Isaac (2404029)" userId="2eff98a8-a18c-4165-ab45-7b31a3e35ec5" providerId="ADAL" clId="{E9148796-5D9F-4C48-83F5-70840BBFF1B1}" dt="2025-01-16T22:15:16.945" v="28110" actId="20577"/>
        <pc:sldMkLst>
          <pc:docMk/>
          <pc:sldMk cId="2276795429" sldId="258"/>
        </pc:sldMkLst>
        <pc:spChg chg="mod">
          <ac:chgData name="Emily Isaac (2404029)" userId="2eff98a8-a18c-4165-ab45-7b31a3e35ec5" providerId="ADAL" clId="{E9148796-5D9F-4C48-83F5-70840BBFF1B1}" dt="2025-01-16T11:46:32.004" v="22393" actId="20577"/>
          <ac:spMkLst>
            <pc:docMk/>
            <pc:sldMk cId="2276795429" sldId="258"/>
            <ac:spMk id="4" creationId="{DCCDBC1A-8C2B-5EAA-E674-8A98745A76C2}"/>
          </ac:spMkLst>
        </pc:spChg>
        <pc:spChg chg="mod">
          <ac:chgData name="Emily Isaac (2404029)" userId="2eff98a8-a18c-4165-ab45-7b31a3e35ec5" providerId="ADAL" clId="{E9148796-5D9F-4C48-83F5-70840BBFF1B1}" dt="2025-01-16T22:15:16.945" v="28110" actId="20577"/>
          <ac:spMkLst>
            <pc:docMk/>
            <pc:sldMk cId="2276795429" sldId="258"/>
            <ac:spMk id="7" creationId="{69D849BA-C5DA-23F7-97A3-B9A4D0A3CFB6}"/>
          </ac:spMkLst>
        </pc:spChg>
      </pc:sldChg>
      <pc:sldChg chg="addSp delSp modSp">
        <pc:chgData name="Emily Isaac (2404029)" userId="2eff98a8-a18c-4165-ab45-7b31a3e35ec5" providerId="ADAL" clId="{E9148796-5D9F-4C48-83F5-70840BBFF1B1}" dt="2025-01-16T22:04:52.034" v="28014" actId="20577"/>
        <pc:sldMkLst>
          <pc:docMk/>
          <pc:sldMk cId="4112772953" sldId="259"/>
        </pc:sldMkLst>
        <pc:spChg chg="add mod">
          <ac:chgData name="Emily Isaac (2404029)" userId="2eff98a8-a18c-4165-ab45-7b31a3e35ec5" providerId="ADAL" clId="{E9148796-5D9F-4C48-83F5-70840BBFF1B1}" dt="2025-01-16T21:41:09.022" v="27889" actId="22"/>
          <ac:spMkLst>
            <pc:docMk/>
            <pc:sldMk cId="4112772953" sldId="259"/>
            <ac:spMk id="3" creationId="{48B1DA96-7D8A-F090-9277-33BA8F5EB67B}"/>
          </ac:spMkLst>
        </pc:spChg>
        <pc:spChg chg="add mod">
          <ac:chgData name="Emily Isaac (2404029)" userId="2eff98a8-a18c-4165-ab45-7b31a3e35ec5" providerId="ADAL" clId="{E9148796-5D9F-4C48-83F5-70840BBFF1B1}" dt="2025-01-16T22:04:52.034" v="28014" actId="20577"/>
          <ac:spMkLst>
            <pc:docMk/>
            <pc:sldMk cId="4112772953" sldId="259"/>
            <ac:spMk id="13" creationId="{3DB511AC-6C07-97D1-6A51-3ED48DB72245}"/>
          </ac:spMkLst>
        </pc:spChg>
      </pc:sldChg>
      <pc:sldChg chg="modSp">
        <pc:chgData name="Emily Isaac (2404029)" userId="2eff98a8-a18c-4165-ab45-7b31a3e35ec5" providerId="ADAL" clId="{E9148796-5D9F-4C48-83F5-70840BBFF1B1}" dt="2025-01-16T21:59:22.009" v="27964" actId="20577"/>
        <pc:sldMkLst>
          <pc:docMk/>
          <pc:sldMk cId="1957074837" sldId="263"/>
        </pc:sldMkLst>
        <pc:spChg chg="mod">
          <ac:chgData name="Emily Isaac (2404029)" userId="2eff98a8-a18c-4165-ab45-7b31a3e35ec5" providerId="ADAL" clId="{E9148796-5D9F-4C48-83F5-70840BBFF1B1}" dt="2025-01-03T01:05:24.811" v="2864" actId="122"/>
          <ac:spMkLst>
            <pc:docMk/>
            <pc:sldMk cId="1957074837" sldId="263"/>
            <ac:spMk id="2" creationId="{676E0F0D-649C-1D0B-9C83-0CD7A4EF703C}"/>
          </ac:spMkLst>
        </pc:spChg>
        <pc:spChg chg="mod">
          <ac:chgData name="Emily Isaac (2404029)" userId="2eff98a8-a18c-4165-ab45-7b31a3e35ec5" providerId="ADAL" clId="{E9148796-5D9F-4C48-83F5-70840BBFF1B1}" dt="2025-01-16T21:59:22.009" v="27964" actId="20577"/>
          <ac:spMkLst>
            <pc:docMk/>
            <pc:sldMk cId="1957074837" sldId="263"/>
            <ac:spMk id="3" creationId="{75820F10-A6A0-F289-621F-1C56C166C7DA}"/>
          </ac:spMkLst>
        </pc:spChg>
      </pc:sldChg>
      <pc:sldChg chg="modSp">
        <pc:chgData name="Emily Isaac (2404029)" userId="2eff98a8-a18c-4165-ab45-7b31a3e35ec5" providerId="ADAL" clId="{E9148796-5D9F-4C48-83F5-70840BBFF1B1}" dt="2025-01-16T22:09:55.738" v="28092" actId="20577"/>
        <pc:sldMkLst>
          <pc:docMk/>
          <pc:sldMk cId="3062573106" sldId="264"/>
        </pc:sldMkLst>
        <pc:spChg chg="mod">
          <ac:chgData name="Emily Isaac (2404029)" userId="2eff98a8-a18c-4165-ab45-7b31a3e35ec5" providerId="ADAL" clId="{E9148796-5D9F-4C48-83F5-70840BBFF1B1}" dt="2025-01-07T21:23:43.796" v="7084" actId="208"/>
          <ac:spMkLst>
            <pc:docMk/>
            <pc:sldMk cId="3062573106" sldId="264"/>
            <ac:spMk id="2" creationId="{D6AB5A8C-5C87-87CE-C324-D319FE3832BF}"/>
          </ac:spMkLst>
        </pc:spChg>
        <pc:spChg chg="mod">
          <ac:chgData name="Emily Isaac (2404029)" userId="2eff98a8-a18c-4165-ab45-7b31a3e35ec5" providerId="ADAL" clId="{E9148796-5D9F-4C48-83F5-70840BBFF1B1}" dt="2025-01-16T22:09:55.738" v="28092" actId="20577"/>
          <ac:spMkLst>
            <pc:docMk/>
            <pc:sldMk cId="3062573106" sldId="264"/>
            <ac:spMk id="3" creationId="{409FEB5D-A0DD-E168-AA44-DC71525BD75A}"/>
          </ac:spMkLst>
        </pc:spChg>
      </pc:sldChg>
      <pc:sldChg chg="addSp delSp modSp del ord">
        <pc:chgData name="Emily Isaac (2404029)" userId="2eff98a8-a18c-4165-ab45-7b31a3e35ec5" providerId="ADAL" clId="{E9148796-5D9F-4C48-83F5-70840BBFF1B1}" dt="2025-01-16T21:40:01.894" v="27885" actId="2696"/>
        <pc:sldMkLst>
          <pc:docMk/>
          <pc:sldMk cId="416154303" sldId="265"/>
        </pc:sldMkLst>
        <pc:spChg chg="mod">
          <ac:chgData name="Emily Isaac (2404029)" userId="2eff98a8-a18c-4165-ab45-7b31a3e35ec5" providerId="ADAL" clId="{E9148796-5D9F-4C48-83F5-70840BBFF1B1}" dt="2025-01-16T11:00:42.571" v="19790" actId="1076"/>
          <ac:spMkLst>
            <pc:docMk/>
            <pc:sldMk cId="416154303" sldId="265"/>
            <ac:spMk id="2" creationId="{E0562037-6C07-9FB4-A758-D383CFE3A2E2}"/>
          </ac:spMkLst>
        </pc:spChg>
        <pc:spChg chg="add mod">
          <ac:chgData name="Emily Isaac (2404029)" userId="2eff98a8-a18c-4165-ab45-7b31a3e35ec5" providerId="ADAL" clId="{E9148796-5D9F-4C48-83F5-70840BBFF1B1}" dt="2025-01-16T21:38:56.881" v="27869" actId="21"/>
          <ac:spMkLst>
            <pc:docMk/>
            <pc:sldMk cId="416154303" sldId="265"/>
            <ac:spMk id="4" creationId="{D42BDA25-30CB-B4ED-39CF-0BF543157F6C}"/>
          </ac:spMkLst>
        </pc:spChg>
      </pc:sldChg>
      <pc:sldChg chg="addSp modSp add del">
        <pc:chgData name="Emily Isaac (2404029)" userId="2eff98a8-a18c-4165-ab45-7b31a3e35ec5" providerId="ADAL" clId="{E9148796-5D9F-4C48-83F5-70840BBFF1B1}" dt="2025-01-07T21:06:21.234" v="6795" actId="2696"/>
        <pc:sldMkLst>
          <pc:docMk/>
          <pc:sldMk cId="2575093381" sldId="266"/>
        </pc:sldMkLst>
      </pc:sldChg>
      <pc:sldChg chg="modSp new">
        <pc:chgData name="Emily Isaac (2404029)" userId="2eff98a8-a18c-4165-ab45-7b31a3e35ec5" providerId="ADAL" clId="{E9148796-5D9F-4C48-83F5-70840BBFF1B1}" dt="2025-01-16T22:28:27.373" v="28158" actId="20577"/>
        <pc:sldMkLst>
          <pc:docMk/>
          <pc:sldMk cId="619475159" sldId="267"/>
        </pc:sldMkLst>
        <pc:spChg chg="mod">
          <ac:chgData name="Emily Isaac (2404029)" userId="2eff98a8-a18c-4165-ab45-7b31a3e35ec5" providerId="ADAL" clId="{E9148796-5D9F-4C48-83F5-70840BBFF1B1}" dt="2025-01-03T01:22:58.993" v="3260" actId="208"/>
          <ac:spMkLst>
            <pc:docMk/>
            <pc:sldMk cId="619475159" sldId="267"/>
            <ac:spMk id="2" creationId="{6E319A94-06ED-7442-4FD5-02CE23B15FB4}"/>
          </ac:spMkLst>
        </pc:spChg>
        <pc:spChg chg="mod">
          <ac:chgData name="Emily Isaac (2404029)" userId="2eff98a8-a18c-4165-ab45-7b31a3e35ec5" providerId="ADAL" clId="{E9148796-5D9F-4C48-83F5-70840BBFF1B1}" dt="2025-01-16T22:28:27.373" v="28158" actId="20577"/>
          <ac:spMkLst>
            <pc:docMk/>
            <pc:sldMk cId="619475159" sldId="267"/>
            <ac:spMk id="3" creationId="{F16EECD7-1F1F-F522-5063-F29EC244EE9A}"/>
          </ac:spMkLst>
        </pc:spChg>
      </pc:sldChg>
      <pc:sldChg chg="modSp new">
        <pc:chgData name="Emily Isaac (2404029)" userId="2eff98a8-a18c-4165-ab45-7b31a3e35ec5" providerId="ADAL" clId="{E9148796-5D9F-4C48-83F5-70840BBFF1B1}" dt="2025-01-16T22:29:37.384" v="28171" actId="20577"/>
        <pc:sldMkLst>
          <pc:docMk/>
          <pc:sldMk cId="24312777" sldId="268"/>
        </pc:sldMkLst>
        <pc:spChg chg="mod">
          <ac:chgData name="Emily Isaac (2404029)" userId="2eff98a8-a18c-4165-ab45-7b31a3e35ec5" providerId="ADAL" clId="{E9148796-5D9F-4C48-83F5-70840BBFF1B1}" dt="2025-01-07T21:49:37.633" v="7167" actId="208"/>
          <ac:spMkLst>
            <pc:docMk/>
            <pc:sldMk cId="24312777" sldId="268"/>
            <ac:spMk id="2" creationId="{D279C038-3AD8-DF38-BF60-AE08736912BA}"/>
          </ac:spMkLst>
        </pc:spChg>
        <pc:spChg chg="mod">
          <ac:chgData name="Emily Isaac (2404029)" userId="2eff98a8-a18c-4165-ab45-7b31a3e35ec5" providerId="ADAL" clId="{E9148796-5D9F-4C48-83F5-70840BBFF1B1}" dt="2025-01-16T22:29:37.384" v="28171" actId="20577"/>
          <ac:spMkLst>
            <pc:docMk/>
            <pc:sldMk cId="24312777" sldId="268"/>
            <ac:spMk id="3" creationId="{48CDA033-6EE1-0A40-0507-E42EFD8C19EE}"/>
          </ac:spMkLst>
        </pc:spChg>
      </pc:sldChg>
      <pc:sldChg chg="new del">
        <pc:chgData name="Emily Isaac (2404029)" userId="2eff98a8-a18c-4165-ab45-7b31a3e35ec5" providerId="ADAL" clId="{E9148796-5D9F-4C48-83F5-70840BBFF1B1}" dt="2025-01-07T22:22:06.921" v="9329" actId="2696"/>
        <pc:sldMkLst>
          <pc:docMk/>
          <pc:sldMk cId="16987067" sldId="269"/>
        </pc:sldMkLst>
      </pc:sldChg>
      <pc:sldChg chg="addSp modSp add ord">
        <pc:chgData name="Emily Isaac (2404029)" userId="2eff98a8-a18c-4165-ab45-7b31a3e35ec5" providerId="ADAL" clId="{E9148796-5D9F-4C48-83F5-70840BBFF1B1}" dt="2025-01-16T22:32:33.173" v="28201" actId="20577"/>
        <pc:sldMkLst>
          <pc:docMk/>
          <pc:sldMk cId="2735393074" sldId="269"/>
        </pc:sldMkLst>
        <pc:spChg chg="mod">
          <ac:chgData name="Emily Isaac (2404029)" userId="2eff98a8-a18c-4165-ab45-7b31a3e35ec5" providerId="ADAL" clId="{E9148796-5D9F-4C48-83F5-70840BBFF1B1}" dt="2025-01-07T22:24:36.566" v="9449" actId="20577"/>
          <ac:spMkLst>
            <pc:docMk/>
            <pc:sldMk cId="2735393074" sldId="269"/>
            <ac:spMk id="4" creationId="{DCCDBC1A-8C2B-5EAA-E674-8A98745A76C2}"/>
          </ac:spMkLst>
        </pc:spChg>
        <pc:spChg chg="mod">
          <ac:chgData name="Emily Isaac (2404029)" userId="2eff98a8-a18c-4165-ab45-7b31a3e35ec5" providerId="ADAL" clId="{E9148796-5D9F-4C48-83F5-70840BBFF1B1}" dt="2025-01-16T22:32:33.173" v="28201" actId="20577"/>
          <ac:spMkLst>
            <pc:docMk/>
            <pc:sldMk cId="2735393074" sldId="269"/>
            <ac:spMk id="7" creationId="{69D849BA-C5DA-23F7-97A3-B9A4D0A3CFB6}"/>
          </ac:spMkLst>
        </pc:spChg>
        <pc:spChg chg="add">
          <ac:chgData name="Emily Isaac (2404029)" userId="2eff98a8-a18c-4165-ab45-7b31a3e35ec5" providerId="ADAL" clId="{E9148796-5D9F-4C48-83F5-70840BBFF1B1}" dt="2025-01-07T22:22:23.204" v="9332" actId="26606"/>
          <ac:spMkLst>
            <pc:docMk/>
            <pc:sldMk cId="2735393074" sldId="269"/>
            <ac:spMk id="12" creationId="{ED15573D-0E45-4691-B525-471152EC18CD}"/>
          </ac:spMkLst>
        </pc:spChg>
        <pc:spChg chg="add">
          <ac:chgData name="Emily Isaac (2404029)" userId="2eff98a8-a18c-4165-ab45-7b31a3e35ec5" providerId="ADAL" clId="{E9148796-5D9F-4C48-83F5-70840BBFF1B1}" dt="2025-01-07T22:22:23.204" v="9332" actId="26606"/>
          <ac:spMkLst>
            <pc:docMk/>
            <pc:sldMk cId="2735393074" sldId="269"/>
            <ac:spMk id="14" creationId="{9E448559-19A4-4252-8C27-54C1DA906F8A}"/>
          </ac:spMkLst>
        </pc:spChg>
        <pc:spChg chg="add">
          <ac:chgData name="Emily Isaac (2404029)" userId="2eff98a8-a18c-4165-ab45-7b31a3e35ec5" providerId="ADAL" clId="{E9148796-5D9F-4C48-83F5-70840BBFF1B1}" dt="2025-01-07T22:22:23.204" v="9332" actId="26606"/>
          <ac:spMkLst>
            <pc:docMk/>
            <pc:sldMk cId="2735393074" sldId="269"/>
            <ac:spMk id="16" creationId="{E499DDB0-F27A-44CC-8E62-15E86AF9E00E}"/>
          </ac:spMkLst>
        </pc:spChg>
      </pc:sldChg>
      <pc:sldChg chg="modSp new">
        <pc:chgData name="Emily Isaac (2404029)" userId="2eff98a8-a18c-4165-ab45-7b31a3e35ec5" providerId="ADAL" clId="{E9148796-5D9F-4C48-83F5-70840BBFF1B1}" dt="2025-01-16T22:34:11.399" v="28206" actId="20577"/>
        <pc:sldMkLst>
          <pc:docMk/>
          <pc:sldMk cId="3111765576" sldId="270"/>
        </pc:sldMkLst>
        <pc:spChg chg="mod">
          <ac:chgData name="Emily Isaac (2404029)" userId="2eff98a8-a18c-4165-ab45-7b31a3e35ec5" providerId="ADAL" clId="{E9148796-5D9F-4C48-83F5-70840BBFF1B1}" dt="2025-01-09T15:24:19.027" v="11127" actId="208"/>
          <ac:spMkLst>
            <pc:docMk/>
            <pc:sldMk cId="3111765576" sldId="270"/>
            <ac:spMk id="2" creationId="{1022116A-E52F-EDE2-C298-2DF9DBD77E70}"/>
          </ac:spMkLst>
        </pc:spChg>
        <pc:spChg chg="mod">
          <ac:chgData name="Emily Isaac (2404029)" userId="2eff98a8-a18c-4165-ab45-7b31a3e35ec5" providerId="ADAL" clId="{E9148796-5D9F-4C48-83F5-70840BBFF1B1}" dt="2025-01-16T22:34:11.399" v="28206" actId="20577"/>
          <ac:spMkLst>
            <pc:docMk/>
            <pc:sldMk cId="3111765576" sldId="270"/>
            <ac:spMk id="3" creationId="{91397AAD-4F4C-C98E-E6A6-9C79B6F67919}"/>
          </ac:spMkLst>
        </pc:spChg>
      </pc:sldChg>
      <pc:sldChg chg="addSp modSp new mod setBg setClrOvrMap">
        <pc:chgData name="Emily Isaac (2404029)" userId="2eff98a8-a18c-4165-ab45-7b31a3e35ec5" providerId="ADAL" clId="{E9148796-5D9F-4C48-83F5-70840BBFF1B1}" dt="2025-01-16T22:35:56.486" v="28230" actId="20577"/>
        <pc:sldMkLst>
          <pc:docMk/>
          <pc:sldMk cId="4108557494" sldId="271"/>
        </pc:sldMkLst>
        <pc:spChg chg="mod">
          <ac:chgData name="Emily Isaac (2404029)" userId="2eff98a8-a18c-4165-ab45-7b31a3e35ec5" providerId="ADAL" clId="{E9148796-5D9F-4C48-83F5-70840BBFF1B1}" dt="2025-01-16T10:57:08.429" v="19734" actId="20577"/>
          <ac:spMkLst>
            <pc:docMk/>
            <pc:sldMk cId="4108557494" sldId="271"/>
            <ac:spMk id="2" creationId="{9122B211-878A-157B-6894-0AB75DABB297}"/>
          </ac:spMkLst>
        </pc:spChg>
        <pc:spChg chg="mod">
          <ac:chgData name="Emily Isaac (2404029)" userId="2eff98a8-a18c-4165-ab45-7b31a3e35ec5" providerId="ADAL" clId="{E9148796-5D9F-4C48-83F5-70840BBFF1B1}" dt="2025-01-16T22:35:56.486" v="28230" actId="20577"/>
          <ac:spMkLst>
            <pc:docMk/>
            <pc:sldMk cId="4108557494" sldId="271"/>
            <ac:spMk id="3" creationId="{58DBF5FC-3F13-88F3-C185-34D4C4A66C7A}"/>
          </ac:spMkLst>
        </pc:spChg>
        <pc:spChg chg="add">
          <ac:chgData name="Emily Isaac (2404029)" userId="2eff98a8-a18c-4165-ab45-7b31a3e35ec5" providerId="ADAL" clId="{E9148796-5D9F-4C48-83F5-70840BBFF1B1}" dt="2025-01-14T15:19:36.890" v="16191" actId="26606"/>
          <ac:spMkLst>
            <pc:docMk/>
            <pc:sldMk cId="4108557494" sldId="271"/>
            <ac:spMk id="8" creationId="{ED15573D-0E45-4691-B525-471152EC18CD}"/>
          </ac:spMkLst>
        </pc:spChg>
        <pc:spChg chg="add">
          <ac:chgData name="Emily Isaac (2404029)" userId="2eff98a8-a18c-4165-ab45-7b31a3e35ec5" providerId="ADAL" clId="{E9148796-5D9F-4C48-83F5-70840BBFF1B1}" dt="2025-01-14T15:19:36.890" v="16191" actId="26606"/>
          <ac:spMkLst>
            <pc:docMk/>
            <pc:sldMk cId="4108557494" sldId="271"/>
            <ac:spMk id="10" creationId="{9E448559-19A4-4252-8C27-54C1DA906F8A}"/>
          </ac:spMkLst>
        </pc:spChg>
        <pc:spChg chg="add">
          <ac:chgData name="Emily Isaac (2404029)" userId="2eff98a8-a18c-4165-ab45-7b31a3e35ec5" providerId="ADAL" clId="{E9148796-5D9F-4C48-83F5-70840BBFF1B1}" dt="2025-01-14T15:19:36.890" v="16191" actId="26606"/>
          <ac:spMkLst>
            <pc:docMk/>
            <pc:sldMk cId="4108557494" sldId="271"/>
            <ac:spMk id="12" creationId="{E499DDB0-F27A-44CC-8E62-15E86AF9E00E}"/>
          </ac:spMkLst>
        </pc:spChg>
      </pc:sldChg>
      <pc:sldChg chg="modSp new">
        <pc:chgData name="Emily Isaac (2404029)" userId="2eff98a8-a18c-4165-ab45-7b31a3e35ec5" providerId="ADAL" clId="{E9148796-5D9F-4C48-83F5-70840BBFF1B1}" dt="2025-01-16T22:40:42.874" v="28275" actId="20577"/>
        <pc:sldMkLst>
          <pc:docMk/>
          <pc:sldMk cId="223854592" sldId="272"/>
        </pc:sldMkLst>
        <pc:spChg chg="mod">
          <ac:chgData name="Emily Isaac (2404029)" userId="2eff98a8-a18c-4165-ab45-7b31a3e35ec5" providerId="ADAL" clId="{E9148796-5D9F-4C48-83F5-70840BBFF1B1}" dt="2025-01-14T15:21:26.942" v="16263" actId="122"/>
          <ac:spMkLst>
            <pc:docMk/>
            <pc:sldMk cId="223854592" sldId="272"/>
            <ac:spMk id="2" creationId="{9C35F7A0-14B9-A7C8-BAA5-CB02443B4592}"/>
          </ac:spMkLst>
        </pc:spChg>
        <pc:spChg chg="mod">
          <ac:chgData name="Emily Isaac (2404029)" userId="2eff98a8-a18c-4165-ab45-7b31a3e35ec5" providerId="ADAL" clId="{E9148796-5D9F-4C48-83F5-70840BBFF1B1}" dt="2025-01-16T22:40:42.874" v="28275" actId="20577"/>
          <ac:spMkLst>
            <pc:docMk/>
            <pc:sldMk cId="223854592" sldId="272"/>
            <ac:spMk id="3" creationId="{97224B3B-F19F-9C06-899E-EEE28A5E3721}"/>
          </ac:spMkLst>
        </pc:spChg>
      </pc:sldChg>
      <pc:sldChg chg="modSp new">
        <pc:chgData name="Emily Isaac (2404029)" userId="2eff98a8-a18c-4165-ab45-7b31a3e35ec5" providerId="ADAL" clId="{E9148796-5D9F-4C48-83F5-70840BBFF1B1}" dt="2025-01-16T22:39:11.749" v="28267" actId="20577"/>
        <pc:sldMkLst>
          <pc:docMk/>
          <pc:sldMk cId="1108416300" sldId="273"/>
        </pc:sldMkLst>
        <pc:spChg chg="mod">
          <ac:chgData name="Emily Isaac (2404029)" userId="2eff98a8-a18c-4165-ab45-7b31a3e35ec5" providerId="ADAL" clId="{E9148796-5D9F-4C48-83F5-70840BBFF1B1}" dt="2025-01-16T11:46:16.512" v="22369" actId="1076"/>
          <ac:spMkLst>
            <pc:docMk/>
            <pc:sldMk cId="1108416300" sldId="273"/>
            <ac:spMk id="2" creationId="{A5B32442-471F-8FD9-3BB5-8BA2E9B1AD6B}"/>
          </ac:spMkLst>
        </pc:spChg>
        <pc:spChg chg="mod">
          <ac:chgData name="Emily Isaac (2404029)" userId="2eff98a8-a18c-4165-ab45-7b31a3e35ec5" providerId="ADAL" clId="{E9148796-5D9F-4C48-83F5-70840BBFF1B1}" dt="2025-01-16T22:39:11.749" v="28267" actId="20577"/>
          <ac:spMkLst>
            <pc:docMk/>
            <pc:sldMk cId="1108416300" sldId="273"/>
            <ac:spMk id="3" creationId="{3CB9E5B3-2F25-4942-4769-430934A7CA8A}"/>
          </ac:spMkLst>
        </pc:spChg>
      </pc:sldChg>
      <pc:sldChg chg="modSp new del">
        <pc:chgData name="Emily Isaac (2404029)" userId="2eff98a8-a18c-4165-ab45-7b31a3e35ec5" providerId="ADAL" clId="{E9148796-5D9F-4C48-83F5-70840BBFF1B1}" dt="2025-01-16T21:40:00.477" v="27884" actId="2696"/>
        <pc:sldMkLst>
          <pc:docMk/>
          <pc:sldMk cId="1747511461" sldId="274"/>
        </pc:sldMkLst>
        <pc:spChg chg="mod">
          <ac:chgData name="Emily Isaac (2404029)" userId="2eff98a8-a18c-4165-ab45-7b31a3e35ec5" providerId="ADAL" clId="{E9148796-5D9F-4C48-83F5-70840BBFF1B1}" dt="2025-01-16T11:00:26.392" v="19772" actId="20577"/>
          <ac:spMkLst>
            <pc:docMk/>
            <pc:sldMk cId="1747511461" sldId="274"/>
            <ac:spMk id="2" creationId="{51789C33-34B5-C57A-885E-3521EB750253}"/>
          </ac:spMkLst>
        </pc:spChg>
        <pc:spChg chg="mod">
          <ac:chgData name="Emily Isaac (2404029)" userId="2eff98a8-a18c-4165-ab45-7b31a3e35ec5" providerId="ADAL" clId="{E9148796-5D9F-4C48-83F5-70840BBFF1B1}" dt="2025-01-16T21:38:10.713" v="27859" actId="21"/>
          <ac:spMkLst>
            <pc:docMk/>
            <pc:sldMk cId="1747511461" sldId="274"/>
            <ac:spMk id="3" creationId="{86524EB8-96B8-FBD0-091E-030148386C8D}"/>
          </ac:spMkLst>
        </pc:spChg>
      </pc:sldChg>
      <pc:sldChg chg="modSp new">
        <pc:chgData name="Emily Isaac (2404029)" userId="2eff98a8-a18c-4165-ab45-7b31a3e35ec5" providerId="ADAL" clId="{E9148796-5D9F-4C48-83F5-70840BBFF1B1}" dt="2025-01-16T22:17:54.269" v="28112" actId="20577"/>
        <pc:sldMkLst>
          <pc:docMk/>
          <pc:sldMk cId="1871377446" sldId="275"/>
        </pc:sldMkLst>
        <pc:spChg chg="mod">
          <ac:chgData name="Emily Isaac (2404029)" userId="2eff98a8-a18c-4165-ab45-7b31a3e35ec5" providerId="ADAL" clId="{E9148796-5D9F-4C48-83F5-70840BBFF1B1}" dt="2025-01-16T11:47:00.893" v="22414" actId="208"/>
          <ac:spMkLst>
            <pc:docMk/>
            <pc:sldMk cId="1871377446" sldId="275"/>
            <ac:spMk id="2" creationId="{CA063376-CE47-C6FC-43C2-2AA736646BCA}"/>
          </ac:spMkLst>
        </pc:spChg>
        <pc:spChg chg="mod">
          <ac:chgData name="Emily Isaac (2404029)" userId="2eff98a8-a18c-4165-ab45-7b31a3e35ec5" providerId="ADAL" clId="{E9148796-5D9F-4C48-83F5-70840BBFF1B1}" dt="2025-01-16T22:17:54.269" v="28112" actId="20577"/>
          <ac:spMkLst>
            <pc:docMk/>
            <pc:sldMk cId="1871377446" sldId="275"/>
            <ac:spMk id="3" creationId="{60B564DD-32D7-8669-8B52-BE1770184EBF}"/>
          </ac:spMkLst>
        </pc:spChg>
      </pc:sldChg>
      <pc:sldChg chg="modSp new">
        <pc:chgData name="Emily Isaac (2404029)" userId="2eff98a8-a18c-4165-ab45-7b31a3e35ec5" providerId="ADAL" clId="{E9148796-5D9F-4C48-83F5-70840BBFF1B1}" dt="2025-01-16T22:41:29.142" v="28276" actId="20577"/>
        <pc:sldMkLst>
          <pc:docMk/>
          <pc:sldMk cId="732097167" sldId="276"/>
        </pc:sldMkLst>
        <pc:spChg chg="mod">
          <ac:chgData name="Emily Isaac (2404029)" userId="2eff98a8-a18c-4165-ab45-7b31a3e35ec5" providerId="ADAL" clId="{E9148796-5D9F-4C48-83F5-70840BBFF1B1}" dt="2025-01-16T21:33:55.485" v="27808" actId="1076"/>
          <ac:spMkLst>
            <pc:docMk/>
            <pc:sldMk cId="732097167" sldId="276"/>
            <ac:spMk id="2" creationId="{6090CD38-72DE-0769-E4C3-1F65438231B5}"/>
          </ac:spMkLst>
        </pc:spChg>
        <pc:spChg chg="mod">
          <ac:chgData name="Emily Isaac (2404029)" userId="2eff98a8-a18c-4165-ab45-7b31a3e35ec5" providerId="ADAL" clId="{E9148796-5D9F-4C48-83F5-70840BBFF1B1}" dt="2025-01-16T22:41:29.142" v="28276" actId="20577"/>
          <ac:spMkLst>
            <pc:docMk/>
            <pc:sldMk cId="732097167" sldId="276"/>
            <ac:spMk id="3" creationId="{3DA0DE97-1753-2233-8EEF-79931B1E1D1A}"/>
          </ac:spMkLst>
        </pc:spChg>
      </pc:sldChg>
      <pc:sldChg chg="delSp modSp new">
        <pc:chgData name="Emily Isaac (2404029)" userId="2eff98a8-a18c-4165-ab45-7b31a3e35ec5" providerId="ADAL" clId="{E9148796-5D9F-4C48-83F5-70840BBFF1B1}" dt="2025-01-16T21:39:55.174" v="27883" actId="20577"/>
        <pc:sldMkLst>
          <pc:docMk/>
          <pc:sldMk cId="618577113" sldId="277"/>
        </pc:sldMkLst>
        <pc:spChg chg="del">
          <ac:chgData name="Emily Isaac (2404029)" userId="2eff98a8-a18c-4165-ab45-7b31a3e35ec5" providerId="ADAL" clId="{E9148796-5D9F-4C48-83F5-70840BBFF1B1}" dt="2025-01-16T21:32:13.227" v="27794" actId="478"/>
          <ac:spMkLst>
            <pc:docMk/>
            <pc:sldMk cId="618577113" sldId="277"/>
            <ac:spMk id="2" creationId="{10405915-E63B-05EA-1CCB-11EDC785E90A}"/>
          </ac:spMkLst>
        </pc:spChg>
        <pc:spChg chg="mod">
          <ac:chgData name="Emily Isaac (2404029)" userId="2eff98a8-a18c-4165-ab45-7b31a3e35ec5" providerId="ADAL" clId="{E9148796-5D9F-4C48-83F5-70840BBFF1B1}" dt="2025-01-16T21:39:55.174" v="27883" actId="20577"/>
          <ac:spMkLst>
            <pc:docMk/>
            <pc:sldMk cId="618577113" sldId="277"/>
            <ac:spMk id="3" creationId="{D5242E0B-10E5-3636-F5B4-155C5D4773F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388379-CED5-4E47-AA16-BB8D1B229A2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CFF4C3A-D12E-412A-ABFA-75B064866D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7478D44-5398-4CFE-A942-F096A1D9898B}" type="datetime1">
              <a:rPr lang="en-GB" smtClean="0"/>
              <a:t>16/01/2025</a:t>
            </a:fld>
            <a:endParaRPr lang="en-GB"/>
          </a:p>
        </p:txBody>
      </p:sp>
      <p:sp>
        <p:nvSpPr>
          <p:cNvPr id="4" name="Footer Placeholder 3">
            <a:extLst>
              <a:ext uri="{FF2B5EF4-FFF2-40B4-BE49-F238E27FC236}">
                <a16:creationId xmlns:a16="http://schemas.microsoft.com/office/drawing/2014/main" id="{98BF6D23-7C48-4DE4-8D11-CEFAB64814B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3BBD26C-071E-4635-BC6D-D8B85A2F0C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534841F-B49A-45AF-B0AE-77294A66D950}" type="slidenum">
              <a:rPr lang="en-GB" smtClean="0"/>
              <a:t>‹#›</a:t>
            </a:fld>
            <a:endParaRPr lang="en-GB"/>
          </a:p>
        </p:txBody>
      </p:sp>
    </p:spTree>
    <p:extLst>
      <p:ext uri="{BB962C8B-B14F-4D97-AF65-F5344CB8AC3E}">
        <p14:creationId xmlns:p14="http://schemas.microsoft.com/office/powerpoint/2010/main" val="119660023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9E96C-41F8-45EF-B974-BC7EA72E69B2}" type="datetime1">
              <a:rPr lang="en-GB" noProof="0" smtClean="0"/>
              <a:t>16/01/2025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939EEC-C3CC-4A10-B888-53BDA8BB7866}" type="slidenum">
              <a:rPr lang="en-GB" noProof="0" smtClean="0"/>
              <a:t>‹#›</a:t>
            </a:fld>
            <a:endParaRPr lang="en-GB" noProof="0"/>
          </a:p>
        </p:txBody>
      </p:sp>
    </p:spTree>
    <p:extLst>
      <p:ext uri="{BB962C8B-B14F-4D97-AF65-F5344CB8AC3E}">
        <p14:creationId xmlns:p14="http://schemas.microsoft.com/office/powerpoint/2010/main" val="215301583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939EEC-C3CC-4A10-B888-53BDA8BB7866}" type="slidenum">
              <a:rPr lang="en-GB" smtClean="0"/>
              <a:t>1</a:t>
            </a:fld>
            <a:endParaRPr lang="en-GB"/>
          </a:p>
        </p:txBody>
      </p:sp>
    </p:spTree>
    <p:extLst>
      <p:ext uri="{BB962C8B-B14F-4D97-AF65-F5344CB8AC3E}">
        <p14:creationId xmlns:p14="http://schemas.microsoft.com/office/powerpoint/2010/main" val="4109906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939EEC-C3CC-4A10-B888-53BDA8BB7866}" type="slidenum">
              <a:rPr lang="en-GB" smtClean="0"/>
              <a:t>3</a:t>
            </a:fld>
            <a:endParaRPr lang="en-GB"/>
          </a:p>
        </p:txBody>
      </p:sp>
    </p:spTree>
    <p:extLst>
      <p:ext uri="{BB962C8B-B14F-4D97-AF65-F5344CB8AC3E}">
        <p14:creationId xmlns:p14="http://schemas.microsoft.com/office/powerpoint/2010/main" val="1060245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939EEC-C3CC-4A10-B888-53BDA8BB7866}" type="slidenum">
              <a:rPr lang="en-GB" smtClean="0"/>
              <a:t>5</a:t>
            </a:fld>
            <a:endParaRPr lang="en-GB"/>
          </a:p>
        </p:txBody>
      </p:sp>
    </p:spTree>
    <p:extLst>
      <p:ext uri="{BB962C8B-B14F-4D97-AF65-F5344CB8AC3E}">
        <p14:creationId xmlns:p14="http://schemas.microsoft.com/office/powerpoint/2010/main" val="2032988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939EEC-C3CC-4A10-B888-53BDA8BB7866}" type="slidenum">
              <a:rPr lang="en-GB" smtClean="0"/>
              <a:t>9</a:t>
            </a:fld>
            <a:endParaRPr lang="en-GB"/>
          </a:p>
        </p:txBody>
      </p:sp>
    </p:spTree>
    <p:extLst>
      <p:ext uri="{BB962C8B-B14F-4D97-AF65-F5344CB8AC3E}">
        <p14:creationId xmlns:p14="http://schemas.microsoft.com/office/powerpoint/2010/main" val="20329887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9144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80902" y="1267730"/>
            <a:ext cx="7182197"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085851" y="1411615"/>
            <a:ext cx="6972300" cy="4034770"/>
          </a:xfrm>
          <a:prstGeom prst="rect">
            <a:avLst/>
          </a:prstGeom>
          <a:solidFill>
            <a:schemeClr val="bg2"/>
          </a:solidFill>
          <a:ln w="9525" cap="sq" cmpd="sng" algn="ctr">
            <a:noFill/>
            <a:prstDash val="solid"/>
            <a:miter lim="800000"/>
          </a:ln>
          <a:effectLst/>
        </p:spPr>
      </p:sp>
      <p:sp>
        <p:nvSpPr>
          <p:cNvPr id="15" name="Rectangle 14"/>
          <p:cNvSpPr/>
          <p:nvPr/>
        </p:nvSpPr>
        <p:spPr>
          <a:xfrm>
            <a:off x="3851910" y="1267730"/>
            <a:ext cx="144018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3937635" y="1267731"/>
            <a:ext cx="126873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71281" y="2091263"/>
            <a:ext cx="6801440" cy="2590800"/>
          </a:xfrm>
        </p:spPr>
        <p:txBody>
          <a:bodyPr tIns="45720" bIns="45720" rtlCol="0" anchor="ctr">
            <a:noAutofit/>
          </a:bodyPr>
          <a:lstStyle>
            <a:lvl1pPr algn="ctr">
              <a:lnSpc>
                <a:spcPct val="83000"/>
              </a:lnSpc>
              <a:defRPr lang="en-US" sz="5400" b="0" kern="1200" cap="all" spc="-75"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pPr rtl="0"/>
            <a:r>
              <a:rPr lang="en-GB" noProof="0"/>
              <a:t>Click to edit Master title style</a:t>
            </a:r>
          </a:p>
        </p:txBody>
      </p:sp>
      <p:sp>
        <p:nvSpPr>
          <p:cNvPr id="3" name="Subtitle 2"/>
          <p:cNvSpPr>
            <a:spLocks noGrp="1"/>
          </p:cNvSpPr>
          <p:nvPr>
            <p:ph type="subTitle" idx="1"/>
          </p:nvPr>
        </p:nvSpPr>
        <p:spPr>
          <a:xfrm>
            <a:off x="1171575" y="4682063"/>
            <a:ext cx="6803136" cy="457201"/>
          </a:xfrm>
        </p:spPr>
        <p:txBody>
          <a:bodyPr rtlCol="0">
            <a:normAutofit/>
          </a:bodyPr>
          <a:lstStyle>
            <a:lvl1pPr marL="0" indent="0" algn="ctr">
              <a:spcBef>
                <a:spcPts val="0"/>
              </a:spcBef>
              <a:buNone/>
              <a:defRPr sz="1200" spc="60" baseline="0">
                <a:solidFill>
                  <a:schemeClr val="tx2"/>
                </a:solidFill>
              </a:defRPr>
            </a:lvl1pPr>
            <a:lvl2pPr marL="342900" indent="0" algn="ctr">
              <a:buNone/>
              <a:defRPr sz="1200"/>
            </a:lvl2pPr>
            <a:lvl3pPr marL="685800" indent="0" algn="ctr">
              <a:buNone/>
              <a:defRPr sz="12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rtl="0"/>
            <a:r>
              <a:rPr lang="en-GB" noProof="0"/>
              <a:t>Click to edit Master subtitle style</a:t>
            </a:r>
          </a:p>
        </p:txBody>
      </p:sp>
      <p:sp>
        <p:nvSpPr>
          <p:cNvPr id="20" name="Date Placeholder 19"/>
          <p:cNvSpPr>
            <a:spLocks noGrp="1"/>
          </p:cNvSpPr>
          <p:nvPr>
            <p:ph type="dt" sz="half" idx="10"/>
          </p:nvPr>
        </p:nvSpPr>
        <p:spPr>
          <a:xfrm>
            <a:off x="3989070" y="1341256"/>
            <a:ext cx="1165860" cy="527213"/>
          </a:xfrm>
        </p:spPr>
        <p:txBody>
          <a:bodyPr rtlCol="0"/>
          <a:lstStyle>
            <a:lvl1pPr algn="ctr">
              <a:defRPr sz="975" spc="0" baseline="0">
                <a:solidFill>
                  <a:srgbClr val="FFFFFF"/>
                </a:solidFill>
                <a:latin typeface="+mn-lt"/>
              </a:defRPr>
            </a:lvl1pPr>
          </a:lstStyle>
          <a:p>
            <a:pPr rtl="0"/>
            <a:fld id="{A064F393-7BFD-4CB4-AD1B-76424EAD02C7}" type="datetime1">
              <a:rPr lang="en-GB" noProof="0" smtClean="0"/>
              <a:t>16/01/2025</a:t>
            </a:fld>
            <a:endParaRPr lang="en-GB" noProof="0"/>
          </a:p>
        </p:txBody>
      </p:sp>
      <p:sp>
        <p:nvSpPr>
          <p:cNvPr id="21" name="Footer Placeholder 20"/>
          <p:cNvSpPr>
            <a:spLocks noGrp="1"/>
          </p:cNvSpPr>
          <p:nvPr>
            <p:ph type="ftr" sz="quarter" idx="11"/>
          </p:nvPr>
        </p:nvSpPr>
        <p:spPr>
          <a:xfrm>
            <a:off x="1090422" y="5212080"/>
            <a:ext cx="4429125" cy="228600"/>
          </a:xfrm>
        </p:spPr>
        <p:txBody>
          <a:bodyPr rtlCol="0"/>
          <a:lstStyle>
            <a:lvl1pPr algn="l">
              <a:defRPr>
                <a:solidFill>
                  <a:schemeClr val="tx2"/>
                </a:solidFill>
              </a:defRPr>
            </a:lvl1pPr>
          </a:lstStyle>
          <a:p>
            <a:pPr rtl="0"/>
            <a:endParaRPr lang="en-GB" noProof="0"/>
          </a:p>
        </p:txBody>
      </p:sp>
      <p:sp>
        <p:nvSpPr>
          <p:cNvPr id="22" name="Slide Number Placeholder 21"/>
          <p:cNvSpPr>
            <a:spLocks noGrp="1"/>
          </p:cNvSpPr>
          <p:nvPr>
            <p:ph type="sldNum" sz="quarter" idx="12"/>
          </p:nvPr>
        </p:nvSpPr>
        <p:spPr>
          <a:xfrm>
            <a:off x="6455190" y="5212080"/>
            <a:ext cx="1583911" cy="228600"/>
          </a:xfrm>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lvl1pPr>
              <a:defRPr sz="1350"/>
            </a:lvl1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lvl1pPr>
              <a:defRPr>
                <a:solidFill>
                  <a:schemeClr val="tx2"/>
                </a:solidFill>
              </a:defRPr>
            </a:lvl1pPr>
          </a:lstStyle>
          <a:p>
            <a:pPr rtl="0"/>
            <a:fld id="{07A88E07-AA05-484E-9D3D-0631C6F1DAA2}" type="datetime1">
              <a:rPr lang="en-GB" noProof="0" smtClean="0"/>
              <a:t>16/01/2025</a:t>
            </a:fld>
            <a:endParaRPr lang="en-GB" noProof="0"/>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9144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980902" y="1267730"/>
            <a:ext cx="7182197"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085851" y="1411615"/>
            <a:ext cx="6972300" cy="4034770"/>
          </a:xfrm>
          <a:prstGeom prst="rect">
            <a:avLst/>
          </a:prstGeom>
          <a:solidFill>
            <a:schemeClr val="bg2"/>
          </a:solidFill>
          <a:ln w="9525" cap="sq" cmpd="sng" algn="ctr">
            <a:noFill/>
            <a:prstDash val="solid"/>
            <a:miter lim="800000"/>
          </a:ln>
          <a:effectLst/>
        </p:spPr>
      </p:sp>
      <p:sp>
        <p:nvSpPr>
          <p:cNvPr id="30" name="Rectangle 29"/>
          <p:cNvSpPr/>
          <p:nvPr/>
        </p:nvSpPr>
        <p:spPr>
          <a:xfrm>
            <a:off x="3851910" y="1267730"/>
            <a:ext cx="144018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3937635" y="1267731"/>
            <a:ext cx="126873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172717" y="2094309"/>
            <a:ext cx="6803136" cy="2587752"/>
          </a:xfrm>
        </p:spPr>
        <p:txBody>
          <a:bodyPr rtlCol="0" anchor="ctr">
            <a:noAutofit/>
          </a:bodyPr>
          <a:lstStyle>
            <a:lvl1pPr algn="ctr">
              <a:lnSpc>
                <a:spcPct val="83000"/>
              </a:lnSpc>
              <a:defRPr lang="en-US" sz="5400" b="0" kern="1200" cap="all" spc="-75"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pPr rtl="0"/>
            <a:r>
              <a:rPr lang="en-GB" noProof="0"/>
              <a:t>Click to edit Master title style</a:t>
            </a:r>
          </a:p>
        </p:txBody>
      </p:sp>
      <p:sp>
        <p:nvSpPr>
          <p:cNvPr id="3" name="Text Placeholder 2"/>
          <p:cNvSpPr>
            <a:spLocks noGrp="1"/>
          </p:cNvSpPr>
          <p:nvPr>
            <p:ph type="body" idx="1" hasCustomPrompt="1"/>
          </p:nvPr>
        </p:nvSpPr>
        <p:spPr>
          <a:xfrm>
            <a:off x="1172718" y="4682062"/>
            <a:ext cx="6803136" cy="457200"/>
          </a:xfrm>
        </p:spPr>
        <p:txBody>
          <a:bodyPr rtlCol="0" anchor="t">
            <a:normAutofit/>
          </a:bodyPr>
          <a:lstStyle>
            <a:lvl1pPr marL="0" indent="0" algn="ctr">
              <a:buNone/>
              <a:tabLst>
                <a:tab pos="1975247" algn="l"/>
              </a:tabLst>
              <a:defRPr sz="1200">
                <a:solidFill>
                  <a:schemeClr val="tx2"/>
                </a:solidFill>
                <a:effectLst/>
              </a:defRPr>
            </a:lvl1pPr>
            <a:lvl2pPr marL="342900" indent="0">
              <a:buNone/>
              <a:defRPr sz="120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a:xfrm>
            <a:off x="3991356" y="1344502"/>
            <a:ext cx="1165860" cy="530352"/>
          </a:xfrm>
        </p:spPr>
        <p:txBody>
          <a:bodyPr rtlCol="0"/>
          <a:lstStyle>
            <a:lvl1pPr algn="ctr">
              <a:defRPr lang="en-US" sz="975" kern="1200" spc="0" baseline="0">
                <a:solidFill>
                  <a:srgbClr val="FFFFFF"/>
                </a:solidFill>
                <a:latin typeface="+mn-lt"/>
                <a:ea typeface="+mn-ea"/>
                <a:cs typeface="+mn-cs"/>
              </a:defRPr>
            </a:lvl1pPr>
          </a:lstStyle>
          <a:p>
            <a:pPr rtl="0"/>
            <a:fld id="{BF151BD6-F0EA-47A7-8F83-C13240582869}" type="datetime1">
              <a:rPr lang="en-GB" noProof="0" smtClean="0"/>
              <a:t>16/01/2025</a:t>
            </a:fld>
            <a:endParaRPr lang="en-GB" noProof="0"/>
          </a:p>
        </p:txBody>
      </p:sp>
      <p:sp>
        <p:nvSpPr>
          <p:cNvPr id="5" name="Footer Placeholder 4"/>
          <p:cNvSpPr>
            <a:spLocks noGrp="1"/>
          </p:cNvSpPr>
          <p:nvPr>
            <p:ph type="ftr" sz="quarter" idx="11"/>
          </p:nvPr>
        </p:nvSpPr>
        <p:spPr>
          <a:xfrm>
            <a:off x="1090422" y="5212080"/>
            <a:ext cx="4430268" cy="228600"/>
          </a:xfrm>
        </p:spPr>
        <p:txBody>
          <a:bodyPr rtlCol="0"/>
          <a:lstStyle>
            <a:lvl1pPr algn="l">
              <a:defRPr>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6453378" y="5212080"/>
            <a:ext cx="1584198" cy="228600"/>
          </a:xfrm>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800100" y="2103120"/>
            <a:ext cx="3566160" cy="3749040"/>
          </a:xfrm>
        </p:spPr>
        <p:txBody>
          <a:bodyPr rtlCol="0"/>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4777740" y="2103120"/>
            <a:ext cx="3566160" cy="3749040"/>
          </a:xfrm>
        </p:spPr>
        <p:txBody>
          <a:bodyPr rtlCol="0"/>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lvl1pPr>
              <a:defRPr>
                <a:solidFill>
                  <a:schemeClr val="tx2"/>
                </a:solidFill>
              </a:defRPr>
            </a:lvl1pPr>
          </a:lstStyle>
          <a:p>
            <a:pPr rtl="0"/>
            <a:fld id="{D0DC3C1B-9C1D-40AD-96E0-186A3B707590}" type="datetime1">
              <a:rPr lang="en-GB" noProof="0" smtClean="0"/>
              <a:t>16/01/2025</a:t>
            </a:fld>
            <a:endParaRPr lang="en-GB" noProof="0"/>
          </a:p>
        </p:txBody>
      </p:sp>
      <p:sp>
        <p:nvSpPr>
          <p:cNvPr id="6" name="Footer Placeholder 5"/>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802386" y="2074334"/>
            <a:ext cx="3566160" cy="640080"/>
          </a:xfrm>
        </p:spPr>
        <p:txBody>
          <a:bodyPr rtlCol="0" anchor="ctr">
            <a:normAutofit/>
          </a:bodyPr>
          <a:lstStyle>
            <a:lvl1pPr marL="0" indent="0" algn="ctr">
              <a:spcBef>
                <a:spcPts val="0"/>
              </a:spcBef>
              <a:buNone/>
              <a:defRPr sz="1350" b="0">
                <a:solidFill>
                  <a:schemeClr val="tx2"/>
                </a:solidFill>
                <a:latin typeface="+mn-lt"/>
              </a:defRPr>
            </a:lvl1pPr>
            <a:lvl2pPr marL="342900" indent="0">
              <a:buNone/>
              <a:defRPr sz="135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Edit Master text styles</a:t>
            </a:r>
          </a:p>
        </p:txBody>
      </p:sp>
      <p:sp>
        <p:nvSpPr>
          <p:cNvPr id="4" name="Content Placeholder 3"/>
          <p:cNvSpPr>
            <a:spLocks noGrp="1"/>
          </p:cNvSpPr>
          <p:nvPr>
            <p:ph sz="half" idx="2" hasCustomPrompt="1"/>
          </p:nvPr>
        </p:nvSpPr>
        <p:spPr>
          <a:xfrm>
            <a:off x="802386" y="2755898"/>
            <a:ext cx="3566160" cy="3200400"/>
          </a:xfrm>
        </p:spPr>
        <p:txBody>
          <a:bodyPr rtlCol="0"/>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4780026" y="2074334"/>
            <a:ext cx="3566160" cy="640080"/>
          </a:xfrm>
        </p:spPr>
        <p:txBody>
          <a:bodyPr rtlCol="0" anchor="ctr">
            <a:normAutofit/>
          </a:bodyPr>
          <a:lstStyle>
            <a:lvl1pPr marL="0" indent="0" algn="ctr">
              <a:spcBef>
                <a:spcPts val="0"/>
              </a:spcBef>
              <a:buNone/>
              <a:defRPr sz="1350" b="0">
                <a:solidFill>
                  <a:schemeClr val="tx2"/>
                </a:solidFill>
              </a:defRPr>
            </a:lvl1pPr>
            <a:lvl2pPr marL="342900" indent="0">
              <a:buNone/>
              <a:defRPr sz="135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rtl="0"/>
            <a:r>
              <a:rPr lang="en-GB" noProof="0"/>
              <a:t>Edit Master text styles</a:t>
            </a:r>
          </a:p>
        </p:txBody>
      </p:sp>
      <p:sp>
        <p:nvSpPr>
          <p:cNvPr id="6" name="Content Placeholder 5"/>
          <p:cNvSpPr>
            <a:spLocks noGrp="1"/>
          </p:cNvSpPr>
          <p:nvPr>
            <p:ph sz="quarter" idx="4" hasCustomPrompt="1"/>
          </p:nvPr>
        </p:nvSpPr>
        <p:spPr>
          <a:xfrm>
            <a:off x="4780026" y="2756581"/>
            <a:ext cx="3566160" cy="3200400"/>
          </a:xfrm>
        </p:spPr>
        <p:txBody>
          <a:bodyPr rtlCol="0"/>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lvl1pPr>
              <a:defRPr>
                <a:solidFill>
                  <a:schemeClr val="tx2"/>
                </a:solidFill>
              </a:defRPr>
            </a:lvl1pPr>
          </a:lstStyle>
          <a:p>
            <a:pPr rtl="0"/>
            <a:fld id="{1AA9FE0D-F1CB-4122-87EF-59E5BD3FC1DC}" type="datetime1">
              <a:rPr lang="en-GB" noProof="0" smtClean="0"/>
              <a:t>16/01/2025</a:t>
            </a:fld>
            <a:endParaRPr lang="en-GB" noProof="0"/>
          </a:p>
        </p:txBody>
      </p:sp>
      <p:sp>
        <p:nvSpPr>
          <p:cNvPr id="8" name="Footer Placeholder 7"/>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9" name="Slide Number Placeholder 8"/>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lvl1pPr>
              <a:defRPr>
                <a:solidFill>
                  <a:schemeClr val="tx2"/>
                </a:solidFill>
              </a:defRPr>
            </a:lvl1pPr>
          </a:lstStyle>
          <a:p>
            <a:pPr rtl="0"/>
            <a:fld id="{2EB2F4AE-54A9-4A2B-A6B0-FBE58658E934}" type="datetime1">
              <a:rPr lang="en-GB" noProof="0" smtClean="0"/>
              <a:t>16/01/2025</a:t>
            </a:fld>
            <a:endParaRPr lang="en-GB" noProof="0"/>
          </a:p>
        </p:txBody>
      </p:sp>
      <p:sp>
        <p:nvSpPr>
          <p:cNvPr id="4" name="Footer Placeholder 3"/>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5" name="Slide Number Placeholder 4"/>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lvl1pPr>
              <a:defRPr>
                <a:solidFill>
                  <a:schemeClr val="tx2"/>
                </a:solidFill>
              </a:defRPr>
            </a:lvl1pPr>
          </a:lstStyle>
          <a:p>
            <a:pPr rtl="0"/>
            <a:fld id="{A87F591C-2E14-41C7-9719-74FD8211EBDA}" type="datetime1">
              <a:rPr lang="en-GB" noProof="0" smtClean="0"/>
              <a:t>16/01/2025</a:t>
            </a:fld>
            <a:endParaRPr lang="en-GB" noProof="0"/>
          </a:p>
        </p:txBody>
      </p:sp>
      <p:sp>
        <p:nvSpPr>
          <p:cNvPr id="3" name="Footer Placeholder 2"/>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4" name="Slide Number Placeholder 3"/>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176020" y="237744"/>
            <a:ext cx="647481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278892" y="374904"/>
            <a:ext cx="6264783" cy="6108192"/>
          </a:xfrm>
          <a:prstGeom prst="rect">
            <a:avLst/>
          </a:prstGeom>
          <a:solidFill>
            <a:schemeClr val="bg2"/>
          </a:solidFill>
          <a:ln w="6350" cap="sq" cmpd="sng" algn="ctr">
            <a:noFill/>
            <a:prstDash val="solid"/>
            <a:miter lim="800000"/>
          </a:ln>
          <a:effectLst/>
        </p:spPr>
      </p:sp>
      <p:sp>
        <p:nvSpPr>
          <p:cNvPr id="15" name="Rectangle 14"/>
          <p:cNvSpPr/>
          <p:nvPr/>
        </p:nvSpPr>
        <p:spPr>
          <a:xfrm>
            <a:off x="6765290" y="237744"/>
            <a:ext cx="219456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7392"/>
            <a:ext cx="1823085" cy="1645920"/>
          </a:xfrm>
        </p:spPr>
        <p:txBody>
          <a:bodyPr rtlCol="0" anchor="b">
            <a:normAutofit/>
          </a:bodyPr>
          <a:lstStyle>
            <a:lvl1pPr algn="l" defTabSz="685800" rtl="0" eaLnBrk="1" latinLnBrk="0" hangingPunct="1">
              <a:lnSpc>
                <a:spcPct val="90000"/>
              </a:lnSpc>
              <a:spcBef>
                <a:spcPct val="0"/>
              </a:spcBef>
              <a:buNone/>
              <a:defRPr lang="en-US" sz="2100" b="0" kern="1200" cap="none" spc="0" baseline="0" dirty="0">
                <a:solidFill>
                  <a:schemeClr val="bg1"/>
                </a:solidFill>
                <a:effectLst/>
                <a:latin typeface="+mj-lt"/>
                <a:ea typeface="+mn-ea"/>
                <a:cs typeface="+mn-cs"/>
              </a:defRPr>
            </a:lvl1pPr>
          </a:lstStyle>
          <a:p>
            <a:pPr rtl="0"/>
            <a:r>
              <a:rPr lang="en-GB" noProof="0"/>
              <a:t>Click to edit Master title style</a:t>
            </a:r>
          </a:p>
        </p:txBody>
      </p:sp>
      <p:sp>
        <p:nvSpPr>
          <p:cNvPr id="3" name="Content Placeholder 2"/>
          <p:cNvSpPr>
            <a:spLocks noGrp="1"/>
          </p:cNvSpPr>
          <p:nvPr>
            <p:ph idx="1" hasCustomPrompt="1"/>
          </p:nvPr>
        </p:nvSpPr>
        <p:spPr>
          <a:xfrm>
            <a:off x="592931" y="704850"/>
            <a:ext cx="5672138" cy="5143500"/>
          </a:xfrm>
        </p:spPr>
        <p:txBody>
          <a:bodyPr rtlCol="0"/>
          <a:lstStyle>
            <a:lvl1pPr>
              <a:defRPr sz="1425"/>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6972300" y="2286000"/>
            <a:ext cx="1823085" cy="3505200"/>
          </a:xfrm>
        </p:spPr>
        <p:txBody>
          <a:bodyPr rtlCol="0">
            <a:normAutofit/>
          </a:bodyPr>
          <a:lstStyle>
            <a:lvl1pPr marL="0" indent="0">
              <a:lnSpc>
                <a:spcPct val="110000"/>
              </a:lnSpc>
              <a:spcBef>
                <a:spcPts val="600"/>
              </a:spcBef>
              <a:buNone/>
              <a:defRPr sz="1050">
                <a:solidFill>
                  <a:schemeClr val="bg1"/>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rtl="0"/>
            <a:r>
              <a:rPr lang="en-GB" noProof="0"/>
              <a:t>Edit Master text styles</a:t>
            </a:r>
          </a:p>
        </p:txBody>
      </p:sp>
      <p:sp>
        <p:nvSpPr>
          <p:cNvPr id="5" name="Date Placeholder 4"/>
          <p:cNvSpPr>
            <a:spLocks noGrp="1"/>
          </p:cNvSpPr>
          <p:nvPr>
            <p:ph type="dt" sz="half" idx="10"/>
          </p:nvPr>
        </p:nvSpPr>
        <p:spPr/>
        <p:txBody>
          <a:bodyPr rtlCol="0"/>
          <a:lstStyle>
            <a:lvl1pPr>
              <a:defRPr>
                <a:solidFill>
                  <a:schemeClr val="tx2"/>
                </a:solidFill>
              </a:defRPr>
            </a:lvl1pPr>
          </a:lstStyle>
          <a:p>
            <a:pPr rtl="0"/>
            <a:fld id="{5DAFB342-9F2F-4391-877F-F83BB8711259}" type="datetime1">
              <a:rPr lang="en-GB" noProof="0" smtClean="0"/>
              <a:t>16/01/2025</a:t>
            </a:fld>
            <a:endParaRPr lang="en-GB" noProof="0"/>
          </a:p>
        </p:txBody>
      </p:sp>
      <p:sp>
        <p:nvSpPr>
          <p:cNvPr id="6" name="Footer Placeholder 5"/>
          <p:cNvSpPr>
            <a:spLocks noGrp="1"/>
          </p:cNvSpPr>
          <p:nvPr>
            <p:ph type="ftr" sz="quarter" idx="11"/>
          </p:nvPr>
        </p:nvSpPr>
        <p:spPr>
          <a:xfrm>
            <a:off x="2579369" y="6214535"/>
            <a:ext cx="3888486" cy="256032"/>
          </a:xfrm>
        </p:spPr>
        <p:txBody>
          <a:bodyPr rtlCol="0"/>
          <a:lstStyle>
            <a:lvl1pPr algn="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p:txBody>
          <a:bodyPr rtlCol="0"/>
          <a:lstStyle>
            <a:lvl1pPr>
              <a:defRPr>
                <a:solidFill>
                  <a:schemeClr val="bg2"/>
                </a:solidFill>
              </a:defRPr>
            </a:lvl1pPr>
          </a:lstStyle>
          <a:p>
            <a:pPr rtl="0"/>
            <a:fld id="{4FAB73BC-B049-4115-A692-8D63A059BFB8}" type="slidenum">
              <a:rPr lang="en-GB" noProof="0" smtClean="0"/>
              <a:pPr/>
              <a:t>‹#›</a:t>
            </a:fld>
            <a:endParaRPr lang="en-GB" noProof="0"/>
          </a:p>
        </p:txBody>
      </p:sp>
      <p:sp>
        <p:nvSpPr>
          <p:cNvPr id="11" name="Rectangle 10"/>
          <p:cNvSpPr/>
          <p:nvPr/>
        </p:nvSpPr>
        <p:spPr>
          <a:xfrm>
            <a:off x="6868160" y="374904"/>
            <a:ext cx="198882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6765290" y="237744"/>
            <a:ext cx="219456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68160" y="374904"/>
            <a:ext cx="198882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972300" y="603504"/>
            <a:ext cx="1824228" cy="1645920"/>
          </a:xfrm>
        </p:spPr>
        <p:txBody>
          <a:bodyPr rtlCol="0" anchor="b">
            <a:noAutofit/>
          </a:bodyPr>
          <a:lstStyle>
            <a:lvl1pPr algn="l">
              <a:defRPr sz="2100" b="0">
                <a:solidFill>
                  <a:schemeClr val="tx1"/>
                </a:solidFill>
                <a:latin typeface="+mj-lt"/>
              </a:defRPr>
            </a:lvl1pPr>
          </a:lstStyle>
          <a:p>
            <a:pPr rtl="0"/>
            <a:r>
              <a:rPr lang="en-GB" noProof="0"/>
              <a:t>Click to edit Master title style</a:t>
            </a:r>
          </a:p>
        </p:txBody>
      </p:sp>
      <p:sp>
        <p:nvSpPr>
          <p:cNvPr id="3" name="Picture Placeholder 2"/>
          <p:cNvSpPr>
            <a:spLocks noGrp="1" noChangeAspect="1"/>
          </p:cNvSpPr>
          <p:nvPr>
            <p:ph type="pic" idx="1"/>
          </p:nvPr>
        </p:nvSpPr>
        <p:spPr>
          <a:xfrm>
            <a:off x="171449" y="237744"/>
            <a:ext cx="6450807" cy="6382512"/>
          </a:xfrm>
          <a:solidFill>
            <a:srgbClr val="808080"/>
          </a:solidFill>
          <a:ln>
            <a:noFill/>
          </a:ln>
        </p:spPr>
        <p:txBody>
          <a:bodyPr rtlCol="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rtl="0"/>
            <a:r>
              <a:rPr lang="en-GB" noProof="0"/>
              <a:t>Click icon to add picture</a:t>
            </a:r>
          </a:p>
        </p:txBody>
      </p:sp>
      <p:sp>
        <p:nvSpPr>
          <p:cNvPr id="4" name="Text Placeholder 3"/>
          <p:cNvSpPr>
            <a:spLocks noGrp="1"/>
          </p:cNvSpPr>
          <p:nvPr>
            <p:ph type="body" sz="half" idx="2" hasCustomPrompt="1"/>
          </p:nvPr>
        </p:nvSpPr>
        <p:spPr>
          <a:xfrm>
            <a:off x="6972300" y="2286000"/>
            <a:ext cx="1824228" cy="3502152"/>
          </a:xfrm>
        </p:spPr>
        <p:txBody>
          <a:bodyPr rtlCol="0">
            <a:normAutofit/>
          </a:bodyPr>
          <a:lstStyle>
            <a:lvl1pPr marL="0" indent="0" algn="l">
              <a:lnSpc>
                <a:spcPct val="110000"/>
              </a:lnSpc>
              <a:spcBef>
                <a:spcPts val="600"/>
              </a:spcBef>
              <a:buNone/>
              <a:defRPr sz="1050">
                <a:solidFill>
                  <a:schemeClr val="tx1"/>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rtl="0"/>
            <a:r>
              <a:rPr lang="en-GB" noProof="0"/>
              <a:t>Edit Master text styles</a:t>
            </a:r>
          </a:p>
        </p:txBody>
      </p:sp>
      <p:sp>
        <p:nvSpPr>
          <p:cNvPr id="5" name="Date Placeholder 4"/>
          <p:cNvSpPr>
            <a:spLocks noGrp="1"/>
          </p:cNvSpPr>
          <p:nvPr>
            <p:ph type="dt" sz="half" idx="10"/>
          </p:nvPr>
        </p:nvSpPr>
        <p:spPr/>
        <p:txBody>
          <a:bodyPr rtlCol="0"/>
          <a:lstStyle>
            <a:lvl1pPr>
              <a:defRPr>
                <a:solidFill>
                  <a:srgbClr val="FFFFFF"/>
                </a:solidFill>
                <a:effectLst>
                  <a:outerShdw blurRad="19050" dist="6350" dir="2700000" algn="tl" rotWithShape="0">
                    <a:prstClr val="black">
                      <a:alpha val="40000"/>
                    </a:prstClr>
                  </a:outerShdw>
                </a:effectLst>
              </a:defRPr>
            </a:lvl1pPr>
          </a:lstStyle>
          <a:p>
            <a:pPr rtl="0"/>
            <a:fld id="{7F0F49F2-B890-40AC-B57A-FD545D867164}" type="datetime1">
              <a:rPr lang="en-GB" noProof="0" smtClean="0"/>
              <a:t>16/01/2025</a:t>
            </a:fld>
            <a:endParaRPr lang="en-GB" noProof="0"/>
          </a:p>
        </p:txBody>
      </p:sp>
      <p:sp>
        <p:nvSpPr>
          <p:cNvPr id="6" name="Footer Placeholder 5"/>
          <p:cNvSpPr>
            <a:spLocks noGrp="1"/>
          </p:cNvSpPr>
          <p:nvPr>
            <p:ph type="ftr" sz="quarter" idx="11"/>
          </p:nvPr>
        </p:nvSpPr>
        <p:spPr/>
        <p:txBody>
          <a:bodyPr rtlCol="0"/>
          <a:lstStyle>
            <a:lvl1pPr marL="0" algn="r" defTabSz="685800" rtl="0" eaLnBrk="1" latinLnBrk="0" hangingPunct="1">
              <a:defRPr lang="en-US" sz="75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rtl="0"/>
            <a:endParaRPr lang="en-GB" noProof="0"/>
          </a:p>
        </p:txBody>
      </p:sp>
      <p:sp>
        <p:nvSpPr>
          <p:cNvPr id="7" name="Slide Number Placeholder 6"/>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lvl1pPr>
              <a:defRPr>
                <a:solidFill>
                  <a:schemeClr val="tx2"/>
                </a:solidFill>
              </a:defRPr>
            </a:lvl1pPr>
          </a:lstStyle>
          <a:p>
            <a:pPr rtl="0"/>
            <a:fld id="{5F4B8C14-0CD2-4191-888F-520898C80F9F}" type="datetime1">
              <a:rPr lang="en-GB" noProof="0" smtClean="0"/>
              <a:t>16/01/2025</a:t>
            </a:fld>
            <a:endParaRPr lang="en-GB" noProof="0"/>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3700" y="762000"/>
            <a:ext cx="1771650" cy="5257800"/>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628650" y="762000"/>
            <a:ext cx="6057900" cy="5257800"/>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lvl1pPr>
              <a:defRPr>
                <a:solidFill>
                  <a:schemeClr val="tx2"/>
                </a:solidFill>
              </a:defRPr>
            </a:lvl1pPr>
          </a:lstStyle>
          <a:p>
            <a:pPr rtl="0"/>
            <a:fld id="{F770F5FE-0B67-4F86-A566-921B51E67E8C}" type="datetime1">
              <a:rPr lang="en-GB" noProof="0" smtClean="0"/>
              <a:t>16/01/2025</a:t>
            </a:fld>
            <a:endParaRPr lang="en-GB" noProof="0"/>
          </a:p>
        </p:txBody>
      </p:sp>
      <p:sp>
        <p:nvSpPr>
          <p:cNvPr id="5" name="Footer Placeholder 4"/>
          <p:cNvSpPr>
            <a:spLocks noGrp="1"/>
          </p:cNvSpPr>
          <p:nvPr>
            <p:ph type="ftr" sz="quarter" idx="11"/>
          </p:nvPr>
        </p:nvSpPr>
        <p:spPr/>
        <p:txBody>
          <a:bodyPr rtlCol="0"/>
          <a:lstStyle>
            <a:lvl1pP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p:txBody>
          <a:bodyPr rtlCol="0"/>
          <a:lstStyle>
            <a:lvl1pPr>
              <a:defRPr>
                <a:solidFill>
                  <a:schemeClr val="tx2"/>
                </a:solidFill>
              </a:defRPr>
            </a:lvl1pPr>
          </a:lstStyle>
          <a:p>
            <a:pPr rtl="0"/>
            <a:fld id="{4FAB73BC-B049-4115-A692-8D63A059BFB8}"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176022" y="237744"/>
            <a:ext cx="8791956"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278892" y="374904"/>
            <a:ext cx="8586216"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800100" y="642594"/>
            <a:ext cx="7543800" cy="1371600"/>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800100" y="2103120"/>
            <a:ext cx="7543800" cy="393192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292098" y="6214535"/>
            <a:ext cx="2057400" cy="256032"/>
          </a:xfrm>
          <a:prstGeom prst="rect">
            <a:avLst/>
          </a:prstGeom>
        </p:spPr>
        <p:txBody>
          <a:bodyPr vert="horz" lIns="91440" tIns="45720" rIns="91440" bIns="45720" rtlCol="0" anchor="b"/>
          <a:lstStyle>
            <a:lvl1pPr algn="l">
              <a:defRPr sz="750">
                <a:solidFill>
                  <a:schemeClr val="bg2"/>
                </a:solidFill>
              </a:defRPr>
            </a:lvl1pPr>
          </a:lstStyle>
          <a:p>
            <a:pPr rtl="0"/>
            <a:fld id="{4E71EE98-99F7-4D3D-9375-4BE49D37FBDD}" type="datetime1">
              <a:rPr lang="en-GB" noProof="0" smtClean="0"/>
              <a:t>16/01/2025</a:t>
            </a:fld>
            <a:endParaRPr lang="en-GB" noProof="0"/>
          </a:p>
        </p:txBody>
      </p:sp>
      <p:sp>
        <p:nvSpPr>
          <p:cNvPr id="5" name="Footer Placeholder 4"/>
          <p:cNvSpPr>
            <a:spLocks noGrp="1"/>
          </p:cNvSpPr>
          <p:nvPr>
            <p:ph type="ftr" sz="quarter" idx="3"/>
          </p:nvPr>
        </p:nvSpPr>
        <p:spPr>
          <a:xfrm>
            <a:off x="2617470" y="6214535"/>
            <a:ext cx="3909060" cy="256032"/>
          </a:xfrm>
          <a:prstGeom prst="rect">
            <a:avLst/>
          </a:prstGeom>
        </p:spPr>
        <p:txBody>
          <a:bodyPr vert="horz" lIns="91440" tIns="45720" rIns="91440" bIns="45720" rtlCol="0" anchor="b"/>
          <a:lstStyle>
            <a:lvl1pPr algn="ctr">
              <a:defRPr sz="750">
                <a:solidFill>
                  <a:schemeClr val="bg2"/>
                </a:solidFill>
              </a:defRPr>
            </a:lvl1pPr>
          </a:lstStyle>
          <a:p>
            <a:pPr rtl="0"/>
            <a:endParaRPr lang="en-GB" noProof="0"/>
          </a:p>
        </p:txBody>
      </p:sp>
      <p:sp>
        <p:nvSpPr>
          <p:cNvPr id="6" name="Slide Number Placeholder 5"/>
          <p:cNvSpPr>
            <a:spLocks noGrp="1"/>
          </p:cNvSpPr>
          <p:nvPr>
            <p:ph type="sldNum" sz="quarter" idx="4"/>
          </p:nvPr>
        </p:nvSpPr>
        <p:spPr>
          <a:xfrm>
            <a:off x="7761401" y="6214535"/>
            <a:ext cx="1097280" cy="256032"/>
          </a:xfrm>
          <a:prstGeom prst="rect">
            <a:avLst/>
          </a:prstGeom>
        </p:spPr>
        <p:txBody>
          <a:bodyPr vert="horz" lIns="91440" tIns="45720" rIns="91440" bIns="45720" rtlCol="0" anchor="b"/>
          <a:lstStyle>
            <a:lvl1pPr algn="r">
              <a:defRPr sz="750">
                <a:solidFill>
                  <a:schemeClr val="bg2"/>
                </a:solidFill>
              </a:defRPr>
            </a:lvl1pPr>
          </a:lstStyle>
          <a:p>
            <a:pPr rtl="0"/>
            <a:fld id="{4FAB73BC-B049-4115-A692-8D63A059BFB8}"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era.ioe.ac.uk/id/eprint/38905/1/Twenty%20years%20inspecting%20English%20schools%20&#8211;%20Ofsted%201992-2012.pdf" TargetMode="External"/><Relationship Id="rId2" Type="http://schemas.openxmlformats.org/officeDocument/2006/relationships/hyperlink" Target="https://sites.udel.edu/britlitwiki/education-in-victorian-england/" TargetMode="External"/><Relationship Id="rId1" Type="http://schemas.openxmlformats.org/officeDocument/2006/relationships/slideLayout" Target="../slideLayouts/slideLayout2.xml"/><Relationship Id="rId6" Type="http://schemas.openxmlformats.org/officeDocument/2006/relationships/hyperlink" Target="https://www.gov.uk/government/organisations/ofsted/about#:~:text=Ofsted%20aims%20to%20improve%20lives,we%20share%20what%20we%20find.(Accessed" TargetMode="External"/><Relationship Id="rId5" Type="http://schemas.openxmlformats.org/officeDocument/2006/relationships/hyperlink" Target="https://education-uk.org/documents/acts/1870-elementary-education-act.html" TargetMode="External"/><Relationship Id="rId4" Type="http://schemas.openxmlformats.org/officeDocument/2006/relationships/hyperlink" Target="https://ushistoryscene.com/article/second-industrial-revolution/"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andfonline.com/doi/pdf/10.1080/00071005.1970.9973281" TargetMode="External"/><Relationship Id="rId2" Type="http://schemas.openxmlformats.org/officeDocument/2006/relationships/hyperlink" Target="https://onefile.co.uk/explore/why-was-ofsted-introduced/" TargetMode="External"/><Relationship Id="rId1" Type="http://schemas.openxmlformats.org/officeDocument/2006/relationships/slideLayout" Target="../slideLayouts/slideLayout2.xml"/><Relationship Id="rId5" Type="http://schemas.openxmlformats.org/officeDocument/2006/relationships/hyperlink" Target="https://www.parliament.uk/about/living-heritage/transformingsociety/livinglearning/school/overview/1870educationact/" TargetMode="External"/><Relationship Id="rId4" Type="http://schemas.openxmlformats.org/officeDocument/2006/relationships/hyperlink" Target="https://www.stepteachers.co.uk/blog/2023/03/Ofsted?source=googl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68C0C820-FEBB-4555-B681-DF566E1AC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892" y="457200"/>
            <a:ext cx="8461207" cy="5943603"/>
          </a:xfrm>
          <a:prstGeom prst="rect">
            <a:avLst/>
          </a:prstGeom>
          <a:solidFill>
            <a:schemeClr val="tx1"/>
          </a:solidFill>
          <a:ln w="6350" cap="flat" cmpd="sng" algn="ctr">
            <a:solidFill>
              <a:schemeClr val="tx1"/>
            </a:solidFill>
            <a:prstDash val="solid"/>
          </a:ln>
          <a:effectLst>
            <a:outerShdw blurRad="63500" algn="ctr" rotWithShape="0">
              <a:prstClr val="black">
                <a:alpha val="40000"/>
              </a:prstClr>
            </a:outerShdw>
            <a:softEdge rad="0"/>
          </a:effectLst>
        </p:spPr>
      </p:sp>
      <p:sp>
        <p:nvSpPr>
          <p:cNvPr id="45" name="Rectangle 44">
            <a:extLst>
              <a:ext uri="{FF2B5EF4-FFF2-40B4-BE49-F238E27FC236}">
                <a16:creationId xmlns:a16="http://schemas.microsoft.com/office/drawing/2014/main" id="{2A2D06DB-E053-40FF-AB49-655ABB160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53" y="621793"/>
            <a:ext cx="8215884" cy="5614416"/>
          </a:xfrm>
          <a:prstGeom prst="rect">
            <a:avLst/>
          </a:prstGeom>
          <a:solidFill>
            <a:schemeClr val="bg2"/>
          </a:solidFill>
          <a:ln w="6350" cap="sq" cmpd="sng" algn="ctr">
            <a:noFill/>
            <a:prstDash val="solid"/>
            <a:miter lim="800000"/>
          </a:ln>
          <a:effectLst/>
        </p:spPr>
      </p:sp>
      <p:sp>
        <p:nvSpPr>
          <p:cNvPr id="2" name="Title 1">
            <a:extLst>
              <a:ext uri="{FF2B5EF4-FFF2-40B4-BE49-F238E27FC236}">
                <a16:creationId xmlns:a16="http://schemas.microsoft.com/office/drawing/2014/main" id="{ED90EC3D-482A-4E73-B198-E8341A0D0973}"/>
              </a:ext>
            </a:extLst>
          </p:cNvPr>
          <p:cNvSpPr>
            <a:spLocks noGrp="1"/>
          </p:cNvSpPr>
          <p:nvPr>
            <p:ph type="ctrTitle"/>
          </p:nvPr>
        </p:nvSpPr>
        <p:spPr>
          <a:xfrm>
            <a:off x="920705" y="2659572"/>
            <a:ext cx="7299580" cy="1465112"/>
          </a:xfrm>
        </p:spPr>
        <p:txBody>
          <a:bodyPr rtlCol="0">
            <a:normAutofit/>
          </a:bodyPr>
          <a:lstStyle/>
          <a:p>
            <a:pPr rtl="0"/>
            <a:r>
              <a:rPr lang="en-GB" sz="5200"/>
              <a:t>Education: Past </a:t>
            </a:r>
            <a:r>
              <a:rPr lang="en-GB" sz="5200" dirty="0"/>
              <a:t>Present and Future</a:t>
            </a:r>
          </a:p>
        </p:txBody>
      </p:sp>
      <p:sp>
        <p:nvSpPr>
          <p:cNvPr id="7" name="Subtitle 6">
            <a:extLst>
              <a:ext uri="{FF2B5EF4-FFF2-40B4-BE49-F238E27FC236}">
                <a16:creationId xmlns:a16="http://schemas.microsoft.com/office/drawing/2014/main" id="{2048EE7C-B77F-4E59-88A7-DD66337BB69C}"/>
              </a:ext>
            </a:extLst>
          </p:cNvPr>
          <p:cNvSpPr>
            <a:spLocks noGrp="1"/>
          </p:cNvSpPr>
          <p:nvPr>
            <p:ph type="subTitle" idx="1"/>
          </p:nvPr>
        </p:nvSpPr>
        <p:spPr>
          <a:xfrm>
            <a:off x="1190193" y="4289278"/>
            <a:ext cx="7138087" cy="638904"/>
          </a:xfrm>
        </p:spPr>
        <p:txBody>
          <a:bodyPr rtlCol="0">
            <a:normAutofit/>
          </a:bodyPr>
          <a:lstStyle/>
          <a:p>
            <a:pPr>
              <a:spcAft>
                <a:spcPts val="600"/>
              </a:spcAft>
            </a:pPr>
            <a:r>
              <a:rPr lang="en-GB" b="1" i="0" u="none" strike="noStrike" dirty="0">
                <a:effectLst/>
                <a:latin typeface="-apple-system"/>
              </a:rPr>
              <a:t>ECES4001</a:t>
            </a:r>
          </a:p>
          <a:p>
            <a:pPr rtl="0">
              <a:spcAft>
                <a:spcPts val="600"/>
              </a:spcAft>
            </a:pPr>
            <a:r>
              <a:rPr lang="en-GB" dirty="0"/>
              <a:t>Emily Isaac (2404029)</a:t>
            </a:r>
          </a:p>
        </p:txBody>
      </p:sp>
      <p:sp>
        <p:nvSpPr>
          <p:cNvPr id="47" name="Rectangle 46">
            <a:extLst>
              <a:ext uri="{FF2B5EF4-FFF2-40B4-BE49-F238E27FC236}">
                <a16:creationId xmlns:a16="http://schemas.microsoft.com/office/drawing/2014/main" id="{FE618161-B58C-4101-978C-183760A44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1910" y="446824"/>
            <a:ext cx="144018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49" name="Straight Connector 48">
            <a:extLst>
              <a:ext uri="{FF2B5EF4-FFF2-40B4-BE49-F238E27FC236}">
                <a16:creationId xmlns:a16="http://schemas.microsoft.com/office/drawing/2014/main" id="{8DBC8DA4-201C-4E0D-B930-42D2434289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37635"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5DE28AA-F750-4E49-B817-19CCF8197D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6365"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C90DE096-E445-4886-8EBC-823BD32644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37635" y="1092118"/>
            <a:ext cx="126873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5769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E0F0D-649C-1D0B-9C83-0CD7A4EF703C}"/>
              </a:ext>
            </a:extLst>
          </p:cNvPr>
          <p:cNvSpPr>
            <a:spLocks noGrp="1"/>
          </p:cNvSpPr>
          <p:nvPr>
            <p:ph type="title"/>
          </p:nvPr>
        </p:nvSpPr>
        <p:spPr>
          <a:ln>
            <a:solidFill>
              <a:schemeClr val="tx1"/>
            </a:solidFill>
          </a:ln>
        </p:spPr>
        <p:txBody>
          <a:bodyPr>
            <a:normAutofit fontScale="90000"/>
          </a:bodyPr>
          <a:lstStyle/>
          <a:p>
            <a:pPr algn="ctr"/>
            <a:r>
              <a:rPr lang="en-GB" dirty="0"/>
              <a:t>Elementary Education Act 1870</a:t>
            </a:r>
            <a:endParaRPr lang="en-US" dirty="0"/>
          </a:p>
        </p:txBody>
      </p:sp>
      <p:sp>
        <p:nvSpPr>
          <p:cNvPr id="3" name="Content Placeholder 2">
            <a:extLst>
              <a:ext uri="{FF2B5EF4-FFF2-40B4-BE49-F238E27FC236}">
                <a16:creationId xmlns:a16="http://schemas.microsoft.com/office/drawing/2014/main" id="{75820F10-A6A0-F289-621F-1C56C166C7DA}"/>
              </a:ext>
            </a:extLst>
          </p:cNvPr>
          <p:cNvSpPr>
            <a:spLocks noGrp="1"/>
          </p:cNvSpPr>
          <p:nvPr>
            <p:ph idx="1"/>
          </p:nvPr>
        </p:nvSpPr>
        <p:spPr>
          <a:xfrm>
            <a:off x="419154" y="2078790"/>
            <a:ext cx="8305691" cy="3684430"/>
          </a:xfrm>
        </p:spPr>
        <p:txBody>
          <a:bodyPr>
            <a:noAutofit/>
          </a:bodyPr>
          <a:lstStyle/>
          <a:p>
            <a:pPr marL="0" indent="0" algn="ctr">
              <a:buNone/>
            </a:pPr>
            <a:r>
              <a:rPr lang="en-GB" sz="1400" dirty="0"/>
              <a:t>In this Act, the Government finally decided to take charge and make a difference to the education of the nations children. This process took over 20 years making this legislation, a start to a very long journey. It established the framework for compulsory elementary education for children aged 5 to 13 years old. The annual funding for schools allocated by parliament exceeded £800,000 in 1860. There was still growing pressure to provide schools in areas where they were non existent. In 1870, this legislation was the first to specifically deal with provisions of education in England and Wales, and demonstrated commitment on a national scale to provisions. This Act established a system of ‘school boards’ to build and strengthen weaknesses in places when needed. The boards were established to manage schools, which were intended to provide basic education to children, regardless of their social class. The bodies of the boards were locally elected which made funding a lot easier and the funding came from local rates. The contested issue in this Act is the vested issue in religious societies. There was debate on whether the state should fund the schools run by religious denominations, or whether schools should have no association with any denominations. Many supporters of the Act wanted non-denominational schools to ensure that all children, regardless of their religious background, could attend. However, religious groups wanted to maintain a significant influence over education and were concerned about losing control over the teaching of religious principles. In this section of the scrapbook, I will go on to discuss which key period in education is this issue, why it is an issue, who supports it, who is against it and why it is important.</a:t>
            </a:r>
          </a:p>
        </p:txBody>
      </p:sp>
    </p:spTree>
    <p:extLst>
      <p:ext uri="{BB962C8B-B14F-4D97-AF65-F5344CB8AC3E}">
        <p14:creationId xmlns:p14="http://schemas.microsoft.com/office/powerpoint/2010/main" val="1957074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39" name="Rectangle 38">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608" y="403509"/>
            <a:ext cx="3065526" cy="6050982"/>
          </a:xfrm>
          <a:prstGeom prst="rect">
            <a:avLst/>
          </a:prstGeom>
          <a:solidFill>
            <a:schemeClr val="tx2"/>
          </a:solidFill>
          <a:ln w="6350" cap="sq" cmpd="sng" algn="ctr">
            <a:solidFill>
              <a:srgbClr val="FFFFFF"/>
            </a:solidFill>
            <a:prstDash val="solid"/>
            <a:miter lim="800000"/>
          </a:ln>
          <a:effectLst/>
        </p:spPr>
      </p:sp>
      <p:sp>
        <p:nvSpPr>
          <p:cNvPr id="3" name="Title 2">
            <a:extLst>
              <a:ext uri="{FF2B5EF4-FFF2-40B4-BE49-F238E27FC236}">
                <a16:creationId xmlns:a16="http://schemas.microsoft.com/office/drawing/2014/main" id="{48B1DA96-7D8A-F090-9277-33BA8F5EB67B}"/>
              </a:ext>
            </a:extLst>
          </p:cNvPr>
          <p:cNvSpPr>
            <a:spLocks noGrp="1"/>
          </p:cNvSpPr>
          <p:nvPr>
            <p:ph type="title"/>
          </p:nvPr>
        </p:nvSpPr>
        <p:spPr>
          <a:xfrm>
            <a:off x="282151" y="1086668"/>
            <a:ext cx="3083983" cy="4190149"/>
          </a:xfrm>
        </p:spPr>
        <p:txBody>
          <a:bodyPr>
            <a:normAutofit fontScale="90000"/>
          </a:bodyPr>
          <a:lstStyle/>
          <a:p>
            <a:pPr algn="ctr"/>
            <a:r>
              <a:rPr lang="en-GB">
                <a:solidFill>
                  <a:schemeClr val="bg1"/>
                </a:solidFill>
              </a:rPr>
              <a:t>The key period in which this contested issue falls within</a:t>
            </a:r>
            <a:br>
              <a:rPr lang="en-GB">
                <a:solidFill>
                  <a:schemeClr val="bg1"/>
                </a:solidFill>
              </a:rPr>
            </a:br>
            <a:r>
              <a:rPr lang="en-GB">
                <a:solidFill>
                  <a:schemeClr val="bg1"/>
                </a:solidFill>
              </a:rPr>
              <a:t>education</a:t>
            </a:r>
            <a:endParaRPr lang="en-US" dirty="0">
              <a:solidFill>
                <a:schemeClr val="bg1"/>
              </a:solidFill>
            </a:endParaRPr>
          </a:p>
        </p:txBody>
      </p:sp>
      <p:sp>
        <p:nvSpPr>
          <p:cNvPr id="13" name="Content Placeholder 12">
            <a:extLst>
              <a:ext uri="{FF2B5EF4-FFF2-40B4-BE49-F238E27FC236}">
                <a16:creationId xmlns:a16="http://schemas.microsoft.com/office/drawing/2014/main" id="{3DB511AC-6C07-97D1-6A51-3ED48DB72245}"/>
              </a:ext>
            </a:extLst>
          </p:cNvPr>
          <p:cNvSpPr>
            <a:spLocks noGrp="1"/>
          </p:cNvSpPr>
          <p:nvPr>
            <p:ph idx="1"/>
          </p:nvPr>
        </p:nvSpPr>
        <p:spPr>
          <a:xfrm>
            <a:off x="3472263" y="237744"/>
            <a:ext cx="5543720" cy="6377924"/>
          </a:xfrm>
          <a:solidFill>
            <a:schemeClr val="tx2"/>
          </a:solidFill>
        </p:spPr>
        <p:txBody>
          <a:bodyPr>
            <a:noAutofit/>
          </a:bodyPr>
          <a:lstStyle/>
          <a:p>
            <a:pPr marL="0" indent="0" algn="ctr">
              <a:buNone/>
            </a:pPr>
            <a:r>
              <a:rPr lang="en-GB" sz="1500" dirty="0">
                <a:solidFill>
                  <a:schemeClr val="bg1"/>
                </a:solidFill>
              </a:rPr>
              <a:t>The contested issue of religious societies in the Education Act 1870 falls within the key period of the Victorian era in education. This key period in education offered great development in the educational terms, and this period in time had distinct characteristics in regards to the educational system. Public education developed significantly in this time specifically because of new laws that were put in place to make education compulsory for a wider range of children. Through many advancements in the field of education, there were still gaps between different social classes and genders. As a result of the different aspects of the British Education, the literacy rates among the population increased by the end of the era. Wealthy parents would usually send their children to fee-paying schools, but gender was still a problem for those in higher class as boys schooling was seen as more important. Boys were taught academic and functional skills whereas girls were taught sewing, music and drawing. Teaching was mainly by rote. For example, the children would learn by repeating and memorising what was said by the teacher. There was no time for developing creativity or character, the children were simply there to learn how to read and write. Other major things that were discovered in 1870,  not regarding education, were automatic signals, air brakes, and knuckle couplers on the railroads, the telephone, electric light and the typewriter. </a:t>
            </a:r>
          </a:p>
        </p:txBody>
      </p:sp>
    </p:spTree>
    <p:extLst>
      <p:ext uri="{BB962C8B-B14F-4D97-AF65-F5344CB8AC3E}">
        <p14:creationId xmlns:p14="http://schemas.microsoft.com/office/powerpoint/2010/main" val="411277295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B5A8C-5C87-87CE-C324-D319FE3832BF}"/>
              </a:ext>
            </a:extLst>
          </p:cNvPr>
          <p:cNvSpPr>
            <a:spLocks noGrp="1"/>
          </p:cNvSpPr>
          <p:nvPr>
            <p:ph type="title"/>
          </p:nvPr>
        </p:nvSpPr>
        <p:spPr>
          <a:ln>
            <a:solidFill>
              <a:schemeClr val="tx1"/>
            </a:solidFill>
          </a:ln>
        </p:spPr>
        <p:txBody>
          <a:bodyPr>
            <a:normAutofit fontScale="90000"/>
          </a:bodyPr>
          <a:lstStyle/>
          <a:p>
            <a:pPr algn="ctr"/>
            <a:r>
              <a:rPr lang="en-GB" dirty="0"/>
              <a:t>Why is it a contested issue?</a:t>
            </a:r>
            <a:endParaRPr lang="en-US" dirty="0"/>
          </a:p>
        </p:txBody>
      </p:sp>
      <p:sp>
        <p:nvSpPr>
          <p:cNvPr id="3" name="Content Placeholder 2">
            <a:extLst>
              <a:ext uri="{FF2B5EF4-FFF2-40B4-BE49-F238E27FC236}">
                <a16:creationId xmlns:a16="http://schemas.microsoft.com/office/drawing/2014/main" id="{409FEB5D-A0DD-E168-AA44-DC71525BD75A}"/>
              </a:ext>
            </a:extLst>
          </p:cNvPr>
          <p:cNvSpPr>
            <a:spLocks noGrp="1"/>
          </p:cNvSpPr>
          <p:nvPr>
            <p:ph idx="1"/>
          </p:nvPr>
        </p:nvSpPr>
        <p:spPr>
          <a:xfrm>
            <a:off x="466719" y="2014194"/>
            <a:ext cx="8210561" cy="4279444"/>
          </a:xfrm>
        </p:spPr>
        <p:txBody>
          <a:bodyPr>
            <a:noAutofit/>
          </a:bodyPr>
          <a:lstStyle/>
          <a:p>
            <a:pPr marL="0" indent="0" algn="ctr">
              <a:buNone/>
            </a:pPr>
            <a:r>
              <a:rPr lang="en-GB" sz="1400" dirty="0"/>
              <a:t>The reasoning why religious societies is a contested issue in the Education Act 1870 is because there was debate on if the state should pay for schools run by religious denominations. The passage of the Elementary Education Act 1870 was an attempt to provide a compromised solution to this problem by allowing the voluntary denominational schools, which most were operated by the Established Church, to remain in existence supported in part by a Parliamentary grant. In areas where education facilities were at a deficiency, the Education Act created school boards which were financed out of the local rates. The tension between Church and Chapel over school boards was obvious in many different ways. Firstly, the election of board members which happened every three years, generated partisan actives in which religious affiliations were more significant than political ones. Secondly, the Established Church fought to exclude school boards from many areas by attempting to create new voluntary Church schools in order to restore any shortage of educational facilities. Thirdly, there was a lot of discussion over the perception of Section 25 of the Education Act which permitted local funds to be used for the education of children with indigent parents. This section allowed an avenue which to channel local funds to voluntary schools despite the fact the intent of Gladstone’s Government in passing the Education Act was to have the rates used only to finance board schools. Lastly, Churchmen and Nonconformists disagreed on the religion offered in board schools. According to the Education Act, this decision was made on a local level, and the only legislation guideline was that no denominational creed or dogma could be employed at board schools.</a:t>
            </a:r>
            <a:endParaRPr lang="en-US" sz="1400" dirty="0"/>
          </a:p>
        </p:txBody>
      </p:sp>
    </p:spTree>
    <p:extLst>
      <p:ext uri="{BB962C8B-B14F-4D97-AF65-F5344CB8AC3E}">
        <p14:creationId xmlns:p14="http://schemas.microsoft.com/office/powerpoint/2010/main" val="3062573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608" y="403509"/>
            <a:ext cx="3065526" cy="6050982"/>
          </a:xfrm>
          <a:prstGeom prst="rect">
            <a:avLst/>
          </a:prstGeom>
          <a:solidFill>
            <a:schemeClr val="tx2"/>
          </a:solidFill>
          <a:ln w="6350" cap="sq" cmpd="sng" algn="ctr">
            <a:solidFill>
              <a:srgbClr val="FFFFFF"/>
            </a:solidFill>
            <a:prstDash val="solid"/>
            <a:miter lim="800000"/>
          </a:ln>
          <a:effectLst/>
        </p:spPr>
      </p:sp>
      <p:sp>
        <p:nvSpPr>
          <p:cNvPr id="4" name="Title 3">
            <a:extLst>
              <a:ext uri="{FF2B5EF4-FFF2-40B4-BE49-F238E27FC236}">
                <a16:creationId xmlns:a16="http://schemas.microsoft.com/office/drawing/2014/main" id="{DCCDBC1A-8C2B-5EAA-E674-8A98745A76C2}"/>
              </a:ext>
            </a:extLst>
          </p:cNvPr>
          <p:cNvSpPr>
            <a:spLocks noGrp="1"/>
          </p:cNvSpPr>
          <p:nvPr>
            <p:ph type="title"/>
          </p:nvPr>
        </p:nvSpPr>
        <p:spPr>
          <a:xfrm>
            <a:off x="430056" y="568575"/>
            <a:ext cx="2823900" cy="5457366"/>
          </a:xfrm>
        </p:spPr>
        <p:txBody>
          <a:bodyPr>
            <a:normAutofit/>
          </a:bodyPr>
          <a:lstStyle/>
          <a:p>
            <a:pPr algn="ctr"/>
            <a:r>
              <a:rPr lang="en-GB" sz="3800" dirty="0">
                <a:solidFill>
                  <a:schemeClr val="bg1"/>
                </a:solidFill>
              </a:rPr>
              <a:t>Who supports it?</a:t>
            </a:r>
            <a:endParaRPr lang="en-US" sz="3800" dirty="0">
              <a:solidFill>
                <a:schemeClr val="bg1"/>
              </a:solidFill>
            </a:endParaRPr>
          </a:p>
        </p:txBody>
      </p:sp>
      <p:sp>
        <p:nvSpPr>
          <p:cNvPr id="7" name="Content Placeholder 6">
            <a:extLst>
              <a:ext uri="{FF2B5EF4-FFF2-40B4-BE49-F238E27FC236}">
                <a16:creationId xmlns:a16="http://schemas.microsoft.com/office/drawing/2014/main" id="{69D849BA-C5DA-23F7-97A3-B9A4D0A3CFB6}"/>
              </a:ext>
            </a:extLst>
          </p:cNvPr>
          <p:cNvSpPr>
            <a:spLocks noGrp="1"/>
          </p:cNvSpPr>
          <p:nvPr>
            <p:ph idx="1"/>
          </p:nvPr>
        </p:nvSpPr>
        <p:spPr>
          <a:xfrm>
            <a:off x="3666743" y="403509"/>
            <a:ext cx="5047201" cy="6050982"/>
          </a:xfrm>
          <a:solidFill>
            <a:schemeClr val="tx2"/>
          </a:solidFill>
        </p:spPr>
        <p:txBody>
          <a:bodyPr anchor="ctr">
            <a:normAutofit lnSpcReduction="10000"/>
          </a:bodyPr>
          <a:lstStyle/>
          <a:p>
            <a:pPr marL="0" indent="0" algn="ctr">
              <a:buNone/>
            </a:pPr>
            <a:r>
              <a:rPr lang="en-GB" dirty="0">
                <a:solidFill>
                  <a:schemeClr val="bg1"/>
                </a:solidFill>
              </a:rPr>
              <a:t>The Education Act 1870 was a landmark piece of legislation that aimed to provide elementary education in England and Wales. The Act marked a shift towards state involvement in education, but it did not completely displace religious societies from the education system. Instead, the Act allowed religious societies to play a significant role in the education system. W.E. Foster, the main advocate of the Eduction Act 1870, supported religious involvement in education between different factions in Parliament. Foster and a few of his Liberals were keen to extend education, but they were also considerate about the importance of securing support from religious groups, particularly the Church of England and Nonconformists. It allowed religious groups the freedom to establish schools or run existing schools in the system. While Foster supported non-denominational education, he recognised that many existing schools were run by religious groups and that their involvement would be crucial to getting the legislation passed. Groups outside of the Church of England, often referred to as Nonconformists, were also significant supporters of religious education. These groups of people were crucial to the dominance of the Church of England in education. Nonconformists often established their own schools or advocated for religious studies in public schools. Their schools often focused on allowing children to learn a moral, Christian education alongside basic subjects. In summary, this Act allowed religious societies to run schools with state funding, provided religious instruction was a part of the curriculum, and ensure that religious groups could continue shaping the moral and spiritual education of children.</a:t>
            </a:r>
            <a:endParaRPr lang="en-US" dirty="0">
              <a:solidFill>
                <a:schemeClr val="bg1"/>
              </a:solidFill>
            </a:endParaRPr>
          </a:p>
        </p:txBody>
      </p:sp>
    </p:spTree>
    <p:extLst>
      <p:ext uri="{BB962C8B-B14F-4D97-AF65-F5344CB8AC3E}">
        <p14:creationId xmlns:p14="http://schemas.microsoft.com/office/powerpoint/2010/main" val="227679542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63376-CE47-C6FC-43C2-2AA736646BCA}"/>
              </a:ext>
            </a:extLst>
          </p:cNvPr>
          <p:cNvSpPr>
            <a:spLocks noGrp="1"/>
          </p:cNvSpPr>
          <p:nvPr>
            <p:ph type="title"/>
          </p:nvPr>
        </p:nvSpPr>
        <p:spPr>
          <a:ln>
            <a:solidFill>
              <a:schemeClr val="tx1"/>
            </a:solidFill>
          </a:ln>
        </p:spPr>
        <p:txBody>
          <a:bodyPr/>
          <a:lstStyle/>
          <a:p>
            <a:pPr algn="ctr"/>
            <a:r>
              <a:rPr lang="en-GB" dirty="0"/>
              <a:t>Who is against it?</a:t>
            </a:r>
            <a:endParaRPr lang="en-US" dirty="0"/>
          </a:p>
        </p:txBody>
      </p:sp>
      <p:sp>
        <p:nvSpPr>
          <p:cNvPr id="3" name="Content Placeholder 2">
            <a:extLst>
              <a:ext uri="{FF2B5EF4-FFF2-40B4-BE49-F238E27FC236}">
                <a16:creationId xmlns:a16="http://schemas.microsoft.com/office/drawing/2014/main" id="{60B564DD-32D7-8669-8B52-BE1770184EBF}"/>
              </a:ext>
            </a:extLst>
          </p:cNvPr>
          <p:cNvSpPr>
            <a:spLocks noGrp="1"/>
          </p:cNvSpPr>
          <p:nvPr>
            <p:ph idx="1"/>
          </p:nvPr>
        </p:nvSpPr>
        <p:spPr/>
        <p:txBody>
          <a:bodyPr>
            <a:normAutofit lnSpcReduction="10000"/>
          </a:bodyPr>
          <a:lstStyle/>
          <a:p>
            <a:pPr marL="0" indent="0" algn="ctr">
              <a:buNone/>
            </a:pPr>
            <a:r>
              <a:rPr lang="en-GB" dirty="0"/>
              <a:t>In 1870, while religious societies had a significant support for their involvement in the education system, there were still a few individual groups who were against religious organisations in public education. Secularists and liberals who believed in the separation between the church and the state were critical to the argument of, if religious societies should be in public schools. They argued that religious studies should not be part of state-funded schools.  Although some Nonconformists supported religious education, many were against the control that the Church of England had in the schooling system. Nonconformists wanted greater freedom of their own schools, which they felt were being undermined by the Church of England’s control. They were concerned that the religious content in schools was too focused on Anglicanism, which they saw as an unfair advantage. Groups like the Free Church of England pushed for more inclusive educational policies that would not favour any specific denomination.  While the 1870 Elementary Education Act was a compromise between those who wanted more state control over education and those who wanted religious involvement, it was still met with some politicians who were worried about giving too much power to religious organisations. In summary, those who were against the involvement of religious societies in education were mostly secularists, Nonconformists, liberals, and political reformers. They all believed that the state should provide an inclusive education system. They argued that religious societies should not have power to rule public education, whether through state funding or by running their own schools. </a:t>
            </a:r>
          </a:p>
        </p:txBody>
      </p:sp>
    </p:spTree>
    <p:extLst>
      <p:ext uri="{BB962C8B-B14F-4D97-AF65-F5344CB8AC3E}">
        <p14:creationId xmlns:p14="http://schemas.microsoft.com/office/powerpoint/2010/main" val="1871377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19A94-06ED-7442-4FD5-02CE23B15FB4}"/>
              </a:ext>
            </a:extLst>
          </p:cNvPr>
          <p:cNvSpPr>
            <a:spLocks noGrp="1"/>
          </p:cNvSpPr>
          <p:nvPr>
            <p:ph type="title"/>
          </p:nvPr>
        </p:nvSpPr>
        <p:spPr>
          <a:ln>
            <a:solidFill>
              <a:schemeClr val="tx1"/>
            </a:solidFill>
          </a:ln>
        </p:spPr>
        <p:txBody>
          <a:bodyPr/>
          <a:lstStyle/>
          <a:p>
            <a:pPr algn="ctr"/>
            <a:r>
              <a:rPr lang="en-GB" dirty="0"/>
              <a:t>Why it is important</a:t>
            </a:r>
            <a:endParaRPr lang="en-US" dirty="0"/>
          </a:p>
        </p:txBody>
      </p:sp>
      <p:sp>
        <p:nvSpPr>
          <p:cNvPr id="3" name="Content Placeholder 2">
            <a:extLst>
              <a:ext uri="{FF2B5EF4-FFF2-40B4-BE49-F238E27FC236}">
                <a16:creationId xmlns:a16="http://schemas.microsoft.com/office/drawing/2014/main" id="{F16EECD7-1F1F-F522-5063-F29EC244EE9A}"/>
              </a:ext>
            </a:extLst>
          </p:cNvPr>
          <p:cNvSpPr>
            <a:spLocks noGrp="1"/>
          </p:cNvSpPr>
          <p:nvPr>
            <p:ph idx="1"/>
          </p:nvPr>
        </p:nvSpPr>
        <p:spPr>
          <a:xfrm>
            <a:off x="428956" y="2014194"/>
            <a:ext cx="8286087" cy="3931920"/>
          </a:xfrm>
        </p:spPr>
        <p:txBody>
          <a:bodyPr>
            <a:noAutofit/>
          </a:bodyPr>
          <a:lstStyle/>
          <a:p>
            <a:pPr marL="0" indent="0" algn="ctr">
              <a:buNone/>
            </a:pPr>
            <a:r>
              <a:rPr lang="en-GB" sz="1300" dirty="0"/>
              <a:t>By 1850, it was clear that Britain was not investing sufficiently in its people. Mass educational provision in particular, had not been developed by the state. Most schools still belonged to the churches. Very limited schooling was available to the people, majority of it constrained by the country’s rigid class structure.  From the late 18</a:t>
            </a:r>
            <a:r>
              <a:rPr lang="en-GB" sz="1300" baseline="30000" dirty="0"/>
              <a:t>th</a:t>
            </a:r>
            <a:r>
              <a:rPr lang="en-GB" sz="1300" dirty="0"/>
              <a:t> century, Britain was transformed by the Industrial Revolution and massive growth in population. Churches were unable to provide either sufficient school places or proper education for all children. This situation annoyed many who argued for more and better education, especially for children of the working class. Before the 1870 Elementary Education Act, education in England and Wales was provided mostly by the church of England’s National Society and the nonconformist British and Foreign School Society. But for many children, the education they received was not up to standard. Britain’s industrial position in the world was slipping. The state of it’s education system compared poorly with its competitors. The British Government gradually acknowledged its responsibility for educating the people, even then it only allowed educational expansion to proceed to maintain class division and reinforced social separation. This contested issue of religious schools in 1870 in particular is important because it highlighted the ongoing debate over the role of religion in education and the push for a more secular public school system. The Education Act 1870 aimed to provide universal education, but it also sparked significant discussions about whether religious instruction should be included in the curriculum. This conflict is importing as it had set the stage for future educational policies and the separation of church and state in the UK. The outcomes of these debates influenced how schools were funded, who controlled the curriculum and how education was accessed by children from different backgrounds. Ultimately, it helped shape the modern education system and the principles of inclusivity and neutrality in public education. </a:t>
            </a:r>
          </a:p>
        </p:txBody>
      </p:sp>
    </p:spTree>
    <p:extLst>
      <p:ext uri="{BB962C8B-B14F-4D97-AF65-F5344CB8AC3E}">
        <p14:creationId xmlns:p14="http://schemas.microsoft.com/office/powerpoint/2010/main" val="619475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9C038-3AD8-DF38-BF60-AE08736912BA}"/>
              </a:ext>
            </a:extLst>
          </p:cNvPr>
          <p:cNvSpPr>
            <a:spLocks noGrp="1"/>
          </p:cNvSpPr>
          <p:nvPr>
            <p:ph type="title"/>
          </p:nvPr>
        </p:nvSpPr>
        <p:spPr>
          <a:noFill/>
          <a:ln>
            <a:solidFill>
              <a:schemeClr val="tx1"/>
            </a:solidFill>
          </a:ln>
        </p:spPr>
        <p:txBody>
          <a:bodyPr/>
          <a:lstStyle/>
          <a:p>
            <a:pPr algn="ctr"/>
            <a:r>
              <a:rPr lang="en-GB" dirty="0"/>
              <a:t>Education Act 1992</a:t>
            </a:r>
            <a:endParaRPr lang="en-US" dirty="0"/>
          </a:p>
        </p:txBody>
      </p:sp>
      <p:sp>
        <p:nvSpPr>
          <p:cNvPr id="3" name="Content Placeholder 2">
            <a:extLst>
              <a:ext uri="{FF2B5EF4-FFF2-40B4-BE49-F238E27FC236}">
                <a16:creationId xmlns:a16="http://schemas.microsoft.com/office/drawing/2014/main" id="{48CDA033-6EE1-0A40-0507-E42EFD8C19EE}"/>
              </a:ext>
            </a:extLst>
          </p:cNvPr>
          <p:cNvSpPr>
            <a:spLocks noGrp="1"/>
          </p:cNvSpPr>
          <p:nvPr>
            <p:ph idx="1"/>
          </p:nvPr>
        </p:nvSpPr>
        <p:spPr>
          <a:xfrm>
            <a:off x="421105" y="2014194"/>
            <a:ext cx="8301790" cy="3931920"/>
          </a:xfrm>
        </p:spPr>
        <p:txBody>
          <a:bodyPr>
            <a:noAutofit/>
          </a:bodyPr>
          <a:lstStyle/>
          <a:p>
            <a:pPr marL="0" indent="0" algn="ctr">
              <a:buNone/>
            </a:pPr>
            <a:r>
              <a:rPr lang="en-GB" sz="1500" dirty="0"/>
              <a:t>This Act is a crucial piece of legislation in the UK that introduced various reforms to the education system. One of the key features of this Act was the creation of a framework of </a:t>
            </a:r>
            <a:r>
              <a:rPr lang="en-GB" sz="1500" dirty="0" err="1"/>
              <a:t>Ofsted</a:t>
            </a:r>
            <a:r>
              <a:rPr lang="en-GB" sz="1500" dirty="0"/>
              <a:t>, the Office for Standards in Education, children’s services and skills. While </a:t>
            </a:r>
            <a:r>
              <a:rPr lang="en-GB" sz="1500" dirty="0" err="1"/>
              <a:t>Ofsted</a:t>
            </a:r>
            <a:r>
              <a:rPr lang="en-GB" sz="1500" dirty="0"/>
              <a:t> was formed before 1992, this Act reinforced its role in monitoring and inspecting schools and educational institutions. The Act aimed to ensure that schools maintained high standards of education, and Ofsted was taken with evaluating the effectiveness of schools, which include assessing their performance and the quality of teaching. </a:t>
            </a:r>
            <a:r>
              <a:rPr lang="en-GB" sz="1500" dirty="0" err="1"/>
              <a:t>Ofsted</a:t>
            </a:r>
            <a:r>
              <a:rPr lang="en-GB" sz="1500" dirty="0"/>
              <a:t> created a system where schools were held accountable for their educational outcomes, leading to improvements in the overall quality of education provided to students. The contested issue that revolved around </a:t>
            </a:r>
            <a:r>
              <a:rPr lang="en-GB" sz="1500" dirty="0" err="1"/>
              <a:t>Ofsted</a:t>
            </a:r>
            <a:r>
              <a:rPr lang="en-GB" sz="1500" dirty="0"/>
              <a:t> was their way of inspecting and the impact on the ratings that they gave on the schools. Critics argue that the grading system can create a high-pressure in exam results rather than holistic education. Some educators feel that the inspections can be overly punitive and do not accurately reflect the quality of teaching and learning within a school. Additionally there are concerns about the consistency and fairness of inspections, with calls for greater transparency and support for schools rather that just focuses on accountability.  In this section of the scrapbook I will go on to discuss which key period in education is this issue, why is it an issue, who supported it and who was against it and why it is important.</a:t>
            </a:r>
          </a:p>
        </p:txBody>
      </p:sp>
    </p:spTree>
    <p:extLst>
      <p:ext uri="{BB962C8B-B14F-4D97-AF65-F5344CB8AC3E}">
        <p14:creationId xmlns:p14="http://schemas.microsoft.com/office/powerpoint/2010/main" val="24312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6" name="Rectangle 15">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608" y="403509"/>
            <a:ext cx="3065526" cy="6050982"/>
          </a:xfrm>
          <a:prstGeom prst="rect">
            <a:avLst/>
          </a:prstGeom>
          <a:solidFill>
            <a:schemeClr val="tx2"/>
          </a:solidFill>
          <a:ln w="6350" cap="sq" cmpd="sng" algn="ctr">
            <a:solidFill>
              <a:srgbClr val="FFFFFF"/>
            </a:solidFill>
            <a:prstDash val="solid"/>
            <a:miter lim="800000"/>
          </a:ln>
          <a:effectLst/>
        </p:spPr>
      </p:sp>
      <p:sp>
        <p:nvSpPr>
          <p:cNvPr id="4" name="Title 3">
            <a:extLst>
              <a:ext uri="{FF2B5EF4-FFF2-40B4-BE49-F238E27FC236}">
                <a16:creationId xmlns:a16="http://schemas.microsoft.com/office/drawing/2014/main" id="{DCCDBC1A-8C2B-5EAA-E674-8A98745A76C2}"/>
              </a:ext>
            </a:extLst>
          </p:cNvPr>
          <p:cNvSpPr>
            <a:spLocks noGrp="1"/>
          </p:cNvSpPr>
          <p:nvPr>
            <p:ph type="title"/>
          </p:nvPr>
        </p:nvSpPr>
        <p:spPr>
          <a:xfrm>
            <a:off x="430056" y="568575"/>
            <a:ext cx="2823900" cy="5457366"/>
          </a:xfrm>
        </p:spPr>
        <p:txBody>
          <a:bodyPr>
            <a:normAutofit/>
          </a:bodyPr>
          <a:lstStyle/>
          <a:p>
            <a:pPr algn="ctr"/>
            <a:r>
              <a:rPr lang="en-GB" sz="3800" dirty="0">
                <a:solidFill>
                  <a:schemeClr val="bg1"/>
                </a:solidFill>
              </a:rPr>
              <a:t>The key period in which this contested issue falls within education</a:t>
            </a:r>
            <a:endParaRPr lang="en-US" sz="3800" dirty="0">
              <a:solidFill>
                <a:schemeClr val="bg1"/>
              </a:solidFill>
            </a:endParaRPr>
          </a:p>
        </p:txBody>
      </p:sp>
      <p:sp>
        <p:nvSpPr>
          <p:cNvPr id="7" name="Content Placeholder 6">
            <a:extLst>
              <a:ext uri="{FF2B5EF4-FFF2-40B4-BE49-F238E27FC236}">
                <a16:creationId xmlns:a16="http://schemas.microsoft.com/office/drawing/2014/main" id="{69D849BA-C5DA-23F7-97A3-B9A4D0A3CFB6}"/>
              </a:ext>
            </a:extLst>
          </p:cNvPr>
          <p:cNvSpPr>
            <a:spLocks noGrp="1"/>
          </p:cNvSpPr>
          <p:nvPr>
            <p:ph idx="1"/>
          </p:nvPr>
        </p:nvSpPr>
        <p:spPr>
          <a:xfrm>
            <a:off x="3796191" y="489999"/>
            <a:ext cx="5047201" cy="5878002"/>
          </a:xfrm>
          <a:solidFill>
            <a:schemeClr val="tx2"/>
          </a:solidFill>
        </p:spPr>
        <p:txBody>
          <a:bodyPr anchor="ctr">
            <a:noAutofit/>
          </a:bodyPr>
          <a:lstStyle/>
          <a:p>
            <a:pPr marL="0" indent="0" algn="ctr">
              <a:buNone/>
            </a:pPr>
            <a:r>
              <a:rPr lang="en-GB" sz="1400" dirty="0">
                <a:solidFill>
                  <a:schemeClr val="bg1"/>
                </a:solidFill>
              </a:rPr>
              <a:t>The contested issue in the Education Act 1992 falls within the key period where there was a leap year.  In this key period, the Government were determined that every child in the country should have the best start to their life. The drive for higher standards in schools has been a hot topic of the Government over the last decade. A white paper was developed to carry a great programme of reform. The white paper builds on parental choice by simplifying the creation of grant-maintained schools and by opening the way to greater variety in education through the formation of new schools and by encouraging specialisation. It also establishes a new body dealing with the context of the curriculum and the examination of standards. This will lead to greater rigour, simplicity and clarity of approach. It also sets the long-term funding of grant-maintained schools on a secure basis, and enables small village schools to benefit from grant maintained status. Lastly, it allows the new Education Associations to step in to attempt to recover declining schools where they have been failing.  They were not prepared to see children from some parts of the country have to settle for a second class education.  Quality, diversity, parental choice, school autonomy and accountability run through the white paper and they are essential for the best education for every child. </a:t>
            </a:r>
            <a:endParaRPr lang="en-US" sz="1400" dirty="0">
              <a:solidFill>
                <a:schemeClr val="bg1"/>
              </a:solidFill>
            </a:endParaRPr>
          </a:p>
        </p:txBody>
      </p:sp>
    </p:spTree>
    <p:extLst>
      <p:ext uri="{BB962C8B-B14F-4D97-AF65-F5344CB8AC3E}">
        <p14:creationId xmlns:p14="http://schemas.microsoft.com/office/powerpoint/2010/main" val="273539307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2116A-E52F-EDE2-C298-2DF9DBD77E70}"/>
              </a:ext>
            </a:extLst>
          </p:cNvPr>
          <p:cNvSpPr>
            <a:spLocks noGrp="1"/>
          </p:cNvSpPr>
          <p:nvPr>
            <p:ph type="title"/>
          </p:nvPr>
        </p:nvSpPr>
        <p:spPr>
          <a:noFill/>
          <a:ln>
            <a:solidFill>
              <a:schemeClr val="tx1"/>
            </a:solidFill>
          </a:ln>
        </p:spPr>
        <p:txBody>
          <a:bodyPr>
            <a:normAutofit fontScale="90000"/>
          </a:bodyPr>
          <a:lstStyle/>
          <a:p>
            <a:pPr algn="ctr"/>
            <a:r>
              <a:rPr lang="en-GB" dirty="0"/>
              <a:t>Why is it a contested issue?</a:t>
            </a:r>
            <a:endParaRPr lang="en-US" dirty="0"/>
          </a:p>
        </p:txBody>
      </p:sp>
      <p:sp>
        <p:nvSpPr>
          <p:cNvPr id="3" name="Content Placeholder 2">
            <a:extLst>
              <a:ext uri="{FF2B5EF4-FFF2-40B4-BE49-F238E27FC236}">
                <a16:creationId xmlns:a16="http://schemas.microsoft.com/office/drawing/2014/main" id="{91397AAD-4F4C-C98E-E6A6-9C79B6F67919}"/>
              </a:ext>
            </a:extLst>
          </p:cNvPr>
          <p:cNvSpPr>
            <a:spLocks noGrp="1"/>
          </p:cNvSpPr>
          <p:nvPr>
            <p:ph idx="1"/>
          </p:nvPr>
        </p:nvSpPr>
        <p:spPr>
          <a:xfrm>
            <a:off x="504572" y="2115344"/>
            <a:ext cx="8134856" cy="4335806"/>
          </a:xfrm>
        </p:spPr>
        <p:txBody>
          <a:bodyPr>
            <a:noAutofit/>
          </a:bodyPr>
          <a:lstStyle/>
          <a:p>
            <a:pPr marL="0" indent="0" algn="ctr">
              <a:buNone/>
            </a:pPr>
            <a:r>
              <a:rPr lang="en-GB" sz="1500" dirty="0"/>
              <a:t>School inspections such as </a:t>
            </a:r>
            <a:r>
              <a:rPr lang="en-GB" sz="1500" dirty="0" err="1"/>
              <a:t>Ofsted</a:t>
            </a:r>
            <a:r>
              <a:rPr lang="en-GB" sz="1500" dirty="0"/>
              <a:t> became a contested issue in 1992 due to various reasons, mostly surrounding the concerns about accountability, educational standards, and the impact of inspections had on teaching, learning and schools. There was a growing demand for schools to be held accountable for student performance. Inspections were seen as a way to ensure that schools were meeting educational standards, but many educators felt pressure on them and pressure on test results rather than holistic education. Critics also argued that standardised inspection processes did not take into account the unique needs of different schools and communities. This one-size-fits-all approach could overlook the specific challenges faced by schools in diverse areas. Many teachers expressed concern that the inspection process could create a culture of fear, where they felt compelled to “teach to the test” rather than fostering a creative and engaging learning environment. This could ultimately harm students learning experiences. There was also discussions about equality, as schools in disadvantaged areas might be scrutinised more harshly than those in higher class areas leading to a cycle of negative perceptions and outcomes. All of these factors contributed to the contentious debate around school inspections in 1992. </a:t>
            </a:r>
            <a:endParaRPr lang="en-US" sz="1500" dirty="0"/>
          </a:p>
        </p:txBody>
      </p:sp>
    </p:spTree>
    <p:extLst>
      <p:ext uri="{BB962C8B-B14F-4D97-AF65-F5344CB8AC3E}">
        <p14:creationId xmlns:p14="http://schemas.microsoft.com/office/powerpoint/2010/main" val="3111765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022" y="237744"/>
            <a:ext cx="3314699"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608" y="403509"/>
            <a:ext cx="3065526" cy="6050982"/>
          </a:xfrm>
          <a:prstGeom prst="rect">
            <a:avLst/>
          </a:prstGeom>
          <a:solidFill>
            <a:schemeClr val="tx2"/>
          </a:solid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9122B211-878A-157B-6894-0AB75DABB297}"/>
              </a:ext>
            </a:extLst>
          </p:cNvPr>
          <p:cNvSpPr>
            <a:spLocks noGrp="1"/>
          </p:cNvSpPr>
          <p:nvPr>
            <p:ph type="title"/>
          </p:nvPr>
        </p:nvSpPr>
        <p:spPr>
          <a:xfrm>
            <a:off x="430056" y="568575"/>
            <a:ext cx="2823900" cy="5457366"/>
          </a:xfrm>
        </p:spPr>
        <p:txBody>
          <a:bodyPr>
            <a:normAutofit/>
          </a:bodyPr>
          <a:lstStyle/>
          <a:p>
            <a:pPr algn="ctr"/>
            <a:r>
              <a:rPr lang="en-GB" sz="3800" dirty="0">
                <a:solidFill>
                  <a:schemeClr val="bg1"/>
                </a:solidFill>
              </a:rPr>
              <a:t>Who supports it?</a:t>
            </a:r>
            <a:endParaRPr lang="en-US" sz="3800" dirty="0">
              <a:solidFill>
                <a:schemeClr val="bg1"/>
              </a:solidFill>
            </a:endParaRPr>
          </a:p>
        </p:txBody>
      </p:sp>
      <p:sp>
        <p:nvSpPr>
          <p:cNvPr id="3" name="Content Placeholder 2">
            <a:extLst>
              <a:ext uri="{FF2B5EF4-FFF2-40B4-BE49-F238E27FC236}">
                <a16:creationId xmlns:a16="http://schemas.microsoft.com/office/drawing/2014/main" id="{58DBF5FC-3F13-88F3-C185-34D4C4A66C7A}"/>
              </a:ext>
            </a:extLst>
          </p:cNvPr>
          <p:cNvSpPr>
            <a:spLocks noGrp="1"/>
          </p:cNvSpPr>
          <p:nvPr>
            <p:ph idx="1"/>
          </p:nvPr>
        </p:nvSpPr>
        <p:spPr>
          <a:xfrm>
            <a:off x="3793760" y="343723"/>
            <a:ext cx="5047201" cy="6170553"/>
          </a:xfrm>
          <a:solidFill>
            <a:schemeClr val="tx2"/>
          </a:solidFill>
          <a:ln>
            <a:solidFill>
              <a:schemeClr val="bg1"/>
            </a:solidFill>
          </a:ln>
        </p:spPr>
        <p:txBody>
          <a:bodyPr anchor="ctr">
            <a:noAutofit/>
          </a:bodyPr>
          <a:lstStyle/>
          <a:p>
            <a:pPr marL="0" indent="0" algn="ctr">
              <a:buNone/>
            </a:pPr>
            <a:r>
              <a:rPr lang="en-GB" sz="1500" dirty="0">
                <a:solidFill>
                  <a:schemeClr val="bg1"/>
                </a:solidFill>
              </a:rPr>
              <a:t>In 1992, </a:t>
            </a:r>
            <a:r>
              <a:rPr lang="en-GB" sz="1500" dirty="0" err="1">
                <a:solidFill>
                  <a:schemeClr val="bg1"/>
                </a:solidFill>
              </a:rPr>
              <a:t>Ofsted</a:t>
            </a:r>
            <a:r>
              <a:rPr lang="en-GB" sz="1500" dirty="0">
                <a:solidFill>
                  <a:schemeClr val="bg1"/>
                </a:solidFill>
              </a:rPr>
              <a:t> was still recently developing, having been established in 1992 under the Education Act 1992. The Government at the time was led by the Conservative Party under Prime Minister John Major who was a strong supporter of </a:t>
            </a:r>
            <a:r>
              <a:rPr lang="en-GB" sz="1500" dirty="0" err="1">
                <a:solidFill>
                  <a:schemeClr val="bg1"/>
                </a:solidFill>
              </a:rPr>
              <a:t>Ofsted</a:t>
            </a:r>
            <a:r>
              <a:rPr lang="en-GB" sz="1500" dirty="0">
                <a:solidFill>
                  <a:schemeClr val="bg1"/>
                </a:solidFill>
              </a:rPr>
              <a:t>. The Conservative Government viewed </a:t>
            </a:r>
            <a:r>
              <a:rPr lang="en-GB" sz="1500" dirty="0" err="1">
                <a:solidFill>
                  <a:schemeClr val="bg1"/>
                </a:solidFill>
              </a:rPr>
              <a:t>Ofsted</a:t>
            </a:r>
            <a:r>
              <a:rPr lang="en-GB" sz="1500" dirty="0">
                <a:solidFill>
                  <a:schemeClr val="bg1"/>
                </a:solidFill>
              </a:rPr>
              <a:t> as an important organisation to oversee and enforce standards in schools across England and Wales, ensuring accountability and improvement in education. Michael </a:t>
            </a:r>
            <a:r>
              <a:rPr lang="en-GB" sz="1500" dirty="0" err="1">
                <a:solidFill>
                  <a:schemeClr val="bg1"/>
                </a:solidFill>
              </a:rPr>
              <a:t>Heseltine</a:t>
            </a:r>
            <a:r>
              <a:rPr lang="en-GB" sz="1500" dirty="0">
                <a:solidFill>
                  <a:schemeClr val="bg1"/>
                </a:solidFill>
              </a:rPr>
              <a:t>, the deputy Prime Minister at the time was also a supporter for </a:t>
            </a:r>
            <a:r>
              <a:rPr lang="en-GB" sz="1500" dirty="0" err="1">
                <a:solidFill>
                  <a:schemeClr val="bg1"/>
                </a:solidFill>
              </a:rPr>
              <a:t>Ofsted</a:t>
            </a:r>
            <a:r>
              <a:rPr lang="en-GB" sz="1500" dirty="0">
                <a:solidFill>
                  <a:schemeClr val="bg1"/>
                </a:solidFill>
              </a:rPr>
              <a:t>. </a:t>
            </a:r>
            <a:r>
              <a:rPr lang="en-GB" sz="1500" dirty="0" err="1">
                <a:solidFill>
                  <a:schemeClr val="bg1"/>
                </a:solidFill>
              </a:rPr>
              <a:t>Heseltine</a:t>
            </a:r>
            <a:r>
              <a:rPr lang="en-GB" sz="1500" dirty="0">
                <a:solidFill>
                  <a:schemeClr val="bg1"/>
                </a:solidFill>
              </a:rPr>
              <a:t>, along with Education Secretary Kenneth Clarke, was influential in pushing the establishment of inspections in schools. Clarke was influential in the creation of </a:t>
            </a:r>
            <a:r>
              <a:rPr lang="en-GB" sz="1500" dirty="0" err="1">
                <a:solidFill>
                  <a:schemeClr val="bg1"/>
                </a:solidFill>
              </a:rPr>
              <a:t>Ofsted</a:t>
            </a:r>
            <a:r>
              <a:rPr lang="en-GB" sz="1500" dirty="0">
                <a:solidFill>
                  <a:schemeClr val="bg1"/>
                </a:solidFill>
              </a:rPr>
              <a:t>. The Act formally gave the Government the power to inspect schools, and also lead the establishment to be able to monitor and report on educational standards. At the time, </a:t>
            </a:r>
            <a:r>
              <a:rPr lang="en-GB" sz="1500" dirty="0" err="1">
                <a:solidFill>
                  <a:schemeClr val="bg1"/>
                </a:solidFill>
              </a:rPr>
              <a:t>Ofsted</a:t>
            </a:r>
            <a:r>
              <a:rPr lang="en-GB" sz="1500" dirty="0">
                <a:solidFill>
                  <a:schemeClr val="bg1"/>
                </a:solidFill>
              </a:rPr>
              <a:t> was introduced as a response to the failure of local education authorities to monitor schools effectively and to address concerns over the quality of teaching and student outcomes in certain areas. While </a:t>
            </a:r>
            <a:r>
              <a:rPr lang="en-GB" sz="1500" dirty="0" err="1">
                <a:solidFill>
                  <a:schemeClr val="bg1"/>
                </a:solidFill>
              </a:rPr>
              <a:t>Ofsted</a:t>
            </a:r>
            <a:r>
              <a:rPr lang="en-GB" sz="1500" dirty="0">
                <a:solidFill>
                  <a:schemeClr val="bg1"/>
                </a:solidFill>
              </a:rPr>
              <a:t> had its critics from the start, it gained support form those in the Government that wanted to show their commitment to raising educational standards.</a:t>
            </a:r>
            <a:endParaRPr lang="en-US" sz="1500" dirty="0">
              <a:solidFill>
                <a:schemeClr val="bg1"/>
              </a:solidFill>
            </a:endParaRPr>
          </a:p>
        </p:txBody>
      </p:sp>
    </p:spTree>
    <p:extLst>
      <p:ext uri="{BB962C8B-B14F-4D97-AF65-F5344CB8AC3E}">
        <p14:creationId xmlns:p14="http://schemas.microsoft.com/office/powerpoint/2010/main" val="4108557494"/>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32442-471F-8FD9-3BB5-8BA2E9B1AD6B}"/>
              </a:ext>
            </a:extLst>
          </p:cNvPr>
          <p:cNvSpPr>
            <a:spLocks noGrp="1"/>
          </p:cNvSpPr>
          <p:nvPr>
            <p:ph type="title"/>
          </p:nvPr>
        </p:nvSpPr>
        <p:spPr>
          <a:xfrm>
            <a:off x="800099" y="589827"/>
            <a:ext cx="7543800" cy="1112011"/>
          </a:xfrm>
          <a:noFill/>
          <a:ln>
            <a:solidFill>
              <a:schemeClr val="tx1"/>
            </a:solidFill>
          </a:ln>
        </p:spPr>
        <p:txBody>
          <a:bodyPr/>
          <a:lstStyle/>
          <a:p>
            <a:pPr algn="ctr"/>
            <a:r>
              <a:rPr lang="en-GB" dirty="0"/>
              <a:t>Who is against it?</a:t>
            </a:r>
            <a:endParaRPr lang="en-US" dirty="0"/>
          </a:p>
        </p:txBody>
      </p:sp>
      <p:sp>
        <p:nvSpPr>
          <p:cNvPr id="3" name="Content Placeholder 2">
            <a:extLst>
              <a:ext uri="{FF2B5EF4-FFF2-40B4-BE49-F238E27FC236}">
                <a16:creationId xmlns:a16="http://schemas.microsoft.com/office/drawing/2014/main" id="{3CB9E5B3-2F25-4942-4769-430934A7CA8A}"/>
              </a:ext>
            </a:extLst>
          </p:cNvPr>
          <p:cNvSpPr>
            <a:spLocks noGrp="1"/>
          </p:cNvSpPr>
          <p:nvPr>
            <p:ph idx="1"/>
          </p:nvPr>
        </p:nvSpPr>
        <p:spPr>
          <a:xfrm>
            <a:off x="443497" y="1780247"/>
            <a:ext cx="8257005" cy="3931920"/>
          </a:xfrm>
        </p:spPr>
        <p:txBody>
          <a:bodyPr>
            <a:noAutofit/>
          </a:bodyPr>
          <a:lstStyle/>
          <a:p>
            <a:pPr marL="0" indent="0" algn="ctr">
              <a:buNone/>
            </a:pPr>
            <a:r>
              <a:rPr lang="en-GB" sz="1300" dirty="0"/>
              <a:t>In 1992, there were several groups and individuals who expressed their concerns to the establishment of </a:t>
            </a:r>
            <a:r>
              <a:rPr lang="en-GB" sz="1300" dirty="0" err="1"/>
              <a:t>Ofsted</a:t>
            </a:r>
            <a:r>
              <a:rPr lang="en-GB" sz="1300" dirty="0"/>
              <a:t>. While the Government and the Education Secretary strongly supported </a:t>
            </a:r>
            <a:r>
              <a:rPr lang="en-GB" sz="1300" dirty="0" err="1"/>
              <a:t>Ofsted</a:t>
            </a:r>
            <a:r>
              <a:rPr lang="en-GB" sz="1300" dirty="0"/>
              <a:t>, critics were concerned about various aspects of inspections in schools, including its potential impact on schools, teachers and the education system as a whole. The main concerns came from the following groups. The National Union of Teachers and the National Association of Head Teachers were the most vocal about their concerns of </a:t>
            </a:r>
            <a:r>
              <a:rPr lang="en-GB" sz="1300" dirty="0" err="1"/>
              <a:t>Ofsted</a:t>
            </a:r>
            <a:r>
              <a:rPr lang="en-GB" sz="1300" dirty="0"/>
              <a:t>. These unions feared that </a:t>
            </a:r>
            <a:r>
              <a:rPr lang="en-GB" sz="1300" dirty="0" err="1"/>
              <a:t>Ofsted</a:t>
            </a:r>
            <a:r>
              <a:rPr lang="en-GB" sz="1300" dirty="0"/>
              <a:t> would create a community of fear in schools and place pressure on teachers to perform well. Particularly, they were concerned about the centralisation of control over educational standards and the potential for </a:t>
            </a:r>
            <a:r>
              <a:rPr lang="en-GB" sz="1300" dirty="0" err="1"/>
              <a:t>Ofsted</a:t>
            </a:r>
            <a:r>
              <a:rPr lang="en-GB" sz="1300" dirty="0"/>
              <a:t> inspectors to be used as a tool for imposing a ‘one-size-fits-all’ approach to education, disregarding diversity in schools. They were also concerned about the effectiveness of inspections improving teaching quality and believed that </a:t>
            </a:r>
            <a:r>
              <a:rPr lang="en-GB" sz="1300" dirty="0" err="1"/>
              <a:t>Ofsted</a:t>
            </a:r>
            <a:r>
              <a:rPr lang="en-GB" sz="1300" dirty="0"/>
              <a:t> would focus too much on accountability rather than improvement. Some Labour Party members and left-wing politicians also raised their concerns about the creation of </a:t>
            </a:r>
            <a:r>
              <a:rPr lang="en-GB" sz="1300" dirty="0" err="1"/>
              <a:t>Ofsted</a:t>
            </a:r>
            <a:r>
              <a:rPr lang="en-GB" sz="1300" dirty="0"/>
              <a:t>. They argued that the Conservative Government was using </a:t>
            </a:r>
            <a:r>
              <a:rPr lang="en-GB" sz="1300" dirty="0" err="1"/>
              <a:t>Ofsted</a:t>
            </a:r>
            <a:r>
              <a:rPr lang="en-GB" sz="1300" dirty="0"/>
              <a:t> to enforce a market-driven approach to education and impose accountability measures without understanding or addressing the needs of schools or teachers. They were also concerned that </a:t>
            </a:r>
            <a:r>
              <a:rPr lang="en-GB" sz="1300" dirty="0" err="1"/>
              <a:t>Ofsted</a:t>
            </a:r>
            <a:r>
              <a:rPr lang="en-GB" sz="1300" dirty="0"/>
              <a:t> was part of a wider spectrum that included the </a:t>
            </a:r>
            <a:r>
              <a:rPr lang="en-GB" sz="1300" dirty="0" err="1"/>
              <a:t>privitalisation</a:t>
            </a:r>
            <a:r>
              <a:rPr lang="en-GB" sz="1300" dirty="0"/>
              <a:t> of schools, standardised teaching and the imposition of national curriculum policies. They felt it would limit local control and the autonomy of educators. In summary, the individuals who were against </a:t>
            </a:r>
            <a:r>
              <a:rPr lang="en-GB" sz="1300" dirty="0" err="1"/>
              <a:t>Ofsted</a:t>
            </a:r>
            <a:r>
              <a:rPr lang="en-GB" sz="1300" dirty="0"/>
              <a:t> in 1992 came form a combination of teacher unions and political opponents who feared the impact that </a:t>
            </a:r>
            <a:r>
              <a:rPr lang="en-GB" sz="1300" dirty="0" err="1"/>
              <a:t>Ofsted</a:t>
            </a:r>
            <a:r>
              <a:rPr lang="en-GB" sz="1300" dirty="0"/>
              <a:t> had on schools autonomy and its emphasis on performance over holistic approaches to education. While </a:t>
            </a:r>
            <a:r>
              <a:rPr lang="en-GB" sz="1300" dirty="0" err="1"/>
              <a:t>Ofsted</a:t>
            </a:r>
            <a:r>
              <a:rPr lang="en-GB" sz="1300" dirty="0"/>
              <a:t> supporters believed it would improve standards, some individuals feared it would create a stressful environment to education.</a:t>
            </a:r>
          </a:p>
        </p:txBody>
      </p:sp>
    </p:spTree>
    <p:extLst>
      <p:ext uri="{BB962C8B-B14F-4D97-AF65-F5344CB8AC3E}">
        <p14:creationId xmlns:p14="http://schemas.microsoft.com/office/powerpoint/2010/main" val="11084163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5F7A0-14B9-A7C8-BAA5-CB02443B4592}"/>
              </a:ext>
            </a:extLst>
          </p:cNvPr>
          <p:cNvSpPr>
            <a:spLocks noGrp="1"/>
          </p:cNvSpPr>
          <p:nvPr>
            <p:ph type="title"/>
          </p:nvPr>
        </p:nvSpPr>
        <p:spPr>
          <a:ln>
            <a:solidFill>
              <a:schemeClr val="tx1"/>
            </a:solidFill>
          </a:ln>
        </p:spPr>
        <p:txBody>
          <a:bodyPr/>
          <a:lstStyle/>
          <a:p>
            <a:pPr algn="ctr"/>
            <a:r>
              <a:rPr lang="en-GB" dirty="0"/>
              <a:t>Why is it important?</a:t>
            </a:r>
            <a:endParaRPr lang="en-US" dirty="0"/>
          </a:p>
        </p:txBody>
      </p:sp>
      <p:sp>
        <p:nvSpPr>
          <p:cNvPr id="3" name="Content Placeholder 2">
            <a:extLst>
              <a:ext uri="{FF2B5EF4-FFF2-40B4-BE49-F238E27FC236}">
                <a16:creationId xmlns:a16="http://schemas.microsoft.com/office/drawing/2014/main" id="{97224B3B-F19F-9C06-899E-EEE28A5E3721}"/>
              </a:ext>
            </a:extLst>
          </p:cNvPr>
          <p:cNvSpPr>
            <a:spLocks noGrp="1"/>
          </p:cNvSpPr>
          <p:nvPr>
            <p:ph idx="1"/>
          </p:nvPr>
        </p:nvSpPr>
        <p:spPr>
          <a:xfrm>
            <a:off x="800100" y="2014194"/>
            <a:ext cx="7543800" cy="3931920"/>
          </a:xfrm>
        </p:spPr>
        <p:txBody>
          <a:bodyPr>
            <a:noAutofit/>
          </a:bodyPr>
          <a:lstStyle/>
          <a:p>
            <a:pPr marL="0" indent="0" algn="ctr">
              <a:buNone/>
            </a:pPr>
            <a:r>
              <a:rPr lang="en-GB" sz="1400" dirty="0"/>
              <a:t>The Education Act 1992 established Ofsted which is inspection institution, meaning that it created a criteria for standards that all schools, colleagues and other education institutions were expected to meet.  This Act was intended to provide the best quality of education for students as an objective standard and not just in particular areas or schools. </a:t>
            </a:r>
            <a:r>
              <a:rPr lang="en-GB" sz="1400" dirty="0" err="1"/>
              <a:t>Ofsted</a:t>
            </a:r>
            <a:r>
              <a:rPr lang="en-GB" sz="1400" dirty="0"/>
              <a:t> carry out inspections that cover a range of areas including teacher quality, pupil progress, behaviour and safety, leadership and management, and the effectiveness of the curriculum. Trained inspectors carry out the inspection and visit the institution and observe lessons, interview staff, and students, and they also examine the institution’s policies and procedures. The intent of </a:t>
            </a:r>
            <a:r>
              <a:rPr lang="en-GB" sz="1400" dirty="0" err="1"/>
              <a:t>Ofsted’s</a:t>
            </a:r>
            <a:r>
              <a:rPr lang="en-GB" sz="1400" dirty="0"/>
              <a:t> inspections are to help improve the quality of education and care provided by institutions. If an institution is seen to be working under standard, Ofsted will work with them to help improve. Ofsted can also take further action such as placing the institution in special measures which can lead to it being closed down if improvements are not made. </a:t>
            </a:r>
            <a:r>
              <a:rPr lang="en-GB" sz="1400" dirty="0" err="1"/>
              <a:t>Osfted</a:t>
            </a:r>
            <a:r>
              <a:rPr lang="en-GB" sz="1400" dirty="0"/>
              <a:t> is important because it aims to raise standards in education and children’s social care. </a:t>
            </a:r>
            <a:r>
              <a:rPr lang="en-GB" sz="1400" dirty="0" err="1"/>
              <a:t>Ofsted</a:t>
            </a:r>
            <a:r>
              <a:rPr lang="en-GB" sz="1400" dirty="0"/>
              <a:t> inspect and regulate thousands of organisations and individuals providing education, training and care. They value the importance of keeping children safe and help to raise standards of teaching to ensure that every institution is up to standard and children are receiving their education in the best way possible. </a:t>
            </a:r>
            <a:endParaRPr lang="en-US" sz="1400" dirty="0"/>
          </a:p>
        </p:txBody>
      </p:sp>
    </p:spTree>
    <p:extLst>
      <p:ext uri="{BB962C8B-B14F-4D97-AF65-F5344CB8AC3E}">
        <p14:creationId xmlns:p14="http://schemas.microsoft.com/office/powerpoint/2010/main" val="2238545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0CD38-72DE-0769-E4C3-1F65438231B5}"/>
              </a:ext>
            </a:extLst>
          </p:cNvPr>
          <p:cNvSpPr>
            <a:spLocks noGrp="1"/>
          </p:cNvSpPr>
          <p:nvPr>
            <p:ph type="title"/>
          </p:nvPr>
        </p:nvSpPr>
        <p:spPr>
          <a:xfrm>
            <a:off x="283109" y="416830"/>
            <a:ext cx="7543800" cy="1371600"/>
          </a:xfrm>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3DA0DE97-1753-2233-8EEF-79931B1E1D1A}"/>
              </a:ext>
            </a:extLst>
          </p:cNvPr>
          <p:cNvSpPr>
            <a:spLocks noGrp="1"/>
          </p:cNvSpPr>
          <p:nvPr>
            <p:ph idx="1"/>
          </p:nvPr>
        </p:nvSpPr>
        <p:spPr>
          <a:xfrm>
            <a:off x="283108" y="1619845"/>
            <a:ext cx="8460785" cy="4696437"/>
          </a:xfrm>
        </p:spPr>
        <p:txBody>
          <a:bodyPr>
            <a:normAutofit fontScale="70000" lnSpcReduction="20000"/>
          </a:bodyPr>
          <a:lstStyle/>
          <a:p>
            <a:pPr marL="0" indent="0" algn="l">
              <a:buNone/>
            </a:pPr>
            <a:r>
              <a:rPr lang="en-GB" sz="1400" dirty="0"/>
              <a:t>British Literature Wiki (2016) </a:t>
            </a:r>
            <a:r>
              <a:rPr lang="en-GB" sz="1400" i="1" dirty="0"/>
              <a:t>Education in Victorian England.</a:t>
            </a:r>
            <a:r>
              <a:rPr lang="en-GB" sz="1400" dirty="0"/>
              <a:t> Available at: </a:t>
            </a:r>
            <a:r>
              <a:rPr lang="en-GB" sz="1400" dirty="0">
                <a:hlinkClick r:id="rId2"/>
              </a:rPr>
              <a:t>https://</a:t>
            </a:r>
            <a:r>
              <a:rPr lang="en-GB" sz="1400" dirty="0" err="1">
                <a:hlinkClick r:id="rId2"/>
              </a:rPr>
              <a:t>sites.udel.edu</a:t>
            </a:r>
            <a:r>
              <a:rPr lang="en-GB" sz="1400" dirty="0">
                <a:hlinkClick r:id="rId2"/>
              </a:rPr>
              <a:t>/</a:t>
            </a:r>
            <a:r>
              <a:rPr lang="en-GB" sz="1400" dirty="0" err="1">
                <a:hlinkClick r:id="rId2"/>
              </a:rPr>
              <a:t>britlitwiki</a:t>
            </a:r>
            <a:r>
              <a:rPr lang="en-GB" sz="1400" dirty="0">
                <a:hlinkClick r:id="rId2"/>
              </a:rPr>
              <a:t>/education-in-victorian-england/</a:t>
            </a:r>
            <a:r>
              <a:rPr lang="en-GB" sz="1400" dirty="0"/>
              <a:t>  (Accessed on: 4 January 2025)</a:t>
            </a:r>
          </a:p>
          <a:p>
            <a:pPr marL="0" indent="0" algn="l">
              <a:buNone/>
            </a:pPr>
            <a:endParaRPr lang="en-GB" sz="1400" dirty="0"/>
          </a:p>
          <a:p>
            <a:pPr marL="0" indent="0" algn="l">
              <a:buNone/>
            </a:pPr>
            <a:r>
              <a:rPr lang="en-GB" sz="1400" dirty="0"/>
              <a:t>Ball, S. J. (1993). “Education Policy and the Politics of Accountability.” </a:t>
            </a:r>
            <a:r>
              <a:rPr lang="en-GB" sz="1400" i="1" dirty="0"/>
              <a:t>British Journal of Educational Studies, </a:t>
            </a:r>
            <a:r>
              <a:rPr lang="en-GB" sz="1400" dirty="0"/>
              <a:t>41(1), 1-18.</a:t>
            </a:r>
          </a:p>
          <a:p>
            <a:pPr marL="0" indent="0" algn="l">
              <a:buNone/>
            </a:pPr>
            <a:endParaRPr lang="en-GB" sz="1400" dirty="0"/>
          </a:p>
          <a:p>
            <a:pPr marL="0" indent="0" algn="l">
              <a:buNone/>
            </a:pPr>
            <a:r>
              <a:rPr lang="en-GB" sz="1400" dirty="0"/>
              <a:t>Clarke, K. (1992). </a:t>
            </a:r>
            <a:r>
              <a:rPr lang="en-GB" sz="1400" i="1" dirty="0"/>
              <a:t>The Education (Schools) Act 1992: Reforming Education and the role of inspection. </a:t>
            </a:r>
            <a:r>
              <a:rPr lang="en-GB" sz="1400" dirty="0"/>
              <a:t>Government Publications. </a:t>
            </a:r>
          </a:p>
          <a:p>
            <a:pPr marL="0" indent="0">
              <a:buNone/>
            </a:pPr>
            <a:endParaRPr lang="en-GB" sz="1400" dirty="0"/>
          </a:p>
          <a:p>
            <a:pPr marL="0" indent="0">
              <a:buNone/>
            </a:pPr>
            <a:r>
              <a:rPr lang="en-GB" sz="1400" dirty="0"/>
              <a:t>Elliott, A. (2012) ‘Twenty years inspecting English schools- </a:t>
            </a:r>
            <a:r>
              <a:rPr lang="en-GB" sz="1400" dirty="0" err="1"/>
              <a:t>Ofsted</a:t>
            </a:r>
            <a:r>
              <a:rPr lang="en-GB" sz="1400" dirty="0"/>
              <a:t> 1992-2012’. Rise review. Available at: </a:t>
            </a:r>
            <a:r>
              <a:rPr lang="en-GB" sz="1400" dirty="0">
                <a:hlinkClick r:id="rId3"/>
              </a:rPr>
              <a:t>https://</a:t>
            </a:r>
            <a:r>
              <a:rPr lang="en-GB" sz="1400" dirty="0" err="1">
                <a:hlinkClick r:id="rId3"/>
              </a:rPr>
              <a:t>dera.ioe.ac.uk</a:t>
            </a:r>
            <a:r>
              <a:rPr lang="en-GB" sz="1400" dirty="0">
                <a:hlinkClick r:id="rId3"/>
              </a:rPr>
              <a:t>/id/</a:t>
            </a:r>
            <a:r>
              <a:rPr lang="en-GB" sz="1400" dirty="0" err="1">
                <a:hlinkClick r:id="rId3"/>
              </a:rPr>
              <a:t>eprint</a:t>
            </a:r>
            <a:r>
              <a:rPr lang="en-GB" sz="1400" dirty="0">
                <a:hlinkClick r:id="rId3"/>
              </a:rPr>
              <a:t>/38905/1/Twenty%20years%20inspecting%20English%20schools%20–%</a:t>
            </a:r>
            <a:r>
              <a:rPr lang="en-GB" sz="1400" dirty="0" err="1">
                <a:hlinkClick r:id="rId3"/>
              </a:rPr>
              <a:t>20Ofsted</a:t>
            </a:r>
            <a:r>
              <a:rPr lang="en-GB" sz="1400" dirty="0">
                <a:hlinkClick r:id="rId3"/>
              </a:rPr>
              <a:t>%201992-2012.pdf</a:t>
            </a:r>
            <a:r>
              <a:rPr lang="en-GB" sz="1400" dirty="0"/>
              <a:t> (accessed on 7 January 2025)</a:t>
            </a:r>
          </a:p>
          <a:p>
            <a:pPr marL="0" indent="0">
              <a:buNone/>
            </a:pPr>
            <a:endParaRPr lang="en-GB" sz="1400" dirty="0"/>
          </a:p>
          <a:p>
            <a:pPr marL="0" indent="0">
              <a:buNone/>
            </a:pPr>
            <a:r>
              <a:rPr lang="en-GB" sz="1400" dirty="0" err="1"/>
              <a:t>Engelman</a:t>
            </a:r>
            <a:r>
              <a:rPr lang="en-GB" sz="1400" dirty="0"/>
              <a:t>, R. (2024) ‘The Second Industrial Revolution, 1870-1914’. History scene. Available at: </a:t>
            </a:r>
            <a:r>
              <a:rPr lang="en-GB" sz="1400" dirty="0">
                <a:hlinkClick r:id="rId4"/>
              </a:rPr>
              <a:t>https://</a:t>
            </a:r>
            <a:r>
              <a:rPr lang="en-GB" sz="1400" dirty="0" err="1">
                <a:hlinkClick r:id="rId4"/>
              </a:rPr>
              <a:t>ushistoryscene.com</a:t>
            </a:r>
            <a:r>
              <a:rPr lang="en-GB" sz="1400" dirty="0">
                <a:hlinkClick r:id="rId4"/>
              </a:rPr>
              <a:t>/article/second-industrial-revolution/</a:t>
            </a:r>
            <a:r>
              <a:rPr lang="en-GB" sz="1400" dirty="0"/>
              <a:t> (Accessed on: 7 January 2025)</a:t>
            </a:r>
          </a:p>
          <a:p>
            <a:pPr marL="0" indent="0">
              <a:buNone/>
            </a:pPr>
            <a:endParaRPr lang="en-GB" sz="1400" dirty="0"/>
          </a:p>
          <a:p>
            <a:pPr marL="0" indent="0">
              <a:buNone/>
            </a:pPr>
            <a:r>
              <a:rPr lang="en-GB" sz="1400" dirty="0"/>
              <a:t>Education in the UK (2013) </a:t>
            </a:r>
            <a:r>
              <a:rPr lang="en-GB" sz="1400" i="1" dirty="0"/>
              <a:t>Elementary Education Act 1870</a:t>
            </a:r>
            <a:r>
              <a:rPr lang="en-GB" sz="1400" dirty="0"/>
              <a:t>. Available at: </a:t>
            </a:r>
            <a:r>
              <a:rPr lang="en-GB" sz="1400" dirty="0">
                <a:hlinkClick r:id="rId5"/>
              </a:rPr>
              <a:t>https://education-uk.org/documents/acts/1870-elementary-education-act.html</a:t>
            </a:r>
            <a:r>
              <a:rPr lang="en-GB" sz="1400" dirty="0"/>
              <a:t> (Accessed on: 3 January 2025)</a:t>
            </a:r>
          </a:p>
          <a:p>
            <a:pPr algn="l"/>
            <a:endParaRPr lang="en-GB" sz="1400" dirty="0"/>
          </a:p>
          <a:p>
            <a:pPr marL="0" indent="0" algn="l">
              <a:buNone/>
            </a:pPr>
            <a:r>
              <a:rPr lang="en-GB" sz="1400" dirty="0"/>
              <a:t>Gov.uk (2025) ‘</a:t>
            </a:r>
            <a:r>
              <a:rPr lang="en-GB" sz="1400" dirty="0" err="1"/>
              <a:t>Ofsted</a:t>
            </a:r>
            <a:r>
              <a:rPr lang="en-GB" sz="1400" dirty="0"/>
              <a:t> raising standards improving lives’. Available at: </a:t>
            </a:r>
            <a:r>
              <a:rPr lang="en-GB" sz="1400" dirty="0">
                <a:hlinkClick r:id="rId6"/>
              </a:rPr>
              <a:t>https://www.gov.uk/government/organisations/</a:t>
            </a:r>
            <a:r>
              <a:rPr lang="en-GB" sz="1400" dirty="0" err="1">
                <a:hlinkClick r:id="rId6"/>
              </a:rPr>
              <a:t>ofsted</a:t>
            </a:r>
            <a:r>
              <a:rPr lang="en-GB" sz="1400" dirty="0">
                <a:hlinkClick r:id="rId6"/>
              </a:rPr>
              <a:t>/about#:~:text=</a:t>
            </a:r>
            <a:r>
              <a:rPr lang="en-GB" sz="1400" dirty="0" err="1">
                <a:hlinkClick r:id="rId6"/>
              </a:rPr>
              <a:t>Ofsted</a:t>
            </a:r>
            <a:r>
              <a:rPr lang="en-GB" sz="1400" dirty="0">
                <a:hlinkClick r:id="rId6"/>
              </a:rPr>
              <a:t>%20aims%20to%20improve%</a:t>
            </a:r>
            <a:r>
              <a:rPr lang="en-GB" sz="1400" dirty="0" err="1">
                <a:hlinkClick r:id="rId6"/>
              </a:rPr>
              <a:t>20lives,we</a:t>
            </a:r>
            <a:r>
              <a:rPr lang="en-GB" sz="1400" dirty="0">
                <a:hlinkClick r:id="rId6"/>
              </a:rPr>
              <a:t>%20share%20what%20we%20find.(Accessed</a:t>
            </a:r>
            <a:r>
              <a:rPr lang="en-GB" sz="1400" dirty="0"/>
              <a:t> on: 14 January 2025)</a:t>
            </a:r>
          </a:p>
          <a:p>
            <a:pPr algn="l"/>
            <a:endParaRPr lang="en-GB" sz="1400" dirty="0"/>
          </a:p>
          <a:p>
            <a:pPr marL="0" indent="0">
              <a:buNone/>
            </a:pPr>
            <a:r>
              <a:rPr lang="en-GB" sz="1400" dirty="0"/>
              <a:t>Harrison, John, F. “Religion and the Education Act of 1870” in </a:t>
            </a:r>
            <a:r>
              <a:rPr lang="en-GB" sz="1400" i="1" dirty="0"/>
              <a:t>The Historical Journal, </a:t>
            </a:r>
            <a:r>
              <a:rPr lang="en-GB" sz="1400" dirty="0"/>
              <a:t>Vol. 9, No. 3 (1966), pp.479-499</a:t>
            </a:r>
          </a:p>
          <a:p>
            <a:pPr marL="0" indent="0">
              <a:buNone/>
            </a:pPr>
            <a:endParaRPr lang="en-GB" sz="1400" dirty="0"/>
          </a:p>
          <a:p>
            <a:pPr marL="0" indent="0" algn="l">
              <a:buNone/>
            </a:pPr>
            <a:endParaRPr lang="en-GB" sz="1400" dirty="0"/>
          </a:p>
          <a:p>
            <a:pPr marL="0" indent="0" algn="l">
              <a:buNone/>
            </a:pPr>
            <a:endParaRPr lang="en-GB" sz="1400" dirty="0"/>
          </a:p>
        </p:txBody>
      </p:sp>
    </p:spTree>
    <p:extLst>
      <p:ext uri="{BB962C8B-B14F-4D97-AF65-F5344CB8AC3E}">
        <p14:creationId xmlns:p14="http://schemas.microsoft.com/office/powerpoint/2010/main" val="7320971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242E0B-10E5-3636-F5B4-155C5D4773F2}"/>
              </a:ext>
            </a:extLst>
          </p:cNvPr>
          <p:cNvSpPr>
            <a:spLocks noGrp="1"/>
          </p:cNvSpPr>
          <p:nvPr>
            <p:ph idx="1"/>
          </p:nvPr>
        </p:nvSpPr>
        <p:spPr>
          <a:xfrm>
            <a:off x="348407" y="731969"/>
            <a:ext cx="8417965" cy="5606791"/>
          </a:xfrm>
        </p:spPr>
        <p:txBody>
          <a:bodyPr>
            <a:normAutofit fontScale="92500"/>
          </a:bodyPr>
          <a:lstStyle/>
          <a:p>
            <a:pPr marL="0" indent="0">
              <a:buNone/>
            </a:pPr>
            <a:r>
              <a:rPr lang="en-GB" dirty="0" err="1"/>
              <a:t>Heseltine</a:t>
            </a:r>
            <a:r>
              <a:rPr lang="en-GB" dirty="0"/>
              <a:t>, M. (1995). </a:t>
            </a:r>
            <a:r>
              <a:rPr lang="en-GB" i="1" dirty="0"/>
              <a:t>Life in politics: A Memoir. </a:t>
            </a:r>
            <a:r>
              <a:rPr lang="en-GB" dirty="0"/>
              <a:t>HarperCollins.</a:t>
            </a:r>
          </a:p>
          <a:p>
            <a:pPr marL="0" indent="0">
              <a:buNone/>
            </a:pPr>
            <a:endParaRPr lang="en-GB" dirty="0"/>
          </a:p>
          <a:p>
            <a:pPr marL="0" indent="0">
              <a:buNone/>
            </a:pPr>
            <a:r>
              <a:rPr lang="en-GB" dirty="0"/>
              <a:t>National Union of Teachers (NUT). (1992). “The Impact of </a:t>
            </a:r>
            <a:r>
              <a:rPr lang="en-GB" dirty="0" err="1"/>
              <a:t>Ofsted</a:t>
            </a:r>
            <a:r>
              <a:rPr lang="en-GB" dirty="0"/>
              <a:t> on Teachers and Schools” NUT Report.</a:t>
            </a:r>
          </a:p>
          <a:p>
            <a:pPr marL="0" indent="0">
              <a:buNone/>
            </a:pPr>
            <a:endParaRPr lang="en-GB" dirty="0"/>
          </a:p>
          <a:p>
            <a:pPr marL="0" indent="0">
              <a:buNone/>
            </a:pPr>
            <a:r>
              <a:rPr lang="en-GB" sz="1400" dirty="0" err="1"/>
              <a:t>Onefile</a:t>
            </a:r>
            <a:r>
              <a:rPr lang="en-GB" sz="1400" dirty="0"/>
              <a:t> (2018) </a:t>
            </a:r>
            <a:r>
              <a:rPr lang="en-GB" sz="1400" i="1" dirty="0" err="1"/>
              <a:t>Ofsted</a:t>
            </a:r>
            <a:r>
              <a:rPr lang="en-GB" sz="1400" i="1" dirty="0"/>
              <a:t>- what is it and why was it introduced?. </a:t>
            </a:r>
            <a:r>
              <a:rPr lang="en-GB" sz="1400" dirty="0"/>
              <a:t>Available at </a:t>
            </a:r>
            <a:r>
              <a:rPr lang="en-GB" sz="1400" dirty="0">
                <a:hlinkClick r:id="rId2"/>
              </a:rPr>
              <a:t>https://</a:t>
            </a:r>
            <a:r>
              <a:rPr lang="en-GB" sz="1400" dirty="0" err="1">
                <a:hlinkClick r:id="rId2"/>
              </a:rPr>
              <a:t>onefile.co.uk</a:t>
            </a:r>
            <a:r>
              <a:rPr lang="en-GB" sz="1400" dirty="0">
                <a:hlinkClick r:id="rId2"/>
              </a:rPr>
              <a:t>/explore/</a:t>
            </a:r>
            <a:r>
              <a:rPr lang="en-GB" sz="1400" dirty="0" err="1">
                <a:hlinkClick r:id="rId2"/>
              </a:rPr>
              <a:t>why-was-ofsted</a:t>
            </a:r>
            <a:r>
              <a:rPr lang="en-GB" sz="1400" dirty="0">
                <a:hlinkClick r:id="rId2"/>
              </a:rPr>
              <a:t>-introduced/</a:t>
            </a:r>
            <a:r>
              <a:rPr lang="en-GB" sz="1400" dirty="0"/>
              <a:t>  (accessed on: 7 January 2025) </a:t>
            </a:r>
          </a:p>
          <a:p>
            <a:pPr marL="0" indent="0">
              <a:buNone/>
            </a:pPr>
            <a:endParaRPr lang="en-GB" dirty="0"/>
          </a:p>
          <a:p>
            <a:pPr marL="0" indent="0" algn="l">
              <a:buNone/>
            </a:pPr>
            <a:r>
              <a:rPr lang="en-GB" sz="1400" dirty="0"/>
              <a:t>Richards, N.J. (2010) ‘Religious controversy and the school boards 1870-1902’. Taylor and Francis. pp. 180-196. Available at: </a:t>
            </a:r>
            <a:r>
              <a:rPr lang="en-GB" sz="1400" dirty="0">
                <a:hlinkClick r:id="rId3"/>
              </a:rPr>
              <a:t>https://</a:t>
            </a:r>
            <a:r>
              <a:rPr lang="en-GB" sz="1400" dirty="0" err="1">
                <a:hlinkClick r:id="rId3"/>
              </a:rPr>
              <a:t>www.tandfonline.com</a:t>
            </a:r>
            <a:r>
              <a:rPr lang="en-GB" sz="1400" dirty="0">
                <a:hlinkClick r:id="rId3"/>
              </a:rPr>
              <a:t>/</a:t>
            </a:r>
            <a:r>
              <a:rPr lang="en-GB" sz="1400" dirty="0" err="1">
                <a:hlinkClick r:id="rId3"/>
              </a:rPr>
              <a:t>doi</a:t>
            </a:r>
            <a:r>
              <a:rPr lang="en-GB" sz="1400" dirty="0">
                <a:hlinkClick r:id="rId3"/>
              </a:rPr>
              <a:t>/pdf/10.1080/00071005.1970.9973281</a:t>
            </a:r>
            <a:r>
              <a:rPr lang="en-GB" sz="1400" dirty="0"/>
              <a:t>  (Accessed on: 4 January 2025)</a:t>
            </a:r>
          </a:p>
          <a:p>
            <a:pPr marL="0" indent="0" algn="l">
              <a:buNone/>
            </a:pPr>
            <a:endParaRPr lang="en-GB" sz="1400" dirty="0"/>
          </a:p>
          <a:p>
            <a:pPr marL="0" indent="0">
              <a:buNone/>
            </a:pPr>
            <a:r>
              <a:rPr lang="en-GB" sz="1400" dirty="0"/>
              <a:t>Step Teachers (2023) ‘New to Teaching? Who is </a:t>
            </a:r>
            <a:r>
              <a:rPr lang="en-GB" sz="1400" dirty="0" err="1"/>
              <a:t>Ofsted</a:t>
            </a:r>
            <a:r>
              <a:rPr lang="en-GB" sz="1400" dirty="0"/>
              <a:t>, what do they do and why?’ Available at: </a:t>
            </a:r>
            <a:r>
              <a:rPr lang="en-GB" sz="1400" dirty="0">
                <a:hlinkClick r:id="rId4"/>
              </a:rPr>
              <a:t>https://</a:t>
            </a:r>
            <a:r>
              <a:rPr lang="en-GB" sz="1400" dirty="0" err="1">
                <a:hlinkClick r:id="rId4"/>
              </a:rPr>
              <a:t>www.stepteachers.co.uk</a:t>
            </a:r>
            <a:r>
              <a:rPr lang="en-GB" sz="1400" dirty="0">
                <a:hlinkClick r:id="rId4"/>
              </a:rPr>
              <a:t>/blog/2023/03/</a:t>
            </a:r>
            <a:r>
              <a:rPr lang="en-GB" sz="1400" dirty="0" err="1">
                <a:hlinkClick r:id="rId4"/>
              </a:rPr>
              <a:t>Ofsted</a:t>
            </a:r>
            <a:r>
              <a:rPr lang="en-GB" sz="1400" dirty="0">
                <a:hlinkClick r:id="rId4"/>
              </a:rPr>
              <a:t>?source=google.com</a:t>
            </a:r>
            <a:r>
              <a:rPr lang="en-GB" sz="1400" dirty="0"/>
              <a:t> (Accessed of: 14 January 2025)</a:t>
            </a:r>
          </a:p>
          <a:p>
            <a:pPr marL="0" indent="0">
              <a:buNone/>
            </a:pPr>
            <a:endParaRPr lang="en-GB" sz="1400" dirty="0"/>
          </a:p>
          <a:p>
            <a:pPr marL="0" indent="0" algn="l">
              <a:buNone/>
            </a:pPr>
            <a:r>
              <a:rPr lang="en-GB" sz="1400" dirty="0"/>
              <a:t>Uk Parliament (2025) </a:t>
            </a:r>
            <a:r>
              <a:rPr lang="en-GB" sz="1400" i="1" dirty="0"/>
              <a:t>The 1870 Education act. </a:t>
            </a:r>
            <a:r>
              <a:rPr lang="en-GB" sz="1400" dirty="0"/>
              <a:t>Available at:  </a:t>
            </a:r>
            <a:r>
              <a:rPr lang="en-GB" sz="1400" dirty="0">
                <a:hlinkClick r:id="rId5"/>
              </a:rPr>
              <a:t>https://www.parliament.uk/about/living-heritage/</a:t>
            </a:r>
            <a:r>
              <a:rPr lang="en-GB" sz="1400" dirty="0" err="1">
                <a:hlinkClick r:id="rId5"/>
              </a:rPr>
              <a:t>transformingsociety</a:t>
            </a:r>
            <a:r>
              <a:rPr lang="en-GB" sz="1400" dirty="0">
                <a:hlinkClick r:id="rId5"/>
              </a:rPr>
              <a:t>/</a:t>
            </a:r>
            <a:r>
              <a:rPr lang="en-GB" sz="1400" dirty="0" err="1">
                <a:hlinkClick r:id="rId5"/>
              </a:rPr>
              <a:t>livinglearning</a:t>
            </a:r>
            <a:r>
              <a:rPr lang="en-GB" sz="1400" dirty="0">
                <a:hlinkClick r:id="rId5"/>
              </a:rPr>
              <a:t>/school/overview/</a:t>
            </a:r>
            <a:r>
              <a:rPr lang="en-GB" sz="1400" dirty="0" err="1">
                <a:hlinkClick r:id="rId5"/>
              </a:rPr>
              <a:t>1870educationact</a:t>
            </a:r>
            <a:r>
              <a:rPr lang="en-GB" sz="1400" dirty="0">
                <a:hlinkClick r:id="rId5"/>
              </a:rPr>
              <a:t>/</a:t>
            </a:r>
            <a:r>
              <a:rPr lang="en-GB" sz="1400" dirty="0"/>
              <a:t> (Accessed: 3 January 2025)</a:t>
            </a:r>
          </a:p>
          <a:p>
            <a:pPr marL="0" indent="0">
              <a:buNone/>
            </a:pPr>
            <a:endParaRPr lang="en-GB" sz="1400" dirty="0"/>
          </a:p>
          <a:p>
            <a:pPr marL="0" indent="0">
              <a:buNone/>
            </a:pPr>
            <a:r>
              <a:rPr lang="en-GB" sz="1400" dirty="0"/>
              <a:t>W. H. G. </a:t>
            </a:r>
            <a:r>
              <a:rPr lang="en-GB" sz="1400" dirty="0" err="1"/>
              <a:t>Armytage</a:t>
            </a:r>
            <a:r>
              <a:rPr lang="en-GB" sz="1400" dirty="0"/>
              <a:t>. </a:t>
            </a:r>
            <a:r>
              <a:rPr lang="en-GB" sz="1400" i="1" dirty="0"/>
              <a:t>Education in the Nineteenth Century </a:t>
            </a:r>
            <a:r>
              <a:rPr lang="en-GB" sz="1400" dirty="0"/>
              <a:t>(London: Rutledge, 1966).</a:t>
            </a:r>
          </a:p>
          <a:p>
            <a:pPr algn="l"/>
            <a:endParaRPr lang="en-GB" sz="1400" dirty="0"/>
          </a:p>
          <a:p>
            <a:pPr algn="l"/>
            <a:endParaRPr lang="en-GB" sz="1400" dirty="0"/>
          </a:p>
          <a:p>
            <a:pPr marL="0" indent="0">
              <a:buNone/>
            </a:pPr>
            <a:endParaRPr lang="en-GB" sz="1400" dirty="0"/>
          </a:p>
          <a:p>
            <a:pPr marL="0" indent="0" algn="l">
              <a:buNone/>
            </a:pPr>
            <a:endParaRPr lang="en-GB" sz="1400" dirty="0"/>
          </a:p>
          <a:p>
            <a:pPr marL="0" indent="0" algn="l">
              <a:buNone/>
            </a:pPr>
            <a:endParaRPr lang="en-GB" sz="1400" dirty="0"/>
          </a:p>
          <a:p>
            <a:pPr marL="0" indent="0" algn="l">
              <a:buNone/>
            </a:pPr>
            <a:endParaRPr lang="en-GB" sz="1400" dirty="0"/>
          </a:p>
          <a:p>
            <a:pPr algn="l"/>
            <a:endParaRPr lang="en-GB" sz="1400"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6185771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C0DB4D-BE53-4100-8A0D-CEFB2E482820}">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75D6F7AD-09FB-47AB-B353-D1D83850E3A3}">
  <ds:schemaRefs>
    <ds:schemaRef ds:uri="http://schemas.microsoft.com/sharepoint/v3/contenttype/forms"/>
  </ds:schemaRefs>
</ds:datastoreItem>
</file>

<file path=customXml/itemProps3.xml><?xml version="1.0" encoding="utf-8"?>
<ds:datastoreItem xmlns:ds="http://schemas.openxmlformats.org/officeDocument/2006/customXml" ds:itemID="{4CC21C94-EC06-4610-B8F0-A456DD28CDEC}">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
  <TotalTime>0</TotalTime>
  <Words>30</Words>
  <Application>Microsoft Office PowerPoint</Application>
  <PresentationFormat>On-screen Show (4:3)</PresentationFormat>
  <Paragraphs>18</Paragraphs>
  <Slides>15</Slides>
  <Notes>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Savon</vt:lpstr>
      <vt:lpstr>Education: Past Present and Future</vt:lpstr>
      <vt:lpstr>Elementary Education Act 1870</vt:lpstr>
      <vt:lpstr>The key period in which this contested issue falls within education</vt:lpstr>
      <vt:lpstr>Why is it a contested issue?</vt:lpstr>
      <vt:lpstr>Who supports it?</vt:lpstr>
      <vt:lpstr>Who is against it?</vt:lpstr>
      <vt:lpstr>Why it is important</vt:lpstr>
      <vt:lpstr>Education Act 1992</vt:lpstr>
      <vt:lpstr>The key period in which this contested issue falls within education</vt:lpstr>
      <vt:lpstr>Why is it a contested issue?</vt:lpstr>
      <vt:lpstr>Who supports it?</vt:lpstr>
      <vt:lpstr>Who is against it?</vt:lpstr>
      <vt:lpstr>Why is it important?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Past Present and Future</dc:title>
  <dc:creator>Emily Isaac (2404029)</dc:creator>
  <cp:lastModifiedBy>Emily Isaac (2404029)</cp:lastModifiedBy>
  <cp:revision>10</cp:revision>
  <dcterms:created xsi:type="dcterms:W3CDTF">2024-12-03T10:25:39Z</dcterms:created>
  <dcterms:modified xsi:type="dcterms:W3CDTF">2025-01-16T22:41:39Z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