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7"/>
  </p:notesMasterIdLst>
  <p:sldIdLst>
    <p:sldId id="256" r:id="rId5"/>
    <p:sldId id="264" r:id="rId6"/>
    <p:sldId id="265" r:id="rId7"/>
    <p:sldId id="266" r:id="rId8"/>
    <p:sldId id="262" r:id="rId9"/>
    <p:sldId id="267" r:id="rId10"/>
    <p:sldId id="269" r:id="rId11"/>
    <p:sldId id="268" r:id="rId12"/>
    <p:sldId id="273" r:id="rId13"/>
    <p:sldId id="270" r:id="rId14"/>
    <p:sldId id="272"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120" d="100"/>
          <a:sy n="120" d="100"/>
        </p:scale>
        <p:origin x="120"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9F336B-76B7-431F-9F5E-75CE23B83157}" type="doc">
      <dgm:prSet loTypeId="urn:microsoft.com/office/officeart/2016/7/layout/HexagonTimeline" loCatId="process" qsTypeId="urn:microsoft.com/office/officeart/2005/8/quickstyle/simple4" qsCatId="simple" csTypeId="urn:microsoft.com/office/officeart/2005/8/colors/accent1_2" csCatId="accent1" phldr="1"/>
      <dgm:spPr/>
      <dgm:t>
        <a:bodyPr/>
        <a:lstStyle/>
        <a:p>
          <a:endParaRPr lang="en-US"/>
        </a:p>
      </dgm:t>
    </dgm:pt>
    <dgm:pt modelId="{17CEDC3C-0518-4090-B100-0E26500712EC}">
      <dgm:prSet custT="1"/>
      <dgm:spPr/>
      <dgm:t>
        <a:bodyPr/>
        <a:lstStyle/>
        <a:p>
          <a:r>
            <a:rPr lang="en-US" sz="1600"/>
            <a:t>1939</a:t>
          </a:r>
          <a:endParaRPr lang="en-US" sz="1600" dirty="0"/>
        </a:p>
      </dgm:t>
    </dgm:pt>
    <dgm:pt modelId="{B435DE3C-F726-408B-AC6F-DE0EFE9CCD63}" type="parTrans" cxnId="{9ACB3AC1-8255-46E0-BE75-4532AEAAAF80}">
      <dgm:prSet/>
      <dgm:spPr/>
      <dgm:t>
        <a:bodyPr/>
        <a:lstStyle/>
        <a:p>
          <a:endParaRPr lang="en-US"/>
        </a:p>
      </dgm:t>
    </dgm:pt>
    <dgm:pt modelId="{4A4B8366-1CAF-466D-9C6E-9F3316175D21}" type="sibTrans" cxnId="{9ACB3AC1-8255-46E0-BE75-4532AEAAAF80}">
      <dgm:prSet/>
      <dgm:spPr/>
      <dgm:t>
        <a:bodyPr/>
        <a:lstStyle/>
        <a:p>
          <a:endParaRPr lang="en-US"/>
        </a:p>
      </dgm:t>
    </dgm:pt>
    <dgm:pt modelId="{98391499-17A2-4801-9F69-81BE473760CD}">
      <dgm:prSet/>
      <dgm:spPr/>
      <dgm:t>
        <a:bodyPr/>
        <a:lstStyle/>
        <a:p>
          <a:r>
            <a:rPr lang="en-US" dirty="0"/>
            <a:t>100 units and 10,000 cadets across UK</a:t>
          </a:r>
        </a:p>
      </dgm:t>
    </dgm:pt>
    <dgm:pt modelId="{95C58DFF-DB28-47BF-BD6A-EC281E8FC2CD}" type="parTrans" cxnId="{99062C35-11FD-48B3-B6CC-285149615D1F}">
      <dgm:prSet/>
      <dgm:spPr/>
      <dgm:t>
        <a:bodyPr/>
        <a:lstStyle/>
        <a:p>
          <a:endParaRPr lang="en-US"/>
        </a:p>
      </dgm:t>
    </dgm:pt>
    <dgm:pt modelId="{5B5CC139-5156-44F9-B835-6B92FEC46484}" type="sibTrans" cxnId="{99062C35-11FD-48B3-B6CC-285149615D1F}">
      <dgm:prSet/>
      <dgm:spPr/>
      <dgm:t>
        <a:bodyPr/>
        <a:lstStyle/>
        <a:p>
          <a:endParaRPr lang="en-US"/>
        </a:p>
      </dgm:t>
    </dgm:pt>
    <dgm:pt modelId="{FCC58286-7C6D-464C-BB42-4E6FDE44662B}">
      <dgm:prSet custT="1"/>
      <dgm:spPr/>
      <dgm:t>
        <a:bodyPr/>
        <a:lstStyle/>
        <a:p>
          <a:r>
            <a:rPr lang="en-US" sz="1600"/>
            <a:t>1940</a:t>
          </a:r>
          <a:endParaRPr lang="en-US" sz="1600" dirty="0"/>
        </a:p>
      </dgm:t>
    </dgm:pt>
    <dgm:pt modelId="{E45F76AF-B1A8-443B-8F6B-905A507AAB18}" type="parTrans" cxnId="{2765E390-3A42-466A-87AD-20316EA2380C}">
      <dgm:prSet/>
      <dgm:spPr/>
      <dgm:t>
        <a:bodyPr/>
        <a:lstStyle/>
        <a:p>
          <a:endParaRPr lang="en-US"/>
        </a:p>
      </dgm:t>
    </dgm:pt>
    <dgm:pt modelId="{18E5FFEB-DE46-4C1D-8F6E-E65026C954BE}" type="sibTrans" cxnId="{2765E390-3A42-466A-87AD-20316EA2380C}">
      <dgm:prSet/>
      <dgm:spPr/>
      <dgm:t>
        <a:bodyPr/>
        <a:lstStyle/>
        <a:p>
          <a:endParaRPr lang="en-US"/>
        </a:p>
      </dgm:t>
    </dgm:pt>
    <dgm:pt modelId="{96D6E15A-D265-46FD-AE7A-F7931904D8A6}">
      <dgm:prSet/>
      <dgm:spPr/>
      <dgm:t>
        <a:bodyPr/>
        <a:lstStyle/>
        <a:p>
          <a:r>
            <a:rPr lang="en-US" dirty="0"/>
            <a:t>Purchased first offshore vessel for up to 40 cadets</a:t>
          </a:r>
        </a:p>
      </dgm:t>
    </dgm:pt>
    <dgm:pt modelId="{BF131BF4-552C-42B7-A4E4-3DD57EBFE6F7}" type="parTrans" cxnId="{83D85A34-AD39-4141-B7BD-21D8A23B6034}">
      <dgm:prSet/>
      <dgm:spPr/>
      <dgm:t>
        <a:bodyPr/>
        <a:lstStyle/>
        <a:p>
          <a:endParaRPr lang="en-US"/>
        </a:p>
      </dgm:t>
    </dgm:pt>
    <dgm:pt modelId="{AA466C83-112C-4333-B774-F1F265BD5C64}" type="sibTrans" cxnId="{83D85A34-AD39-4141-B7BD-21D8A23B6034}">
      <dgm:prSet/>
      <dgm:spPr/>
      <dgm:t>
        <a:bodyPr/>
        <a:lstStyle/>
        <a:p>
          <a:endParaRPr lang="en-US"/>
        </a:p>
      </dgm:t>
    </dgm:pt>
    <dgm:pt modelId="{E83323FA-D9FE-495D-BB9C-938C055FE7A9}">
      <dgm:prSet/>
      <dgm:spPr/>
      <dgm:t>
        <a:bodyPr/>
        <a:lstStyle/>
        <a:p>
          <a:r>
            <a:rPr lang="en-US" dirty="0"/>
            <a:t>1941 </a:t>
          </a:r>
        </a:p>
      </dgm:t>
    </dgm:pt>
    <dgm:pt modelId="{716660A6-7100-457C-907A-A1A0FA5A3F95}" type="parTrans" cxnId="{62F54A26-305E-4B4D-8930-38EBEAD5734E}">
      <dgm:prSet/>
      <dgm:spPr/>
      <dgm:t>
        <a:bodyPr/>
        <a:lstStyle/>
        <a:p>
          <a:endParaRPr lang="en-US"/>
        </a:p>
      </dgm:t>
    </dgm:pt>
    <dgm:pt modelId="{8ECDD9C7-B419-4C83-AC8C-72BBFE97E18C}" type="sibTrans" cxnId="{62F54A26-305E-4B4D-8930-38EBEAD5734E}">
      <dgm:prSet/>
      <dgm:spPr/>
      <dgm:t>
        <a:bodyPr/>
        <a:lstStyle/>
        <a:p>
          <a:endParaRPr lang="en-US"/>
        </a:p>
      </dgm:t>
    </dgm:pt>
    <dgm:pt modelId="{E0D9B9BB-B71B-4094-81F3-C8E99AE698A1}">
      <dgm:prSet/>
      <dgm:spPr/>
      <dgm:t>
        <a:bodyPr/>
        <a:lstStyle/>
        <a:p>
          <a:r>
            <a:rPr lang="en-US" dirty="0"/>
            <a:t>Courses put on to allow quick entry into Navy</a:t>
          </a:r>
        </a:p>
      </dgm:t>
    </dgm:pt>
    <dgm:pt modelId="{35482E45-629A-48D5-9B40-64EDAA5503A5}" type="parTrans" cxnId="{83CEAB50-15BC-4899-8835-83936FD24235}">
      <dgm:prSet/>
      <dgm:spPr/>
      <dgm:t>
        <a:bodyPr/>
        <a:lstStyle/>
        <a:p>
          <a:endParaRPr lang="en-US"/>
        </a:p>
      </dgm:t>
    </dgm:pt>
    <dgm:pt modelId="{A8B8903B-04F2-4947-B217-759901A8DC0E}" type="sibTrans" cxnId="{83CEAB50-15BC-4899-8835-83936FD24235}">
      <dgm:prSet/>
      <dgm:spPr/>
      <dgm:t>
        <a:bodyPr/>
        <a:lstStyle/>
        <a:p>
          <a:endParaRPr lang="en-US"/>
        </a:p>
      </dgm:t>
    </dgm:pt>
    <dgm:pt modelId="{DEFB2CBA-EF54-4BE6-8691-8D79292F354B}">
      <dgm:prSet/>
      <dgm:spPr/>
      <dgm:t>
        <a:bodyPr/>
        <a:lstStyle/>
        <a:p>
          <a:r>
            <a:rPr lang="en-US" dirty="0"/>
            <a:t>1942</a:t>
          </a:r>
        </a:p>
      </dgm:t>
    </dgm:pt>
    <dgm:pt modelId="{403BD936-E1FC-4323-908D-9C9BCDB9C49F}" type="parTrans" cxnId="{B5C9BAD5-D149-4D10-ADAF-E9C0A3FEEFFF}">
      <dgm:prSet/>
      <dgm:spPr/>
      <dgm:t>
        <a:bodyPr/>
        <a:lstStyle/>
        <a:p>
          <a:endParaRPr lang="en-GB"/>
        </a:p>
      </dgm:t>
    </dgm:pt>
    <dgm:pt modelId="{9133764E-CD97-4ED7-A6BB-19DFD3D26671}" type="sibTrans" cxnId="{B5C9BAD5-D149-4D10-ADAF-E9C0A3FEEFFF}">
      <dgm:prSet/>
      <dgm:spPr/>
      <dgm:t>
        <a:bodyPr/>
        <a:lstStyle/>
        <a:p>
          <a:endParaRPr lang="en-GB"/>
        </a:p>
      </dgm:t>
    </dgm:pt>
    <dgm:pt modelId="{AC2234ED-743D-4E7B-9269-A1800B733BED}">
      <dgm:prSet/>
      <dgm:spPr/>
      <dgm:t>
        <a:bodyPr/>
        <a:lstStyle/>
        <a:p>
          <a:r>
            <a:rPr lang="en-US" dirty="0"/>
            <a:t>1948</a:t>
          </a:r>
        </a:p>
      </dgm:t>
    </dgm:pt>
    <dgm:pt modelId="{6A6CFF1E-9405-4F03-8C4E-A8ED2A842464}" type="parTrans" cxnId="{CF170BC0-E56E-455A-8A12-B05125C44B46}">
      <dgm:prSet/>
      <dgm:spPr/>
      <dgm:t>
        <a:bodyPr/>
        <a:lstStyle/>
        <a:p>
          <a:endParaRPr lang="en-GB"/>
        </a:p>
      </dgm:t>
    </dgm:pt>
    <dgm:pt modelId="{6326CB4D-620E-4B20-8BF2-442AB9F0B227}" type="sibTrans" cxnId="{CF170BC0-E56E-455A-8A12-B05125C44B46}">
      <dgm:prSet/>
      <dgm:spPr/>
      <dgm:t>
        <a:bodyPr/>
        <a:lstStyle/>
        <a:p>
          <a:endParaRPr lang="en-GB"/>
        </a:p>
      </dgm:t>
    </dgm:pt>
    <dgm:pt modelId="{B8C02EFE-A80C-44FD-AC10-752D31B08A0F}">
      <dgm:prSet/>
      <dgm:spPr/>
      <dgm:t>
        <a:bodyPr/>
        <a:lstStyle/>
        <a:p>
          <a:r>
            <a:rPr lang="en-US" dirty="0"/>
            <a:t>1952</a:t>
          </a:r>
        </a:p>
      </dgm:t>
    </dgm:pt>
    <dgm:pt modelId="{F3883C47-604E-4195-BF28-5FEFD0A5E417}" type="parTrans" cxnId="{A62A30F5-05FC-4525-B0B6-FA3AFA3FEC92}">
      <dgm:prSet/>
      <dgm:spPr/>
      <dgm:t>
        <a:bodyPr/>
        <a:lstStyle/>
        <a:p>
          <a:endParaRPr lang="en-GB"/>
        </a:p>
      </dgm:t>
    </dgm:pt>
    <dgm:pt modelId="{C2FE9F7B-9E61-4443-BF7D-3B60D4AD63C4}" type="sibTrans" cxnId="{A62A30F5-05FC-4525-B0B6-FA3AFA3FEC92}">
      <dgm:prSet/>
      <dgm:spPr/>
      <dgm:t>
        <a:bodyPr/>
        <a:lstStyle/>
        <a:p>
          <a:endParaRPr lang="en-GB"/>
        </a:p>
      </dgm:t>
    </dgm:pt>
    <dgm:pt modelId="{32C77161-FD6D-492C-9DA6-8DB93117C95B}">
      <dgm:prSet/>
      <dgm:spPr/>
      <dgm:t>
        <a:bodyPr/>
        <a:lstStyle/>
        <a:p>
          <a:r>
            <a:rPr lang="en-US" dirty="0"/>
            <a:t>Training schemes created by the Admiral</a:t>
          </a:r>
        </a:p>
      </dgm:t>
    </dgm:pt>
    <dgm:pt modelId="{6722C2AB-CEE6-4372-A5B5-8D12397C6E44}" type="parTrans" cxnId="{00E66830-4609-4545-8FB0-72850642F31B}">
      <dgm:prSet/>
      <dgm:spPr/>
      <dgm:t>
        <a:bodyPr/>
        <a:lstStyle/>
        <a:p>
          <a:endParaRPr lang="en-GB"/>
        </a:p>
      </dgm:t>
    </dgm:pt>
    <dgm:pt modelId="{02902ECA-3769-43F8-8514-C032EF6BFB9B}" type="sibTrans" cxnId="{00E66830-4609-4545-8FB0-72850642F31B}">
      <dgm:prSet/>
      <dgm:spPr/>
      <dgm:t>
        <a:bodyPr/>
        <a:lstStyle/>
        <a:p>
          <a:endParaRPr lang="en-GB"/>
        </a:p>
      </dgm:t>
    </dgm:pt>
    <dgm:pt modelId="{F1ABEC41-922C-4054-B271-58105A71508D}">
      <dgm:prSet/>
      <dgm:spPr/>
      <dgm:t>
        <a:bodyPr/>
        <a:lstStyle/>
        <a:p>
          <a:r>
            <a:rPr lang="en-US" dirty="0"/>
            <a:t>Renamed the Sea Cadet Corps </a:t>
          </a:r>
        </a:p>
      </dgm:t>
    </dgm:pt>
    <dgm:pt modelId="{DBDA0BC0-D87F-4B9E-B0FF-1D9F8735C230}" type="parTrans" cxnId="{453718C1-4DF3-4449-9CFD-D3DD6BA13041}">
      <dgm:prSet/>
      <dgm:spPr/>
      <dgm:t>
        <a:bodyPr/>
        <a:lstStyle/>
        <a:p>
          <a:endParaRPr lang="en-GB"/>
        </a:p>
      </dgm:t>
    </dgm:pt>
    <dgm:pt modelId="{CC221349-C0C3-448B-A6B7-21BC575759CB}" type="sibTrans" cxnId="{453718C1-4DF3-4449-9CFD-D3DD6BA13041}">
      <dgm:prSet/>
      <dgm:spPr/>
      <dgm:t>
        <a:bodyPr/>
        <a:lstStyle/>
        <a:p>
          <a:endParaRPr lang="en-GB"/>
        </a:p>
      </dgm:t>
    </dgm:pt>
    <dgm:pt modelId="{640EA9BD-B186-4BD7-BEE5-A7E2776014D0}">
      <dgm:prSet/>
      <dgm:spPr/>
      <dgm:t>
        <a:bodyPr/>
        <a:lstStyle/>
        <a:p>
          <a:r>
            <a:rPr lang="en-US" dirty="0"/>
            <a:t>Massive expansion 300 units and 40,000 cadets </a:t>
          </a:r>
        </a:p>
      </dgm:t>
    </dgm:pt>
    <dgm:pt modelId="{AC3CC25D-D33C-4082-90A2-201EAC466994}" type="parTrans" cxnId="{38BFAFD9-DEFA-4968-81EB-D9DC619D0B6A}">
      <dgm:prSet/>
      <dgm:spPr/>
      <dgm:t>
        <a:bodyPr/>
        <a:lstStyle/>
        <a:p>
          <a:endParaRPr lang="en-GB"/>
        </a:p>
      </dgm:t>
    </dgm:pt>
    <dgm:pt modelId="{6DBB08CD-E974-4677-97E7-27B397684AE0}" type="sibTrans" cxnId="{38BFAFD9-DEFA-4968-81EB-D9DC619D0B6A}">
      <dgm:prSet/>
      <dgm:spPr/>
      <dgm:t>
        <a:bodyPr/>
        <a:lstStyle/>
        <a:p>
          <a:endParaRPr lang="en-GB"/>
        </a:p>
      </dgm:t>
    </dgm:pt>
    <dgm:pt modelId="{1484FF7D-5257-4164-A872-968C653575F1}">
      <dgm:prSet/>
      <dgm:spPr/>
      <dgm:t>
        <a:bodyPr/>
        <a:lstStyle/>
        <a:p>
          <a:r>
            <a:rPr lang="en-US" dirty="0"/>
            <a:t>Females were allowed in </a:t>
          </a:r>
        </a:p>
      </dgm:t>
    </dgm:pt>
    <dgm:pt modelId="{CF1FC75C-C3C0-4FE8-B21C-1AC6FE9FEC7B}" type="parTrans" cxnId="{97E04F88-9461-432A-8DFF-91C773B9A04C}">
      <dgm:prSet/>
      <dgm:spPr/>
      <dgm:t>
        <a:bodyPr/>
        <a:lstStyle/>
        <a:p>
          <a:endParaRPr lang="en-GB"/>
        </a:p>
      </dgm:t>
    </dgm:pt>
    <dgm:pt modelId="{5A837F53-B8E9-469D-82F8-364A0E768B13}" type="sibTrans" cxnId="{97E04F88-9461-432A-8DFF-91C773B9A04C}">
      <dgm:prSet/>
      <dgm:spPr/>
      <dgm:t>
        <a:bodyPr/>
        <a:lstStyle/>
        <a:p>
          <a:endParaRPr lang="en-GB"/>
        </a:p>
      </dgm:t>
    </dgm:pt>
    <dgm:pt modelId="{5088942E-7AC1-4AA6-B83D-B3D2B442E90C}">
      <dgm:prSet/>
      <dgm:spPr/>
      <dgm:t>
        <a:bodyPr/>
        <a:lstStyle/>
        <a:p>
          <a:r>
            <a:rPr lang="en-US" dirty="0"/>
            <a:t>Funded by the Royal Navy </a:t>
          </a:r>
        </a:p>
      </dgm:t>
    </dgm:pt>
    <dgm:pt modelId="{0434C159-411D-490A-B5E7-C15383DDFABA}" type="parTrans" cxnId="{B92BC55C-C488-42BB-A4D7-6D32CFD3F26B}">
      <dgm:prSet/>
      <dgm:spPr/>
      <dgm:t>
        <a:bodyPr/>
        <a:lstStyle/>
        <a:p>
          <a:endParaRPr lang="en-GB"/>
        </a:p>
      </dgm:t>
    </dgm:pt>
    <dgm:pt modelId="{E4075FE7-FEBB-494E-B6A7-294DE80DC336}" type="sibTrans" cxnId="{B92BC55C-C488-42BB-A4D7-6D32CFD3F26B}">
      <dgm:prSet/>
      <dgm:spPr/>
      <dgm:t>
        <a:bodyPr/>
        <a:lstStyle/>
        <a:p>
          <a:endParaRPr lang="en-GB"/>
        </a:p>
      </dgm:t>
    </dgm:pt>
    <dgm:pt modelId="{F6C6AB08-CE5B-4CB4-8DA4-FEC6B3369A78}">
      <dgm:prSet/>
      <dgm:spPr/>
      <dgm:t>
        <a:bodyPr/>
        <a:lstStyle/>
        <a:p>
          <a:r>
            <a:rPr lang="en-US" dirty="0"/>
            <a:t>Officers in the Corps were granted positions within the RN reserves </a:t>
          </a:r>
        </a:p>
      </dgm:t>
    </dgm:pt>
    <dgm:pt modelId="{47AEC678-A002-493D-8C16-637B98C3C566}" type="parTrans" cxnId="{135FB787-FFF9-44E8-8443-33AEB107FAB7}">
      <dgm:prSet/>
      <dgm:spPr/>
      <dgm:t>
        <a:bodyPr/>
        <a:lstStyle/>
        <a:p>
          <a:endParaRPr lang="en-GB"/>
        </a:p>
      </dgm:t>
    </dgm:pt>
    <dgm:pt modelId="{04013FA5-000D-4552-B89E-F5F89D8542B8}" type="sibTrans" cxnId="{135FB787-FFF9-44E8-8443-33AEB107FAB7}">
      <dgm:prSet/>
      <dgm:spPr/>
      <dgm:t>
        <a:bodyPr/>
        <a:lstStyle/>
        <a:p>
          <a:endParaRPr lang="en-GB"/>
        </a:p>
      </dgm:t>
    </dgm:pt>
    <dgm:pt modelId="{AEC4F642-C20A-48E1-822A-646BD5AF6A69}">
      <dgm:prSet/>
      <dgm:spPr/>
      <dgm:t>
        <a:bodyPr/>
        <a:lstStyle/>
        <a:p>
          <a:r>
            <a:rPr lang="en-US" dirty="0"/>
            <a:t>Sea Cadet Council were set up to govern the corps </a:t>
          </a:r>
        </a:p>
      </dgm:t>
    </dgm:pt>
    <dgm:pt modelId="{43596834-C49F-4266-B8C4-3FE2CDCBBB61}" type="parTrans" cxnId="{6067D92D-B79C-463F-8784-FB6FF8897FF1}">
      <dgm:prSet/>
      <dgm:spPr/>
      <dgm:t>
        <a:bodyPr/>
        <a:lstStyle/>
        <a:p>
          <a:endParaRPr lang="en-GB"/>
        </a:p>
      </dgm:t>
    </dgm:pt>
    <dgm:pt modelId="{7ABE6F0D-F9BF-40C3-9AB7-1ACA30203187}" type="sibTrans" cxnId="{6067D92D-B79C-463F-8784-FB6FF8897FF1}">
      <dgm:prSet/>
      <dgm:spPr/>
      <dgm:t>
        <a:bodyPr/>
        <a:lstStyle/>
        <a:p>
          <a:endParaRPr lang="en-GB"/>
        </a:p>
      </dgm:t>
    </dgm:pt>
    <dgm:pt modelId="{5929D512-EEAA-4933-AE63-9E5C44A097D7}">
      <dgm:prSet/>
      <dgm:spPr/>
      <dgm:t>
        <a:bodyPr/>
        <a:lstStyle/>
        <a:p>
          <a:r>
            <a:rPr lang="en-US" dirty="0"/>
            <a:t>The Queen became Patron </a:t>
          </a:r>
        </a:p>
      </dgm:t>
    </dgm:pt>
    <dgm:pt modelId="{E86C20B7-CCEE-4DED-9CFF-135ACFE4A7C4}" type="parTrans" cxnId="{4A42E858-87D4-4E77-A475-B931CEBD40E5}">
      <dgm:prSet/>
      <dgm:spPr/>
      <dgm:t>
        <a:bodyPr/>
        <a:lstStyle/>
        <a:p>
          <a:endParaRPr lang="en-GB"/>
        </a:p>
      </dgm:t>
    </dgm:pt>
    <dgm:pt modelId="{C4EAD1F0-7C1C-4005-A2CC-12F9B5E765B1}" type="sibTrans" cxnId="{4A42E858-87D4-4E77-A475-B931CEBD40E5}">
      <dgm:prSet/>
      <dgm:spPr/>
      <dgm:t>
        <a:bodyPr/>
        <a:lstStyle/>
        <a:p>
          <a:endParaRPr lang="en-GB"/>
        </a:p>
      </dgm:t>
    </dgm:pt>
    <dgm:pt modelId="{A388C2C1-CE21-4C2B-A664-2D482ADC3D44}">
      <dgm:prSet/>
      <dgm:spPr/>
      <dgm:t>
        <a:bodyPr/>
        <a:lstStyle/>
        <a:p>
          <a:r>
            <a:rPr lang="en-US" dirty="0"/>
            <a:t>The Duke of Edinburgh became the Admiral of the Corps </a:t>
          </a:r>
        </a:p>
      </dgm:t>
    </dgm:pt>
    <dgm:pt modelId="{F60EBB51-108B-4F00-BE3C-6894257B1730}" type="parTrans" cxnId="{BE1858C0-7F69-4744-AA42-14443568F247}">
      <dgm:prSet/>
      <dgm:spPr/>
      <dgm:t>
        <a:bodyPr/>
        <a:lstStyle/>
        <a:p>
          <a:endParaRPr lang="en-GB"/>
        </a:p>
      </dgm:t>
    </dgm:pt>
    <dgm:pt modelId="{827DCB4C-861C-4355-B44A-E7CC94214439}" type="sibTrans" cxnId="{BE1858C0-7F69-4744-AA42-14443568F247}">
      <dgm:prSet/>
      <dgm:spPr/>
      <dgm:t>
        <a:bodyPr/>
        <a:lstStyle/>
        <a:p>
          <a:endParaRPr lang="en-GB"/>
        </a:p>
      </dgm:t>
    </dgm:pt>
    <dgm:pt modelId="{E2349554-1F8C-4606-B259-6B01246D66B9}">
      <dgm:prSet/>
      <dgm:spPr/>
      <dgm:t>
        <a:bodyPr/>
        <a:lstStyle/>
        <a:p>
          <a:r>
            <a:rPr lang="en-US" dirty="0"/>
            <a:t> week-long courses</a:t>
          </a:r>
        </a:p>
      </dgm:t>
    </dgm:pt>
    <dgm:pt modelId="{33DC9BAC-44E7-43D8-BFF1-9FF246CE9A5E}" type="parTrans" cxnId="{E45D80B5-15DD-4061-B50C-C70CADA623DF}">
      <dgm:prSet/>
      <dgm:spPr/>
      <dgm:t>
        <a:bodyPr/>
        <a:lstStyle/>
        <a:p>
          <a:endParaRPr lang="en-GB"/>
        </a:p>
      </dgm:t>
    </dgm:pt>
    <dgm:pt modelId="{327CE3D0-A97D-4520-8A96-193F3DE23DF1}" type="sibTrans" cxnId="{E45D80B5-15DD-4061-B50C-C70CADA623DF}">
      <dgm:prSet/>
      <dgm:spPr/>
      <dgm:t>
        <a:bodyPr/>
        <a:lstStyle/>
        <a:p>
          <a:endParaRPr lang="en-GB"/>
        </a:p>
      </dgm:t>
    </dgm:pt>
    <dgm:pt modelId="{8882D155-460C-452B-B695-98534A7D4E45}">
      <dgm:prSet/>
      <dgm:spPr/>
      <dgm:t>
        <a:bodyPr/>
        <a:lstStyle/>
        <a:p>
          <a:r>
            <a:rPr lang="en-US"/>
            <a:t> </a:t>
          </a:r>
          <a:r>
            <a:rPr lang="en-US" dirty="0"/>
            <a:t>Ship closed in September </a:t>
          </a:r>
        </a:p>
      </dgm:t>
    </dgm:pt>
    <dgm:pt modelId="{66E1D354-1BEE-4087-AE61-54C044D9DAA9}" type="parTrans" cxnId="{A718A462-1C90-4459-92A7-87C3C4F42DD4}">
      <dgm:prSet/>
      <dgm:spPr/>
      <dgm:t>
        <a:bodyPr/>
        <a:lstStyle/>
        <a:p>
          <a:endParaRPr lang="en-GB"/>
        </a:p>
      </dgm:t>
    </dgm:pt>
    <dgm:pt modelId="{9D34AF35-97AD-4191-B550-D7DB7CC471AA}" type="sibTrans" cxnId="{A718A462-1C90-4459-92A7-87C3C4F42DD4}">
      <dgm:prSet/>
      <dgm:spPr/>
      <dgm:t>
        <a:bodyPr/>
        <a:lstStyle/>
        <a:p>
          <a:endParaRPr lang="en-GB"/>
        </a:p>
      </dgm:t>
    </dgm:pt>
    <dgm:pt modelId="{F50CB951-182F-4C09-833F-77274651E850}" type="pres">
      <dgm:prSet presAssocID="{319F336B-76B7-431F-9F5E-75CE23B83157}" presName="Name0" presStyleCnt="0">
        <dgm:presLayoutVars>
          <dgm:chMax/>
          <dgm:chPref/>
          <dgm:animLvl val="lvl"/>
        </dgm:presLayoutVars>
      </dgm:prSet>
      <dgm:spPr/>
    </dgm:pt>
    <dgm:pt modelId="{BF7A7FBC-F4EC-4FA7-9ED2-CDBB147A4DFF}" type="pres">
      <dgm:prSet presAssocID="{17CEDC3C-0518-4090-B100-0E26500712EC}" presName="composite" presStyleCnt="0"/>
      <dgm:spPr/>
    </dgm:pt>
    <dgm:pt modelId="{A49ACC75-3BE3-4DEC-B0F5-BB16B12A789B}" type="pres">
      <dgm:prSet presAssocID="{17CEDC3C-0518-4090-B100-0E26500712EC}" presName="Parent1" presStyleLbl="alignNode1" presStyleIdx="0" presStyleCnt="6">
        <dgm:presLayoutVars>
          <dgm:chMax val="1"/>
          <dgm:chPref val="1"/>
          <dgm:bulletEnabled val="1"/>
        </dgm:presLayoutVars>
      </dgm:prSet>
      <dgm:spPr/>
    </dgm:pt>
    <dgm:pt modelId="{3D1EE280-D874-4172-9524-CB36402E077E}" type="pres">
      <dgm:prSet presAssocID="{17CEDC3C-0518-4090-B100-0E26500712EC}" presName="Childtext1" presStyleLbl="revTx" presStyleIdx="0" presStyleCnt="6">
        <dgm:presLayoutVars>
          <dgm:chMax val="0"/>
          <dgm:chPref val="0"/>
          <dgm:bulletEnabled/>
        </dgm:presLayoutVars>
      </dgm:prSet>
      <dgm:spPr/>
    </dgm:pt>
    <dgm:pt modelId="{BC2FA1BC-4D66-422A-9B9B-ED7E6D643B43}" type="pres">
      <dgm:prSet presAssocID="{17CEDC3C-0518-4090-B100-0E26500712EC}" presName="ConnectLine" presStyleLbl="sibTrans1D1" presStyleIdx="0" presStyleCnt="6"/>
      <dgm:spPr>
        <a:noFill/>
        <a:ln w="12700" cap="flat" cmpd="sng" algn="ctr">
          <a:solidFill>
            <a:schemeClr val="accent1">
              <a:hueOff val="0"/>
              <a:satOff val="0"/>
              <a:lumOff val="0"/>
              <a:alphaOff val="0"/>
            </a:schemeClr>
          </a:solidFill>
          <a:prstDash val="dash"/>
          <a:miter lim="800000"/>
        </a:ln>
        <a:effectLst/>
      </dgm:spPr>
    </dgm:pt>
    <dgm:pt modelId="{AF5052EE-BC7F-4C12-A3C7-2E706E9F5258}" type="pres">
      <dgm:prSet presAssocID="{17CEDC3C-0518-4090-B100-0E26500712EC}" presName="ConnectLineEnd" presStyleLbl="node1" presStyleIdx="0" presStyleCnt="6"/>
      <dgm:spPr/>
    </dgm:pt>
    <dgm:pt modelId="{2F976C65-0102-4CF8-84FD-AD752E4F0DDF}" type="pres">
      <dgm:prSet presAssocID="{17CEDC3C-0518-4090-B100-0E26500712EC}" presName="EmptyPane" presStyleCnt="0"/>
      <dgm:spPr/>
    </dgm:pt>
    <dgm:pt modelId="{6C60830C-1BC0-4DB1-A6D1-80EF0F9788EE}" type="pres">
      <dgm:prSet presAssocID="{4A4B8366-1CAF-466D-9C6E-9F3316175D21}" presName="spaceBetweenRectangles" presStyleLbl="fgAcc1" presStyleIdx="0" presStyleCnt="5"/>
      <dgm:spPr/>
    </dgm:pt>
    <dgm:pt modelId="{C6221BA3-EB5E-4A5B-B4A9-839A8721561B}" type="pres">
      <dgm:prSet presAssocID="{FCC58286-7C6D-464C-BB42-4E6FDE44662B}" presName="composite" presStyleCnt="0"/>
      <dgm:spPr/>
    </dgm:pt>
    <dgm:pt modelId="{65F61CEF-2C5A-451A-B9F8-7D928D9EF5D0}" type="pres">
      <dgm:prSet presAssocID="{FCC58286-7C6D-464C-BB42-4E6FDE44662B}" presName="Parent1" presStyleLbl="alignNode1" presStyleIdx="1" presStyleCnt="6">
        <dgm:presLayoutVars>
          <dgm:chMax val="1"/>
          <dgm:chPref val="1"/>
          <dgm:bulletEnabled val="1"/>
        </dgm:presLayoutVars>
      </dgm:prSet>
      <dgm:spPr/>
    </dgm:pt>
    <dgm:pt modelId="{2D473DD1-2318-473E-BBC4-451410B2CE1D}" type="pres">
      <dgm:prSet presAssocID="{FCC58286-7C6D-464C-BB42-4E6FDE44662B}" presName="Childtext1" presStyleLbl="revTx" presStyleIdx="1" presStyleCnt="6">
        <dgm:presLayoutVars>
          <dgm:chMax val="0"/>
          <dgm:chPref val="0"/>
          <dgm:bulletEnabled/>
        </dgm:presLayoutVars>
      </dgm:prSet>
      <dgm:spPr/>
    </dgm:pt>
    <dgm:pt modelId="{A6A73103-C59B-41F0-8B31-4441F8EEBB22}" type="pres">
      <dgm:prSet presAssocID="{FCC58286-7C6D-464C-BB42-4E6FDE44662B}" presName="ConnectLine" presStyleLbl="sibTrans1D1" presStyleIdx="1" presStyleCnt="6"/>
      <dgm:spPr>
        <a:noFill/>
        <a:ln w="12700" cap="flat" cmpd="sng" algn="ctr">
          <a:solidFill>
            <a:schemeClr val="accent1">
              <a:hueOff val="0"/>
              <a:satOff val="0"/>
              <a:lumOff val="0"/>
              <a:alphaOff val="0"/>
            </a:schemeClr>
          </a:solidFill>
          <a:prstDash val="dash"/>
          <a:miter lim="800000"/>
        </a:ln>
        <a:effectLst/>
      </dgm:spPr>
    </dgm:pt>
    <dgm:pt modelId="{E0E2CA58-E017-4B26-A881-0FDEC68898CF}" type="pres">
      <dgm:prSet presAssocID="{FCC58286-7C6D-464C-BB42-4E6FDE44662B}" presName="ConnectLineEnd" presStyleLbl="node1" presStyleIdx="1" presStyleCnt="6"/>
      <dgm:spPr/>
    </dgm:pt>
    <dgm:pt modelId="{EC31DB94-3DCA-4008-81A6-D2AB47C6FBB0}" type="pres">
      <dgm:prSet presAssocID="{FCC58286-7C6D-464C-BB42-4E6FDE44662B}" presName="EmptyPane" presStyleCnt="0"/>
      <dgm:spPr/>
    </dgm:pt>
    <dgm:pt modelId="{EA259865-662E-4259-87AA-D58F5F978C60}" type="pres">
      <dgm:prSet presAssocID="{18E5FFEB-DE46-4C1D-8F6E-E65026C954BE}" presName="spaceBetweenRectangles" presStyleLbl="fgAcc1" presStyleIdx="1" presStyleCnt="5"/>
      <dgm:spPr/>
    </dgm:pt>
    <dgm:pt modelId="{389FF7C6-70DC-4926-81A7-388E21A8A67A}" type="pres">
      <dgm:prSet presAssocID="{E83323FA-D9FE-495D-BB9C-938C055FE7A9}" presName="composite" presStyleCnt="0"/>
      <dgm:spPr/>
    </dgm:pt>
    <dgm:pt modelId="{41C4539A-0685-41FF-B5B9-8D19A73AFAE5}" type="pres">
      <dgm:prSet presAssocID="{E83323FA-D9FE-495D-BB9C-938C055FE7A9}" presName="Parent1" presStyleLbl="alignNode1" presStyleIdx="2" presStyleCnt="6">
        <dgm:presLayoutVars>
          <dgm:chMax val="1"/>
          <dgm:chPref val="1"/>
          <dgm:bulletEnabled val="1"/>
        </dgm:presLayoutVars>
      </dgm:prSet>
      <dgm:spPr/>
    </dgm:pt>
    <dgm:pt modelId="{D44F0506-8AC4-4F85-BD19-22441542B740}" type="pres">
      <dgm:prSet presAssocID="{E83323FA-D9FE-495D-BB9C-938C055FE7A9}" presName="Childtext1" presStyleLbl="revTx" presStyleIdx="2" presStyleCnt="6">
        <dgm:presLayoutVars>
          <dgm:chMax val="0"/>
          <dgm:chPref val="0"/>
          <dgm:bulletEnabled/>
        </dgm:presLayoutVars>
      </dgm:prSet>
      <dgm:spPr/>
    </dgm:pt>
    <dgm:pt modelId="{33BD2C30-FE64-4F31-8CBE-0B6EFE96121A}" type="pres">
      <dgm:prSet presAssocID="{E83323FA-D9FE-495D-BB9C-938C055FE7A9}" presName="ConnectLine" presStyleLbl="sibTrans1D1" presStyleIdx="2" presStyleCnt="6"/>
      <dgm:spPr>
        <a:noFill/>
        <a:ln w="12700" cap="flat" cmpd="sng" algn="ctr">
          <a:solidFill>
            <a:schemeClr val="accent1">
              <a:hueOff val="0"/>
              <a:satOff val="0"/>
              <a:lumOff val="0"/>
              <a:alphaOff val="0"/>
            </a:schemeClr>
          </a:solidFill>
          <a:prstDash val="dash"/>
          <a:miter lim="800000"/>
        </a:ln>
        <a:effectLst/>
      </dgm:spPr>
    </dgm:pt>
    <dgm:pt modelId="{449623A4-8FB6-433E-8296-9C8AB05B39CF}" type="pres">
      <dgm:prSet presAssocID="{E83323FA-D9FE-495D-BB9C-938C055FE7A9}" presName="ConnectLineEnd" presStyleLbl="node1" presStyleIdx="2" presStyleCnt="6"/>
      <dgm:spPr/>
    </dgm:pt>
    <dgm:pt modelId="{09CEEFDD-FEB6-4D65-8EF1-3EB4C56012E3}" type="pres">
      <dgm:prSet presAssocID="{E83323FA-D9FE-495D-BB9C-938C055FE7A9}" presName="EmptyPane" presStyleCnt="0"/>
      <dgm:spPr/>
    </dgm:pt>
    <dgm:pt modelId="{402CB86B-5A1B-4E20-8CD7-0911F99966FE}" type="pres">
      <dgm:prSet presAssocID="{8ECDD9C7-B419-4C83-AC8C-72BBFE97E18C}" presName="spaceBetweenRectangles" presStyleLbl="fgAcc1" presStyleIdx="2" presStyleCnt="5"/>
      <dgm:spPr/>
    </dgm:pt>
    <dgm:pt modelId="{6773B34E-4F76-44E1-A20C-DB36E2F19547}" type="pres">
      <dgm:prSet presAssocID="{DEFB2CBA-EF54-4BE6-8691-8D79292F354B}" presName="composite" presStyleCnt="0"/>
      <dgm:spPr/>
    </dgm:pt>
    <dgm:pt modelId="{CDE05071-8F52-424B-8FA4-4C9E5ACCD972}" type="pres">
      <dgm:prSet presAssocID="{DEFB2CBA-EF54-4BE6-8691-8D79292F354B}" presName="Parent1" presStyleLbl="alignNode1" presStyleIdx="3" presStyleCnt="6">
        <dgm:presLayoutVars>
          <dgm:chMax val="1"/>
          <dgm:chPref val="1"/>
          <dgm:bulletEnabled val="1"/>
        </dgm:presLayoutVars>
      </dgm:prSet>
      <dgm:spPr/>
    </dgm:pt>
    <dgm:pt modelId="{71A6F50B-8C1B-4DF3-B922-69C218521EC8}" type="pres">
      <dgm:prSet presAssocID="{DEFB2CBA-EF54-4BE6-8691-8D79292F354B}" presName="Childtext1" presStyleLbl="revTx" presStyleIdx="3" presStyleCnt="6">
        <dgm:presLayoutVars>
          <dgm:chMax val="0"/>
          <dgm:chPref val="0"/>
          <dgm:bulletEnabled/>
        </dgm:presLayoutVars>
      </dgm:prSet>
      <dgm:spPr/>
    </dgm:pt>
    <dgm:pt modelId="{51092260-DB25-4156-8FF5-E643F65639DB}" type="pres">
      <dgm:prSet presAssocID="{DEFB2CBA-EF54-4BE6-8691-8D79292F354B}" presName="ConnectLine" presStyleLbl="sibTrans1D1" presStyleIdx="3" presStyleCnt="6"/>
      <dgm:spPr>
        <a:noFill/>
        <a:ln w="12700" cap="flat" cmpd="sng" algn="ctr">
          <a:solidFill>
            <a:schemeClr val="accent1">
              <a:hueOff val="0"/>
              <a:satOff val="0"/>
              <a:lumOff val="0"/>
              <a:alphaOff val="0"/>
            </a:schemeClr>
          </a:solidFill>
          <a:prstDash val="dash"/>
          <a:miter lim="800000"/>
        </a:ln>
        <a:effectLst/>
      </dgm:spPr>
    </dgm:pt>
    <dgm:pt modelId="{55442E04-E049-4165-959C-51420AC0B288}" type="pres">
      <dgm:prSet presAssocID="{DEFB2CBA-EF54-4BE6-8691-8D79292F354B}" presName="ConnectLineEnd" presStyleLbl="node1" presStyleIdx="3" presStyleCnt="6"/>
      <dgm:spPr/>
    </dgm:pt>
    <dgm:pt modelId="{79923193-EEDB-40BE-A456-2C74D0214A87}" type="pres">
      <dgm:prSet presAssocID="{DEFB2CBA-EF54-4BE6-8691-8D79292F354B}" presName="EmptyPane" presStyleCnt="0"/>
      <dgm:spPr/>
    </dgm:pt>
    <dgm:pt modelId="{A5A13B8A-D9DC-4AAA-9699-58B4E3C716B7}" type="pres">
      <dgm:prSet presAssocID="{9133764E-CD97-4ED7-A6BB-19DFD3D26671}" presName="spaceBetweenRectangles" presStyleLbl="fgAcc1" presStyleIdx="3" presStyleCnt="5"/>
      <dgm:spPr/>
    </dgm:pt>
    <dgm:pt modelId="{9835B453-CD08-40E1-9DDC-C4AAB4489486}" type="pres">
      <dgm:prSet presAssocID="{AC2234ED-743D-4E7B-9269-A1800B733BED}" presName="composite" presStyleCnt="0"/>
      <dgm:spPr/>
    </dgm:pt>
    <dgm:pt modelId="{FA166460-A0DF-4D85-A512-3785123D159A}" type="pres">
      <dgm:prSet presAssocID="{AC2234ED-743D-4E7B-9269-A1800B733BED}" presName="Parent1" presStyleLbl="alignNode1" presStyleIdx="4" presStyleCnt="6">
        <dgm:presLayoutVars>
          <dgm:chMax val="1"/>
          <dgm:chPref val="1"/>
          <dgm:bulletEnabled val="1"/>
        </dgm:presLayoutVars>
      </dgm:prSet>
      <dgm:spPr/>
    </dgm:pt>
    <dgm:pt modelId="{AE3915BF-0EBE-435D-8754-EAB65ED439B0}" type="pres">
      <dgm:prSet presAssocID="{AC2234ED-743D-4E7B-9269-A1800B733BED}" presName="Childtext1" presStyleLbl="revTx" presStyleIdx="4" presStyleCnt="6">
        <dgm:presLayoutVars>
          <dgm:chMax val="0"/>
          <dgm:chPref val="0"/>
          <dgm:bulletEnabled/>
        </dgm:presLayoutVars>
      </dgm:prSet>
      <dgm:spPr/>
    </dgm:pt>
    <dgm:pt modelId="{A9AFEF94-EE76-408B-AAA2-1EC61E1ECA7D}" type="pres">
      <dgm:prSet presAssocID="{AC2234ED-743D-4E7B-9269-A1800B733BED}" presName="ConnectLine" presStyleLbl="sibTrans1D1" presStyleIdx="4" presStyleCnt="6"/>
      <dgm:spPr>
        <a:noFill/>
        <a:ln w="12700" cap="flat" cmpd="sng" algn="ctr">
          <a:solidFill>
            <a:schemeClr val="accent1">
              <a:hueOff val="0"/>
              <a:satOff val="0"/>
              <a:lumOff val="0"/>
              <a:alphaOff val="0"/>
            </a:schemeClr>
          </a:solidFill>
          <a:prstDash val="dash"/>
          <a:miter lim="800000"/>
        </a:ln>
        <a:effectLst/>
      </dgm:spPr>
    </dgm:pt>
    <dgm:pt modelId="{C0AE2847-CFFC-4666-8D9D-B9E00DDDE702}" type="pres">
      <dgm:prSet presAssocID="{AC2234ED-743D-4E7B-9269-A1800B733BED}" presName="ConnectLineEnd" presStyleLbl="node1" presStyleIdx="4" presStyleCnt="6"/>
      <dgm:spPr/>
    </dgm:pt>
    <dgm:pt modelId="{7EC058E0-760C-48A9-B638-E5C778D56225}" type="pres">
      <dgm:prSet presAssocID="{AC2234ED-743D-4E7B-9269-A1800B733BED}" presName="EmptyPane" presStyleCnt="0"/>
      <dgm:spPr/>
    </dgm:pt>
    <dgm:pt modelId="{5B11EAB8-7A7D-473E-80A1-31EE9F6D121B}" type="pres">
      <dgm:prSet presAssocID="{6326CB4D-620E-4B20-8BF2-442AB9F0B227}" presName="spaceBetweenRectangles" presStyleLbl="fgAcc1" presStyleIdx="4" presStyleCnt="5"/>
      <dgm:spPr/>
    </dgm:pt>
    <dgm:pt modelId="{BBCC87FB-39BA-4B6E-9C09-AD2C65D47331}" type="pres">
      <dgm:prSet presAssocID="{B8C02EFE-A80C-44FD-AC10-752D31B08A0F}" presName="composite" presStyleCnt="0"/>
      <dgm:spPr/>
    </dgm:pt>
    <dgm:pt modelId="{98C86F22-5EDF-4AB8-8467-EEEBD5EF159C}" type="pres">
      <dgm:prSet presAssocID="{B8C02EFE-A80C-44FD-AC10-752D31B08A0F}" presName="Parent1" presStyleLbl="alignNode1" presStyleIdx="5" presStyleCnt="6">
        <dgm:presLayoutVars>
          <dgm:chMax val="1"/>
          <dgm:chPref val="1"/>
          <dgm:bulletEnabled val="1"/>
        </dgm:presLayoutVars>
      </dgm:prSet>
      <dgm:spPr/>
    </dgm:pt>
    <dgm:pt modelId="{1D5D1BA7-0D19-4717-8792-481BC945966F}" type="pres">
      <dgm:prSet presAssocID="{B8C02EFE-A80C-44FD-AC10-752D31B08A0F}" presName="Childtext1" presStyleLbl="revTx" presStyleIdx="5" presStyleCnt="6">
        <dgm:presLayoutVars>
          <dgm:chMax val="0"/>
          <dgm:chPref val="0"/>
          <dgm:bulletEnabled/>
        </dgm:presLayoutVars>
      </dgm:prSet>
      <dgm:spPr/>
    </dgm:pt>
    <dgm:pt modelId="{A34632F8-FC6B-4E1D-8AA9-CDE0FE941AAD}" type="pres">
      <dgm:prSet presAssocID="{B8C02EFE-A80C-44FD-AC10-752D31B08A0F}" presName="ConnectLine" presStyleLbl="sibTrans1D1" presStyleIdx="5" presStyleCnt="6"/>
      <dgm:spPr>
        <a:noFill/>
        <a:ln w="12700" cap="flat" cmpd="sng" algn="ctr">
          <a:solidFill>
            <a:schemeClr val="accent1">
              <a:hueOff val="0"/>
              <a:satOff val="0"/>
              <a:lumOff val="0"/>
              <a:alphaOff val="0"/>
            </a:schemeClr>
          </a:solidFill>
          <a:prstDash val="dash"/>
          <a:miter lim="800000"/>
        </a:ln>
        <a:effectLst/>
      </dgm:spPr>
    </dgm:pt>
    <dgm:pt modelId="{BD0896EB-BE60-4A92-9288-97ECFD9ED273}" type="pres">
      <dgm:prSet presAssocID="{B8C02EFE-A80C-44FD-AC10-752D31B08A0F}" presName="ConnectLineEnd" presStyleLbl="node1" presStyleIdx="5" presStyleCnt="6"/>
      <dgm:spPr/>
    </dgm:pt>
    <dgm:pt modelId="{AFCE729B-B921-4D21-BB65-AB41EA9532C0}" type="pres">
      <dgm:prSet presAssocID="{B8C02EFE-A80C-44FD-AC10-752D31B08A0F}" presName="EmptyPane" presStyleCnt="0"/>
      <dgm:spPr/>
    </dgm:pt>
  </dgm:ptLst>
  <dgm:cxnLst>
    <dgm:cxn modelId="{52293305-AA75-4271-AD77-98A483D7BAF9}" type="presOf" srcId="{32C77161-FD6D-492C-9DA6-8DB93117C95B}" destId="{71A6F50B-8C1B-4DF3-B922-69C218521EC8}" srcOrd="0" destOrd="0" presId="urn:microsoft.com/office/officeart/2016/7/layout/HexagonTimeline"/>
    <dgm:cxn modelId="{7FDEDC05-63BD-4F45-A1F9-1FDB196A04B9}" type="presOf" srcId="{FCC58286-7C6D-464C-BB42-4E6FDE44662B}" destId="{65F61CEF-2C5A-451A-B9F8-7D928D9EF5D0}" srcOrd="0" destOrd="0" presId="urn:microsoft.com/office/officeart/2016/7/layout/HexagonTimeline"/>
    <dgm:cxn modelId="{3D08C10F-FB83-4BF7-8307-45763DD3EB3A}" type="presOf" srcId="{98391499-17A2-4801-9F69-81BE473760CD}" destId="{3D1EE280-D874-4172-9524-CB36402E077E}" srcOrd="0" destOrd="0" presId="urn:microsoft.com/office/officeart/2016/7/layout/HexagonTimeline"/>
    <dgm:cxn modelId="{B9418310-19BE-4D01-87CC-9DD84C793973}" type="presOf" srcId="{F1ABEC41-922C-4054-B271-58105A71508D}" destId="{71A6F50B-8C1B-4DF3-B922-69C218521EC8}" srcOrd="0" destOrd="1" presId="urn:microsoft.com/office/officeart/2016/7/layout/HexagonTimeline"/>
    <dgm:cxn modelId="{08BAFB17-24E7-408B-89B8-767AC37D4784}" type="presOf" srcId="{F6C6AB08-CE5B-4CB4-8DA4-FEC6B3369A78}" destId="{71A6F50B-8C1B-4DF3-B922-69C218521EC8}" srcOrd="0" destOrd="5" presId="urn:microsoft.com/office/officeart/2016/7/layout/HexagonTimeline"/>
    <dgm:cxn modelId="{F173201C-A787-4C9D-AE76-B09423F5439D}" type="presOf" srcId="{E83323FA-D9FE-495D-BB9C-938C055FE7A9}" destId="{41C4539A-0685-41FF-B5B9-8D19A73AFAE5}" srcOrd="0" destOrd="0" presId="urn:microsoft.com/office/officeart/2016/7/layout/HexagonTimeline"/>
    <dgm:cxn modelId="{EF3B7120-8414-47DD-81D9-0560D3CE94F9}" type="presOf" srcId="{1484FF7D-5257-4164-A872-968C653575F1}" destId="{71A6F50B-8C1B-4DF3-B922-69C218521EC8}" srcOrd="0" destOrd="3" presId="urn:microsoft.com/office/officeart/2016/7/layout/HexagonTimeline"/>
    <dgm:cxn modelId="{62F54A26-305E-4B4D-8930-38EBEAD5734E}" srcId="{319F336B-76B7-431F-9F5E-75CE23B83157}" destId="{E83323FA-D9FE-495D-BB9C-938C055FE7A9}" srcOrd="2" destOrd="0" parTransId="{716660A6-7100-457C-907A-A1A0FA5A3F95}" sibTransId="{8ECDD9C7-B419-4C83-AC8C-72BBFE97E18C}"/>
    <dgm:cxn modelId="{6067D92D-B79C-463F-8784-FB6FF8897FF1}" srcId="{AC2234ED-743D-4E7B-9269-A1800B733BED}" destId="{AEC4F642-C20A-48E1-822A-646BD5AF6A69}" srcOrd="0" destOrd="0" parTransId="{43596834-C49F-4266-B8C4-3FE2CDCBBB61}" sibTransId="{7ABE6F0D-F9BF-40C3-9AB7-1ACA30203187}"/>
    <dgm:cxn modelId="{00E66830-4609-4545-8FB0-72850642F31B}" srcId="{DEFB2CBA-EF54-4BE6-8691-8D79292F354B}" destId="{32C77161-FD6D-492C-9DA6-8DB93117C95B}" srcOrd="0" destOrd="0" parTransId="{6722C2AB-CEE6-4372-A5B5-8D12397C6E44}" sibTransId="{02902ECA-3769-43F8-8514-C032EF6BFB9B}"/>
    <dgm:cxn modelId="{83D85A34-AD39-4141-B7BD-21D8A23B6034}" srcId="{FCC58286-7C6D-464C-BB42-4E6FDE44662B}" destId="{96D6E15A-D265-46FD-AE7A-F7931904D8A6}" srcOrd="0" destOrd="0" parTransId="{BF131BF4-552C-42B7-A4E4-3DD57EBFE6F7}" sibTransId="{AA466C83-112C-4333-B774-F1F265BD5C64}"/>
    <dgm:cxn modelId="{99062C35-11FD-48B3-B6CC-285149615D1F}" srcId="{17CEDC3C-0518-4090-B100-0E26500712EC}" destId="{98391499-17A2-4801-9F69-81BE473760CD}" srcOrd="0" destOrd="0" parTransId="{95C58DFF-DB28-47BF-BD6A-EC281E8FC2CD}" sibTransId="{5B5CC139-5156-44F9-B835-6B92FEC46484}"/>
    <dgm:cxn modelId="{81307038-430C-438C-ACDF-E24B36EAC6D8}" type="presOf" srcId="{640EA9BD-B186-4BD7-BEE5-A7E2776014D0}" destId="{71A6F50B-8C1B-4DF3-B922-69C218521EC8}" srcOrd="0" destOrd="2" presId="urn:microsoft.com/office/officeart/2016/7/layout/HexagonTimeline"/>
    <dgm:cxn modelId="{6E310839-F435-4B71-BFEC-2709EC67C287}" type="presOf" srcId="{AC2234ED-743D-4E7B-9269-A1800B733BED}" destId="{FA166460-A0DF-4D85-A512-3785123D159A}" srcOrd="0" destOrd="0" presId="urn:microsoft.com/office/officeart/2016/7/layout/HexagonTimeline"/>
    <dgm:cxn modelId="{B92BC55C-C488-42BB-A4D7-6D32CFD3F26B}" srcId="{DEFB2CBA-EF54-4BE6-8691-8D79292F354B}" destId="{5088942E-7AC1-4AA6-B83D-B3D2B442E90C}" srcOrd="4" destOrd="0" parTransId="{0434C159-411D-490A-B5E7-C15383DDFABA}" sibTransId="{E4075FE7-FEBB-494E-B6A7-294DE80DC336}"/>
    <dgm:cxn modelId="{A718A462-1C90-4459-92A7-87C3C4F42DD4}" srcId="{FCC58286-7C6D-464C-BB42-4E6FDE44662B}" destId="{8882D155-460C-452B-B695-98534A7D4E45}" srcOrd="2" destOrd="0" parTransId="{66E1D354-1BEE-4087-AE61-54C044D9DAA9}" sibTransId="{9D34AF35-97AD-4191-B550-D7DB7CC471AA}"/>
    <dgm:cxn modelId="{C299C465-636C-411F-9E2E-F5B70990259C}" type="presOf" srcId="{DEFB2CBA-EF54-4BE6-8691-8D79292F354B}" destId="{CDE05071-8F52-424B-8FA4-4C9E5ACCD972}" srcOrd="0" destOrd="0" presId="urn:microsoft.com/office/officeart/2016/7/layout/HexagonTimeline"/>
    <dgm:cxn modelId="{12F5B04A-A5A7-40DE-A9FC-69FCC7F79304}" type="presOf" srcId="{AEC4F642-C20A-48E1-822A-646BD5AF6A69}" destId="{AE3915BF-0EBE-435D-8754-EAB65ED439B0}" srcOrd="0" destOrd="0" presId="urn:microsoft.com/office/officeart/2016/7/layout/HexagonTimeline"/>
    <dgm:cxn modelId="{83CEAB50-15BC-4899-8835-83936FD24235}" srcId="{E83323FA-D9FE-495D-BB9C-938C055FE7A9}" destId="{E0D9B9BB-B71B-4094-81F3-C8E99AE698A1}" srcOrd="0" destOrd="0" parTransId="{35482E45-629A-48D5-9B40-64EDAA5503A5}" sibTransId="{A8B8903B-04F2-4947-B217-759901A8DC0E}"/>
    <dgm:cxn modelId="{8C85CD71-9906-4CB3-953D-FE1EF87F81B8}" type="presOf" srcId="{E0D9B9BB-B71B-4094-81F3-C8E99AE698A1}" destId="{D44F0506-8AC4-4F85-BD19-22441542B740}" srcOrd="0" destOrd="0" presId="urn:microsoft.com/office/officeart/2016/7/layout/HexagonTimeline"/>
    <dgm:cxn modelId="{4A42E858-87D4-4E77-A475-B931CEBD40E5}" srcId="{B8C02EFE-A80C-44FD-AC10-752D31B08A0F}" destId="{5929D512-EEAA-4933-AE63-9E5C44A097D7}" srcOrd="0" destOrd="0" parTransId="{E86C20B7-CCEE-4DED-9CFF-135ACFE4A7C4}" sibTransId="{C4EAD1F0-7C1C-4005-A2CC-12F9B5E765B1}"/>
    <dgm:cxn modelId="{135FB787-FFF9-44E8-8443-33AEB107FAB7}" srcId="{DEFB2CBA-EF54-4BE6-8691-8D79292F354B}" destId="{F6C6AB08-CE5B-4CB4-8DA4-FEC6B3369A78}" srcOrd="5" destOrd="0" parTransId="{47AEC678-A002-493D-8C16-637B98C3C566}" sibTransId="{04013FA5-000D-4552-B89E-F5F89D8542B8}"/>
    <dgm:cxn modelId="{97E04F88-9461-432A-8DFF-91C773B9A04C}" srcId="{DEFB2CBA-EF54-4BE6-8691-8D79292F354B}" destId="{1484FF7D-5257-4164-A872-968C653575F1}" srcOrd="3" destOrd="0" parTransId="{CF1FC75C-C3C0-4FE8-B21C-1AC6FE9FEC7B}" sibTransId="{5A837F53-B8E9-469D-82F8-364A0E768B13}"/>
    <dgm:cxn modelId="{2765E390-3A42-466A-87AD-20316EA2380C}" srcId="{319F336B-76B7-431F-9F5E-75CE23B83157}" destId="{FCC58286-7C6D-464C-BB42-4E6FDE44662B}" srcOrd="1" destOrd="0" parTransId="{E45F76AF-B1A8-443B-8F6B-905A507AAB18}" sibTransId="{18E5FFEB-DE46-4C1D-8F6E-E65026C954BE}"/>
    <dgm:cxn modelId="{7D3D7D9E-04E3-4998-AB84-CC960F8D9727}" type="presOf" srcId="{A388C2C1-CE21-4C2B-A664-2D482ADC3D44}" destId="{1D5D1BA7-0D19-4717-8792-481BC945966F}" srcOrd="0" destOrd="1" presId="urn:microsoft.com/office/officeart/2016/7/layout/HexagonTimeline"/>
    <dgm:cxn modelId="{562588AB-3D6F-48AF-B940-E290AAF3F75D}" type="presOf" srcId="{5088942E-7AC1-4AA6-B83D-B3D2B442E90C}" destId="{71A6F50B-8C1B-4DF3-B922-69C218521EC8}" srcOrd="0" destOrd="4" presId="urn:microsoft.com/office/officeart/2016/7/layout/HexagonTimeline"/>
    <dgm:cxn modelId="{C961EEAB-D5DB-4792-A31D-8A41895EC3EE}" type="presOf" srcId="{8882D155-460C-452B-B695-98534A7D4E45}" destId="{2D473DD1-2318-473E-BBC4-451410B2CE1D}" srcOrd="0" destOrd="2" presId="urn:microsoft.com/office/officeart/2016/7/layout/HexagonTimeline"/>
    <dgm:cxn modelId="{E45D80B5-15DD-4061-B50C-C70CADA623DF}" srcId="{FCC58286-7C6D-464C-BB42-4E6FDE44662B}" destId="{E2349554-1F8C-4606-B259-6B01246D66B9}" srcOrd="1" destOrd="0" parTransId="{33DC9BAC-44E7-43D8-BFF1-9FF246CE9A5E}" sibTransId="{327CE3D0-A97D-4520-8A96-193F3DE23DF1}"/>
    <dgm:cxn modelId="{2DC3D0BD-CE76-4D06-A284-4CD6C12C96F0}" type="presOf" srcId="{319F336B-76B7-431F-9F5E-75CE23B83157}" destId="{F50CB951-182F-4C09-833F-77274651E850}" srcOrd="0" destOrd="0" presId="urn:microsoft.com/office/officeart/2016/7/layout/HexagonTimeline"/>
    <dgm:cxn modelId="{1B00C2BE-B482-43AA-9E24-83EDF4BD2AD7}" type="presOf" srcId="{5929D512-EEAA-4933-AE63-9E5C44A097D7}" destId="{1D5D1BA7-0D19-4717-8792-481BC945966F}" srcOrd="0" destOrd="0" presId="urn:microsoft.com/office/officeart/2016/7/layout/HexagonTimeline"/>
    <dgm:cxn modelId="{CF170BC0-E56E-455A-8A12-B05125C44B46}" srcId="{319F336B-76B7-431F-9F5E-75CE23B83157}" destId="{AC2234ED-743D-4E7B-9269-A1800B733BED}" srcOrd="4" destOrd="0" parTransId="{6A6CFF1E-9405-4F03-8C4E-A8ED2A842464}" sibTransId="{6326CB4D-620E-4B20-8BF2-442AB9F0B227}"/>
    <dgm:cxn modelId="{BE1858C0-7F69-4744-AA42-14443568F247}" srcId="{B8C02EFE-A80C-44FD-AC10-752D31B08A0F}" destId="{A388C2C1-CE21-4C2B-A664-2D482ADC3D44}" srcOrd="1" destOrd="0" parTransId="{F60EBB51-108B-4F00-BE3C-6894257B1730}" sibTransId="{827DCB4C-861C-4355-B44A-E7CC94214439}"/>
    <dgm:cxn modelId="{453718C1-4DF3-4449-9CFD-D3DD6BA13041}" srcId="{DEFB2CBA-EF54-4BE6-8691-8D79292F354B}" destId="{F1ABEC41-922C-4054-B271-58105A71508D}" srcOrd="1" destOrd="0" parTransId="{DBDA0BC0-D87F-4B9E-B0FF-1D9F8735C230}" sibTransId="{CC221349-C0C3-448B-A6B7-21BC575759CB}"/>
    <dgm:cxn modelId="{9ACB3AC1-8255-46E0-BE75-4532AEAAAF80}" srcId="{319F336B-76B7-431F-9F5E-75CE23B83157}" destId="{17CEDC3C-0518-4090-B100-0E26500712EC}" srcOrd="0" destOrd="0" parTransId="{B435DE3C-F726-408B-AC6F-DE0EFE9CCD63}" sibTransId="{4A4B8366-1CAF-466D-9C6E-9F3316175D21}"/>
    <dgm:cxn modelId="{12468BC3-52D9-4B97-9A70-EB4E520964A0}" type="presOf" srcId="{E2349554-1F8C-4606-B259-6B01246D66B9}" destId="{2D473DD1-2318-473E-BBC4-451410B2CE1D}" srcOrd="0" destOrd="1" presId="urn:microsoft.com/office/officeart/2016/7/layout/HexagonTimeline"/>
    <dgm:cxn modelId="{938D66C6-835E-4088-A4C9-7D3CC5172CA0}" type="presOf" srcId="{17CEDC3C-0518-4090-B100-0E26500712EC}" destId="{A49ACC75-3BE3-4DEC-B0F5-BB16B12A789B}" srcOrd="0" destOrd="0" presId="urn:microsoft.com/office/officeart/2016/7/layout/HexagonTimeline"/>
    <dgm:cxn modelId="{79D54CCB-874C-4F3E-B1CA-77E9D5805BAE}" type="presOf" srcId="{96D6E15A-D265-46FD-AE7A-F7931904D8A6}" destId="{2D473DD1-2318-473E-BBC4-451410B2CE1D}" srcOrd="0" destOrd="0" presId="urn:microsoft.com/office/officeart/2016/7/layout/HexagonTimeline"/>
    <dgm:cxn modelId="{B5C9BAD5-D149-4D10-ADAF-E9C0A3FEEFFF}" srcId="{319F336B-76B7-431F-9F5E-75CE23B83157}" destId="{DEFB2CBA-EF54-4BE6-8691-8D79292F354B}" srcOrd="3" destOrd="0" parTransId="{403BD936-E1FC-4323-908D-9C9BCDB9C49F}" sibTransId="{9133764E-CD97-4ED7-A6BB-19DFD3D26671}"/>
    <dgm:cxn modelId="{38BFAFD9-DEFA-4968-81EB-D9DC619D0B6A}" srcId="{DEFB2CBA-EF54-4BE6-8691-8D79292F354B}" destId="{640EA9BD-B186-4BD7-BEE5-A7E2776014D0}" srcOrd="2" destOrd="0" parTransId="{AC3CC25D-D33C-4082-90A2-201EAC466994}" sibTransId="{6DBB08CD-E974-4677-97E7-27B397684AE0}"/>
    <dgm:cxn modelId="{ED4D6FDF-972F-43F1-ACE7-B47EF564EF6E}" type="presOf" srcId="{B8C02EFE-A80C-44FD-AC10-752D31B08A0F}" destId="{98C86F22-5EDF-4AB8-8467-EEEBD5EF159C}" srcOrd="0" destOrd="0" presId="urn:microsoft.com/office/officeart/2016/7/layout/HexagonTimeline"/>
    <dgm:cxn modelId="{A62A30F5-05FC-4525-B0B6-FA3AFA3FEC92}" srcId="{319F336B-76B7-431F-9F5E-75CE23B83157}" destId="{B8C02EFE-A80C-44FD-AC10-752D31B08A0F}" srcOrd="5" destOrd="0" parTransId="{F3883C47-604E-4195-BF28-5FEFD0A5E417}" sibTransId="{C2FE9F7B-9E61-4443-BF7D-3B60D4AD63C4}"/>
    <dgm:cxn modelId="{42E0BAFF-8914-445B-AF3C-3F0F42AC847C}" type="presParOf" srcId="{F50CB951-182F-4C09-833F-77274651E850}" destId="{BF7A7FBC-F4EC-4FA7-9ED2-CDBB147A4DFF}" srcOrd="0" destOrd="0" presId="urn:microsoft.com/office/officeart/2016/7/layout/HexagonTimeline"/>
    <dgm:cxn modelId="{02A1D6A8-F5C6-44F2-A7CE-FA7690F56DF2}" type="presParOf" srcId="{BF7A7FBC-F4EC-4FA7-9ED2-CDBB147A4DFF}" destId="{A49ACC75-3BE3-4DEC-B0F5-BB16B12A789B}" srcOrd="0" destOrd="0" presId="urn:microsoft.com/office/officeart/2016/7/layout/HexagonTimeline"/>
    <dgm:cxn modelId="{6244B065-E9D3-4F84-8FF9-B2DF2D37BF1A}" type="presParOf" srcId="{BF7A7FBC-F4EC-4FA7-9ED2-CDBB147A4DFF}" destId="{3D1EE280-D874-4172-9524-CB36402E077E}" srcOrd="1" destOrd="0" presId="urn:microsoft.com/office/officeart/2016/7/layout/HexagonTimeline"/>
    <dgm:cxn modelId="{3529EDF5-31BD-4198-83A7-7E464D6F1B9B}" type="presParOf" srcId="{BF7A7FBC-F4EC-4FA7-9ED2-CDBB147A4DFF}" destId="{BC2FA1BC-4D66-422A-9B9B-ED7E6D643B43}" srcOrd="2" destOrd="0" presId="urn:microsoft.com/office/officeart/2016/7/layout/HexagonTimeline"/>
    <dgm:cxn modelId="{CC67CCDB-7EFD-4F61-BCC5-CC4B2E0B15E1}" type="presParOf" srcId="{BF7A7FBC-F4EC-4FA7-9ED2-CDBB147A4DFF}" destId="{AF5052EE-BC7F-4C12-A3C7-2E706E9F5258}" srcOrd="3" destOrd="0" presId="urn:microsoft.com/office/officeart/2016/7/layout/HexagonTimeline"/>
    <dgm:cxn modelId="{7327C5A9-E9D9-4F37-87F9-63BD295427D1}" type="presParOf" srcId="{BF7A7FBC-F4EC-4FA7-9ED2-CDBB147A4DFF}" destId="{2F976C65-0102-4CF8-84FD-AD752E4F0DDF}" srcOrd="4" destOrd="0" presId="urn:microsoft.com/office/officeart/2016/7/layout/HexagonTimeline"/>
    <dgm:cxn modelId="{7293221F-D67D-405C-9291-2384DF8E20DB}" type="presParOf" srcId="{F50CB951-182F-4C09-833F-77274651E850}" destId="{6C60830C-1BC0-4DB1-A6D1-80EF0F9788EE}" srcOrd="1" destOrd="0" presId="urn:microsoft.com/office/officeart/2016/7/layout/HexagonTimeline"/>
    <dgm:cxn modelId="{41FB7000-E02B-4C9C-BCC7-5EF9EE960AA6}" type="presParOf" srcId="{F50CB951-182F-4C09-833F-77274651E850}" destId="{C6221BA3-EB5E-4A5B-B4A9-839A8721561B}" srcOrd="2" destOrd="0" presId="urn:microsoft.com/office/officeart/2016/7/layout/HexagonTimeline"/>
    <dgm:cxn modelId="{7504F5BA-8C10-422F-9367-CB0C48DF33EB}" type="presParOf" srcId="{C6221BA3-EB5E-4A5B-B4A9-839A8721561B}" destId="{65F61CEF-2C5A-451A-B9F8-7D928D9EF5D0}" srcOrd="0" destOrd="0" presId="urn:microsoft.com/office/officeart/2016/7/layout/HexagonTimeline"/>
    <dgm:cxn modelId="{26B1BDB8-8FE1-4367-85F7-4B801E02E505}" type="presParOf" srcId="{C6221BA3-EB5E-4A5B-B4A9-839A8721561B}" destId="{2D473DD1-2318-473E-BBC4-451410B2CE1D}" srcOrd="1" destOrd="0" presId="urn:microsoft.com/office/officeart/2016/7/layout/HexagonTimeline"/>
    <dgm:cxn modelId="{9F5376A8-9EA9-4A1B-A853-2683F4C113EA}" type="presParOf" srcId="{C6221BA3-EB5E-4A5B-B4A9-839A8721561B}" destId="{A6A73103-C59B-41F0-8B31-4441F8EEBB22}" srcOrd="2" destOrd="0" presId="urn:microsoft.com/office/officeart/2016/7/layout/HexagonTimeline"/>
    <dgm:cxn modelId="{4F25120D-3D31-44C5-81E9-079396E73C2A}" type="presParOf" srcId="{C6221BA3-EB5E-4A5B-B4A9-839A8721561B}" destId="{E0E2CA58-E017-4B26-A881-0FDEC68898CF}" srcOrd="3" destOrd="0" presId="urn:microsoft.com/office/officeart/2016/7/layout/HexagonTimeline"/>
    <dgm:cxn modelId="{B4295E07-C733-489A-ADF5-4C23B2017AF5}" type="presParOf" srcId="{C6221BA3-EB5E-4A5B-B4A9-839A8721561B}" destId="{EC31DB94-3DCA-4008-81A6-D2AB47C6FBB0}" srcOrd="4" destOrd="0" presId="urn:microsoft.com/office/officeart/2016/7/layout/HexagonTimeline"/>
    <dgm:cxn modelId="{AB86226D-B98E-4212-B908-4D64DB7093F3}" type="presParOf" srcId="{F50CB951-182F-4C09-833F-77274651E850}" destId="{EA259865-662E-4259-87AA-D58F5F978C60}" srcOrd="3" destOrd="0" presId="urn:microsoft.com/office/officeart/2016/7/layout/HexagonTimeline"/>
    <dgm:cxn modelId="{C489E161-B4F8-4325-BF6D-6C7BB895D37F}" type="presParOf" srcId="{F50CB951-182F-4C09-833F-77274651E850}" destId="{389FF7C6-70DC-4926-81A7-388E21A8A67A}" srcOrd="4" destOrd="0" presId="urn:microsoft.com/office/officeart/2016/7/layout/HexagonTimeline"/>
    <dgm:cxn modelId="{560356A6-DD11-4ABA-A056-C83810E614A5}" type="presParOf" srcId="{389FF7C6-70DC-4926-81A7-388E21A8A67A}" destId="{41C4539A-0685-41FF-B5B9-8D19A73AFAE5}" srcOrd="0" destOrd="0" presId="urn:microsoft.com/office/officeart/2016/7/layout/HexagonTimeline"/>
    <dgm:cxn modelId="{A1A56EAF-6A2B-4217-B029-A53FAF047845}" type="presParOf" srcId="{389FF7C6-70DC-4926-81A7-388E21A8A67A}" destId="{D44F0506-8AC4-4F85-BD19-22441542B740}" srcOrd="1" destOrd="0" presId="urn:microsoft.com/office/officeart/2016/7/layout/HexagonTimeline"/>
    <dgm:cxn modelId="{BA5145A9-E062-4F70-8EBC-72926C09DBE7}" type="presParOf" srcId="{389FF7C6-70DC-4926-81A7-388E21A8A67A}" destId="{33BD2C30-FE64-4F31-8CBE-0B6EFE96121A}" srcOrd="2" destOrd="0" presId="urn:microsoft.com/office/officeart/2016/7/layout/HexagonTimeline"/>
    <dgm:cxn modelId="{C709E456-93C0-4D7E-BC8E-F09DF65F02CA}" type="presParOf" srcId="{389FF7C6-70DC-4926-81A7-388E21A8A67A}" destId="{449623A4-8FB6-433E-8296-9C8AB05B39CF}" srcOrd="3" destOrd="0" presId="urn:microsoft.com/office/officeart/2016/7/layout/HexagonTimeline"/>
    <dgm:cxn modelId="{FD15A08E-655E-4161-A87B-275A6B53FC06}" type="presParOf" srcId="{389FF7C6-70DC-4926-81A7-388E21A8A67A}" destId="{09CEEFDD-FEB6-4D65-8EF1-3EB4C56012E3}" srcOrd="4" destOrd="0" presId="urn:microsoft.com/office/officeart/2016/7/layout/HexagonTimeline"/>
    <dgm:cxn modelId="{1FBE832E-2A74-43CF-B8AC-AA011AD938D7}" type="presParOf" srcId="{F50CB951-182F-4C09-833F-77274651E850}" destId="{402CB86B-5A1B-4E20-8CD7-0911F99966FE}" srcOrd="5" destOrd="0" presId="urn:microsoft.com/office/officeart/2016/7/layout/HexagonTimeline"/>
    <dgm:cxn modelId="{50B92DFB-6162-4EF0-93E0-DF7B839CCC3D}" type="presParOf" srcId="{F50CB951-182F-4C09-833F-77274651E850}" destId="{6773B34E-4F76-44E1-A20C-DB36E2F19547}" srcOrd="6" destOrd="0" presId="urn:microsoft.com/office/officeart/2016/7/layout/HexagonTimeline"/>
    <dgm:cxn modelId="{52188BAC-C49E-4CE4-8901-7ED416A5DDF1}" type="presParOf" srcId="{6773B34E-4F76-44E1-A20C-DB36E2F19547}" destId="{CDE05071-8F52-424B-8FA4-4C9E5ACCD972}" srcOrd="0" destOrd="0" presId="urn:microsoft.com/office/officeart/2016/7/layout/HexagonTimeline"/>
    <dgm:cxn modelId="{168400E5-B651-4A25-B13C-A6DBDCEF0C29}" type="presParOf" srcId="{6773B34E-4F76-44E1-A20C-DB36E2F19547}" destId="{71A6F50B-8C1B-4DF3-B922-69C218521EC8}" srcOrd="1" destOrd="0" presId="urn:microsoft.com/office/officeart/2016/7/layout/HexagonTimeline"/>
    <dgm:cxn modelId="{A96977BE-49BA-419B-8B2C-98B67A34CD46}" type="presParOf" srcId="{6773B34E-4F76-44E1-A20C-DB36E2F19547}" destId="{51092260-DB25-4156-8FF5-E643F65639DB}" srcOrd="2" destOrd="0" presId="urn:microsoft.com/office/officeart/2016/7/layout/HexagonTimeline"/>
    <dgm:cxn modelId="{1B3B16D9-1CA9-4B70-A221-1D56B4D3FE5A}" type="presParOf" srcId="{6773B34E-4F76-44E1-A20C-DB36E2F19547}" destId="{55442E04-E049-4165-959C-51420AC0B288}" srcOrd="3" destOrd="0" presId="urn:microsoft.com/office/officeart/2016/7/layout/HexagonTimeline"/>
    <dgm:cxn modelId="{839F8187-A3B0-4DAC-9CAD-9564C88C27E3}" type="presParOf" srcId="{6773B34E-4F76-44E1-A20C-DB36E2F19547}" destId="{79923193-EEDB-40BE-A456-2C74D0214A87}" srcOrd="4" destOrd="0" presId="urn:microsoft.com/office/officeart/2016/7/layout/HexagonTimeline"/>
    <dgm:cxn modelId="{75A160B9-7396-4176-A685-FB6F2C2DC558}" type="presParOf" srcId="{F50CB951-182F-4C09-833F-77274651E850}" destId="{A5A13B8A-D9DC-4AAA-9699-58B4E3C716B7}" srcOrd="7" destOrd="0" presId="urn:microsoft.com/office/officeart/2016/7/layout/HexagonTimeline"/>
    <dgm:cxn modelId="{83EF2CA9-4D71-4866-81BF-CDBC94A6332D}" type="presParOf" srcId="{F50CB951-182F-4C09-833F-77274651E850}" destId="{9835B453-CD08-40E1-9DDC-C4AAB4489486}" srcOrd="8" destOrd="0" presId="urn:microsoft.com/office/officeart/2016/7/layout/HexagonTimeline"/>
    <dgm:cxn modelId="{3D816EE9-13CA-48AD-A391-FD30DAA56C95}" type="presParOf" srcId="{9835B453-CD08-40E1-9DDC-C4AAB4489486}" destId="{FA166460-A0DF-4D85-A512-3785123D159A}" srcOrd="0" destOrd="0" presId="urn:microsoft.com/office/officeart/2016/7/layout/HexagonTimeline"/>
    <dgm:cxn modelId="{11A32380-6B37-40F4-AA80-ED10551B4310}" type="presParOf" srcId="{9835B453-CD08-40E1-9DDC-C4AAB4489486}" destId="{AE3915BF-0EBE-435D-8754-EAB65ED439B0}" srcOrd="1" destOrd="0" presId="urn:microsoft.com/office/officeart/2016/7/layout/HexagonTimeline"/>
    <dgm:cxn modelId="{99434998-9B22-457C-AF58-FFF49411E5EF}" type="presParOf" srcId="{9835B453-CD08-40E1-9DDC-C4AAB4489486}" destId="{A9AFEF94-EE76-408B-AAA2-1EC61E1ECA7D}" srcOrd="2" destOrd="0" presId="urn:microsoft.com/office/officeart/2016/7/layout/HexagonTimeline"/>
    <dgm:cxn modelId="{721E2D01-E38E-4CE2-A413-C376BC0058A8}" type="presParOf" srcId="{9835B453-CD08-40E1-9DDC-C4AAB4489486}" destId="{C0AE2847-CFFC-4666-8D9D-B9E00DDDE702}" srcOrd="3" destOrd="0" presId="urn:microsoft.com/office/officeart/2016/7/layout/HexagonTimeline"/>
    <dgm:cxn modelId="{EC6A2300-842C-4279-85F8-0EFF8DDA6A6D}" type="presParOf" srcId="{9835B453-CD08-40E1-9DDC-C4AAB4489486}" destId="{7EC058E0-760C-48A9-B638-E5C778D56225}" srcOrd="4" destOrd="0" presId="urn:microsoft.com/office/officeart/2016/7/layout/HexagonTimeline"/>
    <dgm:cxn modelId="{C02A1364-AC91-4657-BA35-EB396157DDE9}" type="presParOf" srcId="{F50CB951-182F-4C09-833F-77274651E850}" destId="{5B11EAB8-7A7D-473E-80A1-31EE9F6D121B}" srcOrd="9" destOrd="0" presId="urn:microsoft.com/office/officeart/2016/7/layout/HexagonTimeline"/>
    <dgm:cxn modelId="{3FAF9A2E-2B62-45FA-A456-66028F7084CF}" type="presParOf" srcId="{F50CB951-182F-4C09-833F-77274651E850}" destId="{BBCC87FB-39BA-4B6E-9C09-AD2C65D47331}" srcOrd="10" destOrd="0" presId="urn:microsoft.com/office/officeart/2016/7/layout/HexagonTimeline"/>
    <dgm:cxn modelId="{8015B7BC-7FB6-4CFC-A510-19CE40FE7580}" type="presParOf" srcId="{BBCC87FB-39BA-4B6E-9C09-AD2C65D47331}" destId="{98C86F22-5EDF-4AB8-8467-EEEBD5EF159C}" srcOrd="0" destOrd="0" presId="urn:microsoft.com/office/officeart/2016/7/layout/HexagonTimeline"/>
    <dgm:cxn modelId="{DBF6CD17-C075-4F91-B606-DE717CDA9739}" type="presParOf" srcId="{BBCC87FB-39BA-4B6E-9C09-AD2C65D47331}" destId="{1D5D1BA7-0D19-4717-8792-481BC945966F}" srcOrd="1" destOrd="0" presId="urn:microsoft.com/office/officeart/2016/7/layout/HexagonTimeline"/>
    <dgm:cxn modelId="{D90B6C68-A2BA-46FE-96E2-9C22BB9B772D}" type="presParOf" srcId="{BBCC87FB-39BA-4B6E-9C09-AD2C65D47331}" destId="{A34632F8-FC6B-4E1D-8AA9-CDE0FE941AAD}" srcOrd="2" destOrd="0" presId="urn:microsoft.com/office/officeart/2016/7/layout/HexagonTimeline"/>
    <dgm:cxn modelId="{6EEADC6E-61F2-480A-AB63-3747C3F98D10}" type="presParOf" srcId="{BBCC87FB-39BA-4B6E-9C09-AD2C65D47331}" destId="{BD0896EB-BE60-4A92-9288-97ECFD9ED273}" srcOrd="3" destOrd="0" presId="urn:microsoft.com/office/officeart/2016/7/layout/HexagonTimeline"/>
    <dgm:cxn modelId="{8695F1C9-14FF-48A6-BE95-28891B71DA0C}" type="presParOf" srcId="{BBCC87FB-39BA-4B6E-9C09-AD2C65D47331}" destId="{AFCE729B-B921-4D21-BB65-AB41EA9532C0}" srcOrd="4" destOrd="0" presId="urn:microsoft.com/office/officeart/2016/7/layout/HexagonTimeline"/>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9ACC75-3BE3-4DEC-B0F5-BB16B12A789B}">
      <dsp:nvSpPr>
        <dsp:cNvPr id="0" name=""/>
        <dsp:cNvSpPr/>
      </dsp:nvSpPr>
      <dsp:spPr>
        <a:xfrm>
          <a:off x="259817" y="2746948"/>
          <a:ext cx="1308791" cy="749167"/>
        </a:xfrm>
        <a:prstGeom prst="homePlate">
          <a:avLst>
            <a:gd name="adj" fmla="val 4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711200">
            <a:lnSpc>
              <a:spcPct val="90000"/>
            </a:lnSpc>
            <a:spcBef>
              <a:spcPct val="0"/>
            </a:spcBef>
            <a:spcAft>
              <a:spcPct val="35000"/>
            </a:spcAft>
            <a:buNone/>
          </a:pPr>
          <a:r>
            <a:rPr lang="en-US" sz="1600" kern="1200"/>
            <a:t>1939</a:t>
          </a:r>
          <a:endParaRPr lang="en-US" sz="1600" kern="1200" dirty="0"/>
        </a:p>
      </dsp:txBody>
      <dsp:txXfrm>
        <a:off x="259817" y="2746948"/>
        <a:ext cx="1158958" cy="749167"/>
      </dsp:txXfrm>
    </dsp:sp>
    <dsp:sp modelId="{3D1EE280-D874-4172-9524-CB36402E077E}">
      <dsp:nvSpPr>
        <dsp:cNvPr id="0" name=""/>
        <dsp:cNvSpPr/>
      </dsp:nvSpPr>
      <dsp:spPr>
        <a:xfrm>
          <a:off x="5330" y="0"/>
          <a:ext cx="1817765" cy="19977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b" anchorCtr="1">
          <a:noAutofit/>
        </a:bodyPr>
        <a:lstStyle/>
        <a:p>
          <a:pPr marL="0" lvl="0" indent="0" algn="ctr" defTabSz="488950">
            <a:lnSpc>
              <a:spcPct val="90000"/>
            </a:lnSpc>
            <a:spcBef>
              <a:spcPct val="0"/>
            </a:spcBef>
            <a:spcAft>
              <a:spcPct val="35000"/>
            </a:spcAft>
            <a:buNone/>
          </a:pPr>
          <a:r>
            <a:rPr lang="en-US" sz="1100" kern="1200" dirty="0"/>
            <a:t>100 units and 10,000 cadets across UK</a:t>
          </a:r>
        </a:p>
      </dsp:txBody>
      <dsp:txXfrm>
        <a:off x="5330" y="0"/>
        <a:ext cx="1817765" cy="1997780"/>
      </dsp:txXfrm>
    </dsp:sp>
    <dsp:sp modelId="{6C60830C-1BC0-4DB1-A6D1-80EF0F9788EE}">
      <dsp:nvSpPr>
        <dsp:cNvPr id="0" name=""/>
        <dsp:cNvSpPr/>
      </dsp:nvSpPr>
      <dsp:spPr>
        <a:xfrm>
          <a:off x="1568608" y="3121532"/>
          <a:ext cx="508974" cy="0"/>
        </a:xfrm>
        <a:custGeom>
          <a:avLst/>
          <a:gdLst/>
          <a:ahLst/>
          <a:cxnLst/>
          <a:rect l="0" t="0" r="0" b="0"/>
          <a:pathLst>
            <a:path>
              <a:moveTo>
                <a:pt x="0" y="0"/>
              </a:moveTo>
              <a:lnTo>
                <a:pt x="508974" y="0"/>
              </a:lnTo>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BC2FA1BC-4D66-422A-9B9B-ED7E6D643B43}">
      <dsp:nvSpPr>
        <dsp:cNvPr id="0" name=""/>
        <dsp:cNvSpPr/>
      </dsp:nvSpPr>
      <dsp:spPr>
        <a:xfrm>
          <a:off x="914213" y="2122642"/>
          <a:ext cx="0" cy="624306"/>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AF5052EE-BC7F-4C12-A3C7-2E706E9F5258}">
      <dsp:nvSpPr>
        <dsp:cNvPr id="0" name=""/>
        <dsp:cNvSpPr/>
      </dsp:nvSpPr>
      <dsp:spPr>
        <a:xfrm>
          <a:off x="851782" y="1997780"/>
          <a:ext cx="124861" cy="12486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65F61CEF-2C5A-451A-B9F8-7D928D9EF5D0}">
      <dsp:nvSpPr>
        <dsp:cNvPr id="0" name=""/>
        <dsp:cNvSpPr/>
      </dsp:nvSpPr>
      <dsp:spPr>
        <a:xfrm>
          <a:off x="2077583" y="2746948"/>
          <a:ext cx="1308791" cy="749167"/>
        </a:xfrm>
        <a:prstGeom prst="hexagon">
          <a:avLst>
            <a:gd name="adj" fmla="val 40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711200">
            <a:lnSpc>
              <a:spcPct val="90000"/>
            </a:lnSpc>
            <a:spcBef>
              <a:spcPct val="0"/>
            </a:spcBef>
            <a:spcAft>
              <a:spcPct val="35000"/>
            </a:spcAft>
            <a:buNone/>
          </a:pPr>
          <a:r>
            <a:rPr lang="en-US" sz="1600" kern="1200"/>
            <a:t>1940</a:t>
          </a:r>
          <a:endParaRPr lang="en-US" sz="1600" kern="1200" dirty="0"/>
        </a:p>
      </dsp:txBody>
      <dsp:txXfrm>
        <a:off x="2286538" y="2866556"/>
        <a:ext cx="890881" cy="509951"/>
      </dsp:txXfrm>
    </dsp:sp>
    <dsp:sp modelId="{2D473DD1-2318-473E-BBC4-451410B2CE1D}">
      <dsp:nvSpPr>
        <dsp:cNvPr id="0" name=""/>
        <dsp:cNvSpPr/>
      </dsp:nvSpPr>
      <dsp:spPr>
        <a:xfrm>
          <a:off x="1823096" y="4245284"/>
          <a:ext cx="1817765" cy="19977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t" anchorCtr="1">
          <a:noAutofit/>
        </a:bodyPr>
        <a:lstStyle/>
        <a:p>
          <a:pPr marL="0" lvl="0" indent="0" algn="ctr" defTabSz="488950">
            <a:lnSpc>
              <a:spcPct val="90000"/>
            </a:lnSpc>
            <a:spcBef>
              <a:spcPct val="0"/>
            </a:spcBef>
            <a:spcAft>
              <a:spcPct val="35000"/>
            </a:spcAft>
            <a:buNone/>
          </a:pPr>
          <a:r>
            <a:rPr lang="en-US" sz="1100" kern="1200" dirty="0"/>
            <a:t>Purchased first offshore vessel for up to 40 cadets</a:t>
          </a:r>
        </a:p>
        <a:p>
          <a:pPr marL="0" lvl="0" indent="0" algn="ctr" defTabSz="488950">
            <a:lnSpc>
              <a:spcPct val="90000"/>
            </a:lnSpc>
            <a:spcBef>
              <a:spcPct val="0"/>
            </a:spcBef>
            <a:spcAft>
              <a:spcPct val="35000"/>
            </a:spcAft>
            <a:buNone/>
          </a:pPr>
          <a:r>
            <a:rPr lang="en-US" sz="1100" kern="1200" dirty="0"/>
            <a:t> week-long courses</a:t>
          </a:r>
        </a:p>
        <a:p>
          <a:pPr marL="0" lvl="0" indent="0" algn="ctr" defTabSz="488950">
            <a:lnSpc>
              <a:spcPct val="90000"/>
            </a:lnSpc>
            <a:spcBef>
              <a:spcPct val="0"/>
            </a:spcBef>
            <a:spcAft>
              <a:spcPct val="35000"/>
            </a:spcAft>
            <a:buNone/>
          </a:pPr>
          <a:r>
            <a:rPr lang="en-US" sz="1100" kern="1200"/>
            <a:t> </a:t>
          </a:r>
          <a:r>
            <a:rPr lang="en-US" sz="1100" kern="1200" dirty="0"/>
            <a:t>Ship closed in September </a:t>
          </a:r>
        </a:p>
      </dsp:txBody>
      <dsp:txXfrm>
        <a:off x="1823096" y="4245284"/>
        <a:ext cx="1817765" cy="1997780"/>
      </dsp:txXfrm>
    </dsp:sp>
    <dsp:sp modelId="{EA259865-662E-4259-87AA-D58F5F978C60}">
      <dsp:nvSpPr>
        <dsp:cNvPr id="0" name=""/>
        <dsp:cNvSpPr/>
      </dsp:nvSpPr>
      <dsp:spPr>
        <a:xfrm>
          <a:off x="3386374" y="3121532"/>
          <a:ext cx="508974" cy="0"/>
        </a:xfrm>
        <a:custGeom>
          <a:avLst/>
          <a:gdLst/>
          <a:ahLst/>
          <a:cxnLst/>
          <a:rect l="0" t="0" r="0" b="0"/>
          <a:pathLst>
            <a:path>
              <a:moveTo>
                <a:pt x="0" y="0"/>
              </a:moveTo>
              <a:lnTo>
                <a:pt x="508974" y="0"/>
              </a:lnTo>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A6A73103-C59B-41F0-8B31-4441F8EEBB22}">
      <dsp:nvSpPr>
        <dsp:cNvPr id="0" name=""/>
        <dsp:cNvSpPr/>
      </dsp:nvSpPr>
      <dsp:spPr>
        <a:xfrm>
          <a:off x="2731978" y="3496116"/>
          <a:ext cx="0" cy="624306"/>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E0E2CA58-E017-4B26-A881-0FDEC68898CF}">
      <dsp:nvSpPr>
        <dsp:cNvPr id="0" name=""/>
        <dsp:cNvSpPr/>
      </dsp:nvSpPr>
      <dsp:spPr>
        <a:xfrm>
          <a:off x="2669548" y="4120422"/>
          <a:ext cx="124861" cy="12486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41C4539A-0685-41FF-B5B9-8D19A73AFAE5}">
      <dsp:nvSpPr>
        <dsp:cNvPr id="0" name=""/>
        <dsp:cNvSpPr/>
      </dsp:nvSpPr>
      <dsp:spPr>
        <a:xfrm>
          <a:off x="3895348" y="2746948"/>
          <a:ext cx="1308791" cy="749167"/>
        </a:xfrm>
        <a:prstGeom prst="hexagon">
          <a:avLst>
            <a:gd name="adj" fmla="val 40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755650">
            <a:lnSpc>
              <a:spcPct val="90000"/>
            </a:lnSpc>
            <a:spcBef>
              <a:spcPct val="0"/>
            </a:spcBef>
            <a:spcAft>
              <a:spcPct val="35000"/>
            </a:spcAft>
            <a:buNone/>
          </a:pPr>
          <a:r>
            <a:rPr lang="en-US" sz="1700" kern="1200" dirty="0"/>
            <a:t>1941 </a:t>
          </a:r>
        </a:p>
      </dsp:txBody>
      <dsp:txXfrm>
        <a:off x="4104303" y="2866556"/>
        <a:ext cx="890881" cy="509951"/>
      </dsp:txXfrm>
    </dsp:sp>
    <dsp:sp modelId="{D44F0506-8AC4-4F85-BD19-22441542B740}">
      <dsp:nvSpPr>
        <dsp:cNvPr id="0" name=""/>
        <dsp:cNvSpPr/>
      </dsp:nvSpPr>
      <dsp:spPr>
        <a:xfrm>
          <a:off x="3640861" y="0"/>
          <a:ext cx="1817765" cy="19977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b" anchorCtr="1">
          <a:noAutofit/>
        </a:bodyPr>
        <a:lstStyle/>
        <a:p>
          <a:pPr marL="0" lvl="0" indent="0" algn="ctr" defTabSz="488950">
            <a:lnSpc>
              <a:spcPct val="90000"/>
            </a:lnSpc>
            <a:spcBef>
              <a:spcPct val="0"/>
            </a:spcBef>
            <a:spcAft>
              <a:spcPct val="35000"/>
            </a:spcAft>
            <a:buNone/>
          </a:pPr>
          <a:r>
            <a:rPr lang="en-US" sz="1100" kern="1200" dirty="0"/>
            <a:t>Courses put on to allow quick entry into Navy</a:t>
          </a:r>
        </a:p>
      </dsp:txBody>
      <dsp:txXfrm>
        <a:off x="3640861" y="0"/>
        <a:ext cx="1817765" cy="1997780"/>
      </dsp:txXfrm>
    </dsp:sp>
    <dsp:sp modelId="{402CB86B-5A1B-4E20-8CD7-0911F99966FE}">
      <dsp:nvSpPr>
        <dsp:cNvPr id="0" name=""/>
        <dsp:cNvSpPr/>
      </dsp:nvSpPr>
      <dsp:spPr>
        <a:xfrm>
          <a:off x="5204139" y="3121532"/>
          <a:ext cx="508974" cy="0"/>
        </a:xfrm>
        <a:custGeom>
          <a:avLst/>
          <a:gdLst/>
          <a:ahLst/>
          <a:cxnLst/>
          <a:rect l="0" t="0" r="0" b="0"/>
          <a:pathLst>
            <a:path>
              <a:moveTo>
                <a:pt x="0" y="0"/>
              </a:moveTo>
              <a:lnTo>
                <a:pt x="508974" y="0"/>
              </a:lnTo>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33BD2C30-FE64-4F31-8CBE-0B6EFE96121A}">
      <dsp:nvSpPr>
        <dsp:cNvPr id="0" name=""/>
        <dsp:cNvSpPr/>
      </dsp:nvSpPr>
      <dsp:spPr>
        <a:xfrm>
          <a:off x="4549744" y="2122642"/>
          <a:ext cx="0" cy="624306"/>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449623A4-8FB6-433E-8296-9C8AB05B39CF}">
      <dsp:nvSpPr>
        <dsp:cNvPr id="0" name=""/>
        <dsp:cNvSpPr/>
      </dsp:nvSpPr>
      <dsp:spPr>
        <a:xfrm>
          <a:off x="4487313" y="1997780"/>
          <a:ext cx="124861" cy="12486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CDE05071-8F52-424B-8FA4-4C9E5ACCD972}">
      <dsp:nvSpPr>
        <dsp:cNvPr id="0" name=""/>
        <dsp:cNvSpPr/>
      </dsp:nvSpPr>
      <dsp:spPr>
        <a:xfrm>
          <a:off x="5713114" y="2746948"/>
          <a:ext cx="1308791" cy="749167"/>
        </a:xfrm>
        <a:prstGeom prst="hexagon">
          <a:avLst>
            <a:gd name="adj" fmla="val 40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755650">
            <a:lnSpc>
              <a:spcPct val="90000"/>
            </a:lnSpc>
            <a:spcBef>
              <a:spcPct val="0"/>
            </a:spcBef>
            <a:spcAft>
              <a:spcPct val="35000"/>
            </a:spcAft>
            <a:buNone/>
          </a:pPr>
          <a:r>
            <a:rPr lang="en-US" sz="1700" kern="1200" dirty="0"/>
            <a:t>1942</a:t>
          </a:r>
        </a:p>
      </dsp:txBody>
      <dsp:txXfrm>
        <a:off x="5922069" y="2866556"/>
        <a:ext cx="890881" cy="509951"/>
      </dsp:txXfrm>
    </dsp:sp>
    <dsp:sp modelId="{71A6F50B-8C1B-4DF3-B922-69C218521EC8}">
      <dsp:nvSpPr>
        <dsp:cNvPr id="0" name=""/>
        <dsp:cNvSpPr/>
      </dsp:nvSpPr>
      <dsp:spPr>
        <a:xfrm>
          <a:off x="5458627" y="4245284"/>
          <a:ext cx="1817765" cy="19977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t" anchorCtr="1">
          <a:noAutofit/>
        </a:bodyPr>
        <a:lstStyle/>
        <a:p>
          <a:pPr marL="0" lvl="0" indent="0" algn="ctr" defTabSz="488950">
            <a:lnSpc>
              <a:spcPct val="90000"/>
            </a:lnSpc>
            <a:spcBef>
              <a:spcPct val="0"/>
            </a:spcBef>
            <a:spcAft>
              <a:spcPct val="35000"/>
            </a:spcAft>
            <a:buNone/>
          </a:pPr>
          <a:r>
            <a:rPr lang="en-US" sz="1100" kern="1200" dirty="0"/>
            <a:t>Training schemes created by the Admiral</a:t>
          </a:r>
        </a:p>
        <a:p>
          <a:pPr marL="0" lvl="0" indent="0" algn="ctr" defTabSz="488950">
            <a:lnSpc>
              <a:spcPct val="90000"/>
            </a:lnSpc>
            <a:spcBef>
              <a:spcPct val="0"/>
            </a:spcBef>
            <a:spcAft>
              <a:spcPct val="35000"/>
            </a:spcAft>
            <a:buNone/>
          </a:pPr>
          <a:r>
            <a:rPr lang="en-US" sz="1100" kern="1200" dirty="0"/>
            <a:t>Renamed the Sea Cadet Corps </a:t>
          </a:r>
        </a:p>
        <a:p>
          <a:pPr marL="0" lvl="0" indent="0" algn="ctr" defTabSz="488950">
            <a:lnSpc>
              <a:spcPct val="90000"/>
            </a:lnSpc>
            <a:spcBef>
              <a:spcPct val="0"/>
            </a:spcBef>
            <a:spcAft>
              <a:spcPct val="35000"/>
            </a:spcAft>
            <a:buNone/>
          </a:pPr>
          <a:r>
            <a:rPr lang="en-US" sz="1100" kern="1200" dirty="0"/>
            <a:t>Massive expansion 300 units and 40,000 cadets </a:t>
          </a:r>
        </a:p>
        <a:p>
          <a:pPr marL="0" lvl="0" indent="0" algn="ctr" defTabSz="488950">
            <a:lnSpc>
              <a:spcPct val="90000"/>
            </a:lnSpc>
            <a:spcBef>
              <a:spcPct val="0"/>
            </a:spcBef>
            <a:spcAft>
              <a:spcPct val="35000"/>
            </a:spcAft>
            <a:buNone/>
          </a:pPr>
          <a:r>
            <a:rPr lang="en-US" sz="1100" kern="1200" dirty="0"/>
            <a:t>Females were allowed in </a:t>
          </a:r>
        </a:p>
        <a:p>
          <a:pPr marL="0" lvl="0" indent="0" algn="ctr" defTabSz="488950">
            <a:lnSpc>
              <a:spcPct val="90000"/>
            </a:lnSpc>
            <a:spcBef>
              <a:spcPct val="0"/>
            </a:spcBef>
            <a:spcAft>
              <a:spcPct val="35000"/>
            </a:spcAft>
            <a:buNone/>
          </a:pPr>
          <a:r>
            <a:rPr lang="en-US" sz="1100" kern="1200" dirty="0"/>
            <a:t>Funded by the Royal Navy </a:t>
          </a:r>
        </a:p>
        <a:p>
          <a:pPr marL="0" lvl="0" indent="0" algn="ctr" defTabSz="488950">
            <a:lnSpc>
              <a:spcPct val="90000"/>
            </a:lnSpc>
            <a:spcBef>
              <a:spcPct val="0"/>
            </a:spcBef>
            <a:spcAft>
              <a:spcPct val="35000"/>
            </a:spcAft>
            <a:buNone/>
          </a:pPr>
          <a:r>
            <a:rPr lang="en-US" sz="1100" kern="1200" dirty="0"/>
            <a:t>Officers in the Corps were granted positions within the RN reserves </a:t>
          </a:r>
        </a:p>
      </dsp:txBody>
      <dsp:txXfrm>
        <a:off x="5458627" y="4245284"/>
        <a:ext cx="1817765" cy="1997780"/>
      </dsp:txXfrm>
    </dsp:sp>
    <dsp:sp modelId="{A5A13B8A-D9DC-4AAA-9699-58B4E3C716B7}">
      <dsp:nvSpPr>
        <dsp:cNvPr id="0" name=""/>
        <dsp:cNvSpPr/>
      </dsp:nvSpPr>
      <dsp:spPr>
        <a:xfrm>
          <a:off x="7021905" y="3121532"/>
          <a:ext cx="508974" cy="0"/>
        </a:xfrm>
        <a:custGeom>
          <a:avLst/>
          <a:gdLst/>
          <a:ahLst/>
          <a:cxnLst/>
          <a:rect l="0" t="0" r="0" b="0"/>
          <a:pathLst>
            <a:path>
              <a:moveTo>
                <a:pt x="0" y="0"/>
              </a:moveTo>
              <a:lnTo>
                <a:pt x="508974" y="0"/>
              </a:lnTo>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51092260-DB25-4156-8FF5-E643F65639DB}">
      <dsp:nvSpPr>
        <dsp:cNvPr id="0" name=""/>
        <dsp:cNvSpPr/>
      </dsp:nvSpPr>
      <dsp:spPr>
        <a:xfrm>
          <a:off x="6367509" y="3496116"/>
          <a:ext cx="0" cy="624306"/>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55442E04-E049-4165-959C-51420AC0B288}">
      <dsp:nvSpPr>
        <dsp:cNvPr id="0" name=""/>
        <dsp:cNvSpPr/>
      </dsp:nvSpPr>
      <dsp:spPr>
        <a:xfrm>
          <a:off x="6305079" y="4120422"/>
          <a:ext cx="124861" cy="12486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FA166460-A0DF-4D85-A512-3785123D159A}">
      <dsp:nvSpPr>
        <dsp:cNvPr id="0" name=""/>
        <dsp:cNvSpPr/>
      </dsp:nvSpPr>
      <dsp:spPr>
        <a:xfrm>
          <a:off x="7530879" y="2746948"/>
          <a:ext cx="1308791" cy="749167"/>
        </a:xfrm>
        <a:prstGeom prst="hexagon">
          <a:avLst>
            <a:gd name="adj" fmla="val 40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755650">
            <a:lnSpc>
              <a:spcPct val="90000"/>
            </a:lnSpc>
            <a:spcBef>
              <a:spcPct val="0"/>
            </a:spcBef>
            <a:spcAft>
              <a:spcPct val="35000"/>
            </a:spcAft>
            <a:buNone/>
          </a:pPr>
          <a:r>
            <a:rPr lang="en-US" sz="1700" kern="1200" dirty="0"/>
            <a:t>1948</a:t>
          </a:r>
        </a:p>
      </dsp:txBody>
      <dsp:txXfrm>
        <a:off x="7739834" y="2866556"/>
        <a:ext cx="890881" cy="509951"/>
      </dsp:txXfrm>
    </dsp:sp>
    <dsp:sp modelId="{AE3915BF-0EBE-435D-8754-EAB65ED439B0}">
      <dsp:nvSpPr>
        <dsp:cNvPr id="0" name=""/>
        <dsp:cNvSpPr/>
      </dsp:nvSpPr>
      <dsp:spPr>
        <a:xfrm>
          <a:off x="7276392" y="0"/>
          <a:ext cx="1817765" cy="19977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b" anchorCtr="1">
          <a:noAutofit/>
        </a:bodyPr>
        <a:lstStyle/>
        <a:p>
          <a:pPr marL="0" lvl="0" indent="0" algn="ctr" defTabSz="488950">
            <a:lnSpc>
              <a:spcPct val="90000"/>
            </a:lnSpc>
            <a:spcBef>
              <a:spcPct val="0"/>
            </a:spcBef>
            <a:spcAft>
              <a:spcPct val="35000"/>
            </a:spcAft>
            <a:buNone/>
          </a:pPr>
          <a:r>
            <a:rPr lang="en-US" sz="1100" kern="1200" dirty="0"/>
            <a:t>Sea Cadet Council were set up to govern the corps </a:t>
          </a:r>
        </a:p>
      </dsp:txBody>
      <dsp:txXfrm>
        <a:off x="7276392" y="0"/>
        <a:ext cx="1817765" cy="1997780"/>
      </dsp:txXfrm>
    </dsp:sp>
    <dsp:sp modelId="{5B11EAB8-7A7D-473E-80A1-31EE9F6D121B}">
      <dsp:nvSpPr>
        <dsp:cNvPr id="0" name=""/>
        <dsp:cNvSpPr/>
      </dsp:nvSpPr>
      <dsp:spPr>
        <a:xfrm>
          <a:off x="8839670" y="3121532"/>
          <a:ext cx="508974" cy="0"/>
        </a:xfrm>
        <a:custGeom>
          <a:avLst/>
          <a:gdLst/>
          <a:ahLst/>
          <a:cxnLst/>
          <a:rect l="0" t="0" r="0" b="0"/>
          <a:pathLst>
            <a:path>
              <a:moveTo>
                <a:pt x="0" y="0"/>
              </a:moveTo>
              <a:lnTo>
                <a:pt x="508974" y="0"/>
              </a:lnTo>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A9AFEF94-EE76-408B-AAA2-1EC61E1ECA7D}">
      <dsp:nvSpPr>
        <dsp:cNvPr id="0" name=""/>
        <dsp:cNvSpPr/>
      </dsp:nvSpPr>
      <dsp:spPr>
        <a:xfrm>
          <a:off x="8185275" y="2122642"/>
          <a:ext cx="0" cy="624306"/>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C0AE2847-CFFC-4666-8D9D-B9E00DDDE702}">
      <dsp:nvSpPr>
        <dsp:cNvPr id="0" name=""/>
        <dsp:cNvSpPr/>
      </dsp:nvSpPr>
      <dsp:spPr>
        <a:xfrm>
          <a:off x="8122844" y="1997780"/>
          <a:ext cx="124861" cy="12486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98C86F22-5EDF-4AB8-8467-EEEBD5EF159C}">
      <dsp:nvSpPr>
        <dsp:cNvPr id="0" name=""/>
        <dsp:cNvSpPr/>
      </dsp:nvSpPr>
      <dsp:spPr>
        <a:xfrm rot="10800000">
          <a:off x="9348645" y="2746948"/>
          <a:ext cx="1308791" cy="749167"/>
        </a:xfrm>
        <a:prstGeom prst="homePlate">
          <a:avLst>
            <a:gd name="adj" fmla="val 4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755650">
            <a:lnSpc>
              <a:spcPct val="90000"/>
            </a:lnSpc>
            <a:spcBef>
              <a:spcPct val="0"/>
            </a:spcBef>
            <a:spcAft>
              <a:spcPct val="35000"/>
            </a:spcAft>
            <a:buNone/>
          </a:pPr>
          <a:r>
            <a:rPr lang="en-US" sz="1700" kern="1200" dirty="0"/>
            <a:t>1952</a:t>
          </a:r>
        </a:p>
      </dsp:txBody>
      <dsp:txXfrm rot="10800000">
        <a:off x="9498478" y="2746948"/>
        <a:ext cx="1158958" cy="749167"/>
      </dsp:txXfrm>
    </dsp:sp>
    <dsp:sp modelId="{1D5D1BA7-0D19-4717-8792-481BC945966F}">
      <dsp:nvSpPr>
        <dsp:cNvPr id="0" name=""/>
        <dsp:cNvSpPr/>
      </dsp:nvSpPr>
      <dsp:spPr>
        <a:xfrm>
          <a:off x="9094157" y="4245284"/>
          <a:ext cx="1817765" cy="19977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t" anchorCtr="1">
          <a:noAutofit/>
        </a:bodyPr>
        <a:lstStyle/>
        <a:p>
          <a:pPr marL="0" lvl="0" indent="0" algn="ctr" defTabSz="488950">
            <a:lnSpc>
              <a:spcPct val="90000"/>
            </a:lnSpc>
            <a:spcBef>
              <a:spcPct val="0"/>
            </a:spcBef>
            <a:spcAft>
              <a:spcPct val="35000"/>
            </a:spcAft>
            <a:buNone/>
          </a:pPr>
          <a:r>
            <a:rPr lang="en-US" sz="1100" kern="1200" dirty="0"/>
            <a:t>The Queen became Patron </a:t>
          </a:r>
        </a:p>
        <a:p>
          <a:pPr marL="0" lvl="0" indent="0" algn="ctr" defTabSz="488950">
            <a:lnSpc>
              <a:spcPct val="90000"/>
            </a:lnSpc>
            <a:spcBef>
              <a:spcPct val="0"/>
            </a:spcBef>
            <a:spcAft>
              <a:spcPct val="35000"/>
            </a:spcAft>
            <a:buNone/>
          </a:pPr>
          <a:r>
            <a:rPr lang="en-US" sz="1100" kern="1200" dirty="0"/>
            <a:t>The Duke of Edinburgh became the Admiral of the Corps </a:t>
          </a:r>
        </a:p>
      </dsp:txBody>
      <dsp:txXfrm>
        <a:off x="9094157" y="4245284"/>
        <a:ext cx="1817765" cy="1997780"/>
      </dsp:txXfrm>
    </dsp:sp>
    <dsp:sp modelId="{A34632F8-FC6B-4E1D-8AA9-CDE0FE941AAD}">
      <dsp:nvSpPr>
        <dsp:cNvPr id="0" name=""/>
        <dsp:cNvSpPr/>
      </dsp:nvSpPr>
      <dsp:spPr>
        <a:xfrm>
          <a:off x="10003040" y="3496116"/>
          <a:ext cx="0" cy="624306"/>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BD0896EB-BE60-4A92-9288-97ECFD9ED273}">
      <dsp:nvSpPr>
        <dsp:cNvPr id="0" name=""/>
        <dsp:cNvSpPr/>
      </dsp:nvSpPr>
      <dsp:spPr>
        <a:xfrm>
          <a:off x="9940609" y="4120422"/>
          <a:ext cx="124861" cy="12486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66E302-901B-4EC5-8063-F4475DEAA8C8}" type="datetimeFigureOut">
              <a:rPr lang="en-US" smtClean="0"/>
              <a:t>1/7/2021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6B3765-1535-41FB-A927-AAD2D1E85382}" type="slidenum">
              <a:rPr lang="en-US" smtClean="0"/>
              <a:t>‹#›</a:t>
            </a:fld>
            <a:endParaRPr lang="en-US" dirty="0"/>
          </a:p>
        </p:txBody>
      </p:sp>
    </p:spTree>
    <p:extLst>
      <p:ext uri="{BB962C8B-B14F-4D97-AF65-F5344CB8AC3E}">
        <p14:creationId xmlns:p14="http://schemas.microsoft.com/office/powerpoint/2010/main" val="31701522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Date Placeholder 6"/>
          <p:cNvSpPr>
            <a:spLocks noGrp="1"/>
          </p:cNvSpPr>
          <p:nvPr>
            <p:ph type="dt" sz="half" idx="10"/>
          </p:nvPr>
        </p:nvSpPr>
        <p:spPr/>
        <p:txBody>
          <a:bodyPr/>
          <a:lstStyle/>
          <a:p>
            <a:fld id="{1CAFE9EF-BFD3-43EA-A868-783EE64D3026}" type="datetime1">
              <a:rPr lang="en-US" smtClean="0"/>
              <a:t>1/7/2021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D466FB9-D28B-49B1-96AA-2DC4A0B82672}" type="datetime1">
              <a:rPr lang="en-US" smtClean="0"/>
              <a:t>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6763742-95DB-4727-9E2D-E67133874C57}" type="datetime1">
              <a:rPr lang="en-US" smtClean="0"/>
              <a:t>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8F4C757-AC18-4BD4-B58D-C09C7F56266E}" type="datetime1">
              <a:rPr lang="en-US" smtClean="0"/>
              <a:t>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5A06CBA-D419-41FA-8B3E-D17E24A5F335}" type="datetime1">
              <a:rPr lang="en-US" smtClean="0"/>
              <a:t>1/7/2021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24B8EF-695A-4D91-86E6-BD3ABF986DC6}" type="datetime1">
              <a:rPr lang="en-US" smtClean="0"/>
              <a:t>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49A1DA-1075-4AB6-9AFC-9045E23C9F15}" type="datetime1">
              <a:rPr lang="en-US" smtClean="0"/>
              <a:t>1/7/2021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423360-0F07-4AD4-AAF8-61579BDE5A02}" type="datetime1">
              <a:rPr lang="en-US" smtClean="0"/>
              <a:t>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135D3E4-AEF6-4C0D-955F-4975ADE12833}" type="datetime1">
              <a:rPr lang="en-US" smtClean="0"/>
              <a:t>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F715DF4-6503-424C-B89D-B31483AF0BFD}" type="datetime1">
              <a:rPr lang="en-US" smtClean="0"/>
              <a:t>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9BEE408-CEE3-4069-B613-CB32C19D6587}" type="datetime1">
              <a:rPr lang="en-US" smtClean="0"/>
              <a:t>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94680C5-3949-48B3-AAD0-C6AC4D6634A8}" type="datetime1">
              <a:rPr lang="en-US" smtClean="0"/>
              <a:t>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451F9A-4BC0-4BDC-9C0A-439930D3F628}" type="datetime1">
              <a:rPr lang="en-US" smtClean="0"/>
              <a:t>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4C190EB-8738-400A-AFF7-6D1DEC6B76AF}" type="datetime1">
              <a:rPr lang="en-US" smtClean="0"/>
              <a:t>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4A0F0B9-B198-4467-8481-337D4552AC07}" type="datetime1">
              <a:rPr lang="en-US" smtClean="0"/>
              <a:t>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A7E8C0-DCD6-4618-824E-E5B47E37F774}" type="datetime1">
              <a:rPr lang="en-US" smtClean="0"/>
              <a:t>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2C6133B-A04A-40C7-999B-6B964B69F57E}" type="datetime1">
              <a:rPr lang="en-US" smtClean="0"/>
              <a:t>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F096B060-2D6F-430E-A017-FCCC5AF2AC19}" type="datetime1">
              <a:rPr lang="en-US" smtClean="0"/>
              <a:t>1/7/2021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7.png"/><Relationship Id="rId5" Type="http://schemas.openxmlformats.org/officeDocument/2006/relationships/image" Target="../media/image2.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2.jpeg"/><Relationship Id="rId5" Type="http://schemas.openxmlformats.org/officeDocument/2006/relationships/image" Target="../media/image10.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4.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jp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7.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descr="up close image of waves">
            <a:extLst>
              <a:ext uri="{FF2B5EF4-FFF2-40B4-BE49-F238E27FC236}">
                <a16:creationId xmlns:a16="http://schemas.microsoft.com/office/drawing/2014/main" id="{9648A932-5E17-4859-9FE3-70EB96EA5C70}"/>
              </a:ext>
            </a:extLst>
          </p:cNvPr>
          <p:cNvPicPr>
            <a:picLocks noChangeAspect="1"/>
          </p:cNvPicPr>
          <p:nvPr/>
        </p:nvPicPr>
        <p:blipFill rotWithShape="1">
          <a:blip r:embed="rId3">
            <a:alphaModFix amt="41000"/>
          </a:blip>
          <a:srcRect l="9091" t="3462" b="19929"/>
          <a:stretch/>
        </p:blipFill>
        <p:spPr>
          <a:xfrm>
            <a:off x="20" y="1"/>
            <a:ext cx="12191980" cy="6858000"/>
          </a:xfrm>
          <a:prstGeom prst="rect">
            <a:avLst/>
          </a:prstGeom>
        </p:spPr>
      </p:pic>
      <p:sp>
        <p:nvSpPr>
          <p:cNvPr id="3" name="Subtitle 2">
            <a:extLst>
              <a:ext uri="{FF2B5EF4-FFF2-40B4-BE49-F238E27FC236}">
                <a16:creationId xmlns:a16="http://schemas.microsoft.com/office/drawing/2014/main" id="{516A0C15-5BB2-41A2-BD46-E18F635D59B0}"/>
              </a:ext>
            </a:extLst>
          </p:cNvPr>
          <p:cNvSpPr>
            <a:spLocks noGrp="1"/>
          </p:cNvSpPr>
          <p:nvPr>
            <p:ph type="subTitle" idx="1"/>
          </p:nvPr>
        </p:nvSpPr>
        <p:spPr>
          <a:xfrm>
            <a:off x="4076848" y="270345"/>
            <a:ext cx="7905768" cy="6142389"/>
          </a:xfrm>
        </p:spPr>
        <p:txBody>
          <a:bodyPr>
            <a:normAutofit/>
          </a:bodyPr>
          <a:lstStyle/>
          <a:p>
            <a:pPr lvl="1"/>
            <a:r>
              <a:rPr lang="en-US" sz="2400" dirty="0">
                <a:latin typeface="Arial Black" panose="020B0A04020102020204" pitchFamily="34" charset="0"/>
              </a:rPr>
              <a:t>Tia Duckworth</a:t>
            </a:r>
          </a:p>
          <a:p>
            <a:pPr lvl="1"/>
            <a:endParaRPr lang="en-US" sz="2400" dirty="0">
              <a:latin typeface="Arial Black" panose="020B0A04020102020204" pitchFamily="34" charset="0"/>
            </a:endParaRPr>
          </a:p>
          <a:p>
            <a:pPr lvl="1"/>
            <a:r>
              <a:rPr lang="en-US" sz="2400" dirty="0">
                <a:latin typeface="Arial Black" panose="020B0A04020102020204" pitchFamily="34" charset="0"/>
              </a:rPr>
              <a:t>No:2016419</a:t>
            </a:r>
          </a:p>
          <a:p>
            <a:pPr lvl="1"/>
            <a:endParaRPr lang="en-US" sz="2400" b="1" dirty="0">
              <a:latin typeface="Arial Black" panose="020B0A04020102020204" pitchFamily="34" charset="0"/>
            </a:endParaRPr>
          </a:p>
          <a:p>
            <a:pPr lvl="1"/>
            <a:r>
              <a:rPr lang="en-GB" b="1" dirty="0">
                <a:latin typeface="Arial Black" panose="020B0A04020102020204" pitchFamily="34" charset="0"/>
              </a:rPr>
              <a:t>Seminar Presentation (10 minutes)</a:t>
            </a:r>
            <a:endParaRPr lang="en-GB" dirty="0">
              <a:latin typeface="Arial Black" panose="020B0A04020102020204" pitchFamily="34" charset="0"/>
            </a:endParaRPr>
          </a:p>
          <a:p>
            <a:pPr lvl="1"/>
            <a:r>
              <a:rPr lang="en-GB" b="1" dirty="0">
                <a:latin typeface="Arial Black" panose="020B0A04020102020204" pitchFamily="34" charset="0"/>
              </a:rPr>
              <a:t> </a:t>
            </a:r>
            <a:endParaRPr lang="en-GB" dirty="0">
              <a:latin typeface="Arial Black" panose="020B0A04020102020204" pitchFamily="34" charset="0"/>
            </a:endParaRPr>
          </a:p>
          <a:p>
            <a:pPr lvl="1"/>
            <a:r>
              <a:rPr lang="en-GB" dirty="0">
                <a:latin typeface="Arial Black" panose="020B0A04020102020204" pitchFamily="34" charset="0"/>
              </a:rPr>
              <a:t>Explore the key historical milestones in the development of youth work.  Prepare a seminar which focuses on a decade of your choice.  Illustrate how the events in that decade impacted upon young people, their lives, their communities, and on youth work practice.</a:t>
            </a:r>
          </a:p>
          <a:p>
            <a:pPr lvl="1"/>
            <a:r>
              <a:rPr lang="en-GB" dirty="0">
                <a:latin typeface="Arial Black" panose="020B0A04020102020204" pitchFamily="34" charset="0"/>
              </a:rPr>
              <a:t> </a:t>
            </a:r>
          </a:p>
          <a:p>
            <a:pPr lvl="1"/>
            <a:r>
              <a:rPr lang="en-GB" b="1" dirty="0">
                <a:latin typeface="Arial Black" panose="020B0A04020102020204" pitchFamily="34" charset="0"/>
              </a:rPr>
              <a:t>Seminar Presentations: 13</a:t>
            </a:r>
            <a:r>
              <a:rPr lang="en-GB" b="1" baseline="30000" dirty="0">
                <a:latin typeface="Arial Black" panose="020B0A04020102020204" pitchFamily="34" charset="0"/>
              </a:rPr>
              <a:t>th</a:t>
            </a:r>
            <a:r>
              <a:rPr lang="en-GB" b="1" dirty="0">
                <a:latin typeface="Arial Black" panose="020B0A04020102020204" pitchFamily="34" charset="0"/>
              </a:rPr>
              <a:t> January 2021</a:t>
            </a:r>
            <a:endParaRPr lang="en-US" dirty="0">
              <a:latin typeface="Arial Black" panose="020B0A04020102020204" pitchFamily="34" charset="0"/>
            </a:endParaRPr>
          </a:p>
        </p:txBody>
      </p:sp>
      <p:pic>
        <p:nvPicPr>
          <p:cNvPr id="6" name="Picture 5">
            <a:extLst>
              <a:ext uri="{FF2B5EF4-FFF2-40B4-BE49-F238E27FC236}">
                <a16:creationId xmlns:a16="http://schemas.microsoft.com/office/drawing/2014/main" id="{296E226F-F2EA-43A2-8E4F-7DCAB80DF1D1}"/>
              </a:ext>
            </a:extLst>
          </p:cNvPr>
          <p:cNvPicPr>
            <a:picLocks noChangeAspect="1"/>
          </p:cNvPicPr>
          <p:nvPr/>
        </p:nvPicPr>
        <p:blipFill>
          <a:blip r:embed="rId4"/>
          <a:stretch>
            <a:fillRect/>
          </a:stretch>
        </p:blipFill>
        <p:spPr>
          <a:xfrm>
            <a:off x="246490" y="445266"/>
            <a:ext cx="3975314" cy="5518205"/>
          </a:xfrm>
          <a:prstGeom prst="rect">
            <a:avLst/>
          </a:prstGeom>
        </p:spPr>
      </p:pic>
    </p:spTree>
    <p:extLst>
      <p:ext uri="{BB962C8B-B14F-4D97-AF65-F5344CB8AC3E}">
        <p14:creationId xmlns:p14="http://schemas.microsoft.com/office/powerpoint/2010/main" val="35497506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D0CACA0-B330-4DEE-B5B9-C2B9852A4E43}"/>
              </a:ext>
            </a:extLst>
          </p:cNvPr>
          <p:cNvPicPr>
            <a:picLocks noChangeAspect="1"/>
          </p:cNvPicPr>
          <p:nvPr/>
        </p:nvPicPr>
        <p:blipFill>
          <a:blip r:embed="rId3"/>
          <a:stretch>
            <a:fillRect/>
          </a:stretch>
        </p:blipFill>
        <p:spPr>
          <a:xfrm>
            <a:off x="3682356" y="2941982"/>
            <a:ext cx="12192000" cy="5369205"/>
          </a:xfrm>
          <a:prstGeom prst="rect">
            <a:avLst/>
          </a:prstGeom>
        </p:spPr>
      </p:pic>
      <p:pic>
        <p:nvPicPr>
          <p:cNvPr id="5" name="Picture 4" descr="up close image of waves">
            <a:extLst>
              <a:ext uri="{FF2B5EF4-FFF2-40B4-BE49-F238E27FC236}">
                <a16:creationId xmlns:a16="http://schemas.microsoft.com/office/drawing/2014/main" id="{9648A932-5E17-4859-9FE3-70EB96EA5C70}"/>
              </a:ext>
            </a:extLst>
          </p:cNvPr>
          <p:cNvPicPr>
            <a:picLocks noChangeAspect="1"/>
          </p:cNvPicPr>
          <p:nvPr/>
        </p:nvPicPr>
        <p:blipFill rotWithShape="1">
          <a:blip r:embed="rId4">
            <a:alphaModFix amt="41000"/>
          </a:blip>
          <a:srcRect l="9091" t="3462" b="19929"/>
          <a:stretch/>
        </p:blipFill>
        <p:spPr>
          <a:xfrm>
            <a:off x="20" y="1"/>
            <a:ext cx="12191980" cy="6858000"/>
          </a:xfrm>
          <a:prstGeom prst="rect">
            <a:avLst/>
          </a:prstGeom>
        </p:spPr>
      </p:pic>
      <p:sp>
        <p:nvSpPr>
          <p:cNvPr id="3" name="Subtitle 2">
            <a:extLst>
              <a:ext uri="{FF2B5EF4-FFF2-40B4-BE49-F238E27FC236}">
                <a16:creationId xmlns:a16="http://schemas.microsoft.com/office/drawing/2014/main" id="{516A0C15-5BB2-41A2-BD46-E18F635D59B0}"/>
              </a:ext>
            </a:extLst>
          </p:cNvPr>
          <p:cNvSpPr>
            <a:spLocks noGrp="1"/>
          </p:cNvSpPr>
          <p:nvPr>
            <p:ph type="subTitle" idx="1"/>
          </p:nvPr>
        </p:nvSpPr>
        <p:spPr>
          <a:xfrm>
            <a:off x="246490" y="270345"/>
            <a:ext cx="11736126" cy="5518205"/>
          </a:xfrm>
        </p:spPr>
        <p:txBody>
          <a:bodyPr>
            <a:normAutofit/>
          </a:bodyPr>
          <a:lstStyle/>
          <a:p>
            <a:pPr lvl="1"/>
            <a:r>
              <a:rPr lang="en-US" dirty="0">
                <a:latin typeface="Arial Black" panose="020B0A04020102020204" pitchFamily="34" charset="0"/>
              </a:rPr>
              <a:t>Introduction</a:t>
            </a:r>
          </a:p>
          <a:p>
            <a:pPr lvl="1"/>
            <a:endParaRPr lang="en-US" dirty="0">
              <a:latin typeface="Arial Black" panose="020B0A04020102020204" pitchFamily="34" charset="0"/>
            </a:endParaRPr>
          </a:p>
          <a:p>
            <a:pPr marL="800100" lvl="1" indent="-342900">
              <a:buFont typeface="Arial" panose="020B0604020202020204" pitchFamily="34" charset="0"/>
              <a:buChar char="•"/>
            </a:pPr>
            <a:r>
              <a:rPr lang="en-US" dirty="0">
                <a:latin typeface="Arial Black" panose="020B0A04020102020204" pitchFamily="34" charset="0"/>
              </a:rPr>
              <a:t>Uniformed </a:t>
            </a:r>
            <a:r>
              <a:rPr lang="en-US" dirty="0" err="1">
                <a:latin typeface="Arial Black" panose="020B0A04020102020204" pitchFamily="34" charset="0"/>
              </a:rPr>
              <a:t>Organisation</a:t>
            </a:r>
            <a:r>
              <a:rPr lang="en-US" dirty="0">
                <a:latin typeface="Arial Black" panose="020B0A04020102020204" pitchFamily="34" charset="0"/>
              </a:rPr>
              <a:t> </a:t>
            </a:r>
          </a:p>
          <a:p>
            <a:pPr marL="800100" lvl="1" indent="-342900">
              <a:buFont typeface="Arial" panose="020B0604020202020204" pitchFamily="34" charset="0"/>
              <a:buChar char="•"/>
            </a:pPr>
            <a:r>
              <a:rPr lang="en-US" dirty="0">
                <a:latin typeface="Arial Black" panose="020B0A04020102020204" pitchFamily="34" charset="0"/>
              </a:rPr>
              <a:t>What I found researching the cadet forces </a:t>
            </a:r>
          </a:p>
          <a:p>
            <a:pPr marL="800100" lvl="1" indent="-342900">
              <a:buFont typeface="Arial" panose="020B0604020202020204" pitchFamily="34" charset="0"/>
              <a:buChar char="•"/>
            </a:pPr>
            <a:r>
              <a:rPr lang="en-US" dirty="0">
                <a:latin typeface="Arial Black" panose="020B0A04020102020204" pitchFamily="34" charset="0"/>
              </a:rPr>
              <a:t>The dates the different forces were founded</a:t>
            </a:r>
          </a:p>
          <a:p>
            <a:pPr marL="800100" lvl="1" indent="-342900">
              <a:buFont typeface="Arial" panose="020B0604020202020204" pitchFamily="34" charset="0"/>
              <a:buChar char="•"/>
            </a:pPr>
            <a:r>
              <a:rPr lang="en-US" dirty="0">
                <a:latin typeface="Arial Black" panose="020B0A04020102020204" pitchFamily="34" charset="0"/>
              </a:rPr>
              <a:t>How the Sea Cadets Corps came about </a:t>
            </a:r>
          </a:p>
          <a:p>
            <a:pPr marL="800100" lvl="1" indent="-342900">
              <a:buFont typeface="Arial" panose="020B0604020202020204" pitchFamily="34" charset="0"/>
              <a:buChar char="•"/>
            </a:pPr>
            <a:r>
              <a:rPr lang="en-US" dirty="0">
                <a:latin typeface="Arial Black" panose="020B0A04020102020204" pitchFamily="34" charset="0"/>
              </a:rPr>
              <a:t>The decade of the events </a:t>
            </a:r>
          </a:p>
          <a:p>
            <a:pPr marL="800100" lvl="1" indent="-342900">
              <a:buFont typeface="Arial" panose="020B0604020202020204" pitchFamily="34" charset="0"/>
              <a:buChar char="•"/>
            </a:pPr>
            <a:r>
              <a:rPr lang="en-US" dirty="0">
                <a:latin typeface="Arial Black" panose="020B0A04020102020204" pitchFamily="34" charset="0"/>
              </a:rPr>
              <a:t>How it relates to Youth Work </a:t>
            </a:r>
          </a:p>
          <a:p>
            <a:pPr marL="800100" lvl="1" indent="-342900">
              <a:buFont typeface="Arial" panose="020B0604020202020204" pitchFamily="34" charset="0"/>
              <a:buChar char="•"/>
            </a:pPr>
            <a:r>
              <a:rPr lang="en-US" dirty="0">
                <a:latin typeface="Arial Black" panose="020B0A04020102020204" pitchFamily="34" charset="0"/>
              </a:rPr>
              <a:t>Conclusion </a:t>
            </a:r>
          </a:p>
          <a:p>
            <a:pPr marL="800100" lvl="1" indent="-342900">
              <a:buFont typeface="Arial" panose="020B0604020202020204" pitchFamily="34" charset="0"/>
              <a:buChar char="•"/>
            </a:pPr>
            <a:r>
              <a:rPr lang="en-US" dirty="0">
                <a:latin typeface="Arial Black" panose="020B0A04020102020204" pitchFamily="34" charset="0"/>
              </a:rPr>
              <a:t>Reference list </a:t>
            </a:r>
          </a:p>
          <a:p>
            <a:pPr marL="800100" lvl="1" indent="-342900">
              <a:buFont typeface="Arial" panose="020B0604020202020204" pitchFamily="34" charset="0"/>
              <a:buChar char="•"/>
            </a:pPr>
            <a:r>
              <a:rPr lang="en-US" dirty="0">
                <a:latin typeface="Arial Black" panose="020B0A04020102020204" pitchFamily="34" charset="0"/>
              </a:rPr>
              <a:t>Questions </a:t>
            </a:r>
          </a:p>
        </p:txBody>
      </p:sp>
      <p:pic>
        <p:nvPicPr>
          <p:cNvPr id="4" name="Picture 3">
            <a:extLst>
              <a:ext uri="{FF2B5EF4-FFF2-40B4-BE49-F238E27FC236}">
                <a16:creationId xmlns:a16="http://schemas.microsoft.com/office/drawing/2014/main" id="{0F2D2F95-2683-4985-8329-E8D683A3E1AB}"/>
              </a:ext>
            </a:extLst>
          </p:cNvPr>
          <p:cNvPicPr>
            <a:picLocks noChangeAspect="1"/>
          </p:cNvPicPr>
          <p:nvPr/>
        </p:nvPicPr>
        <p:blipFill>
          <a:blip r:embed="rId5"/>
          <a:stretch>
            <a:fillRect/>
          </a:stretch>
        </p:blipFill>
        <p:spPr>
          <a:xfrm>
            <a:off x="-2496874" y="-920447"/>
            <a:ext cx="10464082" cy="5518205"/>
          </a:xfrm>
          <a:prstGeom prst="rect">
            <a:avLst/>
          </a:prstGeom>
        </p:spPr>
      </p:pic>
    </p:spTree>
    <p:extLst>
      <p:ext uri="{BB962C8B-B14F-4D97-AF65-F5344CB8AC3E}">
        <p14:creationId xmlns:p14="http://schemas.microsoft.com/office/powerpoint/2010/main" val="353867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descr="up close image of waves">
            <a:extLst>
              <a:ext uri="{FF2B5EF4-FFF2-40B4-BE49-F238E27FC236}">
                <a16:creationId xmlns:a16="http://schemas.microsoft.com/office/drawing/2014/main" id="{9648A932-5E17-4859-9FE3-70EB96EA5C70}"/>
              </a:ext>
            </a:extLst>
          </p:cNvPr>
          <p:cNvPicPr>
            <a:picLocks noChangeAspect="1"/>
          </p:cNvPicPr>
          <p:nvPr/>
        </p:nvPicPr>
        <p:blipFill rotWithShape="1">
          <a:blip r:embed="rId3">
            <a:alphaModFix amt="41000"/>
          </a:blip>
          <a:srcRect l="9091" t="3462" b="19929"/>
          <a:stretch/>
        </p:blipFill>
        <p:spPr>
          <a:xfrm>
            <a:off x="20" y="1"/>
            <a:ext cx="12191980" cy="6858000"/>
          </a:xfrm>
          <a:prstGeom prst="rect">
            <a:avLst/>
          </a:prstGeom>
        </p:spPr>
      </p:pic>
      <p:sp>
        <p:nvSpPr>
          <p:cNvPr id="3" name="Subtitle 2">
            <a:extLst>
              <a:ext uri="{FF2B5EF4-FFF2-40B4-BE49-F238E27FC236}">
                <a16:creationId xmlns:a16="http://schemas.microsoft.com/office/drawing/2014/main" id="{516A0C15-5BB2-41A2-BD46-E18F635D59B0}"/>
              </a:ext>
            </a:extLst>
          </p:cNvPr>
          <p:cNvSpPr>
            <a:spLocks noGrp="1"/>
          </p:cNvSpPr>
          <p:nvPr>
            <p:ph type="subTitle" idx="1"/>
          </p:nvPr>
        </p:nvSpPr>
        <p:spPr>
          <a:xfrm>
            <a:off x="246490" y="270345"/>
            <a:ext cx="11736126" cy="5518205"/>
          </a:xfrm>
        </p:spPr>
        <p:txBody>
          <a:bodyPr>
            <a:normAutofit/>
          </a:bodyPr>
          <a:lstStyle/>
          <a:p>
            <a:pPr lvl="1"/>
            <a:r>
              <a:rPr lang="en-US" dirty="0">
                <a:latin typeface="Arial Black" panose="020B0A04020102020204" pitchFamily="34" charset="0"/>
              </a:rPr>
              <a:t>What I found:</a:t>
            </a:r>
          </a:p>
          <a:p>
            <a:pPr lvl="1"/>
            <a:r>
              <a:rPr lang="en-US" dirty="0">
                <a:latin typeface="Arial Black" panose="020B0A04020102020204" pitchFamily="34" charset="0"/>
              </a:rPr>
              <a:t>When I googled who was the longest/oldest uniformed youth organization running, it showed the boys brigade founded in 1883. When looking into all the cadet forces, I found the Sea Cadets Corps was founded in 1856, which shows they have been running for over 150 years. </a:t>
            </a:r>
          </a:p>
          <a:p>
            <a:pPr lvl="1"/>
            <a:endParaRPr lang="en-US" dirty="0">
              <a:latin typeface="Arial Black" panose="020B0A04020102020204" pitchFamily="34" charset="0"/>
            </a:endParaRPr>
          </a:p>
          <a:p>
            <a:pPr lvl="1"/>
            <a:r>
              <a:rPr lang="en-US" u="sng" dirty="0">
                <a:latin typeface="Arial Black" panose="020B0A04020102020204" pitchFamily="34" charset="0"/>
              </a:rPr>
              <a:t>The dates the forces were founded:</a:t>
            </a:r>
          </a:p>
          <a:p>
            <a:pPr lvl="1"/>
            <a:endParaRPr lang="en-US" u="sng" dirty="0">
              <a:latin typeface="Arial Black" panose="020B0A04020102020204" pitchFamily="34" charset="0"/>
            </a:endParaRPr>
          </a:p>
          <a:p>
            <a:pPr lvl="1"/>
            <a:r>
              <a:rPr lang="en-US" dirty="0">
                <a:latin typeface="Arial Black" panose="020B0A04020102020204" pitchFamily="34" charset="0"/>
              </a:rPr>
              <a:t>Sea Cadet Corps – 1856</a:t>
            </a:r>
          </a:p>
          <a:p>
            <a:pPr lvl="1"/>
            <a:r>
              <a:rPr lang="en-US" dirty="0">
                <a:latin typeface="Arial Black" panose="020B0A04020102020204" pitchFamily="34" charset="0"/>
              </a:rPr>
              <a:t>Army Cadet Force – 1859</a:t>
            </a:r>
          </a:p>
          <a:p>
            <a:pPr lvl="1"/>
            <a:r>
              <a:rPr lang="en-US" dirty="0">
                <a:latin typeface="Arial Black" panose="020B0A04020102020204" pitchFamily="34" charset="0"/>
              </a:rPr>
              <a:t>Combined Cadet Force – 1948</a:t>
            </a:r>
          </a:p>
          <a:p>
            <a:pPr lvl="1"/>
            <a:r>
              <a:rPr lang="en-US" dirty="0">
                <a:latin typeface="Arial Black" panose="020B0A04020102020204" pitchFamily="34" charset="0"/>
              </a:rPr>
              <a:t>British Air forces – 1918</a:t>
            </a:r>
          </a:p>
          <a:p>
            <a:pPr lvl="1"/>
            <a:endParaRPr lang="en-US" dirty="0">
              <a:latin typeface="Arial Black" panose="020B0A04020102020204" pitchFamily="34" charset="0"/>
            </a:endParaRPr>
          </a:p>
          <a:p>
            <a:pPr lvl="1"/>
            <a:endParaRPr lang="en-US" dirty="0">
              <a:latin typeface="Arial Black" panose="020B0A04020102020204" pitchFamily="34" charset="0"/>
            </a:endParaRPr>
          </a:p>
        </p:txBody>
      </p:sp>
    </p:spTree>
    <p:extLst>
      <p:ext uri="{BB962C8B-B14F-4D97-AF65-F5344CB8AC3E}">
        <p14:creationId xmlns:p14="http://schemas.microsoft.com/office/powerpoint/2010/main" val="439063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descr="up close image of waves">
            <a:extLst>
              <a:ext uri="{FF2B5EF4-FFF2-40B4-BE49-F238E27FC236}">
                <a16:creationId xmlns:a16="http://schemas.microsoft.com/office/drawing/2014/main" id="{9648A932-5E17-4859-9FE3-70EB96EA5C70}"/>
              </a:ext>
            </a:extLst>
          </p:cNvPr>
          <p:cNvPicPr>
            <a:picLocks noChangeAspect="1"/>
          </p:cNvPicPr>
          <p:nvPr/>
        </p:nvPicPr>
        <p:blipFill rotWithShape="1">
          <a:blip r:embed="rId3">
            <a:alphaModFix amt="41000"/>
          </a:blip>
          <a:srcRect l="9091" t="3462" b="19929"/>
          <a:stretch/>
        </p:blipFill>
        <p:spPr>
          <a:xfrm>
            <a:off x="20" y="1"/>
            <a:ext cx="12191980" cy="6858000"/>
          </a:xfrm>
          <a:prstGeom prst="rect">
            <a:avLst/>
          </a:prstGeom>
        </p:spPr>
      </p:pic>
      <p:sp>
        <p:nvSpPr>
          <p:cNvPr id="3" name="Subtitle 2">
            <a:extLst>
              <a:ext uri="{FF2B5EF4-FFF2-40B4-BE49-F238E27FC236}">
                <a16:creationId xmlns:a16="http://schemas.microsoft.com/office/drawing/2014/main" id="{516A0C15-5BB2-41A2-BD46-E18F635D59B0}"/>
              </a:ext>
            </a:extLst>
          </p:cNvPr>
          <p:cNvSpPr>
            <a:spLocks noGrp="1"/>
          </p:cNvSpPr>
          <p:nvPr>
            <p:ph type="subTitle" idx="1"/>
          </p:nvPr>
        </p:nvSpPr>
        <p:spPr>
          <a:xfrm>
            <a:off x="246490" y="270345"/>
            <a:ext cx="11736126" cy="5518205"/>
          </a:xfrm>
        </p:spPr>
        <p:txBody>
          <a:bodyPr>
            <a:normAutofit/>
          </a:bodyPr>
          <a:lstStyle/>
          <a:p>
            <a:pPr lvl="1"/>
            <a:r>
              <a:rPr lang="en-US" dirty="0">
                <a:latin typeface="Arial Black" panose="020B0A04020102020204" pitchFamily="34" charset="0"/>
              </a:rPr>
              <a:t>In 1856 the Sea Cadets Corps were known as the Lads Brigade. The Navy Lads Brigade were set up for the children of the sailors to keep them out of mischief and for the orphans of Crimean War, who were sleeping on the back streets of England's seaports.  </a:t>
            </a:r>
          </a:p>
          <a:p>
            <a:pPr lvl="1"/>
            <a:r>
              <a:rPr lang="en-US" dirty="0">
                <a:latin typeface="Arial Black" panose="020B0A04020102020204" pitchFamily="34" charset="0"/>
              </a:rPr>
              <a:t>The coastal communities banded together to provide a place for the sailors to pass on nautical skills and training to the young people for their future. </a:t>
            </a:r>
          </a:p>
          <a:p>
            <a:pPr lvl="1"/>
            <a:r>
              <a:rPr lang="en-US" dirty="0">
                <a:latin typeface="Arial Black" panose="020B0A04020102020204" pitchFamily="34" charset="0"/>
              </a:rPr>
              <a:t>In 1899 Queen Victoria became their Patron. As reward for their important work with young people, she gave £10 to the Windsor unit for uniforms. </a:t>
            </a:r>
          </a:p>
          <a:p>
            <a:pPr lvl="1"/>
            <a:r>
              <a:rPr lang="en-US" dirty="0">
                <a:latin typeface="Arial Black" panose="020B0A04020102020204" pitchFamily="34" charset="0"/>
              </a:rPr>
              <a:t>Soon after this, units starting springing up across the country. </a:t>
            </a:r>
          </a:p>
        </p:txBody>
      </p:sp>
      <p:pic>
        <p:nvPicPr>
          <p:cNvPr id="4" name="Picture 3">
            <a:extLst>
              <a:ext uri="{FF2B5EF4-FFF2-40B4-BE49-F238E27FC236}">
                <a16:creationId xmlns:a16="http://schemas.microsoft.com/office/drawing/2014/main" id="{5439B11E-83DC-4315-830D-D533C57E6A71}"/>
              </a:ext>
            </a:extLst>
          </p:cNvPr>
          <p:cNvPicPr>
            <a:picLocks noChangeAspect="1"/>
          </p:cNvPicPr>
          <p:nvPr/>
        </p:nvPicPr>
        <p:blipFill>
          <a:blip r:embed="rId4"/>
          <a:stretch>
            <a:fillRect/>
          </a:stretch>
        </p:blipFill>
        <p:spPr>
          <a:xfrm>
            <a:off x="4078664" y="124170"/>
            <a:ext cx="4034672" cy="2515366"/>
          </a:xfrm>
          <a:prstGeom prst="rect">
            <a:avLst/>
          </a:prstGeom>
        </p:spPr>
      </p:pic>
    </p:spTree>
    <p:extLst>
      <p:ext uri="{BB962C8B-B14F-4D97-AF65-F5344CB8AC3E}">
        <p14:creationId xmlns:p14="http://schemas.microsoft.com/office/powerpoint/2010/main" val="1109737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descr="up close image of waves">
            <a:extLst>
              <a:ext uri="{FF2B5EF4-FFF2-40B4-BE49-F238E27FC236}">
                <a16:creationId xmlns:a16="http://schemas.microsoft.com/office/drawing/2014/main" id="{692B3DD6-F115-484E-A49B-A9F70B6E8A2E}"/>
              </a:ext>
            </a:extLst>
          </p:cNvPr>
          <p:cNvPicPr>
            <a:picLocks noChangeAspect="1"/>
          </p:cNvPicPr>
          <p:nvPr/>
        </p:nvPicPr>
        <p:blipFill rotWithShape="1">
          <a:blip r:embed="rId3">
            <a:alphaModFix amt="25000"/>
          </a:blip>
          <a:srcRect b="15730"/>
          <a:stretch/>
        </p:blipFill>
        <p:spPr>
          <a:xfrm>
            <a:off x="1" y="-11"/>
            <a:ext cx="12191999" cy="6858011"/>
          </a:xfrm>
          <a:prstGeom prst="rect">
            <a:avLst/>
          </a:prstGeom>
        </p:spPr>
      </p:pic>
      <p:sp>
        <p:nvSpPr>
          <p:cNvPr id="2" name="Title 1">
            <a:extLst>
              <a:ext uri="{FF2B5EF4-FFF2-40B4-BE49-F238E27FC236}">
                <a16:creationId xmlns:a16="http://schemas.microsoft.com/office/drawing/2014/main" id="{3312E85E-DDC7-4684-AF8D-342EF677FB0D}"/>
              </a:ext>
            </a:extLst>
          </p:cNvPr>
          <p:cNvSpPr>
            <a:spLocks noGrp="1"/>
          </p:cNvSpPr>
          <p:nvPr>
            <p:ph type="title"/>
          </p:nvPr>
        </p:nvSpPr>
        <p:spPr/>
        <p:txBody>
          <a:bodyPr>
            <a:normAutofit/>
          </a:bodyPr>
          <a:lstStyle/>
          <a:p>
            <a:r>
              <a:rPr lang="en-US"/>
              <a:t>Decade of Events </a:t>
            </a:r>
            <a:endParaRPr lang="en-US" dirty="0"/>
          </a:p>
        </p:txBody>
      </p:sp>
      <p:graphicFrame>
        <p:nvGraphicFramePr>
          <p:cNvPr id="9" name="Content Placeholder 4" descr="hexagon timeline SmartArt&#10;">
            <a:extLst>
              <a:ext uri="{FF2B5EF4-FFF2-40B4-BE49-F238E27FC236}">
                <a16:creationId xmlns:a16="http://schemas.microsoft.com/office/drawing/2014/main" id="{CDAA796B-5E0C-4784-AC0C-18E4FB5F19E6}"/>
              </a:ext>
            </a:extLst>
          </p:cNvPr>
          <p:cNvGraphicFramePr>
            <a:graphicFrameLocks noGrp="1"/>
          </p:cNvGraphicFramePr>
          <p:nvPr>
            <p:ph idx="1"/>
            <p:extLst>
              <p:ext uri="{D42A27DB-BD31-4B8C-83A1-F6EECF244321}">
                <p14:modId xmlns:p14="http://schemas.microsoft.com/office/powerpoint/2010/main" val="4018188182"/>
              </p:ext>
            </p:extLst>
          </p:nvPr>
        </p:nvGraphicFramePr>
        <p:xfrm>
          <a:off x="436546" y="365125"/>
          <a:ext cx="10917254" cy="624306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92957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4" descr="up close image of waves">
            <a:extLst>
              <a:ext uri="{FF2B5EF4-FFF2-40B4-BE49-F238E27FC236}">
                <a16:creationId xmlns:a16="http://schemas.microsoft.com/office/drawing/2014/main" id="{9648A932-5E17-4859-9FE3-70EB96EA5C70}"/>
              </a:ext>
            </a:extLst>
          </p:cNvPr>
          <p:cNvPicPr>
            <a:picLocks noChangeAspect="1"/>
          </p:cNvPicPr>
          <p:nvPr/>
        </p:nvPicPr>
        <p:blipFill rotWithShape="1">
          <a:blip r:embed="rId5">
            <a:alphaModFix amt="41000"/>
          </a:blip>
          <a:srcRect l="9091" t="3462" b="19929"/>
          <a:stretch/>
        </p:blipFill>
        <p:spPr>
          <a:xfrm>
            <a:off x="20" y="1"/>
            <a:ext cx="12191980" cy="6858000"/>
          </a:xfrm>
          <a:prstGeom prst="rect">
            <a:avLst/>
          </a:prstGeom>
        </p:spPr>
      </p:pic>
      <p:sp>
        <p:nvSpPr>
          <p:cNvPr id="3" name="Subtitle 2">
            <a:extLst>
              <a:ext uri="{FF2B5EF4-FFF2-40B4-BE49-F238E27FC236}">
                <a16:creationId xmlns:a16="http://schemas.microsoft.com/office/drawing/2014/main" id="{516A0C15-5BB2-41A2-BD46-E18F635D59B0}"/>
              </a:ext>
            </a:extLst>
          </p:cNvPr>
          <p:cNvSpPr>
            <a:spLocks noGrp="1"/>
          </p:cNvSpPr>
          <p:nvPr>
            <p:ph type="subTitle" idx="1"/>
          </p:nvPr>
        </p:nvSpPr>
        <p:spPr>
          <a:xfrm>
            <a:off x="1175575" y="937458"/>
            <a:ext cx="11338560" cy="5706533"/>
          </a:xfrm>
        </p:spPr>
        <p:txBody>
          <a:bodyPr>
            <a:normAutofit/>
          </a:bodyPr>
          <a:lstStyle/>
          <a:p>
            <a:pPr lvl="1" algn="l"/>
            <a:r>
              <a:rPr lang="en-US" dirty="0">
                <a:latin typeface="Arial Black" panose="020B0A04020102020204" pitchFamily="34" charset="0"/>
              </a:rPr>
              <a:t>			</a:t>
            </a:r>
          </a:p>
          <a:p>
            <a:pPr lvl="1" algn="l"/>
            <a:endParaRPr lang="en-US" dirty="0">
              <a:latin typeface="Arial Black" panose="020B0A04020102020204" pitchFamily="34" charset="0"/>
            </a:endParaRPr>
          </a:p>
          <a:p>
            <a:pPr lvl="1" algn="l"/>
            <a:endParaRPr lang="en-US" dirty="0">
              <a:latin typeface="Arial Black" panose="020B0A04020102020204" pitchFamily="34" charset="0"/>
            </a:endParaRPr>
          </a:p>
          <a:p>
            <a:pPr lvl="1" algn="l"/>
            <a:r>
              <a:rPr lang="en-US" dirty="0">
                <a:latin typeface="Arial Black" panose="020B0A04020102020204" pitchFamily="34" charset="0"/>
              </a:rPr>
              <a:t>			The Five Pillars of Youth Work</a:t>
            </a:r>
          </a:p>
          <a:p>
            <a:pPr lvl="1" algn="l"/>
            <a:endParaRPr lang="en-US" dirty="0">
              <a:latin typeface="Arial Black" panose="020B0A04020102020204" pitchFamily="34" charset="0"/>
            </a:endParaRPr>
          </a:p>
          <a:p>
            <a:pPr marL="4000500" lvl="8" indent="-342900" algn="l">
              <a:buFont typeface="Arial" panose="020B0604020202020204" pitchFamily="34" charset="0"/>
              <a:buChar char="•"/>
            </a:pPr>
            <a:r>
              <a:rPr lang="en-US" dirty="0">
                <a:latin typeface="Arial Black" panose="020B0A04020102020204" pitchFamily="34" charset="0"/>
              </a:rPr>
              <a:t>Educative</a:t>
            </a:r>
          </a:p>
          <a:p>
            <a:pPr marL="4000500" lvl="8" indent="-342900" algn="l">
              <a:buFont typeface="Arial" panose="020B0604020202020204" pitchFamily="34" charset="0"/>
              <a:buChar char="•"/>
            </a:pPr>
            <a:r>
              <a:rPr lang="en-US" dirty="0">
                <a:latin typeface="Arial Black" panose="020B0A04020102020204" pitchFamily="34" charset="0"/>
              </a:rPr>
              <a:t>Empowering </a:t>
            </a:r>
          </a:p>
          <a:p>
            <a:pPr marL="4000500" lvl="8" indent="-342900" algn="l">
              <a:buFont typeface="Arial" panose="020B0604020202020204" pitchFamily="34" charset="0"/>
              <a:buChar char="•"/>
            </a:pPr>
            <a:r>
              <a:rPr lang="en-US" dirty="0">
                <a:latin typeface="Arial Black" panose="020B0A04020102020204" pitchFamily="34" charset="0"/>
              </a:rPr>
              <a:t>Participative</a:t>
            </a:r>
          </a:p>
          <a:p>
            <a:pPr marL="4000500" lvl="8" indent="-342900" algn="l">
              <a:buFont typeface="Arial" panose="020B0604020202020204" pitchFamily="34" charset="0"/>
              <a:buChar char="•"/>
            </a:pPr>
            <a:r>
              <a:rPr lang="en-US" dirty="0">
                <a:latin typeface="Arial Black" panose="020B0A04020102020204" pitchFamily="34" charset="0"/>
              </a:rPr>
              <a:t>Inclusive</a:t>
            </a:r>
          </a:p>
          <a:p>
            <a:pPr marL="4000500" lvl="8" indent="-342900" algn="l">
              <a:buFont typeface="Arial" panose="020B0604020202020204" pitchFamily="34" charset="0"/>
              <a:buChar char="•"/>
            </a:pPr>
            <a:r>
              <a:rPr lang="en-US" dirty="0">
                <a:latin typeface="Arial Black" panose="020B0A04020102020204" pitchFamily="34" charset="0"/>
              </a:rPr>
              <a:t>Expressive  </a:t>
            </a:r>
          </a:p>
        </p:txBody>
      </p:sp>
      <p:pic>
        <p:nvPicPr>
          <p:cNvPr id="4" name="SCC Vid">
            <a:hlinkClick r:id="" action="ppaction://media"/>
            <a:extLst>
              <a:ext uri="{FF2B5EF4-FFF2-40B4-BE49-F238E27FC236}">
                <a16:creationId xmlns:a16="http://schemas.microsoft.com/office/drawing/2014/main" id="{3DC94FA8-9D3E-49F0-9151-9FB639E72EE1}"/>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3225108" y="299547"/>
            <a:ext cx="5741784" cy="3760075"/>
          </a:xfrm>
          <a:prstGeom prst="rect">
            <a:avLst/>
          </a:prstGeom>
        </p:spPr>
      </p:pic>
      <p:sp>
        <p:nvSpPr>
          <p:cNvPr id="6" name="TextBox 5">
            <a:extLst>
              <a:ext uri="{FF2B5EF4-FFF2-40B4-BE49-F238E27FC236}">
                <a16:creationId xmlns:a16="http://schemas.microsoft.com/office/drawing/2014/main" id="{0E5183AD-4D75-4B3F-A947-8713D18D6D77}"/>
              </a:ext>
            </a:extLst>
          </p:cNvPr>
          <p:cNvSpPr txBox="1"/>
          <p:nvPr/>
        </p:nvSpPr>
        <p:spPr>
          <a:xfrm>
            <a:off x="6322978" y="4059622"/>
            <a:ext cx="2947481" cy="369332"/>
          </a:xfrm>
          <a:prstGeom prst="rect">
            <a:avLst/>
          </a:prstGeom>
          <a:noFill/>
        </p:spPr>
        <p:txBody>
          <a:bodyPr wrap="square" rtlCol="0">
            <a:spAutoFit/>
          </a:bodyPr>
          <a:lstStyle/>
          <a:p>
            <a:r>
              <a:rPr lang="en-GB" dirty="0"/>
              <a:t>(</a:t>
            </a:r>
            <a:r>
              <a:rPr lang="en-GB" sz="1400" dirty="0">
                <a:latin typeface="Arial Black" panose="020B0A04020102020204" pitchFamily="34" charset="0"/>
              </a:rPr>
              <a:t>Training Sea Cadets 1929</a:t>
            </a:r>
            <a:r>
              <a:rPr lang="en-GB" dirty="0"/>
              <a:t>)</a:t>
            </a:r>
          </a:p>
        </p:txBody>
      </p:sp>
      <p:sp>
        <p:nvSpPr>
          <p:cNvPr id="7" name="TextBox 6">
            <a:extLst>
              <a:ext uri="{FF2B5EF4-FFF2-40B4-BE49-F238E27FC236}">
                <a16:creationId xmlns:a16="http://schemas.microsoft.com/office/drawing/2014/main" id="{CA17261E-3CF0-4545-B3AD-DA3DB431D327}"/>
              </a:ext>
            </a:extLst>
          </p:cNvPr>
          <p:cNvSpPr txBox="1"/>
          <p:nvPr/>
        </p:nvSpPr>
        <p:spPr>
          <a:xfrm>
            <a:off x="6607534" y="6432605"/>
            <a:ext cx="5454595" cy="369332"/>
          </a:xfrm>
          <a:prstGeom prst="rect">
            <a:avLst/>
          </a:prstGeom>
          <a:noFill/>
        </p:spPr>
        <p:txBody>
          <a:bodyPr wrap="square" rtlCol="0">
            <a:spAutoFit/>
          </a:bodyPr>
          <a:lstStyle/>
          <a:p>
            <a:r>
              <a:rPr lang="en-GB" dirty="0"/>
              <a:t>(</a:t>
            </a:r>
            <a:r>
              <a:rPr lang="en-GB" sz="1400" dirty="0">
                <a:latin typeface="Arial Black" panose="020B0A04020102020204" pitchFamily="34" charset="0"/>
              </a:rPr>
              <a:t>Youth Work in Wales: Principles and Purposes, 2018)</a:t>
            </a:r>
          </a:p>
        </p:txBody>
      </p:sp>
    </p:spTree>
    <p:extLst>
      <p:ext uri="{BB962C8B-B14F-4D97-AF65-F5344CB8AC3E}">
        <p14:creationId xmlns:p14="http://schemas.microsoft.com/office/powerpoint/2010/main" val="15062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536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descr="up close image of waves">
            <a:extLst>
              <a:ext uri="{FF2B5EF4-FFF2-40B4-BE49-F238E27FC236}">
                <a16:creationId xmlns:a16="http://schemas.microsoft.com/office/drawing/2014/main" id="{9648A932-5E17-4859-9FE3-70EB96EA5C70}"/>
              </a:ext>
            </a:extLst>
          </p:cNvPr>
          <p:cNvPicPr>
            <a:picLocks noChangeAspect="1"/>
          </p:cNvPicPr>
          <p:nvPr/>
        </p:nvPicPr>
        <p:blipFill rotWithShape="1">
          <a:blip r:embed="rId3">
            <a:alphaModFix amt="41000"/>
          </a:blip>
          <a:srcRect l="9091" t="3462" b="19929"/>
          <a:stretch/>
        </p:blipFill>
        <p:spPr>
          <a:xfrm>
            <a:off x="20" y="0"/>
            <a:ext cx="12191980" cy="6858000"/>
          </a:xfrm>
          <a:prstGeom prst="rect">
            <a:avLst/>
          </a:prstGeom>
        </p:spPr>
      </p:pic>
      <p:sp>
        <p:nvSpPr>
          <p:cNvPr id="3" name="Subtitle 2">
            <a:extLst>
              <a:ext uri="{FF2B5EF4-FFF2-40B4-BE49-F238E27FC236}">
                <a16:creationId xmlns:a16="http://schemas.microsoft.com/office/drawing/2014/main" id="{516A0C15-5BB2-41A2-BD46-E18F635D59B0}"/>
              </a:ext>
            </a:extLst>
          </p:cNvPr>
          <p:cNvSpPr>
            <a:spLocks noGrp="1"/>
          </p:cNvSpPr>
          <p:nvPr>
            <p:ph type="subTitle" idx="1"/>
          </p:nvPr>
        </p:nvSpPr>
        <p:spPr>
          <a:xfrm>
            <a:off x="246490" y="270345"/>
            <a:ext cx="11736126" cy="5518205"/>
          </a:xfrm>
        </p:spPr>
        <p:txBody>
          <a:bodyPr>
            <a:normAutofit/>
          </a:bodyPr>
          <a:lstStyle/>
          <a:p>
            <a:pPr lvl="1"/>
            <a:r>
              <a:rPr lang="en-GB" dirty="0">
                <a:latin typeface="Arial Black" panose="020B0A04020102020204" pitchFamily="34" charset="0"/>
              </a:rPr>
              <a:t>This in turn would have a massive positive affect on the young people’s lives and their communities, especially after the war, knowing they belong to a group, having something to do, making great friendships, but most importantly having a purpose in life, knowing they are making a difference.</a:t>
            </a:r>
          </a:p>
          <a:p>
            <a:pPr lvl="1"/>
            <a:endParaRPr lang="en-US" dirty="0">
              <a:latin typeface="Arial Black" panose="020B0A04020102020204" pitchFamily="34" charset="0"/>
            </a:endParaRPr>
          </a:p>
        </p:txBody>
      </p:sp>
      <p:pic>
        <p:nvPicPr>
          <p:cNvPr id="4" name="Picture 3">
            <a:extLst>
              <a:ext uri="{FF2B5EF4-FFF2-40B4-BE49-F238E27FC236}">
                <a16:creationId xmlns:a16="http://schemas.microsoft.com/office/drawing/2014/main" id="{6D15B718-A394-4140-93EB-D070F4E210EB}"/>
              </a:ext>
            </a:extLst>
          </p:cNvPr>
          <p:cNvPicPr>
            <a:picLocks noChangeAspect="1"/>
          </p:cNvPicPr>
          <p:nvPr/>
        </p:nvPicPr>
        <p:blipFill>
          <a:blip r:embed="rId4"/>
          <a:stretch>
            <a:fillRect/>
          </a:stretch>
        </p:blipFill>
        <p:spPr>
          <a:xfrm>
            <a:off x="424206" y="1069451"/>
            <a:ext cx="5337566" cy="2239358"/>
          </a:xfrm>
          <a:prstGeom prst="rect">
            <a:avLst/>
          </a:prstGeom>
        </p:spPr>
      </p:pic>
      <p:pic>
        <p:nvPicPr>
          <p:cNvPr id="7" name="Picture 6" descr="A group of people in a boat&#10;&#10;Description automatically generated">
            <a:extLst>
              <a:ext uri="{FF2B5EF4-FFF2-40B4-BE49-F238E27FC236}">
                <a16:creationId xmlns:a16="http://schemas.microsoft.com/office/drawing/2014/main" id="{97DF36C6-3F7D-4742-9B23-9A27BFD6E4AA}"/>
              </a:ext>
            </a:extLst>
          </p:cNvPr>
          <p:cNvPicPr>
            <a:picLocks noChangeAspect="1"/>
          </p:cNvPicPr>
          <p:nvPr/>
        </p:nvPicPr>
        <p:blipFill>
          <a:blip r:embed="rId5"/>
          <a:stretch>
            <a:fillRect/>
          </a:stretch>
        </p:blipFill>
        <p:spPr>
          <a:xfrm>
            <a:off x="7130587" y="461913"/>
            <a:ext cx="3918246" cy="3129699"/>
          </a:xfrm>
          <a:prstGeom prst="rect">
            <a:avLst/>
          </a:prstGeom>
        </p:spPr>
      </p:pic>
      <p:sp>
        <p:nvSpPr>
          <p:cNvPr id="8" name="TextBox 7">
            <a:extLst>
              <a:ext uri="{FF2B5EF4-FFF2-40B4-BE49-F238E27FC236}">
                <a16:creationId xmlns:a16="http://schemas.microsoft.com/office/drawing/2014/main" id="{13C9B1E5-CFDB-473A-ABCF-11C494B55189}"/>
              </a:ext>
            </a:extLst>
          </p:cNvPr>
          <p:cNvSpPr txBox="1"/>
          <p:nvPr/>
        </p:nvSpPr>
        <p:spPr>
          <a:xfrm>
            <a:off x="9350734" y="3591612"/>
            <a:ext cx="1836751" cy="369332"/>
          </a:xfrm>
          <a:prstGeom prst="rect">
            <a:avLst/>
          </a:prstGeom>
          <a:noFill/>
        </p:spPr>
        <p:txBody>
          <a:bodyPr wrap="square" rtlCol="0">
            <a:spAutoFit/>
          </a:bodyPr>
          <a:lstStyle/>
          <a:p>
            <a:r>
              <a:rPr lang="en-GB" dirty="0"/>
              <a:t>(nwemail.co.uk)</a:t>
            </a:r>
          </a:p>
        </p:txBody>
      </p:sp>
      <p:sp>
        <p:nvSpPr>
          <p:cNvPr id="11" name="TextBox 10">
            <a:extLst>
              <a:ext uri="{FF2B5EF4-FFF2-40B4-BE49-F238E27FC236}">
                <a16:creationId xmlns:a16="http://schemas.microsoft.com/office/drawing/2014/main" id="{BFD1AEFE-3FAA-47BD-B56E-38D44220DFB0}"/>
              </a:ext>
            </a:extLst>
          </p:cNvPr>
          <p:cNvSpPr txBox="1"/>
          <p:nvPr/>
        </p:nvSpPr>
        <p:spPr>
          <a:xfrm>
            <a:off x="4031311" y="3226026"/>
            <a:ext cx="1730461" cy="369332"/>
          </a:xfrm>
          <a:prstGeom prst="rect">
            <a:avLst/>
          </a:prstGeom>
          <a:noFill/>
        </p:spPr>
        <p:txBody>
          <a:bodyPr wrap="square" rtlCol="0">
            <a:spAutoFit/>
          </a:bodyPr>
          <a:lstStyle/>
          <a:p>
            <a:r>
              <a:rPr lang="en-GB" dirty="0"/>
              <a:t>(Sea-cadet.org)</a:t>
            </a:r>
          </a:p>
        </p:txBody>
      </p:sp>
    </p:spTree>
    <p:extLst>
      <p:ext uri="{BB962C8B-B14F-4D97-AF65-F5344CB8AC3E}">
        <p14:creationId xmlns:p14="http://schemas.microsoft.com/office/powerpoint/2010/main" val="2513213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2" name="Sea Cadets Parade - Trafalgar Square (1938) [www.youtubeconverter.one]">
            <a:hlinkClick r:id="" action="ppaction://media"/>
            <a:extLst>
              <a:ext uri="{FF2B5EF4-FFF2-40B4-BE49-F238E27FC236}">
                <a16:creationId xmlns:a16="http://schemas.microsoft.com/office/drawing/2014/main" id="{0560F9FC-B5E7-42F6-BEAA-AF6DE483C0E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994826" y="187258"/>
            <a:ext cx="4572000" cy="3429000"/>
          </a:xfrm>
          <a:prstGeom prst="rect">
            <a:avLst/>
          </a:prstGeom>
        </p:spPr>
      </p:pic>
      <p:pic>
        <p:nvPicPr>
          <p:cNvPr id="5" name="Picture 4" descr="up close image of waves">
            <a:extLst>
              <a:ext uri="{FF2B5EF4-FFF2-40B4-BE49-F238E27FC236}">
                <a16:creationId xmlns:a16="http://schemas.microsoft.com/office/drawing/2014/main" id="{9648A932-5E17-4859-9FE3-70EB96EA5C70}"/>
              </a:ext>
            </a:extLst>
          </p:cNvPr>
          <p:cNvPicPr>
            <a:picLocks noChangeAspect="1"/>
          </p:cNvPicPr>
          <p:nvPr/>
        </p:nvPicPr>
        <p:blipFill rotWithShape="1">
          <a:blip r:embed="rId6">
            <a:alphaModFix amt="41000"/>
          </a:blip>
          <a:srcRect l="9091" t="3462" b="19929"/>
          <a:stretch/>
        </p:blipFill>
        <p:spPr>
          <a:xfrm>
            <a:off x="20" y="1"/>
            <a:ext cx="12191980" cy="6858000"/>
          </a:xfrm>
          <a:prstGeom prst="rect">
            <a:avLst/>
          </a:prstGeom>
        </p:spPr>
      </p:pic>
      <p:sp>
        <p:nvSpPr>
          <p:cNvPr id="3" name="Subtitle 2">
            <a:extLst>
              <a:ext uri="{FF2B5EF4-FFF2-40B4-BE49-F238E27FC236}">
                <a16:creationId xmlns:a16="http://schemas.microsoft.com/office/drawing/2014/main" id="{516A0C15-5BB2-41A2-BD46-E18F635D59B0}"/>
              </a:ext>
            </a:extLst>
          </p:cNvPr>
          <p:cNvSpPr>
            <a:spLocks noGrp="1"/>
          </p:cNvSpPr>
          <p:nvPr>
            <p:ph type="subTitle" idx="1"/>
          </p:nvPr>
        </p:nvSpPr>
        <p:spPr>
          <a:xfrm>
            <a:off x="246490" y="270345"/>
            <a:ext cx="11736126" cy="6091544"/>
          </a:xfrm>
        </p:spPr>
        <p:txBody>
          <a:bodyPr>
            <a:normAutofit/>
          </a:bodyPr>
          <a:lstStyle/>
          <a:p>
            <a:pPr lvl="1"/>
            <a:endParaRPr lang="en-US" dirty="0">
              <a:latin typeface="Arial Black" panose="020B0A04020102020204" pitchFamily="34" charset="0"/>
            </a:endParaRPr>
          </a:p>
          <a:p>
            <a:pPr lvl="1"/>
            <a:endParaRPr lang="en-US" dirty="0">
              <a:latin typeface="Arial Black" panose="020B0A04020102020204" pitchFamily="34" charset="0"/>
            </a:endParaRPr>
          </a:p>
          <a:p>
            <a:pPr lvl="1"/>
            <a:endParaRPr lang="en-US" dirty="0">
              <a:latin typeface="Arial Black" panose="020B0A04020102020204" pitchFamily="34" charset="0"/>
            </a:endParaRPr>
          </a:p>
          <a:p>
            <a:pPr lvl="1"/>
            <a:r>
              <a:rPr lang="en-US" dirty="0">
                <a:latin typeface="Arial Black" panose="020B0A04020102020204" pitchFamily="34" charset="0"/>
              </a:rPr>
              <a:t>Trafalgar Parade (1939)</a:t>
            </a:r>
          </a:p>
          <a:p>
            <a:pPr lvl="1"/>
            <a:endParaRPr lang="en-US" dirty="0">
              <a:latin typeface="Arial Black" panose="020B0A04020102020204" pitchFamily="34" charset="0"/>
            </a:endParaRPr>
          </a:p>
          <a:p>
            <a:pPr lvl="1"/>
            <a:r>
              <a:rPr lang="en-US" dirty="0">
                <a:latin typeface="Arial Black" panose="020B0A04020102020204" pitchFamily="34" charset="0"/>
              </a:rPr>
              <a:t>National Youth Service Strategy for Wales –</a:t>
            </a:r>
          </a:p>
          <a:p>
            <a:pPr lvl="1"/>
            <a:r>
              <a:rPr lang="en-US" dirty="0">
                <a:latin typeface="Arial Black" panose="020B0A04020102020204" pitchFamily="34" charset="0"/>
              </a:rPr>
              <a:t>The Youth Service has a real role in contributing to the agenda by offering young people the sorts of opportunities that motivates them to take positive action and leads them to further development a wide range of skills and enhancing their emotional intelligence.</a:t>
            </a:r>
          </a:p>
          <a:p>
            <a:pPr lvl="1"/>
            <a:r>
              <a:rPr lang="en-US" dirty="0">
                <a:latin typeface="Arial Black" panose="020B0A04020102020204" pitchFamily="34" charset="0"/>
              </a:rPr>
              <a:t>							(WAG, 2007,p,vi)</a:t>
            </a:r>
          </a:p>
        </p:txBody>
      </p:sp>
    </p:spTree>
    <p:extLst>
      <p:ext uri="{BB962C8B-B14F-4D97-AF65-F5344CB8AC3E}">
        <p14:creationId xmlns:p14="http://schemas.microsoft.com/office/powerpoint/2010/main" val="3046158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911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descr="up close image of waves">
            <a:extLst>
              <a:ext uri="{FF2B5EF4-FFF2-40B4-BE49-F238E27FC236}">
                <a16:creationId xmlns:a16="http://schemas.microsoft.com/office/drawing/2014/main" id="{9648A932-5E17-4859-9FE3-70EB96EA5C70}"/>
              </a:ext>
            </a:extLst>
          </p:cNvPr>
          <p:cNvPicPr>
            <a:picLocks noChangeAspect="1"/>
          </p:cNvPicPr>
          <p:nvPr/>
        </p:nvPicPr>
        <p:blipFill rotWithShape="1">
          <a:blip r:embed="rId3">
            <a:alphaModFix amt="41000"/>
          </a:blip>
          <a:srcRect l="9091" t="3462" b="19929"/>
          <a:stretch/>
        </p:blipFill>
        <p:spPr>
          <a:xfrm>
            <a:off x="0" y="-34936"/>
            <a:ext cx="12191980" cy="6858000"/>
          </a:xfrm>
          <a:prstGeom prst="rect">
            <a:avLst/>
          </a:prstGeom>
        </p:spPr>
      </p:pic>
      <p:sp>
        <p:nvSpPr>
          <p:cNvPr id="3" name="Subtitle 2">
            <a:extLst>
              <a:ext uri="{FF2B5EF4-FFF2-40B4-BE49-F238E27FC236}">
                <a16:creationId xmlns:a16="http://schemas.microsoft.com/office/drawing/2014/main" id="{516A0C15-5BB2-41A2-BD46-E18F635D59B0}"/>
              </a:ext>
            </a:extLst>
          </p:cNvPr>
          <p:cNvSpPr>
            <a:spLocks noGrp="1"/>
          </p:cNvSpPr>
          <p:nvPr>
            <p:ph type="subTitle" idx="1"/>
          </p:nvPr>
        </p:nvSpPr>
        <p:spPr>
          <a:xfrm>
            <a:off x="3029447" y="3332266"/>
            <a:ext cx="4611756" cy="492311"/>
          </a:xfrm>
        </p:spPr>
        <p:txBody>
          <a:bodyPr>
            <a:normAutofit/>
          </a:bodyPr>
          <a:lstStyle/>
          <a:p>
            <a:pPr lvl="1"/>
            <a:r>
              <a:rPr lang="en-US" dirty="0">
                <a:latin typeface="Arial Black" panose="020B0A04020102020204" pitchFamily="34" charset="0"/>
              </a:rPr>
              <a:t>My Trafalgar Parade</a:t>
            </a:r>
          </a:p>
        </p:txBody>
      </p:sp>
      <p:pic>
        <p:nvPicPr>
          <p:cNvPr id="6" name="Picture 5">
            <a:extLst>
              <a:ext uri="{FF2B5EF4-FFF2-40B4-BE49-F238E27FC236}">
                <a16:creationId xmlns:a16="http://schemas.microsoft.com/office/drawing/2014/main" id="{6772EBF6-675F-4590-AAF6-4202D0723182}"/>
              </a:ext>
            </a:extLst>
          </p:cNvPr>
          <p:cNvPicPr>
            <a:picLocks noChangeAspect="1"/>
          </p:cNvPicPr>
          <p:nvPr/>
        </p:nvPicPr>
        <p:blipFill>
          <a:blip r:embed="rId4"/>
          <a:stretch>
            <a:fillRect/>
          </a:stretch>
        </p:blipFill>
        <p:spPr>
          <a:xfrm>
            <a:off x="-1584596" y="-571657"/>
            <a:ext cx="7912817" cy="4642941"/>
          </a:xfrm>
          <a:prstGeom prst="rect">
            <a:avLst/>
          </a:prstGeom>
        </p:spPr>
      </p:pic>
      <p:pic>
        <p:nvPicPr>
          <p:cNvPr id="13" name="Picture 12" descr="A picture containing outdoor, old&#10;&#10;Description automatically generated">
            <a:extLst>
              <a:ext uri="{FF2B5EF4-FFF2-40B4-BE49-F238E27FC236}">
                <a16:creationId xmlns:a16="http://schemas.microsoft.com/office/drawing/2014/main" id="{A382C17C-4867-4EF8-B283-66340897D5CD}"/>
              </a:ext>
            </a:extLst>
          </p:cNvPr>
          <p:cNvPicPr>
            <a:picLocks noChangeAspect="1"/>
          </p:cNvPicPr>
          <p:nvPr/>
        </p:nvPicPr>
        <p:blipFill>
          <a:blip r:embed="rId5"/>
          <a:stretch>
            <a:fillRect/>
          </a:stretch>
        </p:blipFill>
        <p:spPr>
          <a:xfrm>
            <a:off x="232220" y="4184544"/>
            <a:ext cx="6096001" cy="2362869"/>
          </a:xfrm>
          <a:prstGeom prst="rect">
            <a:avLst/>
          </a:prstGeom>
        </p:spPr>
      </p:pic>
      <p:pic>
        <p:nvPicPr>
          <p:cNvPr id="15" name="Picture 14" descr="A picture containing person, dark&#10;&#10;Description automatically generated">
            <a:extLst>
              <a:ext uri="{FF2B5EF4-FFF2-40B4-BE49-F238E27FC236}">
                <a16:creationId xmlns:a16="http://schemas.microsoft.com/office/drawing/2014/main" id="{7D295573-879A-40EF-9723-DC10F05A17A0}"/>
              </a:ext>
            </a:extLst>
          </p:cNvPr>
          <p:cNvPicPr>
            <a:picLocks noChangeAspect="1"/>
          </p:cNvPicPr>
          <p:nvPr/>
        </p:nvPicPr>
        <p:blipFill>
          <a:blip r:embed="rId6"/>
          <a:stretch>
            <a:fillRect/>
          </a:stretch>
        </p:blipFill>
        <p:spPr>
          <a:xfrm>
            <a:off x="4526691" y="2597238"/>
            <a:ext cx="8870418" cy="4885157"/>
          </a:xfrm>
          <a:prstGeom prst="rect">
            <a:avLst/>
          </a:prstGeom>
        </p:spPr>
      </p:pic>
      <p:pic>
        <p:nvPicPr>
          <p:cNvPr id="17" name="Picture 16">
            <a:extLst>
              <a:ext uri="{FF2B5EF4-FFF2-40B4-BE49-F238E27FC236}">
                <a16:creationId xmlns:a16="http://schemas.microsoft.com/office/drawing/2014/main" id="{523466EA-020B-47A2-AADB-AD3EF84249E8}"/>
              </a:ext>
            </a:extLst>
          </p:cNvPr>
          <p:cNvPicPr>
            <a:picLocks noChangeAspect="1"/>
          </p:cNvPicPr>
          <p:nvPr/>
        </p:nvPicPr>
        <p:blipFill>
          <a:blip r:embed="rId7"/>
          <a:stretch>
            <a:fillRect/>
          </a:stretch>
        </p:blipFill>
        <p:spPr>
          <a:xfrm>
            <a:off x="5707710" y="450547"/>
            <a:ext cx="5457245" cy="2396236"/>
          </a:xfrm>
          <a:prstGeom prst="rect">
            <a:avLst/>
          </a:prstGeom>
        </p:spPr>
      </p:pic>
    </p:spTree>
    <p:extLst>
      <p:ext uri="{BB962C8B-B14F-4D97-AF65-F5344CB8AC3E}">
        <p14:creationId xmlns:p14="http://schemas.microsoft.com/office/powerpoint/2010/main" val="3356687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descr="up close image of waves">
            <a:extLst>
              <a:ext uri="{FF2B5EF4-FFF2-40B4-BE49-F238E27FC236}">
                <a16:creationId xmlns:a16="http://schemas.microsoft.com/office/drawing/2014/main" id="{9648A932-5E17-4859-9FE3-70EB96EA5C70}"/>
              </a:ext>
            </a:extLst>
          </p:cNvPr>
          <p:cNvPicPr>
            <a:picLocks noChangeAspect="1"/>
          </p:cNvPicPr>
          <p:nvPr/>
        </p:nvPicPr>
        <p:blipFill rotWithShape="1">
          <a:blip r:embed="rId3">
            <a:alphaModFix amt="41000"/>
          </a:blip>
          <a:srcRect l="9091" t="3462" b="19929"/>
          <a:stretch/>
        </p:blipFill>
        <p:spPr>
          <a:xfrm>
            <a:off x="20" y="1"/>
            <a:ext cx="12191980" cy="6858000"/>
          </a:xfrm>
          <a:prstGeom prst="rect">
            <a:avLst/>
          </a:prstGeom>
        </p:spPr>
      </p:pic>
      <p:sp>
        <p:nvSpPr>
          <p:cNvPr id="3" name="Subtitle 2">
            <a:extLst>
              <a:ext uri="{FF2B5EF4-FFF2-40B4-BE49-F238E27FC236}">
                <a16:creationId xmlns:a16="http://schemas.microsoft.com/office/drawing/2014/main" id="{516A0C15-5BB2-41A2-BD46-E18F635D59B0}"/>
              </a:ext>
            </a:extLst>
          </p:cNvPr>
          <p:cNvSpPr>
            <a:spLocks noGrp="1"/>
          </p:cNvSpPr>
          <p:nvPr>
            <p:ph type="subTitle" idx="1"/>
          </p:nvPr>
        </p:nvSpPr>
        <p:spPr>
          <a:xfrm>
            <a:off x="246490" y="270345"/>
            <a:ext cx="11736126" cy="5518205"/>
          </a:xfrm>
        </p:spPr>
        <p:txBody>
          <a:bodyPr>
            <a:normAutofit/>
          </a:bodyPr>
          <a:lstStyle/>
          <a:p>
            <a:pPr lvl="1"/>
            <a:r>
              <a:rPr lang="en-US" dirty="0">
                <a:latin typeface="Arial Black" panose="020B0A04020102020204" pitchFamily="34" charset="0"/>
              </a:rPr>
              <a:t>Conclusion</a:t>
            </a:r>
          </a:p>
          <a:p>
            <a:pPr lvl="1"/>
            <a:endParaRPr lang="en-US" dirty="0">
              <a:latin typeface="Arial Black" panose="020B0A04020102020204" pitchFamily="34" charset="0"/>
            </a:endParaRPr>
          </a:p>
          <a:p>
            <a:pPr lvl="1"/>
            <a:r>
              <a:rPr lang="en-US" dirty="0">
                <a:latin typeface="Arial Black" panose="020B0A04020102020204" pitchFamily="34" charset="0"/>
              </a:rPr>
              <a:t>As you can tell, so much happened within 10 years. But the values and principles have always remained the same. The uniform may have changed but the amount they have to offer for young people is amazing. Friendships, life skills, knowledge, discipline and possibly even a career for life. </a:t>
            </a:r>
          </a:p>
          <a:p>
            <a:pPr lvl="1"/>
            <a:r>
              <a:rPr lang="en-US" dirty="0">
                <a:latin typeface="Arial Black" panose="020B0A04020102020204" pitchFamily="34" charset="0"/>
              </a:rPr>
              <a:t>As Youth Workers, we all want what is best for young people, allowing them to make their own decisions, giving them options to have the confidence to have their own voice. </a:t>
            </a:r>
          </a:p>
          <a:p>
            <a:pPr lvl="1"/>
            <a:r>
              <a:rPr lang="en-US" dirty="0">
                <a:latin typeface="Arial Black" panose="020B0A04020102020204" pitchFamily="34" charset="0"/>
              </a:rPr>
              <a:t>It is all about encouraging the person to be the best they can be. </a:t>
            </a:r>
          </a:p>
          <a:p>
            <a:pPr lvl="1"/>
            <a:endParaRPr lang="en-US" dirty="0">
              <a:latin typeface="Arial Black" panose="020B0A04020102020204" pitchFamily="34" charset="0"/>
            </a:endParaRPr>
          </a:p>
          <a:p>
            <a:pPr lvl="1"/>
            <a:r>
              <a:rPr lang="en-US" dirty="0">
                <a:latin typeface="Arial Black" panose="020B0A04020102020204" pitchFamily="34" charset="0"/>
              </a:rPr>
              <a:t> Thanks for taking the time to listen, I hope you enjoyed it!  </a:t>
            </a:r>
          </a:p>
          <a:p>
            <a:pPr lvl="1"/>
            <a:endParaRPr lang="en-US" dirty="0">
              <a:latin typeface="Arial Black" panose="020B0A04020102020204" pitchFamily="34" charset="0"/>
            </a:endParaRPr>
          </a:p>
        </p:txBody>
      </p:sp>
      <p:pic>
        <p:nvPicPr>
          <p:cNvPr id="4" name="Picture 3">
            <a:extLst>
              <a:ext uri="{FF2B5EF4-FFF2-40B4-BE49-F238E27FC236}">
                <a16:creationId xmlns:a16="http://schemas.microsoft.com/office/drawing/2014/main" id="{F17996F8-1942-4A16-8DC6-0A02C742B521}"/>
              </a:ext>
            </a:extLst>
          </p:cNvPr>
          <p:cNvPicPr>
            <a:picLocks noChangeAspect="1"/>
          </p:cNvPicPr>
          <p:nvPr/>
        </p:nvPicPr>
        <p:blipFill>
          <a:blip r:embed="rId4"/>
          <a:stretch>
            <a:fillRect/>
          </a:stretch>
        </p:blipFill>
        <p:spPr>
          <a:xfrm>
            <a:off x="37106" y="4912583"/>
            <a:ext cx="2345564" cy="1751934"/>
          </a:xfrm>
          <a:prstGeom prst="rect">
            <a:avLst/>
          </a:prstGeom>
        </p:spPr>
      </p:pic>
      <p:pic>
        <p:nvPicPr>
          <p:cNvPr id="7" name="Picture 6">
            <a:extLst>
              <a:ext uri="{FF2B5EF4-FFF2-40B4-BE49-F238E27FC236}">
                <a16:creationId xmlns:a16="http://schemas.microsoft.com/office/drawing/2014/main" id="{31ECE4AD-5EBE-4516-83C7-D9AF33B5314B}"/>
              </a:ext>
            </a:extLst>
          </p:cNvPr>
          <p:cNvPicPr>
            <a:picLocks noChangeAspect="1"/>
          </p:cNvPicPr>
          <p:nvPr/>
        </p:nvPicPr>
        <p:blipFill>
          <a:blip r:embed="rId5"/>
          <a:stretch>
            <a:fillRect/>
          </a:stretch>
        </p:blipFill>
        <p:spPr>
          <a:xfrm>
            <a:off x="9598632" y="41928"/>
            <a:ext cx="2488676" cy="1777445"/>
          </a:xfrm>
          <a:prstGeom prst="rect">
            <a:avLst/>
          </a:prstGeom>
        </p:spPr>
      </p:pic>
    </p:spTree>
    <p:extLst>
      <p:ext uri="{BB962C8B-B14F-4D97-AF65-F5344CB8AC3E}">
        <p14:creationId xmlns:p14="http://schemas.microsoft.com/office/powerpoint/2010/main" val="13462585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descr="up close image of waves">
            <a:extLst>
              <a:ext uri="{FF2B5EF4-FFF2-40B4-BE49-F238E27FC236}">
                <a16:creationId xmlns:a16="http://schemas.microsoft.com/office/drawing/2014/main" id="{9648A932-5E17-4859-9FE3-70EB96EA5C70}"/>
              </a:ext>
            </a:extLst>
          </p:cNvPr>
          <p:cNvPicPr>
            <a:picLocks noChangeAspect="1"/>
          </p:cNvPicPr>
          <p:nvPr/>
        </p:nvPicPr>
        <p:blipFill rotWithShape="1">
          <a:blip r:embed="rId3">
            <a:alphaModFix amt="41000"/>
          </a:blip>
          <a:srcRect l="9091" t="3462" b="19929"/>
          <a:stretch/>
        </p:blipFill>
        <p:spPr>
          <a:xfrm>
            <a:off x="20" y="1"/>
            <a:ext cx="12191980" cy="6858000"/>
          </a:xfrm>
          <a:prstGeom prst="rect">
            <a:avLst/>
          </a:prstGeom>
        </p:spPr>
      </p:pic>
      <p:sp>
        <p:nvSpPr>
          <p:cNvPr id="3" name="Subtitle 2">
            <a:extLst>
              <a:ext uri="{FF2B5EF4-FFF2-40B4-BE49-F238E27FC236}">
                <a16:creationId xmlns:a16="http://schemas.microsoft.com/office/drawing/2014/main" id="{516A0C15-5BB2-41A2-BD46-E18F635D59B0}"/>
              </a:ext>
            </a:extLst>
          </p:cNvPr>
          <p:cNvSpPr>
            <a:spLocks noGrp="1"/>
          </p:cNvSpPr>
          <p:nvPr>
            <p:ph type="subTitle" idx="1"/>
          </p:nvPr>
        </p:nvSpPr>
        <p:spPr>
          <a:xfrm>
            <a:off x="246490" y="690664"/>
            <a:ext cx="11736126" cy="5097886"/>
          </a:xfrm>
        </p:spPr>
        <p:txBody>
          <a:bodyPr>
            <a:normAutofit fontScale="92500" lnSpcReduction="20000"/>
          </a:bodyPr>
          <a:lstStyle/>
          <a:p>
            <a:pPr lvl="1"/>
            <a:r>
              <a:rPr lang="en-US" dirty="0">
                <a:latin typeface="Arial Black" panose="020B0A04020102020204" pitchFamily="34" charset="0"/>
              </a:rPr>
              <a:t>References:</a:t>
            </a:r>
          </a:p>
          <a:p>
            <a:pPr lvl="1" algn="l"/>
            <a:endParaRPr lang="en-US" dirty="0">
              <a:latin typeface="Arial Black" panose="020B0A04020102020204" pitchFamily="34" charset="0"/>
            </a:endParaRPr>
          </a:p>
          <a:p>
            <a:pPr lvl="1" algn="l"/>
            <a:r>
              <a:rPr lang="en-US" dirty="0">
                <a:latin typeface="Arial Black" panose="020B0A04020102020204" pitchFamily="34" charset="0"/>
              </a:rPr>
              <a:t>Welsh Assembly Government, (2007), Young People, Youth Work, Youth Service: National Youth Service Strategy for Wales, Cardiff: Welsh Assembly Government </a:t>
            </a:r>
          </a:p>
          <a:p>
            <a:pPr lvl="1" algn="l"/>
            <a:endParaRPr lang="en-US" dirty="0">
              <a:latin typeface="Arial Black" panose="020B0A04020102020204" pitchFamily="34" charset="0"/>
            </a:endParaRPr>
          </a:p>
          <a:p>
            <a:pPr lvl="1" algn="l"/>
            <a:r>
              <a:rPr lang="en-US" dirty="0">
                <a:latin typeface="Arial Black" panose="020B0A04020102020204" pitchFamily="34" charset="0"/>
              </a:rPr>
              <a:t>Youth Work in Wales Review Group, (2008), Youth Work in Wales: Principles and Purposes, Cardiff: Youth Work in Wales Review Group  </a:t>
            </a:r>
          </a:p>
          <a:p>
            <a:pPr lvl="1" algn="l"/>
            <a:endParaRPr lang="en-US" dirty="0">
              <a:latin typeface="Arial Black" panose="020B0A04020102020204" pitchFamily="34" charset="0"/>
            </a:endParaRPr>
          </a:p>
          <a:p>
            <a:pPr lvl="1" algn="l"/>
            <a:r>
              <a:rPr lang="en-US" dirty="0">
                <a:latin typeface="Arial Black" panose="020B0A04020102020204" pitchFamily="34" charset="0"/>
              </a:rPr>
              <a:t>You Tube Videos: </a:t>
            </a:r>
          </a:p>
          <a:p>
            <a:pPr lvl="1" algn="l"/>
            <a:r>
              <a:rPr lang="en-US" dirty="0">
                <a:latin typeface="Arial Black" panose="020B0A04020102020204" pitchFamily="34" charset="0"/>
              </a:rPr>
              <a:t>Training Sea Cadets (1929)</a:t>
            </a:r>
          </a:p>
          <a:p>
            <a:pPr lvl="1" algn="l"/>
            <a:r>
              <a:rPr lang="en-US" dirty="0">
                <a:latin typeface="Arial Black" panose="020B0A04020102020204" pitchFamily="34" charset="0"/>
              </a:rPr>
              <a:t>Sea Cadet Parade, (1938) Trafalgar Parade</a:t>
            </a:r>
          </a:p>
          <a:p>
            <a:pPr lvl="1" algn="l"/>
            <a:endParaRPr lang="en-US" dirty="0">
              <a:latin typeface="Arial Black" panose="020B0A04020102020204" pitchFamily="34" charset="0"/>
            </a:endParaRPr>
          </a:p>
          <a:p>
            <a:pPr lvl="1" algn="l"/>
            <a:r>
              <a:rPr lang="en-US" dirty="0">
                <a:latin typeface="Arial Black" panose="020B0A04020102020204" pitchFamily="34" charset="0"/>
              </a:rPr>
              <a:t>Photos: </a:t>
            </a:r>
          </a:p>
          <a:p>
            <a:pPr lvl="1" algn="l"/>
            <a:r>
              <a:rPr lang="en-US" dirty="0">
                <a:latin typeface="Arial Black" panose="020B0A04020102020204" pitchFamily="34" charset="0"/>
              </a:rPr>
              <a:t>Depositphotos.com</a:t>
            </a:r>
          </a:p>
          <a:p>
            <a:pPr lvl="1" algn="l"/>
            <a:r>
              <a:rPr lang="en-US" dirty="0">
                <a:latin typeface="Arial Black" panose="020B0A04020102020204" pitchFamily="34" charset="0"/>
              </a:rPr>
              <a:t>Sea-cadet.org</a:t>
            </a:r>
          </a:p>
          <a:p>
            <a:pPr lvl="1" algn="l"/>
            <a:r>
              <a:rPr lang="en-US" dirty="0">
                <a:latin typeface="Arial Black" panose="020B0A04020102020204" pitchFamily="34" charset="0"/>
              </a:rPr>
              <a:t>Nwemail.co.uk</a:t>
            </a:r>
          </a:p>
          <a:p>
            <a:pPr lvl="1" algn="l"/>
            <a:r>
              <a:rPr lang="en-US" dirty="0">
                <a:latin typeface="Arial Black" panose="020B0A04020102020204" pitchFamily="34" charset="0"/>
              </a:rPr>
              <a:t>Bradfordonavonmuseum.co.uk</a:t>
            </a:r>
          </a:p>
          <a:p>
            <a:pPr lvl="1" algn="l"/>
            <a:r>
              <a:rPr lang="en-US" dirty="0">
                <a:latin typeface="Arial Black" panose="020B0A04020102020204" pitchFamily="34" charset="0"/>
              </a:rPr>
              <a:t>My own photos, 2000 to 2001</a:t>
            </a:r>
          </a:p>
          <a:p>
            <a:pPr lvl="1"/>
            <a:endParaRPr lang="en-US" dirty="0">
              <a:latin typeface="Arial Black" panose="020B0A04020102020204" pitchFamily="34" charset="0"/>
            </a:endParaRPr>
          </a:p>
          <a:p>
            <a:pPr lvl="1"/>
            <a:endParaRPr lang="en-US" dirty="0">
              <a:latin typeface="Arial Black" panose="020B0A04020102020204" pitchFamily="34" charset="0"/>
            </a:endParaRPr>
          </a:p>
        </p:txBody>
      </p:sp>
    </p:spTree>
    <p:extLst>
      <p:ext uri="{BB962C8B-B14F-4D97-AF65-F5344CB8AC3E}">
        <p14:creationId xmlns:p14="http://schemas.microsoft.com/office/powerpoint/2010/main" val="3604787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descr="up close image of waves">
            <a:extLst>
              <a:ext uri="{FF2B5EF4-FFF2-40B4-BE49-F238E27FC236}">
                <a16:creationId xmlns:a16="http://schemas.microsoft.com/office/drawing/2014/main" id="{9648A932-5E17-4859-9FE3-70EB96EA5C70}"/>
              </a:ext>
            </a:extLst>
          </p:cNvPr>
          <p:cNvPicPr>
            <a:picLocks noChangeAspect="1"/>
          </p:cNvPicPr>
          <p:nvPr/>
        </p:nvPicPr>
        <p:blipFill rotWithShape="1">
          <a:blip r:embed="rId3">
            <a:alphaModFix amt="41000"/>
          </a:blip>
          <a:srcRect l="9091" t="3462" b="19929"/>
          <a:stretch/>
        </p:blipFill>
        <p:spPr>
          <a:xfrm>
            <a:off x="20" y="1"/>
            <a:ext cx="12191980" cy="6858000"/>
          </a:xfrm>
          <a:prstGeom prst="rect">
            <a:avLst/>
          </a:prstGeom>
        </p:spPr>
      </p:pic>
      <p:sp>
        <p:nvSpPr>
          <p:cNvPr id="3" name="Subtitle 2">
            <a:extLst>
              <a:ext uri="{FF2B5EF4-FFF2-40B4-BE49-F238E27FC236}">
                <a16:creationId xmlns:a16="http://schemas.microsoft.com/office/drawing/2014/main" id="{516A0C15-5BB2-41A2-BD46-E18F635D59B0}"/>
              </a:ext>
            </a:extLst>
          </p:cNvPr>
          <p:cNvSpPr>
            <a:spLocks noGrp="1"/>
          </p:cNvSpPr>
          <p:nvPr>
            <p:ph type="subTitle" idx="1"/>
          </p:nvPr>
        </p:nvSpPr>
        <p:spPr>
          <a:xfrm>
            <a:off x="246490" y="270345"/>
            <a:ext cx="11736126" cy="5518205"/>
          </a:xfrm>
        </p:spPr>
        <p:txBody>
          <a:bodyPr>
            <a:normAutofit/>
          </a:bodyPr>
          <a:lstStyle/>
          <a:p>
            <a:pPr lvl="1"/>
            <a:endParaRPr lang="en-US" dirty="0">
              <a:latin typeface="Arial Black" panose="020B0A04020102020204" pitchFamily="34" charset="0"/>
            </a:endParaRPr>
          </a:p>
        </p:txBody>
      </p:sp>
      <p:sp>
        <p:nvSpPr>
          <p:cNvPr id="2" name="Rectangle 1">
            <a:extLst>
              <a:ext uri="{FF2B5EF4-FFF2-40B4-BE49-F238E27FC236}">
                <a16:creationId xmlns:a16="http://schemas.microsoft.com/office/drawing/2014/main" id="{9D2E5776-3442-4A27-AAA5-84D1CAB370DD}"/>
              </a:ext>
            </a:extLst>
          </p:cNvPr>
          <p:cNvSpPr/>
          <p:nvPr/>
        </p:nvSpPr>
        <p:spPr>
          <a:xfrm>
            <a:off x="-95416" y="357809"/>
            <a:ext cx="12040926" cy="923330"/>
          </a:xfrm>
          <a:prstGeom prst="rect">
            <a:avLst/>
          </a:prstGeom>
          <a:noFill/>
        </p:spPr>
        <p:txBody>
          <a:bodyPr wrap="square" lIns="91440" tIns="45720" rIns="91440" bIns="45720">
            <a:spAutoFit/>
          </a:bodyPr>
          <a:lstStyle/>
          <a:p>
            <a:pPr algn="ctr"/>
            <a:r>
              <a:rPr lang="en-US"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Questions?</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pic>
        <p:nvPicPr>
          <p:cNvPr id="6" name="Picture 5" descr="A picture containing text&#10;&#10;Description automatically generated">
            <a:extLst>
              <a:ext uri="{FF2B5EF4-FFF2-40B4-BE49-F238E27FC236}">
                <a16:creationId xmlns:a16="http://schemas.microsoft.com/office/drawing/2014/main" id="{B6FF985B-BEFC-495F-9F6F-9A8BD65A9FCC}"/>
              </a:ext>
            </a:extLst>
          </p:cNvPr>
          <p:cNvPicPr>
            <a:picLocks noChangeAspect="1"/>
          </p:cNvPicPr>
          <p:nvPr/>
        </p:nvPicPr>
        <p:blipFill>
          <a:blip r:embed="rId4"/>
          <a:stretch>
            <a:fillRect/>
          </a:stretch>
        </p:blipFill>
        <p:spPr>
          <a:xfrm>
            <a:off x="2615978" y="1512123"/>
            <a:ext cx="6830171" cy="4546771"/>
          </a:xfrm>
          <a:prstGeom prst="rect">
            <a:avLst/>
          </a:prstGeom>
        </p:spPr>
      </p:pic>
    </p:spTree>
    <p:extLst>
      <p:ext uri="{BB962C8B-B14F-4D97-AF65-F5344CB8AC3E}">
        <p14:creationId xmlns:p14="http://schemas.microsoft.com/office/powerpoint/2010/main" val="115183732"/>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AF23494-F630-4E01-81EA-AA2F2975971E}">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E76CE1C2-24FF-4125-B61C-AD39973FCD09}">
  <ds:schemaRefs>
    <ds:schemaRef ds:uri="http://schemas.microsoft.com/sharepoint/v3/contenttype/forms"/>
  </ds:schemaRefs>
</ds:datastoreItem>
</file>

<file path=customXml/itemProps3.xml><?xml version="1.0" encoding="utf-8"?>
<ds:datastoreItem xmlns:ds="http://schemas.openxmlformats.org/officeDocument/2006/customXml" ds:itemID="{CC083022-B7D0-4DE3-9976-6A91422D94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7313</TotalTime>
  <Words>816</Words>
  <Application>Microsoft Office PowerPoint</Application>
  <PresentationFormat>Widescreen</PresentationFormat>
  <Paragraphs>102</Paragraphs>
  <Slides>12</Slides>
  <Notes>0</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Arial Black</vt:lpstr>
      <vt:lpstr>Calibri</vt:lpstr>
      <vt:lpstr>Corbel</vt:lpstr>
      <vt:lpstr>Depth</vt:lpstr>
      <vt:lpstr>PowerPoint Presentation</vt:lpstr>
      <vt:lpstr>PowerPoint Presentation</vt:lpstr>
      <vt:lpstr>PowerPoint Presentation</vt:lpstr>
      <vt:lpstr>PowerPoint Presentation</vt:lpstr>
      <vt:lpstr>Decade of Events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Rosie Lou Duckworth</dc:creator>
  <cp:lastModifiedBy>Rosie Lou Duckworth</cp:lastModifiedBy>
  <cp:revision>58</cp:revision>
  <dcterms:created xsi:type="dcterms:W3CDTF">2021-01-07T16:46:04Z</dcterms:created>
  <dcterms:modified xsi:type="dcterms:W3CDTF">2021-01-12T20:35:07Z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