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ebp" ContentType="image/jpeg"/>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97"/>
  </p:notesMasterIdLst>
  <p:handoutMasterIdLst>
    <p:handoutMasterId r:id="rId98"/>
  </p:handoutMasterIdLst>
  <p:sldIdLst>
    <p:sldId id="256" r:id="rId5"/>
    <p:sldId id="280" r:id="rId6"/>
    <p:sldId id="281" r:id="rId7"/>
    <p:sldId id="367" r:id="rId8"/>
    <p:sldId id="385" r:id="rId9"/>
    <p:sldId id="392" r:id="rId10"/>
    <p:sldId id="393" r:id="rId11"/>
    <p:sldId id="394" r:id="rId12"/>
    <p:sldId id="303" r:id="rId13"/>
    <p:sldId id="302" r:id="rId14"/>
    <p:sldId id="304" r:id="rId15"/>
    <p:sldId id="300" r:id="rId16"/>
    <p:sldId id="368" r:id="rId17"/>
    <p:sldId id="305" r:id="rId18"/>
    <p:sldId id="301" r:id="rId19"/>
    <p:sldId id="309" r:id="rId20"/>
    <p:sldId id="308" r:id="rId21"/>
    <p:sldId id="307" r:id="rId22"/>
    <p:sldId id="306" r:id="rId23"/>
    <p:sldId id="316" r:id="rId24"/>
    <p:sldId id="317" r:id="rId25"/>
    <p:sldId id="323" r:id="rId26"/>
    <p:sldId id="324" r:id="rId27"/>
    <p:sldId id="358" r:id="rId28"/>
    <p:sldId id="364" r:id="rId29"/>
    <p:sldId id="362" r:id="rId30"/>
    <p:sldId id="366" r:id="rId31"/>
    <p:sldId id="363" r:id="rId32"/>
    <p:sldId id="365" r:id="rId33"/>
    <p:sldId id="380" r:id="rId34"/>
    <p:sldId id="378" r:id="rId35"/>
    <p:sldId id="379" r:id="rId36"/>
    <p:sldId id="359" r:id="rId37"/>
    <p:sldId id="360" r:id="rId38"/>
    <p:sldId id="361" r:id="rId39"/>
    <p:sldId id="407" r:id="rId40"/>
    <p:sldId id="329" r:id="rId41"/>
    <p:sldId id="345" r:id="rId42"/>
    <p:sldId id="336" r:id="rId43"/>
    <p:sldId id="337" r:id="rId44"/>
    <p:sldId id="338" r:id="rId45"/>
    <p:sldId id="348" r:id="rId46"/>
    <p:sldId id="339" r:id="rId47"/>
    <p:sldId id="340" r:id="rId48"/>
    <p:sldId id="342" r:id="rId49"/>
    <p:sldId id="343" r:id="rId50"/>
    <p:sldId id="344" r:id="rId51"/>
    <p:sldId id="349" r:id="rId52"/>
    <p:sldId id="346" r:id="rId53"/>
    <p:sldId id="347" r:id="rId54"/>
    <p:sldId id="335" r:id="rId55"/>
    <p:sldId id="332" r:id="rId56"/>
    <p:sldId id="319" r:id="rId57"/>
    <p:sldId id="321" r:id="rId58"/>
    <p:sldId id="404" r:id="rId59"/>
    <p:sldId id="320" r:id="rId60"/>
    <p:sldId id="405" r:id="rId61"/>
    <p:sldId id="327" r:id="rId62"/>
    <p:sldId id="322" r:id="rId63"/>
    <p:sldId id="331" r:id="rId64"/>
    <p:sldId id="333" r:id="rId65"/>
    <p:sldId id="350" r:id="rId66"/>
    <p:sldId id="351" r:id="rId67"/>
    <p:sldId id="391" r:id="rId68"/>
    <p:sldId id="352" r:id="rId69"/>
    <p:sldId id="397" r:id="rId70"/>
    <p:sldId id="398" r:id="rId71"/>
    <p:sldId id="399" r:id="rId72"/>
    <p:sldId id="400" r:id="rId73"/>
    <p:sldId id="401" r:id="rId74"/>
    <p:sldId id="402" r:id="rId75"/>
    <p:sldId id="403" r:id="rId76"/>
    <p:sldId id="353" r:id="rId77"/>
    <p:sldId id="354" r:id="rId78"/>
    <p:sldId id="355" r:id="rId79"/>
    <p:sldId id="356" r:id="rId80"/>
    <p:sldId id="357" r:id="rId81"/>
    <p:sldId id="341" r:id="rId82"/>
    <p:sldId id="328" r:id="rId83"/>
    <p:sldId id="376" r:id="rId84"/>
    <p:sldId id="395" r:id="rId85"/>
    <p:sldId id="396" r:id="rId86"/>
    <p:sldId id="382" r:id="rId87"/>
    <p:sldId id="383" r:id="rId88"/>
    <p:sldId id="386" r:id="rId89"/>
    <p:sldId id="390" r:id="rId90"/>
    <p:sldId id="377" r:id="rId91"/>
    <p:sldId id="387" r:id="rId92"/>
    <p:sldId id="389" r:id="rId93"/>
    <p:sldId id="408" r:id="rId94"/>
    <p:sldId id="406" r:id="rId95"/>
    <p:sldId id="268" r:id="rId9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16D9F66E-5EB9-4882-86FB-DCBF35E3C3E4}" styleName="">
    <a:wholeTbl>
      <a:tcTxStyle>
        <a:font>
          <a:latin typeface="+mn-lt"/>
          <a:ea typeface="+mn-ea"/>
          <a:cs typeface="+mn-cs"/>
        </a:font>
        <a:srgbClr val="000000"/>
      </a:tcTxStyle>
      <a:tcStyle>
        <a:tcBdr>
          <a:left>
            <a:ln w="12701" cap="flat" cmpd="sng" algn="ctr">
              <a:solidFill>
                <a:srgbClr val="70AD47"/>
              </a:solidFill>
              <a:prstDash val="solid"/>
              <a:round/>
              <a:headEnd type="none" w="med" len="med"/>
              <a:tailEnd type="none" w="med" len="med"/>
            </a:ln>
          </a:left>
          <a:right>
            <a:ln w="12701" cap="flat" cmpd="sng" algn="ctr">
              <a:solidFill>
                <a:srgbClr val="70AD47"/>
              </a:solidFill>
              <a:prstDash val="solid"/>
              <a:round/>
              <a:headEnd type="none" w="med" len="med"/>
              <a:tailEnd type="none" w="med" len="med"/>
            </a:ln>
          </a:right>
          <a:top>
            <a:ln w="12701" cap="flat" cmpd="sng" algn="ctr">
              <a:solidFill>
                <a:srgbClr val="70AD47"/>
              </a:solidFill>
              <a:prstDash val="solid"/>
              <a:round/>
              <a:headEnd type="none" w="med" len="med"/>
              <a:tailEnd type="none" w="med" len="med"/>
            </a:ln>
          </a:top>
          <a:bottom>
            <a:ln w="12701" cap="flat" cmpd="sng" algn="ctr">
              <a:solidFill>
                <a:srgbClr val="70AD47"/>
              </a:solidFill>
              <a:prstDash val="solid"/>
              <a:round/>
              <a:headEnd type="none" w="med" len="med"/>
              <a:tailEnd type="none" w="med" len="med"/>
            </a:ln>
          </a:bottom>
        </a:tcBdr>
        <a:fill>
          <a:solidFill>
            <a:srgbClr val="EBF1E9"/>
          </a:solidFill>
        </a:fill>
      </a:tcStyle>
    </a:wholeTbl>
    <a:band1H>
      <a:tcStyle>
        <a:tcBdr/>
        <a:fill>
          <a:solidFill>
            <a:srgbClr val="D5E3CF"/>
          </a:solidFill>
        </a:fill>
      </a:tcStyle>
    </a:band1H>
    <a:band1V>
      <a:tcStyle>
        <a:tcBdr/>
        <a:fill>
          <a:solidFill>
            <a:srgbClr val="D5E3CF"/>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25402" cap="flat" cmpd="sng" algn="ctr">
              <a:solidFill>
                <a:srgbClr val="70AD47"/>
              </a:solidFill>
              <a:prstDash val="solid"/>
              <a:round/>
              <a:headEnd type="none" w="med" len="med"/>
              <a:tailEnd type="none" w="med" len="med"/>
            </a:ln>
          </a:top>
        </a:tcBdr>
        <a:fill>
          <a:solidFill>
            <a:srgbClr val="EBF1E9"/>
          </a:solidFill>
        </a:fill>
      </a:tcStyle>
    </a:lastRow>
    <a:firstRow>
      <a:tcTxStyle b="on">
        <a:font>
          <a:latin typeface=""/>
          <a:ea typeface=""/>
          <a:cs typeface=""/>
        </a:font>
      </a:tcTxStyle>
      <a:tcStyle>
        <a:tcBdr/>
        <a:fill>
          <a:solidFill>
            <a:srgbClr val="EBF1E9"/>
          </a:solidFill>
        </a:fill>
      </a:tcStyle>
    </a:firstRow>
  </a:tblStyle>
  <a:tblStyle styleId="{69CF1AB2-1976-4502-BF36-3FF5EA218861}" styleName="">
    <a:wholeTbl>
      <a:tcTxStyle>
        <a:font>
          <a:latin typeface="+mn-lt"/>
          <a:ea typeface="+mn-ea"/>
          <a:cs typeface="+mn-cs"/>
        </a:font>
        <a:srgbClr val="000000"/>
      </a:tcTxStyle>
      <a:tcStyle>
        <a:tcBdr>
          <a:left>
            <a:ln w="12701" cap="flat" cmpd="sng" algn="ctr">
              <a:solidFill>
                <a:srgbClr val="4472C4"/>
              </a:solidFill>
              <a:prstDash val="solid"/>
              <a:round/>
              <a:headEnd type="none" w="med" len="med"/>
              <a:tailEnd type="none" w="med" len="med"/>
            </a:ln>
          </a:left>
          <a:right>
            <a:ln w="12701" cap="flat" cmpd="sng" algn="ctr">
              <a:solidFill>
                <a:srgbClr val="4472C4"/>
              </a:solidFill>
              <a:prstDash val="solid"/>
              <a:round/>
              <a:headEnd type="none" w="med" len="med"/>
              <a:tailEnd type="none" w="med" len="med"/>
            </a:ln>
          </a:right>
          <a:top>
            <a:ln w="12701" cap="flat" cmpd="sng" algn="ctr">
              <a:solidFill>
                <a:srgbClr val="4472C4"/>
              </a:solidFill>
              <a:prstDash val="solid"/>
              <a:round/>
              <a:headEnd type="none" w="med" len="med"/>
              <a:tailEnd type="none" w="med" len="med"/>
            </a:ln>
          </a:top>
          <a:bottom>
            <a:ln w="12701" cap="flat" cmpd="sng" algn="ctr">
              <a:solidFill>
                <a:srgbClr val="4472C4"/>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1V>
      <a:tcStyle>
        <a:tcBdr/>
        <a:fill>
          <a:solidFill>
            <a:srgbClr val="CFD5EA"/>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25402" cap="flat" cmpd="sng" algn="ctr">
              <a:solidFill>
                <a:srgbClr val="4472C4"/>
              </a:solidFill>
              <a:prstDash val="solid"/>
              <a:round/>
              <a:headEnd type="none" w="med" len="med"/>
              <a:tailEnd type="none" w="med" len="med"/>
            </a:ln>
          </a:top>
        </a:tcBdr>
        <a:fill>
          <a:solidFill>
            <a:srgbClr val="E9EBF5"/>
          </a:solidFill>
        </a:fill>
      </a:tcStyle>
    </a:lastRow>
    <a:firstRow>
      <a:tcTxStyle b="on">
        <a:font>
          <a:latin typeface=""/>
          <a:ea typeface=""/>
          <a:cs typeface=""/>
        </a:font>
      </a:tcTxStyle>
      <a:tcStyle>
        <a:tcBdr/>
        <a:fill>
          <a:solidFill>
            <a:srgbClr val="E9EBF5"/>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80" autoAdjust="0"/>
    <p:restoredTop sz="94660"/>
  </p:normalViewPr>
  <p:slideViewPr>
    <p:cSldViewPr snapToGrid="0">
      <p:cViewPr varScale="1">
        <p:scale>
          <a:sx n="61" d="100"/>
          <a:sy n="61" d="100"/>
        </p:scale>
        <p:origin x="84" y="10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tableStyles" Target="tableStyles.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notesMaster" Target="notesMasters/notesMaster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handoutMaster" Target="handoutMasters/handoutMaster1.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300EA2-DDE5-EF0A-1A6C-E7B91A36F37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CFA1167C-DF5A-8702-0C78-043428DE80C7}"/>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6B7D8EC-10D5-4EC3-BDBF-91C6E75881EB}" type="datetime1">
              <a:rPr lang="en-US"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3740E015-601B-3601-36EB-0C2705CA223C}"/>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9631D13F-BBC3-3570-EDCC-E9D1133C8E79}"/>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EB8FB88-5F0F-4C6A-9EAA-8E3725D2AD8A}" type="slidenum">
              <a:t>‹#›</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648063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C849AE3-A803-3EB1-1B11-7CA0AAB46BB2}"/>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stStyle>
          <a:p>
            <a:pPr lvl="0"/>
            <a:endParaRPr lang="en-US"/>
          </a:p>
        </p:txBody>
      </p:sp>
      <p:sp>
        <p:nvSpPr>
          <p:cNvPr id="3" name="Date Placeholder 2">
            <a:extLst>
              <a:ext uri="{FF2B5EF4-FFF2-40B4-BE49-F238E27FC236}">
                <a16:creationId xmlns:a16="http://schemas.microsoft.com/office/drawing/2014/main" id="{0D8F63F4-DE62-EA94-CCB5-FA871504B5E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stStyle>
          <a:p>
            <a:pPr lvl="0"/>
            <a:fld id="{782100D8-E188-410A-BDD0-84583A7F3D47}" type="datetime1">
              <a:rPr lang="en-US"/>
              <a:pPr lvl="0"/>
              <a:t>5/6/2026</a:t>
            </a:fld>
            <a:endParaRPr lang="en-US"/>
          </a:p>
        </p:txBody>
      </p:sp>
      <p:sp>
        <p:nvSpPr>
          <p:cNvPr id="4" name="Slide Image Placeholder 3">
            <a:extLst>
              <a:ext uri="{FF2B5EF4-FFF2-40B4-BE49-F238E27FC236}">
                <a16:creationId xmlns:a16="http://schemas.microsoft.com/office/drawing/2014/main" id="{00A8C5CE-6EDA-83FF-E9AB-723B978EAB16}"/>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txBody>
          <a:bodyPr/>
          <a:lstStyle/>
          <a:p>
            <a:endParaRPr lang="en-GB"/>
          </a:p>
        </p:txBody>
      </p:sp>
      <p:sp>
        <p:nvSpPr>
          <p:cNvPr id="5" name="Notes Placeholder 4">
            <a:extLst>
              <a:ext uri="{FF2B5EF4-FFF2-40B4-BE49-F238E27FC236}">
                <a16:creationId xmlns:a16="http://schemas.microsoft.com/office/drawing/2014/main" id="{58DA0123-E45B-04CC-3E52-449CE12933A6}"/>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6CFB733C-AE48-B727-D796-01A1423EC8FB}"/>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stStyle>
          <a:p>
            <a:pPr lvl="0"/>
            <a:endParaRPr lang="en-US"/>
          </a:p>
        </p:txBody>
      </p:sp>
      <p:sp>
        <p:nvSpPr>
          <p:cNvPr id="7" name="Slide Number Placeholder 6">
            <a:extLst>
              <a:ext uri="{FF2B5EF4-FFF2-40B4-BE49-F238E27FC236}">
                <a16:creationId xmlns:a16="http://schemas.microsoft.com/office/drawing/2014/main" id="{26A24AB1-8520-31CF-20F6-45C33E3FC0D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stStyle>
          <a:p>
            <a:pPr lvl="0"/>
            <a:fld id="{3CF9500C-B8A5-4845-9DF8-9812AFE627B5}" type="slidenum">
              <a:t>‹#›</a:t>
            </a:fld>
            <a:endParaRPr lang="en-US"/>
          </a:p>
        </p:txBody>
      </p:sp>
    </p:spTree>
    <p:extLst>
      <p:ext uri="{BB962C8B-B14F-4D97-AF65-F5344CB8AC3E}">
        <p14:creationId xmlns:p14="http://schemas.microsoft.com/office/powerpoint/2010/main" val="28100411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BDD733-D78E-EC07-BAF2-D7A8460E6A4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05F5CDB-C305-4693-4B85-1875E1B4A5E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1B88B58-111C-0079-D76A-6FF3C50537A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8C1E10E-DBFC-4030-8F8E-603E252D629C}" type="slidenum">
              <a:t>1</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B38EA3-40A0-4355-53BB-DADD3D6BD7E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DA468A3-C0DB-B35A-E95C-399D8BE9FD6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6443BF1-5E52-9EAA-D637-C56A40649B5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C37ADDD-3E7A-4637-8415-AD01D1B9FBC2}" type="slidenum">
              <a:t>2</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BB347A-E930-A747-154A-968830D71933}"/>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D137B514-DC05-53EC-03E5-B4331D1A85E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34EFE65-0B86-3638-D0F3-E59FDB42048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E10B96A-C502-45D2-B92E-F2E05BCB3F16}" type="slidenum">
              <a:t>9</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52A3D4-BC74-DB08-9DAD-319ADA848B44}"/>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9EA6BD47-255F-137D-E22B-6E88A8582C6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F8271C4-5086-B03B-4937-DB823274DF5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CC02C7E-EA36-4BE7-8842-ABEF7F4C1BC5}" type="slidenum">
              <a:t>10</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303166-63AC-6162-53E0-4BC49A609348}"/>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4B740458-ABE5-1FA2-A2E5-24BC530AF2E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62753FD-4F03-4700-B78B-8B4EA79FDEB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80C93FF-5708-4211-9B4F-BD63867F260E}" type="slidenum">
              <a:t>11</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FD7026-45F9-8901-3114-9E39917151B4}"/>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90331B16-97B0-FF68-74D7-3061377E577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D02553C-1F7E-1A2A-2DF9-F043EDC9203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54EBCC3-0285-42AC-9C81-C186DA3939BD}" type="slidenum">
              <a:t>12</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89FE87-5C6F-1571-4473-5B42817A79FA}"/>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45C9E50B-9167-34ED-30B8-23F8E1C12CC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C73C787-64C6-0720-0D9E-E4B51359029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54B7274-5237-4A3C-A762-E1E0AB6E332A}" type="slidenum">
              <a:t>14</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62DCD1-F99B-6BFE-1C36-A5051716A95F}"/>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E5BCCF6D-C6D7-0D8A-5428-894200A6E4D3}"/>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11CB83D-B5B4-DC4D-58F0-555EB2432C9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3388396-B685-4801-B566-2ACF38D25995}" type="slidenum">
              <a:t>16</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DDA8E5-A4AE-B490-32F3-1FF0DFBCFEB1}"/>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FA469B8F-EA94-EF81-B850-A6A73A14B12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1C52495-80BF-2D23-F1D6-1233988083D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E99936F-AD79-4833-811E-48E3441D73DC}" type="slidenum">
              <a:t>17</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3BA321-DF07-173F-38BE-3CC0CA9E7B13}"/>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85EAF03A-D122-1E28-8AD4-2695507DCE8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CA4D12A-3CA1-9C7F-4598-9990BF87CA1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805FC54-544B-4BEC-A5AE-7E205FCA0469}" type="slidenum">
              <a:t>18</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8F101D-F839-8887-4B93-5F5109CA88D7}"/>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8D1BED75-C977-91DB-EF45-16CD166E32E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6277ECED-169A-3E01-A0C0-C5960DC108E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3545C9F-A462-4759-845F-0ACF04314E2B}" type="slidenum">
              <a:t>19</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5C079F-C05B-D391-6ED7-25A65B55363C}"/>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20312808-02EF-D5B0-CFA7-725AB918A1A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0B8A24D-4D57-E518-63D5-37C3FE566FE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8A55C2B-4559-4F81-9B75-E43C1A23B7A4}" type="slidenum">
              <a:t>92</a:t>
            </a:fld>
            <a:endParaRPr lang="en-US"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2.sv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sv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2.sv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sv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7.sv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sv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7.sv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sv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1_Title">
    <p:spTree>
      <p:nvGrpSpPr>
        <p:cNvPr id="1" name=""/>
        <p:cNvGrpSpPr/>
        <p:nvPr/>
      </p:nvGrpSpPr>
      <p:grpSpPr>
        <a:xfrm>
          <a:off x="0" y="0"/>
          <a:ext cx="0" cy="0"/>
          <a:chOff x="0" y="0"/>
          <a:chExt cx="0" cy="0"/>
        </a:xfrm>
      </p:grpSpPr>
      <p:sp>
        <p:nvSpPr>
          <p:cNvPr id="2" name="Freeform: Shape 16">
            <a:extLst>
              <a:ext uri="{FF2B5EF4-FFF2-40B4-BE49-F238E27FC236}">
                <a16:creationId xmlns:a16="http://schemas.microsoft.com/office/drawing/2014/main" id="{94759343-EB5E-D979-0267-33979748EC7C}"/>
              </a:ext>
              <a:ext uri="{C183D7F6-B498-43B3-948B-1728B52AA6E4}">
                <adec:decorative xmlns:adec="http://schemas.microsoft.com/office/drawing/2017/decorative" val="1"/>
              </a:ext>
            </a:extLst>
          </p:cNvPr>
          <p:cNvSpPr/>
          <p:nvPr/>
        </p:nvSpPr>
        <p:spPr>
          <a:xfrm>
            <a:off x="8151135" y="0"/>
            <a:ext cx="4040870" cy="2484205"/>
          </a:xfrm>
          <a:custGeom>
            <a:avLst/>
            <a:gdLst>
              <a:gd name="f0" fmla="val 10800000"/>
              <a:gd name="f1" fmla="val 5400000"/>
              <a:gd name="f2" fmla="val 180"/>
              <a:gd name="f3" fmla="val w"/>
              <a:gd name="f4" fmla="val h"/>
              <a:gd name="f5" fmla="val 0"/>
              <a:gd name="f6" fmla="val 4040868"/>
              <a:gd name="f7" fmla="val 2484203"/>
              <a:gd name="f8" fmla="val 1639501"/>
              <a:gd name="f9" fmla="val 1927972"/>
              <a:gd name="f10" fmla="val 1936047"/>
              <a:gd name="f11" fmla="val 69832"/>
              <a:gd name="f12" fmla="val 1941935"/>
              <a:gd name="f13" fmla="val 225592"/>
              <a:gd name="f14" fmla="val 1905398"/>
              <a:gd name="f15" fmla="val 399199"/>
              <a:gd name="f16" fmla="val 1871145"/>
              <a:gd name="f17" fmla="val 561938"/>
              <a:gd name="f18" fmla="val 1818675"/>
              <a:gd name="f19" fmla="val 811204"/>
              <a:gd name="f20" fmla="val 1764412"/>
              <a:gd name="f21" fmla="val 1068972"/>
              <a:gd name="f22" fmla="val 1876589"/>
              <a:gd name="f23" fmla="val 1144624"/>
              <a:gd name="f24" fmla="val 1988767"/>
              <a:gd name="f25" fmla="val 1220276"/>
              <a:gd name="f26" fmla="val 2207469"/>
              <a:gd name="f27" fmla="val 1073404"/>
              <a:gd name="f28" fmla="val 2418931"/>
              <a:gd name="f29" fmla="val 931295"/>
              <a:gd name="f30" fmla="val 2695019"/>
              <a:gd name="f31" fmla="val 745819"/>
              <a:gd name="f32" fmla="val 3007951"/>
              <a:gd name="f33" fmla="val 535602"/>
              <a:gd name="f34" fmla="val 3278854"/>
              <a:gd name="f35" fmla="val 718297"/>
              <a:gd name="f36" fmla="val 3549759"/>
              <a:gd name="f37" fmla="val 900994"/>
              <a:gd name="f38" fmla="val 3472126"/>
              <a:gd name="f39" fmla="val 1269896"/>
              <a:gd name="f40" fmla="val 3403625"/>
              <a:gd name="f41" fmla="val 1595367"/>
              <a:gd name="f42" fmla="val 3351132"/>
              <a:gd name="f43" fmla="val 1844684"/>
              <a:gd name="f44" fmla="val 3296911"/>
              <a:gd name="f45" fmla="val 2102481"/>
              <a:gd name="f46" fmla="val 3409135"/>
              <a:gd name="f47" fmla="val 2178165"/>
              <a:gd name="f48" fmla="val 3521360"/>
              <a:gd name="f49" fmla="val 2253848"/>
              <a:gd name="f50" fmla="val 3739918"/>
              <a:gd name="f51" fmla="val 2106880"/>
              <a:gd name="f52" fmla="val 3951362"/>
              <a:gd name="f53" fmla="val 1964825"/>
              <a:gd name="f54" fmla="val 1907085"/>
              <a:gd name="f55" fmla="val 2245468"/>
              <a:gd name="f56" fmla="val 3897247"/>
              <a:gd name="f57" fmla="val 2338115"/>
              <a:gd name="f58" fmla="val 3680078"/>
              <a:gd name="f59" fmla="val 2466935"/>
              <a:gd name="f60" fmla="val 3453297"/>
              <a:gd name="f61" fmla="val 2550946"/>
              <a:gd name="f62" fmla="val 3250168"/>
              <a:gd name="f63" fmla="val 2413957"/>
              <a:gd name="f64" fmla="val 2979295"/>
              <a:gd name="f65" fmla="val 2231282"/>
              <a:gd name="f66" fmla="val 3056854"/>
              <a:gd name="f67" fmla="val 1862273"/>
              <a:gd name="f68" fmla="val 3125358"/>
              <a:gd name="f69" fmla="val 1536797"/>
              <a:gd name="f70" fmla="val 3177820"/>
              <a:gd name="f71" fmla="val 1287528"/>
              <a:gd name="f72" fmla="val 3232077"/>
              <a:gd name="f73" fmla="val 1029749"/>
              <a:gd name="f74" fmla="val 3119853"/>
              <a:gd name="f75" fmla="val 954065"/>
              <a:gd name="f76" fmla="val 3007628"/>
              <a:gd name="f77" fmla="val 878381"/>
              <a:gd name="f78" fmla="val 2788984"/>
              <a:gd name="f79" fmla="val 1025298"/>
              <a:gd name="f80" fmla="val 2577517"/>
              <a:gd name="f81" fmla="val 1167400"/>
              <a:gd name="f82" fmla="val 2301431"/>
              <a:gd name="f83" fmla="val 1352887"/>
              <a:gd name="f84" fmla="val 1988500"/>
              <a:gd name="f85" fmla="val 1563095"/>
              <a:gd name="f86" fmla="val 1717591"/>
              <a:gd name="f87" fmla="val 1380395"/>
              <a:gd name="f88" fmla="val 1446683"/>
              <a:gd name="f89" fmla="val 1197696"/>
              <a:gd name="f90" fmla="val 1524354"/>
              <a:gd name="f91" fmla="val 828830"/>
              <a:gd name="f92" fmla="val 1592853"/>
              <a:gd name="f93" fmla="val 503348"/>
              <a:gd name="f94" fmla="val 1632232"/>
              <a:gd name="f95" fmla="val 316369"/>
              <a:gd name="f96" fmla="val 1672597"/>
              <a:gd name="f97" fmla="val 124625"/>
              <a:gd name="f98" fmla="val 1642974"/>
              <a:gd name="f99" fmla="val 8510"/>
              <a:gd name="f100" fmla="val 285293"/>
              <a:gd name="f101" fmla="val 288683"/>
              <a:gd name="f102" fmla="val 23305"/>
              <a:gd name="f103" fmla="val 298556"/>
              <a:gd name="f104" fmla="val 62009"/>
              <a:gd name="f105" fmla="val 316206"/>
              <a:gd name="f106" fmla="val 92310"/>
              <a:gd name="f107" fmla="val 344260"/>
              <a:gd name="f108" fmla="val 111230"/>
              <a:gd name="f109" fmla="val 428424"/>
              <a:gd name="f110" fmla="val 167989"/>
              <a:gd name="f111" fmla="val 572407"/>
              <a:gd name="f112" fmla="val 99511"/>
              <a:gd name="f113" fmla="val 728339"/>
              <a:gd name="f114" fmla="val 1794"/>
              <a:gd name="f115" fmla="val 731070"/>
              <a:gd name="f116" fmla="val 1253365"/>
              <a:gd name="f117" fmla="val 1203261"/>
              <a:gd name="f118" fmla="val 30014"/>
              <a:gd name="f119" fmla="val 1151276"/>
              <a:gd name="f120" fmla="val 62590"/>
              <a:gd name="f121" fmla="val 1097964"/>
              <a:gd name="f122" fmla="val 98419"/>
              <a:gd name="f123" fmla="val 1045098"/>
              <a:gd name="f124" fmla="val 133945"/>
              <a:gd name="f125" fmla="val 769005"/>
              <a:gd name="f126" fmla="val 319427"/>
              <a:gd name="f127" fmla="val 456124"/>
              <a:gd name="f128" fmla="val 529669"/>
              <a:gd name="f129" fmla="val 185259"/>
              <a:gd name="f130" fmla="val 346999"/>
              <a:gd name="f131" fmla="val 83685"/>
              <a:gd name="f132" fmla="val 278498"/>
              <a:gd name="f133" fmla="val 31110"/>
              <a:gd name="f134" fmla="val 183804"/>
              <a:gd name="f135" fmla="val 8682"/>
              <a:gd name="f136" fmla="val 75030"/>
              <a:gd name="f137" fmla="+- 0 0 -90"/>
              <a:gd name="f138" fmla="*/ f3 1 4040868"/>
              <a:gd name="f139" fmla="*/ f4 1 2484203"/>
              <a:gd name="f140" fmla="+- f7 0 f5"/>
              <a:gd name="f141" fmla="+- f6 0 f5"/>
              <a:gd name="f142" fmla="*/ f137 f0 1"/>
              <a:gd name="f143" fmla="*/ f141 1 4040868"/>
              <a:gd name="f144" fmla="*/ f140 1 2484203"/>
              <a:gd name="f145" fmla="*/ 1639501 f141 1"/>
              <a:gd name="f146" fmla="*/ 0 f140 1"/>
              <a:gd name="f147" fmla="*/ 1927972 f141 1"/>
              <a:gd name="f148" fmla="*/ 1936047 f141 1"/>
              <a:gd name="f149" fmla="*/ 69832 f140 1"/>
              <a:gd name="f150" fmla="*/ 1871145 f141 1"/>
              <a:gd name="f151" fmla="*/ 561938 f140 1"/>
              <a:gd name="f152" fmla="*/ 1876589 f141 1"/>
              <a:gd name="f153" fmla="*/ 1144624 f140 1"/>
              <a:gd name="f154" fmla="*/ 2418931 f141 1"/>
              <a:gd name="f155" fmla="*/ 931295 f140 1"/>
              <a:gd name="f156" fmla="*/ 3278854 f141 1"/>
              <a:gd name="f157" fmla="*/ 718297 f140 1"/>
              <a:gd name="f158" fmla="*/ 3403625 f141 1"/>
              <a:gd name="f159" fmla="*/ 1595367 f140 1"/>
              <a:gd name="f160" fmla="*/ 3409135 f141 1"/>
              <a:gd name="f161" fmla="*/ 2178165 f140 1"/>
              <a:gd name="f162" fmla="*/ 3951362 f141 1"/>
              <a:gd name="f163" fmla="*/ 1964825 f140 1"/>
              <a:gd name="f164" fmla="*/ 4040868 f141 1"/>
              <a:gd name="f165" fmla="*/ 1907085 f140 1"/>
              <a:gd name="f166" fmla="*/ 2245468 f140 1"/>
              <a:gd name="f167" fmla="*/ 3897247 f141 1"/>
              <a:gd name="f168" fmla="*/ 2338115 f140 1"/>
              <a:gd name="f169" fmla="*/ 3250168 f141 1"/>
              <a:gd name="f170" fmla="*/ 2413957 f140 1"/>
              <a:gd name="f171" fmla="*/ 3125358 f141 1"/>
              <a:gd name="f172" fmla="*/ 1536797 f140 1"/>
              <a:gd name="f173" fmla="*/ 3119853 f141 1"/>
              <a:gd name="f174" fmla="*/ 954065 f140 1"/>
              <a:gd name="f175" fmla="*/ 2577517 f141 1"/>
              <a:gd name="f176" fmla="*/ 1167400 f140 1"/>
              <a:gd name="f177" fmla="*/ 1717591 f141 1"/>
              <a:gd name="f178" fmla="*/ 1380395 f140 1"/>
              <a:gd name="f179" fmla="*/ 1592853 f141 1"/>
              <a:gd name="f180" fmla="*/ 503348 f140 1"/>
              <a:gd name="f181" fmla="*/ 1642974 f141 1"/>
              <a:gd name="f182" fmla="*/ 8510 f140 1"/>
              <a:gd name="f183" fmla="*/ 0 f141 1"/>
              <a:gd name="f184" fmla="*/ 285293 f141 1"/>
              <a:gd name="f185" fmla="*/ 288683 f141 1"/>
              <a:gd name="f186" fmla="*/ 23305 f140 1"/>
              <a:gd name="f187" fmla="*/ 344260 f141 1"/>
              <a:gd name="f188" fmla="*/ 111230 f140 1"/>
              <a:gd name="f189" fmla="*/ 728339 f141 1"/>
              <a:gd name="f190" fmla="*/ 1794 f140 1"/>
              <a:gd name="f191" fmla="*/ 731070 f141 1"/>
              <a:gd name="f192" fmla="*/ 1253365 f141 1"/>
              <a:gd name="f193" fmla="*/ 1203261 f141 1"/>
              <a:gd name="f194" fmla="*/ 30014 f140 1"/>
              <a:gd name="f195" fmla="*/ 1045098 f141 1"/>
              <a:gd name="f196" fmla="*/ 133945 f140 1"/>
              <a:gd name="f197" fmla="*/ 185259 f141 1"/>
              <a:gd name="f198" fmla="*/ 346999 f140 1"/>
              <a:gd name="f199" fmla="*/ 8682 f141 1"/>
              <a:gd name="f200" fmla="*/ 75030 f140 1"/>
              <a:gd name="f201" fmla="*/ f142 1 f2"/>
              <a:gd name="f202" fmla="*/ f145 1 4040868"/>
              <a:gd name="f203" fmla="*/ f146 1 2484203"/>
              <a:gd name="f204" fmla="*/ f147 1 4040868"/>
              <a:gd name="f205" fmla="*/ f148 1 4040868"/>
              <a:gd name="f206" fmla="*/ f149 1 2484203"/>
              <a:gd name="f207" fmla="*/ f150 1 4040868"/>
              <a:gd name="f208" fmla="*/ f151 1 2484203"/>
              <a:gd name="f209" fmla="*/ f152 1 4040868"/>
              <a:gd name="f210" fmla="*/ f153 1 2484203"/>
              <a:gd name="f211" fmla="*/ f154 1 4040868"/>
              <a:gd name="f212" fmla="*/ f155 1 2484203"/>
              <a:gd name="f213" fmla="*/ f156 1 4040868"/>
              <a:gd name="f214" fmla="*/ f157 1 2484203"/>
              <a:gd name="f215" fmla="*/ f158 1 4040868"/>
              <a:gd name="f216" fmla="*/ f159 1 2484203"/>
              <a:gd name="f217" fmla="*/ f160 1 4040868"/>
              <a:gd name="f218" fmla="*/ f161 1 2484203"/>
              <a:gd name="f219" fmla="*/ f162 1 4040868"/>
              <a:gd name="f220" fmla="*/ f163 1 2484203"/>
              <a:gd name="f221" fmla="*/ f164 1 4040868"/>
              <a:gd name="f222" fmla="*/ f165 1 2484203"/>
              <a:gd name="f223" fmla="*/ f166 1 2484203"/>
              <a:gd name="f224" fmla="*/ f167 1 4040868"/>
              <a:gd name="f225" fmla="*/ f168 1 2484203"/>
              <a:gd name="f226" fmla="*/ f169 1 4040868"/>
              <a:gd name="f227" fmla="*/ f170 1 2484203"/>
              <a:gd name="f228" fmla="*/ f171 1 4040868"/>
              <a:gd name="f229" fmla="*/ f172 1 2484203"/>
              <a:gd name="f230" fmla="*/ f173 1 4040868"/>
              <a:gd name="f231" fmla="*/ f174 1 2484203"/>
              <a:gd name="f232" fmla="*/ f175 1 4040868"/>
              <a:gd name="f233" fmla="*/ f176 1 2484203"/>
              <a:gd name="f234" fmla="*/ f177 1 4040868"/>
              <a:gd name="f235" fmla="*/ f178 1 2484203"/>
              <a:gd name="f236" fmla="*/ f179 1 4040868"/>
              <a:gd name="f237" fmla="*/ f180 1 2484203"/>
              <a:gd name="f238" fmla="*/ f181 1 4040868"/>
              <a:gd name="f239" fmla="*/ f182 1 2484203"/>
              <a:gd name="f240" fmla="*/ f183 1 4040868"/>
              <a:gd name="f241" fmla="*/ f184 1 4040868"/>
              <a:gd name="f242" fmla="*/ f185 1 4040868"/>
              <a:gd name="f243" fmla="*/ f186 1 2484203"/>
              <a:gd name="f244" fmla="*/ f187 1 4040868"/>
              <a:gd name="f245" fmla="*/ f188 1 2484203"/>
              <a:gd name="f246" fmla="*/ f189 1 4040868"/>
              <a:gd name="f247" fmla="*/ f190 1 2484203"/>
              <a:gd name="f248" fmla="*/ f191 1 4040868"/>
              <a:gd name="f249" fmla="*/ f192 1 4040868"/>
              <a:gd name="f250" fmla="*/ f193 1 4040868"/>
              <a:gd name="f251" fmla="*/ f194 1 2484203"/>
              <a:gd name="f252" fmla="*/ f195 1 4040868"/>
              <a:gd name="f253" fmla="*/ f196 1 2484203"/>
              <a:gd name="f254" fmla="*/ f197 1 4040868"/>
              <a:gd name="f255" fmla="*/ f198 1 2484203"/>
              <a:gd name="f256" fmla="*/ f199 1 4040868"/>
              <a:gd name="f257" fmla="*/ f200 1 2484203"/>
              <a:gd name="f258" fmla="*/ f5 1 f143"/>
              <a:gd name="f259" fmla="*/ f6 1 f143"/>
              <a:gd name="f260" fmla="*/ f5 1 f144"/>
              <a:gd name="f261" fmla="*/ f7 1 f144"/>
              <a:gd name="f262" fmla="+- f201 0 f1"/>
              <a:gd name="f263" fmla="*/ f202 1 f143"/>
              <a:gd name="f264" fmla="*/ f203 1 f144"/>
              <a:gd name="f265" fmla="*/ f204 1 f143"/>
              <a:gd name="f266" fmla="*/ f205 1 f143"/>
              <a:gd name="f267" fmla="*/ f206 1 f144"/>
              <a:gd name="f268" fmla="*/ f207 1 f143"/>
              <a:gd name="f269" fmla="*/ f208 1 f144"/>
              <a:gd name="f270" fmla="*/ f209 1 f143"/>
              <a:gd name="f271" fmla="*/ f210 1 f144"/>
              <a:gd name="f272" fmla="*/ f211 1 f143"/>
              <a:gd name="f273" fmla="*/ f212 1 f144"/>
              <a:gd name="f274" fmla="*/ f213 1 f143"/>
              <a:gd name="f275" fmla="*/ f214 1 f144"/>
              <a:gd name="f276" fmla="*/ f215 1 f143"/>
              <a:gd name="f277" fmla="*/ f216 1 f144"/>
              <a:gd name="f278" fmla="*/ f217 1 f143"/>
              <a:gd name="f279" fmla="*/ f218 1 f144"/>
              <a:gd name="f280" fmla="*/ f219 1 f143"/>
              <a:gd name="f281" fmla="*/ f220 1 f144"/>
              <a:gd name="f282" fmla="*/ f221 1 f143"/>
              <a:gd name="f283" fmla="*/ f222 1 f144"/>
              <a:gd name="f284" fmla="*/ f223 1 f144"/>
              <a:gd name="f285" fmla="*/ f224 1 f143"/>
              <a:gd name="f286" fmla="*/ f225 1 f144"/>
              <a:gd name="f287" fmla="*/ f226 1 f143"/>
              <a:gd name="f288" fmla="*/ f227 1 f144"/>
              <a:gd name="f289" fmla="*/ f228 1 f143"/>
              <a:gd name="f290" fmla="*/ f229 1 f144"/>
              <a:gd name="f291" fmla="*/ f230 1 f143"/>
              <a:gd name="f292" fmla="*/ f231 1 f144"/>
              <a:gd name="f293" fmla="*/ f232 1 f143"/>
              <a:gd name="f294" fmla="*/ f233 1 f144"/>
              <a:gd name="f295" fmla="*/ f234 1 f143"/>
              <a:gd name="f296" fmla="*/ f235 1 f144"/>
              <a:gd name="f297" fmla="*/ f236 1 f143"/>
              <a:gd name="f298" fmla="*/ f237 1 f144"/>
              <a:gd name="f299" fmla="*/ f238 1 f143"/>
              <a:gd name="f300" fmla="*/ f239 1 f144"/>
              <a:gd name="f301" fmla="*/ f240 1 f143"/>
              <a:gd name="f302" fmla="*/ f241 1 f143"/>
              <a:gd name="f303" fmla="*/ f242 1 f143"/>
              <a:gd name="f304" fmla="*/ f243 1 f144"/>
              <a:gd name="f305" fmla="*/ f244 1 f143"/>
              <a:gd name="f306" fmla="*/ f245 1 f144"/>
              <a:gd name="f307" fmla="*/ f246 1 f143"/>
              <a:gd name="f308" fmla="*/ f247 1 f144"/>
              <a:gd name="f309" fmla="*/ f248 1 f143"/>
              <a:gd name="f310" fmla="*/ f249 1 f143"/>
              <a:gd name="f311" fmla="*/ f250 1 f143"/>
              <a:gd name="f312" fmla="*/ f251 1 f144"/>
              <a:gd name="f313" fmla="*/ f252 1 f143"/>
              <a:gd name="f314" fmla="*/ f253 1 f144"/>
              <a:gd name="f315" fmla="*/ f254 1 f143"/>
              <a:gd name="f316" fmla="*/ f255 1 f144"/>
              <a:gd name="f317" fmla="*/ f256 1 f143"/>
              <a:gd name="f318" fmla="*/ f257 1 f144"/>
              <a:gd name="f319" fmla="*/ f258 f138 1"/>
              <a:gd name="f320" fmla="*/ f259 f138 1"/>
              <a:gd name="f321" fmla="*/ f261 f139 1"/>
              <a:gd name="f322" fmla="*/ f260 f139 1"/>
              <a:gd name="f323" fmla="*/ f263 f138 1"/>
              <a:gd name="f324" fmla="*/ f264 f139 1"/>
              <a:gd name="f325" fmla="*/ f265 f138 1"/>
              <a:gd name="f326" fmla="*/ f266 f138 1"/>
              <a:gd name="f327" fmla="*/ f267 f139 1"/>
              <a:gd name="f328" fmla="*/ f268 f138 1"/>
              <a:gd name="f329" fmla="*/ f269 f139 1"/>
              <a:gd name="f330" fmla="*/ f270 f138 1"/>
              <a:gd name="f331" fmla="*/ f271 f139 1"/>
              <a:gd name="f332" fmla="*/ f272 f138 1"/>
              <a:gd name="f333" fmla="*/ f273 f139 1"/>
              <a:gd name="f334" fmla="*/ f274 f138 1"/>
              <a:gd name="f335" fmla="*/ f275 f139 1"/>
              <a:gd name="f336" fmla="*/ f276 f138 1"/>
              <a:gd name="f337" fmla="*/ f277 f139 1"/>
              <a:gd name="f338" fmla="*/ f278 f138 1"/>
              <a:gd name="f339" fmla="*/ f279 f139 1"/>
              <a:gd name="f340" fmla="*/ f280 f138 1"/>
              <a:gd name="f341" fmla="*/ f281 f139 1"/>
              <a:gd name="f342" fmla="*/ f282 f138 1"/>
              <a:gd name="f343" fmla="*/ f283 f139 1"/>
              <a:gd name="f344" fmla="*/ f284 f139 1"/>
              <a:gd name="f345" fmla="*/ f285 f138 1"/>
              <a:gd name="f346" fmla="*/ f286 f139 1"/>
              <a:gd name="f347" fmla="*/ f287 f138 1"/>
              <a:gd name="f348" fmla="*/ f288 f139 1"/>
              <a:gd name="f349" fmla="*/ f289 f138 1"/>
              <a:gd name="f350" fmla="*/ f290 f139 1"/>
              <a:gd name="f351" fmla="*/ f291 f138 1"/>
              <a:gd name="f352" fmla="*/ f292 f139 1"/>
              <a:gd name="f353" fmla="*/ f293 f138 1"/>
              <a:gd name="f354" fmla="*/ f294 f139 1"/>
              <a:gd name="f355" fmla="*/ f295 f138 1"/>
              <a:gd name="f356" fmla="*/ f296 f139 1"/>
              <a:gd name="f357" fmla="*/ f297 f138 1"/>
              <a:gd name="f358" fmla="*/ f298 f139 1"/>
              <a:gd name="f359" fmla="*/ f299 f138 1"/>
              <a:gd name="f360" fmla="*/ f300 f139 1"/>
              <a:gd name="f361" fmla="*/ f301 f138 1"/>
              <a:gd name="f362" fmla="*/ f302 f138 1"/>
              <a:gd name="f363" fmla="*/ f303 f138 1"/>
              <a:gd name="f364" fmla="*/ f304 f139 1"/>
              <a:gd name="f365" fmla="*/ f305 f138 1"/>
              <a:gd name="f366" fmla="*/ f306 f139 1"/>
              <a:gd name="f367" fmla="*/ f307 f138 1"/>
              <a:gd name="f368" fmla="*/ f308 f139 1"/>
              <a:gd name="f369" fmla="*/ f309 f138 1"/>
              <a:gd name="f370" fmla="*/ f310 f138 1"/>
              <a:gd name="f371" fmla="*/ f311 f138 1"/>
              <a:gd name="f372" fmla="*/ f312 f139 1"/>
              <a:gd name="f373" fmla="*/ f313 f138 1"/>
              <a:gd name="f374" fmla="*/ f314 f139 1"/>
              <a:gd name="f375" fmla="*/ f315 f138 1"/>
              <a:gd name="f376" fmla="*/ f316 f139 1"/>
              <a:gd name="f377" fmla="*/ f317 f138 1"/>
              <a:gd name="f378" fmla="*/ f318 f139 1"/>
            </a:gdLst>
            <a:ahLst/>
            <a:cxnLst>
              <a:cxn ang="3cd4">
                <a:pos x="hc" y="t"/>
              </a:cxn>
              <a:cxn ang="0">
                <a:pos x="r" y="vc"/>
              </a:cxn>
              <a:cxn ang="cd4">
                <a:pos x="hc" y="b"/>
              </a:cxn>
              <a:cxn ang="cd2">
                <a:pos x="l" y="vc"/>
              </a:cxn>
              <a:cxn ang="f262">
                <a:pos x="f323" y="f324"/>
              </a:cxn>
              <a:cxn ang="f262">
                <a:pos x="f325" y="f324"/>
              </a:cxn>
              <a:cxn ang="f262">
                <a:pos x="f326" y="f327"/>
              </a:cxn>
              <a:cxn ang="f262">
                <a:pos x="f328" y="f329"/>
              </a:cxn>
              <a:cxn ang="f262">
                <a:pos x="f330" y="f331"/>
              </a:cxn>
              <a:cxn ang="f262">
                <a:pos x="f332" y="f333"/>
              </a:cxn>
              <a:cxn ang="f262">
                <a:pos x="f334" y="f335"/>
              </a:cxn>
              <a:cxn ang="f262">
                <a:pos x="f336" y="f337"/>
              </a:cxn>
              <a:cxn ang="f262">
                <a:pos x="f338" y="f339"/>
              </a:cxn>
              <a:cxn ang="f262">
                <a:pos x="f340" y="f341"/>
              </a:cxn>
              <a:cxn ang="f262">
                <a:pos x="f342" y="f343"/>
              </a:cxn>
              <a:cxn ang="f262">
                <a:pos x="f342" y="f344"/>
              </a:cxn>
              <a:cxn ang="f262">
                <a:pos x="f345" y="f346"/>
              </a:cxn>
              <a:cxn ang="f262">
                <a:pos x="f347" y="f348"/>
              </a:cxn>
              <a:cxn ang="f262">
                <a:pos x="f349" y="f350"/>
              </a:cxn>
              <a:cxn ang="f262">
                <a:pos x="f351" y="f352"/>
              </a:cxn>
              <a:cxn ang="f262">
                <a:pos x="f353" y="f354"/>
              </a:cxn>
              <a:cxn ang="f262">
                <a:pos x="f355" y="f356"/>
              </a:cxn>
              <a:cxn ang="f262">
                <a:pos x="f357" y="f358"/>
              </a:cxn>
              <a:cxn ang="f262">
                <a:pos x="f359" y="f360"/>
              </a:cxn>
              <a:cxn ang="f262">
                <a:pos x="f361" y="f324"/>
              </a:cxn>
              <a:cxn ang="f262">
                <a:pos x="f362" y="f324"/>
              </a:cxn>
              <a:cxn ang="f262">
                <a:pos x="f363" y="f364"/>
              </a:cxn>
              <a:cxn ang="f262">
                <a:pos x="f365" y="f366"/>
              </a:cxn>
              <a:cxn ang="f262">
                <a:pos x="f367" y="f368"/>
              </a:cxn>
              <a:cxn ang="f262">
                <a:pos x="f369" y="f324"/>
              </a:cxn>
              <a:cxn ang="f262">
                <a:pos x="f370" y="f324"/>
              </a:cxn>
              <a:cxn ang="f262">
                <a:pos x="f371" y="f372"/>
              </a:cxn>
              <a:cxn ang="f262">
                <a:pos x="f373" y="f374"/>
              </a:cxn>
              <a:cxn ang="f262">
                <a:pos x="f375" y="f376"/>
              </a:cxn>
              <a:cxn ang="f262">
                <a:pos x="f377" y="f378"/>
              </a:cxn>
            </a:cxnLst>
            <a:rect l="f319" t="f322" r="f320" b="f321"/>
            <a:pathLst>
              <a:path w="4040868" h="2484203">
                <a:moveTo>
                  <a:pt x="f8" y="f5"/>
                </a:moveTo>
                <a:lnTo>
                  <a:pt x="f9" y="f5"/>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lnTo>
                  <a:pt x="f6" y="f54"/>
                </a:lnTo>
                <a:lnTo>
                  <a:pt x="f6" y="f55"/>
                </a:lnTo>
                <a:lnTo>
                  <a:pt x="f56" y="f57"/>
                </a:ln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lose/>
                <a:moveTo>
                  <a:pt x="f5" y="f5"/>
                </a:moveTo>
                <a:lnTo>
                  <a:pt x="f100" y="f5"/>
                </a:lnTo>
                <a:lnTo>
                  <a:pt x="f101" y="f102"/>
                </a:lnTo>
                <a:cubicBezTo>
                  <a:pt x="f103" y="f104"/>
                  <a:pt x="f105" y="f106"/>
                  <a:pt x="f107" y="f108"/>
                </a:cubicBezTo>
                <a:cubicBezTo>
                  <a:pt x="f109" y="f110"/>
                  <a:pt x="f111" y="f112"/>
                  <a:pt x="f113" y="f114"/>
                </a:cubicBezTo>
                <a:lnTo>
                  <a:pt x="f115" y="f5"/>
                </a:lnTo>
                <a:lnTo>
                  <a:pt x="f116" y="f5"/>
                </a:lnTo>
                <a:lnTo>
                  <a:pt x="f117" y="f118"/>
                </a:lnTo>
                <a:cubicBezTo>
                  <a:pt x="f119" y="f120"/>
                  <a:pt x="f121" y="f122"/>
                  <a:pt x="f123" y="f124"/>
                </a:cubicBezTo>
                <a:cubicBezTo>
                  <a:pt x="f125" y="f126"/>
                  <a:pt x="f127" y="f128"/>
                  <a:pt x="f129" y="f130"/>
                </a:cubicBezTo>
                <a:cubicBezTo>
                  <a:pt x="f131" y="f132"/>
                  <a:pt x="f133" y="f134"/>
                  <a:pt x="f135" y="f136"/>
                </a:cubicBezTo>
                <a:close/>
              </a:path>
            </a:pathLst>
          </a:custGeom>
          <a:solidFill>
            <a:srgbClr val="ECF9FE">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3" name="Graphic 13">
            <a:extLst>
              <a:ext uri="{FF2B5EF4-FFF2-40B4-BE49-F238E27FC236}">
                <a16:creationId xmlns:a16="http://schemas.microsoft.com/office/drawing/2014/main" id="{E3A58A01-2A35-E4A0-197B-9CCCA700C785}"/>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rcRect l="40898"/>
          <a:stretch>
            <a:fillRect/>
          </a:stretch>
        </p:blipFill>
        <p:spPr>
          <a:xfrm>
            <a:off x="0" y="2536371"/>
            <a:ext cx="2197074" cy="3717474"/>
          </a:xfrm>
          <a:prstGeom prst="rect">
            <a:avLst/>
          </a:prstGeom>
          <a:noFill/>
          <a:ln cap="flat">
            <a:noFill/>
          </a:ln>
        </p:spPr>
      </p:pic>
      <p:grpSp>
        <p:nvGrpSpPr>
          <p:cNvPr id="4" name="Group 10">
            <a:extLst>
              <a:ext uri="{FF2B5EF4-FFF2-40B4-BE49-F238E27FC236}">
                <a16:creationId xmlns:a16="http://schemas.microsoft.com/office/drawing/2014/main" id="{7FD9CF63-A7A3-BB10-CCDB-4F9CF487521C}"/>
              </a:ext>
            </a:extLst>
          </p:cNvPr>
          <p:cNvGrpSpPr/>
          <p:nvPr/>
        </p:nvGrpSpPr>
        <p:grpSpPr>
          <a:xfrm>
            <a:off x="1698168" y="691021"/>
            <a:ext cx="8795659" cy="5475957"/>
            <a:chOff x="1698168" y="691021"/>
            <a:chExt cx="8795659" cy="5475957"/>
          </a:xfrm>
        </p:grpSpPr>
        <p:grpSp>
          <p:nvGrpSpPr>
            <p:cNvPr id="5" name="Group 5">
              <a:extLst>
                <a:ext uri="{FF2B5EF4-FFF2-40B4-BE49-F238E27FC236}">
                  <a16:creationId xmlns:a16="http://schemas.microsoft.com/office/drawing/2014/main" id="{96A13222-D39A-4E2E-EF39-92018DFEE525}"/>
                </a:ext>
              </a:extLst>
            </p:cNvPr>
            <p:cNvGrpSpPr/>
            <p:nvPr/>
          </p:nvGrpSpPr>
          <p:grpSpPr>
            <a:xfrm>
              <a:off x="1698168" y="691021"/>
              <a:ext cx="8795659" cy="5475957"/>
              <a:chOff x="1698168" y="691021"/>
              <a:chExt cx="8795659" cy="5475957"/>
            </a:xfrm>
          </p:grpSpPr>
          <p:sp>
            <p:nvSpPr>
              <p:cNvPr id="6" name="Rectangle 3">
                <a:extLst>
                  <a:ext uri="{FF2B5EF4-FFF2-40B4-BE49-F238E27FC236}">
                    <a16:creationId xmlns:a16="http://schemas.microsoft.com/office/drawing/2014/main" id="{E9093702-2E7D-1E3E-4F7D-F93EBCF1A8C9}"/>
                  </a:ext>
                </a:extLst>
              </p:cNvPr>
              <p:cNvSpPr/>
              <p:nvPr/>
            </p:nvSpPr>
            <p:spPr>
              <a:xfrm>
                <a:off x="1698168" y="1161571"/>
                <a:ext cx="8795659" cy="5005407"/>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7" name="Rectangle 4">
                <a:extLst>
                  <a:ext uri="{FF2B5EF4-FFF2-40B4-BE49-F238E27FC236}">
                    <a16:creationId xmlns:a16="http://schemas.microsoft.com/office/drawing/2014/main" id="{7604E9E7-147B-7D64-71C1-ADDA7B7ECB7F}"/>
                  </a:ext>
                </a:extLst>
              </p:cNvPr>
              <p:cNvSpPr/>
              <p:nvPr/>
            </p:nvSpPr>
            <p:spPr>
              <a:xfrm>
                <a:off x="1698168" y="691021"/>
                <a:ext cx="8795659"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8" name="Group 9">
              <a:extLst>
                <a:ext uri="{FF2B5EF4-FFF2-40B4-BE49-F238E27FC236}">
                  <a16:creationId xmlns:a16="http://schemas.microsoft.com/office/drawing/2014/main" id="{3FA14EEA-4A12-F8E9-DCC0-14920B69CA66}"/>
                </a:ext>
              </a:extLst>
            </p:cNvPr>
            <p:cNvGrpSpPr/>
            <p:nvPr/>
          </p:nvGrpSpPr>
          <p:grpSpPr>
            <a:xfrm>
              <a:off x="1839690" y="815297"/>
              <a:ext cx="810981" cy="212268"/>
              <a:chOff x="1839690" y="815297"/>
              <a:chExt cx="810981" cy="212268"/>
            </a:xfrm>
          </p:grpSpPr>
          <p:sp>
            <p:nvSpPr>
              <p:cNvPr id="9" name="Oval 6">
                <a:extLst>
                  <a:ext uri="{FF2B5EF4-FFF2-40B4-BE49-F238E27FC236}">
                    <a16:creationId xmlns:a16="http://schemas.microsoft.com/office/drawing/2014/main" id="{24CFA598-4615-7A36-00D5-50A7675FF60A}"/>
                  </a:ext>
                </a:extLst>
              </p:cNvPr>
              <p:cNvSpPr/>
              <p:nvPr/>
            </p:nvSpPr>
            <p:spPr>
              <a:xfrm>
                <a:off x="1839690" y="81529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0" name="Oval 7">
                <a:extLst>
                  <a:ext uri="{FF2B5EF4-FFF2-40B4-BE49-F238E27FC236}">
                    <a16:creationId xmlns:a16="http://schemas.microsoft.com/office/drawing/2014/main" id="{0D5EBDFC-5254-768F-B84F-47F2AE0CF7B6}"/>
                  </a:ext>
                </a:extLst>
              </p:cNvPr>
              <p:cNvSpPr/>
              <p:nvPr/>
            </p:nvSpPr>
            <p:spPr>
              <a:xfrm>
                <a:off x="2139046" y="81529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1" name="Oval 8">
                <a:extLst>
                  <a:ext uri="{FF2B5EF4-FFF2-40B4-BE49-F238E27FC236}">
                    <a16:creationId xmlns:a16="http://schemas.microsoft.com/office/drawing/2014/main" id="{08B9D281-6291-1057-B49E-520166532A53}"/>
                  </a:ext>
                </a:extLst>
              </p:cNvPr>
              <p:cNvSpPr/>
              <p:nvPr/>
            </p:nvSpPr>
            <p:spPr>
              <a:xfrm>
                <a:off x="2438403" y="81529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sp>
        <p:nvSpPr>
          <p:cNvPr id="12" name="Title 1">
            <a:extLst>
              <a:ext uri="{FF2B5EF4-FFF2-40B4-BE49-F238E27FC236}">
                <a16:creationId xmlns:a16="http://schemas.microsoft.com/office/drawing/2014/main" id="{882BC022-D135-A36E-2FC1-026CB041F8B7}"/>
              </a:ext>
            </a:extLst>
          </p:cNvPr>
          <p:cNvSpPr txBox="1">
            <a:spLocks noGrp="1"/>
          </p:cNvSpPr>
          <p:nvPr>
            <p:ph type="title"/>
          </p:nvPr>
        </p:nvSpPr>
        <p:spPr>
          <a:xfrm>
            <a:off x="1839690" y="1209641"/>
            <a:ext cx="8508272" cy="4967999"/>
          </a:xfrm>
        </p:spPr>
        <p:txBody>
          <a:bodyPr anchorCtr="1"/>
          <a:lstStyle>
            <a:lvl1pPr algn="ctr">
              <a:defRPr sz="7200"/>
            </a:lvl1pPr>
          </a:lstStyle>
          <a:p>
            <a:pPr lvl="0"/>
            <a:r>
              <a:rPr lang="en-US"/>
              <a:t>Click to add title</a:t>
            </a:r>
          </a:p>
        </p:txBody>
      </p:sp>
    </p:spTree>
    <p:extLst>
      <p:ext uri="{BB962C8B-B14F-4D97-AF65-F5344CB8AC3E}">
        <p14:creationId xmlns:p14="http://schemas.microsoft.com/office/powerpoint/2010/main" val="355764466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Agenda">
    <p:spTree>
      <p:nvGrpSpPr>
        <p:cNvPr id="1" name=""/>
        <p:cNvGrpSpPr/>
        <p:nvPr/>
      </p:nvGrpSpPr>
      <p:grpSpPr>
        <a:xfrm>
          <a:off x="0" y="0"/>
          <a:ext cx="0" cy="0"/>
          <a:chOff x="0" y="0"/>
          <a:chExt cx="0" cy="0"/>
        </a:xfrm>
      </p:grpSpPr>
      <p:pic>
        <p:nvPicPr>
          <p:cNvPr id="2" name="Graphic 45">
            <a:extLst>
              <a:ext uri="{FF2B5EF4-FFF2-40B4-BE49-F238E27FC236}">
                <a16:creationId xmlns:a16="http://schemas.microsoft.com/office/drawing/2014/main" id="{B203AAF3-FFE7-53A5-A0BE-75503FC66B3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rcRect b="37716"/>
          <a:stretch>
            <a:fillRect/>
          </a:stretch>
        </p:blipFill>
        <p:spPr>
          <a:xfrm rot="16200004">
            <a:off x="9722193" y="160102"/>
            <a:ext cx="2394402" cy="2545223"/>
          </a:xfrm>
          <a:prstGeom prst="rect">
            <a:avLst/>
          </a:prstGeom>
          <a:noFill/>
          <a:ln cap="flat">
            <a:noFill/>
          </a:ln>
        </p:spPr>
      </p:pic>
      <p:pic>
        <p:nvPicPr>
          <p:cNvPr id="3" name="Graphic 30">
            <a:extLst>
              <a:ext uri="{FF2B5EF4-FFF2-40B4-BE49-F238E27FC236}">
                <a16:creationId xmlns:a16="http://schemas.microsoft.com/office/drawing/2014/main" id="{6DE9E438-FF22-E9C2-E62C-B693BEFE0B54}"/>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5400013">
            <a:off x="1140549" y="2616537"/>
            <a:ext cx="2394402" cy="4086444"/>
          </a:xfrm>
          <a:prstGeom prst="rect">
            <a:avLst/>
          </a:prstGeom>
          <a:noFill/>
          <a:ln cap="flat">
            <a:noFill/>
          </a:ln>
        </p:spPr>
      </p:pic>
      <p:grpSp>
        <p:nvGrpSpPr>
          <p:cNvPr id="4" name="Group 31">
            <a:extLst>
              <a:ext uri="{FF2B5EF4-FFF2-40B4-BE49-F238E27FC236}">
                <a16:creationId xmlns:a16="http://schemas.microsoft.com/office/drawing/2014/main" id="{6717352F-3816-BDCD-6E8C-D4B9D7C7A9F7}"/>
              </a:ext>
            </a:extLst>
          </p:cNvPr>
          <p:cNvGrpSpPr/>
          <p:nvPr/>
        </p:nvGrpSpPr>
        <p:grpSpPr>
          <a:xfrm>
            <a:off x="3594104" y="381003"/>
            <a:ext cx="4972050" cy="5475948"/>
            <a:chOff x="3594104" y="381003"/>
            <a:chExt cx="4972050" cy="5475948"/>
          </a:xfrm>
        </p:grpSpPr>
        <p:grpSp>
          <p:nvGrpSpPr>
            <p:cNvPr id="5" name="Group 32">
              <a:extLst>
                <a:ext uri="{FF2B5EF4-FFF2-40B4-BE49-F238E27FC236}">
                  <a16:creationId xmlns:a16="http://schemas.microsoft.com/office/drawing/2014/main" id="{195B743E-285A-77B4-0BAE-913A9AEFA874}"/>
                </a:ext>
              </a:extLst>
            </p:cNvPr>
            <p:cNvGrpSpPr/>
            <p:nvPr/>
          </p:nvGrpSpPr>
          <p:grpSpPr>
            <a:xfrm>
              <a:off x="3594104" y="381003"/>
              <a:ext cx="4972050" cy="5475948"/>
              <a:chOff x="3594104" y="381003"/>
              <a:chExt cx="4972050" cy="5475948"/>
            </a:xfrm>
          </p:grpSpPr>
          <p:sp>
            <p:nvSpPr>
              <p:cNvPr id="6" name="Rectangle 37">
                <a:extLst>
                  <a:ext uri="{FF2B5EF4-FFF2-40B4-BE49-F238E27FC236}">
                    <a16:creationId xmlns:a16="http://schemas.microsoft.com/office/drawing/2014/main" id="{E716F75E-4AF8-7A43-86BA-8DCE930E8FBF}"/>
                  </a:ext>
                </a:extLst>
              </p:cNvPr>
              <p:cNvSpPr/>
              <p:nvPr/>
            </p:nvSpPr>
            <p:spPr>
              <a:xfrm>
                <a:off x="3594104" y="851544"/>
                <a:ext cx="4972050" cy="5005407"/>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7" name="Rectangle 38">
                <a:extLst>
                  <a:ext uri="{FF2B5EF4-FFF2-40B4-BE49-F238E27FC236}">
                    <a16:creationId xmlns:a16="http://schemas.microsoft.com/office/drawing/2014/main" id="{7D85E35A-3FCE-090A-E3C3-4538FCBE24EF}"/>
                  </a:ext>
                </a:extLst>
              </p:cNvPr>
              <p:cNvSpPr/>
              <p:nvPr/>
            </p:nvSpPr>
            <p:spPr>
              <a:xfrm>
                <a:off x="3594104" y="381003"/>
                <a:ext cx="4972050"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8" name="Group 33">
              <a:extLst>
                <a:ext uri="{FF2B5EF4-FFF2-40B4-BE49-F238E27FC236}">
                  <a16:creationId xmlns:a16="http://schemas.microsoft.com/office/drawing/2014/main" id="{5653A7BC-CC06-5400-CEAB-722EFD74C8C7}"/>
                </a:ext>
              </a:extLst>
            </p:cNvPr>
            <p:cNvGrpSpPr/>
            <p:nvPr/>
          </p:nvGrpSpPr>
          <p:grpSpPr>
            <a:xfrm>
              <a:off x="3735616" y="505270"/>
              <a:ext cx="810981" cy="212268"/>
              <a:chOff x="3735616" y="505270"/>
              <a:chExt cx="810981" cy="212268"/>
            </a:xfrm>
          </p:grpSpPr>
          <p:sp>
            <p:nvSpPr>
              <p:cNvPr id="9" name="Oval 34">
                <a:extLst>
                  <a:ext uri="{FF2B5EF4-FFF2-40B4-BE49-F238E27FC236}">
                    <a16:creationId xmlns:a16="http://schemas.microsoft.com/office/drawing/2014/main" id="{0368DF6C-6F6C-FD4A-0A76-1F82B4B41737}"/>
                  </a:ext>
                </a:extLst>
              </p:cNvPr>
              <p:cNvSpPr/>
              <p:nvPr/>
            </p:nvSpPr>
            <p:spPr>
              <a:xfrm>
                <a:off x="3735616"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0" name="Oval 35">
                <a:extLst>
                  <a:ext uri="{FF2B5EF4-FFF2-40B4-BE49-F238E27FC236}">
                    <a16:creationId xmlns:a16="http://schemas.microsoft.com/office/drawing/2014/main" id="{2B391D51-3A1D-51FD-7594-F0F475544D4D}"/>
                  </a:ext>
                </a:extLst>
              </p:cNvPr>
              <p:cNvSpPr/>
              <p:nvPr/>
            </p:nvSpPr>
            <p:spPr>
              <a:xfrm>
                <a:off x="4034972"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1" name="Oval 36">
                <a:extLst>
                  <a:ext uri="{FF2B5EF4-FFF2-40B4-BE49-F238E27FC236}">
                    <a16:creationId xmlns:a16="http://schemas.microsoft.com/office/drawing/2014/main" id="{7FEF5F3B-606F-C9A7-F41F-F5120026BAE6}"/>
                  </a:ext>
                </a:extLst>
              </p:cNvPr>
              <p:cNvSpPr/>
              <p:nvPr/>
            </p:nvSpPr>
            <p:spPr>
              <a:xfrm>
                <a:off x="4334329"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sp>
        <p:nvSpPr>
          <p:cNvPr id="12" name="Title 1">
            <a:extLst>
              <a:ext uri="{FF2B5EF4-FFF2-40B4-BE49-F238E27FC236}">
                <a16:creationId xmlns:a16="http://schemas.microsoft.com/office/drawing/2014/main" id="{7A9D1B12-FD06-93F8-F50C-6DD075706E80}"/>
              </a:ext>
            </a:extLst>
          </p:cNvPr>
          <p:cNvSpPr txBox="1">
            <a:spLocks noGrp="1"/>
          </p:cNvSpPr>
          <p:nvPr>
            <p:ph type="title"/>
          </p:nvPr>
        </p:nvSpPr>
        <p:spPr>
          <a:xfrm>
            <a:off x="3957065" y="851544"/>
            <a:ext cx="4275359" cy="1979630"/>
          </a:xfrm>
        </p:spPr>
        <p:txBody>
          <a:bodyPr/>
          <a:lstStyle>
            <a:lvl1pPr>
              <a:defRPr sz="3200"/>
            </a:lvl1pPr>
          </a:lstStyle>
          <a:p>
            <a:pPr lvl="0"/>
            <a:r>
              <a:rPr lang="en-US"/>
              <a:t>Click to add title</a:t>
            </a:r>
          </a:p>
        </p:txBody>
      </p:sp>
      <p:sp>
        <p:nvSpPr>
          <p:cNvPr id="13" name="Content Placeholder 2">
            <a:extLst>
              <a:ext uri="{FF2B5EF4-FFF2-40B4-BE49-F238E27FC236}">
                <a16:creationId xmlns:a16="http://schemas.microsoft.com/office/drawing/2014/main" id="{1BAC5E30-9BD1-76CC-C6BC-50CEB1AC8F4A}"/>
              </a:ext>
            </a:extLst>
          </p:cNvPr>
          <p:cNvSpPr txBox="1">
            <a:spLocks noGrp="1"/>
          </p:cNvSpPr>
          <p:nvPr>
            <p:ph idx="4294967295"/>
          </p:nvPr>
        </p:nvSpPr>
        <p:spPr>
          <a:xfrm>
            <a:off x="3947885" y="2831183"/>
            <a:ext cx="4275359" cy="2660209"/>
          </a:xfrm>
        </p:spPr>
        <p:txBody>
          <a:bodyPr tIns="0" bIns="0"/>
          <a:lstStyle>
            <a:lvl1pPr>
              <a:lnSpc>
                <a:spcPct val="150000"/>
              </a:lnSpc>
              <a:defRPr sz="1800"/>
            </a:lvl1pPr>
            <a:lvl2pPr>
              <a:lnSpc>
                <a:spcPct val="150000"/>
              </a:lnSpc>
              <a:defRPr sz="1800"/>
            </a:lvl2pPr>
            <a:lvl3pPr>
              <a:lnSpc>
                <a:spcPct val="150000"/>
              </a:lnSpc>
              <a:defRPr sz="1600"/>
            </a:lvl3pPr>
            <a:lvl4pPr>
              <a:lnSpc>
                <a:spcPct val="150000"/>
              </a:lnSpc>
              <a:defRPr sz="1400"/>
            </a:lvl4pPr>
            <a:lvl5pPr>
              <a:lnSpc>
                <a:spcPct val="150000"/>
              </a:lnSpc>
              <a:defRPr sz="14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4" name="Rectangle 41">
            <a:extLst>
              <a:ext uri="{FF2B5EF4-FFF2-40B4-BE49-F238E27FC236}">
                <a16:creationId xmlns:a16="http://schemas.microsoft.com/office/drawing/2014/main" id="{B3BD4F7D-82F0-E608-EE21-1D28E8992D47}"/>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15" name="Straight Connector 42">
            <a:extLst>
              <a:ext uri="{FF2B5EF4-FFF2-40B4-BE49-F238E27FC236}">
                <a16:creationId xmlns:a16="http://schemas.microsoft.com/office/drawing/2014/main" id="{CF22E382-5665-7B15-EFE7-10F2BD9CE35F}"/>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16" name="Date Placeholder 3">
            <a:extLst>
              <a:ext uri="{FF2B5EF4-FFF2-40B4-BE49-F238E27FC236}">
                <a16:creationId xmlns:a16="http://schemas.microsoft.com/office/drawing/2014/main" id="{D399739E-2CDA-1F18-CB91-C7D22B8A0C8A}"/>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6715B035-EAFF-4CF3-9051-2EFCA75A01CC}" type="datetime1">
              <a:rPr lang="en-US"/>
              <a:pPr lvl="0"/>
              <a:t>5/6/2026</a:t>
            </a:fld>
            <a:endParaRPr lang="en-US"/>
          </a:p>
        </p:txBody>
      </p:sp>
      <p:pic>
        <p:nvPicPr>
          <p:cNvPr id="17" name="Graphic 46">
            <a:extLst>
              <a:ext uri="{FF2B5EF4-FFF2-40B4-BE49-F238E27FC236}">
                <a16:creationId xmlns:a16="http://schemas.microsoft.com/office/drawing/2014/main" id="{A5EF3585-FE5B-3D30-0CAF-387F82FB4CD2}"/>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42010" y="6405152"/>
            <a:ext cx="274320" cy="274320"/>
          </a:xfrm>
          <a:prstGeom prst="rect">
            <a:avLst/>
          </a:prstGeom>
          <a:noFill/>
          <a:ln cap="flat">
            <a:noFill/>
          </a:ln>
        </p:spPr>
      </p:pic>
      <p:pic>
        <p:nvPicPr>
          <p:cNvPr id="18" name="Graphic 47">
            <a:extLst>
              <a:ext uri="{FF2B5EF4-FFF2-40B4-BE49-F238E27FC236}">
                <a16:creationId xmlns:a16="http://schemas.microsoft.com/office/drawing/2014/main" id="{1E9DE067-E704-ECAF-5740-EE611B7E54BA}"/>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a:stretch>
            <a:fillRect/>
          </a:stretch>
        </p:blipFill>
        <p:spPr>
          <a:xfrm>
            <a:off x="9168944" y="6405152"/>
            <a:ext cx="274320" cy="274320"/>
          </a:xfrm>
          <a:prstGeom prst="rect">
            <a:avLst/>
          </a:prstGeom>
          <a:noFill/>
          <a:ln cap="flat">
            <a:noFill/>
          </a:ln>
        </p:spPr>
      </p:pic>
      <p:pic>
        <p:nvPicPr>
          <p:cNvPr id="19" name="Graphic 48">
            <a:extLst>
              <a:ext uri="{FF2B5EF4-FFF2-40B4-BE49-F238E27FC236}">
                <a16:creationId xmlns:a16="http://schemas.microsoft.com/office/drawing/2014/main" id="{3F010F65-44B1-C021-B8D9-0F89146A35EA}"/>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5"/>
              </a:ext>
            </a:extLst>
          </a:blip>
          <a:srcRect l="13558" t="13558" r="13558" b="13558"/>
          <a:stretch>
            <a:fillRect/>
          </a:stretch>
        </p:blipFill>
        <p:spPr>
          <a:xfrm>
            <a:off x="8795887" y="6405152"/>
            <a:ext cx="274320" cy="274320"/>
          </a:xfrm>
          <a:prstGeom prst="rect">
            <a:avLst/>
          </a:prstGeom>
          <a:noFill/>
          <a:ln cap="flat">
            <a:noFill/>
          </a:ln>
        </p:spPr>
      </p:pic>
      <p:sp>
        <p:nvSpPr>
          <p:cNvPr id="20" name="Slide Number Placeholder 5">
            <a:extLst>
              <a:ext uri="{FF2B5EF4-FFF2-40B4-BE49-F238E27FC236}">
                <a16:creationId xmlns:a16="http://schemas.microsoft.com/office/drawing/2014/main" id="{276BE43F-19E5-F7E9-7B2A-B3936AB27E3B}"/>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926EC48B-9D9B-4683-A3CA-4EB289F0F0D8}" type="slidenum">
              <a:t>‹#›</a:t>
            </a:fld>
            <a:endParaRPr lang="en-US"/>
          </a:p>
        </p:txBody>
      </p:sp>
      <p:sp>
        <p:nvSpPr>
          <p:cNvPr id="21" name="Rectangle 50">
            <a:extLst>
              <a:ext uri="{FF2B5EF4-FFF2-40B4-BE49-F238E27FC236}">
                <a16:creationId xmlns:a16="http://schemas.microsoft.com/office/drawing/2014/main" id="{10DC6A2B-5738-50B8-9FF4-E76A24E0A68E}"/>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159925899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ummary 2">
    <p:spTree>
      <p:nvGrpSpPr>
        <p:cNvPr id="1" name=""/>
        <p:cNvGrpSpPr/>
        <p:nvPr/>
      </p:nvGrpSpPr>
      <p:grpSpPr>
        <a:xfrm>
          <a:off x="0" y="0"/>
          <a:ext cx="0" cy="0"/>
          <a:chOff x="0" y="0"/>
          <a:chExt cx="0" cy="0"/>
        </a:xfrm>
      </p:grpSpPr>
      <p:pic>
        <p:nvPicPr>
          <p:cNvPr id="2" name="Graphic 4">
            <a:extLst>
              <a:ext uri="{FF2B5EF4-FFF2-40B4-BE49-F238E27FC236}">
                <a16:creationId xmlns:a16="http://schemas.microsoft.com/office/drawing/2014/main" id="{2F266D00-D992-3CED-B124-7C4F12DAFB22}"/>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rcRect l="40898"/>
          <a:stretch>
            <a:fillRect/>
          </a:stretch>
        </p:blipFill>
        <p:spPr>
          <a:xfrm>
            <a:off x="0" y="1448217"/>
            <a:ext cx="2197074" cy="3717474"/>
          </a:xfrm>
          <a:prstGeom prst="rect">
            <a:avLst/>
          </a:prstGeom>
          <a:noFill/>
          <a:ln cap="flat">
            <a:noFill/>
          </a:ln>
        </p:spPr>
      </p:pic>
      <p:sp>
        <p:nvSpPr>
          <p:cNvPr id="3" name="Rectangle 20">
            <a:extLst>
              <a:ext uri="{FF2B5EF4-FFF2-40B4-BE49-F238E27FC236}">
                <a16:creationId xmlns:a16="http://schemas.microsoft.com/office/drawing/2014/main" id="{C6681589-9654-79AD-0B7D-126846207EBE}"/>
              </a:ext>
              <a:ext uri="{C183D7F6-B498-43B3-948B-1728B52AA6E4}">
                <adec:decorative xmlns:adec="http://schemas.microsoft.com/office/drawing/2017/decorative" val="1"/>
              </a:ext>
            </a:extLst>
          </p:cNvPr>
          <p:cNvSpPr/>
          <p:nvPr/>
        </p:nvSpPr>
        <p:spPr>
          <a:xfrm>
            <a:off x="381003" y="851544"/>
            <a:ext cx="6687976" cy="5005407"/>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4" name="Rectangle 21">
            <a:extLst>
              <a:ext uri="{FF2B5EF4-FFF2-40B4-BE49-F238E27FC236}">
                <a16:creationId xmlns:a16="http://schemas.microsoft.com/office/drawing/2014/main" id="{A1497963-C261-A3B1-FA3B-DDE5E776ED15}"/>
              </a:ext>
              <a:ext uri="{C183D7F6-B498-43B3-948B-1728B52AA6E4}">
                <adec:decorative xmlns:adec="http://schemas.microsoft.com/office/drawing/2017/decorative" val="1"/>
              </a:ext>
            </a:extLst>
          </p:cNvPr>
          <p:cNvSpPr/>
          <p:nvPr/>
        </p:nvSpPr>
        <p:spPr>
          <a:xfrm>
            <a:off x="381003" y="381003"/>
            <a:ext cx="6687976"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nvGrpSpPr>
          <p:cNvPr id="5" name="Group 16">
            <a:extLst>
              <a:ext uri="{FF2B5EF4-FFF2-40B4-BE49-F238E27FC236}">
                <a16:creationId xmlns:a16="http://schemas.microsoft.com/office/drawing/2014/main" id="{AC6D99B9-51EC-BEC7-CCB7-6BF3C503E803}"/>
              </a:ext>
            </a:extLst>
          </p:cNvPr>
          <p:cNvGrpSpPr/>
          <p:nvPr/>
        </p:nvGrpSpPr>
        <p:grpSpPr>
          <a:xfrm>
            <a:off x="522515" y="505270"/>
            <a:ext cx="810981" cy="212268"/>
            <a:chOff x="522515" y="505270"/>
            <a:chExt cx="810981" cy="212268"/>
          </a:xfrm>
        </p:grpSpPr>
        <p:sp>
          <p:nvSpPr>
            <p:cNvPr id="6" name="Oval 17">
              <a:extLst>
                <a:ext uri="{FF2B5EF4-FFF2-40B4-BE49-F238E27FC236}">
                  <a16:creationId xmlns:a16="http://schemas.microsoft.com/office/drawing/2014/main" id="{9C6124E1-DF77-8E37-8996-98DDECA3E74A}"/>
                </a:ext>
              </a:extLst>
            </p:cNvPr>
            <p:cNvSpPr/>
            <p:nvPr/>
          </p:nvSpPr>
          <p:spPr>
            <a:xfrm>
              <a:off x="522515"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7" name="Oval 18">
              <a:extLst>
                <a:ext uri="{FF2B5EF4-FFF2-40B4-BE49-F238E27FC236}">
                  <a16:creationId xmlns:a16="http://schemas.microsoft.com/office/drawing/2014/main" id="{2BFC6DD1-06C5-0BFC-E829-955FA863C1C0}"/>
                </a:ext>
              </a:extLst>
            </p:cNvPr>
            <p:cNvSpPr/>
            <p:nvPr/>
          </p:nvSpPr>
          <p:spPr>
            <a:xfrm>
              <a:off x="821871"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8" name="Oval 19">
              <a:extLst>
                <a:ext uri="{FF2B5EF4-FFF2-40B4-BE49-F238E27FC236}">
                  <a16:creationId xmlns:a16="http://schemas.microsoft.com/office/drawing/2014/main" id="{31BC3676-3D31-B2EA-1CCC-A3463FD7DA0A}"/>
                </a:ext>
              </a:extLst>
            </p:cNvPr>
            <p:cNvSpPr/>
            <p:nvPr/>
          </p:nvSpPr>
          <p:spPr>
            <a:xfrm>
              <a:off x="1121228"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sp>
        <p:nvSpPr>
          <p:cNvPr id="9" name="Title 1">
            <a:extLst>
              <a:ext uri="{FF2B5EF4-FFF2-40B4-BE49-F238E27FC236}">
                <a16:creationId xmlns:a16="http://schemas.microsoft.com/office/drawing/2014/main" id="{C9D8D31E-CEE4-C334-E8CC-CC5A897A8E0A}"/>
              </a:ext>
            </a:extLst>
          </p:cNvPr>
          <p:cNvSpPr txBox="1">
            <a:spLocks noGrp="1"/>
          </p:cNvSpPr>
          <p:nvPr>
            <p:ph type="title"/>
          </p:nvPr>
        </p:nvSpPr>
        <p:spPr>
          <a:xfrm>
            <a:off x="734784" y="1059460"/>
            <a:ext cx="6008915" cy="4431932"/>
          </a:xfrm>
        </p:spPr>
        <p:txBody>
          <a:bodyPr anchorCtr="1"/>
          <a:lstStyle>
            <a:lvl1pPr algn="ctr">
              <a:defRPr sz="6000"/>
            </a:lvl1pPr>
          </a:lstStyle>
          <a:p>
            <a:pPr lvl="0"/>
            <a:r>
              <a:rPr lang="en-US"/>
              <a:t>Click to add title</a:t>
            </a:r>
          </a:p>
        </p:txBody>
      </p:sp>
      <p:sp>
        <p:nvSpPr>
          <p:cNvPr id="10" name="Freeform: Shape 30">
            <a:extLst>
              <a:ext uri="{FF2B5EF4-FFF2-40B4-BE49-F238E27FC236}">
                <a16:creationId xmlns:a16="http://schemas.microsoft.com/office/drawing/2014/main" id="{4B2E1AB4-306F-BADD-5297-CD92D8CD23BE}"/>
              </a:ext>
              <a:ext uri="{C183D7F6-B498-43B3-948B-1728B52AA6E4}">
                <adec:decorative xmlns:adec="http://schemas.microsoft.com/office/drawing/2017/decorative" val="1"/>
              </a:ext>
            </a:extLst>
          </p:cNvPr>
          <p:cNvSpPr/>
          <p:nvPr/>
        </p:nvSpPr>
        <p:spPr>
          <a:xfrm>
            <a:off x="8151135" y="0"/>
            <a:ext cx="4040870" cy="2484205"/>
          </a:xfrm>
          <a:custGeom>
            <a:avLst/>
            <a:gdLst>
              <a:gd name="f0" fmla="val 10800000"/>
              <a:gd name="f1" fmla="val 5400000"/>
              <a:gd name="f2" fmla="val 180"/>
              <a:gd name="f3" fmla="val w"/>
              <a:gd name="f4" fmla="val h"/>
              <a:gd name="f5" fmla="val 0"/>
              <a:gd name="f6" fmla="val 4040868"/>
              <a:gd name="f7" fmla="val 2484203"/>
              <a:gd name="f8" fmla="val 1639501"/>
              <a:gd name="f9" fmla="val 1927972"/>
              <a:gd name="f10" fmla="val 1936047"/>
              <a:gd name="f11" fmla="val 69832"/>
              <a:gd name="f12" fmla="val 1941935"/>
              <a:gd name="f13" fmla="val 225592"/>
              <a:gd name="f14" fmla="val 1905398"/>
              <a:gd name="f15" fmla="val 399199"/>
              <a:gd name="f16" fmla="val 1871145"/>
              <a:gd name="f17" fmla="val 561938"/>
              <a:gd name="f18" fmla="val 1818675"/>
              <a:gd name="f19" fmla="val 811204"/>
              <a:gd name="f20" fmla="val 1764412"/>
              <a:gd name="f21" fmla="val 1068972"/>
              <a:gd name="f22" fmla="val 1876589"/>
              <a:gd name="f23" fmla="val 1144624"/>
              <a:gd name="f24" fmla="val 1988767"/>
              <a:gd name="f25" fmla="val 1220276"/>
              <a:gd name="f26" fmla="val 2207469"/>
              <a:gd name="f27" fmla="val 1073404"/>
              <a:gd name="f28" fmla="val 2418931"/>
              <a:gd name="f29" fmla="val 931295"/>
              <a:gd name="f30" fmla="val 2695019"/>
              <a:gd name="f31" fmla="val 745819"/>
              <a:gd name="f32" fmla="val 3007951"/>
              <a:gd name="f33" fmla="val 535602"/>
              <a:gd name="f34" fmla="val 3278854"/>
              <a:gd name="f35" fmla="val 718297"/>
              <a:gd name="f36" fmla="val 3549759"/>
              <a:gd name="f37" fmla="val 900994"/>
              <a:gd name="f38" fmla="val 3472126"/>
              <a:gd name="f39" fmla="val 1269896"/>
              <a:gd name="f40" fmla="val 3403625"/>
              <a:gd name="f41" fmla="val 1595367"/>
              <a:gd name="f42" fmla="val 3351132"/>
              <a:gd name="f43" fmla="val 1844684"/>
              <a:gd name="f44" fmla="val 3296911"/>
              <a:gd name="f45" fmla="val 2102481"/>
              <a:gd name="f46" fmla="val 3409135"/>
              <a:gd name="f47" fmla="val 2178165"/>
              <a:gd name="f48" fmla="val 3521360"/>
              <a:gd name="f49" fmla="val 2253848"/>
              <a:gd name="f50" fmla="val 3739918"/>
              <a:gd name="f51" fmla="val 2106880"/>
              <a:gd name="f52" fmla="val 3951362"/>
              <a:gd name="f53" fmla="val 1964825"/>
              <a:gd name="f54" fmla="val 1907085"/>
              <a:gd name="f55" fmla="val 2245468"/>
              <a:gd name="f56" fmla="val 3897247"/>
              <a:gd name="f57" fmla="val 2338115"/>
              <a:gd name="f58" fmla="val 3680078"/>
              <a:gd name="f59" fmla="val 2466935"/>
              <a:gd name="f60" fmla="val 3453297"/>
              <a:gd name="f61" fmla="val 2550946"/>
              <a:gd name="f62" fmla="val 3250168"/>
              <a:gd name="f63" fmla="val 2413957"/>
              <a:gd name="f64" fmla="val 2979295"/>
              <a:gd name="f65" fmla="val 2231282"/>
              <a:gd name="f66" fmla="val 3056854"/>
              <a:gd name="f67" fmla="val 1862273"/>
              <a:gd name="f68" fmla="val 3125358"/>
              <a:gd name="f69" fmla="val 1536797"/>
              <a:gd name="f70" fmla="val 3177820"/>
              <a:gd name="f71" fmla="val 1287528"/>
              <a:gd name="f72" fmla="val 3232077"/>
              <a:gd name="f73" fmla="val 1029749"/>
              <a:gd name="f74" fmla="val 3119853"/>
              <a:gd name="f75" fmla="val 954065"/>
              <a:gd name="f76" fmla="val 3007628"/>
              <a:gd name="f77" fmla="val 878381"/>
              <a:gd name="f78" fmla="val 2788984"/>
              <a:gd name="f79" fmla="val 1025298"/>
              <a:gd name="f80" fmla="val 2577517"/>
              <a:gd name="f81" fmla="val 1167400"/>
              <a:gd name="f82" fmla="val 2301431"/>
              <a:gd name="f83" fmla="val 1352887"/>
              <a:gd name="f84" fmla="val 1988500"/>
              <a:gd name="f85" fmla="val 1563095"/>
              <a:gd name="f86" fmla="val 1717591"/>
              <a:gd name="f87" fmla="val 1380395"/>
              <a:gd name="f88" fmla="val 1446683"/>
              <a:gd name="f89" fmla="val 1197696"/>
              <a:gd name="f90" fmla="val 1524354"/>
              <a:gd name="f91" fmla="val 828830"/>
              <a:gd name="f92" fmla="val 1592853"/>
              <a:gd name="f93" fmla="val 503348"/>
              <a:gd name="f94" fmla="val 1632232"/>
              <a:gd name="f95" fmla="val 316369"/>
              <a:gd name="f96" fmla="val 1672597"/>
              <a:gd name="f97" fmla="val 124625"/>
              <a:gd name="f98" fmla="val 1642974"/>
              <a:gd name="f99" fmla="val 8510"/>
              <a:gd name="f100" fmla="val 285293"/>
              <a:gd name="f101" fmla="val 288683"/>
              <a:gd name="f102" fmla="val 23305"/>
              <a:gd name="f103" fmla="val 298556"/>
              <a:gd name="f104" fmla="val 62009"/>
              <a:gd name="f105" fmla="val 316206"/>
              <a:gd name="f106" fmla="val 92310"/>
              <a:gd name="f107" fmla="val 344260"/>
              <a:gd name="f108" fmla="val 111230"/>
              <a:gd name="f109" fmla="val 428424"/>
              <a:gd name="f110" fmla="val 167989"/>
              <a:gd name="f111" fmla="val 572407"/>
              <a:gd name="f112" fmla="val 99511"/>
              <a:gd name="f113" fmla="val 728339"/>
              <a:gd name="f114" fmla="val 1794"/>
              <a:gd name="f115" fmla="val 731070"/>
              <a:gd name="f116" fmla="val 1253365"/>
              <a:gd name="f117" fmla="val 1203261"/>
              <a:gd name="f118" fmla="val 30014"/>
              <a:gd name="f119" fmla="val 1151276"/>
              <a:gd name="f120" fmla="val 62590"/>
              <a:gd name="f121" fmla="val 1097964"/>
              <a:gd name="f122" fmla="val 98419"/>
              <a:gd name="f123" fmla="val 1045098"/>
              <a:gd name="f124" fmla="val 133945"/>
              <a:gd name="f125" fmla="val 769005"/>
              <a:gd name="f126" fmla="val 319427"/>
              <a:gd name="f127" fmla="val 456124"/>
              <a:gd name="f128" fmla="val 529669"/>
              <a:gd name="f129" fmla="val 185259"/>
              <a:gd name="f130" fmla="val 346999"/>
              <a:gd name="f131" fmla="val 83685"/>
              <a:gd name="f132" fmla="val 278498"/>
              <a:gd name="f133" fmla="val 31110"/>
              <a:gd name="f134" fmla="val 183804"/>
              <a:gd name="f135" fmla="val 8682"/>
              <a:gd name="f136" fmla="val 75030"/>
              <a:gd name="f137" fmla="+- 0 0 -90"/>
              <a:gd name="f138" fmla="*/ f3 1 4040868"/>
              <a:gd name="f139" fmla="*/ f4 1 2484203"/>
              <a:gd name="f140" fmla="+- f7 0 f5"/>
              <a:gd name="f141" fmla="+- f6 0 f5"/>
              <a:gd name="f142" fmla="*/ f137 f0 1"/>
              <a:gd name="f143" fmla="*/ f141 1 4040868"/>
              <a:gd name="f144" fmla="*/ f140 1 2484203"/>
              <a:gd name="f145" fmla="*/ 1639501 f141 1"/>
              <a:gd name="f146" fmla="*/ 0 f140 1"/>
              <a:gd name="f147" fmla="*/ 1927972 f141 1"/>
              <a:gd name="f148" fmla="*/ 1936047 f141 1"/>
              <a:gd name="f149" fmla="*/ 69832 f140 1"/>
              <a:gd name="f150" fmla="*/ 1871145 f141 1"/>
              <a:gd name="f151" fmla="*/ 561938 f140 1"/>
              <a:gd name="f152" fmla="*/ 1876589 f141 1"/>
              <a:gd name="f153" fmla="*/ 1144624 f140 1"/>
              <a:gd name="f154" fmla="*/ 2418931 f141 1"/>
              <a:gd name="f155" fmla="*/ 931295 f140 1"/>
              <a:gd name="f156" fmla="*/ 3278854 f141 1"/>
              <a:gd name="f157" fmla="*/ 718297 f140 1"/>
              <a:gd name="f158" fmla="*/ 3403625 f141 1"/>
              <a:gd name="f159" fmla="*/ 1595367 f140 1"/>
              <a:gd name="f160" fmla="*/ 3409135 f141 1"/>
              <a:gd name="f161" fmla="*/ 2178165 f140 1"/>
              <a:gd name="f162" fmla="*/ 3951362 f141 1"/>
              <a:gd name="f163" fmla="*/ 1964825 f140 1"/>
              <a:gd name="f164" fmla="*/ 4040868 f141 1"/>
              <a:gd name="f165" fmla="*/ 1907085 f140 1"/>
              <a:gd name="f166" fmla="*/ 2245468 f140 1"/>
              <a:gd name="f167" fmla="*/ 3897247 f141 1"/>
              <a:gd name="f168" fmla="*/ 2338115 f140 1"/>
              <a:gd name="f169" fmla="*/ 3250168 f141 1"/>
              <a:gd name="f170" fmla="*/ 2413957 f140 1"/>
              <a:gd name="f171" fmla="*/ 3125358 f141 1"/>
              <a:gd name="f172" fmla="*/ 1536797 f140 1"/>
              <a:gd name="f173" fmla="*/ 3119853 f141 1"/>
              <a:gd name="f174" fmla="*/ 954065 f140 1"/>
              <a:gd name="f175" fmla="*/ 2577517 f141 1"/>
              <a:gd name="f176" fmla="*/ 1167400 f140 1"/>
              <a:gd name="f177" fmla="*/ 1717591 f141 1"/>
              <a:gd name="f178" fmla="*/ 1380395 f140 1"/>
              <a:gd name="f179" fmla="*/ 1592853 f141 1"/>
              <a:gd name="f180" fmla="*/ 503348 f140 1"/>
              <a:gd name="f181" fmla="*/ 1642974 f141 1"/>
              <a:gd name="f182" fmla="*/ 8510 f140 1"/>
              <a:gd name="f183" fmla="*/ 0 f141 1"/>
              <a:gd name="f184" fmla="*/ 285293 f141 1"/>
              <a:gd name="f185" fmla="*/ 288683 f141 1"/>
              <a:gd name="f186" fmla="*/ 23305 f140 1"/>
              <a:gd name="f187" fmla="*/ 344260 f141 1"/>
              <a:gd name="f188" fmla="*/ 111230 f140 1"/>
              <a:gd name="f189" fmla="*/ 728339 f141 1"/>
              <a:gd name="f190" fmla="*/ 1794 f140 1"/>
              <a:gd name="f191" fmla="*/ 731070 f141 1"/>
              <a:gd name="f192" fmla="*/ 1253365 f141 1"/>
              <a:gd name="f193" fmla="*/ 1203261 f141 1"/>
              <a:gd name="f194" fmla="*/ 30014 f140 1"/>
              <a:gd name="f195" fmla="*/ 1045098 f141 1"/>
              <a:gd name="f196" fmla="*/ 133945 f140 1"/>
              <a:gd name="f197" fmla="*/ 185259 f141 1"/>
              <a:gd name="f198" fmla="*/ 346999 f140 1"/>
              <a:gd name="f199" fmla="*/ 8682 f141 1"/>
              <a:gd name="f200" fmla="*/ 75030 f140 1"/>
              <a:gd name="f201" fmla="*/ f142 1 f2"/>
              <a:gd name="f202" fmla="*/ f145 1 4040868"/>
              <a:gd name="f203" fmla="*/ f146 1 2484203"/>
              <a:gd name="f204" fmla="*/ f147 1 4040868"/>
              <a:gd name="f205" fmla="*/ f148 1 4040868"/>
              <a:gd name="f206" fmla="*/ f149 1 2484203"/>
              <a:gd name="f207" fmla="*/ f150 1 4040868"/>
              <a:gd name="f208" fmla="*/ f151 1 2484203"/>
              <a:gd name="f209" fmla="*/ f152 1 4040868"/>
              <a:gd name="f210" fmla="*/ f153 1 2484203"/>
              <a:gd name="f211" fmla="*/ f154 1 4040868"/>
              <a:gd name="f212" fmla="*/ f155 1 2484203"/>
              <a:gd name="f213" fmla="*/ f156 1 4040868"/>
              <a:gd name="f214" fmla="*/ f157 1 2484203"/>
              <a:gd name="f215" fmla="*/ f158 1 4040868"/>
              <a:gd name="f216" fmla="*/ f159 1 2484203"/>
              <a:gd name="f217" fmla="*/ f160 1 4040868"/>
              <a:gd name="f218" fmla="*/ f161 1 2484203"/>
              <a:gd name="f219" fmla="*/ f162 1 4040868"/>
              <a:gd name="f220" fmla="*/ f163 1 2484203"/>
              <a:gd name="f221" fmla="*/ f164 1 4040868"/>
              <a:gd name="f222" fmla="*/ f165 1 2484203"/>
              <a:gd name="f223" fmla="*/ f166 1 2484203"/>
              <a:gd name="f224" fmla="*/ f167 1 4040868"/>
              <a:gd name="f225" fmla="*/ f168 1 2484203"/>
              <a:gd name="f226" fmla="*/ f169 1 4040868"/>
              <a:gd name="f227" fmla="*/ f170 1 2484203"/>
              <a:gd name="f228" fmla="*/ f171 1 4040868"/>
              <a:gd name="f229" fmla="*/ f172 1 2484203"/>
              <a:gd name="f230" fmla="*/ f173 1 4040868"/>
              <a:gd name="f231" fmla="*/ f174 1 2484203"/>
              <a:gd name="f232" fmla="*/ f175 1 4040868"/>
              <a:gd name="f233" fmla="*/ f176 1 2484203"/>
              <a:gd name="f234" fmla="*/ f177 1 4040868"/>
              <a:gd name="f235" fmla="*/ f178 1 2484203"/>
              <a:gd name="f236" fmla="*/ f179 1 4040868"/>
              <a:gd name="f237" fmla="*/ f180 1 2484203"/>
              <a:gd name="f238" fmla="*/ f181 1 4040868"/>
              <a:gd name="f239" fmla="*/ f182 1 2484203"/>
              <a:gd name="f240" fmla="*/ f183 1 4040868"/>
              <a:gd name="f241" fmla="*/ f184 1 4040868"/>
              <a:gd name="f242" fmla="*/ f185 1 4040868"/>
              <a:gd name="f243" fmla="*/ f186 1 2484203"/>
              <a:gd name="f244" fmla="*/ f187 1 4040868"/>
              <a:gd name="f245" fmla="*/ f188 1 2484203"/>
              <a:gd name="f246" fmla="*/ f189 1 4040868"/>
              <a:gd name="f247" fmla="*/ f190 1 2484203"/>
              <a:gd name="f248" fmla="*/ f191 1 4040868"/>
              <a:gd name="f249" fmla="*/ f192 1 4040868"/>
              <a:gd name="f250" fmla="*/ f193 1 4040868"/>
              <a:gd name="f251" fmla="*/ f194 1 2484203"/>
              <a:gd name="f252" fmla="*/ f195 1 4040868"/>
              <a:gd name="f253" fmla="*/ f196 1 2484203"/>
              <a:gd name="f254" fmla="*/ f197 1 4040868"/>
              <a:gd name="f255" fmla="*/ f198 1 2484203"/>
              <a:gd name="f256" fmla="*/ f199 1 4040868"/>
              <a:gd name="f257" fmla="*/ f200 1 2484203"/>
              <a:gd name="f258" fmla="*/ f5 1 f143"/>
              <a:gd name="f259" fmla="*/ f6 1 f143"/>
              <a:gd name="f260" fmla="*/ f5 1 f144"/>
              <a:gd name="f261" fmla="*/ f7 1 f144"/>
              <a:gd name="f262" fmla="+- f201 0 f1"/>
              <a:gd name="f263" fmla="*/ f202 1 f143"/>
              <a:gd name="f264" fmla="*/ f203 1 f144"/>
              <a:gd name="f265" fmla="*/ f204 1 f143"/>
              <a:gd name="f266" fmla="*/ f205 1 f143"/>
              <a:gd name="f267" fmla="*/ f206 1 f144"/>
              <a:gd name="f268" fmla="*/ f207 1 f143"/>
              <a:gd name="f269" fmla="*/ f208 1 f144"/>
              <a:gd name="f270" fmla="*/ f209 1 f143"/>
              <a:gd name="f271" fmla="*/ f210 1 f144"/>
              <a:gd name="f272" fmla="*/ f211 1 f143"/>
              <a:gd name="f273" fmla="*/ f212 1 f144"/>
              <a:gd name="f274" fmla="*/ f213 1 f143"/>
              <a:gd name="f275" fmla="*/ f214 1 f144"/>
              <a:gd name="f276" fmla="*/ f215 1 f143"/>
              <a:gd name="f277" fmla="*/ f216 1 f144"/>
              <a:gd name="f278" fmla="*/ f217 1 f143"/>
              <a:gd name="f279" fmla="*/ f218 1 f144"/>
              <a:gd name="f280" fmla="*/ f219 1 f143"/>
              <a:gd name="f281" fmla="*/ f220 1 f144"/>
              <a:gd name="f282" fmla="*/ f221 1 f143"/>
              <a:gd name="f283" fmla="*/ f222 1 f144"/>
              <a:gd name="f284" fmla="*/ f223 1 f144"/>
              <a:gd name="f285" fmla="*/ f224 1 f143"/>
              <a:gd name="f286" fmla="*/ f225 1 f144"/>
              <a:gd name="f287" fmla="*/ f226 1 f143"/>
              <a:gd name="f288" fmla="*/ f227 1 f144"/>
              <a:gd name="f289" fmla="*/ f228 1 f143"/>
              <a:gd name="f290" fmla="*/ f229 1 f144"/>
              <a:gd name="f291" fmla="*/ f230 1 f143"/>
              <a:gd name="f292" fmla="*/ f231 1 f144"/>
              <a:gd name="f293" fmla="*/ f232 1 f143"/>
              <a:gd name="f294" fmla="*/ f233 1 f144"/>
              <a:gd name="f295" fmla="*/ f234 1 f143"/>
              <a:gd name="f296" fmla="*/ f235 1 f144"/>
              <a:gd name="f297" fmla="*/ f236 1 f143"/>
              <a:gd name="f298" fmla="*/ f237 1 f144"/>
              <a:gd name="f299" fmla="*/ f238 1 f143"/>
              <a:gd name="f300" fmla="*/ f239 1 f144"/>
              <a:gd name="f301" fmla="*/ f240 1 f143"/>
              <a:gd name="f302" fmla="*/ f241 1 f143"/>
              <a:gd name="f303" fmla="*/ f242 1 f143"/>
              <a:gd name="f304" fmla="*/ f243 1 f144"/>
              <a:gd name="f305" fmla="*/ f244 1 f143"/>
              <a:gd name="f306" fmla="*/ f245 1 f144"/>
              <a:gd name="f307" fmla="*/ f246 1 f143"/>
              <a:gd name="f308" fmla="*/ f247 1 f144"/>
              <a:gd name="f309" fmla="*/ f248 1 f143"/>
              <a:gd name="f310" fmla="*/ f249 1 f143"/>
              <a:gd name="f311" fmla="*/ f250 1 f143"/>
              <a:gd name="f312" fmla="*/ f251 1 f144"/>
              <a:gd name="f313" fmla="*/ f252 1 f143"/>
              <a:gd name="f314" fmla="*/ f253 1 f144"/>
              <a:gd name="f315" fmla="*/ f254 1 f143"/>
              <a:gd name="f316" fmla="*/ f255 1 f144"/>
              <a:gd name="f317" fmla="*/ f256 1 f143"/>
              <a:gd name="f318" fmla="*/ f257 1 f144"/>
              <a:gd name="f319" fmla="*/ f258 f138 1"/>
              <a:gd name="f320" fmla="*/ f259 f138 1"/>
              <a:gd name="f321" fmla="*/ f261 f139 1"/>
              <a:gd name="f322" fmla="*/ f260 f139 1"/>
              <a:gd name="f323" fmla="*/ f263 f138 1"/>
              <a:gd name="f324" fmla="*/ f264 f139 1"/>
              <a:gd name="f325" fmla="*/ f265 f138 1"/>
              <a:gd name="f326" fmla="*/ f266 f138 1"/>
              <a:gd name="f327" fmla="*/ f267 f139 1"/>
              <a:gd name="f328" fmla="*/ f268 f138 1"/>
              <a:gd name="f329" fmla="*/ f269 f139 1"/>
              <a:gd name="f330" fmla="*/ f270 f138 1"/>
              <a:gd name="f331" fmla="*/ f271 f139 1"/>
              <a:gd name="f332" fmla="*/ f272 f138 1"/>
              <a:gd name="f333" fmla="*/ f273 f139 1"/>
              <a:gd name="f334" fmla="*/ f274 f138 1"/>
              <a:gd name="f335" fmla="*/ f275 f139 1"/>
              <a:gd name="f336" fmla="*/ f276 f138 1"/>
              <a:gd name="f337" fmla="*/ f277 f139 1"/>
              <a:gd name="f338" fmla="*/ f278 f138 1"/>
              <a:gd name="f339" fmla="*/ f279 f139 1"/>
              <a:gd name="f340" fmla="*/ f280 f138 1"/>
              <a:gd name="f341" fmla="*/ f281 f139 1"/>
              <a:gd name="f342" fmla="*/ f282 f138 1"/>
              <a:gd name="f343" fmla="*/ f283 f139 1"/>
              <a:gd name="f344" fmla="*/ f284 f139 1"/>
              <a:gd name="f345" fmla="*/ f285 f138 1"/>
              <a:gd name="f346" fmla="*/ f286 f139 1"/>
              <a:gd name="f347" fmla="*/ f287 f138 1"/>
              <a:gd name="f348" fmla="*/ f288 f139 1"/>
              <a:gd name="f349" fmla="*/ f289 f138 1"/>
              <a:gd name="f350" fmla="*/ f290 f139 1"/>
              <a:gd name="f351" fmla="*/ f291 f138 1"/>
              <a:gd name="f352" fmla="*/ f292 f139 1"/>
              <a:gd name="f353" fmla="*/ f293 f138 1"/>
              <a:gd name="f354" fmla="*/ f294 f139 1"/>
              <a:gd name="f355" fmla="*/ f295 f138 1"/>
              <a:gd name="f356" fmla="*/ f296 f139 1"/>
              <a:gd name="f357" fmla="*/ f297 f138 1"/>
              <a:gd name="f358" fmla="*/ f298 f139 1"/>
              <a:gd name="f359" fmla="*/ f299 f138 1"/>
              <a:gd name="f360" fmla="*/ f300 f139 1"/>
              <a:gd name="f361" fmla="*/ f301 f138 1"/>
              <a:gd name="f362" fmla="*/ f302 f138 1"/>
              <a:gd name="f363" fmla="*/ f303 f138 1"/>
              <a:gd name="f364" fmla="*/ f304 f139 1"/>
              <a:gd name="f365" fmla="*/ f305 f138 1"/>
              <a:gd name="f366" fmla="*/ f306 f139 1"/>
              <a:gd name="f367" fmla="*/ f307 f138 1"/>
              <a:gd name="f368" fmla="*/ f308 f139 1"/>
              <a:gd name="f369" fmla="*/ f309 f138 1"/>
              <a:gd name="f370" fmla="*/ f310 f138 1"/>
              <a:gd name="f371" fmla="*/ f311 f138 1"/>
              <a:gd name="f372" fmla="*/ f312 f139 1"/>
              <a:gd name="f373" fmla="*/ f313 f138 1"/>
              <a:gd name="f374" fmla="*/ f314 f139 1"/>
              <a:gd name="f375" fmla="*/ f315 f138 1"/>
              <a:gd name="f376" fmla="*/ f316 f139 1"/>
              <a:gd name="f377" fmla="*/ f317 f138 1"/>
              <a:gd name="f378" fmla="*/ f318 f139 1"/>
            </a:gdLst>
            <a:ahLst/>
            <a:cxnLst>
              <a:cxn ang="3cd4">
                <a:pos x="hc" y="t"/>
              </a:cxn>
              <a:cxn ang="0">
                <a:pos x="r" y="vc"/>
              </a:cxn>
              <a:cxn ang="cd4">
                <a:pos x="hc" y="b"/>
              </a:cxn>
              <a:cxn ang="cd2">
                <a:pos x="l" y="vc"/>
              </a:cxn>
              <a:cxn ang="f262">
                <a:pos x="f323" y="f324"/>
              </a:cxn>
              <a:cxn ang="f262">
                <a:pos x="f325" y="f324"/>
              </a:cxn>
              <a:cxn ang="f262">
                <a:pos x="f326" y="f327"/>
              </a:cxn>
              <a:cxn ang="f262">
                <a:pos x="f328" y="f329"/>
              </a:cxn>
              <a:cxn ang="f262">
                <a:pos x="f330" y="f331"/>
              </a:cxn>
              <a:cxn ang="f262">
                <a:pos x="f332" y="f333"/>
              </a:cxn>
              <a:cxn ang="f262">
                <a:pos x="f334" y="f335"/>
              </a:cxn>
              <a:cxn ang="f262">
                <a:pos x="f336" y="f337"/>
              </a:cxn>
              <a:cxn ang="f262">
                <a:pos x="f338" y="f339"/>
              </a:cxn>
              <a:cxn ang="f262">
                <a:pos x="f340" y="f341"/>
              </a:cxn>
              <a:cxn ang="f262">
                <a:pos x="f342" y="f343"/>
              </a:cxn>
              <a:cxn ang="f262">
                <a:pos x="f342" y="f344"/>
              </a:cxn>
              <a:cxn ang="f262">
                <a:pos x="f345" y="f346"/>
              </a:cxn>
              <a:cxn ang="f262">
                <a:pos x="f347" y="f348"/>
              </a:cxn>
              <a:cxn ang="f262">
                <a:pos x="f349" y="f350"/>
              </a:cxn>
              <a:cxn ang="f262">
                <a:pos x="f351" y="f352"/>
              </a:cxn>
              <a:cxn ang="f262">
                <a:pos x="f353" y="f354"/>
              </a:cxn>
              <a:cxn ang="f262">
                <a:pos x="f355" y="f356"/>
              </a:cxn>
              <a:cxn ang="f262">
                <a:pos x="f357" y="f358"/>
              </a:cxn>
              <a:cxn ang="f262">
                <a:pos x="f359" y="f360"/>
              </a:cxn>
              <a:cxn ang="f262">
                <a:pos x="f361" y="f324"/>
              </a:cxn>
              <a:cxn ang="f262">
                <a:pos x="f362" y="f324"/>
              </a:cxn>
              <a:cxn ang="f262">
                <a:pos x="f363" y="f364"/>
              </a:cxn>
              <a:cxn ang="f262">
                <a:pos x="f365" y="f366"/>
              </a:cxn>
              <a:cxn ang="f262">
                <a:pos x="f367" y="f368"/>
              </a:cxn>
              <a:cxn ang="f262">
                <a:pos x="f369" y="f324"/>
              </a:cxn>
              <a:cxn ang="f262">
                <a:pos x="f370" y="f324"/>
              </a:cxn>
              <a:cxn ang="f262">
                <a:pos x="f371" y="f372"/>
              </a:cxn>
              <a:cxn ang="f262">
                <a:pos x="f373" y="f374"/>
              </a:cxn>
              <a:cxn ang="f262">
                <a:pos x="f375" y="f376"/>
              </a:cxn>
              <a:cxn ang="f262">
                <a:pos x="f377" y="f378"/>
              </a:cxn>
            </a:cxnLst>
            <a:rect l="f319" t="f322" r="f320" b="f321"/>
            <a:pathLst>
              <a:path w="4040868" h="2484203">
                <a:moveTo>
                  <a:pt x="f8" y="f5"/>
                </a:moveTo>
                <a:lnTo>
                  <a:pt x="f9" y="f5"/>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lnTo>
                  <a:pt x="f6" y="f54"/>
                </a:lnTo>
                <a:lnTo>
                  <a:pt x="f6" y="f55"/>
                </a:lnTo>
                <a:lnTo>
                  <a:pt x="f56" y="f57"/>
                </a:ln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lose/>
                <a:moveTo>
                  <a:pt x="f5" y="f5"/>
                </a:moveTo>
                <a:lnTo>
                  <a:pt x="f100" y="f5"/>
                </a:lnTo>
                <a:lnTo>
                  <a:pt x="f101" y="f102"/>
                </a:lnTo>
                <a:cubicBezTo>
                  <a:pt x="f103" y="f104"/>
                  <a:pt x="f105" y="f106"/>
                  <a:pt x="f107" y="f108"/>
                </a:cubicBezTo>
                <a:cubicBezTo>
                  <a:pt x="f109" y="f110"/>
                  <a:pt x="f111" y="f112"/>
                  <a:pt x="f113" y="f114"/>
                </a:cubicBezTo>
                <a:lnTo>
                  <a:pt x="f115" y="f5"/>
                </a:lnTo>
                <a:lnTo>
                  <a:pt x="f116" y="f5"/>
                </a:lnTo>
                <a:lnTo>
                  <a:pt x="f117" y="f118"/>
                </a:lnTo>
                <a:cubicBezTo>
                  <a:pt x="f119" y="f120"/>
                  <a:pt x="f121" y="f122"/>
                  <a:pt x="f123" y="f124"/>
                </a:cubicBezTo>
                <a:cubicBezTo>
                  <a:pt x="f125" y="f126"/>
                  <a:pt x="f127" y="f128"/>
                  <a:pt x="f129" y="f130"/>
                </a:cubicBezTo>
                <a:cubicBezTo>
                  <a:pt x="f131" y="f132"/>
                  <a:pt x="f133" y="f134"/>
                  <a:pt x="f135" y="f136"/>
                </a:cubicBezTo>
                <a:close/>
              </a:path>
            </a:pathLst>
          </a:custGeom>
          <a:solidFill>
            <a:srgbClr val="ECF9FE">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1" name="Rectangle 3">
            <a:extLst>
              <a:ext uri="{FF2B5EF4-FFF2-40B4-BE49-F238E27FC236}">
                <a16:creationId xmlns:a16="http://schemas.microsoft.com/office/drawing/2014/main" id="{1D84762B-F522-D7B3-C530-7F6823F2F818}"/>
              </a:ext>
              <a:ext uri="{C183D7F6-B498-43B3-948B-1728B52AA6E4}">
                <adec:decorative xmlns:adec="http://schemas.microsoft.com/office/drawing/2017/decorative" val="1"/>
              </a:ext>
            </a:extLst>
          </p:cNvPr>
          <p:cNvSpPr/>
          <p:nvPr/>
        </p:nvSpPr>
        <p:spPr>
          <a:xfrm>
            <a:off x="7453932" y="851544"/>
            <a:ext cx="4353120" cy="5005407"/>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2" name="Rectangle 12">
            <a:extLst>
              <a:ext uri="{FF2B5EF4-FFF2-40B4-BE49-F238E27FC236}">
                <a16:creationId xmlns:a16="http://schemas.microsoft.com/office/drawing/2014/main" id="{9B43B1C7-2B6F-4F52-A57D-A6F8CA4154A2}"/>
              </a:ext>
              <a:ext uri="{C183D7F6-B498-43B3-948B-1728B52AA6E4}">
                <adec:decorative xmlns:adec="http://schemas.microsoft.com/office/drawing/2017/decorative" val="1"/>
              </a:ext>
            </a:extLst>
          </p:cNvPr>
          <p:cNvSpPr/>
          <p:nvPr/>
        </p:nvSpPr>
        <p:spPr>
          <a:xfrm>
            <a:off x="7453932" y="381003"/>
            <a:ext cx="4353120"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nvGrpSpPr>
          <p:cNvPr id="13" name="Group 13">
            <a:extLst>
              <a:ext uri="{FF2B5EF4-FFF2-40B4-BE49-F238E27FC236}">
                <a16:creationId xmlns:a16="http://schemas.microsoft.com/office/drawing/2014/main" id="{1D48EB33-AB53-DDA9-FB05-2146211B9B72}"/>
              </a:ext>
            </a:extLst>
          </p:cNvPr>
          <p:cNvGrpSpPr/>
          <p:nvPr/>
        </p:nvGrpSpPr>
        <p:grpSpPr>
          <a:xfrm>
            <a:off x="7595445" y="505270"/>
            <a:ext cx="810980" cy="212268"/>
            <a:chOff x="7595445" y="505270"/>
            <a:chExt cx="810980" cy="212268"/>
          </a:xfrm>
        </p:grpSpPr>
        <p:sp>
          <p:nvSpPr>
            <p:cNvPr id="14" name="Oval 28">
              <a:extLst>
                <a:ext uri="{FF2B5EF4-FFF2-40B4-BE49-F238E27FC236}">
                  <a16:creationId xmlns:a16="http://schemas.microsoft.com/office/drawing/2014/main" id="{159EFFB8-1492-4371-7B96-7056B819E0E4}"/>
                </a:ext>
              </a:extLst>
            </p:cNvPr>
            <p:cNvSpPr/>
            <p:nvPr/>
          </p:nvSpPr>
          <p:spPr>
            <a:xfrm>
              <a:off x="7595445"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5" name="Oval 29">
              <a:extLst>
                <a:ext uri="{FF2B5EF4-FFF2-40B4-BE49-F238E27FC236}">
                  <a16:creationId xmlns:a16="http://schemas.microsoft.com/office/drawing/2014/main" id="{57BC842F-8D90-CB84-3E5C-6E4537D19102}"/>
                </a:ext>
              </a:extLst>
            </p:cNvPr>
            <p:cNvSpPr/>
            <p:nvPr/>
          </p:nvSpPr>
          <p:spPr>
            <a:xfrm>
              <a:off x="7894801"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6" name="Oval 31">
              <a:extLst>
                <a:ext uri="{FF2B5EF4-FFF2-40B4-BE49-F238E27FC236}">
                  <a16:creationId xmlns:a16="http://schemas.microsoft.com/office/drawing/2014/main" id="{98CA4D40-05BA-8607-7E4A-AEBBFC269DD7}"/>
                </a:ext>
              </a:extLst>
            </p:cNvPr>
            <p:cNvSpPr/>
            <p:nvPr/>
          </p:nvSpPr>
          <p:spPr>
            <a:xfrm>
              <a:off x="8194157"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sp>
        <p:nvSpPr>
          <p:cNvPr id="17" name="Picture Placeholder 35">
            <a:extLst>
              <a:ext uri="{FF2B5EF4-FFF2-40B4-BE49-F238E27FC236}">
                <a16:creationId xmlns:a16="http://schemas.microsoft.com/office/drawing/2014/main" id="{FDBF9BB5-9931-DCD9-BC8C-16FE74818328}"/>
              </a:ext>
            </a:extLst>
          </p:cNvPr>
          <p:cNvSpPr txBox="1">
            <a:spLocks noGrp="1"/>
          </p:cNvSpPr>
          <p:nvPr>
            <p:ph type="pic" idx="4294967295"/>
          </p:nvPr>
        </p:nvSpPr>
        <p:spPr>
          <a:xfrm>
            <a:off x="7481867" y="881362"/>
            <a:ext cx="4297680" cy="4937760"/>
          </a:xfrm>
        </p:spPr>
        <p:txBody>
          <a:bodyPr anchorCtr="1"/>
          <a:lstStyle>
            <a:lvl1pPr marL="0" indent="0" algn="ctr">
              <a:buNone/>
              <a:defRPr sz="2000"/>
            </a:lvl1pPr>
          </a:lstStyle>
          <a:p>
            <a:pPr lvl="0"/>
            <a:r>
              <a:rPr lang="en-US"/>
              <a:t>Click icon to add picture</a:t>
            </a:r>
          </a:p>
        </p:txBody>
      </p:sp>
      <p:sp>
        <p:nvSpPr>
          <p:cNvPr id="18" name="Rectangle 2">
            <a:extLst>
              <a:ext uri="{FF2B5EF4-FFF2-40B4-BE49-F238E27FC236}">
                <a16:creationId xmlns:a16="http://schemas.microsoft.com/office/drawing/2014/main" id="{D7241096-49C8-057A-EC1A-1D2C43F2A987}"/>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19" name="Straight Connector 5">
            <a:extLst>
              <a:ext uri="{FF2B5EF4-FFF2-40B4-BE49-F238E27FC236}">
                <a16:creationId xmlns:a16="http://schemas.microsoft.com/office/drawing/2014/main" id="{E9A01F61-73CC-EEB3-FCA0-5AB9AEAF1BA3}"/>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20" name="Date Placeholder 3">
            <a:extLst>
              <a:ext uri="{FF2B5EF4-FFF2-40B4-BE49-F238E27FC236}">
                <a16:creationId xmlns:a16="http://schemas.microsoft.com/office/drawing/2014/main" id="{295753D9-EE1A-0C93-2D69-8F1A103EF57B}"/>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4D7C6CC9-29A3-438E-8B01-B06D925501F3}" type="datetime1">
              <a:rPr lang="en-US"/>
              <a:pPr lvl="0"/>
              <a:t>5/6/2026</a:t>
            </a:fld>
            <a:endParaRPr lang="en-US"/>
          </a:p>
        </p:txBody>
      </p:sp>
      <p:pic>
        <p:nvPicPr>
          <p:cNvPr id="21" name="Graphic 7">
            <a:extLst>
              <a:ext uri="{FF2B5EF4-FFF2-40B4-BE49-F238E27FC236}">
                <a16:creationId xmlns:a16="http://schemas.microsoft.com/office/drawing/2014/main" id="{8A48CF81-ACED-9906-8AA3-5D0C80BB97C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42010" y="6405152"/>
            <a:ext cx="274320" cy="274320"/>
          </a:xfrm>
          <a:prstGeom prst="rect">
            <a:avLst/>
          </a:prstGeom>
          <a:noFill/>
          <a:ln cap="flat">
            <a:noFill/>
          </a:ln>
        </p:spPr>
      </p:pic>
      <p:pic>
        <p:nvPicPr>
          <p:cNvPr id="22" name="Graphic 10">
            <a:extLst>
              <a:ext uri="{FF2B5EF4-FFF2-40B4-BE49-F238E27FC236}">
                <a16:creationId xmlns:a16="http://schemas.microsoft.com/office/drawing/2014/main" id="{B9ECAE45-B6B6-692B-F359-17307F40905F}"/>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a:stretch>
            <a:fillRect/>
          </a:stretch>
        </p:blipFill>
        <p:spPr>
          <a:xfrm>
            <a:off x="9168944" y="6405152"/>
            <a:ext cx="274320" cy="274320"/>
          </a:xfrm>
          <a:prstGeom prst="rect">
            <a:avLst/>
          </a:prstGeom>
          <a:noFill/>
          <a:ln cap="flat">
            <a:noFill/>
          </a:ln>
        </p:spPr>
      </p:pic>
      <p:pic>
        <p:nvPicPr>
          <p:cNvPr id="23" name="Graphic 11">
            <a:extLst>
              <a:ext uri="{FF2B5EF4-FFF2-40B4-BE49-F238E27FC236}">
                <a16:creationId xmlns:a16="http://schemas.microsoft.com/office/drawing/2014/main" id="{7285B1C2-EDEF-15AC-E5B9-C8BF747871C4}"/>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5"/>
              </a:ext>
            </a:extLst>
          </a:blip>
          <a:srcRect l="13558" t="13558" r="13558" b="13558"/>
          <a:stretch>
            <a:fillRect/>
          </a:stretch>
        </p:blipFill>
        <p:spPr>
          <a:xfrm>
            <a:off x="8795887" y="6405152"/>
            <a:ext cx="274320" cy="274320"/>
          </a:xfrm>
          <a:prstGeom prst="rect">
            <a:avLst/>
          </a:prstGeom>
          <a:noFill/>
          <a:ln cap="flat">
            <a:noFill/>
          </a:ln>
        </p:spPr>
      </p:pic>
      <p:sp>
        <p:nvSpPr>
          <p:cNvPr id="24" name="Slide Number Placeholder 5">
            <a:extLst>
              <a:ext uri="{FF2B5EF4-FFF2-40B4-BE49-F238E27FC236}">
                <a16:creationId xmlns:a16="http://schemas.microsoft.com/office/drawing/2014/main" id="{6C1D8C5A-A923-3725-82B1-584747DB5EEA}"/>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36D9A901-0DE7-43D5-9BFA-CA544726AF1E}" type="slidenum">
              <a:t>‹#›</a:t>
            </a:fld>
            <a:endParaRPr lang="en-US"/>
          </a:p>
        </p:txBody>
      </p:sp>
      <p:sp>
        <p:nvSpPr>
          <p:cNvPr id="25" name="Rectangle 15">
            <a:extLst>
              <a:ext uri="{FF2B5EF4-FFF2-40B4-BE49-F238E27FC236}">
                <a16:creationId xmlns:a16="http://schemas.microsoft.com/office/drawing/2014/main" id="{FB04350B-F933-2306-3439-DF2E8D372E8F}"/>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150984349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ummary 3">
    <p:spTree>
      <p:nvGrpSpPr>
        <p:cNvPr id="1" name=""/>
        <p:cNvGrpSpPr/>
        <p:nvPr/>
      </p:nvGrpSpPr>
      <p:grpSpPr>
        <a:xfrm>
          <a:off x="0" y="0"/>
          <a:ext cx="0" cy="0"/>
          <a:chOff x="0" y="0"/>
          <a:chExt cx="0" cy="0"/>
        </a:xfrm>
      </p:grpSpPr>
      <p:pic>
        <p:nvPicPr>
          <p:cNvPr id="2" name="Graphic 4">
            <a:extLst>
              <a:ext uri="{FF2B5EF4-FFF2-40B4-BE49-F238E27FC236}">
                <a16:creationId xmlns:a16="http://schemas.microsoft.com/office/drawing/2014/main" id="{912CCC00-D4ED-2ACB-4EE0-4FC8616495F9}"/>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rcRect l="40898"/>
          <a:stretch>
            <a:fillRect/>
          </a:stretch>
        </p:blipFill>
        <p:spPr>
          <a:xfrm>
            <a:off x="0" y="1448217"/>
            <a:ext cx="2197074" cy="3717474"/>
          </a:xfrm>
          <a:prstGeom prst="rect">
            <a:avLst/>
          </a:prstGeom>
          <a:noFill/>
          <a:ln cap="flat">
            <a:noFill/>
          </a:ln>
        </p:spPr>
      </p:pic>
      <p:sp>
        <p:nvSpPr>
          <p:cNvPr id="3" name="Rectangle 20">
            <a:extLst>
              <a:ext uri="{FF2B5EF4-FFF2-40B4-BE49-F238E27FC236}">
                <a16:creationId xmlns:a16="http://schemas.microsoft.com/office/drawing/2014/main" id="{2F8E2E8B-0980-BF55-9982-5D867F649568}"/>
              </a:ext>
              <a:ext uri="{C183D7F6-B498-43B3-948B-1728B52AA6E4}">
                <adec:decorative xmlns:adec="http://schemas.microsoft.com/office/drawing/2017/decorative" val="1"/>
              </a:ext>
            </a:extLst>
          </p:cNvPr>
          <p:cNvSpPr/>
          <p:nvPr/>
        </p:nvSpPr>
        <p:spPr>
          <a:xfrm>
            <a:off x="381003" y="851544"/>
            <a:ext cx="6687976" cy="5005407"/>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600" b="0" i="0" u="none" strike="noStrike" kern="1200" cap="none" spc="0" baseline="0">
              <a:solidFill>
                <a:srgbClr val="FFFFFF"/>
              </a:solidFill>
              <a:uFillTx/>
              <a:latin typeface="Century Gothic"/>
            </a:endParaRPr>
          </a:p>
        </p:txBody>
      </p:sp>
      <p:sp>
        <p:nvSpPr>
          <p:cNvPr id="4" name="Rectangle 21">
            <a:extLst>
              <a:ext uri="{FF2B5EF4-FFF2-40B4-BE49-F238E27FC236}">
                <a16:creationId xmlns:a16="http://schemas.microsoft.com/office/drawing/2014/main" id="{350EF8C9-7C37-D896-A0A3-8E6642C30695}"/>
              </a:ext>
              <a:ext uri="{C183D7F6-B498-43B3-948B-1728B52AA6E4}">
                <adec:decorative xmlns:adec="http://schemas.microsoft.com/office/drawing/2017/decorative" val="1"/>
              </a:ext>
            </a:extLst>
          </p:cNvPr>
          <p:cNvSpPr/>
          <p:nvPr/>
        </p:nvSpPr>
        <p:spPr>
          <a:xfrm>
            <a:off x="381003" y="381003"/>
            <a:ext cx="6687976"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nvGrpSpPr>
          <p:cNvPr id="5" name="Group 16">
            <a:extLst>
              <a:ext uri="{FF2B5EF4-FFF2-40B4-BE49-F238E27FC236}">
                <a16:creationId xmlns:a16="http://schemas.microsoft.com/office/drawing/2014/main" id="{E55B1F65-C90C-7083-38DA-3B7283A378B8}"/>
              </a:ext>
            </a:extLst>
          </p:cNvPr>
          <p:cNvGrpSpPr/>
          <p:nvPr/>
        </p:nvGrpSpPr>
        <p:grpSpPr>
          <a:xfrm>
            <a:off x="522515" y="505270"/>
            <a:ext cx="810981" cy="212268"/>
            <a:chOff x="522515" y="505270"/>
            <a:chExt cx="810981" cy="212268"/>
          </a:xfrm>
        </p:grpSpPr>
        <p:sp>
          <p:nvSpPr>
            <p:cNvPr id="6" name="Oval 17">
              <a:extLst>
                <a:ext uri="{FF2B5EF4-FFF2-40B4-BE49-F238E27FC236}">
                  <a16:creationId xmlns:a16="http://schemas.microsoft.com/office/drawing/2014/main" id="{BBE8244B-3FA1-5E77-A638-56953195F426}"/>
                </a:ext>
              </a:extLst>
            </p:cNvPr>
            <p:cNvSpPr/>
            <p:nvPr/>
          </p:nvSpPr>
          <p:spPr>
            <a:xfrm>
              <a:off x="522515"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7" name="Oval 18">
              <a:extLst>
                <a:ext uri="{FF2B5EF4-FFF2-40B4-BE49-F238E27FC236}">
                  <a16:creationId xmlns:a16="http://schemas.microsoft.com/office/drawing/2014/main" id="{0AD392A2-0EE9-9159-B6D1-E4792D5FBA15}"/>
                </a:ext>
              </a:extLst>
            </p:cNvPr>
            <p:cNvSpPr/>
            <p:nvPr/>
          </p:nvSpPr>
          <p:spPr>
            <a:xfrm>
              <a:off x="821871"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8" name="Oval 19">
              <a:extLst>
                <a:ext uri="{FF2B5EF4-FFF2-40B4-BE49-F238E27FC236}">
                  <a16:creationId xmlns:a16="http://schemas.microsoft.com/office/drawing/2014/main" id="{C4E80E60-D0C0-13E2-0817-DA0BB4D9748D}"/>
                </a:ext>
              </a:extLst>
            </p:cNvPr>
            <p:cNvSpPr/>
            <p:nvPr/>
          </p:nvSpPr>
          <p:spPr>
            <a:xfrm>
              <a:off x="1121228"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sp>
        <p:nvSpPr>
          <p:cNvPr id="9" name="Title 1">
            <a:extLst>
              <a:ext uri="{FF2B5EF4-FFF2-40B4-BE49-F238E27FC236}">
                <a16:creationId xmlns:a16="http://schemas.microsoft.com/office/drawing/2014/main" id="{E4D0138C-D877-CBF4-15F2-51A7DBCE6C05}"/>
              </a:ext>
            </a:extLst>
          </p:cNvPr>
          <p:cNvSpPr txBox="1">
            <a:spLocks noGrp="1"/>
          </p:cNvSpPr>
          <p:nvPr>
            <p:ph type="title"/>
          </p:nvPr>
        </p:nvSpPr>
        <p:spPr>
          <a:xfrm>
            <a:off x="385648" y="841805"/>
            <a:ext cx="6712153" cy="4012862"/>
          </a:xfrm>
        </p:spPr>
        <p:txBody>
          <a:bodyPr anchorCtr="1"/>
          <a:lstStyle>
            <a:lvl1pPr algn="ctr">
              <a:defRPr sz="5400"/>
            </a:lvl1pPr>
          </a:lstStyle>
          <a:p>
            <a:pPr lvl="0"/>
            <a:r>
              <a:rPr lang="en-US"/>
              <a:t>Click to add title</a:t>
            </a:r>
          </a:p>
        </p:txBody>
      </p:sp>
      <p:sp>
        <p:nvSpPr>
          <p:cNvPr id="10" name="Rectangle: Rounded Corners 2">
            <a:extLst>
              <a:ext uri="{FF2B5EF4-FFF2-40B4-BE49-F238E27FC236}">
                <a16:creationId xmlns:a16="http://schemas.microsoft.com/office/drawing/2014/main" id="{0ED8FCE2-429E-2279-CA48-D9ACF46BDEE4}"/>
              </a:ext>
              <a:ext uri="{C183D7F6-B498-43B3-948B-1728B52AA6E4}">
                <adec:decorative xmlns:adec="http://schemas.microsoft.com/office/drawing/2017/decorative" val="1"/>
              </a:ext>
            </a:extLst>
          </p:cNvPr>
          <p:cNvSpPr/>
          <p:nvPr/>
        </p:nvSpPr>
        <p:spPr>
          <a:xfrm>
            <a:off x="720528" y="4854677"/>
            <a:ext cx="6008915" cy="652927"/>
          </a:xfrm>
          <a:custGeom>
            <a:avLst/>
            <a:gdLst>
              <a:gd name="f0" fmla="val 10800000"/>
              <a:gd name="f1" fmla="val 5400000"/>
              <a:gd name="f2" fmla="val 16200000"/>
              <a:gd name="f3" fmla="val w"/>
              <a:gd name="f4" fmla="val h"/>
              <a:gd name="f5" fmla="val ss"/>
              <a:gd name="f6" fmla="val 0"/>
              <a:gd name="f7" fmla="*/ 5419351 1 1725033"/>
              <a:gd name="f8" fmla="val 45"/>
              <a:gd name="f9" fmla="val 108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9EE0F8"/>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1" name="Subtitle 2">
            <a:extLst>
              <a:ext uri="{FF2B5EF4-FFF2-40B4-BE49-F238E27FC236}">
                <a16:creationId xmlns:a16="http://schemas.microsoft.com/office/drawing/2014/main" id="{2B588852-0431-C4BE-A8FA-9A96AD18CD1B}"/>
              </a:ext>
            </a:extLst>
          </p:cNvPr>
          <p:cNvSpPr txBox="1">
            <a:spLocks noGrp="1"/>
          </p:cNvSpPr>
          <p:nvPr>
            <p:ph type="subTitle" idx="4294967295"/>
          </p:nvPr>
        </p:nvSpPr>
        <p:spPr>
          <a:xfrm>
            <a:off x="734784" y="4854677"/>
            <a:ext cx="6008915" cy="652927"/>
          </a:xfrm>
        </p:spPr>
        <p:txBody>
          <a:bodyPr anchor="ctr" anchorCtr="1"/>
          <a:lstStyle>
            <a:lvl1pPr marL="0" indent="0" algn="ctr">
              <a:buNone/>
              <a:defRPr sz="1800"/>
            </a:lvl1pPr>
          </a:lstStyle>
          <a:p>
            <a:pPr lvl="0"/>
            <a:r>
              <a:rPr lang="en-US"/>
              <a:t>Click to add subtitle</a:t>
            </a:r>
          </a:p>
        </p:txBody>
      </p:sp>
      <p:sp>
        <p:nvSpPr>
          <p:cNvPr id="12" name="Freeform: Shape 30">
            <a:extLst>
              <a:ext uri="{FF2B5EF4-FFF2-40B4-BE49-F238E27FC236}">
                <a16:creationId xmlns:a16="http://schemas.microsoft.com/office/drawing/2014/main" id="{CD0FB7AA-C2AC-D8AA-D324-32F046CF9B4F}"/>
              </a:ext>
              <a:ext uri="{C183D7F6-B498-43B3-948B-1728B52AA6E4}">
                <adec:decorative xmlns:adec="http://schemas.microsoft.com/office/drawing/2017/decorative" val="1"/>
              </a:ext>
            </a:extLst>
          </p:cNvPr>
          <p:cNvSpPr/>
          <p:nvPr/>
        </p:nvSpPr>
        <p:spPr>
          <a:xfrm>
            <a:off x="8151135" y="0"/>
            <a:ext cx="4040870" cy="2484205"/>
          </a:xfrm>
          <a:custGeom>
            <a:avLst/>
            <a:gdLst>
              <a:gd name="f0" fmla="val 10800000"/>
              <a:gd name="f1" fmla="val 5400000"/>
              <a:gd name="f2" fmla="val 180"/>
              <a:gd name="f3" fmla="val w"/>
              <a:gd name="f4" fmla="val h"/>
              <a:gd name="f5" fmla="val 0"/>
              <a:gd name="f6" fmla="val 4040868"/>
              <a:gd name="f7" fmla="val 2484203"/>
              <a:gd name="f8" fmla="val 1639501"/>
              <a:gd name="f9" fmla="val 1927972"/>
              <a:gd name="f10" fmla="val 1936047"/>
              <a:gd name="f11" fmla="val 69832"/>
              <a:gd name="f12" fmla="val 1941935"/>
              <a:gd name="f13" fmla="val 225592"/>
              <a:gd name="f14" fmla="val 1905398"/>
              <a:gd name="f15" fmla="val 399199"/>
              <a:gd name="f16" fmla="val 1871145"/>
              <a:gd name="f17" fmla="val 561938"/>
              <a:gd name="f18" fmla="val 1818675"/>
              <a:gd name="f19" fmla="val 811204"/>
              <a:gd name="f20" fmla="val 1764412"/>
              <a:gd name="f21" fmla="val 1068972"/>
              <a:gd name="f22" fmla="val 1876589"/>
              <a:gd name="f23" fmla="val 1144624"/>
              <a:gd name="f24" fmla="val 1988767"/>
              <a:gd name="f25" fmla="val 1220276"/>
              <a:gd name="f26" fmla="val 2207469"/>
              <a:gd name="f27" fmla="val 1073404"/>
              <a:gd name="f28" fmla="val 2418931"/>
              <a:gd name="f29" fmla="val 931295"/>
              <a:gd name="f30" fmla="val 2695019"/>
              <a:gd name="f31" fmla="val 745819"/>
              <a:gd name="f32" fmla="val 3007951"/>
              <a:gd name="f33" fmla="val 535602"/>
              <a:gd name="f34" fmla="val 3278854"/>
              <a:gd name="f35" fmla="val 718297"/>
              <a:gd name="f36" fmla="val 3549759"/>
              <a:gd name="f37" fmla="val 900994"/>
              <a:gd name="f38" fmla="val 3472126"/>
              <a:gd name="f39" fmla="val 1269896"/>
              <a:gd name="f40" fmla="val 3403625"/>
              <a:gd name="f41" fmla="val 1595367"/>
              <a:gd name="f42" fmla="val 3351132"/>
              <a:gd name="f43" fmla="val 1844684"/>
              <a:gd name="f44" fmla="val 3296911"/>
              <a:gd name="f45" fmla="val 2102481"/>
              <a:gd name="f46" fmla="val 3409135"/>
              <a:gd name="f47" fmla="val 2178165"/>
              <a:gd name="f48" fmla="val 3521360"/>
              <a:gd name="f49" fmla="val 2253848"/>
              <a:gd name="f50" fmla="val 3739918"/>
              <a:gd name="f51" fmla="val 2106880"/>
              <a:gd name="f52" fmla="val 3951362"/>
              <a:gd name="f53" fmla="val 1964825"/>
              <a:gd name="f54" fmla="val 1907085"/>
              <a:gd name="f55" fmla="val 2245468"/>
              <a:gd name="f56" fmla="val 3897247"/>
              <a:gd name="f57" fmla="val 2338115"/>
              <a:gd name="f58" fmla="val 3680078"/>
              <a:gd name="f59" fmla="val 2466935"/>
              <a:gd name="f60" fmla="val 3453297"/>
              <a:gd name="f61" fmla="val 2550946"/>
              <a:gd name="f62" fmla="val 3250168"/>
              <a:gd name="f63" fmla="val 2413957"/>
              <a:gd name="f64" fmla="val 2979295"/>
              <a:gd name="f65" fmla="val 2231282"/>
              <a:gd name="f66" fmla="val 3056854"/>
              <a:gd name="f67" fmla="val 1862273"/>
              <a:gd name="f68" fmla="val 3125358"/>
              <a:gd name="f69" fmla="val 1536797"/>
              <a:gd name="f70" fmla="val 3177820"/>
              <a:gd name="f71" fmla="val 1287528"/>
              <a:gd name="f72" fmla="val 3232077"/>
              <a:gd name="f73" fmla="val 1029749"/>
              <a:gd name="f74" fmla="val 3119853"/>
              <a:gd name="f75" fmla="val 954065"/>
              <a:gd name="f76" fmla="val 3007628"/>
              <a:gd name="f77" fmla="val 878381"/>
              <a:gd name="f78" fmla="val 2788984"/>
              <a:gd name="f79" fmla="val 1025298"/>
              <a:gd name="f80" fmla="val 2577517"/>
              <a:gd name="f81" fmla="val 1167400"/>
              <a:gd name="f82" fmla="val 2301431"/>
              <a:gd name="f83" fmla="val 1352887"/>
              <a:gd name="f84" fmla="val 1988500"/>
              <a:gd name="f85" fmla="val 1563095"/>
              <a:gd name="f86" fmla="val 1717591"/>
              <a:gd name="f87" fmla="val 1380395"/>
              <a:gd name="f88" fmla="val 1446683"/>
              <a:gd name="f89" fmla="val 1197696"/>
              <a:gd name="f90" fmla="val 1524354"/>
              <a:gd name="f91" fmla="val 828830"/>
              <a:gd name="f92" fmla="val 1592853"/>
              <a:gd name="f93" fmla="val 503348"/>
              <a:gd name="f94" fmla="val 1632232"/>
              <a:gd name="f95" fmla="val 316369"/>
              <a:gd name="f96" fmla="val 1672597"/>
              <a:gd name="f97" fmla="val 124625"/>
              <a:gd name="f98" fmla="val 1642974"/>
              <a:gd name="f99" fmla="val 8510"/>
              <a:gd name="f100" fmla="val 285293"/>
              <a:gd name="f101" fmla="val 288683"/>
              <a:gd name="f102" fmla="val 23305"/>
              <a:gd name="f103" fmla="val 298556"/>
              <a:gd name="f104" fmla="val 62009"/>
              <a:gd name="f105" fmla="val 316206"/>
              <a:gd name="f106" fmla="val 92310"/>
              <a:gd name="f107" fmla="val 344260"/>
              <a:gd name="f108" fmla="val 111230"/>
              <a:gd name="f109" fmla="val 428424"/>
              <a:gd name="f110" fmla="val 167989"/>
              <a:gd name="f111" fmla="val 572407"/>
              <a:gd name="f112" fmla="val 99511"/>
              <a:gd name="f113" fmla="val 728339"/>
              <a:gd name="f114" fmla="val 1794"/>
              <a:gd name="f115" fmla="val 731070"/>
              <a:gd name="f116" fmla="val 1253365"/>
              <a:gd name="f117" fmla="val 1203261"/>
              <a:gd name="f118" fmla="val 30014"/>
              <a:gd name="f119" fmla="val 1151276"/>
              <a:gd name="f120" fmla="val 62590"/>
              <a:gd name="f121" fmla="val 1097964"/>
              <a:gd name="f122" fmla="val 98419"/>
              <a:gd name="f123" fmla="val 1045098"/>
              <a:gd name="f124" fmla="val 133945"/>
              <a:gd name="f125" fmla="val 769005"/>
              <a:gd name="f126" fmla="val 319427"/>
              <a:gd name="f127" fmla="val 456124"/>
              <a:gd name="f128" fmla="val 529669"/>
              <a:gd name="f129" fmla="val 185259"/>
              <a:gd name="f130" fmla="val 346999"/>
              <a:gd name="f131" fmla="val 83685"/>
              <a:gd name="f132" fmla="val 278498"/>
              <a:gd name="f133" fmla="val 31110"/>
              <a:gd name="f134" fmla="val 183804"/>
              <a:gd name="f135" fmla="val 8682"/>
              <a:gd name="f136" fmla="val 75030"/>
              <a:gd name="f137" fmla="+- 0 0 -90"/>
              <a:gd name="f138" fmla="*/ f3 1 4040868"/>
              <a:gd name="f139" fmla="*/ f4 1 2484203"/>
              <a:gd name="f140" fmla="+- f7 0 f5"/>
              <a:gd name="f141" fmla="+- f6 0 f5"/>
              <a:gd name="f142" fmla="*/ f137 f0 1"/>
              <a:gd name="f143" fmla="*/ f141 1 4040868"/>
              <a:gd name="f144" fmla="*/ f140 1 2484203"/>
              <a:gd name="f145" fmla="*/ 1639501 f141 1"/>
              <a:gd name="f146" fmla="*/ 0 f140 1"/>
              <a:gd name="f147" fmla="*/ 1927972 f141 1"/>
              <a:gd name="f148" fmla="*/ 1936047 f141 1"/>
              <a:gd name="f149" fmla="*/ 69832 f140 1"/>
              <a:gd name="f150" fmla="*/ 1871145 f141 1"/>
              <a:gd name="f151" fmla="*/ 561938 f140 1"/>
              <a:gd name="f152" fmla="*/ 1876589 f141 1"/>
              <a:gd name="f153" fmla="*/ 1144624 f140 1"/>
              <a:gd name="f154" fmla="*/ 2418931 f141 1"/>
              <a:gd name="f155" fmla="*/ 931295 f140 1"/>
              <a:gd name="f156" fmla="*/ 3278854 f141 1"/>
              <a:gd name="f157" fmla="*/ 718297 f140 1"/>
              <a:gd name="f158" fmla="*/ 3403625 f141 1"/>
              <a:gd name="f159" fmla="*/ 1595367 f140 1"/>
              <a:gd name="f160" fmla="*/ 3409135 f141 1"/>
              <a:gd name="f161" fmla="*/ 2178165 f140 1"/>
              <a:gd name="f162" fmla="*/ 3951362 f141 1"/>
              <a:gd name="f163" fmla="*/ 1964825 f140 1"/>
              <a:gd name="f164" fmla="*/ 4040868 f141 1"/>
              <a:gd name="f165" fmla="*/ 1907085 f140 1"/>
              <a:gd name="f166" fmla="*/ 2245468 f140 1"/>
              <a:gd name="f167" fmla="*/ 3897247 f141 1"/>
              <a:gd name="f168" fmla="*/ 2338115 f140 1"/>
              <a:gd name="f169" fmla="*/ 3250168 f141 1"/>
              <a:gd name="f170" fmla="*/ 2413957 f140 1"/>
              <a:gd name="f171" fmla="*/ 3125358 f141 1"/>
              <a:gd name="f172" fmla="*/ 1536797 f140 1"/>
              <a:gd name="f173" fmla="*/ 3119853 f141 1"/>
              <a:gd name="f174" fmla="*/ 954065 f140 1"/>
              <a:gd name="f175" fmla="*/ 2577517 f141 1"/>
              <a:gd name="f176" fmla="*/ 1167400 f140 1"/>
              <a:gd name="f177" fmla="*/ 1717591 f141 1"/>
              <a:gd name="f178" fmla="*/ 1380395 f140 1"/>
              <a:gd name="f179" fmla="*/ 1592853 f141 1"/>
              <a:gd name="f180" fmla="*/ 503348 f140 1"/>
              <a:gd name="f181" fmla="*/ 1642974 f141 1"/>
              <a:gd name="f182" fmla="*/ 8510 f140 1"/>
              <a:gd name="f183" fmla="*/ 0 f141 1"/>
              <a:gd name="f184" fmla="*/ 285293 f141 1"/>
              <a:gd name="f185" fmla="*/ 288683 f141 1"/>
              <a:gd name="f186" fmla="*/ 23305 f140 1"/>
              <a:gd name="f187" fmla="*/ 344260 f141 1"/>
              <a:gd name="f188" fmla="*/ 111230 f140 1"/>
              <a:gd name="f189" fmla="*/ 728339 f141 1"/>
              <a:gd name="f190" fmla="*/ 1794 f140 1"/>
              <a:gd name="f191" fmla="*/ 731070 f141 1"/>
              <a:gd name="f192" fmla="*/ 1253365 f141 1"/>
              <a:gd name="f193" fmla="*/ 1203261 f141 1"/>
              <a:gd name="f194" fmla="*/ 30014 f140 1"/>
              <a:gd name="f195" fmla="*/ 1045098 f141 1"/>
              <a:gd name="f196" fmla="*/ 133945 f140 1"/>
              <a:gd name="f197" fmla="*/ 185259 f141 1"/>
              <a:gd name="f198" fmla="*/ 346999 f140 1"/>
              <a:gd name="f199" fmla="*/ 8682 f141 1"/>
              <a:gd name="f200" fmla="*/ 75030 f140 1"/>
              <a:gd name="f201" fmla="*/ f142 1 f2"/>
              <a:gd name="f202" fmla="*/ f145 1 4040868"/>
              <a:gd name="f203" fmla="*/ f146 1 2484203"/>
              <a:gd name="f204" fmla="*/ f147 1 4040868"/>
              <a:gd name="f205" fmla="*/ f148 1 4040868"/>
              <a:gd name="f206" fmla="*/ f149 1 2484203"/>
              <a:gd name="f207" fmla="*/ f150 1 4040868"/>
              <a:gd name="f208" fmla="*/ f151 1 2484203"/>
              <a:gd name="f209" fmla="*/ f152 1 4040868"/>
              <a:gd name="f210" fmla="*/ f153 1 2484203"/>
              <a:gd name="f211" fmla="*/ f154 1 4040868"/>
              <a:gd name="f212" fmla="*/ f155 1 2484203"/>
              <a:gd name="f213" fmla="*/ f156 1 4040868"/>
              <a:gd name="f214" fmla="*/ f157 1 2484203"/>
              <a:gd name="f215" fmla="*/ f158 1 4040868"/>
              <a:gd name="f216" fmla="*/ f159 1 2484203"/>
              <a:gd name="f217" fmla="*/ f160 1 4040868"/>
              <a:gd name="f218" fmla="*/ f161 1 2484203"/>
              <a:gd name="f219" fmla="*/ f162 1 4040868"/>
              <a:gd name="f220" fmla="*/ f163 1 2484203"/>
              <a:gd name="f221" fmla="*/ f164 1 4040868"/>
              <a:gd name="f222" fmla="*/ f165 1 2484203"/>
              <a:gd name="f223" fmla="*/ f166 1 2484203"/>
              <a:gd name="f224" fmla="*/ f167 1 4040868"/>
              <a:gd name="f225" fmla="*/ f168 1 2484203"/>
              <a:gd name="f226" fmla="*/ f169 1 4040868"/>
              <a:gd name="f227" fmla="*/ f170 1 2484203"/>
              <a:gd name="f228" fmla="*/ f171 1 4040868"/>
              <a:gd name="f229" fmla="*/ f172 1 2484203"/>
              <a:gd name="f230" fmla="*/ f173 1 4040868"/>
              <a:gd name="f231" fmla="*/ f174 1 2484203"/>
              <a:gd name="f232" fmla="*/ f175 1 4040868"/>
              <a:gd name="f233" fmla="*/ f176 1 2484203"/>
              <a:gd name="f234" fmla="*/ f177 1 4040868"/>
              <a:gd name="f235" fmla="*/ f178 1 2484203"/>
              <a:gd name="f236" fmla="*/ f179 1 4040868"/>
              <a:gd name="f237" fmla="*/ f180 1 2484203"/>
              <a:gd name="f238" fmla="*/ f181 1 4040868"/>
              <a:gd name="f239" fmla="*/ f182 1 2484203"/>
              <a:gd name="f240" fmla="*/ f183 1 4040868"/>
              <a:gd name="f241" fmla="*/ f184 1 4040868"/>
              <a:gd name="f242" fmla="*/ f185 1 4040868"/>
              <a:gd name="f243" fmla="*/ f186 1 2484203"/>
              <a:gd name="f244" fmla="*/ f187 1 4040868"/>
              <a:gd name="f245" fmla="*/ f188 1 2484203"/>
              <a:gd name="f246" fmla="*/ f189 1 4040868"/>
              <a:gd name="f247" fmla="*/ f190 1 2484203"/>
              <a:gd name="f248" fmla="*/ f191 1 4040868"/>
              <a:gd name="f249" fmla="*/ f192 1 4040868"/>
              <a:gd name="f250" fmla="*/ f193 1 4040868"/>
              <a:gd name="f251" fmla="*/ f194 1 2484203"/>
              <a:gd name="f252" fmla="*/ f195 1 4040868"/>
              <a:gd name="f253" fmla="*/ f196 1 2484203"/>
              <a:gd name="f254" fmla="*/ f197 1 4040868"/>
              <a:gd name="f255" fmla="*/ f198 1 2484203"/>
              <a:gd name="f256" fmla="*/ f199 1 4040868"/>
              <a:gd name="f257" fmla="*/ f200 1 2484203"/>
              <a:gd name="f258" fmla="*/ f5 1 f143"/>
              <a:gd name="f259" fmla="*/ f6 1 f143"/>
              <a:gd name="f260" fmla="*/ f5 1 f144"/>
              <a:gd name="f261" fmla="*/ f7 1 f144"/>
              <a:gd name="f262" fmla="+- f201 0 f1"/>
              <a:gd name="f263" fmla="*/ f202 1 f143"/>
              <a:gd name="f264" fmla="*/ f203 1 f144"/>
              <a:gd name="f265" fmla="*/ f204 1 f143"/>
              <a:gd name="f266" fmla="*/ f205 1 f143"/>
              <a:gd name="f267" fmla="*/ f206 1 f144"/>
              <a:gd name="f268" fmla="*/ f207 1 f143"/>
              <a:gd name="f269" fmla="*/ f208 1 f144"/>
              <a:gd name="f270" fmla="*/ f209 1 f143"/>
              <a:gd name="f271" fmla="*/ f210 1 f144"/>
              <a:gd name="f272" fmla="*/ f211 1 f143"/>
              <a:gd name="f273" fmla="*/ f212 1 f144"/>
              <a:gd name="f274" fmla="*/ f213 1 f143"/>
              <a:gd name="f275" fmla="*/ f214 1 f144"/>
              <a:gd name="f276" fmla="*/ f215 1 f143"/>
              <a:gd name="f277" fmla="*/ f216 1 f144"/>
              <a:gd name="f278" fmla="*/ f217 1 f143"/>
              <a:gd name="f279" fmla="*/ f218 1 f144"/>
              <a:gd name="f280" fmla="*/ f219 1 f143"/>
              <a:gd name="f281" fmla="*/ f220 1 f144"/>
              <a:gd name="f282" fmla="*/ f221 1 f143"/>
              <a:gd name="f283" fmla="*/ f222 1 f144"/>
              <a:gd name="f284" fmla="*/ f223 1 f144"/>
              <a:gd name="f285" fmla="*/ f224 1 f143"/>
              <a:gd name="f286" fmla="*/ f225 1 f144"/>
              <a:gd name="f287" fmla="*/ f226 1 f143"/>
              <a:gd name="f288" fmla="*/ f227 1 f144"/>
              <a:gd name="f289" fmla="*/ f228 1 f143"/>
              <a:gd name="f290" fmla="*/ f229 1 f144"/>
              <a:gd name="f291" fmla="*/ f230 1 f143"/>
              <a:gd name="f292" fmla="*/ f231 1 f144"/>
              <a:gd name="f293" fmla="*/ f232 1 f143"/>
              <a:gd name="f294" fmla="*/ f233 1 f144"/>
              <a:gd name="f295" fmla="*/ f234 1 f143"/>
              <a:gd name="f296" fmla="*/ f235 1 f144"/>
              <a:gd name="f297" fmla="*/ f236 1 f143"/>
              <a:gd name="f298" fmla="*/ f237 1 f144"/>
              <a:gd name="f299" fmla="*/ f238 1 f143"/>
              <a:gd name="f300" fmla="*/ f239 1 f144"/>
              <a:gd name="f301" fmla="*/ f240 1 f143"/>
              <a:gd name="f302" fmla="*/ f241 1 f143"/>
              <a:gd name="f303" fmla="*/ f242 1 f143"/>
              <a:gd name="f304" fmla="*/ f243 1 f144"/>
              <a:gd name="f305" fmla="*/ f244 1 f143"/>
              <a:gd name="f306" fmla="*/ f245 1 f144"/>
              <a:gd name="f307" fmla="*/ f246 1 f143"/>
              <a:gd name="f308" fmla="*/ f247 1 f144"/>
              <a:gd name="f309" fmla="*/ f248 1 f143"/>
              <a:gd name="f310" fmla="*/ f249 1 f143"/>
              <a:gd name="f311" fmla="*/ f250 1 f143"/>
              <a:gd name="f312" fmla="*/ f251 1 f144"/>
              <a:gd name="f313" fmla="*/ f252 1 f143"/>
              <a:gd name="f314" fmla="*/ f253 1 f144"/>
              <a:gd name="f315" fmla="*/ f254 1 f143"/>
              <a:gd name="f316" fmla="*/ f255 1 f144"/>
              <a:gd name="f317" fmla="*/ f256 1 f143"/>
              <a:gd name="f318" fmla="*/ f257 1 f144"/>
              <a:gd name="f319" fmla="*/ f258 f138 1"/>
              <a:gd name="f320" fmla="*/ f259 f138 1"/>
              <a:gd name="f321" fmla="*/ f261 f139 1"/>
              <a:gd name="f322" fmla="*/ f260 f139 1"/>
              <a:gd name="f323" fmla="*/ f263 f138 1"/>
              <a:gd name="f324" fmla="*/ f264 f139 1"/>
              <a:gd name="f325" fmla="*/ f265 f138 1"/>
              <a:gd name="f326" fmla="*/ f266 f138 1"/>
              <a:gd name="f327" fmla="*/ f267 f139 1"/>
              <a:gd name="f328" fmla="*/ f268 f138 1"/>
              <a:gd name="f329" fmla="*/ f269 f139 1"/>
              <a:gd name="f330" fmla="*/ f270 f138 1"/>
              <a:gd name="f331" fmla="*/ f271 f139 1"/>
              <a:gd name="f332" fmla="*/ f272 f138 1"/>
              <a:gd name="f333" fmla="*/ f273 f139 1"/>
              <a:gd name="f334" fmla="*/ f274 f138 1"/>
              <a:gd name="f335" fmla="*/ f275 f139 1"/>
              <a:gd name="f336" fmla="*/ f276 f138 1"/>
              <a:gd name="f337" fmla="*/ f277 f139 1"/>
              <a:gd name="f338" fmla="*/ f278 f138 1"/>
              <a:gd name="f339" fmla="*/ f279 f139 1"/>
              <a:gd name="f340" fmla="*/ f280 f138 1"/>
              <a:gd name="f341" fmla="*/ f281 f139 1"/>
              <a:gd name="f342" fmla="*/ f282 f138 1"/>
              <a:gd name="f343" fmla="*/ f283 f139 1"/>
              <a:gd name="f344" fmla="*/ f284 f139 1"/>
              <a:gd name="f345" fmla="*/ f285 f138 1"/>
              <a:gd name="f346" fmla="*/ f286 f139 1"/>
              <a:gd name="f347" fmla="*/ f287 f138 1"/>
              <a:gd name="f348" fmla="*/ f288 f139 1"/>
              <a:gd name="f349" fmla="*/ f289 f138 1"/>
              <a:gd name="f350" fmla="*/ f290 f139 1"/>
              <a:gd name="f351" fmla="*/ f291 f138 1"/>
              <a:gd name="f352" fmla="*/ f292 f139 1"/>
              <a:gd name="f353" fmla="*/ f293 f138 1"/>
              <a:gd name="f354" fmla="*/ f294 f139 1"/>
              <a:gd name="f355" fmla="*/ f295 f138 1"/>
              <a:gd name="f356" fmla="*/ f296 f139 1"/>
              <a:gd name="f357" fmla="*/ f297 f138 1"/>
              <a:gd name="f358" fmla="*/ f298 f139 1"/>
              <a:gd name="f359" fmla="*/ f299 f138 1"/>
              <a:gd name="f360" fmla="*/ f300 f139 1"/>
              <a:gd name="f361" fmla="*/ f301 f138 1"/>
              <a:gd name="f362" fmla="*/ f302 f138 1"/>
              <a:gd name="f363" fmla="*/ f303 f138 1"/>
              <a:gd name="f364" fmla="*/ f304 f139 1"/>
              <a:gd name="f365" fmla="*/ f305 f138 1"/>
              <a:gd name="f366" fmla="*/ f306 f139 1"/>
              <a:gd name="f367" fmla="*/ f307 f138 1"/>
              <a:gd name="f368" fmla="*/ f308 f139 1"/>
              <a:gd name="f369" fmla="*/ f309 f138 1"/>
              <a:gd name="f370" fmla="*/ f310 f138 1"/>
              <a:gd name="f371" fmla="*/ f311 f138 1"/>
              <a:gd name="f372" fmla="*/ f312 f139 1"/>
              <a:gd name="f373" fmla="*/ f313 f138 1"/>
              <a:gd name="f374" fmla="*/ f314 f139 1"/>
              <a:gd name="f375" fmla="*/ f315 f138 1"/>
              <a:gd name="f376" fmla="*/ f316 f139 1"/>
              <a:gd name="f377" fmla="*/ f317 f138 1"/>
              <a:gd name="f378" fmla="*/ f318 f139 1"/>
            </a:gdLst>
            <a:ahLst/>
            <a:cxnLst>
              <a:cxn ang="3cd4">
                <a:pos x="hc" y="t"/>
              </a:cxn>
              <a:cxn ang="0">
                <a:pos x="r" y="vc"/>
              </a:cxn>
              <a:cxn ang="cd4">
                <a:pos x="hc" y="b"/>
              </a:cxn>
              <a:cxn ang="cd2">
                <a:pos x="l" y="vc"/>
              </a:cxn>
              <a:cxn ang="f262">
                <a:pos x="f323" y="f324"/>
              </a:cxn>
              <a:cxn ang="f262">
                <a:pos x="f325" y="f324"/>
              </a:cxn>
              <a:cxn ang="f262">
                <a:pos x="f326" y="f327"/>
              </a:cxn>
              <a:cxn ang="f262">
                <a:pos x="f328" y="f329"/>
              </a:cxn>
              <a:cxn ang="f262">
                <a:pos x="f330" y="f331"/>
              </a:cxn>
              <a:cxn ang="f262">
                <a:pos x="f332" y="f333"/>
              </a:cxn>
              <a:cxn ang="f262">
                <a:pos x="f334" y="f335"/>
              </a:cxn>
              <a:cxn ang="f262">
                <a:pos x="f336" y="f337"/>
              </a:cxn>
              <a:cxn ang="f262">
                <a:pos x="f338" y="f339"/>
              </a:cxn>
              <a:cxn ang="f262">
                <a:pos x="f340" y="f341"/>
              </a:cxn>
              <a:cxn ang="f262">
                <a:pos x="f342" y="f343"/>
              </a:cxn>
              <a:cxn ang="f262">
                <a:pos x="f342" y="f344"/>
              </a:cxn>
              <a:cxn ang="f262">
                <a:pos x="f345" y="f346"/>
              </a:cxn>
              <a:cxn ang="f262">
                <a:pos x="f347" y="f348"/>
              </a:cxn>
              <a:cxn ang="f262">
                <a:pos x="f349" y="f350"/>
              </a:cxn>
              <a:cxn ang="f262">
                <a:pos x="f351" y="f352"/>
              </a:cxn>
              <a:cxn ang="f262">
                <a:pos x="f353" y="f354"/>
              </a:cxn>
              <a:cxn ang="f262">
                <a:pos x="f355" y="f356"/>
              </a:cxn>
              <a:cxn ang="f262">
                <a:pos x="f357" y="f358"/>
              </a:cxn>
              <a:cxn ang="f262">
                <a:pos x="f359" y="f360"/>
              </a:cxn>
              <a:cxn ang="f262">
                <a:pos x="f361" y="f324"/>
              </a:cxn>
              <a:cxn ang="f262">
                <a:pos x="f362" y="f324"/>
              </a:cxn>
              <a:cxn ang="f262">
                <a:pos x="f363" y="f364"/>
              </a:cxn>
              <a:cxn ang="f262">
                <a:pos x="f365" y="f366"/>
              </a:cxn>
              <a:cxn ang="f262">
                <a:pos x="f367" y="f368"/>
              </a:cxn>
              <a:cxn ang="f262">
                <a:pos x="f369" y="f324"/>
              </a:cxn>
              <a:cxn ang="f262">
                <a:pos x="f370" y="f324"/>
              </a:cxn>
              <a:cxn ang="f262">
                <a:pos x="f371" y="f372"/>
              </a:cxn>
              <a:cxn ang="f262">
                <a:pos x="f373" y="f374"/>
              </a:cxn>
              <a:cxn ang="f262">
                <a:pos x="f375" y="f376"/>
              </a:cxn>
              <a:cxn ang="f262">
                <a:pos x="f377" y="f378"/>
              </a:cxn>
            </a:cxnLst>
            <a:rect l="f319" t="f322" r="f320" b="f321"/>
            <a:pathLst>
              <a:path w="4040868" h="2484203">
                <a:moveTo>
                  <a:pt x="f8" y="f5"/>
                </a:moveTo>
                <a:lnTo>
                  <a:pt x="f9" y="f5"/>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lnTo>
                  <a:pt x="f6" y="f54"/>
                </a:lnTo>
                <a:lnTo>
                  <a:pt x="f6" y="f55"/>
                </a:lnTo>
                <a:lnTo>
                  <a:pt x="f56" y="f57"/>
                </a:ln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lose/>
                <a:moveTo>
                  <a:pt x="f5" y="f5"/>
                </a:moveTo>
                <a:lnTo>
                  <a:pt x="f100" y="f5"/>
                </a:lnTo>
                <a:lnTo>
                  <a:pt x="f101" y="f102"/>
                </a:lnTo>
                <a:cubicBezTo>
                  <a:pt x="f103" y="f104"/>
                  <a:pt x="f105" y="f106"/>
                  <a:pt x="f107" y="f108"/>
                </a:cubicBezTo>
                <a:cubicBezTo>
                  <a:pt x="f109" y="f110"/>
                  <a:pt x="f111" y="f112"/>
                  <a:pt x="f113" y="f114"/>
                </a:cubicBezTo>
                <a:lnTo>
                  <a:pt x="f115" y="f5"/>
                </a:lnTo>
                <a:lnTo>
                  <a:pt x="f116" y="f5"/>
                </a:lnTo>
                <a:lnTo>
                  <a:pt x="f117" y="f118"/>
                </a:lnTo>
                <a:cubicBezTo>
                  <a:pt x="f119" y="f120"/>
                  <a:pt x="f121" y="f122"/>
                  <a:pt x="f123" y="f124"/>
                </a:cubicBezTo>
                <a:cubicBezTo>
                  <a:pt x="f125" y="f126"/>
                  <a:pt x="f127" y="f128"/>
                  <a:pt x="f129" y="f130"/>
                </a:cubicBezTo>
                <a:cubicBezTo>
                  <a:pt x="f131" y="f132"/>
                  <a:pt x="f133" y="f134"/>
                  <a:pt x="f135" y="f136"/>
                </a:cubicBezTo>
                <a:close/>
              </a:path>
            </a:pathLst>
          </a:custGeom>
          <a:solidFill>
            <a:srgbClr val="ECF9FE">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3" name="Rectangle 3">
            <a:extLst>
              <a:ext uri="{FF2B5EF4-FFF2-40B4-BE49-F238E27FC236}">
                <a16:creationId xmlns:a16="http://schemas.microsoft.com/office/drawing/2014/main" id="{C04F58BE-AC4A-DB15-1AF2-A7897D717D36}"/>
              </a:ext>
              <a:ext uri="{C183D7F6-B498-43B3-948B-1728B52AA6E4}">
                <adec:decorative xmlns:adec="http://schemas.microsoft.com/office/drawing/2017/decorative" val="1"/>
              </a:ext>
            </a:extLst>
          </p:cNvPr>
          <p:cNvSpPr/>
          <p:nvPr/>
        </p:nvSpPr>
        <p:spPr>
          <a:xfrm>
            <a:off x="7453932" y="851544"/>
            <a:ext cx="4353120" cy="5005407"/>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4" name="Rectangle 12">
            <a:extLst>
              <a:ext uri="{FF2B5EF4-FFF2-40B4-BE49-F238E27FC236}">
                <a16:creationId xmlns:a16="http://schemas.microsoft.com/office/drawing/2014/main" id="{2B9415C5-D12D-29ED-FF70-A9E853570E7A}"/>
              </a:ext>
              <a:ext uri="{C183D7F6-B498-43B3-948B-1728B52AA6E4}">
                <adec:decorative xmlns:adec="http://schemas.microsoft.com/office/drawing/2017/decorative" val="1"/>
              </a:ext>
            </a:extLst>
          </p:cNvPr>
          <p:cNvSpPr/>
          <p:nvPr/>
        </p:nvSpPr>
        <p:spPr>
          <a:xfrm>
            <a:off x="7453932" y="381003"/>
            <a:ext cx="4353120"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nvGrpSpPr>
          <p:cNvPr id="15" name="Group 13">
            <a:extLst>
              <a:ext uri="{FF2B5EF4-FFF2-40B4-BE49-F238E27FC236}">
                <a16:creationId xmlns:a16="http://schemas.microsoft.com/office/drawing/2014/main" id="{4D71B8BB-3C0B-6AFB-15FA-BF1ED3875EB5}"/>
              </a:ext>
            </a:extLst>
          </p:cNvPr>
          <p:cNvGrpSpPr/>
          <p:nvPr/>
        </p:nvGrpSpPr>
        <p:grpSpPr>
          <a:xfrm>
            <a:off x="7595445" y="505270"/>
            <a:ext cx="810980" cy="212268"/>
            <a:chOff x="7595445" y="505270"/>
            <a:chExt cx="810980" cy="212268"/>
          </a:xfrm>
        </p:grpSpPr>
        <p:sp>
          <p:nvSpPr>
            <p:cNvPr id="16" name="Oval 28">
              <a:extLst>
                <a:ext uri="{FF2B5EF4-FFF2-40B4-BE49-F238E27FC236}">
                  <a16:creationId xmlns:a16="http://schemas.microsoft.com/office/drawing/2014/main" id="{EC92EEE3-E2CB-720B-1E56-1DD0B5365263}"/>
                </a:ext>
              </a:extLst>
            </p:cNvPr>
            <p:cNvSpPr/>
            <p:nvPr/>
          </p:nvSpPr>
          <p:spPr>
            <a:xfrm>
              <a:off x="7595445"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7" name="Oval 29">
              <a:extLst>
                <a:ext uri="{FF2B5EF4-FFF2-40B4-BE49-F238E27FC236}">
                  <a16:creationId xmlns:a16="http://schemas.microsoft.com/office/drawing/2014/main" id="{66B999B3-E197-0B46-826D-FC5B7574C28D}"/>
                </a:ext>
              </a:extLst>
            </p:cNvPr>
            <p:cNvSpPr/>
            <p:nvPr/>
          </p:nvSpPr>
          <p:spPr>
            <a:xfrm>
              <a:off x="7894801"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8" name="Oval 31">
              <a:extLst>
                <a:ext uri="{FF2B5EF4-FFF2-40B4-BE49-F238E27FC236}">
                  <a16:creationId xmlns:a16="http://schemas.microsoft.com/office/drawing/2014/main" id="{A64F0B08-9390-1128-0B8A-5C73DAB248D6}"/>
                </a:ext>
              </a:extLst>
            </p:cNvPr>
            <p:cNvSpPr/>
            <p:nvPr/>
          </p:nvSpPr>
          <p:spPr>
            <a:xfrm>
              <a:off x="8194157"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sp>
        <p:nvSpPr>
          <p:cNvPr id="19" name="Picture Placeholder 35">
            <a:extLst>
              <a:ext uri="{FF2B5EF4-FFF2-40B4-BE49-F238E27FC236}">
                <a16:creationId xmlns:a16="http://schemas.microsoft.com/office/drawing/2014/main" id="{2D7D5687-6CB2-C8A5-ACA5-555642D1B50A}"/>
              </a:ext>
            </a:extLst>
          </p:cNvPr>
          <p:cNvSpPr txBox="1">
            <a:spLocks noGrp="1"/>
          </p:cNvSpPr>
          <p:nvPr>
            <p:ph type="pic" idx="4294967295"/>
          </p:nvPr>
        </p:nvSpPr>
        <p:spPr>
          <a:xfrm>
            <a:off x="7466633" y="859508"/>
            <a:ext cx="4324481" cy="4983480"/>
          </a:xfrm>
        </p:spPr>
        <p:txBody>
          <a:bodyPr anchorCtr="1"/>
          <a:lstStyle>
            <a:lvl1pPr marL="0" indent="0" algn="ctr">
              <a:buNone/>
              <a:defRPr sz="2000"/>
            </a:lvl1pPr>
          </a:lstStyle>
          <a:p>
            <a:pPr lvl="0"/>
            <a:r>
              <a:rPr lang="en-US"/>
              <a:t>Click icon to add picture</a:t>
            </a:r>
          </a:p>
        </p:txBody>
      </p:sp>
      <p:sp>
        <p:nvSpPr>
          <p:cNvPr id="20" name="Rectangle 6">
            <a:extLst>
              <a:ext uri="{FF2B5EF4-FFF2-40B4-BE49-F238E27FC236}">
                <a16:creationId xmlns:a16="http://schemas.microsoft.com/office/drawing/2014/main" id="{DC5052F5-6016-A138-CEFF-29BC687F37C4}"/>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21" name="Straight Connector 7">
            <a:extLst>
              <a:ext uri="{FF2B5EF4-FFF2-40B4-BE49-F238E27FC236}">
                <a16:creationId xmlns:a16="http://schemas.microsoft.com/office/drawing/2014/main" id="{E68D8B65-FA35-C88F-7D9E-42A12D0B709F}"/>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22" name="Date Placeholder 3">
            <a:extLst>
              <a:ext uri="{FF2B5EF4-FFF2-40B4-BE49-F238E27FC236}">
                <a16:creationId xmlns:a16="http://schemas.microsoft.com/office/drawing/2014/main" id="{06E1241E-679F-71B3-4D8B-E512435469B0}"/>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D5533121-FDDA-47F4-9E83-840FD35160ED}" type="datetime1">
              <a:rPr lang="en-US"/>
              <a:pPr lvl="0"/>
              <a:t>5/6/2026</a:t>
            </a:fld>
            <a:endParaRPr lang="en-US"/>
          </a:p>
        </p:txBody>
      </p:sp>
      <p:pic>
        <p:nvPicPr>
          <p:cNvPr id="23" name="Graphic 11">
            <a:extLst>
              <a:ext uri="{FF2B5EF4-FFF2-40B4-BE49-F238E27FC236}">
                <a16:creationId xmlns:a16="http://schemas.microsoft.com/office/drawing/2014/main" id="{E76E7242-8E88-8311-06CD-8353D325E8F0}"/>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42010" y="6405152"/>
            <a:ext cx="274320" cy="274320"/>
          </a:xfrm>
          <a:prstGeom prst="rect">
            <a:avLst/>
          </a:prstGeom>
          <a:noFill/>
          <a:ln cap="flat">
            <a:noFill/>
          </a:ln>
        </p:spPr>
      </p:pic>
      <p:pic>
        <p:nvPicPr>
          <p:cNvPr id="24" name="Graphic 14">
            <a:extLst>
              <a:ext uri="{FF2B5EF4-FFF2-40B4-BE49-F238E27FC236}">
                <a16:creationId xmlns:a16="http://schemas.microsoft.com/office/drawing/2014/main" id="{C0300CC7-D1C8-B22A-ABE0-AAA04F467E27}"/>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a:stretch>
            <a:fillRect/>
          </a:stretch>
        </p:blipFill>
        <p:spPr>
          <a:xfrm>
            <a:off x="9168944" y="6405152"/>
            <a:ext cx="274320" cy="274320"/>
          </a:xfrm>
          <a:prstGeom prst="rect">
            <a:avLst/>
          </a:prstGeom>
          <a:noFill/>
          <a:ln cap="flat">
            <a:noFill/>
          </a:ln>
        </p:spPr>
      </p:pic>
      <p:pic>
        <p:nvPicPr>
          <p:cNvPr id="25" name="Graphic 15">
            <a:extLst>
              <a:ext uri="{FF2B5EF4-FFF2-40B4-BE49-F238E27FC236}">
                <a16:creationId xmlns:a16="http://schemas.microsoft.com/office/drawing/2014/main" id="{607B3197-3320-3D8B-4A5D-EE05E39CC14E}"/>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5"/>
              </a:ext>
            </a:extLst>
          </a:blip>
          <a:srcRect l="13558" t="13558" r="13558" b="13558"/>
          <a:stretch>
            <a:fillRect/>
          </a:stretch>
        </p:blipFill>
        <p:spPr>
          <a:xfrm>
            <a:off x="8795887" y="6405152"/>
            <a:ext cx="274320" cy="274320"/>
          </a:xfrm>
          <a:prstGeom prst="rect">
            <a:avLst/>
          </a:prstGeom>
          <a:noFill/>
          <a:ln cap="flat">
            <a:noFill/>
          </a:ln>
        </p:spPr>
      </p:pic>
      <p:sp>
        <p:nvSpPr>
          <p:cNvPr id="26" name="Slide Number Placeholder 5">
            <a:extLst>
              <a:ext uri="{FF2B5EF4-FFF2-40B4-BE49-F238E27FC236}">
                <a16:creationId xmlns:a16="http://schemas.microsoft.com/office/drawing/2014/main" id="{EF642E65-82B9-06B4-24F2-2BBDCF4B43E0}"/>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EDDA3BD1-AB85-41D4-A3FF-6E58C44D8667}" type="slidenum">
              <a:t>‹#›</a:t>
            </a:fld>
            <a:endParaRPr lang="en-US"/>
          </a:p>
        </p:txBody>
      </p:sp>
      <p:sp>
        <p:nvSpPr>
          <p:cNvPr id="27" name="Rectangle 33">
            <a:extLst>
              <a:ext uri="{FF2B5EF4-FFF2-40B4-BE49-F238E27FC236}">
                <a16:creationId xmlns:a16="http://schemas.microsoft.com/office/drawing/2014/main" id="{FBC2741D-CF00-5653-DA0F-99A2169061FF}"/>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419193714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1_Introduction">
    <p:spTree>
      <p:nvGrpSpPr>
        <p:cNvPr id="1" name=""/>
        <p:cNvGrpSpPr/>
        <p:nvPr/>
      </p:nvGrpSpPr>
      <p:grpSpPr>
        <a:xfrm>
          <a:off x="0" y="0"/>
          <a:ext cx="0" cy="0"/>
          <a:chOff x="0" y="0"/>
          <a:chExt cx="0" cy="0"/>
        </a:xfrm>
      </p:grpSpPr>
      <p:sp>
        <p:nvSpPr>
          <p:cNvPr id="2" name="Rectangle: Rounded Corners 5">
            <a:extLst>
              <a:ext uri="{FF2B5EF4-FFF2-40B4-BE49-F238E27FC236}">
                <a16:creationId xmlns:a16="http://schemas.microsoft.com/office/drawing/2014/main" id="{FE156FFC-3124-4C87-9C7F-85FBA71F4AE0}"/>
              </a:ext>
              <a:ext uri="{C183D7F6-B498-43B3-948B-1728B52AA6E4}">
                <adec:decorative xmlns:adec="http://schemas.microsoft.com/office/drawing/2017/decorative" val="1"/>
              </a:ext>
            </a:extLst>
          </p:cNvPr>
          <p:cNvSpPr/>
          <p:nvPr/>
        </p:nvSpPr>
        <p:spPr>
          <a:xfrm>
            <a:off x="336554" y="327026"/>
            <a:ext cx="11518897" cy="5561463"/>
          </a:xfrm>
          <a:custGeom>
            <a:avLst/>
            <a:gdLst>
              <a:gd name="f0" fmla="val 10800000"/>
              <a:gd name="f1" fmla="val 5400000"/>
              <a:gd name="f2" fmla="val 16200000"/>
              <a:gd name="f3" fmla="val w"/>
              <a:gd name="f4" fmla="val h"/>
              <a:gd name="f5" fmla="val ss"/>
              <a:gd name="f6" fmla="val 0"/>
              <a:gd name="f7" fmla="*/ 5419351 1 1725033"/>
              <a:gd name="f8" fmla="val 45"/>
              <a:gd name="f9" fmla="val 41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9F67F229-6E4B-A1DE-2825-1C92E40CE110}"/>
              </a:ext>
            </a:extLst>
          </p:cNvPr>
          <p:cNvSpPr txBox="1">
            <a:spLocks noGrp="1"/>
          </p:cNvSpPr>
          <p:nvPr>
            <p:ph type="title"/>
          </p:nvPr>
        </p:nvSpPr>
        <p:spPr>
          <a:xfrm>
            <a:off x="641351" y="530571"/>
            <a:ext cx="10907018" cy="1162879"/>
          </a:xfrm>
        </p:spPr>
        <p:txBody>
          <a:bodyPr tIns="182880"/>
          <a:lstStyle>
            <a:lvl1pPr>
              <a:defRPr sz="3200"/>
            </a:lvl1pPr>
          </a:lstStyle>
          <a:p>
            <a:pPr lvl="0"/>
            <a:r>
              <a:rPr lang="en-US"/>
              <a:t>Click to add title</a:t>
            </a:r>
          </a:p>
        </p:txBody>
      </p:sp>
      <p:sp>
        <p:nvSpPr>
          <p:cNvPr id="4" name="Text Placeholder 14">
            <a:extLst>
              <a:ext uri="{FF2B5EF4-FFF2-40B4-BE49-F238E27FC236}">
                <a16:creationId xmlns:a16="http://schemas.microsoft.com/office/drawing/2014/main" id="{44FC799C-D1E7-E492-FC4D-90A4A8924817}"/>
              </a:ext>
            </a:extLst>
          </p:cNvPr>
          <p:cNvSpPr txBox="1">
            <a:spLocks noGrp="1"/>
          </p:cNvSpPr>
          <p:nvPr>
            <p:ph type="body" idx="4294967295"/>
          </p:nvPr>
        </p:nvSpPr>
        <p:spPr>
          <a:xfrm>
            <a:off x="641351" y="1917697"/>
            <a:ext cx="10907018" cy="3340102"/>
          </a:xfrm>
        </p:spPr>
        <p:txBody>
          <a:bodyPr/>
          <a:lstStyle>
            <a:lvl1pPr marL="285750" indent="-285750">
              <a:lnSpc>
                <a:spcPts val="1900"/>
              </a:lnSpc>
              <a:defRPr sz="1800"/>
            </a:lvl1pPr>
            <a:lvl2pPr marL="742950" indent="-285750">
              <a:lnSpc>
                <a:spcPts val="1900"/>
              </a:lnSpc>
              <a:defRPr sz="1800"/>
            </a:lvl2pPr>
            <a:lvl3pPr marL="1200150" indent="-285750">
              <a:lnSpc>
                <a:spcPts val="1900"/>
              </a:lnSpc>
              <a:defRPr sz="1800"/>
            </a:lvl3pPr>
            <a:lvl4pPr marL="1657350" indent="-285750">
              <a:lnSpc>
                <a:spcPts val="1900"/>
              </a:lnSpc>
              <a:defRPr/>
            </a:lvl4pPr>
            <a:lvl5pPr marL="2114549" indent="-285750">
              <a:lnSpc>
                <a:spcPts val="1900"/>
              </a:lnSpc>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Rectangle 7">
            <a:extLst>
              <a:ext uri="{FF2B5EF4-FFF2-40B4-BE49-F238E27FC236}">
                <a16:creationId xmlns:a16="http://schemas.microsoft.com/office/drawing/2014/main" id="{927453C1-B87D-E119-9924-EAA3DB7F723E}"/>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6" name="Straight Connector 8">
            <a:extLst>
              <a:ext uri="{FF2B5EF4-FFF2-40B4-BE49-F238E27FC236}">
                <a16:creationId xmlns:a16="http://schemas.microsoft.com/office/drawing/2014/main" id="{53CE961D-9D9C-9BCB-6F15-C971B04EA861}"/>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7" name="Date Placeholder 3">
            <a:extLst>
              <a:ext uri="{FF2B5EF4-FFF2-40B4-BE49-F238E27FC236}">
                <a16:creationId xmlns:a16="http://schemas.microsoft.com/office/drawing/2014/main" id="{59DF4FBF-0DFD-C521-B021-6449D5B47C00}"/>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E3C1B1F9-EF13-4025-BB3F-527699A22CFA}" type="datetime1">
              <a:rPr lang="en-US"/>
              <a:pPr lvl="0"/>
              <a:t>5/6/2026</a:t>
            </a:fld>
            <a:endParaRPr lang="en-US"/>
          </a:p>
        </p:txBody>
      </p:sp>
      <p:pic>
        <p:nvPicPr>
          <p:cNvPr id="8" name="Graphic 10">
            <a:extLst>
              <a:ext uri="{FF2B5EF4-FFF2-40B4-BE49-F238E27FC236}">
                <a16:creationId xmlns:a16="http://schemas.microsoft.com/office/drawing/2014/main" id="{2BFE749D-DD89-B15B-8F6C-B36596F2DC7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542010" y="6405152"/>
            <a:ext cx="274320" cy="274320"/>
          </a:xfrm>
          <a:prstGeom prst="rect">
            <a:avLst/>
          </a:prstGeom>
          <a:noFill/>
          <a:ln cap="flat">
            <a:noFill/>
          </a:ln>
        </p:spPr>
      </p:pic>
      <p:pic>
        <p:nvPicPr>
          <p:cNvPr id="9" name="Graphic 11">
            <a:extLst>
              <a:ext uri="{FF2B5EF4-FFF2-40B4-BE49-F238E27FC236}">
                <a16:creationId xmlns:a16="http://schemas.microsoft.com/office/drawing/2014/main" id="{79B31EE2-C216-59FA-3880-128AD36F48FB}"/>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rcRect/>
          <a:stretch>
            <a:fillRect/>
          </a:stretch>
        </p:blipFill>
        <p:spPr>
          <a:xfrm>
            <a:off x="9168944" y="6405152"/>
            <a:ext cx="274320" cy="274320"/>
          </a:xfrm>
          <a:prstGeom prst="rect">
            <a:avLst/>
          </a:prstGeom>
          <a:noFill/>
          <a:ln cap="flat">
            <a:noFill/>
          </a:ln>
        </p:spPr>
      </p:pic>
      <p:pic>
        <p:nvPicPr>
          <p:cNvPr id="10" name="Graphic 12">
            <a:extLst>
              <a:ext uri="{FF2B5EF4-FFF2-40B4-BE49-F238E27FC236}">
                <a16:creationId xmlns:a16="http://schemas.microsoft.com/office/drawing/2014/main" id="{275C2113-CFB8-BEB4-4DEE-061B8208F95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l="13558" t="13558" r="13558" b="13558"/>
          <a:stretch>
            <a:fillRect/>
          </a:stretch>
        </p:blipFill>
        <p:spPr>
          <a:xfrm>
            <a:off x="8795887" y="6405152"/>
            <a:ext cx="274320" cy="274320"/>
          </a:xfrm>
          <a:prstGeom prst="rect">
            <a:avLst/>
          </a:prstGeom>
          <a:noFill/>
          <a:ln cap="flat">
            <a:noFill/>
          </a:ln>
        </p:spPr>
      </p:pic>
      <p:sp>
        <p:nvSpPr>
          <p:cNvPr id="11" name="Slide Number Placeholder 5">
            <a:extLst>
              <a:ext uri="{FF2B5EF4-FFF2-40B4-BE49-F238E27FC236}">
                <a16:creationId xmlns:a16="http://schemas.microsoft.com/office/drawing/2014/main" id="{F23770B5-636F-A2E5-D24F-0031870B164F}"/>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C2265334-635E-4BDB-8B59-831F1FD1ADEC}" type="slidenum">
              <a:t>‹#›</a:t>
            </a:fld>
            <a:endParaRPr lang="en-US"/>
          </a:p>
        </p:txBody>
      </p:sp>
      <p:sp>
        <p:nvSpPr>
          <p:cNvPr id="12" name="Rectangle 16">
            <a:extLst>
              <a:ext uri="{FF2B5EF4-FFF2-40B4-BE49-F238E27FC236}">
                <a16:creationId xmlns:a16="http://schemas.microsoft.com/office/drawing/2014/main" id="{976A3A65-5AAF-7B54-E0E2-FD0263ECC5AC}"/>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270417015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2" name="Freeform: Shape 16">
            <a:extLst>
              <a:ext uri="{FF2B5EF4-FFF2-40B4-BE49-F238E27FC236}">
                <a16:creationId xmlns:a16="http://schemas.microsoft.com/office/drawing/2014/main" id="{E0361032-F178-D910-6B4C-21E27D6F30C3}"/>
              </a:ext>
              <a:ext uri="{C183D7F6-B498-43B3-948B-1728B52AA6E4}">
                <adec:decorative xmlns:adec="http://schemas.microsoft.com/office/drawing/2017/decorative" val="1"/>
              </a:ext>
            </a:extLst>
          </p:cNvPr>
          <p:cNvSpPr/>
          <p:nvPr/>
        </p:nvSpPr>
        <p:spPr>
          <a:xfrm>
            <a:off x="8151135" y="0"/>
            <a:ext cx="4040870" cy="2484205"/>
          </a:xfrm>
          <a:custGeom>
            <a:avLst/>
            <a:gdLst>
              <a:gd name="f0" fmla="val 10800000"/>
              <a:gd name="f1" fmla="val 5400000"/>
              <a:gd name="f2" fmla="val 180"/>
              <a:gd name="f3" fmla="val w"/>
              <a:gd name="f4" fmla="val h"/>
              <a:gd name="f5" fmla="val 0"/>
              <a:gd name="f6" fmla="val 4040868"/>
              <a:gd name="f7" fmla="val 2484203"/>
              <a:gd name="f8" fmla="val 1639501"/>
              <a:gd name="f9" fmla="val 1927972"/>
              <a:gd name="f10" fmla="val 1936047"/>
              <a:gd name="f11" fmla="val 69832"/>
              <a:gd name="f12" fmla="val 1941935"/>
              <a:gd name="f13" fmla="val 225592"/>
              <a:gd name="f14" fmla="val 1905398"/>
              <a:gd name="f15" fmla="val 399199"/>
              <a:gd name="f16" fmla="val 1871145"/>
              <a:gd name="f17" fmla="val 561938"/>
              <a:gd name="f18" fmla="val 1818675"/>
              <a:gd name="f19" fmla="val 811204"/>
              <a:gd name="f20" fmla="val 1764412"/>
              <a:gd name="f21" fmla="val 1068972"/>
              <a:gd name="f22" fmla="val 1876589"/>
              <a:gd name="f23" fmla="val 1144624"/>
              <a:gd name="f24" fmla="val 1988767"/>
              <a:gd name="f25" fmla="val 1220276"/>
              <a:gd name="f26" fmla="val 2207469"/>
              <a:gd name="f27" fmla="val 1073404"/>
              <a:gd name="f28" fmla="val 2418931"/>
              <a:gd name="f29" fmla="val 931295"/>
              <a:gd name="f30" fmla="val 2695019"/>
              <a:gd name="f31" fmla="val 745819"/>
              <a:gd name="f32" fmla="val 3007951"/>
              <a:gd name="f33" fmla="val 535602"/>
              <a:gd name="f34" fmla="val 3278854"/>
              <a:gd name="f35" fmla="val 718297"/>
              <a:gd name="f36" fmla="val 3549759"/>
              <a:gd name="f37" fmla="val 900994"/>
              <a:gd name="f38" fmla="val 3472126"/>
              <a:gd name="f39" fmla="val 1269896"/>
              <a:gd name="f40" fmla="val 3403625"/>
              <a:gd name="f41" fmla="val 1595367"/>
              <a:gd name="f42" fmla="val 3351132"/>
              <a:gd name="f43" fmla="val 1844684"/>
              <a:gd name="f44" fmla="val 3296911"/>
              <a:gd name="f45" fmla="val 2102481"/>
              <a:gd name="f46" fmla="val 3409135"/>
              <a:gd name="f47" fmla="val 2178165"/>
              <a:gd name="f48" fmla="val 3521360"/>
              <a:gd name="f49" fmla="val 2253848"/>
              <a:gd name="f50" fmla="val 3739918"/>
              <a:gd name="f51" fmla="val 2106880"/>
              <a:gd name="f52" fmla="val 3951362"/>
              <a:gd name="f53" fmla="val 1964825"/>
              <a:gd name="f54" fmla="val 1907085"/>
              <a:gd name="f55" fmla="val 2245468"/>
              <a:gd name="f56" fmla="val 3897247"/>
              <a:gd name="f57" fmla="val 2338115"/>
              <a:gd name="f58" fmla="val 3680078"/>
              <a:gd name="f59" fmla="val 2466935"/>
              <a:gd name="f60" fmla="val 3453297"/>
              <a:gd name="f61" fmla="val 2550946"/>
              <a:gd name="f62" fmla="val 3250168"/>
              <a:gd name="f63" fmla="val 2413957"/>
              <a:gd name="f64" fmla="val 2979295"/>
              <a:gd name="f65" fmla="val 2231282"/>
              <a:gd name="f66" fmla="val 3056854"/>
              <a:gd name="f67" fmla="val 1862273"/>
              <a:gd name="f68" fmla="val 3125358"/>
              <a:gd name="f69" fmla="val 1536797"/>
              <a:gd name="f70" fmla="val 3177820"/>
              <a:gd name="f71" fmla="val 1287528"/>
              <a:gd name="f72" fmla="val 3232077"/>
              <a:gd name="f73" fmla="val 1029749"/>
              <a:gd name="f74" fmla="val 3119853"/>
              <a:gd name="f75" fmla="val 954065"/>
              <a:gd name="f76" fmla="val 3007628"/>
              <a:gd name="f77" fmla="val 878381"/>
              <a:gd name="f78" fmla="val 2788984"/>
              <a:gd name="f79" fmla="val 1025298"/>
              <a:gd name="f80" fmla="val 2577517"/>
              <a:gd name="f81" fmla="val 1167400"/>
              <a:gd name="f82" fmla="val 2301431"/>
              <a:gd name="f83" fmla="val 1352887"/>
              <a:gd name="f84" fmla="val 1988500"/>
              <a:gd name="f85" fmla="val 1563095"/>
              <a:gd name="f86" fmla="val 1717591"/>
              <a:gd name="f87" fmla="val 1380395"/>
              <a:gd name="f88" fmla="val 1446683"/>
              <a:gd name="f89" fmla="val 1197696"/>
              <a:gd name="f90" fmla="val 1524354"/>
              <a:gd name="f91" fmla="val 828830"/>
              <a:gd name="f92" fmla="val 1592853"/>
              <a:gd name="f93" fmla="val 503348"/>
              <a:gd name="f94" fmla="val 1632232"/>
              <a:gd name="f95" fmla="val 316369"/>
              <a:gd name="f96" fmla="val 1672597"/>
              <a:gd name="f97" fmla="val 124625"/>
              <a:gd name="f98" fmla="val 1642974"/>
              <a:gd name="f99" fmla="val 8510"/>
              <a:gd name="f100" fmla="val 285293"/>
              <a:gd name="f101" fmla="val 288683"/>
              <a:gd name="f102" fmla="val 23305"/>
              <a:gd name="f103" fmla="val 298556"/>
              <a:gd name="f104" fmla="val 62009"/>
              <a:gd name="f105" fmla="val 316206"/>
              <a:gd name="f106" fmla="val 92310"/>
              <a:gd name="f107" fmla="val 344260"/>
              <a:gd name="f108" fmla="val 111230"/>
              <a:gd name="f109" fmla="val 428424"/>
              <a:gd name="f110" fmla="val 167989"/>
              <a:gd name="f111" fmla="val 572407"/>
              <a:gd name="f112" fmla="val 99511"/>
              <a:gd name="f113" fmla="val 728339"/>
              <a:gd name="f114" fmla="val 1794"/>
              <a:gd name="f115" fmla="val 731070"/>
              <a:gd name="f116" fmla="val 1253365"/>
              <a:gd name="f117" fmla="val 1203261"/>
              <a:gd name="f118" fmla="val 30014"/>
              <a:gd name="f119" fmla="val 1151276"/>
              <a:gd name="f120" fmla="val 62590"/>
              <a:gd name="f121" fmla="val 1097964"/>
              <a:gd name="f122" fmla="val 98419"/>
              <a:gd name="f123" fmla="val 1045098"/>
              <a:gd name="f124" fmla="val 133945"/>
              <a:gd name="f125" fmla="val 769005"/>
              <a:gd name="f126" fmla="val 319427"/>
              <a:gd name="f127" fmla="val 456124"/>
              <a:gd name="f128" fmla="val 529669"/>
              <a:gd name="f129" fmla="val 185259"/>
              <a:gd name="f130" fmla="val 346999"/>
              <a:gd name="f131" fmla="val 83685"/>
              <a:gd name="f132" fmla="val 278498"/>
              <a:gd name="f133" fmla="val 31110"/>
              <a:gd name="f134" fmla="val 183804"/>
              <a:gd name="f135" fmla="val 8682"/>
              <a:gd name="f136" fmla="val 75030"/>
              <a:gd name="f137" fmla="+- 0 0 -90"/>
              <a:gd name="f138" fmla="*/ f3 1 4040868"/>
              <a:gd name="f139" fmla="*/ f4 1 2484203"/>
              <a:gd name="f140" fmla="+- f7 0 f5"/>
              <a:gd name="f141" fmla="+- f6 0 f5"/>
              <a:gd name="f142" fmla="*/ f137 f0 1"/>
              <a:gd name="f143" fmla="*/ f141 1 4040868"/>
              <a:gd name="f144" fmla="*/ f140 1 2484203"/>
              <a:gd name="f145" fmla="*/ 1639501 f141 1"/>
              <a:gd name="f146" fmla="*/ 0 f140 1"/>
              <a:gd name="f147" fmla="*/ 1927972 f141 1"/>
              <a:gd name="f148" fmla="*/ 1936047 f141 1"/>
              <a:gd name="f149" fmla="*/ 69832 f140 1"/>
              <a:gd name="f150" fmla="*/ 1871145 f141 1"/>
              <a:gd name="f151" fmla="*/ 561938 f140 1"/>
              <a:gd name="f152" fmla="*/ 1876589 f141 1"/>
              <a:gd name="f153" fmla="*/ 1144624 f140 1"/>
              <a:gd name="f154" fmla="*/ 2418931 f141 1"/>
              <a:gd name="f155" fmla="*/ 931295 f140 1"/>
              <a:gd name="f156" fmla="*/ 3278854 f141 1"/>
              <a:gd name="f157" fmla="*/ 718297 f140 1"/>
              <a:gd name="f158" fmla="*/ 3403625 f141 1"/>
              <a:gd name="f159" fmla="*/ 1595367 f140 1"/>
              <a:gd name="f160" fmla="*/ 3409135 f141 1"/>
              <a:gd name="f161" fmla="*/ 2178165 f140 1"/>
              <a:gd name="f162" fmla="*/ 3951362 f141 1"/>
              <a:gd name="f163" fmla="*/ 1964825 f140 1"/>
              <a:gd name="f164" fmla="*/ 4040868 f141 1"/>
              <a:gd name="f165" fmla="*/ 1907085 f140 1"/>
              <a:gd name="f166" fmla="*/ 2245468 f140 1"/>
              <a:gd name="f167" fmla="*/ 3897247 f141 1"/>
              <a:gd name="f168" fmla="*/ 2338115 f140 1"/>
              <a:gd name="f169" fmla="*/ 3250168 f141 1"/>
              <a:gd name="f170" fmla="*/ 2413957 f140 1"/>
              <a:gd name="f171" fmla="*/ 3125358 f141 1"/>
              <a:gd name="f172" fmla="*/ 1536797 f140 1"/>
              <a:gd name="f173" fmla="*/ 3119853 f141 1"/>
              <a:gd name="f174" fmla="*/ 954065 f140 1"/>
              <a:gd name="f175" fmla="*/ 2577517 f141 1"/>
              <a:gd name="f176" fmla="*/ 1167400 f140 1"/>
              <a:gd name="f177" fmla="*/ 1717591 f141 1"/>
              <a:gd name="f178" fmla="*/ 1380395 f140 1"/>
              <a:gd name="f179" fmla="*/ 1592853 f141 1"/>
              <a:gd name="f180" fmla="*/ 503348 f140 1"/>
              <a:gd name="f181" fmla="*/ 1642974 f141 1"/>
              <a:gd name="f182" fmla="*/ 8510 f140 1"/>
              <a:gd name="f183" fmla="*/ 0 f141 1"/>
              <a:gd name="f184" fmla="*/ 285293 f141 1"/>
              <a:gd name="f185" fmla="*/ 288683 f141 1"/>
              <a:gd name="f186" fmla="*/ 23305 f140 1"/>
              <a:gd name="f187" fmla="*/ 344260 f141 1"/>
              <a:gd name="f188" fmla="*/ 111230 f140 1"/>
              <a:gd name="f189" fmla="*/ 728339 f141 1"/>
              <a:gd name="f190" fmla="*/ 1794 f140 1"/>
              <a:gd name="f191" fmla="*/ 731070 f141 1"/>
              <a:gd name="f192" fmla="*/ 1253365 f141 1"/>
              <a:gd name="f193" fmla="*/ 1203261 f141 1"/>
              <a:gd name="f194" fmla="*/ 30014 f140 1"/>
              <a:gd name="f195" fmla="*/ 1045098 f141 1"/>
              <a:gd name="f196" fmla="*/ 133945 f140 1"/>
              <a:gd name="f197" fmla="*/ 185259 f141 1"/>
              <a:gd name="f198" fmla="*/ 346999 f140 1"/>
              <a:gd name="f199" fmla="*/ 8682 f141 1"/>
              <a:gd name="f200" fmla="*/ 75030 f140 1"/>
              <a:gd name="f201" fmla="*/ f142 1 f2"/>
              <a:gd name="f202" fmla="*/ f145 1 4040868"/>
              <a:gd name="f203" fmla="*/ f146 1 2484203"/>
              <a:gd name="f204" fmla="*/ f147 1 4040868"/>
              <a:gd name="f205" fmla="*/ f148 1 4040868"/>
              <a:gd name="f206" fmla="*/ f149 1 2484203"/>
              <a:gd name="f207" fmla="*/ f150 1 4040868"/>
              <a:gd name="f208" fmla="*/ f151 1 2484203"/>
              <a:gd name="f209" fmla="*/ f152 1 4040868"/>
              <a:gd name="f210" fmla="*/ f153 1 2484203"/>
              <a:gd name="f211" fmla="*/ f154 1 4040868"/>
              <a:gd name="f212" fmla="*/ f155 1 2484203"/>
              <a:gd name="f213" fmla="*/ f156 1 4040868"/>
              <a:gd name="f214" fmla="*/ f157 1 2484203"/>
              <a:gd name="f215" fmla="*/ f158 1 4040868"/>
              <a:gd name="f216" fmla="*/ f159 1 2484203"/>
              <a:gd name="f217" fmla="*/ f160 1 4040868"/>
              <a:gd name="f218" fmla="*/ f161 1 2484203"/>
              <a:gd name="f219" fmla="*/ f162 1 4040868"/>
              <a:gd name="f220" fmla="*/ f163 1 2484203"/>
              <a:gd name="f221" fmla="*/ f164 1 4040868"/>
              <a:gd name="f222" fmla="*/ f165 1 2484203"/>
              <a:gd name="f223" fmla="*/ f166 1 2484203"/>
              <a:gd name="f224" fmla="*/ f167 1 4040868"/>
              <a:gd name="f225" fmla="*/ f168 1 2484203"/>
              <a:gd name="f226" fmla="*/ f169 1 4040868"/>
              <a:gd name="f227" fmla="*/ f170 1 2484203"/>
              <a:gd name="f228" fmla="*/ f171 1 4040868"/>
              <a:gd name="f229" fmla="*/ f172 1 2484203"/>
              <a:gd name="f230" fmla="*/ f173 1 4040868"/>
              <a:gd name="f231" fmla="*/ f174 1 2484203"/>
              <a:gd name="f232" fmla="*/ f175 1 4040868"/>
              <a:gd name="f233" fmla="*/ f176 1 2484203"/>
              <a:gd name="f234" fmla="*/ f177 1 4040868"/>
              <a:gd name="f235" fmla="*/ f178 1 2484203"/>
              <a:gd name="f236" fmla="*/ f179 1 4040868"/>
              <a:gd name="f237" fmla="*/ f180 1 2484203"/>
              <a:gd name="f238" fmla="*/ f181 1 4040868"/>
              <a:gd name="f239" fmla="*/ f182 1 2484203"/>
              <a:gd name="f240" fmla="*/ f183 1 4040868"/>
              <a:gd name="f241" fmla="*/ f184 1 4040868"/>
              <a:gd name="f242" fmla="*/ f185 1 4040868"/>
              <a:gd name="f243" fmla="*/ f186 1 2484203"/>
              <a:gd name="f244" fmla="*/ f187 1 4040868"/>
              <a:gd name="f245" fmla="*/ f188 1 2484203"/>
              <a:gd name="f246" fmla="*/ f189 1 4040868"/>
              <a:gd name="f247" fmla="*/ f190 1 2484203"/>
              <a:gd name="f248" fmla="*/ f191 1 4040868"/>
              <a:gd name="f249" fmla="*/ f192 1 4040868"/>
              <a:gd name="f250" fmla="*/ f193 1 4040868"/>
              <a:gd name="f251" fmla="*/ f194 1 2484203"/>
              <a:gd name="f252" fmla="*/ f195 1 4040868"/>
              <a:gd name="f253" fmla="*/ f196 1 2484203"/>
              <a:gd name="f254" fmla="*/ f197 1 4040868"/>
              <a:gd name="f255" fmla="*/ f198 1 2484203"/>
              <a:gd name="f256" fmla="*/ f199 1 4040868"/>
              <a:gd name="f257" fmla="*/ f200 1 2484203"/>
              <a:gd name="f258" fmla="*/ f5 1 f143"/>
              <a:gd name="f259" fmla="*/ f6 1 f143"/>
              <a:gd name="f260" fmla="*/ f5 1 f144"/>
              <a:gd name="f261" fmla="*/ f7 1 f144"/>
              <a:gd name="f262" fmla="+- f201 0 f1"/>
              <a:gd name="f263" fmla="*/ f202 1 f143"/>
              <a:gd name="f264" fmla="*/ f203 1 f144"/>
              <a:gd name="f265" fmla="*/ f204 1 f143"/>
              <a:gd name="f266" fmla="*/ f205 1 f143"/>
              <a:gd name="f267" fmla="*/ f206 1 f144"/>
              <a:gd name="f268" fmla="*/ f207 1 f143"/>
              <a:gd name="f269" fmla="*/ f208 1 f144"/>
              <a:gd name="f270" fmla="*/ f209 1 f143"/>
              <a:gd name="f271" fmla="*/ f210 1 f144"/>
              <a:gd name="f272" fmla="*/ f211 1 f143"/>
              <a:gd name="f273" fmla="*/ f212 1 f144"/>
              <a:gd name="f274" fmla="*/ f213 1 f143"/>
              <a:gd name="f275" fmla="*/ f214 1 f144"/>
              <a:gd name="f276" fmla="*/ f215 1 f143"/>
              <a:gd name="f277" fmla="*/ f216 1 f144"/>
              <a:gd name="f278" fmla="*/ f217 1 f143"/>
              <a:gd name="f279" fmla="*/ f218 1 f144"/>
              <a:gd name="f280" fmla="*/ f219 1 f143"/>
              <a:gd name="f281" fmla="*/ f220 1 f144"/>
              <a:gd name="f282" fmla="*/ f221 1 f143"/>
              <a:gd name="f283" fmla="*/ f222 1 f144"/>
              <a:gd name="f284" fmla="*/ f223 1 f144"/>
              <a:gd name="f285" fmla="*/ f224 1 f143"/>
              <a:gd name="f286" fmla="*/ f225 1 f144"/>
              <a:gd name="f287" fmla="*/ f226 1 f143"/>
              <a:gd name="f288" fmla="*/ f227 1 f144"/>
              <a:gd name="f289" fmla="*/ f228 1 f143"/>
              <a:gd name="f290" fmla="*/ f229 1 f144"/>
              <a:gd name="f291" fmla="*/ f230 1 f143"/>
              <a:gd name="f292" fmla="*/ f231 1 f144"/>
              <a:gd name="f293" fmla="*/ f232 1 f143"/>
              <a:gd name="f294" fmla="*/ f233 1 f144"/>
              <a:gd name="f295" fmla="*/ f234 1 f143"/>
              <a:gd name="f296" fmla="*/ f235 1 f144"/>
              <a:gd name="f297" fmla="*/ f236 1 f143"/>
              <a:gd name="f298" fmla="*/ f237 1 f144"/>
              <a:gd name="f299" fmla="*/ f238 1 f143"/>
              <a:gd name="f300" fmla="*/ f239 1 f144"/>
              <a:gd name="f301" fmla="*/ f240 1 f143"/>
              <a:gd name="f302" fmla="*/ f241 1 f143"/>
              <a:gd name="f303" fmla="*/ f242 1 f143"/>
              <a:gd name="f304" fmla="*/ f243 1 f144"/>
              <a:gd name="f305" fmla="*/ f244 1 f143"/>
              <a:gd name="f306" fmla="*/ f245 1 f144"/>
              <a:gd name="f307" fmla="*/ f246 1 f143"/>
              <a:gd name="f308" fmla="*/ f247 1 f144"/>
              <a:gd name="f309" fmla="*/ f248 1 f143"/>
              <a:gd name="f310" fmla="*/ f249 1 f143"/>
              <a:gd name="f311" fmla="*/ f250 1 f143"/>
              <a:gd name="f312" fmla="*/ f251 1 f144"/>
              <a:gd name="f313" fmla="*/ f252 1 f143"/>
              <a:gd name="f314" fmla="*/ f253 1 f144"/>
              <a:gd name="f315" fmla="*/ f254 1 f143"/>
              <a:gd name="f316" fmla="*/ f255 1 f144"/>
              <a:gd name="f317" fmla="*/ f256 1 f143"/>
              <a:gd name="f318" fmla="*/ f257 1 f144"/>
              <a:gd name="f319" fmla="*/ f258 f138 1"/>
              <a:gd name="f320" fmla="*/ f259 f138 1"/>
              <a:gd name="f321" fmla="*/ f261 f139 1"/>
              <a:gd name="f322" fmla="*/ f260 f139 1"/>
              <a:gd name="f323" fmla="*/ f263 f138 1"/>
              <a:gd name="f324" fmla="*/ f264 f139 1"/>
              <a:gd name="f325" fmla="*/ f265 f138 1"/>
              <a:gd name="f326" fmla="*/ f266 f138 1"/>
              <a:gd name="f327" fmla="*/ f267 f139 1"/>
              <a:gd name="f328" fmla="*/ f268 f138 1"/>
              <a:gd name="f329" fmla="*/ f269 f139 1"/>
              <a:gd name="f330" fmla="*/ f270 f138 1"/>
              <a:gd name="f331" fmla="*/ f271 f139 1"/>
              <a:gd name="f332" fmla="*/ f272 f138 1"/>
              <a:gd name="f333" fmla="*/ f273 f139 1"/>
              <a:gd name="f334" fmla="*/ f274 f138 1"/>
              <a:gd name="f335" fmla="*/ f275 f139 1"/>
              <a:gd name="f336" fmla="*/ f276 f138 1"/>
              <a:gd name="f337" fmla="*/ f277 f139 1"/>
              <a:gd name="f338" fmla="*/ f278 f138 1"/>
              <a:gd name="f339" fmla="*/ f279 f139 1"/>
              <a:gd name="f340" fmla="*/ f280 f138 1"/>
              <a:gd name="f341" fmla="*/ f281 f139 1"/>
              <a:gd name="f342" fmla="*/ f282 f138 1"/>
              <a:gd name="f343" fmla="*/ f283 f139 1"/>
              <a:gd name="f344" fmla="*/ f284 f139 1"/>
              <a:gd name="f345" fmla="*/ f285 f138 1"/>
              <a:gd name="f346" fmla="*/ f286 f139 1"/>
              <a:gd name="f347" fmla="*/ f287 f138 1"/>
              <a:gd name="f348" fmla="*/ f288 f139 1"/>
              <a:gd name="f349" fmla="*/ f289 f138 1"/>
              <a:gd name="f350" fmla="*/ f290 f139 1"/>
              <a:gd name="f351" fmla="*/ f291 f138 1"/>
              <a:gd name="f352" fmla="*/ f292 f139 1"/>
              <a:gd name="f353" fmla="*/ f293 f138 1"/>
              <a:gd name="f354" fmla="*/ f294 f139 1"/>
              <a:gd name="f355" fmla="*/ f295 f138 1"/>
              <a:gd name="f356" fmla="*/ f296 f139 1"/>
              <a:gd name="f357" fmla="*/ f297 f138 1"/>
              <a:gd name="f358" fmla="*/ f298 f139 1"/>
              <a:gd name="f359" fmla="*/ f299 f138 1"/>
              <a:gd name="f360" fmla="*/ f300 f139 1"/>
              <a:gd name="f361" fmla="*/ f301 f138 1"/>
              <a:gd name="f362" fmla="*/ f302 f138 1"/>
              <a:gd name="f363" fmla="*/ f303 f138 1"/>
              <a:gd name="f364" fmla="*/ f304 f139 1"/>
              <a:gd name="f365" fmla="*/ f305 f138 1"/>
              <a:gd name="f366" fmla="*/ f306 f139 1"/>
              <a:gd name="f367" fmla="*/ f307 f138 1"/>
              <a:gd name="f368" fmla="*/ f308 f139 1"/>
              <a:gd name="f369" fmla="*/ f309 f138 1"/>
              <a:gd name="f370" fmla="*/ f310 f138 1"/>
              <a:gd name="f371" fmla="*/ f311 f138 1"/>
              <a:gd name="f372" fmla="*/ f312 f139 1"/>
              <a:gd name="f373" fmla="*/ f313 f138 1"/>
              <a:gd name="f374" fmla="*/ f314 f139 1"/>
              <a:gd name="f375" fmla="*/ f315 f138 1"/>
              <a:gd name="f376" fmla="*/ f316 f139 1"/>
              <a:gd name="f377" fmla="*/ f317 f138 1"/>
              <a:gd name="f378" fmla="*/ f318 f139 1"/>
            </a:gdLst>
            <a:ahLst/>
            <a:cxnLst>
              <a:cxn ang="3cd4">
                <a:pos x="hc" y="t"/>
              </a:cxn>
              <a:cxn ang="0">
                <a:pos x="r" y="vc"/>
              </a:cxn>
              <a:cxn ang="cd4">
                <a:pos x="hc" y="b"/>
              </a:cxn>
              <a:cxn ang="cd2">
                <a:pos x="l" y="vc"/>
              </a:cxn>
              <a:cxn ang="f262">
                <a:pos x="f323" y="f324"/>
              </a:cxn>
              <a:cxn ang="f262">
                <a:pos x="f325" y="f324"/>
              </a:cxn>
              <a:cxn ang="f262">
                <a:pos x="f326" y="f327"/>
              </a:cxn>
              <a:cxn ang="f262">
                <a:pos x="f328" y="f329"/>
              </a:cxn>
              <a:cxn ang="f262">
                <a:pos x="f330" y="f331"/>
              </a:cxn>
              <a:cxn ang="f262">
                <a:pos x="f332" y="f333"/>
              </a:cxn>
              <a:cxn ang="f262">
                <a:pos x="f334" y="f335"/>
              </a:cxn>
              <a:cxn ang="f262">
                <a:pos x="f336" y="f337"/>
              </a:cxn>
              <a:cxn ang="f262">
                <a:pos x="f338" y="f339"/>
              </a:cxn>
              <a:cxn ang="f262">
                <a:pos x="f340" y="f341"/>
              </a:cxn>
              <a:cxn ang="f262">
                <a:pos x="f342" y="f343"/>
              </a:cxn>
              <a:cxn ang="f262">
                <a:pos x="f342" y="f344"/>
              </a:cxn>
              <a:cxn ang="f262">
                <a:pos x="f345" y="f346"/>
              </a:cxn>
              <a:cxn ang="f262">
                <a:pos x="f347" y="f348"/>
              </a:cxn>
              <a:cxn ang="f262">
                <a:pos x="f349" y="f350"/>
              </a:cxn>
              <a:cxn ang="f262">
                <a:pos x="f351" y="f352"/>
              </a:cxn>
              <a:cxn ang="f262">
                <a:pos x="f353" y="f354"/>
              </a:cxn>
              <a:cxn ang="f262">
                <a:pos x="f355" y="f356"/>
              </a:cxn>
              <a:cxn ang="f262">
                <a:pos x="f357" y="f358"/>
              </a:cxn>
              <a:cxn ang="f262">
                <a:pos x="f359" y="f360"/>
              </a:cxn>
              <a:cxn ang="f262">
                <a:pos x="f361" y="f324"/>
              </a:cxn>
              <a:cxn ang="f262">
                <a:pos x="f362" y="f324"/>
              </a:cxn>
              <a:cxn ang="f262">
                <a:pos x="f363" y="f364"/>
              </a:cxn>
              <a:cxn ang="f262">
                <a:pos x="f365" y="f366"/>
              </a:cxn>
              <a:cxn ang="f262">
                <a:pos x="f367" y="f368"/>
              </a:cxn>
              <a:cxn ang="f262">
                <a:pos x="f369" y="f324"/>
              </a:cxn>
              <a:cxn ang="f262">
                <a:pos x="f370" y="f324"/>
              </a:cxn>
              <a:cxn ang="f262">
                <a:pos x="f371" y="f372"/>
              </a:cxn>
              <a:cxn ang="f262">
                <a:pos x="f373" y="f374"/>
              </a:cxn>
              <a:cxn ang="f262">
                <a:pos x="f375" y="f376"/>
              </a:cxn>
              <a:cxn ang="f262">
                <a:pos x="f377" y="f378"/>
              </a:cxn>
            </a:cxnLst>
            <a:rect l="f319" t="f322" r="f320" b="f321"/>
            <a:pathLst>
              <a:path w="4040868" h="2484203">
                <a:moveTo>
                  <a:pt x="f8" y="f5"/>
                </a:moveTo>
                <a:lnTo>
                  <a:pt x="f9" y="f5"/>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lnTo>
                  <a:pt x="f6" y="f54"/>
                </a:lnTo>
                <a:lnTo>
                  <a:pt x="f6" y="f55"/>
                </a:lnTo>
                <a:lnTo>
                  <a:pt x="f56" y="f57"/>
                </a:ln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lose/>
                <a:moveTo>
                  <a:pt x="f5" y="f5"/>
                </a:moveTo>
                <a:lnTo>
                  <a:pt x="f100" y="f5"/>
                </a:lnTo>
                <a:lnTo>
                  <a:pt x="f101" y="f102"/>
                </a:lnTo>
                <a:cubicBezTo>
                  <a:pt x="f103" y="f104"/>
                  <a:pt x="f105" y="f106"/>
                  <a:pt x="f107" y="f108"/>
                </a:cubicBezTo>
                <a:cubicBezTo>
                  <a:pt x="f109" y="f110"/>
                  <a:pt x="f111" y="f112"/>
                  <a:pt x="f113" y="f114"/>
                </a:cubicBezTo>
                <a:lnTo>
                  <a:pt x="f115" y="f5"/>
                </a:lnTo>
                <a:lnTo>
                  <a:pt x="f116" y="f5"/>
                </a:lnTo>
                <a:lnTo>
                  <a:pt x="f117" y="f118"/>
                </a:lnTo>
                <a:cubicBezTo>
                  <a:pt x="f119" y="f120"/>
                  <a:pt x="f121" y="f122"/>
                  <a:pt x="f123" y="f124"/>
                </a:cubicBezTo>
                <a:cubicBezTo>
                  <a:pt x="f125" y="f126"/>
                  <a:pt x="f127" y="f128"/>
                  <a:pt x="f129" y="f130"/>
                </a:cubicBezTo>
                <a:cubicBezTo>
                  <a:pt x="f131" y="f132"/>
                  <a:pt x="f133" y="f134"/>
                  <a:pt x="f135" y="f136"/>
                </a:cubicBezTo>
                <a:close/>
              </a:path>
            </a:pathLst>
          </a:custGeom>
          <a:solidFill>
            <a:srgbClr val="ECF9FE">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3" name="Graphic 13">
            <a:extLst>
              <a:ext uri="{FF2B5EF4-FFF2-40B4-BE49-F238E27FC236}">
                <a16:creationId xmlns:a16="http://schemas.microsoft.com/office/drawing/2014/main" id="{EDE74982-481E-44F3-CE07-63A3FED687C3}"/>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rcRect l="40898"/>
          <a:stretch>
            <a:fillRect/>
          </a:stretch>
        </p:blipFill>
        <p:spPr>
          <a:xfrm>
            <a:off x="0" y="2536371"/>
            <a:ext cx="2197074" cy="3717474"/>
          </a:xfrm>
          <a:prstGeom prst="rect">
            <a:avLst/>
          </a:prstGeom>
          <a:noFill/>
          <a:ln cap="flat">
            <a:noFill/>
          </a:ln>
        </p:spPr>
      </p:pic>
      <p:grpSp>
        <p:nvGrpSpPr>
          <p:cNvPr id="4" name="Group 10">
            <a:extLst>
              <a:ext uri="{FF2B5EF4-FFF2-40B4-BE49-F238E27FC236}">
                <a16:creationId xmlns:a16="http://schemas.microsoft.com/office/drawing/2014/main" id="{34CF0B17-ACC4-7D76-8301-44DF3D85B108}"/>
              </a:ext>
            </a:extLst>
          </p:cNvPr>
          <p:cNvGrpSpPr/>
          <p:nvPr/>
        </p:nvGrpSpPr>
        <p:grpSpPr>
          <a:xfrm>
            <a:off x="1698168" y="691021"/>
            <a:ext cx="8795659" cy="5475957"/>
            <a:chOff x="1698168" y="691021"/>
            <a:chExt cx="8795659" cy="5475957"/>
          </a:xfrm>
        </p:grpSpPr>
        <p:grpSp>
          <p:nvGrpSpPr>
            <p:cNvPr id="5" name="Group 5">
              <a:extLst>
                <a:ext uri="{FF2B5EF4-FFF2-40B4-BE49-F238E27FC236}">
                  <a16:creationId xmlns:a16="http://schemas.microsoft.com/office/drawing/2014/main" id="{DA0C0C0E-784D-BC75-BBDB-0B0D492B018C}"/>
                </a:ext>
              </a:extLst>
            </p:cNvPr>
            <p:cNvGrpSpPr/>
            <p:nvPr/>
          </p:nvGrpSpPr>
          <p:grpSpPr>
            <a:xfrm>
              <a:off x="1698168" y="691021"/>
              <a:ext cx="8795659" cy="5475957"/>
              <a:chOff x="1698168" y="691021"/>
              <a:chExt cx="8795659" cy="5475957"/>
            </a:xfrm>
          </p:grpSpPr>
          <p:sp>
            <p:nvSpPr>
              <p:cNvPr id="6" name="Rectangle 3">
                <a:extLst>
                  <a:ext uri="{FF2B5EF4-FFF2-40B4-BE49-F238E27FC236}">
                    <a16:creationId xmlns:a16="http://schemas.microsoft.com/office/drawing/2014/main" id="{21DC338D-32CB-2F47-77B7-400FE082AAE2}"/>
                  </a:ext>
                </a:extLst>
              </p:cNvPr>
              <p:cNvSpPr/>
              <p:nvPr/>
            </p:nvSpPr>
            <p:spPr>
              <a:xfrm>
                <a:off x="1698168" y="1161571"/>
                <a:ext cx="8795659" cy="5005407"/>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7" name="Rectangle 4">
                <a:extLst>
                  <a:ext uri="{FF2B5EF4-FFF2-40B4-BE49-F238E27FC236}">
                    <a16:creationId xmlns:a16="http://schemas.microsoft.com/office/drawing/2014/main" id="{25C194B7-81CC-561A-64A4-8A11A8563F62}"/>
                  </a:ext>
                </a:extLst>
              </p:cNvPr>
              <p:cNvSpPr/>
              <p:nvPr/>
            </p:nvSpPr>
            <p:spPr>
              <a:xfrm>
                <a:off x="1698168" y="691021"/>
                <a:ext cx="8795659"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8" name="Group 9">
              <a:extLst>
                <a:ext uri="{FF2B5EF4-FFF2-40B4-BE49-F238E27FC236}">
                  <a16:creationId xmlns:a16="http://schemas.microsoft.com/office/drawing/2014/main" id="{CDEC5E00-256C-E00B-15C9-7D1AAFD85346}"/>
                </a:ext>
              </a:extLst>
            </p:cNvPr>
            <p:cNvGrpSpPr/>
            <p:nvPr/>
          </p:nvGrpSpPr>
          <p:grpSpPr>
            <a:xfrm>
              <a:off x="1839690" y="815297"/>
              <a:ext cx="810981" cy="212268"/>
              <a:chOff x="1839690" y="815297"/>
              <a:chExt cx="810981" cy="212268"/>
            </a:xfrm>
          </p:grpSpPr>
          <p:sp>
            <p:nvSpPr>
              <p:cNvPr id="9" name="Oval 6">
                <a:extLst>
                  <a:ext uri="{FF2B5EF4-FFF2-40B4-BE49-F238E27FC236}">
                    <a16:creationId xmlns:a16="http://schemas.microsoft.com/office/drawing/2014/main" id="{3C44E47A-E1F2-9C39-7F48-563BBA72996F}"/>
                  </a:ext>
                </a:extLst>
              </p:cNvPr>
              <p:cNvSpPr/>
              <p:nvPr/>
            </p:nvSpPr>
            <p:spPr>
              <a:xfrm>
                <a:off x="1839690" y="81529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0" name="Oval 7">
                <a:extLst>
                  <a:ext uri="{FF2B5EF4-FFF2-40B4-BE49-F238E27FC236}">
                    <a16:creationId xmlns:a16="http://schemas.microsoft.com/office/drawing/2014/main" id="{1652394B-970E-5408-248D-BBDD9F533834}"/>
                  </a:ext>
                </a:extLst>
              </p:cNvPr>
              <p:cNvSpPr/>
              <p:nvPr/>
            </p:nvSpPr>
            <p:spPr>
              <a:xfrm>
                <a:off x="2139046" y="81529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1" name="Oval 8">
                <a:extLst>
                  <a:ext uri="{FF2B5EF4-FFF2-40B4-BE49-F238E27FC236}">
                    <a16:creationId xmlns:a16="http://schemas.microsoft.com/office/drawing/2014/main" id="{63E673CB-7B4F-85CE-89BE-58D5703AE7BF}"/>
                  </a:ext>
                </a:extLst>
              </p:cNvPr>
              <p:cNvSpPr/>
              <p:nvPr/>
            </p:nvSpPr>
            <p:spPr>
              <a:xfrm>
                <a:off x="2438403" y="81529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sp>
        <p:nvSpPr>
          <p:cNvPr id="12" name="Title 1">
            <a:extLst>
              <a:ext uri="{FF2B5EF4-FFF2-40B4-BE49-F238E27FC236}">
                <a16:creationId xmlns:a16="http://schemas.microsoft.com/office/drawing/2014/main" id="{81A51529-71CB-9929-B50C-6EAAF4115AC4}"/>
              </a:ext>
            </a:extLst>
          </p:cNvPr>
          <p:cNvSpPr txBox="1">
            <a:spLocks noGrp="1"/>
          </p:cNvSpPr>
          <p:nvPr>
            <p:ph type="title"/>
          </p:nvPr>
        </p:nvSpPr>
        <p:spPr>
          <a:xfrm>
            <a:off x="1626324" y="1224098"/>
            <a:ext cx="8939348" cy="3717474"/>
          </a:xfrm>
        </p:spPr>
        <p:txBody>
          <a:bodyPr anchorCtr="1"/>
          <a:lstStyle>
            <a:lvl1pPr algn="ctr">
              <a:defRPr sz="6000"/>
            </a:lvl1pPr>
          </a:lstStyle>
          <a:p>
            <a:pPr lvl="0"/>
            <a:r>
              <a:rPr lang="en-US"/>
              <a:t>Click to add title</a:t>
            </a:r>
          </a:p>
        </p:txBody>
      </p:sp>
      <p:sp>
        <p:nvSpPr>
          <p:cNvPr id="13" name="Rectangle: Rounded Corners 12">
            <a:extLst>
              <a:ext uri="{FF2B5EF4-FFF2-40B4-BE49-F238E27FC236}">
                <a16:creationId xmlns:a16="http://schemas.microsoft.com/office/drawing/2014/main" id="{459E01C3-B500-B1B3-E2AF-DB6CFC5E8521}"/>
              </a:ext>
              <a:ext uri="{C183D7F6-B498-43B3-948B-1728B52AA6E4}">
                <adec:decorative xmlns:adec="http://schemas.microsoft.com/office/drawing/2017/decorative" val="1"/>
              </a:ext>
            </a:extLst>
          </p:cNvPr>
          <p:cNvSpPr/>
          <p:nvPr/>
        </p:nvSpPr>
        <p:spPr>
          <a:xfrm>
            <a:off x="2460174" y="5017285"/>
            <a:ext cx="7271656" cy="652927"/>
          </a:xfrm>
          <a:custGeom>
            <a:avLst/>
            <a:gdLst>
              <a:gd name="f0" fmla="val 10800000"/>
              <a:gd name="f1" fmla="val 5400000"/>
              <a:gd name="f2" fmla="val 16200000"/>
              <a:gd name="f3" fmla="val w"/>
              <a:gd name="f4" fmla="val h"/>
              <a:gd name="f5" fmla="val ss"/>
              <a:gd name="f6" fmla="val 0"/>
              <a:gd name="f7" fmla="*/ 5419351 1 1725033"/>
              <a:gd name="f8" fmla="val 45"/>
              <a:gd name="f9" fmla="val 108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ABBB0"/>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4" name="Subtitle 2">
            <a:extLst>
              <a:ext uri="{FF2B5EF4-FFF2-40B4-BE49-F238E27FC236}">
                <a16:creationId xmlns:a16="http://schemas.microsoft.com/office/drawing/2014/main" id="{259BF500-98C3-522D-AF89-9F31E0397E32}"/>
              </a:ext>
            </a:extLst>
          </p:cNvPr>
          <p:cNvSpPr txBox="1">
            <a:spLocks noGrp="1"/>
          </p:cNvSpPr>
          <p:nvPr>
            <p:ph type="subTitle" idx="4294967295"/>
          </p:nvPr>
        </p:nvSpPr>
        <p:spPr>
          <a:xfrm>
            <a:off x="2460174" y="5017285"/>
            <a:ext cx="7271656" cy="652927"/>
          </a:xfrm>
        </p:spPr>
        <p:txBody>
          <a:bodyPr anchor="ctr" anchorCtr="1"/>
          <a:lstStyle>
            <a:lvl1pPr marL="0" indent="0" algn="ctr">
              <a:buNone/>
              <a:defRPr sz="1800"/>
            </a:lvl1pPr>
          </a:lstStyle>
          <a:p>
            <a:pPr lvl="0"/>
            <a:r>
              <a:rPr lang="en-US"/>
              <a:t>Click to add subtitle</a:t>
            </a:r>
          </a:p>
        </p:txBody>
      </p:sp>
    </p:spTree>
    <p:extLst>
      <p:ext uri="{BB962C8B-B14F-4D97-AF65-F5344CB8AC3E}">
        <p14:creationId xmlns:p14="http://schemas.microsoft.com/office/powerpoint/2010/main" val="74490349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wo Content 2">
    <p:spTree>
      <p:nvGrpSpPr>
        <p:cNvPr id="1" name=""/>
        <p:cNvGrpSpPr/>
        <p:nvPr/>
      </p:nvGrpSpPr>
      <p:grpSpPr>
        <a:xfrm>
          <a:off x="0" y="0"/>
          <a:ext cx="0" cy="0"/>
          <a:chOff x="0" y="0"/>
          <a:chExt cx="0" cy="0"/>
        </a:xfrm>
      </p:grpSpPr>
      <p:sp>
        <p:nvSpPr>
          <p:cNvPr id="2" name="Rectangle: Rounded Corners 7">
            <a:extLst>
              <a:ext uri="{FF2B5EF4-FFF2-40B4-BE49-F238E27FC236}">
                <a16:creationId xmlns:a16="http://schemas.microsoft.com/office/drawing/2014/main" id="{BDE904E2-CA8F-F7C5-F714-F983E3C8C5F5}"/>
              </a:ext>
              <a:ext uri="{C183D7F6-B498-43B3-948B-1728B52AA6E4}">
                <adec:decorative xmlns:adec="http://schemas.microsoft.com/office/drawing/2017/decorative" val="1"/>
              </a:ext>
            </a:extLst>
          </p:cNvPr>
          <p:cNvSpPr/>
          <p:nvPr/>
        </p:nvSpPr>
        <p:spPr>
          <a:xfrm>
            <a:off x="336554" y="327026"/>
            <a:ext cx="11518897" cy="5561463"/>
          </a:xfrm>
          <a:custGeom>
            <a:avLst/>
            <a:gdLst>
              <a:gd name="f0" fmla="val 10800000"/>
              <a:gd name="f1" fmla="val 5400000"/>
              <a:gd name="f2" fmla="val 16200000"/>
              <a:gd name="f3" fmla="val w"/>
              <a:gd name="f4" fmla="val h"/>
              <a:gd name="f5" fmla="val ss"/>
              <a:gd name="f6" fmla="val 0"/>
              <a:gd name="f7" fmla="*/ 5419351 1 1725033"/>
              <a:gd name="f8" fmla="val 45"/>
              <a:gd name="f9" fmla="val 41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Rounded Corners 26">
            <a:extLst>
              <a:ext uri="{FF2B5EF4-FFF2-40B4-BE49-F238E27FC236}">
                <a16:creationId xmlns:a16="http://schemas.microsoft.com/office/drawing/2014/main" id="{DD26322F-183F-D6C8-9191-2608B91DB4B5}"/>
              </a:ext>
              <a:ext uri="{C183D7F6-B498-43B3-948B-1728B52AA6E4}">
                <adec:decorative xmlns:adec="http://schemas.microsoft.com/office/drawing/2017/decorative" val="1"/>
              </a:ext>
            </a:extLst>
          </p:cNvPr>
          <p:cNvSpPr/>
          <p:nvPr/>
        </p:nvSpPr>
        <p:spPr>
          <a:xfrm>
            <a:off x="6233419" y="1933571"/>
            <a:ext cx="5312664" cy="3661687"/>
          </a:xfrm>
          <a:custGeom>
            <a:avLst/>
            <a:gdLst>
              <a:gd name="f0" fmla="val 10800000"/>
              <a:gd name="f1" fmla="val 5400000"/>
              <a:gd name="f2" fmla="val 16200000"/>
              <a:gd name="f3" fmla="val w"/>
              <a:gd name="f4" fmla="val h"/>
              <a:gd name="f5" fmla="val ss"/>
              <a:gd name="f6" fmla="val 0"/>
              <a:gd name="f7" fmla="*/ 5419351 1 1725033"/>
              <a:gd name="f8" fmla="val 45"/>
              <a:gd name="f9" fmla="val 2145"/>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ABBB0">
              <a:alpha val="20000"/>
            </a:srgbClr>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4" name="Rectangle: Rounded Corners 27">
            <a:extLst>
              <a:ext uri="{FF2B5EF4-FFF2-40B4-BE49-F238E27FC236}">
                <a16:creationId xmlns:a16="http://schemas.microsoft.com/office/drawing/2014/main" id="{61FCF2D9-B6C6-0F7A-29C1-DA5132A9CFC0}"/>
              </a:ext>
              <a:ext uri="{C183D7F6-B498-43B3-948B-1728B52AA6E4}">
                <adec:decorative xmlns:adec="http://schemas.microsoft.com/office/drawing/2017/decorative" val="1"/>
              </a:ext>
            </a:extLst>
          </p:cNvPr>
          <p:cNvSpPr/>
          <p:nvPr/>
        </p:nvSpPr>
        <p:spPr>
          <a:xfrm>
            <a:off x="641351" y="1933571"/>
            <a:ext cx="5314949" cy="3661687"/>
          </a:xfrm>
          <a:custGeom>
            <a:avLst/>
            <a:gdLst>
              <a:gd name="f0" fmla="val 10800000"/>
              <a:gd name="f1" fmla="val 5400000"/>
              <a:gd name="f2" fmla="val 16200000"/>
              <a:gd name="f3" fmla="val w"/>
              <a:gd name="f4" fmla="val h"/>
              <a:gd name="f5" fmla="val ss"/>
              <a:gd name="f6" fmla="val 0"/>
              <a:gd name="f7" fmla="*/ 5419351 1 1725033"/>
              <a:gd name="f8" fmla="val 45"/>
              <a:gd name="f9" fmla="val 2145"/>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BF8F">
              <a:alpha val="20000"/>
            </a:srgbClr>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5" name="Title 1">
            <a:extLst>
              <a:ext uri="{FF2B5EF4-FFF2-40B4-BE49-F238E27FC236}">
                <a16:creationId xmlns:a16="http://schemas.microsoft.com/office/drawing/2014/main" id="{910123F7-40AE-8AAA-C53D-3FED99B816EE}"/>
              </a:ext>
            </a:extLst>
          </p:cNvPr>
          <p:cNvSpPr txBox="1">
            <a:spLocks noGrp="1"/>
          </p:cNvSpPr>
          <p:nvPr>
            <p:ph type="title"/>
          </p:nvPr>
        </p:nvSpPr>
        <p:spPr>
          <a:xfrm>
            <a:off x="641351" y="576291"/>
            <a:ext cx="10907018" cy="922519"/>
          </a:xfrm>
        </p:spPr>
        <p:txBody>
          <a:bodyPr tIns="182880"/>
          <a:lstStyle>
            <a:lvl1pPr>
              <a:defRPr sz="3200"/>
            </a:lvl1pPr>
          </a:lstStyle>
          <a:p>
            <a:pPr lvl="0"/>
            <a:r>
              <a:rPr lang="en-US"/>
              <a:t>Click to add title</a:t>
            </a:r>
          </a:p>
        </p:txBody>
      </p:sp>
      <p:sp>
        <p:nvSpPr>
          <p:cNvPr id="6" name="Rectangle 9">
            <a:extLst>
              <a:ext uri="{FF2B5EF4-FFF2-40B4-BE49-F238E27FC236}">
                <a16:creationId xmlns:a16="http://schemas.microsoft.com/office/drawing/2014/main" id="{4C382598-D335-9B93-F2CB-A127B30EE8D4}"/>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7" name="Straight Connector 10">
            <a:extLst>
              <a:ext uri="{FF2B5EF4-FFF2-40B4-BE49-F238E27FC236}">
                <a16:creationId xmlns:a16="http://schemas.microsoft.com/office/drawing/2014/main" id="{B4D5CB6C-BE7C-FF09-CFEC-F863FAF80024}"/>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8" name="Content Placeholder 2">
            <a:extLst>
              <a:ext uri="{FF2B5EF4-FFF2-40B4-BE49-F238E27FC236}">
                <a16:creationId xmlns:a16="http://schemas.microsoft.com/office/drawing/2014/main" id="{0E2F0855-C5DD-6D80-A29C-969AF6B55DA3}"/>
              </a:ext>
            </a:extLst>
          </p:cNvPr>
          <p:cNvSpPr txBox="1">
            <a:spLocks noGrp="1"/>
          </p:cNvSpPr>
          <p:nvPr>
            <p:ph idx="4294967295"/>
          </p:nvPr>
        </p:nvSpPr>
        <p:spPr>
          <a:xfrm>
            <a:off x="888997" y="2343150"/>
            <a:ext cx="4873450" cy="2994870"/>
          </a:xfrm>
        </p:spPr>
        <p:txBody>
          <a:bodyPr/>
          <a:lstStyle>
            <a:lvl1pPr marL="0" indent="0">
              <a:lnSpc>
                <a:spcPts val="1900"/>
              </a:lnSpc>
              <a:buNone/>
              <a:defRPr sz="1800"/>
            </a:lvl1pPr>
            <a:lvl2pPr marL="228600">
              <a:lnSpc>
                <a:spcPts val="1900"/>
              </a:lnSpc>
              <a:spcBef>
                <a:spcPts val="1000"/>
              </a:spcBef>
              <a:defRPr sz="1800"/>
            </a:lvl2pPr>
            <a:lvl3pPr marL="685800">
              <a:lnSpc>
                <a:spcPts val="1900"/>
              </a:lnSpc>
              <a:spcBef>
                <a:spcPts val="1000"/>
              </a:spcBef>
              <a:defRPr sz="1800"/>
            </a:lvl3pPr>
            <a:lvl4pPr marL="1143000">
              <a:lnSpc>
                <a:spcPts val="1900"/>
              </a:lnSpc>
              <a:spcBef>
                <a:spcPts val="1000"/>
              </a:spcBef>
              <a:defRPr/>
            </a:lvl4pPr>
            <a:lvl5pPr marL="1600200">
              <a:lnSpc>
                <a:spcPts val="1900"/>
              </a:lnSpc>
              <a:spcBef>
                <a:spcPts val="1000"/>
              </a:spcBef>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9" name="Content Placeholder 2">
            <a:extLst>
              <a:ext uri="{FF2B5EF4-FFF2-40B4-BE49-F238E27FC236}">
                <a16:creationId xmlns:a16="http://schemas.microsoft.com/office/drawing/2014/main" id="{6E294F4E-38AD-D3DA-AEEC-67D7A1FEFB30}"/>
              </a:ext>
            </a:extLst>
          </p:cNvPr>
          <p:cNvSpPr txBox="1">
            <a:spLocks noGrp="1"/>
          </p:cNvSpPr>
          <p:nvPr>
            <p:ph idx="4294967295"/>
          </p:nvPr>
        </p:nvSpPr>
        <p:spPr>
          <a:xfrm>
            <a:off x="6496318" y="2343150"/>
            <a:ext cx="4873450" cy="2990846"/>
          </a:xfrm>
        </p:spPr>
        <p:txBody>
          <a:bodyPr/>
          <a:lstStyle>
            <a:lvl1pPr marL="0" indent="0">
              <a:lnSpc>
                <a:spcPts val="1900"/>
              </a:lnSpc>
              <a:buNone/>
              <a:defRPr sz="1800"/>
            </a:lvl1pPr>
            <a:lvl2pPr marL="228600">
              <a:lnSpc>
                <a:spcPts val="1900"/>
              </a:lnSpc>
              <a:spcBef>
                <a:spcPts val="1000"/>
              </a:spcBef>
              <a:defRPr sz="1800"/>
            </a:lvl2pPr>
            <a:lvl3pPr marL="685800">
              <a:lnSpc>
                <a:spcPts val="1900"/>
              </a:lnSpc>
              <a:spcBef>
                <a:spcPts val="1000"/>
              </a:spcBef>
              <a:defRPr sz="1800"/>
            </a:lvl3pPr>
            <a:lvl4pPr marL="1143000">
              <a:lnSpc>
                <a:spcPts val="1900"/>
              </a:lnSpc>
              <a:spcBef>
                <a:spcPts val="1000"/>
              </a:spcBef>
              <a:defRPr/>
            </a:lvl4pPr>
            <a:lvl5pPr marL="1600200">
              <a:lnSpc>
                <a:spcPts val="1900"/>
              </a:lnSpc>
              <a:spcBef>
                <a:spcPts val="1000"/>
              </a:spcBef>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7701AEFE-74FB-6C47-0664-48A3517A7187}"/>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26CFA937-F39E-4BBD-9B6A-A83AE9721DE2}" type="datetime1">
              <a:rPr lang="en-US"/>
              <a:pPr lvl="0"/>
              <a:t>5/6/2026</a:t>
            </a:fld>
            <a:endParaRPr lang="en-US"/>
          </a:p>
        </p:txBody>
      </p:sp>
      <p:pic>
        <p:nvPicPr>
          <p:cNvPr id="11" name="Graphic 14">
            <a:extLst>
              <a:ext uri="{FF2B5EF4-FFF2-40B4-BE49-F238E27FC236}">
                <a16:creationId xmlns:a16="http://schemas.microsoft.com/office/drawing/2014/main" id="{BB215225-91DD-DA5F-A0B8-1D0C2658129E}"/>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542010" y="6405152"/>
            <a:ext cx="274320" cy="274320"/>
          </a:xfrm>
          <a:prstGeom prst="rect">
            <a:avLst/>
          </a:prstGeom>
          <a:noFill/>
          <a:ln cap="flat">
            <a:noFill/>
          </a:ln>
        </p:spPr>
      </p:pic>
      <p:pic>
        <p:nvPicPr>
          <p:cNvPr id="12" name="Graphic 16">
            <a:extLst>
              <a:ext uri="{FF2B5EF4-FFF2-40B4-BE49-F238E27FC236}">
                <a16:creationId xmlns:a16="http://schemas.microsoft.com/office/drawing/2014/main" id="{569099D7-3F35-2316-52AE-1813639E58C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rcRect/>
          <a:stretch>
            <a:fillRect/>
          </a:stretch>
        </p:blipFill>
        <p:spPr>
          <a:xfrm>
            <a:off x="9168944" y="6405152"/>
            <a:ext cx="274320" cy="274320"/>
          </a:xfrm>
          <a:prstGeom prst="rect">
            <a:avLst/>
          </a:prstGeom>
          <a:noFill/>
          <a:ln cap="flat">
            <a:noFill/>
          </a:ln>
        </p:spPr>
      </p:pic>
      <p:pic>
        <p:nvPicPr>
          <p:cNvPr id="13" name="Graphic 17">
            <a:extLst>
              <a:ext uri="{FF2B5EF4-FFF2-40B4-BE49-F238E27FC236}">
                <a16:creationId xmlns:a16="http://schemas.microsoft.com/office/drawing/2014/main" id="{9D94F7BD-939E-971B-C931-63590B74D4D6}"/>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l="13558" t="13558" r="13558" b="13558"/>
          <a:stretch>
            <a:fillRect/>
          </a:stretch>
        </p:blipFill>
        <p:spPr>
          <a:xfrm>
            <a:off x="8795887" y="6405152"/>
            <a:ext cx="274320" cy="274320"/>
          </a:xfrm>
          <a:prstGeom prst="rect">
            <a:avLst/>
          </a:prstGeom>
          <a:noFill/>
          <a:ln cap="flat">
            <a:noFill/>
          </a:ln>
        </p:spPr>
      </p:pic>
      <p:sp>
        <p:nvSpPr>
          <p:cNvPr id="14" name="Slide Number Placeholder 5">
            <a:extLst>
              <a:ext uri="{FF2B5EF4-FFF2-40B4-BE49-F238E27FC236}">
                <a16:creationId xmlns:a16="http://schemas.microsoft.com/office/drawing/2014/main" id="{C56734B1-1606-7F42-C393-C0111A63D89B}"/>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1D1D190C-3B05-4039-A347-2140183DDE14}" type="slidenum">
              <a:t>‹#›</a:t>
            </a:fld>
            <a:endParaRPr lang="en-US"/>
          </a:p>
        </p:txBody>
      </p:sp>
      <p:sp>
        <p:nvSpPr>
          <p:cNvPr id="15" name="Rectangle 19">
            <a:extLst>
              <a:ext uri="{FF2B5EF4-FFF2-40B4-BE49-F238E27FC236}">
                <a16:creationId xmlns:a16="http://schemas.microsoft.com/office/drawing/2014/main" id="{6DD96BBD-64D9-A2F8-51E3-FC5777C99A1B}"/>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997647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wo Content 3">
    <p:spTree>
      <p:nvGrpSpPr>
        <p:cNvPr id="1" name=""/>
        <p:cNvGrpSpPr/>
        <p:nvPr/>
      </p:nvGrpSpPr>
      <p:grpSpPr>
        <a:xfrm>
          <a:off x="0" y="0"/>
          <a:ext cx="0" cy="0"/>
          <a:chOff x="0" y="0"/>
          <a:chExt cx="0" cy="0"/>
        </a:xfrm>
      </p:grpSpPr>
      <p:sp>
        <p:nvSpPr>
          <p:cNvPr id="2" name="Rectangle: Rounded Corners 7">
            <a:extLst>
              <a:ext uri="{FF2B5EF4-FFF2-40B4-BE49-F238E27FC236}">
                <a16:creationId xmlns:a16="http://schemas.microsoft.com/office/drawing/2014/main" id="{F3F11FAD-29A2-B9FA-348A-CC03793EF2F1}"/>
              </a:ext>
              <a:ext uri="{C183D7F6-B498-43B3-948B-1728B52AA6E4}">
                <adec:decorative xmlns:adec="http://schemas.microsoft.com/office/drawing/2017/decorative" val="1"/>
              </a:ext>
            </a:extLst>
          </p:cNvPr>
          <p:cNvSpPr/>
          <p:nvPr/>
        </p:nvSpPr>
        <p:spPr>
          <a:xfrm>
            <a:off x="336554" y="327026"/>
            <a:ext cx="11518897" cy="5561463"/>
          </a:xfrm>
          <a:custGeom>
            <a:avLst/>
            <a:gdLst>
              <a:gd name="f0" fmla="val 10800000"/>
              <a:gd name="f1" fmla="val 5400000"/>
              <a:gd name="f2" fmla="val 16200000"/>
              <a:gd name="f3" fmla="val w"/>
              <a:gd name="f4" fmla="val h"/>
              <a:gd name="f5" fmla="val ss"/>
              <a:gd name="f6" fmla="val 0"/>
              <a:gd name="f7" fmla="*/ 5419351 1 1725033"/>
              <a:gd name="f8" fmla="val 45"/>
              <a:gd name="f9" fmla="val 41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Rounded Corners 26">
            <a:extLst>
              <a:ext uri="{FF2B5EF4-FFF2-40B4-BE49-F238E27FC236}">
                <a16:creationId xmlns:a16="http://schemas.microsoft.com/office/drawing/2014/main" id="{C132DAA6-4789-9C46-714D-672A54290378}"/>
              </a:ext>
              <a:ext uri="{C183D7F6-B498-43B3-948B-1728B52AA6E4}">
                <adec:decorative xmlns:adec="http://schemas.microsoft.com/office/drawing/2017/decorative" val="1"/>
              </a:ext>
            </a:extLst>
          </p:cNvPr>
          <p:cNvSpPr/>
          <p:nvPr/>
        </p:nvSpPr>
        <p:spPr>
          <a:xfrm>
            <a:off x="8124828" y="1933571"/>
            <a:ext cx="3421255" cy="3661687"/>
          </a:xfrm>
          <a:custGeom>
            <a:avLst/>
            <a:gdLst>
              <a:gd name="f0" fmla="val 10800000"/>
              <a:gd name="f1" fmla="val 5400000"/>
              <a:gd name="f2" fmla="val 16200000"/>
              <a:gd name="f3" fmla="val w"/>
              <a:gd name="f4" fmla="val h"/>
              <a:gd name="f5" fmla="val ss"/>
              <a:gd name="f6" fmla="val 0"/>
              <a:gd name="f7" fmla="*/ 5419351 1 1725033"/>
              <a:gd name="f8" fmla="val 45"/>
              <a:gd name="f9" fmla="val 2145"/>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ABBB0">
              <a:alpha val="20000"/>
            </a:srgbClr>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4" name="Rectangle: Rounded Corners 27">
            <a:extLst>
              <a:ext uri="{FF2B5EF4-FFF2-40B4-BE49-F238E27FC236}">
                <a16:creationId xmlns:a16="http://schemas.microsoft.com/office/drawing/2014/main" id="{296A57A6-A0BA-6594-36D2-303165D62E3E}"/>
              </a:ext>
              <a:ext uri="{C183D7F6-B498-43B3-948B-1728B52AA6E4}">
                <adec:decorative xmlns:adec="http://schemas.microsoft.com/office/drawing/2017/decorative" val="1"/>
              </a:ext>
            </a:extLst>
          </p:cNvPr>
          <p:cNvSpPr/>
          <p:nvPr/>
        </p:nvSpPr>
        <p:spPr>
          <a:xfrm>
            <a:off x="641351" y="1933571"/>
            <a:ext cx="7174098" cy="3661687"/>
          </a:xfrm>
          <a:custGeom>
            <a:avLst/>
            <a:gdLst>
              <a:gd name="f0" fmla="val 10800000"/>
              <a:gd name="f1" fmla="val 5400000"/>
              <a:gd name="f2" fmla="val 16200000"/>
              <a:gd name="f3" fmla="val w"/>
              <a:gd name="f4" fmla="val h"/>
              <a:gd name="f5" fmla="val ss"/>
              <a:gd name="f6" fmla="val 0"/>
              <a:gd name="f7" fmla="*/ 5419351 1 1725033"/>
              <a:gd name="f8" fmla="val 45"/>
              <a:gd name="f9" fmla="val 2145"/>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C1F088">
              <a:alpha val="20000"/>
            </a:srgbClr>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5" name="Title 1">
            <a:extLst>
              <a:ext uri="{FF2B5EF4-FFF2-40B4-BE49-F238E27FC236}">
                <a16:creationId xmlns:a16="http://schemas.microsoft.com/office/drawing/2014/main" id="{60D36E12-8BCB-DCAF-8D3A-80B5807A9848}"/>
              </a:ext>
            </a:extLst>
          </p:cNvPr>
          <p:cNvSpPr txBox="1">
            <a:spLocks noGrp="1"/>
          </p:cNvSpPr>
          <p:nvPr>
            <p:ph type="title"/>
          </p:nvPr>
        </p:nvSpPr>
        <p:spPr>
          <a:xfrm>
            <a:off x="641351" y="576291"/>
            <a:ext cx="10907018" cy="922519"/>
          </a:xfrm>
        </p:spPr>
        <p:txBody>
          <a:bodyPr tIns="182880"/>
          <a:lstStyle>
            <a:lvl1pPr>
              <a:defRPr sz="3200"/>
            </a:lvl1pPr>
          </a:lstStyle>
          <a:p>
            <a:pPr lvl="0"/>
            <a:r>
              <a:rPr lang="en-US"/>
              <a:t>Click to add title</a:t>
            </a:r>
          </a:p>
        </p:txBody>
      </p:sp>
      <p:sp>
        <p:nvSpPr>
          <p:cNvPr id="6" name="Content Placeholder 2">
            <a:extLst>
              <a:ext uri="{FF2B5EF4-FFF2-40B4-BE49-F238E27FC236}">
                <a16:creationId xmlns:a16="http://schemas.microsoft.com/office/drawing/2014/main" id="{A3D85078-C756-16F7-7EA2-05851982C8B3}"/>
              </a:ext>
            </a:extLst>
          </p:cNvPr>
          <p:cNvSpPr txBox="1">
            <a:spLocks noGrp="1"/>
          </p:cNvSpPr>
          <p:nvPr>
            <p:ph idx="4294967295"/>
          </p:nvPr>
        </p:nvSpPr>
        <p:spPr>
          <a:xfrm>
            <a:off x="888997" y="2343150"/>
            <a:ext cx="6762628" cy="2994870"/>
          </a:xfrm>
        </p:spPr>
        <p:txBody>
          <a:bodyPr/>
          <a:lstStyle>
            <a:lvl1pPr marL="0" indent="0">
              <a:lnSpc>
                <a:spcPts val="1900"/>
              </a:lnSpc>
              <a:buNone/>
              <a:defRPr sz="1800"/>
            </a:lvl1pPr>
            <a:lvl2pPr marL="228600">
              <a:lnSpc>
                <a:spcPts val="1900"/>
              </a:lnSpc>
              <a:spcBef>
                <a:spcPts val="1000"/>
              </a:spcBef>
              <a:defRPr sz="1800"/>
            </a:lvl2pPr>
            <a:lvl3pPr marL="685800">
              <a:lnSpc>
                <a:spcPts val="1900"/>
              </a:lnSpc>
              <a:spcBef>
                <a:spcPts val="1000"/>
              </a:spcBef>
              <a:defRPr sz="1800"/>
            </a:lvl3pPr>
            <a:lvl4pPr marL="1143000">
              <a:lnSpc>
                <a:spcPts val="1900"/>
              </a:lnSpc>
              <a:spcBef>
                <a:spcPts val="1000"/>
              </a:spcBef>
              <a:defRPr/>
            </a:lvl4pPr>
            <a:lvl5pPr marL="1600200">
              <a:lnSpc>
                <a:spcPts val="1900"/>
              </a:lnSpc>
              <a:spcBef>
                <a:spcPts val="1000"/>
              </a:spcBef>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7" name="Content Placeholder 3">
            <a:extLst>
              <a:ext uri="{FF2B5EF4-FFF2-40B4-BE49-F238E27FC236}">
                <a16:creationId xmlns:a16="http://schemas.microsoft.com/office/drawing/2014/main" id="{61695339-0CB8-298F-83BA-FE6E7F4B3719}"/>
              </a:ext>
            </a:extLst>
          </p:cNvPr>
          <p:cNvSpPr txBox="1">
            <a:spLocks noGrp="1"/>
          </p:cNvSpPr>
          <p:nvPr>
            <p:ph idx="4294967295"/>
          </p:nvPr>
        </p:nvSpPr>
        <p:spPr>
          <a:xfrm>
            <a:off x="8296278" y="2343150"/>
            <a:ext cx="3062965" cy="2990846"/>
          </a:xfrm>
        </p:spPr>
        <p:txBody>
          <a:bodyPr/>
          <a:lstStyle>
            <a:lvl1pPr>
              <a:lnSpc>
                <a:spcPts val="1900"/>
              </a:lnSpc>
              <a:defRPr sz="1800"/>
            </a:lvl1pPr>
            <a:lvl2pPr>
              <a:lnSpc>
                <a:spcPts val="1900"/>
              </a:lnSpc>
              <a:defRPr sz="1800"/>
            </a:lvl2pPr>
            <a:lvl3pPr>
              <a:lnSpc>
                <a:spcPts val="1900"/>
              </a:lnSpc>
              <a:defRPr sz="1800"/>
            </a:lvl3pPr>
            <a:lvl4pPr>
              <a:lnSpc>
                <a:spcPts val="1900"/>
              </a:lnSpc>
              <a:defRPr/>
            </a:lvl4pPr>
            <a:lvl5pPr>
              <a:lnSpc>
                <a:spcPts val="1900"/>
              </a:lnSpc>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8" name="Rectangle 13">
            <a:extLst>
              <a:ext uri="{FF2B5EF4-FFF2-40B4-BE49-F238E27FC236}">
                <a16:creationId xmlns:a16="http://schemas.microsoft.com/office/drawing/2014/main" id="{87DED0A5-8DAD-60E5-4DBD-7B482787F4F5}"/>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9" name="Straight Connector 14">
            <a:extLst>
              <a:ext uri="{FF2B5EF4-FFF2-40B4-BE49-F238E27FC236}">
                <a16:creationId xmlns:a16="http://schemas.microsoft.com/office/drawing/2014/main" id="{EA249574-A8F9-A357-D9B6-C645C7B58BC3}"/>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10" name="Date Placeholder 3">
            <a:extLst>
              <a:ext uri="{FF2B5EF4-FFF2-40B4-BE49-F238E27FC236}">
                <a16:creationId xmlns:a16="http://schemas.microsoft.com/office/drawing/2014/main" id="{3F4A422B-3B12-23B5-82C9-FE2584694706}"/>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D277C8CC-E785-4099-9113-869721E59301}" type="datetime1">
              <a:rPr lang="en-US"/>
              <a:pPr lvl="0"/>
              <a:t>5/6/2026</a:t>
            </a:fld>
            <a:endParaRPr lang="en-US"/>
          </a:p>
        </p:txBody>
      </p:sp>
      <p:pic>
        <p:nvPicPr>
          <p:cNvPr id="11" name="Graphic 17">
            <a:extLst>
              <a:ext uri="{FF2B5EF4-FFF2-40B4-BE49-F238E27FC236}">
                <a16:creationId xmlns:a16="http://schemas.microsoft.com/office/drawing/2014/main" id="{31B96608-69A3-BEC2-6BCA-F5DD595BC455}"/>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542010" y="6405152"/>
            <a:ext cx="274320" cy="274320"/>
          </a:xfrm>
          <a:prstGeom prst="rect">
            <a:avLst/>
          </a:prstGeom>
          <a:noFill/>
          <a:ln cap="flat">
            <a:noFill/>
          </a:ln>
        </p:spPr>
      </p:pic>
      <p:pic>
        <p:nvPicPr>
          <p:cNvPr id="12" name="Graphic 18">
            <a:extLst>
              <a:ext uri="{FF2B5EF4-FFF2-40B4-BE49-F238E27FC236}">
                <a16:creationId xmlns:a16="http://schemas.microsoft.com/office/drawing/2014/main" id="{711CAC4E-F4F1-5F26-65BD-E991172FF7F0}"/>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rcRect/>
          <a:stretch>
            <a:fillRect/>
          </a:stretch>
        </p:blipFill>
        <p:spPr>
          <a:xfrm>
            <a:off x="9168944" y="6405152"/>
            <a:ext cx="274320" cy="274320"/>
          </a:xfrm>
          <a:prstGeom prst="rect">
            <a:avLst/>
          </a:prstGeom>
          <a:noFill/>
          <a:ln cap="flat">
            <a:noFill/>
          </a:ln>
        </p:spPr>
      </p:pic>
      <p:pic>
        <p:nvPicPr>
          <p:cNvPr id="13" name="Graphic 19">
            <a:extLst>
              <a:ext uri="{FF2B5EF4-FFF2-40B4-BE49-F238E27FC236}">
                <a16:creationId xmlns:a16="http://schemas.microsoft.com/office/drawing/2014/main" id="{2C8FA578-E889-8A59-A774-E4823D8FC18E}"/>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l="13558" t="13558" r="13558" b="13558"/>
          <a:stretch>
            <a:fillRect/>
          </a:stretch>
        </p:blipFill>
        <p:spPr>
          <a:xfrm>
            <a:off x="8795887" y="6405152"/>
            <a:ext cx="274320" cy="274320"/>
          </a:xfrm>
          <a:prstGeom prst="rect">
            <a:avLst/>
          </a:prstGeom>
          <a:noFill/>
          <a:ln cap="flat">
            <a:noFill/>
          </a:ln>
        </p:spPr>
      </p:pic>
      <p:sp>
        <p:nvSpPr>
          <p:cNvPr id="14" name="Slide Number Placeholder 5">
            <a:extLst>
              <a:ext uri="{FF2B5EF4-FFF2-40B4-BE49-F238E27FC236}">
                <a16:creationId xmlns:a16="http://schemas.microsoft.com/office/drawing/2014/main" id="{201CBBA6-E708-ACD9-FC52-DF426DE45C9C}"/>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964D01F8-8FD4-4D2F-88C2-3A04D1972306}" type="slidenum">
              <a:t>‹#›</a:t>
            </a:fld>
            <a:endParaRPr lang="en-US"/>
          </a:p>
        </p:txBody>
      </p:sp>
      <p:sp>
        <p:nvSpPr>
          <p:cNvPr id="15" name="Rectangle 21">
            <a:extLst>
              <a:ext uri="{FF2B5EF4-FFF2-40B4-BE49-F238E27FC236}">
                <a16:creationId xmlns:a16="http://schemas.microsoft.com/office/drawing/2014/main" id="{86331C9B-4C5E-CE3C-4E66-4A67736C5975}"/>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2051454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Introduction">
    <p:spTree>
      <p:nvGrpSpPr>
        <p:cNvPr id="1" name=""/>
        <p:cNvGrpSpPr/>
        <p:nvPr/>
      </p:nvGrpSpPr>
      <p:grpSpPr>
        <a:xfrm>
          <a:off x="0" y="0"/>
          <a:ext cx="0" cy="0"/>
          <a:chOff x="0" y="0"/>
          <a:chExt cx="0" cy="0"/>
        </a:xfrm>
      </p:grpSpPr>
      <p:sp>
        <p:nvSpPr>
          <p:cNvPr id="2" name="Rectangle: Rounded Corners 5">
            <a:extLst>
              <a:ext uri="{FF2B5EF4-FFF2-40B4-BE49-F238E27FC236}">
                <a16:creationId xmlns:a16="http://schemas.microsoft.com/office/drawing/2014/main" id="{C24AA076-E4C9-BD34-0337-4E6A000F1834}"/>
              </a:ext>
              <a:ext uri="{C183D7F6-B498-43B3-948B-1728B52AA6E4}">
                <adec:decorative xmlns:adec="http://schemas.microsoft.com/office/drawing/2017/decorative" val="1"/>
              </a:ext>
            </a:extLst>
          </p:cNvPr>
          <p:cNvSpPr/>
          <p:nvPr/>
        </p:nvSpPr>
        <p:spPr>
          <a:xfrm>
            <a:off x="336554" y="327026"/>
            <a:ext cx="11518897" cy="5561463"/>
          </a:xfrm>
          <a:custGeom>
            <a:avLst/>
            <a:gdLst>
              <a:gd name="f0" fmla="val 10800000"/>
              <a:gd name="f1" fmla="val 5400000"/>
              <a:gd name="f2" fmla="val 16200000"/>
              <a:gd name="f3" fmla="val w"/>
              <a:gd name="f4" fmla="val h"/>
              <a:gd name="f5" fmla="val ss"/>
              <a:gd name="f6" fmla="val 0"/>
              <a:gd name="f7" fmla="*/ 5419351 1 1725033"/>
              <a:gd name="f8" fmla="val 45"/>
              <a:gd name="f9" fmla="val 41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896929B6-7CDE-2995-F1CA-18ECC386BE76}"/>
              </a:ext>
            </a:extLst>
          </p:cNvPr>
          <p:cNvSpPr txBox="1">
            <a:spLocks noGrp="1"/>
          </p:cNvSpPr>
          <p:nvPr>
            <p:ph type="title"/>
          </p:nvPr>
        </p:nvSpPr>
        <p:spPr>
          <a:xfrm>
            <a:off x="641351" y="403222"/>
            <a:ext cx="5946388" cy="2219550"/>
          </a:xfrm>
        </p:spPr>
        <p:txBody>
          <a:bodyPr anchor="b"/>
          <a:lstStyle>
            <a:lvl1pPr>
              <a:defRPr sz="3200"/>
            </a:lvl1pPr>
          </a:lstStyle>
          <a:p>
            <a:pPr lvl="0"/>
            <a:r>
              <a:rPr lang="en-US"/>
              <a:t>Click to add title</a:t>
            </a:r>
          </a:p>
        </p:txBody>
      </p:sp>
      <p:sp>
        <p:nvSpPr>
          <p:cNvPr id="4" name="Text Placeholder 14">
            <a:extLst>
              <a:ext uri="{FF2B5EF4-FFF2-40B4-BE49-F238E27FC236}">
                <a16:creationId xmlns:a16="http://schemas.microsoft.com/office/drawing/2014/main" id="{04AF0898-D45C-AA20-1EFA-8ACC46EE01E0}"/>
              </a:ext>
            </a:extLst>
          </p:cNvPr>
          <p:cNvSpPr txBox="1">
            <a:spLocks noGrp="1"/>
          </p:cNvSpPr>
          <p:nvPr>
            <p:ph type="body" idx="4294967295"/>
          </p:nvPr>
        </p:nvSpPr>
        <p:spPr>
          <a:xfrm>
            <a:off x="641351" y="2884712"/>
            <a:ext cx="5946388" cy="1997534"/>
          </a:xfrm>
        </p:spPr>
        <p:txBody>
          <a:bodyPr/>
          <a:lstStyle>
            <a:lvl1pPr marL="285750" indent="-285750">
              <a:lnSpc>
                <a:spcPts val="1900"/>
              </a:lnSpc>
              <a:defRPr sz="1800"/>
            </a:lvl1pPr>
            <a:lvl2pPr marL="742950" indent="-285750">
              <a:lnSpc>
                <a:spcPts val="1900"/>
              </a:lnSpc>
              <a:defRPr sz="1800"/>
            </a:lvl2pPr>
            <a:lvl3pPr marL="1200150" indent="-285750">
              <a:lnSpc>
                <a:spcPts val="1900"/>
              </a:lnSpc>
              <a:defRPr sz="1800"/>
            </a:lvl3pPr>
            <a:lvl4pPr marL="1657350" indent="-285750">
              <a:lnSpc>
                <a:spcPts val="1900"/>
              </a:lnSpc>
              <a:defRPr/>
            </a:lvl4pPr>
            <a:lvl5pPr marL="2114549" indent="-285750">
              <a:lnSpc>
                <a:spcPts val="1900"/>
              </a:lnSpc>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grpSp>
        <p:nvGrpSpPr>
          <p:cNvPr id="5" name="Group 15">
            <a:extLst>
              <a:ext uri="{FF2B5EF4-FFF2-40B4-BE49-F238E27FC236}">
                <a16:creationId xmlns:a16="http://schemas.microsoft.com/office/drawing/2014/main" id="{6D0AE78D-4C5C-D7CD-5938-95CF6681F3C4}"/>
              </a:ext>
            </a:extLst>
          </p:cNvPr>
          <p:cNvGrpSpPr/>
          <p:nvPr/>
        </p:nvGrpSpPr>
        <p:grpSpPr>
          <a:xfrm>
            <a:off x="7357061" y="1320978"/>
            <a:ext cx="3550423" cy="3561707"/>
            <a:chOff x="7357061" y="1320978"/>
            <a:chExt cx="3550423" cy="3561707"/>
          </a:xfrm>
        </p:grpSpPr>
        <p:grpSp>
          <p:nvGrpSpPr>
            <p:cNvPr id="6" name="Group 16">
              <a:extLst>
                <a:ext uri="{FF2B5EF4-FFF2-40B4-BE49-F238E27FC236}">
                  <a16:creationId xmlns:a16="http://schemas.microsoft.com/office/drawing/2014/main" id="{FB00D7B5-6B67-99E4-8A1D-459638C43698}"/>
                </a:ext>
              </a:extLst>
            </p:cNvPr>
            <p:cNvGrpSpPr/>
            <p:nvPr/>
          </p:nvGrpSpPr>
          <p:grpSpPr>
            <a:xfrm>
              <a:off x="7357061" y="1320978"/>
              <a:ext cx="3550423" cy="3561707"/>
              <a:chOff x="7357061" y="1320978"/>
              <a:chExt cx="3550423" cy="3561707"/>
            </a:xfrm>
          </p:grpSpPr>
          <p:sp>
            <p:nvSpPr>
              <p:cNvPr id="7" name="Rectangle 21">
                <a:extLst>
                  <a:ext uri="{FF2B5EF4-FFF2-40B4-BE49-F238E27FC236}">
                    <a16:creationId xmlns:a16="http://schemas.microsoft.com/office/drawing/2014/main" id="{9723B724-1B38-5B12-1707-F68F53CA87BF}"/>
                  </a:ext>
                </a:extLst>
              </p:cNvPr>
              <p:cNvSpPr/>
              <p:nvPr/>
            </p:nvSpPr>
            <p:spPr>
              <a:xfrm>
                <a:off x="7357061" y="1791529"/>
                <a:ext cx="3550423" cy="3091156"/>
              </a:xfrm>
              <a:prstGeom prst="rect">
                <a:avLst/>
              </a:prstGeom>
              <a:no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8" name="Rectangle 22">
                <a:extLst>
                  <a:ext uri="{FF2B5EF4-FFF2-40B4-BE49-F238E27FC236}">
                    <a16:creationId xmlns:a16="http://schemas.microsoft.com/office/drawing/2014/main" id="{1E45BCB9-CCA9-814D-4C07-1B1903E6F628}"/>
                  </a:ext>
                </a:extLst>
              </p:cNvPr>
              <p:cNvSpPr/>
              <p:nvPr/>
            </p:nvSpPr>
            <p:spPr>
              <a:xfrm>
                <a:off x="7357061" y="1320978"/>
                <a:ext cx="3550423"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9" name="Group 17">
              <a:extLst>
                <a:ext uri="{FF2B5EF4-FFF2-40B4-BE49-F238E27FC236}">
                  <a16:creationId xmlns:a16="http://schemas.microsoft.com/office/drawing/2014/main" id="{42BFEE9B-B577-5C43-CB65-DBAF1ED3B461}"/>
                </a:ext>
              </a:extLst>
            </p:cNvPr>
            <p:cNvGrpSpPr/>
            <p:nvPr/>
          </p:nvGrpSpPr>
          <p:grpSpPr>
            <a:xfrm>
              <a:off x="7498573" y="1445245"/>
              <a:ext cx="810981" cy="212268"/>
              <a:chOff x="7498573" y="1445245"/>
              <a:chExt cx="810981" cy="212268"/>
            </a:xfrm>
          </p:grpSpPr>
          <p:sp>
            <p:nvSpPr>
              <p:cNvPr id="10" name="Oval 18">
                <a:extLst>
                  <a:ext uri="{FF2B5EF4-FFF2-40B4-BE49-F238E27FC236}">
                    <a16:creationId xmlns:a16="http://schemas.microsoft.com/office/drawing/2014/main" id="{D8EE4216-9DBE-BC56-0C06-B1B1D9847FD0}"/>
                  </a:ext>
                </a:extLst>
              </p:cNvPr>
              <p:cNvSpPr/>
              <p:nvPr/>
            </p:nvSpPr>
            <p:spPr>
              <a:xfrm>
                <a:off x="7498573" y="1445245"/>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1" name="Oval 19">
                <a:extLst>
                  <a:ext uri="{FF2B5EF4-FFF2-40B4-BE49-F238E27FC236}">
                    <a16:creationId xmlns:a16="http://schemas.microsoft.com/office/drawing/2014/main" id="{7ED0CEBE-73A7-295B-E5C1-AA56F71D691F}"/>
                  </a:ext>
                </a:extLst>
              </p:cNvPr>
              <p:cNvSpPr/>
              <p:nvPr/>
            </p:nvSpPr>
            <p:spPr>
              <a:xfrm>
                <a:off x="7797930" y="1445245"/>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2" name="Oval 20">
                <a:extLst>
                  <a:ext uri="{FF2B5EF4-FFF2-40B4-BE49-F238E27FC236}">
                    <a16:creationId xmlns:a16="http://schemas.microsoft.com/office/drawing/2014/main" id="{8FF05AF8-9144-7E91-B083-27E158605BDD}"/>
                  </a:ext>
                </a:extLst>
              </p:cNvPr>
              <p:cNvSpPr/>
              <p:nvPr/>
            </p:nvSpPr>
            <p:spPr>
              <a:xfrm>
                <a:off x="8097286" y="1445245"/>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sp>
        <p:nvSpPr>
          <p:cNvPr id="13" name="Rectangle 8">
            <a:extLst>
              <a:ext uri="{FF2B5EF4-FFF2-40B4-BE49-F238E27FC236}">
                <a16:creationId xmlns:a16="http://schemas.microsoft.com/office/drawing/2014/main" id="{F1EE1D21-9CE7-F1E8-98FF-5A8DC0723420}"/>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14" name="Straight Connector 9">
            <a:extLst>
              <a:ext uri="{FF2B5EF4-FFF2-40B4-BE49-F238E27FC236}">
                <a16:creationId xmlns:a16="http://schemas.microsoft.com/office/drawing/2014/main" id="{22A942D9-3BAF-4482-CD04-09EF34E7EF40}"/>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pic>
        <p:nvPicPr>
          <p:cNvPr id="15" name="Graphic 12">
            <a:extLst>
              <a:ext uri="{FF2B5EF4-FFF2-40B4-BE49-F238E27FC236}">
                <a16:creationId xmlns:a16="http://schemas.microsoft.com/office/drawing/2014/main" id="{FDC80E3C-94BA-B7C8-BA9C-488FC12DB57B}"/>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542010" y="6405152"/>
            <a:ext cx="274320" cy="274320"/>
          </a:xfrm>
          <a:prstGeom prst="rect">
            <a:avLst/>
          </a:prstGeom>
          <a:noFill/>
          <a:ln cap="flat">
            <a:noFill/>
          </a:ln>
        </p:spPr>
      </p:pic>
      <p:pic>
        <p:nvPicPr>
          <p:cNvPr id="16" name="Graphic 27">
            <a:extLst>
              <a:ext uri="{FF2B5EF4-FFF2-40B4-BE49-F238E27FC236}">
                <a16:creationId xmlns:a16="http://schemas.microsoft.com/office/drawing/2014/main" id="{4283B654-E675-E742-BFC3-560C9DF2BB8B}"/>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rcRect/>
          <a:stretch>
            <a:fillRect/>
          </a:stretch>
        </p:blipFill>
        <p:spPr>
          <a:xfrm>
            <a:off x="9168944" y="6405152"/>
            <a:ext cx="274320" cy="274320"/>
          </a:xfrm>
          <a:prstGeom prst="rect">
            <a:avLst/>
          </a:prstGeom>
          <a:noFill/>
          <a:ln cap="flat">
            <a:noFill/>
          </a:ln>
        </p:spPr>
      </p:pic>
      <p:pic>
        <p:nvPicPr>
          <p:cNvPr id="17" name="Graphic 28">
            <a:extLst>
              <a:ext uri="{FF2B5EF4-FFF2-40B4-BE49-F238E27FC236}">
                <a16:creationId xmlns:a16="http://schemas.microsoft.com/office/drawing/2014/main" id="{5FEFD0E1-B1A4-1911-5DEE-6F3A230F652F}"/>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l="13558" t="13558" r="13558" b="13558"/>
          <a:stretch>
            <a:fillRect/>
          </a:stretch>
        </p:blipFill>
        <p:spPr>
          <a:xfrm>
            <a:off x="8795887" y="6405152"/>
            <a:ext cx="274320" cy="274320"/>
          </a:xfrm>
          <a:prstGeom prst="rect">
            <a:avLst/>
          </a:prstGeom>
          <a:noFill/>
          <a:ln cap="flat">
            <a:noFill/>
          </a:ln>
        </p:spPr>
      </p:pic>
      <p:sp>
        <p:nvSpPr>
          <p:cNvPr id="18" name="Picture Placeholder 4">
            <a:extLst>
              <a:ext uri="{FF2B5EF4-FFF2-40B4-BE49-F238E27FC236}">
                <a16:creationId xmlns:a16="http://schemas.microsoft.com/office/drawing/2014/main" id="{3F48343C-82A7-D945-426C-342BC1831E47}"/>
              </a:ext>
            </a:extLst>
          </p:cNvPr>
          <p:cNvSpPr txBox="1">
            <a:spLocks noGrp="1"/>
          </p:cNvSpPr>
          <p:nvPr>
            <p:ph type="pic" idx="4294967295"/>
          </p:nvPr>
        </p:nvSpPr>
        <p:spPr>
          <a:xfrm>
            <a:off x="7377031" y="1809862"/>
            <a:ext cx="3520439" cy="3063239"/>
          </a:xfrm>
        </p:spPr>
        <p:txBody>
          <a:bodyPr anchorCtr="1"/>
          <a:lstStyle>
            <a:lvl1pPr marL="0" indent="0" algn="ctr">
              <a:buNone/>
              <a:defRPr sz="2000"/>
            </a:lvl1pPr>
          </a:lstStyle>
          <a:p>
            <a:pPr lvl="0"/>
            <a:r>
              <a:rPr lang="en-US"/>
              <a:t>Click icon to add picture</a:t>
            </a:r>
          </a:p>
        </p:txBody>
      </p:sp>
      <p:sp>
        <p:nvSpPr>
          <p:cNvPr id="19" name="Date Placeholder 3">
            <a:extLst>
              <a:ext uri="{FF2B5EF4-FFF2-40B4-BE49-F238E27FC236}">
                <a16:creationId xmlns:a16="http://schemas.microsoft.com/office/drawing/2014/main" id="{EC62BC1D-8D8B-FAC5-C0FE-1A232E2BB634}"/>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D8D0B5F1-92D6-4689-B623-FAD1122884A8}" type="datetime1">
              <a:rPr lang="en-US"/>
              <a:pPr lvl="0"/>
              <a:t>5/6/2026</a:t>
            </a:fld>
            <a:endParaRPr lang="en-US"/>
          </a:p>
        </p:txBody>
      </p:sp>
      <p:sp>
        <p:nvSpPr>
          <p:cNvPr id="20" name="Rectangle 30">
            <a:extLst>
              <a:ext uri="{FF2B5EF4-FFF2-40B4-BE49-F238E27FC236}">
                <a16:creationId xmlns:a16="http://schemas.microsoft.com/office/drawing/2014/main" id="{A4A07BA2-8AD1-7BF4-3A60-A7CBA73262C4}"/>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
        <p:nvSpPr>
          <p:cNvPr id="21" name="Slide Number Placeholder 5">
            <a:extLst>
              <a:ext uri="{FF2B5EF4-FFF2-40B4-BE49-F238E27FC236}">
                <a16:creationId xmlns:a16="http://schemas.microsoft.com/office/drawing/2014/main" id="{EBA1D1BF-5691-5516-4864-4629BCC880D7}"/>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B2945A6D-F5B4-4C2D-906F-3FF68A536EEB}" type="slidenum">
              <a:t>‹#›</a:t>
            </a:fld>
            <a:endParaRPr lang="en-US"/>
          </a:p>
        </p:txBody>
      </p:sp>
    </p:spTree>
    <p:extLst>
      <p:ext uri="{BB962C8B-B14F-4D97-AF65-F5344CB8AC3E}">
        <p14:creationId xmlns:p14="http://schemas.microsoft.com/office/powerpoint/2010/main" val="401839181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_Chart">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57573474-E64D-263F-E614-3EBC8A9E7C18}"/>
              </a:ext>
            </a:extLst>
          </p:cNvPr>
          <p:cNvGrpSpPr/>
          <p:nvPr/>
        </p:nvGrpSpPr>
        <p:grpSpPr>
          <a:xfrm>
            <a:off x="381003" y="381003"/>
            <a:ext cx="11430000" cy="1643139"/>
            <a:chOff x="381003" y="381003"/>
            <a:chExt cx="11430000" cy="1643139"/>
          </a:xfrm>
        </p:grpSpPr>
        <p:grpSp>
          <p:nvGrpSpPr>
            <p:cNvPr id="3" name="Group 22">
              <a:extLst>
                <a:ext uri="{FF2B5EF4-FFF2-40B4-BE49-F238E27FC236}">
                  <a16:creationId xmlns:a16="http://schemas.microsoft.com/office/drawing/2014/main" id="{8080D64F-B94D-AA9C-820E-99BE8BC6AB41}"/>
                </a:ext>
              </a:extLst>
            </p:cNvPr>
            <p:cNvGrpSpPr/>
            <p:nvPr/>
          </p:nvGrpSpPr>
          <p:grpSpPr>
            <a:xfrm>
              <a:off x="381003" y="381003"/>
              <a:ext cx="11430000" cy="1643139"/>
              <a:chOff x="381003" y="381003"/>
              <a:chExt cx="11430000" cy="1643139"/>
            </a:xfrm>
          </p:grpSpPr>
          <p:sp>
            <p:nvSpPr>
              <p:cNvPr id="4" name="Rectangle 27">
                <a:extLst>
                  <a:ext uri="{FF2B5EF4-FFF2-40B4-BE49-F238E27FC236}">
                    <a16:creationId xmlns:a16="http://schemas.microsoft.com/office/drawing/2014/main" id="{97A54DC1-0A6F-6F3E-26B4-8E416C083986}"/>
                  </a:ext>
                </a:extLst>
              </p:cNvPr>
              <p:cNvSpPr/>
              <p:nvPr/>
            </p:nvSpPr>
            <p:spPr>
              <a:xfrm>
                <a:off x="381003" y="851553"/>
                <a:ext cx="11430000" cy="1172589"/>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5" name="Rectangle 28">
                <a:extLst>
                  <a:ext uri="{FF2B5EF4-FFF2-40B4-BE49-F238E27FC236}">
                    <a16:creationId xmlns:a16="http://schemas.microsoft.com/office/drawing/2014/main" id="{31793A7D-C8C4-1E42-13FF-45316FCE2F3A}"/>
                  </a:ext>
                </a:extLst>
              </p:cNvPr>
              <p:cNvSpPr/>
              <p:nvPr/>
            </p:nvSpPr>
            <p:spPr>
              <a:xfrm>
                <a:off x="381003" y="381003"/>
                <a:ext cx="11430000"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6" name="Group 23">
              <a:extLst>
                <a:ext uri="{FF2B5EF4-FFF2-40B4-BE49-F238E27FC236}">
                  <a16:creationId xmlns:a16="http://schemas.microsoft.com/office/drawing/2014/main" id="{9752FA0B-D61B-91A9-4A8C-15E01DBAD149}"/>
                </a:ext>
              </a:extLst>
            </p:cNvPr>
            <p:cNvGrpSpPr/>
            <p:nvPr/>
          </p:nvGrpSpPr>
          <p:grpSpPr>
            <a:xfrm>
              <a:off x="522515" y="505270"/>
              <a:ext cx="810981" cy="212268"/>
              <a:chOff x="522515" y="505270"/>
              <a:chExt cx="810981" cy="212268"/>
            </a:xfrm>
          </p:grpSpPr>
          <p:sp>
            <p:nvSpPr>
              <p:cNvPr id="7" name="Oval 24">
                <a:extLst>
                  <a:ext uri="{FF2B5EF4-FFF2-40B4-BE49-F238E27FC236}">
                    <a16:creationId xmlns:a16="http://schemas.microsoft.com/office/drawing/2014/main" id="{CA462B6F-E5AA-28F2-544D-AA4D5FB35AA5}"/>
                  </a:ext>
                </a:extLst>
              </p:cNvPr>
              <p:cNvSpPr/>
              <p:nvPr/>
            </p:nvSpPr>
            <p:spPr>
              <a:xfrm>
                <a:off x="522515"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8" name="Oval 25">
                <a:extLst>
                  <a:ext uri="{FF2B5EF4-FFF2-40B4-BE49-F238E27FC236}">
                    <a16:creationId xmlns:a16="http://schemas.microsoft.com/office/drawing/2014/main" id="{5C6ED136-5840-5ED5-5F87-34F67992117B}"/>
                  </a:ext>
                </a:extLst>
              </p:cNvPr>
              <p:cNvSpPr/>
              <p:nvPr/>
            </p:nvSpPr>
            <p:spPr>
              <a:xfrm>
                <a:off x="821871"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9" name="Oval 26">
                <a:extLst>
                  <a:ext uri="{FF2B5EF4-FFF2-40B4-BE49-F238E27FC236}">
                    <a16:creationId xmlns:a16="http://schemas.microsoft.com/office/drawing/2014/main" id="{4E02971E-FFE3-6741-F99A-164C3642476C}"/>
                  </a:ext>
                </a:extLst>
              </p:cNvPr>
              <p:cNvSpPr/>
              <p:nvPr/>
            </p:nvSpPr>
            <p:spPr>
              <a:xfrm>
                <a:off x="1121228"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grpSp>
        <p:nvGrpSpPr>
          <p:cNvPr id="10" name="Group 31">
            <a:extLst>
              <a:ext uri="{FF2B5EF4-FFF2-40B4-BE49-F238E27FC236}">
                <a16:creationId xmlns:a16="http://schemas.microsoft.com/office/drawing/2014/main" id="{B69D0A29-A59E-DF19-86D0-BC2000C69478}"/>
              </a:ext>
            </a:extLst>
          </p:cNvPr>
          <p:cNvGrpSpPr/>
          <p:nvPr/>
        </p:nvGrpSpPr>
        <p:grpSpPr>
          <a:xfrm>
            <a:off x="381003" y="2252871"/>
            <a:ext cx="11430000" cy="3635334"/>
            <a:chOff x="381003" y="2252871"/>
            <a:chExt cx="11430000" cy="3635334"/>
          </a:xfrm>
        </p:grpSpPr>
        <p:grpSp>
          <p:nvGrpSpPr>
            <p:cNvPr id="11" name="Group 32">
              <a:extLst>
                <a:ext uri="{FF2B5EF4-FFF2-40B4-BE49-F238E27FC236}">
                  <a16:creationId xmlns:a16="http://schemas.microsoft.com/office/drawing/2014/main" id="{FB273804-65C6-0F4F-5476-BE1F07E880C5}"/>
                </a:ext>
              </a:extLst>
            </p:cNvPr>
            <p:cNvGrpSpPr/>
            <p:nvPr/>
          </p:nvGrpSpPr>
          <p:grpSpPr>
            <a:xfrm>
              <a:off x="381003" y="2252871"/>
              <a:ext cx="11430000" cy="3635334"/>
              <a:chOff x="381003" y="2252871"/>
              <a:chExt cx="11430000" cy="3635334"/>
            </a:xfrm>
          </p:grpSpPr>
          <p:sp>
            <p:nvSpPr>
              <p:cNvPr id="12" name="Rectangle 37">
                <a:extLst>
                  <a:ext uri="{FF2B5EF4-FFF2-40B4-BE49-F238E27FC236}">
                    <a16:creationId xmlns:a16="http://schemas.microsoft.com/office/drawing/2014/main" id="{7E709FBA-786B-CC8D-793C-456D21C09F9C}"/>
                  </a:ext>
                </a:extLst>
              </p:cNvPr>
              <p:cNvSpPr/>
              <p:nvPr/>
            </p:nvSpPr>
            <p:spPr>
              <a:xfrm>
                <a:off x="381003" y="2723421"/>
                <a:ext cx="11430000" cy="3164784"/>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3" name="Rectangle 38">
                <a:extLst>
                  <a:ext uri="{FF2B5EF4-FFF2-40B4-BE49-F238E27FC236}">
                    <a16:creationId xmlns:a16="http://schemas.microsoft.com/office/drawing/2014/main" id="{A36C6387-A9DE-A56C-674F-E89769FBAD25}"/>
                  </a:ext>
                </a:extLst>
              </p:cNvPr>
              <p:cNvSpPr/>
              <p:nvPr/>
            </p:nvSpPr>
            <p:spPr>
              <a:xfrm>
                <a:off x="381003" y="2252871"/>
                <a:ext cx="11430000"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14" name="Group 33">
              <a:extLst>
                <a:ext uri="{FF2B5EF4-FFF2-40B4-BE49-F238E27FC236}">
                  <a16:creationId xmlns:a16="http://schemas.microsoft.com/office/drawing/2014/main" id="{6DE82964-9194-1A51-594E-8865B87D76BE}"/>
                </a:ext>
              </a:extLst>
            </p:cNvPr>
            <p:cNvGrpSpPr/>
            <p:nvPr/>
          </p:nvGrpSpPr>
          <p:grpSpPr>
            <a:xfrm>
              <a:off x="522515" y="2377138"/>
              <a:ext cx="810981" cy="212268"/>
              <a:chOff x="522515" y="2377138"/>
              <a:chExt cx="810981" cy="212268"/>
            </a:xfrm>
          </p:grpSpPr>
          <p:sp>
            <p:nvSpPr>
              <p:cNvPr id="15" name="Oval 34">
                <a:extLst>
                  <a:ext uri="{FF2B5EF4-FFF2-40B4-BE49-F238E27FC236}">
                    <a16:creationId xmlns:a16="http://schemas.microsoft.com/office/drawing/2014/main" id="{BA3B0BDD-B400-DD55-BFCD-EB19281285B5}"/>
                  </a:ext>
                </a:extLst>
              </p:cNvPr>
              <p:cNvSpPr/>
              <p:nvPr/>
            </p:nvSpPr>
            <p:spPr>
              <a:xfrm>
                <a:off x="522515" y="2377138"/>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6" name="Oval 35">
                <a:extLst>
                  <a:ext uri="{FF2B5EF4-FFF2-40B4-BE49-F238E27FC236}">
                    <a16:creationId xmlns:a16="http://schemas.microsoft.com/office/drawing/2014/main" id="{A795391B-9A74-0E0B-010C-6A0F0513E7B6}"/>
                  </a:ext>
                </a:extLst>
              </p:cNvPr>
              <p:cNvSpPr/>
              <p:nvPr/>
            </p:nvSpPr>
            <p:spPr>
              <a:xfrm>
                <a:off x="821871" y="2377138"/>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7" name="Oval 36">
                <a:extLst>
                  <a:ext uri="{FF2B5EF4-FFF2-40B4-BE49-F238E27FC236}">
                    <a16:creationId xmlns:a16="http://schemas.microsoft.com/office/drawing/2014/main" id="{AADEB6D9-16B5-2A2F-2408-D7AD2DFE5B08}"/>
                  </a:ext>
                </a:extLst>
              </p:cNvPr>
              <p:cNvSpPr/>
              <p:nvPr/>
            </p:nvSpPr>
            <p:spPr>
              <a:xfrm>
                <a:off x="1121228" y="2377138"/>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sp>
        <p:nvSpPr>
          <p:cNvPr id="18" name="Title 1">
            <a:extLst>
              <a:ext uri="{FF2B5EF4-FFF2-40B4-BE49-F238E27FC236}">
                <a16:creationId xmlns:a16="http://schemas.microsoft.com/office/drawing/2014/main" id="{B220E086-997D-CD38-EA18-53CBA979A4B2}"/>
              </a:ext>
            </a:extLst>
          </p:cNvPr>
          <p:cNvSpPr txBox="1">
            <a:spLocks noGrp="1"/>
          </p:cNvSpPr>
          <p:nvPr>
            <p:ph type="title"/>
          </p:nvPr>
        </p:nvSpPr>
        <p:spPr>
          <a:xfrm>
            <a:off x="641351" y="990002"/>
            <a:ext cx="10907018" cy="922519"/>
          </a:xfrm>
        </p:spPr>
        <p:txBody>
          <a:bodyPr tIns="182880"/>
          <a:lstStyle>
            <a:lvl1pPr>
              <a:defRPr sz="3200"/>
            </a:lvl1pPr>
          </a:lstStyle>
          <a:p>
            <a:pPr lvl="0"/>
            <a:r>
              <a:rPr lang="en-US"/>
              <a:t>Click to add title</a:t>
            </a:r>
          </a:p>
        </p:txBody>
      </p:sp>
      <p:sp>
        <p:nvSpPr>
          <p:cNvPr id="19" name="Content Placeholder 2">
            <a:extLst>
              <a:ext uri="{FF2B5EF4-FFF2-40B4-BE49-F238E27FC236}">
                <a16:creationId xmlns:a16="http://schemas.microsoft.com/office/drawing/2014/main" id="{414C26AD-66FD-9109-D5D1-D7907DC66683}"/>
              </a:ext>
            </a:extLst>
          </p:cNvPr>
          <p:cNvSpPr txBox="1">
            <a:spLocks noGrp="1"/>
          </p:cNvSpPr>
          <p:nvPr>
            <p:ph idx="4294967295"/>
          </p:nvPr>
        </p:nvSpPr>
        <p:spPr>
          <a:xfrm>
            <a:off x="734784" y="3059957"/>
            <a:ext cx="3961034" cy="2467380"/>
          </a:xfrm>
        </p:spPr>
        <p:txBody>
          <a:bodyPr/>
          <a:lstStyle>
            <a:lvl1pPr>
              <a:defRPr sz="1800"/>
            </a:lvl1pPr>
            <a:lvl2pPr>
              <a:defRPr sz="1800"/>
            </a:lvl2pPr>
            <a:lvl3pPr>
              <a:defRPr sz="1800"/>
            </a:lvl3pPr>
            <a:lvl4pPr>
              <a:defRPr/>
            </a:lvl4pPr>
            <a:lvl5pPr>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20" name="Table Placeholder 8">
            <a:extLst>
              <a:ext uri="{FF2B5EF4-FFF2-40B4-BE49-F238E27FC236}">
                <a16:creationId xmlns:a16="http://schemas.microsoft.com/office/drawing/2014/main" id="{547F87A7-BD9E-1B15-7768-38F1E6EF83C1}"/>
              </a:ext>
            </a:extLst>
          </p:cNvPr>
          <p:cNvSpPr txBox="1">
            <a:spLocks noGrp="1"/>
          </p:cNvSpPr>
          <p:nvPr>
            <p:ph type="tbl" idx="4294967295"/>
          </p:nvPr>
        </p:nvSpPr>
        <p:spPr>
          <a:xfrm>
            <a:off x="5048246" y="3059957"/>
            <a:ext cx="6500112" cy="2467380"/>
          </a:xfrm>
        </p:spPr>
        <p:txBody>
          <a:bodyPr/>
          <a:lstStyle>
            <a:lvl1pPr>
              <a:defRPr sz="2000"/>
            </a:lvl1pPr>
          </a:lstStyle>
          <a:p>
            <a:pPr lvl="0"/>
            <a:r>
              <a:rPr lang="en-US"/>
              <a:t>Click to add table</a:t>
            </a:r>
          </a:p>
        </p:txBody>
      </p:sp>
      <p:sp>
        <p:nvSpPr>
          <p:cNvPr id="21" name="Rectangle 9">
            <a:extLst>
              <a:ext uri="{FF2B5EF4-FFF2-40B4-BE49-F238E27FC236}">
                <a16:creationId xmlns:a16="http://schemas.microsoft.com/office/drawing/2014/main" id="{8D8ACA36-C7B6-AD5A-38B2-C34883409E1B}"/>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22" name="Straight Connector 10">
            <a:extLst>
              <a:ext uri="{FF2B5EF4-FFF2-40B4-BE49-F238E27FC236}">
                <a16:creationId xmlns:a16="http://schemas.microsoft.com/office/drawing/2014/main" id="{3D1DDEBF-DED0-5856-17ED-1D34D283A0DF}"/>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23" name="Date Placeholder 3">
            <a:extLst>
              <a:ext uri="{FF2B5EF4-FFF2-40B4-BE49-F238E27FC236}">
                <a16:creationId xmlns:a16="http://schemas.microsoft.com/office/drawing/2014/main" id="{4A29BB44-37FD-03AF-D224-0A0378634D56}"/>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59F2F962-1074-4A6E-B743-0F1C252935F6}" type="datetime1">
              <a:rPr lang="en-US"/>
              <a:pPr lvl="0"/>
              <a:t>5/6/2026</a:t>
            </a:fld>
            <a:endParaRPr lang="en-US"/>
          </a:p>
        </p:txBody>
      </p:sp>
      <p:pic>
        <p:nvPicPr>
          <p:cNvPr id="24" name="Graphic 12">
            <a:extLst>
              <a:ext uri="{FF2B5EF4-FFF2-40B4-BE49-F238E27FC236}">
                <a16:creationId xmlns:a16="http://schemas.microsoft.com/office/drawing/2014/main" id="{8E23CFCE-C389-5E2E-E12B-5E4037A74BFB}"/>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542010" y="6405152"/>
            <a:ext cx="274320" cy="274320"/>
          </a:xfrm>
          <a:prstGeom prst="rect">
            <a:avLst/>
          </a:prstGeom>
          <a:noFill/>
          <a:ln cap="flat">
            <a:noFill/>
          </a:ln>
        </p:spPr>
      </p:pic>
      <p:pic>
        <p:nvPicPr>
          <p:cNvPr id="25" name="Graphic 13">
            <a:extLst>
              <a:ext uri="{FF2B5EF4-FFF2-40B4-BE49-F238E27FC236}">
                <a16:creationId xmlns:a16="http://schemas.microsoft.com/office/drawing/2014/main" id="{377EEABF-2824-10E6-C858-4FCFA52FF36C}"/>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rcRect/>
          <a:stretch>
            <a:fillRect/>
          </a:stretch>
        </p:blipFill>
        <p:spPr>
          <a:xfrm>
            <a:off x="9168944" y="6405152"/>
            <a:ext cx="274320" cy="274320"/>
          </a:xfrm>
          <a:prstGeom prst="rect">
            <a:avLst/>
          </a:prstGeom>
          <a:noFill/>
          <a:ln cap="flat">
            <a:noFill/>
          </a:ln>
        </p:spPr>
      </p:pic>
      <p:pic>
        <p:nvPicPr>
          <p:cNvPr id="26" name="Graphic 18">
            <a:extLst>
              <a:ext uri="{FF2B5EF4-FFF2-40B4-BE49-F238E27FC236}">
                <a16:creationId xmlns:a16="http://schemas.microsoft.com/office/drawing/2014/main" id="{814A24F9-D3CD-D599-C7CC-129F5CD05DBB}"/>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l="13558" t="13558" r="13558" b="13558"/>
          <a:stretch>
            <a:fillRect/>
          </a:stretch>
        </p:blipFill>
        <p:spPr>
          <a:xfrm>
            <a:off x="8795887" y="6405152"/>
            <a:ext cx="274320" cy="274320"/>
          </a:xfrm>
          <a:prstGeom prst="rect">
            <a:avLst/>
          </a:prstGeom>
          <a:noFill/>
          <a:ln cap="flat">
            <a:noFill/>
          </a:ln>
        </p:spPr>
      </p:pic>
      <p:sp>
        <p:nvSpPr>
          <p:cNvPr id="27" name="Slide Number Placeholder 5">
            <a:extLst>
              <a:ext uri="{FF2B5EF4-FFF2-40B4-BE49-F238E27FC236}">
                <a16:creationId xmlns:a16="http://schemas.microsoft.com/office/drawing/2014/main" id="{B2518FBD-9C89-23FA-7EE5-791305832EB8}"/>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ADD9AF61-8B80-4D38-A6BE-24F2E318CA83}" type="slidenum">
              <a:t>‹#›</a:t>
            </a:fld>
            <a:endParaRPr lang="en-US"/>
          </a:p>
        </p:txBody>
      </p:sp>
      <p:sp>
        <p:nvSpPr>
          <p:cNvPr id="28" name="Rectangle 20">
            <a:extLst>
              <a:ext uri="{FF2B5EF4-FFF2-40B4-BE49-F238E27FC236}">
                <a16:creationId xmlns:a16="http://schemas.microsoft.com/office/drawing/2014/main" id="{C0BBA862-AC25-49BE-14D5-D666B6FF3333}"/>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2220713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wo Content 4">
    <p:spTree>
      <p:nvGrpSpPr>
        <p:cNvPr id="1" name=""/>
        <p:cNvGrpSpPr/>
        <p:nvPr/>
      </p:nvGrpSpPr>
      <p:grpSpPr>
        <a:xfrm>
          <a:off x="0" y="0"/>
          <a:ext cx="0" cy="0"/>
          <a:chOff x="0" y="0"/>
          <a:chExt cx="0" cy="0"/>
        </a:xfrm>
      </p:grpSpPr>
      <p:sp>
        <p:nvSpPr>
          <p:cNvPr id="2" name="Rectangle: Rounded Corners 7">
            <a:extLst>
              <a:ext uri="{FF2B5EF4-FFF2-40B4-BE49-F238E27FC236}">
                <a16:creationId xmlns:a16="http://schemas.microsoft.com/office/drawing/2014/main" id="{177BD900-F905-7E25-EDA0-FA946F7BADB7}"/>
              </a:ext>
              <a:ext uri="{C183D7F6-B498-43B3-948B-1728B52AA6E4}">
                <adec:decorative xmlns:adec="http://schemas.microsoft.com/office/drawing/2017/decorative" val="1"/>
              </a:ext>
            </a:extLst>
          </p:cNvPr>
          <p:cNvSpPr/>
          <p:nvPr/>
        </p:nvSpPr>
        <p:spPr>
          <a:xfrm>
            <a:off x="336554" y="327026"/>
            <a:ext cx="11518897" cy="5561463"/>
          </a:xfrm>
          <a:custGeom>
            <a:avLst/>
            <a:gdLst>
              <a:gd name="f0" fmla="val 10800000"/>
              <a:gd name="f1" fmla="val 5400000"/>
              <a:gd name="f2" fmla="val 16200000"/>
              <a:gd name="f3" fmla="val w"/>
              <a:gd name="f4" fmla="val h"/>
              <a:gd name="f5" fmla="val ss"/>
              <a:gd name="f6" fmla="val 0"/>
              <a:gd name="f7" fmla="*/ 5419351 1 1725033"/>
              <a:gd name="f8" fmla="val 45"/>
              <a:gd name="f9" fmla="val 41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Rounded Corners 26">
            <a:extLst>
              <a:ext uri="{FF2B5EF4-FFF2-40B4-BE49-F238E27FC236}">
                <a16:creationId xmlns:a16="http://schemas.microsoft.com/office/drawing/2014/main" id="{E17F0E6A-1137-1349-A5A0-96ACE58D2B91}"/>
              </a:ext>
              <a:ext uri="{C183D7F6-B498-43B3-948B-1728B52AA6E4}">
                <adec:decorative xmlns:adec="http://schemas.microsoft.com/office/drawing/2017/decorative" val="1"/>
              </a:ext>
            </a:extLst>
          </p:cNvPr>
          <p:cNvSpPr/>
          <p:nvPr/>
        </p:nvSpPr>
        <p:spPr>
          <a:xfrm>
            <a:off x="650495" y="1933571"/>
            <a:ext cx="3421255" cy="3661687"/>
          </a:xfrm>
          <a:custGeom>
            <a:avLst/>
            <a:gdLst>
              <a:gd name="f0" fmla="val 10800000"/>
              <a:gd name="f1" fmla="val 5400000"/>
              <a:gd name="f2" fmla="val 16200000"/>
              <a:gd name="f3" fmla="val w"/>
              <a:gd name="f4" fmla="val h"/>
              <a:gd name="f5" fmla="val ss"/>
              <a:gd name="f6" fmla="val 0"/>
              <a:gd name="f7" fmla="*/ 5419351 1 1725033"/>
              <a:gd name="f8" fmla="val 45"/>
              <a:gd name="f9" fmla="val 2145"/>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9EE0F8">
              <a:alpha val="20000"/>
            </a:srgbClr>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4" name="Rectangle: Rounded Corners 27">
            <a:extLst>
              <a:ext uri="{FF2B5EF4-FFF2-40B4-BE49-F238E27FC236}">
                <a16:creationId xmlns:a16="http://schemas.microsoft.com/office/drawing/2014/main" id="{4063A677-F597-223D-9D79-68FA6843A4B6}"/>
              </a:ext>
              <a:ext uri="{C183D7F6-B498-43B3-948B-1728B52AA6E4}">
                <adec:decorative xmlns:adec="http://schemas.microsoft.com/office/drawing/2017/decorative" val="1"/>
              </a:ext>
            </a:extLst>
          </p:cNvPr>
          <p:cNvSpPr/>
          <p:nvPr/>
        </p:nvSpPr>
        <p:spPr>
          <a:xfrm>
            <a:off x="4371975" y="1933571"/>
            <a:ext cx="7174098" cy="3661687"/>
          </a:xfrm>
          <a:custGeom>
            <a:avLst/>
            <a:gdLst>
              <a:gd name="f0" fmla="val 10800000"/>
              <a:gd name="f1" fmla="val 5400000"/>
              <a:gd name="f2" fmla="val 16200000"/>
              <a:gd name="f3" fmla="val w"/>
              <a:gd name="f4" fmla="val h"/>
              <a:gd name="f5" fmla="val ss"/>
              <a:gd name="f6" fmla="val 0"/>
              <a:gd name="f7" fmla="*/ 5419351 1 1725033"/>
              <a:gd name="f8" fmla="val 45"/>
              <a:gd name="f9" fmla="val 2145"/>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ABBB0">
              <a:alpha val="20000"/>
            </a:srgbClr>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5" name="Title 1">
            <a:extLst>
              <a:ext uri="{FF2B5EF4-FFF2-40B4-BE49-F238E27FC236}">
                <a16:creationId xmlns:a16="http://schemas.microsoft.com/office/drawing/2014/main" id="{1B944C4F-361C-299C-0FD5-A9A56E88E8F1}"/>
              </a:ext>
            </a:extLst>
          </p:cNvPr>
          <p:cNvSpPr txBox="1">
            <a:spLocks noGrp="1"/>
          </p:cNvSpPr>
          <p:nvPr>
            <p:ph type="title"/>
          </p:nvPr>
        </p:nvSpPr>
        <p:spPr>
          <a:xfrm>
            <a:off x="641351" y="576291"/>
            <a:ext cx="10907018" cy="922519"/>
          </a:xfrm>
        </p:spPr>
        <p:txBody>
          <a:bodyPr tIns="182880"/>
          <a:lstStyle>
            <a:lvl1pPr>
              <a:defRPr sz="3200"/>
            </a:lvl1pPr>
          </a:lstStyle>
          <a:p>
            <a:pPr lvl="0"/>
            <a:r>
              <a:rPr lang="en-US"/>
              <a:t>Click to add title</a:t>
            </a:r>
          </a:p>
        </p:txBody>
      </p:sp>
      <p:sp>
        <p:nvSpPr>
          <p:cNvPr id="6" name="Content Placeholder 3">
            <a:extLst>
              <a:ext uri="{FF2B5EF4-FFF2-40B4-BE49-F238E27FC236}">
                <a16:creationId xmlns:a16="http://schemas.microsoft.com/office/drawing/2014/main" id="{16A894F0-4A57-033B-519C-36AC24141BC6}"/>
              </a:ext>
            </a:extLst>
          </p:cNvPr>
          <p:cNvSpPr txBox="1">
            <a:spLocks noGrp="1"/>
          </p:cNvSpPr>
          <p:nvPr>
            <p:ph idx="4294967295"/>
          </p:nvPr>
        </p:nvSpPr>
        <p:spPr>
          <a:xfrm>
            <a:off x="821945" y="2343150"/>
            <a:ext cx="3062965" cy="2990846"/>
          </a:xfrm>
        </p:spPr>
        <p:txBody>
          <a:bodyPr/>
          <a:lstStyle>
            <a:lvl1pPr marL="285750" indent="-285750">
              <a:lnSpc>
                <a:spcPts val="1900"/>
              </a:lnSpc>
              <a:defRPr sz="1800"/>
            </a:lvl1pPr>
            <a:lvl2pPr marL="742950" indent="-285750">
              <a:lnSpc>
                <a:spcPts val="1900"/>
              </a:lnSpc>
              <a:defRPr sz="1800"/>
            </a:lvl2pPr>
            <a:lvl3pPr marL="1200150" indent="-285750">
              <a:lnSpc>
                <a:spcPts val="1900"/>
              </a:lnSpc>
              <a:defRPr sz="1800"/>
            </a:lvl3pPr>
            <a:lvl4pPr marL="1657350" indent="-285750">
              <a:lnSpc>
                <a:spcPts val="1900"/>
              </a:lnSpc>
              <a:defRPr/>
            </a:lvl4pPr>
            <a:lvl5pPr marL="2114549" indent="-285750">
              <a:lnSpc>
                <a:spcPts val="1900"/>
              </a:lnSpc>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7" name="Content Placeholder 2">
            <a:extLst>
              <a:ext uri="{FF2B5EF4-FFF2-40B4-BE49-F238E27FC236}">
                <a16:creationId xmlns:a16="http://schemas.microsoft.com/office/drawing/2014/main" id="{970C81C3-4DDD-F022-9E40-2EB23A1F2DF6}"/>
              </a:ext>
            </a:extLst>
          </p:cNvPr>
          <p:cNvSpPr txBox="1">
            <a:spLocks noGrp="1"/>
          </p:cNvSpPr>
          <p:nvPr>
            <p:ph idx="4294967295"/>
          </p:nvPr>
        </p:nvSpPr>
        <p:spPr>
          <a:xfrm>
            <a:off x="4619621" y="2343150"/>
            <a:ext cx="6626227" cy="2994870"/>
          </a:xfrm>
        </p:spPr>
        <p:txBody>
          <a:bodyPr/>
          <a:lstStyle>
            <a:lvl1pPr marL="0" indent="0">
              <a:lnSpc>
                <a:spcPts val="1900"/>
              </a:lnSpc>
              <a:buNone/>
              <a:defRPr sz="1800"/>
            </a:lvl1pPr>
            <a:lvl2pPr>
              <a:lnSpc>
                <a:spcPts val="1900"/>
              </a:lnSpc>
              <a:defRPr sz="1800"/>
            </a:lvl2pPr>
            <a:lvl3pPr>
              <a:lnSpc>
                <a:spcPts val="1900"/>
              </a:lnSpc>
              <a:defRPr sz="1800"/>
            </a:lvl3pPr>
            <a:lvl4pPr>
              <a:lnSpc>
                <a:spcPts val="1900"/>
              </a:lnSpc>
              <a:defRPr/>
            </a:lvl4pPr>
            <a:lvl5pPr>
              <a:lnSpc>
                <a:spcPts val="1900"/>
              </a:lnSpc>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8" name="Rectangle 10">
            <a:extLst>
              <a:ext uri="{FF2B5EF4-FFF2-40B4-BE49-F238E27FC236}">
                <a16:creationId xmlns:a16="http://schemas.microsoft.com/office/drawing/2014/main" id="{C59F3EE9-5FE2-C4A4-867D-F6ABF0B7718B}"/>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9" name="Straight Connector 13">
            <a:extLst>
              <a:ext uri="{FF2B5EF4-FFF2-40B4-BE49-F238E27FC236}">
                <a16:creationId xmlns:a16="http://schemas.microsoft.com/office/drawing/2014/main" id="{D140F853-8B55-2898-D3FE-AFC821F6B5F6}"/>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10" name="Date Placeholder 3">
            <a:extLst>
              <a:ext uri="{FF2B5EF4-FFF2-40B4-BE49-F238E27FC236}">
                <a16:creationId xmlns:a16="http://schemas.microsoft.com/office/drawing/2014/main" id="{7EB9B7D4-5D32-2775-93CF-2DF59450159A}"/>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B343D35F-143B-48B6-A203-E4691FD54287}" type="datetime1">
              <a:rPr lang="en-US"/>
              <a:pPr lvl="0"/>
              <a:t>5/6/2026</a:t>
            </a:fld>
            <a:endParaRPr lang="en-US"/>
          </a:p>
        </p:txBody>
      </p:sp>
      <p:pic>
        <p:nvPicPr>
          <p:cNvPr id="11" name="Graphic 16">
            <a:extLst>
              <a:ext uri="{FF2B5EF4-FFF2-40B4-BE49-F238E27FC236}">
                <a16:creationId xmlns:a16="http://schemas.microsoft.com/office/drawing/2014/main" id="{A9E8D970-A469-B078-25F8-33B57873FD3A}"/>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542010" y="6405152"/>
            <a:ext cx="274320" cy="274320"/>
          </a:xfrm>
          <a:prstGeom prst="rect">
            <a:avLst/>
          </a:prstGeom>
          <a:noFill/>
          <a:ln cap="flat">
            <a:noFill/>
          </a:ln>
        </p:spPr>
      </p:pic>
      <p:pic>
        <p:nvPicPr>
          <p:cNvPr id="12" name="Graphic 17">
            <a:extLst>
              <a:ext uri="{FF2B5EF4-FFF2-40B4-BE49-F238E27FC236}">
                <a16:creationId xmlns:a16="http://schemas.microsoft.com/office/drawing/2014/main" id="{8528250D-036C-0C90-CA72-15E767A5D38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rcRect/>
          <a:stretch>
            <a:fillRect/>
          </a:stretch>
        </p:blipFill>
        <p:spPr>
          <a:xfrm>
            <a:off x="9168944" y="6405152"/>
            <a:ext cx="274320" cy="274320"/>
          </a:xfrm>
          <a:prstGeom prst="rect">
            <a:avLst/>
          </a:prstGeom>
          <a:noFill/>
          <a:ln cap="flat">
            <a:noFill/>
          </a:ln>
        </p:spPr>
      </p:pic>
      <p:pic>
        <p:nvPicPr>
          <p:cNvPr id="13" name="Graphic 18">
            <a:extLst>
              <a:ext uri="{FF2B5EF4-FFF2-40B4-BE49-F238E27FC236}">
                <a16:creationId xmlns:a16="http://schemas.microsoft.com/office/drawing/2014/main" id="{790C227C-941D-2F57-B321-AAD46F05099C}"/>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l="13558" t="13558" r="13558" b="13558"/>
          <a:stretch>
            <a:fillRect/>
          </a:stretch>
        </p:blipFill>
        <p:spPr>
          <a:xfrm>
            <a:off x="8795887" y="6405152"/>
            <a:ext cx="274320" cy="274320"/>
          </a:xfrm>
          <a:prstGeom prst="rect">
            <a:avLst/>
          </a:prstGeom>
          <a:noFill/>
          <a:ln cap="flat">
            <a:noFill/>
          </a:ln>
        </p:spPr>
      </p:pic>
      <p:sp>
        <p:nvSpPr>
          <p:cNvPr id="14" name="Slide Number Placeholder 5">
            <a:extLst>
              <a:ext uri="{FF2B5EF4-FFF2-40B4-BE49-F238E27FC236}">
                <a16:creationId xmlns:a16="http://schemas.microsoft.com/office/drawing/2014/main" id="{DC308F6F-1205-7C55-0CFB-28AB7BFD6ABD}"/>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DB1275A5-B86E-41D3-8D9D-2116FC8AA8AC}" type="slidenum">
              <a:t>‹#›</a:t>
            </a:fld>
            <a:endParaRPr lang="en-US"/>
          </a:p>
        </p:txBody>
      </p:sp>
      <p:sp>
        <p:nvSpPr>
          <p:cNvPr id="15" name="Rectangle 20">
            <a:extLst>
              <a:ext uri="{FF2B5EF4-FFF2-40B4-BE49-F238E27FC236}">
                <a16:creationId xmlns:a16="http://schemas.microsoft.com/office/drawing/2014/main" id="{17FFC7D4-1504-807B-3EE0-2E8F078B6B54}"/>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11954166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able">
    <p:spTree>
      <p:nvGrpSpPr>
        <p:cNvPr id="1" name=""/>
        <p:cNvGrpSpPr/>
        <p:nvPr/>
      </p:nvGrpSpPr>
      <p:grpSpPr>
        <a:xfrm>
          <a:off x="0" y="0"/>
          <a:ext cx="0" cy="0"/>
          <a:chOff x="0" y="0"/>
          <a:chExt cx="0" cy="0"/>
        </a:xfrm>
      </p:grpSpPr>
      <p:grpSp>
        <p:nvGrpSpPr>
          <p:cNvPr id="2" name="Graphic 4">
            <a:extLst>
              <a:ext uri="{FF2B5EF4-FFF2-40B4-BE49-F238E27FC236}">
                <a16:creationId xmlns:a16="http://schemas.microsoft.com/office/drawing/2014/main" id="{C245FA47-95B0-5508-EA79-2BF6F32DDA10}"/>
              </a:ext>
            </a:extLst>
          </p:cNvPr>
          <p:cNvGrpSpPr/>
          <p:nvPr/>
        </p:nvGrpSpPr>
        <p:grpSpPr>
          <a:xfrm>
            <a:off x="9573457" y="3489999"/>
            <a:ext cx="2542735" cy="2619198"/>
            <a:chOff x="9573457" y="3489999"/>
            <a:chExt cx="2542735" cy="2619198"/>
          </a:xfrm>
        </p:grpSpPr>
        <p:sp>
          <p:nvSpPr>
            <p:cNvPr id="3" name="Freeform: Shape 8">
              <a:extLst>
                <a:ext uri="{FF2B5EF4-FFF2-40B4-BE49-F238E27FC236}">
                  <a16:creationId xmlns:a16="http://schemas.microsoft.com/office/drawing/2014/main" id="{562965A4-B07E-B599-7246-77102D7F3C41}"/>
                </a:ext>
              </a:extLst>
            </p:cNvPr>
            <p:cNvSpPr/>
            <p:nvPr/>
          </p:nvSpPr>
          <p:spPr>
            <a:xfrm>
              <a:off x="9573457" y="3489999"/>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6"/>
                <a:gd name="f15" fmla="val 112735"/>
                <a:gd name="f16" fmla="+- 0 0 -90"/>
                <a:gd name="f17" fmla="*/ f3 1 503603"/>
                <a:gd name="f18" fmla="*/ f4 1 503601"/>
                <a:gd name="f19" fmla="+- f7 0 f5"/>
                <a:gd name="f20" fmla="+- f6 0 f5"/>
                <a:gd name="f21" fmla="*/ f16 f0 1"/>
                <a:gd name="f22" fmla="*/ f20 1 503603"/>
                <a:gd name="f23" fmla="*/ f19 1 503601"/>
                <a:gd name="f24" fmla="*/ 503604 f20 1"/>
                <a:gd name="f25" fmla="*/ 251801 f19 1"/>
                <a:gd name="f26" fmla="*/ 251802 f20 1"/>
                <a:gd name="f27" fmla="*/ 503602 f19 1"/>
                <a:gd name="f28" fmla="*/ 0 f20 1"/>
                <a:gd name="f29" fmla="*/ 0 f19 1"/>
                <a:gd name="f30" fmla="*/ f21 1 f2"/>
                <a:gd name="f31" fmla="*/ f24 1 503603"/>
                <a:gd name="f32" fmla="*/ f25 1 503601"/>
                <a:gd name="f33" fmla="*/ f26 1 503603"/>
                <a:gd name="f34" fmla="*/ f27 1 503601"/>
                <a:gd name="f35" fmla="*/ f28 1 503603"/>
                <a:gd name="f36" fmla="*/ f29 1 503601"/>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503603" h="503601">
                  <a:moveTo>
                    <a:pt x="f8" y="f9"/>
                  </a:moveTo>
                  <a:cubicBezTo>
                    <a:pt x="f8" y="f10"/>
                    <a:pt x="f11" y="f12"/>
                    <a:pt x="f13" y="f12"/>
                  </a:cubicBezTo>
                  <a:cubicBezTo>
                    <a:pt x="f14" y="f12"/>
                    <a:pt x="f5" y="f10"/>
                    <a:pt x="f5" y="f9"/>
                  </a:cubicBezTo>
                  <a:cubicBezTo>
                    <a:pt x="f5" y="f15"/>
                    <a:pt x="f14" y="f5"/>
                    <a:pt x="f13" y="f5"/>
                  </a:cubicBezTo>
                  <a:cubicBezTo>
                    <a:pt x="f11" y="f5"/>
                    <a:pt x="f8" y="f15"/>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4" name="Freeform: Shape 9">
              <a:extLst>
                <a:ext uri="{FF2B5EF4-FFF2-40B4-BE49-F238E27FC236}">
                  <a16:creationId xmlns:a16="http://schemas.microsoft.com/office/drawing/2014/main" id="{20583FA3-F0DE-7E2E-D1A5-A66244EDFB65}"/>
                </a:ext>
              </a:extLst>
            </p:cNvPr>
            <p:cNvSpPr/>
            <p:nvPr/>
          </p:nvSpPr>
          <p:spPr>
            <a:xfrm>
              <a:off x="10593013" y="3489999"/>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5"/>
                <a:gd name="f15" fmla="+- 0 0 -90"/>
                <a:gd name="f16" fmla="*/ f3 1 503603"/>
                <a:gd name="f17" fmla="*/ f4 1 503601"/>
                <a:gd name="f18" fmla="+- f7 0 f5"/>
                <a:gd name="f19" fmla="+- f6 0 f5"/>
                <a:gd name="f20" fmla="*/ f15 f0 1"/>
                <a:gd name="f21" fmla="*/ f19 1 503603"/>
                <a:gd name="f22" fmla="*/ f18 1 503601"/>
                <a:gd name="f23" fmla="*/ 503604 f19 1"/>
                <a:gd name="f24" fmla="*/ 251801 f18 1"/>
                <a:gd name="f25" fmla="*/ 251802 f19 1"/>
                <a:gd name="f26" fmla="*/ 503602 f18 1"/>
                <a:gd name="f27" fmla="*/ 0 f19 1"/>
                <a:gd name="f28" fmla="*/ 0 f18 1"/>
                <a:gd name="f29" fmla="*/ f20 1 f2"/>
                <a:gd name="f30" fmla="*/ f23 1 503603"/>
                <a:gd name="f31" fmla="*/ f24 1 503601"/>
                <a:gd name="f32" fmla="*/ f25 1 503603"/>
                <a:gd name="f33" fmla="*/ f26 1 503601"/>
                <a:gd name="f34" fmla="*/ f27 1 503603"/>
                <a:gd name="f35" fmla="*/ f28 1 503601"/>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503603" h="503601">
                  <a:moveTo>
                    <a:pt x="f8" y="f9"/>
                  </a:moveTo>
                  <a:cubicBezTo>
                    <a:pt x="f8" y="f10"/>
                    <a:pt x="f11" y="f12"/>
                    <a:pt x="f13" y="f12"/>
                  </a:cubicBezTo>
                  <a:cubicBezTo>
                    <a:pt x="f14" y="f12"/>
                    <a:pt x="f5" y="f10"/>
                    <a:pt x="f5" y="f9"/>
                  </a:cubicBezTo>
                  <a:cubicBezTo>
                    <a:pt x="f5" y="f14"/>
                    <a:pt x="f14" y="f5"/>
                    <a:pt x="f13" y="f5"/>
                  </a:cubicBezTo>
                  <a:cubicBezTo>
                    <a:pt x="f11" y="f5"/>
                    <a:pt x="f8" y="f14"/>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5" name="Freeform: Shape 10">
              <a:extLst>
                <a:ext uri="{FF2B5EF4-FFF2-40B4-BE49-F238E27FC236}">
                  <a16:creationId xmlns:a16="http://schemas.microsoft.com/office/drawing/2014/main" id="{A1AED300-C04D-D2AD-DD9D-8E22029CC4D0}"/>
                </a:ext>
              </a:extLst>
            </p:cNvPr>
            <p:cNvSpPr/>
            <p:nvPr/>
          </p:nvSpPr>
          <p:spPr>
            <a:xfrm>
              <a:off x="11612578" y="3489999"/>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6"/>
                <a:gd name="f15" fmla="val 112735"/>
                <a:gd name="f16" fmla="+- 0 0 -90"/>
                <a:gd name="f17" fmla="*/ f3 1 503603"/>
                <a:gd name="f18" fmla="*/ f4 1 503601"/>
                <a:gd name="f19" fmla="+- f7 0 f5"/>
                <a:gd name="f20" fmla="+- f6 0 f5"/>
                <a:gd name="f21" fmla="*/ f16 f0 1"/>
                <a:gd name="f22" fmla="*/ f20 1 503603"/>
                <a:gd name="f23" fmla="*/ f19 1 503601"/>
                <a:gd name="f24" fmla="*/ 503604 f20 1"/>
                <a:gd name="f25" fmla="*/ 251801 f19 1"/>
                <a:gd name="f26" fmla="*/ 251802 f20 1"/>
                <a:gd name="f27" fmla="*/ 503602 f19 1"/>
                <a:gd name="f28" fmla="*/ 0 f20 1"/>
                <a:gd name="f29" fmla="*/ 0 f19 1"/>
                <a:gd name="f30" fmla="*/ f21 1 f2"/>
                <a:gd name="f31" fmla="*/ f24 1 503603"/>
                <a:gd name="f32" fmla="*/ f25 1 503601"/>
                <a:gd name="f33" fmla="*/ f26 1 503603"/>
                <a:gd name="f34" fmla="*/ f27 1 503601"/>
                <a:gd name="f35" fmla="*/ f28 1 503603"/>
                <a:gd name="f36" fmla="*/ f29 1 503601"/>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503603" h="503601">
                  <a:moveTo>
                    <a:pt x="f8" y="f9"/>
                  </a:moveTo>
                  <a:cubicBezTo>
                    <a:pt x="f8" y="f10"/>
                    <a:pt x="f11" y="f12"/>
                    <a:pt x="f13" y="f12"/>
                  </a:cubicBezTo>
                  <a:cubicBezTo>
                    <a:pt x="f14" y="f12"/>
                    <a:pt x="f5" y="f10"/>
                    <a:pt x="f5" y="f9"/>
                  </a:cubicBezTo>
                  <a:cubicBezTo>
                    <a:pt x="f5" y="f15"/>
                    <a:pt x="f14" y="f5"/>
                    <a:pt x="f13" y="f5"/>
                  </a:cubicBezTo>
                  <a:cubicBezTo>
                    <a:pt x="f11" y="f5"/>
                    <a:pt x="f8" y="f15"/>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6" name="Freeform: Shape 11">
              <a:extLst>
                <a:ext uri="{FF2B5EF4-FFF2-40B4-BE49-F238E27FC236}">
                  <a16:creationId xmlns:a16="http://schemas.microsoft.com/office/drawing/2014/main" id="{B7FD7393-BC9A-74C1-E6EE-9BE1A49C1C04}"/>
                </a:ext>
              </a:extLst>
            </p:cNvPr>
            <p:cNvSpPr/>
            <p:nvPr/>
          </p:nvSpPr>
          <p:spPr>
            <a:xfrm>
              <a:off x="9573457" y="4547795"/>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6"/>
                <a:gd name="f15" fmla="val 112735"/>
                <a:gd name="f16" fmla="+- 0 0 -90"/>
                <a:gd name="f17" fmla="*/ f3 1 503603"/>
                <a:gd name="f18" fmla="*/ f4 1 503601"/>
                <a:gd name="f19" fmla="+- f7 0 f5"/>
                <a:gd name="f20" fmla="+- f6 0 f5"/>
                <a:gd name="f21" fmla="*/ f16 f0 1"/>
                <a:gd name="f22" fmla="*/ f20 1 503603"/>
                <a:gd name="f23" fmla="*/ f19 1 503601"/>
                <a:gd name="f24" fmla="*/ 503604 f20 1"/>
                <a:gd name="f25" fmla="*/ 251801 f19 1"/>
                <a:gd name="f26" fmla="*/ 251802 f20 1"/>
                <a:gd name="f27" fmla="*/ 503602 f19 1"/>
                <a:gd name="f28" fmla="*/ 0 f20 1"/>
                <a:gd name="f29" fmla="*/ 0 f19 1"/>
                <a:gd name="f30" fmla="*/ f21 1 f2"/>
                <a:gd name="f31" fmla="*/ f24 1 503603"/>
                <a:gd name="f32" fmla="*/ f25 1 503601"/>
                <a:gd name="f33" fmla="*/ f26 1 503603"/>
                <a:gd name="f34" fmla="*/ f27 1 503601"/>
                <a:gd name="f35" fmla="*/ f28 1 503603"/>
                <a:gd name="f36" fmla="*/ f29 1 503601"/>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503603" h="503601">
                  <a:moveTo>
                    <a:pt x="f8" y="f9"/>
                  </a:moveTo>
                  <a:cubicBezTo>
                    <a:pt x="f8" y="f10"/>
                    <a:pt x="f11" y="f12"/>
                    <a:pt x="f13" y="f12"/>
                  </a:cubicBezTo>
                  <a:cubicBezTo>
                    <a:pt x="f14" y="f12"/>
                    <a:pt x="f5" y="f10"/>
                    <a:pt x="f5" y="f9"/>
                  </a:cubicBezTo>
                  <a:cubicBezTo>
                    <a:pt x="f5" y="f15"/>
                    <a:pt x="f14" y="f5"/>
                    <a:pt x="f13" y="f5"/>
                  </a:cubicBezTo>
                  <a:cubicBezTo>
                    <a:pt x="f11" y="f5"/>
                    <a:pt x="f8" y="f15"/>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7" name="Freeform: Shape 12">
              <a:extLst>
                <a:ext uri="{FF2B5EF4-FFF2-40B4-BE49-F238E27FC236}">
                  <a16:creationId xmlns:a16="http://schemas.microsoft.com/office/drawing/2014/main" id="{094A9287-85CB-AE06-A60F-55E2B798B74E}"/>
                </a:ext>
              </a:extLst>
            </p:cNvPr>
            <p:cNvSpPr/>
            <p:nvPr/>
          </p:nvSpPr>
          <p:spPr>
            <a:xfrm>
              <a:off x="10593013" y="4547795"/>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5"/>
                <a:gd name="f15" fmla="+- 0 0 -90"/>
                <a:gd name="f16" fmla="*/ f3 1 503603"/>
                <a:gd name="f17" fmla="*/ f4 1 503601"/>
                <a:gd name="f18" fmla="+- f7 0 f5"/>
                <a:gd name="f19" fmla="+- f6 0 f5"/>
                <a:gd name="f20" fmla="*/ f15 f0 1"/>
                <a:gd name="f21" fmla="*/ f19 1 503603"/>
                <a:gd name="f22" fmla="*/ f18 1 503601"/>
                <a:gd name="f23" fmla="*/ 503604 f19 1"/>
                <a:gd name="f24" fmla="*/ 251801 f18 1"/>
                <a:gd name="f25" fmla="*/ 251802 f19 1"/>
                <a:gd name="f26" fmla="*/ 503602 f18 1"/>
                <a:gd name="f27" fmla="*/ 0 f19 1"/>
                <a:gd name="f28" fmla="*/ 0 f18 1"/>
                <a:gd name="f29" fmla="*/ f20 1 f2"/>
                <a:gd name="f30" fmla="*/ f23 1 503603"/>
                <a:gd name="f31" fmla="*/ f24 1 503601"/>
                <a:gd name="f32" fmla="*/ f25 1 503603"/>
                <a:gd name="f33" fmla="*/ f26 1 503601"/>
                <a:gd name="f34" fmla="*/ f27 1 503603"/>
                <a:gd name="f35" fmla="*/ f28 1 503601"/>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503603" h="503601">
                  <a:moveTo>
                    <a:pt x="f8" y="f9"/>
                  </a:moveTo>
                  <a:cubicBezTo>
                    <a:pt x="f8" y="f10"/>
                    <a:pt x="f11" y="f12"/>
                    <a:pt x="f13" y="f12"/>
                  </a:cubicBezTo>
                  <a:cubicBezTo>
                    <a:pt x="f14" y="f12"/>
                    <a:pt x="f5" y="f10"/>
                    <a:pt x="f5" y="f9"/>
                  </a:cubicBezTo>
                  <a:cubicBezTo>
                    <a:pt x="f5" y="f14"/>
                    <a:pt x="f14" y="f5"/>
                    <a:pt x="f13" y="f5"/>
                  </a:cubicBezTo>
                  <a:cubicBezTo>
                    <a:pt x="f11" y="f5"/>
                    <a:pt x="f8" y="f14"/>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8" name="Freeform: Shape 13">
              <a:extLst>
                <a:ext uri="{FF2B5EF4-FFF2-40B4-BE49-F238E27FC236}">
                  <a16:creationId xmlns:a16="http://schemas.microsoft.com/office/drawing/2014/main" id="{A9C1A0B5-1240-8686-008E-27A4979DD9AD}"/>
                </a:ext>
              </a:extLst>
            </p:cNvPr>
            <p:cNvSpPr/>
            <p:nvPr/>
          </p:nvSpPr>
          <p:spPr>
            <a:xfrm>
              <a:off x="11612578" y="4547795"/>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6"/>
                <a:gd name="f15" fmla="val 112735"/>
                <a:gd name="f16" fmla="+- 0 0 -90"/>
                <a:gd name="f17" fmla="*/ f3 1 503603"/>
                <a:gd name="f18" fmla="*/ f4 1 503601"/>
                <a:gd name="f19" fmla="+- f7 0 f5"/>
                <a:gd name="f20" fmla="+- f6 0 f5"/>
                <a:gd name="f21" fmla="*/ f16 f0 1"/>
                <a:gd name="f22" fmla="*/ f20 1 503603"/>
                <a:gd name="f23" fmla="*/ f19 1 503601"/>
                <a:gd name="f24" fmla="*/ 503604 f20 1"/>
                <a:gd name="f25" fmla="*/ 251801 f19 1"/>
                <a:gd name="f26" fmla="*/ 251802 f20 1"/>
                <a:gd name="f27" fmla="*/ 503602 f19 1"/>
                <a:gd name="f28" fmla="*/ 0 f20 1"/>
                <a:gd name="f29" fmla="*/ 0 f19 1"/>
                <a:gd name="f30" fmla="*/ f21 1 f2"/>
                <a:gd name="f31" fmla="*/ f24 1 503603"/>
                <a:gd name="f32" fmla="*/ f25 1 503601"/>
                <a:gd name="f33" fmla="*/ f26 1 503603"/>
                <a:gd name="f34" fmla="*/ f27 1 503601"/>
                <a:gd name="f35" fmla="*/ f28 1 503603"/>
                <a:gd name="f36" fmla="*/ f29 1 503601"/>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503603" h="503601">
                  <a:moveTo>
                    <a:pt x="f8" y="f9"/>
                  </a:moveTo>
                  <a:cubicBezTo>
                    <a:pt x="f8" y="f10"/>
                    <a:pt x="f11" y="f12"/>
                    <a:pt x="f13" y="f12"/>
                  </a:cubicBezTo>
                  <a:cubicBezTo>
                    <a:pt x="f14" y="f12"/>
                    <a:pt x="f5" y="f10"/>
                    <a:pt x="f5" y="f9"/>
                  </a:cubicBezTo>
                  <a:cubicBezTo>
                    <a:pt x="f5" y="f15"/>
                    <a:pt x="f14" y="f5"/>
                    <a:pt x="f13" y="f5"/>
                  </a:cubicBezTo>
                  <a:cubicBezTo>
                    <a:pt x="f11" y="f5"/>
                    <a:pt x="f8" y="f15"/>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9" name="Freeform: Shape 19">
              <a:extLst>
                <a:ext uri="{FF2B5EF4-FFF2-40B4-BE49-F238E27FC236}">
                  <a16:creationId xmlns:a16="http://schemas.microsoft.com/office/drawing/2014/main" id="{19CC6EB8-4EF5-495F-C397-5CD668BD6656}"/>
                </a:ext>
              </a:extLst>
            </p:cNvPr>
            <p:cNvSpPr/>
            <p:nvPr/>
          </p:nvSpPr>
          <p:spPr>
            <a:xfrm>
              <a:off x="9573457" y="5605592"/>
              <a:ext cx="503605" cy="503605"/>
            </a:xfrm>
            <a:custGeom>
              <a:avLst/>
              <a:gdLst>
                <a:gd name="f0" fmla="val 10800000"/>
                <a:gd name="f1" fmla="val 5400000"/>
                <a:gd name="f2" fmla="val 180"/>
                <a:gd name="f3" fmla="val w"/>
                <a:gd name="f4" fmla="val h"/>
                <a:gd name="f5" fmla="val 0"/>
                <a:gd name="f6" fmla="val 503603"/>
                <a:gd name="f7" fmla="val 503606"/>
                <a:gd name="f8" fmla="val 251798"/>
                <a:gd name="f9" fmla="val 112736"/>
                <a:gd name="f10" fmla="val 112737"/>
                <a:gd name="f11" fmla="val 251802"/>
                <a:gd name="f12" fmla="val 390867"/>
                <a:gd name="f13" fmla="val 503604"/>
                <a:gd name="f14" fmla="val 390859"/>
                <a:gd name="f15" fmla="val 390869"/>
                <a:gd name="f16" fmla="val 112734"/>
                <a:gd name="f17" fmla="val 390870"/>
                <a:gd name="f18" fmla="+- 0 0 -90"/>
                <a:gd name="f19" fmla="*/ f3 1 503603"/>
                <a:gd name="f20" fmla="*/ f4 1 503606"/>
                <a:gd name="f21" fmla="+- f7 0 f5"/>
                <a:gd name="f22" fmla="+- f6 0 f5"/>
                <a:gd name="f23" fmla="*/ f18 f0 1"/>
                <a:gd name="f24" fmla="*/ f22 1 503603"/>
                <a:gd name="f25" fmla="*/ f21 1 503606"/>
                <a:gd name="f26" fmla="*/ 0 f22 1"/>
                <a:gd name="f27" fmla="*/ 251798 f21 1"/>
                <a:gd name="f28" fmla="*/ 251802 f22 1"/>
                <a:gd name="f29" fmla="*/ 0 f21 1"/>
                <a:gd name="f30" fmla="*/ 503604 f22 1"/>
                <a:gd name="f31" fmla="*/ 503606 f21 1"/>
                <a:gd name="f32" fmla="*/ f23 1 f2"/>
                <a:gd name="f33" fmla="*/ f26 1 503603"/>
                <a:gd name="f34" fmla="*/ f27 1 503606"/>
                <a:gd name="f35" fmla="*/ f28 1 503603"/>
                <a:gd name="f36" fmla="*/ f29 1 503606"/>
                <a:gd name="f37" fmla="*/ f30 1 503603"/>
                <a:gd name="f38" fmla="*/ f31 1 503606"/>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503603" h="503606">
                  <a:moveTo>
                    <a:pt x="f5" y="f8"/>
                  </a:moveTo>
                  <a:cubicBezTo>
                    <a:pt x="f5" y="f9"/>
                    <a:pt x="f10" y="f5"/>
                    <a:pt x="f11" y="f5"/>
                  </a:cubicBezTo>
                  <a:cubicBezTo>
                    <a:pt x="f12" y="f5"/>
                    <a:pt x="f13" y="f9"/>
                    <a:pt x="f13" y="f8"/>
                  </a:cubicBezTo>
                  <a:cubicBezTo>
                    <a:pt x="f13" y="f14"/>
                    <a:pt x="f15" y="f7"/>
                    <a:pt x="f11" y="f7"/>
                  </a:cubicBezTo>
                  <a:cubicBezTo>
                    <a:pt x="f16" y="f7"/>
                    <a:pt x="f5" y="f17"/>
                    <a:pt x="f5" y="f8"/>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10" name="Freeform: Shape 20">
              <a:extLst>
                <a:ext uri="{FF2B5EF4-FFF2-40B4-BE49-F238E27FC236}">
                  <a16:creationId xmlns:a16="http://schemas.microsoft.com/office/drawing/2014/main" id="{1CE422A5-B4C4-2B69-7791-4D3C5C73C24F}"/>
                </a:ext>
              </a:extLst>
            </p:cNvPr>
            <p:cNvSpPr/>
            <p:nvPr/>
          </p:nvSpPr>
          <p:spPr>
            <a:xfrm>
              <a:off x="10593013" y="5605592"/>
              <a:ext cx="503605" cy="503605"/>
            </a:xfrm>
            <a:custGeom>
              <a:avLst/>
              <a:gdLst>
                <a:gd name="f0" fmla="val 10800000"/>
                <a:gd name="f1" fmla="val 5400000"/>
                <a:gd name="f2" fmla="val 180"/>
                <a:gd name="f3" fmla="val w"/>
                <a:gd name="f4" fmla="val h"/>
                <a:gd name="f5" fmla="val 0"/>
                <a:gd name="f6" fmla="val 503608"/>
                <a:gd name="f7" fmla="val 503606"/>
                <a:gd name="f8" fmla="val 251798"/>
                <a:gd name="f9" fmla="val 112736"/>
                <a:gd name="f10" fmla="val 112737"/>
                <a:gd name="f11" fmla="val 251799"/>
                <a:gd name="f12" fmla="val 390872"/>
                <a:gd name="f13" fmla="val 390859"/>
                <a:gd name="f14" fmla="val 390870"/>
                <a:gd name="f15" fmla="+- 0 0 -90"/>
                <a:gd name="f16" fmla="*/ f3 1 503608"/>
                <a:gd name="f17" fmla="*/ f4 1 503606"/>
                <a:gd name="f18" fmla="+- f7 0 f5"/>
                <a:gd name="f19" fmla="+- f6 0 f5"/>
                <a:gd name="f20" fmla="*/ f15 f0 1"/>
                <a:gd name="f21" fmla="*/ f19 1 503608"/>
                <a:gd name="f22" fmla="*/ f18 1 503606"/>
                <a:gd name="f23" fmla="*/ 0 f19 1"/>
                <a:gd name="f24" fmla="*/ 251798 f18 1"/>
                <a:gd name="f25" fmla="*/ 251799 f19 1"/>
                <a:gd name="f26" fmla="*/ 0 f18 1"/>
                <a:gd name="f27" fmla="*/ 503608 f19 1"/>
                <a:gd name="f28" fmla="*/ 503606 f18 1"/>
                <a:gd name="f29" fmla="*/ f20 1 f2"/>
                <a:gd name="f30" fmla="*/ f23 1 503608"/>
                <a:gd name="f31" fmla="*/ f24 1 503606"/>
                <a:gd name="f32" fmla="*/ f25 1 503608"/>
                <a:gd name="f33" fmla="*/ f26 1 503606"/>
                <a:gd name="f34" fmla="*/ f27 1 503608"/>
                <a:gd name="f35" fmla="*/ f28 1 503606"/>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503608" h="503606">
                  <a:moveTo>
                    <a:pt x="f5" y="f8"/>
                  </a:moveTo>
                  <a:cubicBezTo>
                    <a:pt x="f5" y="f9"/>
                    <a:pt x="f10" y="f5"/>
                    <a:pt x="f11" y="f5"/>
                  </a:cubicBezTo>
                  <a:cubicBezTo>
                    <a:pt x="f12" y="f5"/>
                    <a:pt x="f6" y="f9"/>
                    <a:pt x="f6" y="f8"/>
                  </a:cubicBezTo>
                  <a:cubicBezTo>
                    <a:pt x="f6" y="f13"/>
                    <a:pt x="f12" y="f7"/>
                    <a:pt x="f11" y="f7"/>
                  </a:cubicBezTo>
                  <a:cubicBezTo>
                    <a:pt x="f10" y="f7"/>
                    <a:pt x="f5" y="f14"/>
                    <a:pt x="f5" y="f8"/>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11" name="Freeform: Shape 30">
              <a:extLst>
                <a:ext uri="{FF2B5EF4-FFF2-40B4-BE49-F238E27FC236}">
                  <a16:creationId xmlns:a16="http://schemas.microsoft.com/office/drawing/2014/main" id="{31CE9C79-CF54-988A-6613-F38A50A1193D}"/>
                </a:ext>
              </a:extLst>
            </p:cNvPr>
            <p:cNvSpPr/>
            <p:nvPr/>
          </p:nvSpPr>
          <p:spPr>
            <a:xfrm>
              <a:off x="11612587" y="5605592"/>
              <a:ext cx="503605" cy="503605"/>
            </a:xfrm>
            <a:custGeom>
              <a:avLst/>
              <a:gdLst>
                <a:gd name="f0" fmla="val 10800000"/>
                <a:gd name="f1" fmla="val 5400000"/>
                <a:gd name="f2" fmla="val 180"/>
                <a:gd name="f3" fmla="val w"/>
                <a:gd name="f4" fmla="val h"/>
                <a:gd name="f5" fmla="val 0"/>
                <a:gd name="f6" fmla="val 503608"/>
                <a:gd name="f7" fmla="val 503606"/>
                <a:gd name="f8" fmla="val 251798"/>
                <a:gd name="f9" fmla="val 112736"/>
                <a:gd name="f10" fmla="val 112737"/>
                <a:gd name="f11" fmla="val 251799"/>
                <a:gd name="f12" fmla="val 390872"/>
                <a:gd name="f13" fmla="val 390859"/>
                <a:gd name="f14" fmla="val 390870"/>
                <a:gd name="f15" fmla="+- 0 0 -90"/>
                <a:gd name="f16" fmla="*/ f3 1 503608"/>
                <a:gd name="f17" fmla="*/ f4 1 503606"/>
                <a:gd name="f18" fmla="+- f7 0 f5"/>
                <a:gd name="f19" fmla="+- f6 0 f5"/>
                <a:gd name="f20" fmla="*/ f15 f0 1"/>
                <a:gd name="f21" fmla="*/ f19 1 503608"/>
                <a:gd name="f22" fmla="*/ f18 1 503606"/>
                <a:gd name="f23" fmla="*/ 0 f19 1"/>
                <a:gd name="f24" fmla="*/ 251798 f18 1"/>
                <a:gd name="f25" fmla="*/ 251799 f19 1"/>
                <a:gd name="f26" fmla="*/ 0 f18 1"/>
                <a:gd name="f27" fmla="*/ 503608 f19 1"/>
                <a:gd name="f28" fmla="*/ 503606 f18 1"/>
                <a:gd name="f29" fmla="*/ f20 1 f2"/>
                <a:gd name="f30" fmla="*/ f23 1 503608"/>
                <a:gd name="f31" fmla="*/ f24 1 503606"/>
                <a:gd name="f32" fmla="*/ f25 1 503608"/>
                <a:gd name="f33" fmla="*/ f26 1 503606"/>
                <a:gd name="f34" fmla="*/ f27 1 503608"/>
                <a:gd name="f35" fmla="*/ f28 1 503606"/>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503608" h="503606">
                  <a:moveTo>
                    <a:pt x="f5" y="f8"/>
                  </a:moveTo>
                  <a:cubicBezTo>
                    <a:pt x="f5" y="f9"/>
                    <a:pt x="f10" y="f5"/>
                    <a:pt x="f11" y="f5"/>
                  </a:cubicBezTo>
                  <a:cubicBezTo>
                    <a:pt x="f12" y="f5"/>
                    <a:pt x="f6" y="f9"/>
                    <a:pt x="f6" y="f8"/>
                  </a:cubicBezTo>
                  <a:cubicBezTo>
                    <a:pt x="f6" y="f13"/>
                    <a:pt x="f12" y="f7"/>
                    <a:pt x="f11" y="f7"/>
                  </a:cubicBezTo>
                  <a:cubicBezTo>
                    <a:pt x="f10" y="f7"/>
                    <a:pt x="f5" y="f14"/>
                    <a:pt x="f5" y="f8"/>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grpSp>
      <p:grpSp>
        <p:nvGrpSpPr>
          <p:cNvPr id="12" name="Group 21">
            <a:extLst>
              <a:ext uri="{FF2B5EF4-FFF2-40B4-BE49-F238E27FC236}">
                <a16:creationId xmlns:a16="http://schemas.microsoft.com/office/drawing/2014/main" id="{0C47501F-4346-1D21-B0CF-00356A9498D3}"/>
              </a:ext>
            </a:extLst>
          </p:cNvPr>
          <p:cNvGrpSpPr/>
          <p:nvPr/>
        </p:nvGrpSpPr>
        <p:grpSpPr>
          <a:xfrm>
            <a:off x="381003" y="2282881"/>
            <a:ext cx="4269013" cy="3187699"/>
            <a:chOff x="381003" y="2282881"/>
            <a:chExt cx="4269013" cy="3187699"/>
          </a:xfrm>
        </p:grpSpPr>
        <p:grpSp>
          <p:nvGrpSpPr>
            <p:cNvPr id="13" name="Group 22">
              <a:extLst>
                <a:ext uri="{FF2B5EF4-FFF2-40B4-BE49-F238E27FC236}">
                  <a16:creationId xmlns:a16="http://schemas.microsoft.com/office/drawing/2014/main" id="{23C880BF-1721-61D9-0A2A-CE7F893EA226}"/>
                </a:ext>
              </a:extLst>
            </p:cNvPr>
            <p:cNvGrpSpPr/>
            <p:nvPr/>
          </p:nvGrpSpPr>
          <p:grpSpPr>
            <a:xfrm>
              <a:off x="381003" y="2282881"/>
              <a:ext cx="4269013" cy="3187699"/>
              <a:chOff x="381003" y="2282881"/>
              <a:chExt cx="4269013" cy="3187699"/>
            </a:xfrm>
          </p:grpSpPr>
          <p:sp>
            <p:nvSpPr>
              <p:cNvPr id="14" name="Rectangle 27">
                <a:extLst>
                  <a:ext uri="{FF2B5EF4-FFF2-40B4-BE49-F238E27FC236}">
                    <a16:creationId xmlns:a16="http://schemas.microsoft.com/office/drawing/2014/main" id="{3C788CEF-68D6-0D4A-DE57-28562AC2FEA8}"/>
                  </a:ext>
                </a:extLst>
              </p:cNvPr>
              <p:cNvSpPr/>
              <p:nvPr/>
            </p:nvSpPr>
            <p:spPr>
              <a:xfrm>
                <a:off x="381003" y="2753432"/>
                <a:ext cx="4269013" cy="2717148"/>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5" name="Rectangle 28">
                <a:extLst>
                  <a:ext uri="{FF2B5EF4-FFF2-40B4-BE49-F238E27FC236}">
                    <a16:creationId xmlns:a16="http://schemas.microsoft.com/office/drawing/2014/main" id="{458DB461-BEC3-DD31-DFD2-6936A4965A51}"/>
                  </a:ext>
                </a:extLst>
              </p:cNvPr>
              <p:cNvSpPr/>
              <p:nvPr/>
            </p:nvSpPr>
            <p:spPr>
              <a:xfrm>
                <a:off x="381003" y="2282881"/>
                <a:ext cx="4269013"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16" name="Group 23">
              <a:extLst>
                <a:ext uri="{FF2B5EF4-FFF2-40B4-BE49-F238E27FC236}">
                  <a16:creationId xmlns:a16="http://schemas.microsoft.com/office/drawing/2014/main" id="{FF5F41DC-005F-1196-EECB-6197B79FDB94}"/>
                </a:ext>
              </a:extLst>
            </p:cNvPr>
            <p:cNvGrpSpPr/>
            <p:nvPr/>
          </p:nvGrpSpPr>
          <p:grpSpPr>
            <a:xfrm>
              <a:off x="522515" y="2407148"/>
              <a:ext cx="810981" cy="212268"/>
              <a:chOff x="522515" y="2407148"/>
              <a:chExt cx="810981" cy="212268"/>
            </a:xfrm>
          </p:grpSpPr>
          <p:sp>
            <p:nvSpPr>
              <p:cNvPr id="17" name="Oval 24">
                <a:extLst>
                  <a:ext uri="{FF2B5EF4-FFF2-40B4-BE49-F238E27FC236}">
                    <a16:creationId xmlns:a16="http://schemas.microsoft.com/office/drawing/2014/main" id="{15A9A5A9-A380-17BA-D810-0FDCA954FBE4}"/>
                  </a:ext>
                </a:extLst>
              </p:cNvPr>
              <p:cNvSpPr/>
              <p:nvPr/>
            </p:nvSpPr>
            <p:spPr>
              <a:xfrm>
                <a:off x="522515" y="2407148"/>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8" name="Oval 25">
                <a:extLst>
                  <a:ext uri="{FF2B5EF4-FFF2-40B4-BE49-F238E27FC236}">
                    <a16:creationId xmlns:a16="http://schemas.microsoft.com/office/drawing/2014/main" id="{EBD8C096-5839-47F5-A7E8-3FC59691E34A}"/>
                  </a:ext>
                </a:extLst>
              </p:cNvPr>
              <p:cNvSpPr/>
              <p:nvPr/>
            </p:nvSpPr>
            <p:spPr>
              <a:xfrm>
                <a:off x="821871" y="2407148"/>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9" name="Oval 26">
                <a:extLst>
                  <a:ext uri="{FF2B5EF4-FFF2-40B4-BE49-F238E27FC236}">
                    <a16:creationId xmlns:a16="http://schemas.microsoft.com/office/drawing/2014/main" id="{2876F8B5-6BFB-8313-E7F1-5588C48AAD8F}"/>
                  </a:ext>
                </a:extLst>
              </p:cNvPr>
              <p:cNvSpPr/>
              <p:nvPr/>
            </p:nvSpPr>
            <p:spPr>
              <a:xfrm>
                <a:off x="1121228" y="2407148"/>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sp>
        <p:nvSpPr>
          <p:cNvPr id="20" name="Title 1">
            <a:extLst>
              <a:ext uri="{FF2B5EF4-FFF2-40B4-BE49-F238E27FC236}">
                <a16:creationId xmlns:a16="http://schemas.microsoft.com/office/drawing/2014/main" id="{F60376C9-8C77-A194-F218-7A516FFEAF71}"/>
              </a:ext>
            </a:extLst>
          </p:cNvPr>
          <p:cNvSpPr txBox="1">
            <a:spLocks noGrp="1"/>
          </p:cNvSpPr>
          <p:nvPr>
            <p:ph type="title"/>
          </p:nvPr>
        </p:nvSpPr>
        <p:spPr>
          <a:xfrm>
            <a:off x="381003" y="3077705"/>
            <a:ext cx="4269013" cy="2109182"/>
          </a:xfrm>
        </p:spPr>
        <p:txBody>
          <a:bodyPr anchorCtr="1"/>
          <a:lstStyle>
            <a:lvl1pPr algn="ctr">
              <a:defRPr sz="3200"/>
            </a:lvl1pPr>
          </a:lstStyle>
          <a:p>
            <a:pPr lvl="0"/>
            <a:r>
              <a:rPr lang="en-US"/>
              <a:t>Click to add title</a:t>
            </a:r>
          </a:p>
        </p:txBody>
      </p:sp>
      <p:grpSp>
        <p:nvGrpSpPr>
          <p:cNvPr id="21" name="Group 31">
            <a:extLst>
              <a:ext uri="{FF2B5EF4-FFF2-40B4-BE49-F238E27FC236}">
                <a16:creationId xmlns:a16="http://schemas.microsoft.com/office/drawing/2014/main" id="{4B678299-C88E-E186-165E-C2B723360D82}"/>
              </a:ext>
            </a:extLst>
          </p:cNvPr>
          <p:cNvGrpSpPr/>
          <p:nvPr/>
        </p:nvGrpSpPr>
        <p:grpSpPr>
          <a:xfrm>
            <a:off x="4934495" y="731510"/>
            <a:ext cx="6876507" cy="4739070"/>
            <a:chOff x="4934495" y="731510"/>
            <a:chExt cx="6876507" cy="4739070"/>
          </a:xfrm>
        </p:grpSpPr>
        <p:grpSp>
          <p:nvGrpSpPr>
            <p:cNvPr id="22" name="Group 32">
              <a:extLst>
                <a:ext uri="{FF2B5EF4-FFF2-40B4-BE49-F238E27FC236}">
                  <a16:creationId xmlns:a16="http://schemas.microsoft.com/office/drawing/2014/main" id="{B5C57A78-34F2-B4AE-8465-6A33B54B5066}"/>
                </a:ext>
              </a:extLst>
            </p:cNvPr>
            <p:cNvGrpSpPr/>
            <p:nvPr/>
          </p:nvGrpSpPr>
          <p:grpSpPr>
            <a:xfrm>
              <a:off x="4934495" y="731510"/>
              <a:ext cx="6876507" cy="4739070"/>
              <a:chOff x="4934495" y="731510"/>
              <a:chExt cx="6876507" cy="4739070"/>
            </a:xfrm>
          </p:grpSpPr>
          <p:sp>
            <p:nvSpPr>
              <p:cNvPr id="23" name="Rectangle 37">
                <a:extLst>
                  <a:ext uri="{FF2B5EF4-FFF2-40B4-BE49-F238E27FC236}">
                    <a16:creationId xmlns:a16="http://schemas.microsoft.com/office/drawing/2014/main" id="{4F18CED5-A91B-F38B-6C13-557ED89449EF}"/>
                  </a:ext>
                </a:extLst>
              </p:cNvPr>
              <p:cNvSpPr/>
              <p:nvPr/>
            </p:nvSpPr>
            <p:spPr>
              <a:xfrm>
                <a:off x="4934495" y="1202061"/>
                <a:ext cx="6876507" cy="4268519"/>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24" name="Rectangle 38">
                <a:extLst>
                  <a:ext uri="{FF2B5EF4-FFF2-40B4-BE49-F238E27FC236}">
                    <a16:creationId xmlns:a16="http://schemas.microsoft.com/office/drawing/2014/main" id="{7D05F467-4BF7-DFB3-9E45-66BE5CD6CA0D}"/>
                  </a:ext>
                </a:extLst>
              </p:cNvPr>
              <p:cNvSpPr/>
              <p:nvPr/>
            </p:nvSpPr>
            <p:spPr>
              <a:xfrm>
                <a:off x="4934495" y="731510"/>
                <a:ext cx="6876507"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25" name="Group 33">
              <a:extLst>
                <a:ext uri="{FF2B5EF4-FFF2-40B4-BE49-F238E27FC236}">
                  <a16:creationId xmlns:a16="http://schemas.microsoft.com/office/drawing/2014/main" id="{29FECCA7-90CF-AFED-8088-BFA2A11C2579}"/>
                </a:ext>
              </a:extLst>
            </p:cNvPr>
            <p:cNvGrpSpPr/>
            <p:nvPr/>
          </p:nvGrpSpPr>
          <p:grpSpPr>
            <a:xfrm>
              <a:off x="5076008" y="855777"/>
              <a:ext cx="810980" cy="212268"/>
              <a:chOff x="5076008" y="855777"/>
              <a:chExt cx="810980" cy="212268"/>
            </a:xfrm>
          </p:grpSpPr>
          <p:sp>
            <p:nvSpPr>
              <p:cNvPr id="26" name="Oval 34">
                <a:extLst>
                  <a:ext uri="{FF2B5EF4-FFF2-40B4-BE49-F238E27FC236}">
                    <a16:creationId xmlns:a16="http://schemas.microsoft.com/office/drawing/2014/main" id="{D487F267-FA7B-7B49-3B5E-0DFAC6F13874}"/>
                  </a:ext>
                </a:extLst>
              </p:cNvPr>
              <p:cNvSpPr/>
              <p:nvPr/>
            </p:nvSpPr>
            <p:spPr>
              <a:xfrm>
                <a:off x="5076008" y="85577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27" name="Oval 35">
                <a:extLst>
                  <a:ext uri="{FF2B5EF4-FFF2-40B4-BE49-F238E27FC236}">
                    <a16:creationId xmlns:a16="http://schemas.microsoft.com/office/drawing/2014/main" id="{7920DEE6-5CED-B4E1-14DC-06E06CD25824}"/>
                  </a:ext>
                </a:extLst>
              </p:cNvPr>
              <p:cNvSpPr/>
              <p:nvPr/>
            </p:nvSpPr>
            <p:spPr>
              <a:xfrm>
                <a:off x="5375364" y="85577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28" name="Oval 36">
                <a:extLst>
                  <a:ext uri="{FF2B5EF4-FFF2-40B4-BE49-F238E27FC236}">
                    <a16:creationId xmlns:a16="http://schemas.microsoft.com/office/drawing/2014/main" id="{863E0CFE-7F4E-6BB8-3F4F-366971FBC298}"/>
                  </a:ext>
                </a:extLst>
              </p:cNvPr>
              <p:cNvSpPr/>
              <p:nvPr/>
            </p:nvSpPr>
            <p:spPr>
              <a:xfrm>
                <a:off x="5674720" y="85577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sp>
        <p:nvSpPr>
          <p:cNvPr id="29" name="Table Placeholder 3">
            <a:extLst>
              <a:ext uri="{FF2B5EF4-FFF2-40B4-BE49-F238E27FC236}">
                <a16:creationId xmlns:a16="http://schemas.microsoft.com/office/drawing/2014/main" id="{3F98F940-4BA2-6289-24D1-58B68A1898E9}"/>
              </a:ext>
            </a:extLst>
          </p:cNvPr>
          <p:cNvSpPr txBox="1">
            <a:spLocks noGrp="1"/>
          </p:cNvSpPr>
          <p:nvPr>
            <p:ph type="tbl" idx="4294967295"/>
          </p:nvPr>
        </p:nvSpPr>
        <p:spPr>
          <a:xfrm>
            <a:off x="4934495" y="1202061"/>
            <a:ext cx="6876507" cy="4270248"/>
          </a:xfrm>
        </p:spPr>
        <p:txBody>
          <a:bodyPr/>
          <a:lstStyle>
            <a:lvl1pPr>
              <a:defRPr/>
            </a:lvl1pPr>
          </a:lstStyle>
          <a:p>
            <a:pPr lvl="0"/>
            <a:r>
              <a:rPr lang="en-US"/>
              <a:t>Click icon to add table</a:t>
            </a:r>
          </a:p>
        </p:txBody>
      </p:sp>
      <p:pic>
        <p:nvPicPr>
          <p:cNvPr id="30" name="Graphic 5">
            <a:extLst>
              <a:ext uri="{FF2B5EF4-FFF2-40B4-BE49-F238E27FC236}">
                <a16:creationId xmlns:a16="http://schemas.microsoft.com/office/drawing/2014/main" id="{3841AA14-3F29-7FD1-2561-FF50CA7894F0}"/>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rcRect r="15256"/>
          <a:stretch>
            <a:fillRect/>
          </a:stretch>
        </p:blipFill>
        <p:spPr>
          <a:xfrm rot="16200004">
            <a:off x="1495716" y="-1028659"/>
            <a:ext cx="2029126" cy="4086444"/>
          </a:xfrm>
          <a:prstGeom prst="rect">
            <a:avLst/>
          </a:prstGeom>
          <a:noFill/>
          <a:ln cap="flat">
            <a:noFill/>
          </a:ln>
        </p:spPr>
      </p:pic>
      <p:sp>
        <p:nvSpPr>
          <p:cNvPr id="31" name="Rectangle 39">
            <a:extLst>
              <a:ext uri="{FF2B5EF4-FFF2-40B4-BE49-F238E27FC236}">
                <a16:creationId xmlns:a16="http://schemas.microsoft.com/office/drawing/2014/main" id="{4E96B7DC-F4FA-EDC1-7775-7CAD3279CC6F}"/>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32" name="Straight Connector 40">
            <a:extLst>
              <a:ext uri="{FF2B5EF4-FFF2-40B4-BE49-F238E27FC236}">
                <a16:creationId xmlns:a16="http://schemas.microsoft.com/office/drawing/2014/main" id="{2360DB33-6EA5-3D04-D1C5-6A3BD359BDD5}"/>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33" name="Date Placeholder 3">
            <a:extLst>
              <a:ext uri="{FF2B5EF4-FFF2-40B4-BE49-F238E27FC236}">
                <a16:creationId xmlns:a16="http://schemas.microsoft.com/office/drawing/2014/main" id="{50365B73-DAA2-D0AE-2940-24285733BC00}"/>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67BC4630-5AF1-4324-A8D4-EFF1AAD76004}" type="datetime1">
              <a:rPr lang="en-US"/>
              <a:pPr lvl="0"/>
              <a:t>5/6/2026</a:t>
            </a:fld>
            <a:endParaRPr lang="en-US"/>
          </a:p>
        </p:txBody>
      </p:sp>
      <p:pic>
        <p:nvPicPr>
          <p:cNvPr id="34" name="Graphic 42">
            <a:extLst>
              <a:ext uri="{FF2B5EF4-FFF2-40B4-BE49-F238E27FC236}">
                <a16:creationId xmlns:a16="http://schemas.microsoft.com/office/drawing/2014/main" id="{651446E2-AB89-969C-4568-AA32023D1031}"/>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42010" y="6405152"/>
            <a:ext cx="274320" cy="274320"/>
          </a:xfrm>
          <a:prstGeom prst="rect">
            <a:avLst/>
          </a:prstGeom>
          <a:noFill/>
          <a:ln cap="flat">
            <a:noFill/>
          </a:ln>
        </p:spPr>
      </p:pic>
      <p:pic>
        <p:nvPicPr>
          <p:cNvPr id="35" name="Graphic 43">
            <a:extLst>
              <a:ext uri="{FF2B5EF4-FFF2-40B4-BE49-F238E27FC236}">
                <a16:creationId xmlns:a16="http://schemas.microsoft.com/office/drawing/2014/main" id="{DAB305E5-4EB3-1B6B-528D-5526052BFDE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a:stretch>
            <a:fillRect/>
          </a:stretch>
        </p:blipFill>
        <p:spPr>
          <a:xfrm>
            <a:off x="9168944" y="6405152"/>
            <a:ext cx="274320" cy="274320"/>
          </a:xfrm>
          <a:prstGeom prst="rect">
            <a:avLst/>
          </a:prstGeom>
          <a:noFill/>
          <a:ln cap="flat">
            <a:noFill/>
          </a:ln>
        </p:spPr>
      </p:pic>
      <p:pic>
        <p:nvPicPr>
          <p:cNvPr id="36" name="Graphic 44">
            <a:extLst>
              <a:ext uri="{FF2B5EF4-FFF2-40B4-BE49-F238E27FC236}">
                <a16:creationId xmlns:a16="http://schemas.microsoft.com/office/drawing/2014/main" id="{355E100A-2501-2FD4-A9BE-2DBFFC336A86}"/>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5"/>
              </a:ext>
            </a:extLst>
          </a:blip>
          <a:srcRect l="13558" t="13558" r="13558" b="13558"/>
          <a:stretch>
            <a:fillRect/>
          </a:stretch>
        </p:blipFill>
        <p:spPr>
          <a:xfrm>
            <a:off x="8795887" y="6405152"/>
            <a:ext cx="274320" cy="274320"/>
          </a:xfrm>
          <a:prstGeom prst="rect">
            <a:avLst/>
          </a:prstGeom>
          <a:noFill/>
          <a:ln cap="flat">
            <a:noFill/>
          </a:ln>
        </p:spPr>
      </p:pic>
      <p:sp>
        <p:nvSpPr>
          <p:cNvPr id="37" name="Slide Number Placeholder 5">
            <a:extLst>
              <a:ext uri="{FF2B5EF4-FFF2-40B4-BE49-F238E27FC236}">
                <a16:creationId xmlns:a16="http://schemas.microsoft.com/office/drawing/2014/main" id="{19E8335F-0DBA-5740-A4AF-89C13054DE40}"/>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0ED8F981-8C55-4639-95A9-1EA2341ECBA1}" type="slidenum">
              <a:t>‹#›</a:t>
            </a:fld>
            <a:endParaRPr lang="en-US"/>
          </a:p>
        </p:txBody>
      </p:sp>
      <p:sp>
        <p:nvSpPr>
          <p:cNvPr id="38" name="Rectangle 46">
            <a:extLst>
              <a:ext uri="{FF2B5EF4-FFF2-40B4-BE49-F238E27FC236}">
                <a16:creationId xmlns:a16="http://schemas.microsoft.com/office/drawing/2014/main" id="{4F852848-09B5-7A9B-138C-528B110DA4B3}"/>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25183248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hank You ">
    <p:spTree>
      <p:nvGrpSpPr>
        <p:cNvPr id="1" name=""/>
        <p:cNvGrpSpPr/>
        <p:nvPr/>
      </p:nvGrpSpPr>
      <p:grpSpPr>
        <a:xfrm>
          <a:off x="0" y="0"/>
          <a:ext cx="0" cy="0"/>
          <a:chOff x="0" y="0"/>
          <a:chExt cx="0" cy="0"/>
        </a:xfrm>
      </p:grpSpPr>
      <p:sp>
        <p:nvSpPr>
          <p:cNvPr id="2" name="Rectangle: Rounded Corners 60">
            <a:extLst>
              <a:ext uri="{FF2B5EF4-FFF2-40B4-BE49-F238E27FC236}">
                <a16:creationId xmlns:a16="http://schemas.microsoft.com/office/drawing/2014/main" id="{A7702E9D-2177-F754-1284-6CB61E285A47}"/>
              </a:ext>
              <a:ext uri="{C183D7F6-B498-43B3-948B-1728B52AA6E4}">
                <adec:decorative xmlns:adec="http://schemas.microsoft.com/office/drawing/2017/decorative" val="1"/>
              </a:ext>
            </a:extLst>
          </p:cNvPr>
          <p:cNvSpPr/>
          <p:nvPr/>
        </p:nvSpPr>
        <p:spPr>
          <a:xfrm>
            <a:off x="336554" y="327026"/>
            <a:ext cx="11518897" cy="5561463"/>
          </a:xfrm>
          <a:custGeom>
            <a:avLst/>
            <a:gdLst>
              <a:gd name="f0" fmla="val 10800000"/>
              <a:gd name="f1" fmla="val 5400000"/>
              <a:gd name="f2" fmla="val 16200000"/>
              <a:gd name="f3" fmla="val w"/>
              <a:gd name="f4" fmla="val h"/>
              <a:gd name="f5" fmla="val ss"/>
              <a:gd name="f6" fmla="val 0"/>
              <a:gd name="f7" fmla="*/ 5419351 1 1725033"/>
              <a:gd name="f8" fmla="val 45"/>
              <a:gd name="f9" fmla="val 41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8CEDF64A-5AF3-F8F6-196D-C63157D9936D}"/>
              </a:ext>
            </a:extLst>
          </p:cNvPr>
          <p:cNvSpPr txBox="1">
            <a:spLocks noGrp="1"/>
          </p:cNvSpPr>
          <p:nvPr>
            <p:ph type="title"/>
          </p:nvPr>
        </p:nvSpPr>
        <p:spPr>
          <a:xfrm>
            <a:off x="964746" y="327026"/>
            <a:ext cx="5931356" cy="5561463"/>
          </a:xfrm>
        </p:spPr>
        <p:txBody>
          <a:bodyPr anchorCtr="1"/>
          <a:lstStyle>
            <a:lvl1pPr algn="ctr">
              <a:defRPr sz="6000"/>
            </a:lvl1pPr>
          </a:lstStyle>
          <a:p>
            <a:pPr lvl="0"/>
            <a:r>
              <a:rPr lang="en-US"/>
              <a:t>Click to add title</a:t>
            </a:r>
          </a:p>
        </p:txBody>
      </p:sp>
      <p:grpSp>
        <p:nvGrpSpPr>
          <p:cNvPr id="4" name="Group 4">
            <a:extLst>
              <a:ext uri="{FF2B5EF4-FFF2-40B4-BE49-F238E27FC236}">
                <a16:creationId xmlns:a16="http://schemas.microsoft.com/office/drawing/2014/main" id="{E1EED3D6-2C99-675C-4B0A-DBB9443E86FD}"/>
              </a:ext>
            </a:extLst>
          </p:cNvPr>
          <p:cNvGrpSpPr/>
          <p:nvPr/>
        </p:nvGrpSpPr>
        <p:grpSpPr>
          <a:xfrm>
            <a:off x="7575685" y="1200588"/>
            <a:ext cx="3365366" cy="3804115"/>
            <a:chOff x="7575685" y="1200588"/>
            <a:chExt cx="3365366" cy="3804115"/>
          </a:xfrm>
        </p:grpSpPr>
        <p:grpSp>
          <p:nvGrpSpPr>
            <p:cNvPr id="5" name="Group 6">
              <a:extLst>
                <a:ext uri="{FF2B5EF4-FFF2-40B4-BE49-F238E27FC236}">
                  <a16:creationId xmlns:a16="http://schemas.microsoft.com/office/drawing/2014/main" id="{77AF63E5-99A2-8337-14F2-298E729E6604}"/>
                </a:ext>
              </a:extLst>
            </p:cNvPr>
            <p:cNvGrpSpPr/>
            <p:nvPr/>
          </p:nvGrpSpPr>
          <p:grpSpPr>
            <a:xfrm>
              <a:off x="7575685" y="1200588"/>
              <a:ext cx="3365366" cy="3804115"/>
              <a:chOff x="7575685" y="1200588"/>
              <a:chExt cx="3365366" cy="3804115"/>
            </a:xfrm>
          </p:grpSpPr>
          <p:sp>
            <p:nvSpPr>
              <p:cNvPr id="6" name="Rectangle 24">
                <a:extLst>
                  <a:ext uri="{FF2B5EF4-FFF2-40B4-BE49-F238E27FC236}">
                    <a16:creationId xmlns:a16="http://schemas.microsoft.com/office/drawing/2014/main" id="{03E56230-6218-6FE6-FE51-60AD3173B63D}"/>
                  </a:ext>
                </a:extLst>
              </p:cNvPr>
              <p:cNvSpPr/>
              <p:nvPr/>
            </p:nvSpPr>
            <p:spPr>
              <a:xfrm>
                <a:off x="7575685" y="1671139"/>
                <a:ext cx="3365366" cy="3333564"/>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7" name="Rectangle 25">
                <a:extLst>
                  <a:ext uri="{FF2B5EF4-FFF2-40B4-BE49-F238E27FC236}">
                    <a16:creationId xmlns:a16="http://schemas.microsoft.com/office/drawing/2014/main" id="{60295EE4-07B0-9FE2-6FBE-62BCD867E2F0}"/>
                  </a:ext>
                </a:extLst>
              </p:cNvPr>
              <p:cNvSpPr/>
              <p:nvPr/>
            </p:nvSpPr>
            <p:spPr>
              <a:xfrm>
                <a:off x="7575685" y="1200588"/>
                <a:ext cx="3365366"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8" name="Group 8">
              <a:extLst>
                <a:ext uri="{FF2B5EF4-FFF2-40B4-BE49-F238E27FC236}">
                  <a16:creationId xmlns:a16="http://schemas.microsoft.com/office/drawing/2014/main" id="{12C9E417-811E-46E5-6A18-5AE9AA177965}"/>
                </a:ext>
              </a:extLst>
            </p:cNvPr>
            <p:cNvGrpSpPr/>
            <p:nvPr/>
          </p:nvGrpSpPr>
          <p:grpSpPr>
            <a:xfrm>
              <a:off x="7717197" y="1324855"/>
              <a:ext cx="810981" cy="212268"/>
              <a:chOff x="7717197" y="1324855"/>
              <a:chExt cx="810981" cy="212268"/>
            </a:xfrm>
          </p:grpSpPr>
          <p:sp>
            <p:nvSpPr>
              <p:cNvPr id="9" name="Oval 9">
                <a:extLst>
                  <a:ext uri="{FF2B5EF4-FFF2-40B4-BE49-F238E27FC236}">
                    <a16:creationId xmlns:a16="http://schemas.microsoft.com/office/drawing/2014/main" id="{FEB3AE06-ECCE-D07A-6272-3293AD844445}"/>
                  </a:ext>
                </a:extLst>
              </p:cNvPr>
              <p:cNvSpPr/>
              <p:nvPr/>
            </p:nvSpPr>
            <p:spPr>
              <a:xfrm>
                <a:off x="7717197" y="1324855"/>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0" name="Oval 22">
                <a:extLst>
                  <a:ext uri="{FF2B5EF4-FFF2-40B4-BE49-F238E27FC236}">
                    <a16:creationId xmlns:a16="http://schemas.microsoft.com/office/drawing/2014/main" id="{DFAA2663-8B75-CD3A-C9DC-A5C3804559C1}"/>
                  </a:ext>
                </a:extLst>
              </p:cNvPr>
              <p:cNvSpPr/>
              <p:nvPr/>
            </p:nvSpPr>
            <p:spPr>
              <a:xfrm>
                <a:off x="8016553" y="1324855"/>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1" name="Oval 23">
                <a:extLst>
                  <a:ext uri="{FF2B5EF4-FFF2-40B4-BE49-F238E27FC236}">
                    <a16:creationId xmlns:a16="http://schemas.microsoft.com/office/drawing/2014/main" id="{515AEEC9-9472-BD5D-5946-7B888BD93940}"/>
                  </a:ext>
                </a:extLst>
              </p:cNvPr>
              <p:cNvSpPr/>
              <p:nvPr/>
            </p:nvSpPr>
            <p:spPr>
              <a:xfrm>
                <a:off x="8315910" y="1324855"/>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sp>
        <p:nvSpPr>
          <p:cNvPr id="12" name="Content Placeholder 2">
            <a:extLst>
              <a:ext uri="{FF2B5EF4-FFF2-40B4-BE49-F238E27FC236}">
                <a16:creationId xmlns:a16="http://schemas.microsoft.com/office/drawing/2014/main" id="{F8BD8203-E6EE-9486-6F57-B394801E20D7}"/>
              </a:ext>
            </a:extLst>
          </p:cNvPr>
          <p:cNvSpPr txBox="1">
            <a:spLocks noGrp="1"/>
          </p:cNvSpPr>
          <p:nvPr>
            <p:ph idx="4294967295"/>
          </p:nvPr>
        </p:nvSpPr>
        <p:spPr>
          <a:xfrm>
            <a:off x="7717197" y="1788337"/>
            <a:ext cx="3103199" cy="3092537"/>
          </a:xfrm>
        </p:spPr>
        <p:txBody>
          <a:bodyPr tIns="0" bIns="0" anchor="ctr"/>
          <a:lstStyle>
            <a:lvl1pPr marL="342900" indent="-342900">
              <a:lnSpc>
                <a:spcPct val="150000"/>
              </a:lnSpc>
              <a:defRPr sz="1800"/>
            </a:lvl1pPr>
          </a:lstStyle>
          <a:p>
            <a:pPr lvl="0"/>
            <a:r>
              <a:rPr lang="en-US"/>
              <a:t>Click to edit Master text styles</a:t>
            </a:r>
          </a:p>
        </p:txBody>
      </p:sp>
      <p:sp>
        <p:nvSpPr>
          <p:cNvPr id="13" name="Rectangle 3">
            <a:extLst>
              <a:ext uri="{FF2B5EF4-FFF2-40B4-BE49-F238E27FC236}">
                <a16:creationId xmlns:a16="http://schemas.microsoft.com/office/drawing/2014/main" id="{CE025A9A-7BDC-07E0-5927-DAB6645CEBFB}"/>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14" name="Straight Connector 5">
            <a:extLst>
              <a:ext uri="{FF2B5EF4-FFF2-40B4-BE49-F238E27FC236}">
                <a16:creationId xmlns:a16="http://schemas.microsoft.com/office/drawing/2014/main" id="{8CF74EBC-B2A0-5266-395B-79D762091DEC}"/>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15" name="Date Placeholder 3">
            <a:extLst>
              <a:ext uri="{FF2B5EF4-FFF2-40B4-BE49-F238E27FC236}">
                <a16:creationId xmlns:a16="http://schemas.microsoft.com/office/drawing/2014/main" id="{D1F5F188-3990-D3A4-B65E-2DE7F6FEC020}"/>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423DC775-C4C8-48EB-9A3F-960B78F485DB}" type="datetime1">
              <a:rPr lang="en-US"/>
              <a:pPr lvl="0"/>
              <a:t>5/6/2026</a:t>
            </a:fld>
            <a:endParaRPr lang="en-US"/>
          </a:p>
        </p:txBody>
      </p:sp>
      <p:pic>
        <p:nvPicPr>
          <p:cNvPr id="16" name="Graphic 10">
            <a:extLst>
              <a:ext uri="{FF2B5EF4-FFF2-40B4-BE49-F238E27FC236}">
                <a16:creationId xmlns:a16="http://schemas.microsoft.com/office/drawing/2014/main" id="{7F5E3226-76CE-60DD-745B-07DD7435D196}"/>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542010" y="6405152"/>
            <a:ext cx="274320" cy="274320"/>
          </a:xfrm>
          <a:prstGeom prst="rect">
            <a:avLst/>
          </a:prstGeom>
          <a:noFill/>
          <a:ln cap="flat">
            <a:noFill/>
          </a:ln>
        </p:spPr>
      </p:pic>
      <p:pic>
        <p:nvPicPr>
          <p:cNvPr id="17" name="Graphic 11">
            <a:extLst>
              <a:ext uri="{FF2B5EF4-FFF2-40B4-BE49-F238E27FC236}">
                <a16:creationId xmlns:a16="http://schemas.microsoft.com/office/drawing/2014/main" id="{8D55FDDF-443E-3D36-FF30-9273FA1FE5C6}"/>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rcRect/>
          <a:stretch>
            <a:fillRect/>
          </a:stretch>
        </p:blipFill>
        <p:spPr>
          <a:xfrm>
            <a:off x="9168944" y="6405152"/>
            <a:ext cx="274320" cy="274320"/>
          </a:xfrm>
          <a:prstGeom prst="rect">
            <a:avLst/>
          </a:prstGeom>
          <a:noFill/>
          <a:ln cap="flat">
            <a:noFill/>
          </a:ln>
        </p:spPr>
      </p:pic>
      <p:pic>
        <p:nvPicPr>
          <p:cNvPr id="18" name="Graphic 12">
            <a:extLst>
              <a:ext uri="{FF2B5EF4-FFF2-40B4-BE49-F238E27FC236}">
                <a16:creationId xmlns:a16="http://schemas.microsoft.com/office/drawing/2014/main" id="{0DD80286-20E3-5C30-5018-7D803D9A3F49}"/>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l="13558" t="13558" r="13558" b="13558"/>
          <a:stretch>
            <a:fillRect/>
          </a:stretch>
        </p:blipFill>
        <p:spPr>
          <a:xfrm>
            <a:off x="8795887" y="6405152"/>
            <a:ext cx="274320" cy="274320"/>
          </a:xfrm>
          <a:prstGeom prst="rect">
            <a:avLst/>
          </a:prstGeom>
          <a:noFill/>
          <a:ln cap="flat">
            <a:noFill/>
          </a:ln>
        </p:spPr>
      </p:pic>
      <p:sp>
        <p:nvSpPr>
          <p:cNvPr id="19" name="Slide Number Placeholder 5">
            <a:extLst>
              <a:ext uri="{FF2B5EF4-FFF2-40B4-BE49-F238E27FC236}">
                <a16:creationId xmlns:a16="http://schemas.microsoft.com/office/drawing/2014/main" id="{CD2AD74C-7084-B807-1968-A0483F0D538F}"/>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527A55A4-D443-49DA-B221-A3A537AD7C97}" type="slidenum">
              <a:t>‹#›</a:t>
            </a:fld>
            <a:endParaRPr lang="en-US"/>
          </a:p>
        </p:txBody>
      </p:sp>
      <p:sp>
        <p:nvSpPr>
          <p:cNvPr id="20" name="Rectangle 26">
            <a:extLst>
              <a:ext uri="{FF2B5EF4-FFF2-40B4-BE49-F238E27FC236}">
                <a16:creationId xmlns:a16="http://schemas.microsoft.com/office/drawing/2014/main" id="{97F3D907-5C11-9279-2F2D-06F1B0AEB87D}"/>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228352185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grpSp>
        <p:nvGrpSpPr>
          <p:cNvPr id="2" name="Graphic 4">
            <a:extLst>
              <a:ext uri="{FF2B5EF4-FFF2-40B4-BE49-F238E27FC236}">
                <a16:creationId xmlns:a16="http://schemas.microsoft.com/office/drawing/2014/main" id="{1822E338-ED48-A6E5-5E90-8D90228B8EC6}"/>
              </a:ext>
            </a:extLst>
          </p:cNvPr>
          <p:cNvGrpSpPr/>
          <p:nvPr/>
        </p:nvGrpSpPr>
        <p:grpSpPr>
          <a:xfrm>
            <a:off x="9573457" y="3489999"/>
            <a:ext cx="2542735" cy="2619198"/>
            <a:chOff x="9573457" y="3489999"/>
            <a:chExt cx="2542735" cy="2619198"/>
          </a:xfrm>
        </p:grpSpPr>
        <p:sp>
          <p:nvSpPr>
            <p:cNvPr id="3" name="Freeform: Shape 8">
              <a:extLst>
                <a:ext uri="{FF2B5EF4-FFF2-40B4-BE49-F238E27FC236}">
                  <a16:creationId xmlns:a16="http://schemas.microsoft.com/office/drawing/2014/main" id="{8BC760DF-BD87-7BA4-FEA3-1174FEEEEEED}"/>
                </a:ext>
              </a:extLst>
            </p:cNvPr>
            <p:cNvSpPr/>
            <p:nvPr/>
          </p:nvSpPr>
          <p:spPr>
            <a:xfrm>
              <a:off x="9573457" y="3489999"/>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6"/>
                <a:gd name="f15" fmla="val 112735"/>
                <a:gd name="f16" fmla="+- 0 0 -90"/>
                <a:gd name="f17" fmla="*/ f3 1 503603"/>
                <a:gd name="f18" fmla="*/ f4 1 503601"/>
                <a:gd name="f19" fmla="+- f7 0 f5"/>
                <a:gd name="f20" fmla="+- f6 0 f5"/>
                <a:gd name="f21" fmla="*/ f16 f0 1"/>
                <a:gd name="f22" fmla="*/ f20 1 503603"/>
                <a:gd name="f23" fmla="*/ f19 1 503601"/>
                <a:gd name="f24" fmla="*/ 503604 f20 1"/>
                <a:gd name="f25" fmla="*/ 251801 f19 1"/>
                <a:gd name="f26" fmla="*/ 251802 f20 1"/>
                <a:gd name="f27" fmla="*/ 503602 f19 1"/>
                <a:gd name="f28" fmla="*/ 0 f20 1"/>
                <a:gd name="f29" fmla="*/ 0 f19 1"/>
                <a:gd name="f30" fmla="*/ f21 1 f2"/>
                <a:gd name="f31" fmla="*/ f24 1 503603"/>
                <a:gd name="f32" fmla="*/ f25 1 503601"/>
                <a:gd name="f33" fmla="*/ f26 1 503603"/>
                <a:gd name="f34" fmla="*/ f27 1 503601"/>
                <a:gd name="f35" fmla="*/ f28 1 503603"/>
                <a:gd name="f36" fmla="*/ f29 1 503601"/>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503603" h="503601">
                  <a:moveTo>
                    <a:pt x="f8" y="f9"/>
                  </a:moveTo>
                  <a:cubicBezTo>
                    <a:pt x="f8" y="f10"/>
                    <a:pt x="f11" y="f12"/>
                    <a:pt x="f13" y="f12"/>
                  </a:cubicBezTo>
                  <a:cubicBezTo>
                    <a:pt x="f14" y="f12"/>
                    <a:pt x="f5" y="f10"/>
                    <a:pt x="f5" y="f9"/>
                  </a:cubicBezTo>
                  <a:cubicBezTo>
                    <a:pt x="f5" y="f15"/>
                    <a:pt x="f14" y="f5"/>
                    <a:pt x="f13" y="f5"/>
                  </a:cubicBezTo>
                  <a:cubicBezTo>
                    <a:pt x="f11" y="f5"/>
                    <a:pt x="f8" y="f15"/>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4" name="Freeform: Shape 9">
              <a:extLst>
                <a:ext uri="{FF2B5EF4-FFF2-40B4-BE49-F238E27FC236}">
                  <a16:creationId xmlns:a16="http://schemas.microsoft.com/office/drawing/2014/main" id="{70C57F4B-9273-DB55-1B37-E10D49AA549C}"/>
                </a:ext>
              </a:extLst>
            </p:cNvPr>
            <p:cNvSpPr/>
            <p:nvPr/>
          </p:nvSpPr>
          <p:spPr>
            <a:xfrm>
              <a:off x="10593013" y="3489999"/>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5"/>
                <a:gd name="f15" fmla="+- 0 0 -90"/>
                <a:gd name="f16" fmla="*/ f3 1 503603"/>
                <a:gd name="f17" fmla="*/ f4 1 503601"/>
                <a:gd name="f18" fmla="+- f7 0 f5"/>
                <a:gd name="f19" fmla="+- f6 0 f5"/>
                <a:gd name="f20" fmla="*/ f15 f0 1"/>
                <a:gd name="f21" fmla="*/ f19 1 503603"/>
                <a:gd name="f22" fmla="*/ f18 1 503601"/>
                <a:gd name="f23" fmla="*/ 503604 f19 1"/>
                <a:gd name="f24" fmla="*/ 251801 f18 1"/>
                <a:gd name="f25" fmla="*/ 251802 f19 1"/>
                <a:gd name="f26" fmla="*/ 503602 f18 1"/>
                <a:gd name="f27" fmla="*/ 0 f19 1"/>
                <a:gd name="f28" fmla="*/ 0 f18 1"/>
                <a:gd name="f29" fmla="*/ f20 1 f2"/>
                <a:gd name="f30" fmla="*/ f23 1 503603"/>
                <a:gd name="f31" fmla="*/ f24 1 503601"/>
                <a:gd name="f32" fmla="*/ f25 1 503603"/>
                <a:gd name="f33" fmla="*/ f26 1 503601"/>
                <a:gd name="f34" fmla="*/ f27 1 503603"/>
                <a:gd name="f35" fmla="*/ f28 1 503601"/>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503603" h="503601">
                  <a:moveTo>
                    <a:pt x="f8" y="f9"/>
                  </a:moveTo>
                  <a:cubicBezTo>
                    <a:pt x="f8" y="f10"/>
                    <a:pt x="f11" y="f12"/>
                    <a:pt x="f13" y="f12"/>
                  </a:cubicBezTo>
                  <a:cubicBezTo>
                    <a:pt x="f14" y="f12"/>
                    <a:pt x="f5" y="f10"/>
                    <a:pt x="f5" y="f9"/>
                  </a:cubicBezTo>
                  <a:cubicBezTo>
                    <a:pt x="f5" y="f14"/>
                    <a:pt x="f14" y="f5"/>
                    <a:pt x="f13" y="f5"/>
                  </a:cubicBezTo>
                  <a:cubicBezTo>
                    <a:pt x="f11" y="f5"/>
                    <a:pt x="f8" y="f14"/>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5" name="Freeform: Shape 10">
              <a:extLst>
                <a:ext uri="{FF2B5EF4-FFF2-40B4-BE49-F238E27FC236}">
                  <a16:creationId xmlns:a16="http://schemas.microsoft.com/office/drawing/2014/main" id="{B501B9B7-614F-6F35-D15F-B573071791EE}"/>
                </a:ext>
              </a:extLst>
            </p:cNvPr>
            <p:cNvSpPr/>
            <p:nvPr/>
          </p:nvSpPr>
          <p:spPr>
            <a:xfrm>
              <a:off x="11612578" y="3489999"/>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6"/>
                <a:gd name="f15" fmla="val 112735"/>
                <a:gd name="f16" fmla="+- 0 0 -90"/>
                <a:gd name="f17" fmla="*/ f3 1 503603"/>
                <a:gd name="f18" fmla="*/ f4 1 503601"/>
                <a:gd name="f19" fmla="+- f7 0 f5"/>
                <a:gd name="f20" fmla="+- f6 0 f5"/>
                <a:gd name="f21" fmla="*/ f16 f0 1"/>
                <a:gd name="f22" fmla="*/ f20 1 503603"/>
                <a:gd name="f23" fmla="*/ f19 1 503601"/>
                <a:gd name="f24" fmla="*/ 503604 f20 1"/>
                <a:gd name="f25" fmla="*/ 251801 f19 1"/>
                <a:gd name="f26" fmla="*/ 251802 f20 1"/>
                <a:gd name="f27" fmla="*/ 503602 f19 1"/>
                <a:gd name="f28" fmla="*/ 0 f20 1"/>
                <a:gd name="f29" fmla="*/ 0 f19 1"/>
                <a:gd name="f30" fmla="*/ f21 1 f2"/>
                <a:gd name="f31" fmla="*/ f24 1 503603"/>
                <a:gd name="f32" fmla="*/ f25 1 503601"/>
                <a:gd name="f33" fmla="*/ f26 1 503603"/>
                <a:gd name="f34" fmla="*/ f27 1 503601"/>
                <a:gd name="f35" fmla="*/ f28 1 503603"/>
                <a:gd name="f36" fmla="*/ f29 1 503601"/>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503603" h="503601">
                  <a:moveTo>
                    <a:pt x="f8" y="f9"/>
                  </a:moveTo>
                  <a:cubicBezTo>
                    <a:pt x="f8" y="f10"/>
                    <a:pt x="f11" y="f12"/>
                    <a:pt x="f13" y="f12"/>
                  </a:cubicBezTo>
                  <a:cubicBezTo>
                    <a:pt x="f14" y="f12"/>
                    <a:pt x="f5" y="f10"/>
                    <a:pt x="f5" y="f9"/>
                  </a:cubicBezTo>
                  <a:cubicBezTo>
                    <a:pt x="f5" y="f15"/>
                    <a:pt x="f14" y="f5"/>
                    <a:pt x="f13" y="f5"/>
                  </a:cubicBezTo>
                  <a:cubicBezTo>
                    <a:pt x="f11" y="f5"/>
                    <a:pt x="f8" y="f15"/>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6" name="Freeform: Shape 11">
              <a:extLst>
                <a:ext uri="{FF2B5EF4-FFF2-40B4-BE49-F238E27FC236}">
                  <a16:creationId xmlns:a16="http://schemas.microsoft.com/office/drawing/2014/main" id="{5D4DDCED-B3EC-341B-AFE5-D37A0469D7A9}"/>
                </a:ext>
              </a:extLst>
            </p:cNvPr>
            <p:cNvSpPr/>
            <p:nvPr/>
          </p:nvSpPr>
          <p:spPr>
            <a:xfrm>
              <a:off x="9573457" y="4547795"/>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6"/>
                <a:gd name="f15" fmla="val 112735"/>
                <a:gd name="f16" fmla="+- 0 0 -90"/>
                <a:gd name="f17" fmla="*/ f3 1 503603"/>
                <a:gd name="f18" fmla="*/ f4 1 503601"/>
                <a:gd name="f19" fmla="+- f7 0 f5"/>
                <a:gd name="f20" fmla="+- f6 0 f5"/>
                <a:gd name="f21" fmla="*/ f16 f0 1"/>
                <a:gd name="f22" fmla="*/ f20 1 503603"/>
                <a:gd name="f23" fmla="*/ f19 1 503601"/>
                <a:gd name="f24" fmla="*/ 503604 f20 1"/>
                <a:gd name="f25" fmla="*/ 251801 f19 1"/>
                <a:gd name="f26" fmla="*/ 251802 f20 1"/>
                <a:gd name="f27" fmla="*/ 503602 f19 1"/>
                <a:gd name="f28" fmla="*/ 0 f20 1"/>
                <a:gd name="f29" fmla="*/ 0 f19 1"/>
                <a:gd name="f30" fmla="*/ f21 1 f2"/>
                <a:gd name="f31" fmla="*/ f24 1 503603"/>
                <a:gd name="f32" fmla="*/ f25 1 503601"/>
                <a:gd name="f33" fmla="*/ f26 1 503603"/>
                <a:gd name="f34" fmla="*/ f27 1 503601"/>
                <a:gd name="f35" fmla="*/ f28 1 503603"/>
                <a:gd name="f36" fmla="*/ f29 1 503601"/>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503603" h="503601">
                  <a:moveTo>
                    <a:pt x="f8" y="f9"/>
                  </a:moveTo>
                  <a:cubicBezTo>
                    <a:pt x="f8" y="f10"/>
                    <a:pt x="f11" y="f12"/>
                    <a:pt x="f13" y="f12"/>
                  </a:cubicBezTo>
                  <a:cubicBezTo>
                    <a:pt x="f14" y="f12"/>
                    <a:pt x="f5" y="f10"/>
                    <a:pt x="f5" y="f9"/>
                  </a:cubicBezTo>
                  <a:cubicBezTo>
                    <a:pt x="f5" y="f15"/>
                    <a:pt x="f14" y="f5"/>
                    <a:pt x="f13" y="f5"/>
                  </a:cubicBezTo>
                  <a:cubicBezTo>
                    <a:pt x="f11" y="f5"/>
                    <a:pt x="f8" y="f15"/>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7" name="Freeform: Shape 12">
              <a:extLst>
                <a:ext uri="{FF2B5EF4-FFF2-40B4-BE49-F238E27FC236}">
                  <a16:creationId xmlns:a16="http://schemas.microsoft.com/office/drawing/2014/main" id="{6F7628A6-DD7C-AA4A-EF13-C9E2D073E7FB}"/>
                </a:ext>
              </a:extLst>
            </p:cNvPr>
            <p:cNvSpPr/>
            <p:nvPr/>
          </p:nvSpPr>
          <p:spPr>
            <a:xfrm>
              <a:off x="10593013" y="4547795"/>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5"/>
                <a:gd name="f15" fmla="+- 0 0 -90"/>
                <a:gd name="f16" fmla="*/ f3 1 503603"/>
                <a:gd name="f17" fmla="*/ f4 1 503601"/>
                <a:gd name="f18" fmla="+- f7 0 f5"/>
                <a:gd name="f19" fmla="+- f6 0 f5"/>
                <a:gd name="f20" fmla="*/ f15 f0 1"/>
                <a:gd name="f21" fmla="*/ f19 1 503603"/>
                <a:gd name="f22" fmla="*/ f18 1 503601"/>
                <a:gd name="f23" fmla="*/ 503604 f19 1"/>
                <a:gd name="f24" fmla="*/ 251801 f18 1"/>
                <a:gd name="f25" fmla="*/ 251802 f19 1"/>
                <a:gd name="f26" fmla="*/ 503602 f18 1"/>
                <a:gd name="f27" fmla="*/ 0 f19 1"/>
                <a:gd name="f28" fmla="*/ 0 f18 1"/>
                <a:gd name="f29" fmla="*/ f20 1 f2"/>
                <a:gd name="f30" fmla="*/ f23 1 503603"/>
                <a:gd name="f31" fmla="*/ f24 1 503601"/>
                <a:gd name="f32" fmla="*/ f25 1 503603"/>
                <a:gd name="f33" fmla="*/ f26 1 503601"/>
                <a:gd name="f34" fmla="*/ f27 1 503603"/>
                <a:gd name="f35" fmla="*/ f28 1 503601"/>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503603" h="503601">
                  <a:moveTo>
                    <a:pt x="f8" y="f9"/>
                  </a:moveTo>
                  <a:cubicBezTo>
                    <a:pt x="f8" y="f10"/>
                    <a:pt x="f11" y="f12"/>
                    <a:pt x="f13" y="f12"/>
                  </a:cubicBezTo>
                  <a:cubicBezTo>
                    <a:pt x="f14" y="f12"/>
                    <a:pt x="f5" y="f10"/>
                    <a:pt x="f5" y="f9"/>
                  </a:cubicBezTo>
                  <a:cubicBezTo>
                    <a:pt x="f5" y="f14"/>
                    <a:pt x="f14" y="f5"/>
                    <a:pt x="f13" y="f5"/>
                  </a:cubicBezTo>
                  <a:cubicBezTo>
                    <a:pt x="f11" y="f5"/>
                    <a:pt x="f8" y="f14"/>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8" name="Freeform: Shape 13">
              <a:extLst>
                <a:ext uri="{FF2B5EF4-FFF2-40B4-BE49-F238E27FC236}">
                  <a16:creationId xmlns:a16="http://schemas.microsoft.com/office/drawing/2014/main" id="{3CC6B4F2-96FB-0B37-E999-64675DF2B93B}"/>
                </a:ext>
              </a:extLst>
            </p:cNvPr>
            <p:cNvSpPr/>
            <p:nvPr/>
          </p:nvSpPr>
          <p:spPr>
            <a:xfrm>
              <a:off x="11612578" y="4547795"/>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6"/>
                <a:gd name="f15" fmla="val 112735"/>
                <a:gd name="f16" fmla="+- 0 0 -90"/>
                <a:gd name="f17" fmla="*/ f3 1 503603"/>
                <a:gd name="f18" fmla="*/ f4 1 503601"/>
                <a:gd name="f19" fmla="+- f7 0 f5"/>
                <a:gd name="f20" fmla="+- f6 0 f5"/>
                <a:gd name="f21" fmla="*/ f16 f0 1"/>
                <a:gd name="f22" fmla="*/ f20 1 503603"/>
                <a:gd name="f23" fmla="*/ f19 1 503601"/>
                <a:gd name="f24" fmla="*/ 503604 f20 1"/>
                <a:gd name="f25" fmla="*/ 251801 f19 1"/>
                <a:gd name="f26" fmla="*/ 251802 f20 1"/>
                <a:gd name="f27" fmla="*/ 503602 f19 1"/>
                <a:gd name="f28" fmla="*/ 0 f20 1"/>
                <a:gd name="f29" fmla="*/ 0 f19 1"/>
                <a:gd name="f30" fmla="*/ f21 1 f2"/>
                <a:gd name="f31" fmla="*/ f24 1 503603"/>
                <a:gd name="f32" fmla="*/ f25 1 503601"/>
                <a:gd name="f33" fmla="*/ f26 1 503603"/>
                <a:gd name="f34" fmla="*/ f27 1 503601"/>
                <a:gd name="f35" fmla="*/ f28 1 503603"/>
                <a:gd name="f36" fmla="*/ f29 1 503601"/>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503603" h="503601">
                  <a:moveTo>
                    <a:pt x="f8" y="f9"/>
                  </a:moveTo>
                  <a:cubicBezTo>
                    <a:pt x="f8" y="f10"/>
                    <a:pt x="f11" y="f12"/>
                    <a:pt x="f13" y="f12"/>
                  </a:cubicBezTo>
                  <a:cubicBezTo>
                    <a:pt x="f14" y="f12"/>
                    <a:pt x="f5" y="f10"/>
                    <a:pt x="f5" y="f9"/>
                  </a:cubicBezTo>
                  <a:cubicBezTo>
                    <a:pt x="f5" y="f15"/>
                    <a:pt x="f14" y="f5"/>
                    <a:pt x="f13" y="f5"/>
                  </a:cubicBezTo>
                  <a:cubicBezTo>
                    <a:pt x="f11" y="f5"/>
                    <a:pt x="f8" y="f15"/>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9" name="Freeform: Shape 19">
              <a:extLst>
                <a:ext uri="{FF2B5EF4-FFF2-40B4-BE49-F238E27FC236}">
                  <a16:creationId xmlns:a16="http://schemas.microsoft.com/office/drawing/2014/main" id="{432ADC62-48E3-2A6C-6405-7E4CDFDA69C1}"/>
                </a:ext>
              </a:extLst>
            </p:cNvPr>
            <p:cNvSpPr/>
            <p:nvPr/>
          </p:nvSpPr>
          <p:spPr>
            <a:xfrm>
              <a:off x="9573457" y="5605592"/>
              <a:ext cx="503605" cy="503605"/>
            </a:xfrm>
            <a:custGeom>
              <a:avLst/>
              <a:gdLst>
                <a:gd name="f0" fmla="val 10800000"/>
                <a:gd name="f1" fmla="val 5400000"/>
                <a:gd name="f2" fmla="val 180"/>
                <a:gd name="f3" fmla="val w"/>
                <a:gd name="f4" fmla="val h"/>
                <a:gd name="f5" fmla="val 0"/>
                <a:gd name="f6" fmla="val 503603"/>
                <a:gd name="f7" fmla="val 503606"/>
                <a:gd name="f8" fmla="val 251798"/>
                <a:gd name="f9" fmla="val 112736"/>
                <a:gd name="f10" fmla="val 112737"/>
                <a:gd name="f11" fmla="val 251802"/>
                <a:gd name="f12" fmla="val 390867"/>
                <a:gd name="f13" fmla="val 503604"/>
                <a:gd name="f14" fmla="val 390859"/>
                <a:gd name="f15" fmla="val 390869"/>
                <a:gd name="f16" fmla="val 112734"/>
                <a:gd name="f17" fmla="val 390870"/>
                <a:gd name="f18" fmla="+- 0 0 -90"/>
                <a:gd name="f19" fmla="*/ f3 1 503603"/>
                <a:gd name="f20" fmla="*/ f4 1 503606"/>
                <a:gd name="f21" fmla="+- f7 0 f5"/>
                <a:gd name="f22" fmla="+- f6 0 f5"/>
                <a:gd name="f23" fmla="*/ f18 f0 1"/>
                <a:gd name="f24" fmla="*/ f22 1 503603"/>
                <a:gd name="f25" fmla="*/ f21 1 503606"/>
                <a:gd name="f26" fmla="*/ 0 f22 1"/>
                <a:gd name="f27" fmla="*/ 251798 f21 1"/>
                <a:gd name="f28" fmla="*/ 251802 f22 1"/>
                <a:gd name="f29" fmla="*/ 0 f21 1"/>
                <a:gd name="f30" fmla="*/ 503604 f22 1"/>
                <a:gd name="f31" fmla="*/ 503606 f21 1"/>
                <a:gd name="f32" fmla="*/ f23 1 f2"/>
                <a:gd name="f33" fmla="*/ f26 1 503603"/>
                <a:gd name="f34" fmla="*/ f27 1 503606"/>
                <a:gd name="f35" fmla="*/ f28 1 503603"/>
                <a:gd name="f36" fmla="*/ f29 1 503606"/>
                <a:gd name="f37" fmla="*/ f30 1 503603"/>
                <a:gd name="f38" fmla="*/ f31 1 503606"/>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503603" h="503606">
                  <a:moveTo>
                    <a:pt x="f5" y="f8"/>
                  </a:moveTo>
                  <a:cubicBezTo>
                    <a:pt x="f5" y="f9"/>
                    <a:pt x="f10" y="f5"/>
                    <a:pt x="f11" y="f5"/>
                  </a:cubicBezTo>
                  <a:cubicBezTo>
                    <a:pt x="f12" y="f5"/>
                    <a:pt x="f13" y="f9"/>
                    <a:pt x="f13" y="f8"/>
                  </a:cubicBezTo>
                  <a:cubicBezTo>
                    <a:pt x="f13" y="f14"/>
                    <a:pt x="f15" y="f7"/>
                    <a:pt x="f11" y="f7"/>
                  </a:cubicBezTo>
                  <a:cubicBezTo>
                    <a:pt x="f16" y="f7"/>
                    <a:pt x="f5" y="f17"/>
                    <a:pt x="f5" y="f8"/>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10" name="Freeform: Shape 20">
              <a:extLst>
                <a:ext uri="{FF2B5EF4-FFF2-40B4-BE49-F238E27FC236}">
                  <a16:creationId xmlns:a16="http://schemas.microsoft.com/office/drawing/2014/main" id="{E290C348-7AE1-1BA9-18C2-35D845CE3BC2}"/>
                </a:ext>
              </a:extLst>
            </p:cNvPr>
            <p:cNvSpPr/>
            <p:nvPr/>
          </p:nvSpPr>
          <p:spPr>
            <a:xfrm>
              <a:off x="10593013" y="5605592"/>
              <a:ext cx="503605" cy="503605"/>
            </a:xfrm>
            <a:custGeom>
              <a:avLst/>
              <a:gdLst>
                <a:gd name="f0" fmla="val 10800000"/>
                <a:gd name="f1" fmla="val 5400000"/>
                <a:gd name="f2" fmla="val 180"/>
                <a:gd name="f3" fmla="val w"/>
                <a:gd name="f4" fmla="val h"/>
                <a:gd name="f5" fmla="val 0"/>
                <a:gd name="f6" fmla="val 503608"/>
                <a:gd name="f7" fmla="val 503606"/>
                <a:gd name="f8" fmla="val 251798"/>
                <a:gd name="f9" fmla="val 112736"/>
                <a:gd name="f10" fmla="val 112737"/>
                <a:gd name="f11" fmla="val 251799"/>
                <a:gd name="f12" fmla="val 390872"/>
                <a:gd name="f13" fmla="val 390859"/>
                <a:gd name="f14" fmla="val 390870"/>
                <a:gd name="f15" fmla="+- 0 0 -90"/>
                <a:gd name="f16" fmla="*/ f3 1 503608"/>
                <a:gd name="f17" fmla="*/ f4 1 503606"/>
                <a:gd name="f18" fmla="+- f7 0 f5"/>
                <a:gd name="f19" fmla="+- f6 0 f5"/>
                <a:gd name="f20" fmla="*/ f15 f0 1"/>
                <a:gd name="f21" fmla="*/ f19 1 503608"/>
                <a:gd name="f22" fmla="*/ f18 1 503606"/>
                <a:gd name="f23" fmla="*/ 0 f19 1"/>
                <a:gd name="f24" fmla="*/ 251798 f18 1"/>
                <a:gd name="f25" fmla="*/ 251799 f19 1"/>
                <a:gd name="f26" fmla="*/ 0 f18 1"/>
                <a:gd name="f27" fmla="*/ 503608 f19 1"/>
                <a:gd name="f28" fmla="*/ 503606 f18 1"/>
                <a:gd name="f29" fmla="*/ f20 1 f2"/>
                <a:gd name="f30" fmla="*/ f23 1 503608"/>
                <a:gd name="f31" fmla="*/ f24 1 503606"/>
                <a:gd name="f32" fmla="*/ f25 1 503608"/>
                <a:gd name="f33" fmla="*/ f26 1 503606"/>
                <a:gd name="f34" fmla="*/ f27 1 503608"/>
                <a:gd name="f35" fmla="*/ f28 1 503606"/>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503608" h="503606">
                  <a:moveTo>
                    <a:pt x="f5" y="f8"/>
                  </a:moveTo>
                  <a:cubicBezTo>
                    <a:pt x="f5" y="f9"/>
                    <a:pt x="f10" y="f5"/>
                    <a:pt x="f11" y="f5"/>
                  </a:cubicBezTo>
                  <a:cubicBezTo>
                    <a:pt x="f12" y="f5"/>
                    <a:pt x="f6" y="f9"/>
                    <a:pt x="f6" y="f8"/>
                  </a:cubicBezTo>
                  <a:cubicBezTo>
                    <a:pt x="f6" y="f13"/>
                    <a:pt x="f12" y="f7"/>
                    <a:pt x="f11" y="f7"/>
                  </a:cubicBezTo>
                  <a:cubicBezTo>
                    <a:pt x="f10" y="f7"/>
                    <a:pt x="f5" y="f14"/>
                    <a:pt x="f5" y="f8"/>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11" name="Freeform: Shape 30">
              <a:extLst>
                <a:ext uri="{FF2B5EF4-FFF2-40B4-BE49-F238E27FC236}">
                  <a16:creationId xmlns:a16="http://schemas.microsoft.com/office/drawing/2014/main" id="{4AD7A173-D278-73AC-B3FB-3D963103B086}"/>
                </a:ext>
              </a:extLst>
            </p:cNvPr>
            <p:cNvSpPr/>
            <p:nvPr/>
          </p:nvSpPr>
          <p:spPr>
            <a:xfrm>
              <a:off x="11612587" y="5605592"/>
              <a:ext cx="503605" cy="503605"/>
            </a:xfrm>
            <a:custGeom>
              <a:avLst/>
              <a:gdLst>
                <a:gd name="f0" fmla="val 10800000"/>
                <a:gd name="f1" fmla="val 5400000"/>
                <a:gd name="f2" fmla="val 180"/>
                <a:gd name="f3" fmla="val w"/>
                <a:gd name="f4" fmla="val h"/>
                <a:gd name="f5" fmla="val 0"/>
                <a:gd name="f6" fmla="val 503608"/>
                <a:gd name="f7" fmla="val 503606"/>
                <a:gd name="f8" fmla="val 251798"/>
                <a:gd name="f9" fmla="val 112736"/>
                <a:gd name="f10" fmla="val 112737"/>
                <a:gd name="f11" fmla="val 251799"/>
                <a:gd name="f12" fmla="val 390872"/>
                <a:gd name="f13" fmla="val 390859"/>
                <a:gd name="f14" fmla="val 390870"/>
                <a:gd name="f15" fmla="+- 0 0 -90"/>
                <a:gd name="f16" fmla="*/ f3 1 503608"/>
                <a:gd name="f17" fmla="*/ f4 1 503606"/>
                <a:gd name="f18" fmla="+- f7 0 f5"/>
                <a:gd name="f19" fmla="+- f6 0 f5"/>
                <a:gd name="f20" fmla="*/ f15 f0 1"/>
                <a:gd name="f21" fmla="*/ f19 1 503608"/>
                <a:gd name="f22" fmla="*/ f18 1 503606"/>
                <a:gd name="f23" fmla="*/ 0 f19 1"/>
                <a:gd name="f24" fmla="*/ 251798 f18 1"/>
                <a:gd name="f25" fmla="*/ 251799 f19 1"/>
                <a:gd name="f26" fmla="*/ 0 f18 1"/>
                <a:gd name="f27" fmla="*/ 503608 f19 1"/>
                <a:gd name="f28" fmla="*/ 503606 f18 1"/>
                <a:gd name="f29" fmla="*/ f20 1 f2"/>
                <a:gd name="f30" fmla="*/ f23 1 503608"/>
                <a:gd name="f31" fmla="*/ f24 1 503606"/>
                <a:gd name="f32" fmla="*/ f25 1 503608"/>
                <a:gd name="f33" fmla="*/ f26 1 503606"/>
                <a:gd name="f34" fmla="*/ f27 1 503608"/>
                <a:gd name="f35" fmla="*/ f28 1 503606"/>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503608" h="503606">
                  <a:moveTo>
                    <a:pt x="f5" y="f8"/>
                  </a:moveTo>
                  <a:cubicBezTo>
                    <a:pt x="f5" y="f9"/>
                    <a:pt x="f10" y="f5"/>
                    <a:pt x="f11" y="f5"/>
                  </a:cubicBezTo>
                  <a:cubicBezTo>
                    <a:pt x="f12" y="f5"/>
                    <a:pt x="f6" y="f9"/>
                    <a:pt x="f6" y="f8"/>
                  </a:cubicBezTo>
                  <a:cubicBezTo>
                    <a:pt x="f6" y="f13"/>
                    <a:pt x="f12" y="f7"/>
                    <a:pt x="f11" y="f7"/>
                  </a:cubicBezTo>
                  <a:cubicBezTo>
                    <a:pt x="f10" y="f7"/>
                    <a:pt x="f5" y="f14"/>
                    <a:pt x="f5" y="f8"/>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grpSp>
      <p:grpSp>
        <p:nvGrpSpPr>
          <p:cNvPr id="12" name="Group 21">
            <a:extLst>
              <a:ext uri="{FF2B5EF4-FFF2-40B4-BE49-F238E27FC236}">
                <a16:creationId xmlns:a16="http://schemas.microsoft.com/office/drawing/2014/main" id="{CE68BFDB-ED7D-0566-C8D4-2F590400C5FD}"/>
              </a:ext>
            </a:extLst>
          </p:cNvPr>
          <p:cNvGrpSpPr/>
          <p:nvPr/>
        </p:nvGrpSpPr>
        <p:grpSpPr>
          <a:xfrm>
            <a:off x="381003" y="2282881"/>
            <a:ext cx="4269013" cy="3187699"/>
            <a:chOff x="381003" y="2282881"/>
            <a:chExt cx="4269013" cy="3187699"/>
          </a:xfrm>
        </p:grpSpPr>
        <p:grpSp>
          <p:nvGrpSpPr>
            <p:cNvPr id="13" name="Group 22">
              <a:extLst>
                <a:ext uri="{FF2B5EF4-FFF2-40B4-BE49-F238E27FC236}">
                  <a16:creationId xmlns:a16="http://schemas.microsoft.com/office/drawing/2014/main" id="{5AA38D41-E907-09BF-B17B-8E6358240FB5}"/>
                </a:ext>
              </a:extLst>
            </p:cNvPr>
            <p:cNvGrpSpPr/>
            <p:nvPr/>
          </p:nvGrpSpPr>
          <p:grpSpPr>
            <a:xfrm>
              <a:off x="381003" y="2282881"/>
              <a:ext cx="4269013" cy="3187699"/>
              <a:chOff x="381003" y="2282881"/>
              <a:chExt cx="4269013" cy="3187699"/>
            </a:xfrm>
          </p:grpSpPr>
          <p:sp>
            <p:nvSpPr>
              <p:cNvPr id="14" name="Rectangle 27">
                <a:extLst>
                  <a:ext uri="{FF2B5EF4-FFF2-40B4-BE49-F238E27FC236}">
                    <a16:creationId xmlns:a16="http://schemas.microsoft.com/office/drawing/2014/main" id="{9D9ACA5E-2835-1735-AD48-4095C2B77F27}"/>
                  </a:ext>
                </a:extLst>
              </p:cNvPr>
              <p:cNvSpPr/>
              <p:nvPr/>
            </p:nvSpPr>
            <p:spPr>
              <a:xfrm>
                <a:off x="381003" y="2753432"/>
                <a:ext cx="4269013" cy="2717148"/>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5" name="Rectangle 28">
                <a:extLst>
                  <a:ext uri="{FF2B5EF4-FFF2-40B4-BE49-F238E27FC236}">
                    <a16:creationId xmlns:a16="http://schemas.microsoft.com/office/drawing/2014/main" id="{62B786D7-6910-7F7D-0EE7-3E33D40E05CC}"/>
                  </a:ext>
                </a:extLst>
              </p:cNvPr>
              <p:cNvSpPr/>
              <p:nvPr/>
            </p:nvSpPr>
            <p:spPr>
              <a:xfrm>
                <a:off x="381003" y="2282881"/>
                <a:ext cx="4269013"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16" name="Group 23">
              <a:extLst>
                <a:ext uri="{FF2B5EF4-FFF2-40B4-BE49-F238E27FC236}">
                  <a16:creationId xmlns:a16="http://schemas.microsoft.com/office/drawing/2014/main" id="{29BDB81D-C5A5-FC17-A0FD-EACA799DC64A}"/>
                </a:ext>
              </a:extLst>
            </p:cNvPr>
            <p:cNvGrpSpPr/>
            <p:nvPr/>
          </p:nvGrpSpPr>
          <p:grpSpPr>
            <a:xfrm>
              <a:off x="522515" y="2407148"/>
              <a:ext cx="810981" cy="212268"/>
              <a:chOff x="522515" y="2407148"/>
              <a:chExt cx="810981" cy="212268"/>
            </a:xfrm>
          </p:grpSpPr>
          <p:sp>
            <p:nvSpPr>
              <p:cNvPr id="17" name="Oval 24">
                <a:extLst>
                  <a:ext uri="{FF2B5EF4-FFF2-40B4-BE49-F238E27FC236}">
                    <a16:creationId xmlns:a16="http://schemas.microsoft.com/office/drawing/2014/main" id="{7C1F8B48-CA89-18E6-DF36-88AA427F323F}"/>
                  </a:ext>
                </a:extLst>
              </p:cNvPr>
              <p:cNvSpPr/>
              <p:nvPr/>
            </p:nvSpPr>
            <p:spPr>
              <a:xfrm>
                <a:off x="522515" y="2407148"/>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8" name="Oval 25">
                <a:extLst>
                  <a:ext uri="{FF2B5EF4-FFF2-40B4-BE49-F238E27FC236}">
                    <a16:creationId xmlns:a16="http://schemas.microsoft.com/office/drawing/2014/main" id="{28F8BE7D-1686-260C-0371-D7756BD9F0DB}"/>
                  </a:ext>
                </a:extLst>
              </p:cNvPr>
              <p:cNvSpPr/>
              <p:nvPr/>
            </p:nvSpPr>
            <p:spPr>
              <a:xfrm>
                <a:off x="821871" y="2407148"/>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9" name="Oval 26">
                <a:extLst>
                  <a:ext uri="{FF2B5EF4-FFF2-40B4-BE49-F238E27FC236}">
                    <a16:creationId xmlns:a16="http://schemas.microsoft.com/office/drawing/2014/main" id="{CD6AD79A-15D3-3496-1E4A-1BCC4815DC54}"/>
                  </a:ext>
                </a:extLst>
              </p:cNvPr>
              <p:cNvSpPr/>
              <p:nvPr/>
            </p:nvSpPr>
            <p:spPr>
              <a:xfrm>
                <a:off x="1121228" y="2407148"/>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sp>
        <p:nvSpPr>
          <p:cNvPr id="20" name="Title 1">
            <a:extLst>
              <a:ext uri="{FF2B5EF4-FFF2-40B4-BE49-F238E27FC236}">
                <a16:creationId xmlns:a16="http://schemas.microsoft.com/office/drawing/2014/main" id="{CD8AA6D6-6451-615A-33E6-417B176955D0}"/>
              </a:ext>
            </a:extLst>
          </p:cNvPr>
          <p:cNvSpPr txBox="1">
            <a:spLocks noGrp="1"/>
          </p:cNvSpPr>
          <p:nvPr>
            <p:ph type="title"/>
          </p:nvPr>
        </p:nvSpPr>
        <p:spPr>
          <a:xfrm>
            <a:off x="381003" y="3077705"/>
            <a:ext cx="4269013" cy="2109182"/>
          </a:xfrm>
        </p:spPr>
        <p:txBody>
          <a:bodyPr anchorCtr="1"/>
          <a:lstStyle>
            <a:lvl1pPr algn="ctr">
              <a:defRPr sz="3200"/>
            </a:lvl1pPr>
          </a:lstStyle>
          <a:p>
            <a:pPr lvl="0"/>
            <a:r>
              <a:rPr lang="en-US"/>
              <a:t>Click to add title</a:t>
            </a:r>
          </a:p>
        </p:txBody>
      </p:sp>
      <p:grpSp>
        <p:nvGrpSpPr>
          <p:cNvPr id="21" name="Group 31">
            <a:extLst>
              <a:ext uri="{FF2B5EF4-FFF2-40B4-BE49-F238E27FC236}">
                <a16:creationId xmlns:a16="http://schemas.microsoft.com/office/drawing/2014/main" id="{152F3644-B83C-34F3-6347-C70EDAE6553E}"/>
              </a:ext>
            </a:extLst>
          </p:cNvPr>
          <p:cNvGrpSpPr/>
          <p:nvPr/>
        </p:nvGrpSpPr>
        <p:grpSpPr>
          <a:xfrm>
            <a:off x="4934495" y="731510"/>
            <a:ext cx="6876507" cy="4739070"/>
            <a:chOff x="4934495" y="731510"/>
            <a:chExt cx="6876507" cy="4739070"/>
          </a:xfrm>
        </p:grpSpPr>
        <p:grpSp>
          <p:nvGrpSpPr>
            <p:cNvPr id="22" name="Group 32">
              <a:extLst>
                <a:ext uri="{FF2B5EF4-FFF2-40B4-BE49-F238E27FC236}">
                  <a16:creationId xmlns:a16="http://schemas.microsoft.com/office/drawing/2014/main" id="{2062A52C-3151-20F7-745D-5AD37DA02C13}"/>
                </a:ext>
              </a:extLst>
            </p:cNvPr>
            <p:cNvGrpSpPr/>
            <p:nvPr/>
          </p:nvGrpSpPr>
          <p:grpSpPr>
            <a:xfrm>
              <a:off x="4934495" y="731510"/>
              <a:ext cx="6876507" cy="4739070"/>
              <a:chOff x="4934495" y="731510"/>
              <a:chExt cx="6876507" cy="4739070"/>
            </a:xfrm>
          </p:grpSpPr>
          <p:sp>
            <p:nvSpPr>
              <p:cNvPr id="23" name="Rectangle 37">
                <a:extLst>
                  <a:ext uri="{FF2B5EF4-FFF2-40B4-BE49-F238E27FC236}">
                    <a16:creationId xmlns:a16="http://schemas.microsoft.com/office/drawing/2014/main" id="{603FF856-710B-103A-7963-CD0ABF4D9560}"/>
                  </a:ext>
                </a:extLst>
              </p:cNvPr>
              <p:cNvSpPr/>
              <p:nvPr/>
            </p:nvSpPr>
            <p:spPr>
              <a:xfrm>
                <a:off x="4934495" y="1202061"/>
                <a:ext cx="6876507" cy="4268519"/>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24" name="Rectangle 38">
                <a:extLst>
                  <a:ext uri="{FF2B5EF4-FFF2-40B4-BE49-F238E27FC236}">
                    <a16:creationId xmlns:a16="http://schemas.microsoft.com/office/drawing/2014/main" id="{C8952FA5-1238-21FB-99C7-ABB84956ABE9}"/>
                  </a:ext>
                </a:extLst>
              </p:cNvPr>
              <p:cNvSpPr/>
              <p:nvPr/>
            </p:nvSpPr>
            <p:spPr>
              <a:xfrm>
                <a:off x="4934495" y="731510"/>
                <a:ext cx="6876507"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25" name="Group 33">
              <a:extLst>
                <a:ext uri="{FF2B5EF4-FFF2-40B4-BE49-F238E27FC236}">
                  <a16:creationId xmlns:a16="http://schemas.microsoft.com/office/drawing/2014/main" id="{A29CD834-5E56-08EC-7825-07B5C32AC70B}"/>
                </a:ext>
              </a:extLst>
            </p:cNvPr>
            <p:cNvGrpSpPr/>
            <p:nvPr/>
          </p:nvGrpSpPr>
          <p:grpSpPr>
            <a:xfrm>
              <a:off x="5076008" y="855777"/>
              <a:ext cx="810980" cy="212268"/>
              <a:chOff x="5076008" y="855777"/>
              <a:chExt cx="810980" cy="212268"/>
            </a:xfrm>
          </p:grpSpPr>
          <p:sp>
            <p:nvSpPr>
              <p:cNvPr id="26" name="Oval 34">
                <a:extLst>
                  <a:ext uri="{FF2B5EF4-FFF2-40B4-BE49-F238E27FC236}">
                    <a16:creationId xmlns:a16="http://schemas.microsoft.com/office/drawing/2014/main" id="{3A37BFE1-5D31-1CFE-2724-5C1B2805F1AE}"/>
                  </a:ext>
                </a:extLst>
              </p:cNvPr>
              <p:cNvSpPr/>
              <p:nvPr/>
            </p:nvSpPr>
            <p:spPr>
              <a:xfrm>
                <a:off x="5076008" y="85577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27" name="Oval 35">
                <a:extLst>
                  <a:ext uri="{FF2B5EF4-FFF2-40B4-BE49-F238E27FC236}">
                    <a16:creationId xmlns:a16="http://schemas.microsoft.com/office/drawing/2014/main" id="{66E63B44-E166-90C4-F436-80ADBB60E54B}"/>
                  </a:ext>
                </a:extLst>
              </p:cNvPr>
              <p:cNvSpPr/>
              <p:nvPr/>
            </p:nvSpPr>
            <p:spPr>
              <a:xfrm>
                <a:off x="5375364" y="85577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28" name="Oval 36">
                <a:extLst>
                  <a:ext uri="{FF2B5EF4-FFF2-40B4-BE49-F238E27FC236}">
                    <a16:creationId xmlns:a16="http://schemas.microsoft.com/office/drawing/2014/main" id="{8EFD58F6-39AE-84B2-F78F-E26D1AE73688}"/>
                  </a:ext>
                </a:extLst>
              </p:cNvPr>
              <p:cNvSpPr/>
              <p:nvPr/>
            </p:nvSpPr>
            <p:spPr>
              <a:xfrm>
                <a:off x="5674720" y="85577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sp>
        <p:nvSpPr>
          <p:cNvPr id="29" name="Content Placeholder 2">
            <a:extLst>
              <a:ext uri="{FF2B5EF4-FFF2-40B4-BE49-F238E27FC236}">
                <a16:creationId xmlns:a16="http://schemas.microsoft.com/office/drawing/2014/main" id="{0071A3D6-3993-F09F-8A19-293444D8C79D}"/>
              </a:ext>
            </a:extLst>
          </p:cNvPr>
          <p:cNvSpPr txBox="1">
            <a:spLocks noGrp="1"/>
          </p:cNvSpPr>
          <p:nvPr>
            <p:ph idx="4294967295"/>
          </p:nvPr>
        </p:nvSpPr>
        <p:spPr>
          <a:xfrm>
            <a:off x="4934495" y="1202061"/>
            <a:ext cx="6876498" cy="4268519"/>
          </a:xfrm>
        </p:spPr>
        <p:txBody>
          <a:bodyPr/>
          <a:lstStyle>
            <a:lvl1pPr>
              <a:defRPr sz="3200"/>
            </a:lvl1pPr>
            <a:lvl2pPr>
              <a:defRPr sz="2800"/>
            </a:lvl2pPr>
            <a:lvl3pPr>
              <a:defRPr sz="2400"/>
            </a:lvl3pPr>
            <a:lvl4pPr>
              <a:defRPr sz="2000"/>
            </a:lvl4pPr>
            <a:lvl5pP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pic>
        <p:nvPicPr>
          <p:cNvPr id="30" name="Graphic 5">
            <a:extLst>
              <a:ext uri="{FF2B5EF4-FFF2-40B4-BE49-F238E27FC236}">
                <a16:creationId xmlns:a16="http://schemas.microsoft.com/office/drawing/2014/main" id="{32C928B2-FC7D-C602-DCA5-46CE2F7FD606}"/>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rcRect r="15256"/>
          <a:stretch>
            <a:fillRect/>
          </a:stretch>
        </p:blipFill>
        <p:spPr>
          <a:xfrm rot="16200004">
            <a:off x="1495716" y="-1028659"/>
            <a:ext cx="2029126" cy="4086444"/>
          </a:xfrm>
          <a:prstGeom prst="rect">
            <a:avLst/>
          </a:prstGeom>
          <a:noFill/>
          <a:ln cap="flat">
            <a:noFill/>
          </a:ln>
        </p:spPr>
      </p:pic>
      <p:sp>
        <p:nvSpPr>
          <p:cNvPr id="31" name="Rectangle 39">
            <a:extLst>
              <a:ext uri="{FF2B5EF4-FFF2-40B4-BE49-F238E27FC236}">
                <a16:creationId xmlns:a16="http://schemas.microsoft.com/office/drawing/2014/main" id="{33D58560-447E-8F75-1D45-4E3CDE0BD97F}"/>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32" name="Straight Connector 40">
            <a:extLst>
              <a:ext uri="{FF2B5EF4-FFF2-40B4-BE49-F238E27FC236}">
                <a16:creationId xmlns:a16="http://schemas.microsoft.com/office/drawing/2014/main" id="{093C481C-4BC9-5C41-E299-DF90977B82A8}"/>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33" name="Date Placeholder 3">
            <a:extLst>
              <a:ext uri="{FF2B5EF4-FFF2-40B4-BE49-F238E27FC236}">
                <a16:creationId xmlns:a16="http://schemas.microsoft.com/office/drawing/2014/main" id="{B30A3821-47EB-CA77-F3EB-C27956BE66A2}"/>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45F449B5-2916-4D1D-81DB-6CE5A54F8E54}" type="datetime1">
              <a:rPr lang="en-US"/>
              <a:pPr lvl="0"/>
              <a:t>5/6/2026</a:t>
            </a:fld>
            <a:endParaRPr lang="en-US"/>
          </a:p>
        </p:txBody>
      </p:sp>
      <p:pic>
        <p:nvPicPr>
          <p:cNvPr id="34" name="Graphic 42">
            <a:extLst>
              <a:ext uri="{FF2B5EF4-FFF2-40B4-BE49-F238E27FC236}">
                <a16:creationId xmlns:a16="http://schemas.microsoft.com/office/drawing/2014/main" id="{7CCF2648-8730-5FE1-9247-DD2A286AF465}"/>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42010" y="6405152"/>
            <a:ext cx="274320" cy="274320"/>
          </a:xfrm>
          <a:prstGeom prst="rect">
            <a:avLst/>
          </a:prstGeom>
          <a:noFill/>
          <a:ln cap="flat">
            <a:noFill/>
          </a:ln>
        </p:spPr>
      </p:pic>
      <p:pic>
        <p:nvPicPr>
          <p:cNvPr id="35" name="Graphic 43">
            <a:extLst>
              <a:ext uri="{FF2B5EF4-FFF2-40B4-BE49-F238E27FC236}">
                <a16:creationId xmlns:a16="http://schemas.microsoft.com/office/drawing/2014/main" id="{E6E8EC67-8BD4-3125-E627-B4226534329C}"/>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a:stretch>
            <a:fillRect/>
          </a:stretch>
        </p:blipFill>
        <p:spPr>
          <a:xfrm>
            <a:off x="9168944" y="6405152"/>
            <a:ext cx="274320" cy="274320"/>
          </a:xfrm>
          <a:prstGeom prst="rect">
            <a:avLst/>
          </a:prstGeom>
          <a:noFill/>
          <a:ln cap="flat">
            <a:noFill/>
          </a:ln>
        </p:spPr>
      </p:pic>
      <p:pic>
        <p:nvPicPr>
          <p:cNvPr id="36" name="Graphic 44">
            <a:extLst>
              <a:ext uri="{FF2B5EF4-FFF2-40B4-BE49-F238E27FC236}">
                <a16:creationId xmlns:a16="http://schemas.microsoft.com/office/drawing/2014/main" id="{C2E6BEC5-B2B7-9524-6A24-14E91BB579F3}"/>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5"/>
              </a:ext>
            </a:extLst>
          </a:blip>
          <a:srcRect l="13558" t="13558" r="13558" b="13558"/>
          <a:stretch>
            <a:fillRect/>
          </a:stretch>
        </p:blipFill>
        <p:spPr>
          <a:xfrm>
            <a:off x="8795887" y="6405152"/>
            <a:ext cx="274320" cy="274320"/>
          </a:xfrm>
          <a:prstGeom prst="rect">
            <a:avLst/>
          </a:prstGeom>
          <a:noFill/>
          <a:ln cap="flat">
            <a:noFill/>
          </a:ln>
        </p:spPr>
      </p:pic>
      <p:sp>
        <p:nvSpPr>
          <p:cNvPr id="37" name="Slide Number Placeholder 5">
            <a:extLst>
              <a:ext uri="{FF2B5EF4-FFF2-40B4-BE49-F238E27FC236}">
                <a16:creationId xmlns:a16="http://schemas.microsoft.com/office/drawing/2014/main" id="{73CEA7FF-CF25-B6D8-DC41-67FEE9A899BF}"/>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35F3780A-5CE5-42A0-806D-0451E4CD46EC}" type="slidenum">
              <a:t>‹#›</a:t>
            </a:fld>
            <a:endParaRPr lang="en-US"/>
          </a:p>
        </p:txBody>
      </p:sp>
      <p:sp>
        <p:nvSpPr>
          <p:cNvPr id="38" name="Rectangle 46">
            <a:extLst>
              <a:ext uri="{FF2B5EF4-FFF2-40B4-BE49-F238E27FC236}">
                <a16:creationId xmlns:a16="http://schemas.microsoft.com/office/drawing/2014/main" id="{57049136-8F9B-04BD-52C2-01B5B7661B15}"/>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36338522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E1FA1998-7CA7-41F4-6180-2F0BC961DF71}"/>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3" name="Straight Connector 5">
            <a:extLst>
              <a:ext uri="{FF2B5EF4-FFF2-40B4-BE49-F238E27FC236}">
                <a16:creationId xmlns:a16="http://schemas.microsoft.com/office/drawing/2014/main" id="{0BB83E66-9040-1866-7747-539022B01350}"/>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4" name="Date Placeholder 3">
            <a:extLst>
              <a:ext uri="{FF2B5EF4-FFF2-40B4-BE49-F238E27FC236}">
                <a16:creationId xmlns:a16="http://schemas.microsoft.com/office/drawing/2014/main" id="{9BF343B5-56C2-BD7E-DAA0-2D79FA3A2FAE}"/>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BDAFED49-575E-4078-AEBA-17ED939FA46B}" type="datetime1">
              <a:rPr lang="en-US"/>
              <a:pPr lvl="0"/>
              <a:t>5/6/2026</a:t>
            </a:fld>
            <a:endParaRPr lang="en-US"/>
          </a:p>
        </p:txBody>
      </p:sp>
      <p:pic>
        <p:nvPicPr>
          <p:cNvPr id="5" name="Graphic 7">
            <a:extLst>
              <a:ext uri="{FF2B5EF4-FFF2-40B4-BE49-F238E27FC236}">
                <a16:creationId xmlns:a16="http://schemas.microsoft.com/office/drawing/2014/main" id="{993E548B-1B07-DB6A-2394-D513DE629D0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542010" y="6405152"/>
            <a:ext cx="274320" cy="274320"/>
          </a:xfrm>
          <a:prstGeom prst="rect">
            <a:avLst/>
          </a:prstGeom>
          <a:noFill/>
          <a:ln cap="flat">
            <a:noFill/>
          </a:ln>
        </p:spPr>
      </p:pic>
      <p:pic>
        <p:nvPicPr>
          <p:cNvPr id="6" name="Graphic 8">
            <a:extLst>
              <a:ext uri="{FF2B5EF4-FFF2-40B4-BE49-F238E27FC236}">
                <a16:creationId xmlns:a16="http://schemas.microsoft.com/office/drawing/2014/main" id="{E78DA589-AC41-15A2-B4BB-008D51486207}"/>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rcRect/>
          <a:stretch>
            <a:fillRect/>
          </a:stretch>
        </p:blipFill>
        <p:spPr>
          <a:xfrm>
            <a:off x="9168944" y="6405152"/>
            <a:ext cx="274320" cy="274320"/>
          </a:xfrm>
          <a:prstGeom prst="rect">
            <a:avLst/>
          </a:prstGeom>
          <a:noFill/>
          <a:ln cap="flat">
            <a:noFill/>
          </a:ln>
        </p:spPr>
      </p:pic>
      <p:pic>
        <p:nvPicPr>
          <p:cNvPr id="7" name="Graphic 9">
            <a:extLst>
              <a:ext uri="{FF2B5EF4-FFF2-40B4-BE49-F238E27FC236}">
                <a16:creationId xmlns:a16="http://schemas.microsoft.com/office/drawing/2014/main" id="{0EF4B6BC-8748-F6A0-B8A0-C86C233FCE13}"/>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l="13558" t="13558" r="13558" b="13558"/>
          <a:stretch>
            <a:fillRect/>
          </a:stretch>
        </p:blipFill>
        <p:spPr>
          <a:xfrm>
            <a:off x="8795887" y="6405152"/>
            <a:ext cx="274320" cy="274320"/>
          </a:xfrm>
          <a:prstGeom prst="rect">
            <a:avLst/>
          </a:prstGeom>
          <a:noFill/>
          <a:ln cap="flat">
            <a:noFill/>
          </a:ln>
        </p:spPr>
      </p:pic>
      <p:sp>
        <p:nvSpPr>
          <p:cNvPr id="8" name="Slide Number Placeholder 5">
            <a:extLst>
              <a:ext uri="{FF2B5EF4-FFF2-40B4-BE49-F238E27FC236}">
                <a16:creationId xmlns:a16="http://schemas.microsoft.com/office/drawing/2014/main" id="{986988CB-0D7C-BA1B-D158-BC9EC5DFFC60}"/>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32BBFAE0-85DD-4791-9DBC-14C7CA4F2704}" type="slidenum">
              <a:t>‹#›</a:t>
            </a:fld>
            <a:endParaRPr lang="en-US"/>
          </a:p>
        </p:txBody>
      </p:sp>
      <p:sp>
        <p:nvSpPr>
          <p:cNvPr id="9" name="Rectangle 16">
            <a:extLst>
              <a:ext uri="{FF2B5EF4-FFF2-40B4-BE49-F238E27FC236}">
                <a16:creationId xmlns:a16="http://schemas.microsoft.com/office/drawing/2014/main" id="{C0FED44D-147D-D47F-1C0F-4855F5AA03AE}"/>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1399620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7"/>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1CB351-3FF3-0D8F-EDF0-C91CC9BDA2AF}"/>
              </a:ext>
            </a:extLst>
          </p:cNvPr>
          <p:cNvSpPr txBox="1">
            <a:spLocks noGrp="1"/>
          </p:cNvSpPr>
          <p:nvPr>
            <p:ph type="title"/>
          </p:nvPr>
        </p:nvSpPr>
        <p:spPr>
          <a:xfrm>
            <a:off x="381003" y="381003"/>
            <a:ext cx="11430000" cy="1325559"/>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3" name="Text Placeholder 2">
            <a:extLst>
              <a:ext uri="{FF2B5EF4-FFF2-40B4-BE49-F238E27FC236}">
                <a16:creationId xmlns:a16="http://schemas.microsoft.com/office/drawing/2014/main" id="{608F85AD-EC51-5B14-C998-76D87CF5E4AC}"/>
              </a:ext>
            </a:extLst>
          </p:cNvPr>
          <p:cNvSpPr txBox="1">
            <a:spLocks noGrp="1"/>
          </p:cNvSpPr>
          <p:nvPr>
            <p:ph type="body" idx="1"/>
          </p:nvPr>
        </p:nvSpPr>
        <p:spPr>
          <a:xfrm>
            <a:off x="381003" y="1825627"/>
            <a:ext cx="11430000" cy="4351336"/>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38E9E17-C4DA-A280-9479-6CE93E8822E0}"/>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entury Gothic"/>
              </a:defRPr>
            </a:lvl1pPr>
          </a:lstStyle>
          <a:p>
            <a:pPr lvl="0"/>
            <a:fld id="{EC645C0B-BB92-4CD9-9193-80BEDD5CAADB}" type="datetime1">
              <a:rPr lang="en-US"/>
              <a:pPr lvl="0"/>
              <a:t>5/6/2026</a:t>
            </a:fld>
            <a:endParaRPr lang="en-US"/>
          </a:p>
        </p:txBody>
      </p:sp>
      <p:sp>
        <p:nvSpPr>
          <p:cNvPr id="5" name="Footer Placeholder 4">
            <a:extLst>
              <a:ext uri="{FF2B5EF4-FFF2-40B4-BE49-F238E27FC236}">
                <a16:creationId xmlns:a16="http://schemas.microsoft.com/office/drawing/2014/main" id="{454C6542-7396-310C-3BB1-7DAF9EEBE9BE}"/>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entury Gothic"/>
              </a:defRPr>
            </a:lvl1pPr>
          </a:lstStyle>
          <a:p>
            <a:pPr lvl="0"/>
            <a:endParaRPr lang="en-US"/>
          </a:p>
        </p:txBody>
      </p:sp>
      <p:sp>
        <p:nvSpPr>
          <p:cNvPr id="6" name="Slide Number Placeholder 5">
            <a:extLst>
              <a:ext uri="{FF2B5EF4-FFF2-40B4-BE49-F238E27FC236}">
                <a16:creationId xmlns:a16="http://schemas.microsoft.com/office/drawing/2014/main" id="{C4E9E913-D387-6F1C-5FDB-C2D3164DF1A2}"/>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entury Gothic"/>
              </a:defRPr>
            </a:lvl1pPr>
          </a:lstStyle>
          <a:p>
            <a:pPr lvl="0"/>
            <a:fld id="{F6362774-03D3-418A-A71B-D0BDCF1DDF12}"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Jumble"/>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entury Gothic"/>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entury Gothic"/>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entury Gothic"/>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entury Gothic"/>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8" Type="http://schemas.openxmlformats.org/officeDocument/2006/relationships/image" Target="../media/image29.webp"/><Relationship Id="rId3" Type="http://schemas.openxmlformats.org/officeDocument/2006/relationships/image" Target="../media/image24.webp"/><Relationship Id="rId7"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9.xml"/><Relationship Id="rId6" Type="http://schemas.openxmlformats.org/officeDocument/2006/relationships/image" Target="../media/image27.png"/><Relationship Id="rId11" Type="http://schemas.openxmlformats.org/officeDocument/2006/relationships/image" Target="../media/image32.jpg"/><Relationship Id="rId5" Type="http://schemas.openxmlformats.org/officeDocument/2006/relationships/image" Target="../media/image26.png"/><Relationship Id="rId10" Type="http://schemas.openxmlformats.org/officeDocument/2006/relationships/image" Target="../media/image31.jpg"/><Relationship Id="rId4" Type="http://schemas.openxmlformats.org/officeDocument/2006/relationships/image" Target="../media/image25.jpg"/><Relationship Id="rId9" Type="http://schemas.openxmlformats.org/officeDocument/2006/relationships/image" Target="../media/image30.jpg"/></Relationships>
</file>

<file path=ppt/slides/_rels/slide19.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hyperlink" Target="https://en.wikipedia.org/wiki/Stationery" TargetMode="External"/><Relationship Id="rId2" Type="http://schemas.openxmlformats.org/officeDocument/2006/relationships/hyperlink" Target="https://en.wikipedia.org/wiki/Paper_size" TargetMode="External"/><Relationship Id="rId1" Type="http://schemas.openxmlformats.org/officeDocument/2006/relationships/slideLayout" Target="../slideLayouts/slideLayout5.xml"/><Relationship Id="rId6" Type="http://schemas.openxmlformats.org/officeDocument/2006/relationships/hyperlink" Target="https://en.wikipedia.org/wiki/Pattern" TargetMode="External"/><Relationship Id="rId5" Type="http://schemas.openxmlformats.org/officeDocument/2006/relationships/hyperlink" Target="https://en.wikipedia.org/wiki/Trademark" TargetMode="External"/><Relationship Id="rId4" Type="http://schemas.openxmlformats.org/officeDocument/2006/relationships/hyperlink" Target="https://en.wikipedia.org/wiki/Logo"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5.xml"/><Relationship Id="rId4" Type="http://schemas.openxmlformats.org/officeDocument/2006/relationships/image" Target="../media/image45.png"/></Relationships>
</file>

<file path=ppt/slides/_rels/slide2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5.xml"/><Relationship Id="rId4" Type="http://schemas.openxmlformats.org/officeDocument/2006/relationships/image" Target="../media/image48.png"/></Relationships>
</file>

<file path=ppt/slides/_rels/slide2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hyperlink" Target="https://www.netxl.com/?srsltid=AfmBOoqQB9qkNIF9JBZKmE4PTvUzL6xJ7PY9jMe4BQ-daYnob_WLAMRC" TargetMode="External"/><Relationship Id="rId2" Type="http://schemas.openxmlformats.org/officeDocument/2006/relationships/hyperlink" Target="https://uk.indeed.com/cmp/Netxl-Ltd/jobs?jk=fed9ad20b6c819b3&amp;start=0&amp;clearPrefilter=1" TargetMode="External"/><Relationship Id="rId1" Type="http://schemas.openxmlformats.org/officeDocument/2006/relationships/slideLayout" Target="../slideLayouts/slideLayout9.xml"/><Relationship Id="rId4" Type="http://schemas.openxmlformats.org/officeDocument/2006/relationships/image" Target="../media/image58.png"/></Relationships>
</file>

<file path=ppt/slides/_rels/slide40.xml.rels><?xml version="1.0" encoding="UTF-8" standalone="yes"?>
<Relationships xmlns="http://schemas.openxmlformats.org/package/2006/relationships"><Relationship Id="rId3" Type="http://schemas.openxmlformats.org/officeDocument/2006/relationships/hyperlink" Target="https://www.matchdaycollective.com/" TargetMode="External"/><Relationship Id="rId2" Type="http://schemas.openxmlformats.org/officeDocument/2006/relationships/hyperlink" Target="https://uk.indeed.com/cmp/Matchday-Collective/jobs?jk=8ffadb33c3041dd9&amp;start=0&amp;clearPrefilter=1" TargetMode="External"/><Relationship Id="rId1" Type="http://schemas.openxmlformats.org/officeDocument/2006/relationships/slideLayout" Target="../slideLayouts/slideLayout9.xml"/><Relationship Id="rId4" Type="http://schemas.openxmlformats.org/officeDocument/2006/relationships/image" Target="../media/image59.png"/></Relationships>
</file>

<file path=ppt/slides/_rels/slide41.xml.rels><?xml version="1.0" encoding="UTF-8" standalone="yes"?>
<Relationships xmlns="http://schemas.openxmlformats.org/package/2006/relationships"><Relationship Id="rId3" Type="http://schemas.openxmlformats.org/officeDocument/2006/relationships/hyperlink" Target="https://chinaminutes.com/" TargetMode="External"/><Relationship Id="rId2" Type="http://schemas.openxmlformats.org/officeDocument/2006/relationships/hyperlink" Target="https://uk.indeed.com/cmp/China-Minutes/jobs?jk=dc5b5490c2705a29&amp;start=0&amp;clearPrefilter=1" TargetMode="External"/><Relationship Id="rId1" Type="http://schemas.openxmlformats.org/officeDocument/2006/relationships/slideLayout" Target="../slideLayouts/slideLayout9.xml"/><Relationship Id="rId4" Type="http://schemas.openxmlformats.org/officeDocument/2006/relationships/image" Target="../media/image60.png"/></Relationships>
</file>

<file path=ppt/slides/_rels/slide42.xml.rels><?xml version="1.0" encoding="UTF-8" standalone="yes"?>
<Relationships xmlns="http://schemas.openxmlformats.org/package/2006/relationships"><Relationship Id="rId3" Type="http://schemas.openxmlformats.org/officeDocument/2006/relationships/hyperlink" Target="https://britasia.tv/?gad_source=1&amp;gad_campaignid=23232822369&amp;gclid=CjwKCAjwhqfPBhBWEiwAZo196oqTbPxuy-jI4_CovXP3q7Kz8U4jiXEa3cEjTuP_T3Fdjk_kWDUCXxoCs7AQAvD_BwE" TargetMode="External"/><Relationship Id="rId2" Type="http://schemas.openxmlformats.org/officeDocument/2006/relationships/hyperlink" Target="https://uk.indeed.com/cmp/Britasia-Tv-Broadcast-Ltd/jobs?jk=5d07e369fcf9b258&amp;start=0&amp;clearPrefilter=1" TargetMode="External"/><Relationship Id="rId1" Type="http://schemas.openxmlformats.org/officeDocument/2006/relationships/slideLayout" Target="../slideLayouts/slideLayout9.xml"/><Relationship Id="rId4" Type="http://schemas.openxmlformats.org/officeDocument/2006/relationships/image" Target="../media/image61.png"/></Relationships>
</file>

<file path=ppt/slides/_rels/slide43.xml.rels><?xml version="1.0" encoding="UTF-8" standalone="yes"?>
<Relationships xmlns="http://schemas.openxmlformats.org/package/2006/relationships"><Relationship Id="rId3" Type="http://schemas.openxmlformats.org/officeDocument/2006/relationships/hyperlink" Target="https://jobs.games-workshop.com/search-and-apply/warhammer-concept-artist?utm_source=Indeed&amp;utm_medium=organic&amp;utm_campaign=Indeed" TargetMode="External"/><Relationship Id="rId2" Type="http://schemas.openxmlformats.org/officeDocument/2006/relationships/hyperlink" Target="https://www.warhammer.com/en-GB/home?srsltid=AfmBOoqU0FZpMOs1MqeeKugxLu3P1ST88ardkggKwbvvUO9oDBeBr4YY" TargetMode="External"/><Relationship Id="rId1" Type="http://schemas.openxmlformats.org/officeDocument/2006/relationships/slideLayout" Target="../slideLayouts/slideLayout9.xml"/><Relationship Id="rId4" Type="http://schemas.openxmlformats.org/officeDocument/2006/relationships/image" Target="../media/image62.png"/></Relationships>
</file>

<file path=ppt/slides/_rels/slide4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hyperlink" Target="https://soulbound.game/" TargetMode="External"/><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3" Type="http://schemas.openxmlformats.org/officeDocument/2006/relationships/hyperlink" Target="https://www.instagram.com/sketch.comics.ltd/" TargetMode="External"/><Relationship Id="rId2" Type="http://schemas.openxmlformats.org/officeDocument/2006/relationships/hyperlink" Target="https://www.twine.net/projects/b9fq00-sketch-comic-illustrator-remote-job?utm_source=linkedin.com&amp;utm_medium=social&amp;utm_campaign=linkedin_job" TargetMode="External"/><Relationship Id="rId1" Type="http://schemas.openxmlformats.org/officeDocument/2006/relationships/slideLayout" Target="../slideLayouts/slideLayout9.xml"/><Relationship Id="rId4" Type="http://schemas.openxmlformats.org/officeDocument/2006/relationships/image" Target="../media/image64.png"/></Relationships>
</file>

<file path=ppt/slides/_rels/slide46.xml.rels><?xml version="1.0" encoding="UTF-8" standalone="yes"?>
<Relationships xmlns="http://schemas.openxmlformats.org/package/2006/relationships"><Relationship Id="rId3" Type="http://schemas.openxmlformats.org/officeDocument/2006/relationships/hyperlink" Target="https://cloudimperiumgames.com/" TargetMode="External"/><Relationship Id="rId2" Type="http://schemas.openxmlformats.org/officeDocument/2006/relationships/hyperlink" Target="https://cloudimperiumgames.wd503.myworkdayjobs.com/CIG_Global_Careers/job/Manchester/Creature-Artist_JR101188-2/apply?source=linkedin" TargetMode="External"/><Relationship Id="rId1" Type="http://schemas.openxmlformats.org/officeDocument/2006/relationships/slideLayout" Target="../slideLayouts/slideLayout9.xml"/><Relationship Id="rId4" Type="http://schemas.openxmlformats.org/officeDocument/2006/relationships/image" Target="../media/image65.png"/></Relationships>
</file>

<file path=ppt/slides/_rels/slide47.xml.rels><?xml version="1.0" encoding="UTF-8" standalone="yes"?>
<Relationships xmlns="http://schemas.openxmlformats.org/package/2006/relationships"><Relationship Id="rId3" Type="http://schemas.openxmlformats.org/officeDocument/2006/relationships/hyperlink" Target="https://apply.workable.com/sideinc/" TargetMode="External"/><Relationship Id="rId2" Type="http://schemas.openxmlformats.org/officeDocument/2006/relationships/hyperlink" Target="https://apply.workable.com/sideinc/j/830A9E33F0/?utm_source=linkedin.com" TargetMode="External"/><Relationship Id="rId1" Type="http://schemas.openxmlformats.org/officeDocument/2006/relationships/slideLayout" Target="../slideLayouts/slideLayout9.xml"/><Relationship Id="rId4" Type="http://schemas.openxmlformats.org/officeDocument/2006/relationships/image" Target="../media/image66.png"/></Relationships>
</file>

<file path=ppt/slides/_rels/slide4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hyperlink" Target="https://www.disneycareers.com/en/internships-united-kingdom-programme" TargetMode="External"/><Relationship Id="rId1" Type="http://schemas.openxmlformats.org/officeDocument/2006/relationships/slideLayout" Target="../slideLayouts/slideLayout9.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9.xml"/></Relationships>
</file>

<file path=ppt/slides/_rels/slide54.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hyperlink" Target="https://conceptartworld.com/" TargetMode="External"/><Relationship Id="rId1" Type="http://schemas.openxmlformats.org/officeDocument/2006/relationships/slideLayout" Target="../slideLayouts/slideLayout9.xml"/></Relationships>
</file>

<file path=ppt/slides/_rels/slide55.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hyperlink" Target="https://www.conceptartassociation.com/" TargetMode="External"/><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9.xml"/></Relationships>
</file>

<file path=ppt/slides/_rels/slide5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hyperlink" Target="https://characterdesignreferences.com/artist-of-the-week" TargetMode="External"/><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hyperlink" Target="https://uowtsd-my.sharepoint.com/:w:/g/personal/2404102_student_uwtsd_ac_uk/IQBhMlIJCWA-TbVgF6ApzXZ6AYdLba3ksnlOUjFGmnuwuNk?e=NrcqXK" TargetMode="External"/><Relationship Id="rId1" Type="http://schemas.openxmlformats.org/officeDocument/2006/relationships/slideLayout" Target="../slideLayouts/slideLayout9.xml"/></Relationships>
</file>

<file path=ppt/slides/_rels/slide59.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hyperlink" Target="https://killmondaygames.com/" TargetMode="External"/><Relationship Id="rId1" Type="http://schemas.openxmlformats.org/officeDocument/2006/relationships/slideLayout" Target="../slideLayouts/slideLayout9.xml"/><Relationship Id="rId4" Type="http://schemas.openxmlformats.org/officeDocument/2006/relationships/image" Target="../media/image75.jpeg"/></Relationships>
</file>

<file path=ppt/slides/_rels/slide60.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9.xml"/></Relationships>
</file>

<file path=ppt/slides/_rels/slide61.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jpeg"/><Relationship Id="rId1" Type="http://schemas.openxmlformats.org/officeDocument/2006/relationships/slideLayout" Target="../slideLayouts/slideLayout9.xml"/><Relationship Id="rId4" Type="http://schemas.openxmlformats.org/officeDocument/2006/relationships/image" Target="../media/image79.png"/></Relationships>
</file>

<file path=ppt/slides/_rels/slide6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hyperlink" Target="https://www.glitchprod.com/" TargetMode="External"/><Relationship Id="rId1" Type="http://schemas.openxmlformats.org/officeDocument/2006/relationships/slideLayout" Target="../slideLayouts/slideLayout5.xml"/><Relationship Id="rId4" Type="http://schemas.openxmlformats.org/officeDocument/2006/relationships/image" Target="../media/image81.png"/></Relationships>
</file>

<file path=ppt/slides/_rels/slide63.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5.xml"/></Relationships>
</file>

<file path=ppt/slides/_rels/slide64.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jpeg"/><Relationship Id="rId1" Type="http://schemas.openxmlformats.org/officeDocument/2006/relationships/slideLayout" Target="../slideLayouts/slideLayout5.xml"/></Relationships>
</file>

<file path=ppt/slides/_rels/slide65.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5.xml"/></Relationships>
</file>

<file path=ppt/slides/_rels/slide66.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5.xml"/></Relationships>
</file>

<file path=ppt/slides/_rels/slide67.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5.xml"/></Relationships>
</file>

<file path=ppt/slides/_rels/slide68.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5.xml"/></Relationships>
</file>

<file path=ppt/slides/_rels/slide69.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5.xml"/></Relationships>
</file>

<file path=ppt/slides/_rels/slide70.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5.xml"/></Relationships>
</file>

<file path=ppt/slides/_rels/slide71.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5.xml"/></Relationships>
</file>

<file path=ppt/slides/_rels/slide72.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5.xml"/></Relationships>
</file>

<file path=ppt/slides/_rels/slide73.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hyperlink" Target="https://theaoi.com/" TargetMode="External"/><Relationship Id="rId1" Type="http://schemas.openxmlformats.org/officeDocument/2006/relationships/slideLayout" Target="../slideLayouts/slideLayout5.xml"/><Relationship Id="rId4" Type="http://schemas.openxmlformats.org/officeDocument/2006/relationships/image" Target="../media/image95.png"/></Relationships>
</file>

<file path=ppt/slides/_rels/slide74.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hyperlink" Target="https://www.creativereview.co.uk/" TargetMode="External"/><Relationship Id="rId1" Type="http://schemas.openxmlformats.org/officeDocument/2006/relationships/slideLayout" Target="../slideLayouts/slideLayout5.xml"/></Relationships>
</file>

<file path=ppt/slides/_rels/slide75.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hyperlink" Target="https://www.artistsandillustrators.co.uk/" TargetMode="External"/><Relationship Id="rId1" Type="http://schemas.openxmlformats.org/officeDocument/2006/relationships/slideLayout" Target="../slideLayouts/slideLayout5.xml"/><Relationship Id="rId4" Type="http://schemas.openxmlformats.org/officeDocument/2006/relationships/image" Target="../media/image98.png"/></Relationships>
</file>

<file path=ppt/slides/_rels/slide76.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hyperlink" Target="https://www.underconsideration.com/brandnew" TargetMode="External"/><Relationship Id="rId1" Type="http://schemas.openxmlformats.org/officeDocument/2006/relationships/slideLayout" Target="../slideLayouts/slideLayout5.xml"/></Relationships>
</file>

<file path=ppt/slides/_rels/slide77.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hyperlink" Target="https://www.thisiscolossal.com/" TargetMode="External"/><Relationship Id="rId1" Type="http://schemas.openxmlformats.org/officeDocument/2006/relationships/slideLayout" Target="../slideLayouts/slideLayout5.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9.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9.xml"/></Relationships>
</file>

<file path=ppt/slides/_rels/slide80.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png"/><Relationship Id="rId1" Type="http://schemas.openxmlformats.org/officeDocument/2006/relationships/slideLayout" Target="../slideLayouts/slideLayout5.xml"/></Relationships>
</file>

<file path=ppt/slides/_rels/slide81.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png"/><Relationship Id="rId1" Type="http://schemas.openxmlformats.org/officeDocument/2006/relationships/slideLayout" Target="../slideLayouts/slideLayout5.xml"/></Relationships>
</file>

<file path=ppt/slides/_rels/slide82.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06.png"/><Relationship Id="rId1" Type="http://schemas.openxmlformats.org/officeDocument/2006/relationships/slideLayout" Target="../slideLayouts/slideLayout5.xml"/></Relationships>
</file>

<file path=ppt/slides/_rels/slide83.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png"/><Relationship Id="rId1" Type="http://schemas.openxmlformats.org/officeDocument/2006/relationships/slideLayout" Target="../slideLayouts/slideLayout5.xml"/></Relationships>
</file>

<file path=ppt/slides/_rels/slide84.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png"/><Relationship Id="rId1" Type="http://schemas.openxmlformats.org/officeDocument/2006/relationships/slideLayout" Target="../slideLayouts/slideLayout5.xml"/><Relationship Id="rId4" Type="http://schemas.openxmlformats.org/officeDocument/2006/relationships/image" Target="../media/image112.png"/></Relationships>
</file>

<file path=ppt/slides/_rels/slide85.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5.xml"/></Relationships>
</file>

<file path=ppt/slides/_rels/slide86.xml.rels><?xml version="1.0" encoding="UTF-8" standalone="yes"?>
<Relationships xmlns="http://schemas.openxmlformats.org/package/2006/relationships"><Relationship Id="rId3" Type="http://schemas.openxmlformats.org/officeDocument/2006/relationships/hyperlink" Target="https://uowtsd-my.sharepoint.com/:w:/g/personal/2404102_student_uwtsd_ac_uk/IQAod2DkITcNRoghk7u2etHXAba-nE8KvfZw1x_10OSRr1Y?e=tt6RG7" TargetMode="External"/><Relationship Id="rId2" Type="http://schemas.openxmlformats.org/officeDocument/2006/relationships/image" Target="../media/image114.png"/><Relationship Id="rId1" Type="http://schemas.openxmlformats.org/officeDocument/2006/relationships/slideLayout" Target="../slideLayouts/slideLayout5.xml"/></Relationships>
</file>

<file path=ppt/slides/_rels/slide87.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hyperlink" Target="https://uowtsd-my.sharepoint.com/:w:/g/personal/2404102_student_uwtsd_ac_uk/IQAA_i8kTjI4Rbnu6Q61PaZAAbb9J21ZaTT27y3rZcG6K6Q?e=2NmwWc" TargetMode="External"/><Relationship Id="rId1" Type="http://schemas.openxmlformats.org/officeDocument/2006/relationships/slideLayout" Target="../slideLayouts/slideLayout5.xml"/></Relationships>
</file>

<file path=ppt/slides/_rels/slide88.xml.rels><?xml version="1.0" encoding="UTF-8" standalone="yes"?>
<Relationships xmlns="http://schemas.openxmlformats.org/package/2006/relationships"><Relationship Id="rId2" Type="http://schemas.openxmlformats.org/officeDocument/2006/relationships/hyperlink" Target="https://nationalcareers.service.gov.uk/careers-advice/covering-letter" TargetMode="External"/><Relationship Id="rId1" Type="http://schemas.openxmlformats.org/officeDocument/2006/relationships/slideLayout" Target="../slideLayouts/slideLayout5.xml"/></Relationships>
</file>

<file path=ppt/slides/_rels/slide89.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hyperlink" Target="https://uowtsd-my.sharepoint.com/:w:/g/personal/2404102_student_uwtsd_ac_uk/IQCt-NYuTTjBQ64lJL39Tn4iAR0rGl91hBjbYtH0vlWXHD0?e=IPagRG" TargetMode="External"/><Relationship Id="rId1" Type="http://schemas.openxmlformats.org/officeDocument/2006/relationships/slideLayout" Target="../slideLayouts/slideLayout5.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blipFill>
          <a:blip r:embed="rId3">
            <a:alphaModFix amt="80000"/>
          </a:blip>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605ED-8414-6976-6DA5-C5364D61839D}"/>
              </a:ext>
            </a:extLst>
          </p:cNvPr>
          <p:cNvSpPr txBox="1">
            <a:spLocks noGrp="1"/>
          </p:cNvSpPr>
          <p:nvPr>
            <p:ph type="title"/>
          </p:nvPr>
        </p:nvSpPr>
        <p:spPr>
          <a:xfrm>
            <a:off x="1839690" y="1362638"/>
            <a:ext cx="8508272" cy="4625785"/>
          </a:xfrm>
        </p:spPr>
        <p:txBody>
          <a:bodyPr/>
          <a:lstStyle/>
          <a:p>
            <a:pPr lvl="0"/>
            <a:r>
              <a:rPr lang="en-US" sz="5400"/>
              <a:t>Changemakers:</a:t>
            </a:r>
            <a:br>
              <a:rPr lang="en-US" sz="4800"/>
            </a:br>
            <a:r>
              <a:rPr lang="en-US" sz="4800"/>
              <a:t>Building your personal brand for Sustainable Employment</a:t>
            </a:r>
            <a:br>
              <a:rPr lang="en-US" sz="4800"/>
            </a:br>
            <a:r>
              <a:rPr lang="en-US" sz="4800"/>
              <a:t>ADVA5001</a:t>
            </a:r>
            <a:br>
              <a:rPr lang="en-US" sz="4800"/>
            </a:br>
            <a:br>
              <a:rPr lang="en-US" sz="4800"/>
            </a:br>
            <a:r>
              <a:rPr lang="en-US" sz="4000"/>
              <a:t>Maisie Clapham 2404102</a:t>
            </a:r>
            <a:endParaRPr lang="en-US" sz="48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8DE73-64B2-F88A-C43F-FEB708465141}"/>
              </a:ext>
            </a:extLst>
          </p:cNvPr>
          <p:cNvSpPr txBox="1">
            <a:spLocks noGrp="1"/>
          </p:cNvSpPr>
          <p:nvPr>
            <p:ph type="title"/>
          </p:nvPr>
        </p:nvSpPr>
        <p:spPr/>
        <p:txBody>
          <a:bodyPr/>
          <a:lstStyle/>
          <a:p>
            <a:pPr lvl="0"/>
            <a:r>
              <a:rPr lang="en-US"/>
              <a:t>Assignment 2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EE5D1-3E0B-712E-7518-673E168FFD08}"/>
              </a:ext>
            </a:extLst>
          </p:cNvPr>
          <p:cNvSpPr txBox="1">
            <a:spLocks noGrp="1"/>
          </p:cNvSpPr>
          <p:nvPr>
            <p:ph type="title"/>
          </p:nvPr>
        </p:nvSpPr>
        <p:spPr/>
        <p:txBody>
          <a:bodyPr/>
          <a:lstStyle/>
          <a:p>
            <a:pPr lvl="0"/>
            <a:r>
              <a:rPr lang="en-GB"/>
              <a:t>What to hand in for Assessment Two:</a:t>
            </a:r>
          </a:p>
        </p:txBody>
      </p:sp>
      <p:sp>
        <p:nvSpPr>
          <p:cNvPr id="3" name="Text Placeholder 2">
            <a:extLst>
              <a:ext uri="{FF2B5EF4-FFF2-40B4-BE49-F238E27FC236}">
                <a16:creationId xmlns:a16="http://schemas.microsoft.com/office/drawing/2014/main" id="{E9CB764B-CB7A-D07E-6362-F7D15CBBAB4A}"/>
              </a:ext>
            </a:extLst>
          </p:cNvPr>
          <p:cNvSpPr txBox="1">
            <a:spLocks noGrp="1"/>
          </p:cNvSpPr>
          <p:nvPr>
            <p:ph type="body" idx="4294967295"/>
          </p:nvPr>
        </p:nvSpPr>
        <p:spPr>
          <a:xfrm>
            <a:off x="641351" y="2289986"/>
            <a:ext cx="10907018" cy="3340102"/>
          </a:xfrm>
        </p:spPr>
        <p:txBody>
          <a:bodyPr/>
          <a:lstStyle/>
          <a:p>
            <a:pPr marL="0" lvl="0" indent="0">
              <a:lnSpc>
                <a:spcPts val="1900"/>
              </a:lnSpc>
              <a:buNone/>
            </a:pPr>
            <a:r>
              <a:rPr lang="en-GB" sz="2400"/>
              <a:t>Your skills for employment and skills diagram(s) PDF Page(s).</a:t>
            </a:r>
          </a:p>
          <a:p>
            <a:pPr marL="0" lvl="0" indent="0">
              <a:lnSpc>
                <a:spcPts val="1900"/>
              </a:lnSpc>
              <a:buNone/>
            </a:pPr>
            <a:r>
              <a:rPr lang="en-GB" sz="2400"/>
              <a:t>Conceptual development for brand identity.</a:t>
            </a:r>
          </a:p>
          <a:p>
            <a:pPr marL="0" lvl="0" indent="0">
              <a:lnSpc>
                <a:spcPts val="1900"/>
              </a:lnSpc>
              <a:buNone/>
            </a:pPr>
            <a:r>
              <a:rPr lang="en-GB" sz="2400"/>
              <a:t>Personal Corporate Identity and marketing plan for employment PDF Page(s).</a:t>
            </a:r>
          </a:p>
          <a:p>
            <a:pPr marL="285750" lvl="0" indent="-285750">
              <a:lnSpc>
                <a:spcPts val="1900"/>
              </a:lnSpc>
            </a:pPr>
            <a:endParaRPr lang="en-GB" sz="1800"/>
          </a:p>
        </p:txBody>
      </p:sp>
      <p:sp>
        <p:nvSpPr>
          <p:cNvPr id="4" name="Date Placeholder 3">
            <a:extLst>
              <a:ext uri="{FF2B5EF4-FFF2-40B4-BE49-F238E27FC236}">
                <a16:creationId xmlns:a16="http://schemas.microsoft.com/office/drawing/2014/main" id="{79CC2B56-D30A-C1A3-2B0D-374B26508BA3}"/>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7889D8D-A62A-4A46-9824-C9E1B100ADD4}"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5" name="Slide Number Placeholder 4">
            <a:extLst>
              <a:ext uri="{FF2B5EF4-FFF2-40B4-BE49-F238E27FC236}">
                <a16:creationId xmlns:a16="http://schemas.microsoft.com/office/drawing/2014/main" id="{EE5F8276-3FB6-EACA-2572-FB35264FBED1}"/>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FFAECB6-F124-4498-AA08-5EE7B7620E34}" type="slidenum">
              <a:rPr lang="en-US" sz="1800" b="0" i="0" u="none" strike="noStrike" kern="1200" cap="none" spc="0" baseline="0">
                <a:solidFill>
                  <a:srgbClr val="000000"/>
                </a:solidFill>
                <a:uFillTx/>
                <a:latin typeface="Jumble"/>
              </a:rPr>
              <a:t>3</a:t>
            </a:fld>
            <a:endParaRPr lang="en-US" sz="1800" b="0" i="0" u="none" strike="noStrike" kern="1200" cap="none" spc="0" baseline="0">
              <a:solidFill>
                <a:srgbClr val="000000"/>
              </a:solidFill>
              <a:uFillTx/>
              <a:latin typeface="Jumble"/>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CB31E-982F-2A0F-E910-FB23F24DA2EC}"/>
              </a:ext>
            </a:extLst>
          </p:cNvPr>
          <p:cNvSpPr>
            <a:spLocks noGrp="1"/>
          </p:cNvSpPr>
          <p:nvPr>
            <p:ph type="title"/>
          </p:nvPr>
        </p:nvSpPr>
        <p:spPr/>
        <p:txBody>
          <a:bodyPr/>
          <a:lstStyle/>
          <a:p>
            <a:r>
              <a:rPr lang="en-GB" dirty="0"/>
              <a:t>Personal Branding</a:t>
            </a:r>
          </a:p>
        </p:txBody>
      </p:sp>
    </p:spTree>
    <p:extLst>
      <p:ext uri="{BB962C8B-B14F-4D97-AF65-F5344CB8AC3E}">
        <p14:creationId xmlns:p14="http://schemas.microsoft.com/office/powerpoint/2010/main" val="3097392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0E7E3DB-FA93-E783-77B2-A6E45B5554C7}"/>
              </a:ext>
            </a:extLst>
          </p:cNvPr>
          <p:cNvSpPr>
            <a:spLocks noGrp="1"/>
          </p:cNvSpPr>
          <p:nvPr>
            <p:ph type="title"/>
          </p:nvPr>
        </p:nvSpPr>
        <p:spPr/>
        <p:txBody>
          <a:bodyPr/>
          <a:lstStyle/>
          <a:p>
            <a:r>
              <a:rPr lang="en-GB" dirty="0"/>
              <a:t>Sabrina Carpenter</a:t>
            </a:r>
          </a:p>
        </p:txBody>
      </p:sp>
      <p:sp>
        <p:nvSpPr>
          <p:cNvPr id="6" name="Text Placeholder 5">
            <a:extLst>
              <a:ext uri="{FF2B5EF4-FFF2-40B4-BE49-F238E27FC236}">
                <a16:creationId xmlns:a16="http://schemas.microsoft.com/office/drawing/2014/main" id="{1AA413B3-7C3E-3ED0-7D7C-53F91545D8A1}"/>
              </a:ext>
            </a:extLst>
          </p:cNvPr>
          <p:cNvSpPr>
            <a:spLocks noGrp="1"/>
          </p:cNvSpPr>
          <p:nvPr>
            <p:ph type="body" idx="4294967295"/>
          </p:nvPr>
        </p:nvSpPr>
        <p:spPr>
          <a:xfrm>
            <a:off x="641351" y="1917697"/>
            <a:ext cx="5967996" cy="3340102"/>
          </a:xfrm>
        </p:spPr>
        <p:txBody>
          <a:bodyPr/>
          <a:lstStyle/>
          <a:p>
            <a:pPr marL="0" indent="0">
              <a:buNone/>
            </a:pPr>
            <a:r>
              <a:rPr lang="en-GB" dirty="0"/>
              <a:t>Although she is a singer and not an artist, Sabrina Carpenter is an example of a really good brand. With the release of her album Short ‘N’ Sweet, Sabrina switched to a 60’s inspired aesthetic for her outfits, music videos and concerts. It makes her stand out against other artists and creates instant recognisability with her. </a:t>
            </a:r>
          </a:p>
        </p:txBody>
      </p:sp>
      <p:pic>
        <p:nvPicPr>
          <p:cNvPr id="2050" name="Picture 2" descr="Sabrina Carpenter Core Aesthetic">
            <a:extLst>
              <a:ext uri="{FF2B5EF4-FFF2-40B4-BE49-F238E27FC236}">
                <a16:creationId xmlns:a16="http://schemas.microsoft.com/office/drawing/2014/main" id="{0ABA685D-C3E4-896F-9453-31BBD1A307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04421" y="382895"/>
            <a:ext cx="2417846" cy="335641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13 ideas de Eics | sabrina carpenter, fotos de sabrina, famosos">
            <a:extLst>
              <a:ext uri="{FF2B5EF4-FFF2-40B4-BE49-F238E27FC236}">
                <a16:creationId xmlns:a16="http://schemas.microsoft.com/office/drawing/2014/main" id="{801D20FA-0356-D1D6-1CC6-53889BB0B8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8843" y="2391776"/>
            <a:ext cx="2639965" cy="3501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5641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35F38-F336-E3B5-AF90-A49A01776266}"/>
              </a:ext>
            </a:extLst>
          </p:cNvPr>
          <p:cNvSpPr>
            <a:spLocks noGrp="1"/>
          </p:cNvSpPr>
          <p:nvPr>
            <p:ph type="title"/>
          </p:nvPr>
        </p:nvSpPr>
        <p:spPr/>
        <p:txBody>
          <a:bodyPr/>
          <a:lstStyle/>
          <a:p>
            <a:r>
              <a:rPr lang="en-GB" dirty="0"/>
              <a:t>Fanta</a:t>
            </a:r>
          </a:p>
        </p:txBody>
      </p:sp>
      <p:sp>
        <p:nvSpPr>
          <p:cNvPr id="3" name="Text Placeholder 2">
            <a:extLst>
              <a:ext uri="{FF2B5EF4-FFF2-40B4-BE49-F238E27FC236}">
                <a16:creationId xmlns:a16="http://schemas.microsoft.com/office/drawing/2014/main" id="{78CD1E0F-D5A4-9F64-CB73-D057E6BACE4E}"/>
              </a:ext>
            </a:extLst>
          </p:cNvPr>
          <p:cNvSpPr>
            <a:spLocks noGrp="1"/>
          </p:cNvSpPr>
          <p:nvPr>
            <p:ph type="body" idx="4294967295"/>
          </p:nvPr>
        </p:nvSpPr>
        <p:spPr>
          <a:xfrm>
            <a:off x="641351" y="1917697"/>
            <a:ext cx="6481344" cy="3340102"/>
          </a:xfrm>
        </p:spPr>
        <p:txBody>
          <a:bodyPr/>
          <a:lstStyle/>
          <a:p>
            <a:pPr marL="0" indent="0">
              <a:buNone/>
            </a:pPr>
            <a:r>
              <a:rPr lang="en-GB" sz="2800" dirty="0"/>
              <a:t>Fanta is a popular brand of drink, although they don’t have the most interesting branding to it as the brand seems too popular to really care about that now. I’m not the biggest fan of the neon orange they use for the advertising but that might be because of my personal taste. As the neon is very bright and eye-catching. </a:t>
            </a:r>
          </a:p>
          <a:p>
            <a:pPr marL="0" indent="0">
              <a:buNone/>
            </a:pPr>
            <a:endParaRPr lang="en-GB" dirty="0"/>
          </a:p>
        </p:txBody>
      </p:sp>
      <p:pic>
        <p:nvPicPr>
          <p:cNvPr id="3074" name="Picture 2" descr="Fanta: Lemons, Oranges • Ads of the World™ | Part of The Clio Network">
            <a:extLst>
              <a:ext uri="{FF2B5EF4-FFF2-40B4-BE49-F238E27FC236}">
                <a16:creationId xmlns:a16="http://schemas.microsoft.com/office/drawing/2014/main" id="{1B20B61A-268E-6D47-9A23-35BED2360B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41323" y="320840"/>
            <a:ext cx="2465834" cy="348915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Fanta Drinks AD">
            <a:extLst>
              <a:ext uri="{FF2B5EF4-FFF2-40B4-BE49-F238E27FC236}">
                <a16:creationId xmlns:a16="http://schemas.microsoft.com/office/drawing/2014/main" id="{EC86039E-C3A0-FBDA-64C5-6226D1FF10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2695" y="3208420"/>
            <a:ext cx="2653295" cy="2653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80442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BB8FE-D9AE-2B6A-135C-71D84799E870}"/>
              </a:ext>
            </a:extLst>
          </p:cNvPr>
          <p:cNvSpPr>
            <a:spLocks noGrp="1"/>
          </p:cNvSpPr>
          <p:nvPr>
            <p:ph type="title"/>
          </p:nvPr>
        </p:nvSpPr>
        <p:spPr/>
        <p:txBody>
          <a:bodyPr/>
          <a:lstStyle/>
          <a:p>
            <a:r>
              <a:rPr lang="en-GB" dirty="0"/>
              <a:t>Superman</a:t>
            </a:r>
          </a:p>
        </p:txBody>
      </p:sp>
      <p:sp>
        <p:nvSpPr>
          <p:cNvPr id="3" name="Text Placeholder 2">
            <a:extLst>
              <a:ext uri="{FF2B5EF4-FFF2-40B4-BE49-F238E27FC236}">
                <a16:creationId xmlns:a16="http://schemas.microsoft.com/office/drawing/2014/main" id="{BFD46819-D5B5-AFA4-B272-E8C62AA2CE64}"/>
              </a:ext>
            </a:extLst>
          </p:cNvPr>
          <p:cNvSpPr>
            <a:spLocks noGrp="1"/>
          </p:cNvSpPr>
          <p:nvPr>
            <p:ph type="body" idx="4294967295"/>
          </p:nvPr>
        </p:nvSpPr>
        <p:spPr>
          <a:xfrm>
            <a:off x="641351" y="1917697"/>
            <a:ext cx="6192586" cy="3340102"/>
          </a:xfrm>
        </p:spPr>
        <p:txBody>
          <a:bodyPr/>
          <a:lstStyle/>
          <a:p>
            <a:pPr marL="0" indent="0">
              <a:buNone/>
            </a:pPr>
            <a:r>
              <a:rPr lang="en-GB" sz="2000" dirty="0"/>
              <a:t>Superman has one of the most recognisable brands for a superhero. The bright red and blue, go together nicely. Tied together with the iconic superman ‘House of El’ symbol. It has worked for so many decades as well as when other characters have ties to superman, like Conner Kent or Supergirl that icon symbol ties them all together. The new superman doe’s such a good job when sticking to this brand, not dulling down the bright colours, the curly strand of hair at the front. It makes you feel hopeful and makes you think of superman. Unlike, man of steel which ruined Superman’s brand with the too serious themes and the muted colours. </a:t>
            </a:r>
          </a:p>
        </p:txBody>
      </p:sp>
      <p:pic>
        <p:nvPicPr>
          <p:cNvPr id="4098" name="Picture 2" descr="Superman – Bedford Playhouse">
            <a:extLst>
              <a:ext uri="{FF2B5EF4-FFF2-40B4-BE49-F238E27FC236}">
                <a16:creationId xmlns:a16="http://schemas.microsoft.com/office/drawing/2014/main" id="{DEA72A47-657F-9D05-DA73-8D9E9C1C4F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4373" y="426963"/>
            <a:ext cx="2516811" cy="3773906"/>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What about Superman do you think makes him the greatest superhero? : r/ superman">
            <a:extLst>
              <a:ext uri="{FF2B5EF4-FFF2-40B4-BE49-F238E27FC236}">
                <a16:creationId xmlns:a16="http://schemas.microsoft.com/office/drawing/2014/main" id="{0DB0A45B-31E8-EA31-EEC0-D7FAC9DFAB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5971" y="1917697"/>
            <a:ext cx="2676369" cy="40596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1499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FE74A-B0C3-7A6E-35B6-CB8B687ADBE2}"/>
              </a:ext>
            </a:extLst>
          </p:cNvPr>
          <p:cNvSpPr>
            <a:spLocks noGrp="1"/>
          </p:cNvSpPr>
          <p:nvPr>
            <p:ph type="title"/>
          </p:nvPr>
        </p:nvSpPr>
        <p:spPr/>
        <p:txBody>
          <a:bodyPr/>
          <a:lstStyle/>
          <a:p>
            <a:r>
              <a:rPr lang="en-GB" dirty="0"/>
              <a:t>Junji Ito</a:t>
            </a:r>
          </a:p>
        </p:txBody>
      </p:sp>
      <p:sp>
        <p:nvSpPr>
          <p:cNvPr id="3" name="Text Placeholder 2">
            <a:extLst>
              <a:ext uri="{FF2B5EF4-FFF2-40B4-BE49-F238E27FC236}">
                <a16:creationId xmlns:a16="http://schemas.microsoft.com/office/drawing/2014/main" id="{B1166DDA-EF9B-2C74-10D3-5066AC586E12}"/>
              </a:ext>
            </a:extLst>
          </p:cNvPr>
          <p:cNvSpPr>
            <a:spLocks noGrp="1"/>
          </p:cNvSpPr>
          <p:nvPr>
            <p:ph type="body" idx="4294967295"/>
          </p:nvPr>
        </p:nvSpPr>
        <p:spPr>
          <a:xfrm>
            <a:off x="641351" y="1917697"/>
            <a:ext cx="5454649" cy="3340102"/>
          </a:xfrm>
        </p:spPr>
        <p:txBody>
          <a:bodyPr/>
          <a:lstStyle/>
          <a:p>
            <a:pPr marL="0" indent="0">
              <a:buNone/>
            </a:pPr>
            <a:r>
              <a:rPr lang="en-GB" sz="1800" dirty="0"/>
              <a:t>Junji Ito otherwise known as the ‘Master Of Horror’. He is a Japanese horror manga artist, known for his sickening work and horrifying depictions of real-life struggles. Junji Ito has this instant recognisability with her work, even although all </a:t>
            </a:r>
            <a:r>
              <a:rPr lang="en-GB" sz="1800" dirty="0" err="1"/>
              <a:t>mangas</a:t>
            </a:r>
            <a:r>
              <a:rPr lang="en-GB" sz="1800" dirty="0"/>
              <a:t> are printed in black and white. Ito uses all different shades to create a beautiful piece, his work is so complex when people try to turn it into anime, the work lacks the incredible detail put into every panel. Ito’s work uses a mixture of simple drawings and incredibly detailed grotesque pieces to really disturb the viewer and often lure them into a false sense of security. </a:t>
            </a:r>
          </a:p>
        </p:txBody>
      </p:sp>
      <p:pic>
        <p:nvPicPr>
          <p:cNvPr id="5122" name="Picture 2" descr="Junji Ito - His Style, His Themes and How He Scares Us - RehnWriter">
            <a:extLst>
              <a:ext uri="{FF2B5EF4-FFF2-40B4-BE49-F238E27FC236}">
                <a16:creationId xmlns:a16="http://schemas.microsoft.com/office/drawing/2014/main" id="{FBA1E97B-ECD7-BB01-3DDB-69EB43C469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4860" y="2311245"/>
            <a:ext cx="5074820" cy="3612078"/>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Junji Ito - Wikipedia">
            <a:extLst>
              <a:ext uri="{FF2B5EF4-FFF2-40B4-BE49-F238E27FC236}">
                <a16:creationId xmlns:a16="http://schemas.microsoft.com/office/drawing/2014/main" id="{ECD4E93B-A328-B87D-21F0-C28556815F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73388" y="426963"/>
            <a:ext cx="2051443" cy="2874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8533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4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997DB-D599-7D0E-B892-4E00103612BB}"/>
              </a:ext>
            </a:extLst>
          </p:cNvPr>
          <p:cNvSpPr txBox="1">
            <a:spLocks noGrp="1"/>
          </p:cNvSpPr>
          <p:nvPr>
            <p:ph type="title"/>
          </p:nvPr>
        </p:nvSpPr>
        <p:spPr>
          <a:xfrm>
            <a:off x="408270" y="-1109779"/>
            <a:ext cx="5946388" cy="2219550"/>
          </a:xfrm>
        </p:spPr>
        <p:txBody>
          <a:bodyPr/>
          <a:lstStyle/>
          <a:p>
            <a:pPr lvl="0"/>
            <a:r>
              <a:rPr lang="en-US" dirty="0"/>
              <a:t>Personal Branding</a:t>
            </a:r>
          </a:p>
        </p:txBody>
      </p:sp>
      <p:sp>
        <p:nvSpPr>
          <p:cNvPr id="3" name="Date Placeholder 3">
            <a:extLst>
              <a:ext uri="{FF2B5EF4-FFF2-40B4-BE49-F238E27FC236}">
                <a16:creationId xmlns:a16="http://schemas.microsoft.com/office/drawing/2014/main" id="{1F7F20C1-6B2B-3115-EE86-A8C5650263B6}"/>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EEA646C-238F-496D-A651-FBB24958EF1C}"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4" name="Slide Number Placeholder 4">
            <a:extLst>
              <a:ext uri="{FF2B5EF4-FFF2-40B4-BE49-F238E27FC236}">
                <a16:creationId xmlns:a16="http://schemas.microsoft.com/office/drawing/2014/main" id="{7B596EFF-F558-98CB-712D-985B12576220}"/>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458FA9C-5FF0-4589-9A95-61BEAC574D9F}" type="slidenum">
              <a:rPr/>
              <a:t>9</a:t>
            </a:fld>
            <a:endParaRPr lang="en-US" sz="1800" b="0" i="0" u="none" strike="noStrike" kern="1200" cap="none" spc="0" baseline="0">
              <a:solidFill>
                <a:srgbClr val="000000"/>
              </a:solidFill>
              <a:uFillTx/>
              <a:latin typeface="Jumble"/>
            </a:endParaRPr>
          </a:p>
        </p:txBody>
      </p:sp>
      <p:pic>
        <p:nvPicPr>
          <p:cNvPr id="5" name="Picture 5">
            <a:extLst>
              <a:ext uri="{FF2B5EF4-FFF2-40B4-BE49-F238E27FC236}">
                <a16:creationId xmlns:a16="http://schemas.microsoft.com/office/drawing/2014/main" id="{627CF1FB-401D-07FD-3E0F-2E6DFA6FE1DC}"/>
              </a:ext>
            </a:extLst>
          </p:cNvPr>
          <p:cNvPicPr>
            <a:picLocks noChangeAspect="1"/>
          </p:cNvPicPr>
          <p:nvPr/>
        </p:nvPicPr>
        <p:blipFill>
          <a:blip r:embed="rId3"/>
          <a:srcRect l="7980" t="3839" r="4478"/>
          <a:stretch>
            <a:fillRect/>
          </a:stretch>
        </p:blipFill>
        <p:spPr>
          <a:xfrm>
            <a:off x="7101265" y="0"/>
            <a:ext cx="4682465" cy="6857999"/>
          </a:xfrm>
          <a:prstGeom prst="rect">
            <a:avLst/>
          </a:prstGeom>
          <a:noFill/>
          <a:ln cap="flat">
            <a:noFill/>
          </a:ln>
        </p:spPr>
      </p:pic>
      <p:sp>
        <p:nvSpPr>
          <p:cNvPr id="6" name="Text Placeholder 2">
            <a:extLst>
              <a:ext uri="{FF2B5EF4-FFF2-40B4-BE49-F238E27FC236}">
                <a16:creationId xmlns:a16="http://schemas.microsoft.com/office/drawing/2014/main" id="{3EE553C4-DFAB-9971-264D-27421B997653}"/>
              </a:ext>
            </a:extLst>
          </p:cNvPr>
          <p:cNvSpPr>
            <a:spLocks noGrp="1"/>
          </p:cNvSpPr>
          <p:nvPr>
            <p:ph type="body" idx="4294967295"/>
          </p:nvPr>
        </p:nvSpPr>
        <p:spPr>
          <a:xfrm>
            <a:off x="641351" y="1917697"/>
            <a:ext cx="5454649" cy="3340102"/>
          </a:xfrm>
        </p:spPr>
        <p:txBody>
          <a:bodyPr/>
          <a:lstStyle/>
          <a:p>
            <a:pPr marL="0" indent="0">
              <a:buNone/>
            </a:pPr>
            <a:r>
              <a:rPr lang="en-GB" sz="1800" dirty="0"/>
              <a:t>Here are some of the exercises, I did at the beginning of the term to help me started to build an identity for my brand and how I want to represent myself online.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4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CCAEE-998E-7319-62C0-351E553971E2}"/>
              </a:ext>
            </a:extLst>
          </p:cNvPr>
          <p:cNvSpPr txBox="1">
            <a:spLocks noGrp="1"/>
          </p:cNvSpPr>
          <p:nvPr>
            <p:ph type="title"/>
          </p:nvPr>
        </p:nvSpPr>
        <p:spPr>
          <a:xfrm>
            <a:off x="408270" y="-1109779"/>
            <a:ext cx="5946388" cy="2219550"/>
          </a:xfrm>
        </p:spPr>
        <p:txBody>
          <a:bodyPr/>
          <a:lstStyle/>
          <a:p>
            <a:pPr lvl="0"/>
            <a:r>
              <a:rPr lang="en-US" dirty="0"/>
              <a:t>Personal Branding</a:t>
            </a:r>
          </a:p>
        </p:txBody>
      </p:sp>
      <p:sp>
        <p:nvSpPr>
          <p:cNvPr id="3" name="Date Placeholder 3">
            <a:extLst>
              <a:ext uri="{FF2B5EF4-FFF2-40B4-BE49-F238E27FC236}">
                <a16:creationId xmlns:a16="http://schemas.microsoft.com/office/drawing/2014/main" id="{92228570-E840-7DD2-C221-38B4AB5AA2E4}"/>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6EB5E31-C36A-4EC8-9934-A02A3BA22DB2}"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4" name="Slide Number Placeholder 4">
            <a:extLst>
              <a:ext uri="{FF2B5EF4-FFF2-40B4-BE49-F238E27FC236}">
                <a16:creationId xmlns:a16="http://schemas.microsoft.com/office/drawing/2014/main" id="{F6BE7046-4EC6-BF16-2321-2BEA617D51F8}"/>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66FBC04-DD57-4958-B761-E659DD82CDA6}" type="slidenum">
              <a:rPr lang="en-US" sz="1800" b="0" i="0" u="none" strike="noStrike" kern="1200" cap="none" spc="0" baseline="0">
                <a:solidFill>
                  <a:srgbClr val="000000"/>
                </a:solidFill>
                <a:uFillTx/>
                <a:latin typeface="Jumble"/>
              </a:rPr>
              <a:t>10</a:t>
            </a:fld>
            <a:endParaRPr lang="en-US" sz="1800" b="0" i="0" u="none" strike="noStrike" kern="1200" cap="none" spc="0" baseline="0">
              <a:solidFill>
                <a:srgbClr val="000000"/>
              </a:solidFill>
              <a:uFillTx/>
              <a:latin typeface="Jumble"/>
            </a:endParaRPr>
          </a:p>
        </p:txBody>
      </p:sp>
      <p:pic>
        <p:nvPicPr>
          <p:cNvPr id="5" name="Picture 5">
            <a:extLst>
              <a:ext uri="{FF2B5EF4-FFF2-40B4-BE49-F238E27FC236}">
                <a16:creationId xmlns:a16="http://schemas.microsoft.com/office/drawing/2014/main" id="{84ADDCB7-D0C0-4860-C031-533E5BBF132D}"/>
              </a:ext>
            </a:extLst>
          </p:cNvPr>
          <p:cNvPicPr>
            <a:picLocks noChangeAspect="1"/>
          </p:cNvPicPr>
          <p:nvPr/>
        </p:nvPicPr>
        <p:blipFill>
          <a:blip r:embed="rId3"/>
          <a:srcRect l="6364" t="3637" r="6364" b="2626"/>
          <a:stretch>
            <a:fillRect/>
          </a:stretch>
        </p:blipFill>
        <p:spPr>
          <a:xfrm>
            <a:off x="7123000" y="17379"/>
            <a:ext cx="4764505" cy="6823241"/>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49">
    <p:spTree>
      <p:nvGrpSpPr>
        <p:cNvPr id="1" name=""/>
        <p:cNvGrpSpPr/>
        <p:nvPr/>
      </p:nvGrpSpPr>
      <p:grpSpPr>
        <a:xfrm>
          <a:off x="0" y="0"/>
          <a:ext cx="0" cy="0"/>
          <a:chOff x="0" y="0"/>
          <a:chExt cx="0" cy="0"/>
        </a:xfrm>
      </p:grpSpPr>
      <p:sp>
        <p:nvSpPr>
          <p:cNvPr id="3" name="Date Placeholder 3">
            <a:extLst>
              <a:ext uri="{FF2B5EF4-FFF2-40B4-BE49-F238E27FC236}">
                <a16:creationId xmlns:a16="http://schemas.microsoft.com/office/drawing/2014/main" id="{DA28E430-1F7E-E3BC-0D7D-8D83E8A50B82}"/>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A674325-4748-4368-B18F-CE8970D8513F}"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4" name="Slide Number Placeholder 4">
            <a:extLst>
              <a:ext uri="{FF2B5EF4-FFF2-40B4-BE49-F238E27FC236}">
                <a16:creationId xmlns:a16="http://schemas.microsoft.com/office/drawing/2014/main" id="{F605FF9A-9DC2-2AE0-1520-A21EFBA86C65}"/>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EDD422A-4C10-4342-9C6C-671FC2E39771}" type="slidenum">
              <a:rPr lang="en-US" sz="1800" b="0" i="0" u="none" strike="noStrike" kern="1200" cap="none" spc="0" baseline="0">
                <a:solidFill>
                  <a:srgbClr val="000000"/>
                </a:solidFill>
                <a:uFillTx/>
                <a:latin typeface="Jumble"/>
              </a:rPr>
              <a:t>11</a:t>
            </a:fld>
            <a:endParaRPr lang="en-US" sz="1800" b="0" i="0" u="none" strike="noStrike" kern="1200" cap="none" spc="0" baseline="0">
              <a:solidFill>
                <a:srgbClr val="000000"/>
              </a:solidFill>
              <a:uFillTx/>
              <a:latin typeface="Jumble"/>
            </a:endParaRPr>
          </a:p>
        </p:txBody>
      </p:sp>
      <p:pic>
        <p:nvPicPr>
          <p:cNvPr id="5" name="Picture 12">
            <a:extLst>
              <a:ext uri="{FF2B5EF4-FFF2-40B4-BE49-F238E27FC236}">
                <a16:creationId xmlns:a16="http://schemas.microsoft.com/office/drawing/2014/main" id="{A9084733-CC28-0377-F740-0B8039441565}"/>
              </a:ext>
            </a:extLst>
          </p:cNvPr>
          <p:cNvPicPr>
            <a:picLocks noChangeAspect="1"/>
          </p:cNvPicPr>
          <p:nvPr/>
        </p:nvPicPr>
        <p:blipFill>
          <a:blip r:embed="rId3"/>
          <a:srcRect l="10404" t="3838" r="5016" b="3637"/>
          <a:stretch>
            <a:fillRect/>
          </a:stretch>
        </p:blipFill>
        <p:spPr>
          <a:xfrm rot="16200004">
            <a:off x="2667005" y="-1572525"/>
            <a:ext cx="6857990" cy="10003051"/>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45">
    <p:spTree>
      <p:nvGrpSpPr>
        <p:cNvPr id="1" name=""/>
        <p:cNvGrpSpPr/>
        <p:nvPr/>
      </p:nvGrpSpPr>
      <p:grpSpPr>
        <a:xfrm>
          <a:off x="0" y="0"/>
          <a:ext cx="0" cy="0"/>
          <a:chOff x="0" y="0"/>
          <a:chExt cx="0" cy="0"/>
        </a:xfrm>
      </p:grpSpPr>
      <p:sp>
        <p:nvSpPr>
          <p:cNvPr id="3" name="Date Placeholder 3">
            <a:extLst>
              <a:ext uri="{FF2B5EF4-FFF2-40B4-BE49-F238E27FC236}">
                <a16:creationId xmlns:a16="http://schemas.microsoft.com/office/drawing/2014/main" id="{4C263DA6-28D2-AE2C-25AD-4BB0F5E0ADFF}"/>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9220AA2-C7C9-4063-8AF4-BD04B438269C}"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4" name="Slide Number Placeholder 4">
            <a:extLst>
              <a:ext uri="{FF2B5EF4-FFF2-40B4-BE49-F238E27FC236}">
                <a16:creationId xmlns:a16="http://schemas.microsoft.com/office/drawing/2014/main" id="{8AECBA95-D831-5AFE-8041-38FA88423C50}"/>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475B74A-8836-4450-AA00-3C3E4513FB1D}" type="slidenum">
              <a:rPr lang="en-US" sz="1800" b="0" i="0" u="none" strike="noStrike" kern="1200" cap="none" spc="0" baseline="0">
                <a:solidFill>
                  <a:srgbClr val="000000"/>
                </a:solidFill>
                <a:uFillTx/>
                <a:latin typeface="Jumble"/>
              </a:rPr>
              <a:t>12</a:t>
            </a:fld>
            <a:endParaRPr lang="en-US" sz="1800" b="0" i="0" u="none" strike="noStrike" kern="1200" cap="none" spc="0" baseline="0">
              <a:solidFill>
                <a:srgbClr val="000000"/>
              </a:solidFill>
              <a:uFillTx/>
              <a:latin typeface="Jumble"/>
            </a:endParaRPr>
          </a:p>
        </p:txBody>
      </p:sp>
      <p:pic>
        <p:nvPicPr>
          <p:cNvPr id="5" name="Picture 8">
            <a:extLst>
              <a:ext uri="{FF2B5EF4-FFF2-40B4-BE49-F238E27FC236}">
                <a16:creationId xmlns:a16="http://schemas.microsoft.com/office/drawing/2014/main" id="{02F536F1-EDDC-CEFF-F3F9-6F58BC19C38A}"/>
              </a:ext>
            </a:extLst>
          </p:cNvPr>
          <p:cNvPicPr>
            <a:picLocks noChangeAspect="1"/>
          </p:cNvPicPr>
          <p:nvPr/>
        </p:nvPicPr>
        <p:blipFill>
          <a:blip r:embed="rId3"/>
          <a:srcRect l="15984" t="4940" r="2214" b="2990"/>
          <a:stretch>
            <a:fillRect/>
          </a:stretch>
        </p:blipFill>
        <p:spPr>
          <a:xfrm rot="16200004">
            <a:off x="2570152" y="-1716980"/>
            <a:ext cx="6857987" cy="10291959"/>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B872F-4844-2AB1-2AD5-B5A16F6FB797}"/>
              </a:ext>
            </a:extLst>
          </p:cNvPr>
          <p:cNvSpPr>
            <a:spLocks noGrp="1"/>
          </p:cNvSpPr>
          <p:nvPr>
            <p:ph type="title"/>
          </p:nvPr>
        </p:nvSpPr>
        <p:spPr>
          <a:xfrm>
            <a:off x="375251" y="209980"/>
            <a:ext cx="5946388" cy="2219550"/>
          </a:xfrm>
        </p:spPr>
        <p:txBody>
          <a:bodyPr/>
          <a:lstStyle/>
          <a:p>
            <a:r>
              <a:rPr lang="en-GB" dirty="0"/>
              <a:t>SWOT Analysis</a:t>
            </a:r>
          </a:p>
        </p:txBody>
      </p:sp>
      <p:pic>
        <p:nvPicPr>
          <p:cNvPr id="6" name="Picture 5">
            <a:extLst>
              <a:ext uri="{FF2B5EF4-FFF2-40B4-BE49-F238E27FC236}">
                <a16:creationId xmlns:a16="http://schemas.microsoft.com/office/drawing/2014/main" id="{E57228F1-AACC-DEC8-417E-D4C45109AC80}"/>
              </a:ext>
            </a:extLst>
          </p:cNvPr>
          <p:cNvPicPr>
            <a:picLocks noChangeAspect="1"/>
          </p:cNvPicPr>
          <p:nvPr/>
        </p:nvPicPr>
        <p:blipFill>
          <a:blip r:embed="rId2"/>
          <a:srcRect l="29079" t="29708" r="30131" b="19298"/>
          <a:stretch>
            <a:fillRect/>
          </a:stretch>
        </p:blipFill>
        <p:spPr>
          <a:xfrm>
            <a:off x="3652033" y="209980"/>
            <a:ext cx="8164716" cy="5741639"/>
          </a:xfrm>
          <a:prstGeom prst="rect">
            <a:avLst/>
          </a:prstGeom>
        </p:spPr>
      </p:pic>
    </p:spTree>
    <p:extLst>
      <p:ext uri="{BB962C8B-B14F-4D97-AF65-F5344CB8AC3E}">
        <p14:creationId xmlns:p14="http://schemas.microsoft.com/office/powerpoint/2010/main" val="2708081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5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5248F-45C3-961D-10C5-A4C14306DE21}"/>
              </a:ext>
            </a:extLst>
          </p:cNvPr>
          <p:cNvSpPr txBox="1">
            <a:spLocks noGrp="1"/>
          </p:cNvSpPr>
          <p:nvPr>
            <p:ph type="title"/>
          </p:nvPr>
        </p:nvSpPr>
        <p:spPr>
          <a:xfrm>
            <a:off x="408270" y="-1109779"/>
            <a:ext cx="5946388" cy="2219550"/>
          </a:xfrm>
        </p:spPr>
        <p:txBody>
          <a:bodyPr/>
          <a:lstStyle/>
          <a:p>
            <a:pPr lvl="0"/>
            <a:r>
              <a:rPr lang="en-US"/>
              <a:t>Building a Brand</a:t>
            </a:r>
          </a:p>
        </p:txBody>
      </p:sp>
      <p:sp>
        <p:nvSpPr>
          <p:cNvPr id="3" name="Date Placeholder 3">
            <a:extLst>
              <a:ext uri="{FF2B5EF4-FFF2-40B4-BE49-F238E27FC236}">
                <a16:creationId xmlns:a16="http://schemas.microsoft.com/office/drawing/2014/main" id="{6E46E9E1-B12C-1AB4-CDA4-AF8B87C7D146}"/>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B90061E-F88E-496F-B4EC-11CF28E0178C}"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4" name="Slide Number Placeholder 4">
            <a:extLst>
              <a:ext uri="{FF2B5EF4-FFF2-40B4-BE49-F238E27FC236}">
                <a16:creationId xmlns:a16="http://schemas.microsoft.com/office/drawing/2014/main" id="{65E50B3F-F609-89A5-14CF-1540B040C408}"/>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E49E2B4-1D94-4204-BF88-C37B12A93B08}" type="slidenum">
              <a:rPr/>
              <a:t>14</a:t>
            </a:fld>
            <a:endParaRPr lang="en-US" sz="1800" b="0" i="0" u="none" strike="noStrike" kern="1200" cap="none" spc="0" baseline="0">
              <a:solidFill>
                <a:srgbClr val="000000"/>
              </a:solidFill>
              <a:uFillTx/>
              <a:latin typeface="Jumble"/>
            </a:endParaRPr>
          </a:p>
        </p:txBody>
      </p:sp>
      <p:pic>
        <p:nvPicPr>
          <p:cNvPr id="5" name="Picture 5">
            <a:extLst>
              <a:ext uri="{FF2B5EF4-FFF2-40B4-BE49-F238E27FC236}">
                <a16:creationId xmlns:a16="http://schemas.microsoft.com/office/drawing/2014/main" id="{36EFE10C-2AD7-5452-305E-721DBE2C0719}"/>
              </a:ext>
            </a:extLst>
          </p:cNvPr>
          <p:cNvPicPr>
            <a:picLocks noChangeAspect="1"/>
          </p:cNvPicPr>
          <p:nvPr/>
        </p:nvPicPr>
        <p:blipFill>
          <a:blip r:embed="rId3"/>
          <a:srcRect l="5555" t="8889" r="12829" b="5859"/>
          <a:stretch>
            <a:fillRect/>
          </a:stretch>
        </p:blipFill>
        <p:spPr>
          <a:xfrm>
            <a:off x="6648014" y="0"/>
            <a:ext cx="4924120" cy="6858004"/>
          </a:xfrm>
          <a:prstGeom prst="rect">
            <a:avLst/>
          </a:prstGeom>
          <a:noFill/>
          <a:ln cap="flat">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4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C77A1-CD0E-37DB-F7F3-683504A7BF14}"/>
              </a:ext>
            </a:extLst>
          </p:cNvPr>
          <p:cNvSpPr txBox="1">
            <a:spLocks noGrp="1"/>
          </p:cNvSpPr>
          <p:nvPr>
            <p:ph type="title"/>
          </p:nvPr>
        </p:nvSpPr>
        <p:spPr/>
        <p:txBody>
          <a:bodyPr/>
          <a:lstStyle/>
          <a:p>
            <a:pPr lvl="0"/>
            <a:r>
              <a:rPr lang="en-GB" dirty="0"/>
              <a:t>Professional Branding</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5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855D1-F17B-3DFA-61E1-EE268E25AA55}"/>
              </a:ext>
            </a:extLst>
          </p:cNvPr>
          <p:cNvSpPr txBox="1">
            <a:spLocks noGrp="1"/>
          </p:cNvSpPr>
          <p:nvPr>
            <p:ph type="title"/>
          </p:nvPr>
        </p:nvSpPr>
        <p:spPr>
          <a:xfrm>
            <a:off x="408270" y="-740811"/>
            <a:ext cx="2174509" cy="2219550"/>
          </a:xfrm>
        </p:spPr>
        <p:txBody>
          <a:bodyPr/>
          <a:lstStyle/>
          <a:p>
            <a:pPr lvl="0"/>
            <a:r>
              <a:rPr lang="en-US" dirty="0"/>
              <a:t>Building a Brand</a:t>
            </a:r>
          </a:p>
        </p:txBody>
      </p:sp>
      <p:sp>
        <p:nvSpPr>
          <p:cNvPr id="3" name="Date Placeholder 3">
            <a:extLst>
              <a:ext uri="{FF2B5EF4-FFF2-40B4-BE49-F238E27FC236}">
                <a16:creationId xmlns:a16="http://schemas.microsoft.com/office/drawing/2014/main" id="{C066D336-F98F-BB47-1E59-2EFA3F0853CA}"/>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D4BCB9B-D948-46B0-837C-75799C49C0EB}"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4" name="Slide Number Placeholder 4">
            <a:extLst>
              <a:ext uri="{FF2B5EF4-FFF2-40B4-BE49-F238E27FC236}">
                <a16:creationId xmlns:a16="http://schemas.microsoft.com/office/drawing/2014/main" id="{2CA394D3-3238-5C90-14D4-E9BC14AFF307}"/>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C5C6665-84D5-4AB9-9931-A98BB10F3E9A}" type="slidenum">
              <a:rPr lang="en-US" sz="1800" b="0" i="0" u="none" strike="noStrike" kern="1200" cap="none" spc="0" baseline="0">
                <a:solidFill>
                  <a:srgbClr val="000000"/>
                </a:solidFill>
                <a:uFillTx/>
                <a:latin typeface="Jumble"/>
              </a:rPr>
              <a:t>16</a:t>
            </a:fld>
            <a:endParaRPr lang="en-US" sz="1800" b="0" i="0" u="none" strike="noStrike" kern="1200" cap="none" spc="0" baseline="0">
              <a:solidFill>
                <a:srgbClr val="000000"/>
              </a:solidFill>
              <a:uFillTx/>
              <a:latin typeface="Jumble"/>
            </a:endParaRPr>
          </a:p>
        </p:txBody>
      </p:sp>
      <p:pic>
        <p:nvPicPr>
          <p:cNvPr id="5" name="Picture 6">
            <a:extLst>
              <a:ext uri="{FF2B5EF4-FFF2-40B4-BE49-F238E27FC236}">
                <a16:creationId xmlns:a16="http://schemas.microsoft.com/office/drawing/2014/main" id="{D4957A42-6034-C79A-4077-1A416EDB73BA}"/>
              </a:ext>
            </a:extLst>
          </p:cNvPr>
          <p:cNvPicPr>
            <a:picLocks noChangeAspect="1"/>
          </p:cNvPicPr>
          <p:nvPr/>
        </p:nvPicPr>
        <p:blipFill>
          <a:blip r:embed="rId3"/>
          <a:srcRect l="2423" t="9198" r="13934" b="4094"/>
          <a:stretch>
            <a:fillRect/>
          </a:stretch>
        </p:blipFill>
        <p:spPr>
          <a:xfrm rot="16200004">
            <a:off x="4023514" y="-1310490"/>
            <a:ext cx="6857991" cy="9478974"/>
          </a:xfrm>
          <a:prstGeom prst="rect">
            <a:avLst/>
          </a:prstGeom>
          <a:noFill/>
          <a:ln cap="flat">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5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4C4A-16CD-41C6-8275-F12F2F6B2E50}"/>
              </a:ext>
            </a:extLst>
          </p:cNvPr>
          <p:cNvSpPr txBox="1">
            <a:spLocks noGrp="1"/>
          </p:cNvSpPr>
          <p:nvPr>
            <p:ph type="title"/>
          </p:nvPr>
        </p:nvSpPr>
        <p:spPr>
          <a:xfrm>
            <a:off x="286896" y="-430232"/>
            <a:ext cx="1853676" cy="2219550"/>
          </a:xfrm>
        </p:spPr>
        <p:txBody>
          <a:bodyPr/>
          <a:lstStyle/>
          <a:p>
            <a:pPr lvl="0"/>
            <a:r>
              <a:rPr lang="en-US" dirty="0"/>
              <a:t>Building a Brand</a:t>
            </a:r>
          </a:p>
        </p:txBody>
      </p:sp>
      <p:sp>
        <p:nvSpPr>
          <p:cNvPr id="3" name="Date Placeholder 3">
            <a:extLst>
              <a:ext uri="{FF2B5EF4-FFF2-40B4-BE49-F238E27FC236}">
                <a16:creationId xmlns:a16="http://schemas.microsoft.com/office/drawing/2014/main" id="{13CC85C5-2AF9-D3FE-14B7-40AD677A4622}"/>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2B3AD67-E353-4159-B3AC-FCFF39131A54}"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4" name="Slide Number Placeholder 4">
            <a:extLst>
              <a:ext uri="{FF2B5EF4-FFF2-40B4-BE49-F238E27FC236}">
                <a16:creationId xmlns:a16="http://schemas.microsoft.com/office/drawing/2014/main" id="{C334A98B-487F-63AB-A68A-7C069EE212D5}"/>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4DDFA10-BB4D-4654-91D5-6457FE1C38F8}" type="slidenum">
              <a:rPr lang="en-US" sz="1800" b="0" i="0" u="none" strike="noStrike" kern="1200" cap="none" spc="0" baseline="0">
                <a:solidFill>
                  <a:srgbClr val="000000"/>
                </a:solidFill>
                <a:uFillTx/>
                <a:latin typeface="Jumble"/>
              </a:rPr>
              <a:t>17</a:t>
            </a:fld>
            <a:endParaRPr lang="en-US" sz="1800" b="0" i="0" u="none" strike="noStrike" kern="1200" cap="none" spc="0" baseline="0">
              <a:solidFill>
                <a:srgbClr val="000000"/>
              </a:solidFill>
              <a:uFillTx/>
              <a:latin typeface="Jumble"/>
            </a:endParaRPr>
          </a:p>
        </p:txBody>
      </p:sp>
      <p:pic>
        <p:nvPicPr>
          <p:cNvPr id="5" name="Picture 6">
            <a:extLst>
              <a:ext uri="{FF2B5EF4-FFF2-40B4-BE49-F238E27FC236}">
                <a16:creationId xmlns:a16="http://schemas.microsoft.com/office/drawing/2014/main" id="{936EF782-18B7-FD21-4E25-2AF9F6A8C72C}"/>
              </a:ext>
            </a:extLst>
          </p:cNvPr>
          <p:cNvPicPr>
            <a:picLocks noChangeAspect="1"/>
          </p:cNvPicPr>
          <p:nvPr/>
        </p:nvPicPr>
        <p:blipFill>
          <a:blip r:embed="rId3"/>
          <a:srcRect l="7377" t="8542" r="8689" b="966"/>
          <a:stretch>
            <a:fillRect/>
          </a:stretch>
        </p:blipFill>
        <p:spPr>
          <a:xfrm rot="16200004">
            <a:off x="3546921" y="-1500186"/>
            <a:ext cx="6857989" cy="9858368"/>
          </a:xfrm>
          <a:prstGeom prst="rect">
            <a:avLst/>
          </a:prstGeom>
          <a:noFill/>
          <a:ln cap="flat">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5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1ABAE-7C31-4126-D7F3-3D6977A65171}"/>
              </a:ext>
            </a:extLst>
          </p:cNvPr>
          <p:cNvSpPr txBox="1">
            <a:spLocks noGrp="1"/>
          </p:cNvSpPr>
          <p:nvPr>
            <p:ph type="title"/>
          </p:nvPr>
        </p:nvSpPr>
        <p:spPr>
          <a:xfrm>
            <a:off x="408270" y="-1109779"/>
            <a:ext cx="5946388" cy="2219550"/>
          </a:xfrm>
        </p:spPr>
        <p:txBody>
          <a:bodyPr/>
          <a:lstStyle/>
          <a:p>
            <a:pPr lvl="0"/>
            <a:r>
              <a:rPr lang="en-US"/>
              <a:t>Examples of Business Cards</a:t>
            </a:r>
          </a:p>
        </p:txBody>
      </p:sp>
      <p:sp>
        <p:nvSpPr>
          <p:cNvPr id="3" name="Date Placeholder 3">
            <a:extLst>
              <a:ext uri="{FF2B5EF4-FFF2-40B4-BE49-F238E27FC236}">
                <a16:creationId xmlns:a16="http://schemas.microsoft.com/office/drawing/2014/main" id="{9489D49A-2ADC-1C54-0EF0-39B85FD74246}"/>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DAD707C-1DB6-4ACE-9E7C-FB597B07854C}"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4" name="Slide Number Placeholder 4">
            <a:extLst>
              <a:ext uri="{FF2B5EF4-FFF2-40B4-BE49-F238E27FC236}">
                <a16:creationId xmlns:a16="http://schemas.microsoft.com/office/drawing/2014/main" id="{FE339835-62B8-A196-DB89-ECDC9002CAEB}"/>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B4AC955-B733-4708-B12E-9F59AD439CBF}" type="slidenum">
              <a:rPr lang="en-US" sz="1800" b="0" i="0" u="none" strike="noStrike" kern="1200" cap="none" spc="0" baseline="0">
                <a:solidFill>
                  <a:srgbClr val="000000"/>
                </a:solidFill>
                <a:uFillTx/>
                <a:latin typeface="Jumble"/>
              </a:rPr>
              <a:t>18</a:t>
            </a:fld>
            <a:endParaRPr lang="en-US" sz="1800" b="0" i="0" u="none" strike="noStrike" kern="1200" cap="none" spc="0" baseline="0">
              <a:solidFill>
                <a:srgbClr val="000000"/>
              </a:solidFill>
              <a:uFillTx/>
              <a:latin typeface="Jumble"/>
            </a:endParaRPr>
          </a:p>
        </p:txBody>
      </p:sp>
      <p:pic>
        <p:nvPicPr>
          <p:cNvPr id="5" name="Picture 5">
            <a:extLst>
              <a:ext uri="{FF2B5EF4-FFF2-40B4-BE49-F238E27FC236}">
                <a16:creationId xmlns:a16="http://schemas.microsoft.com/office/drawing/2014/main" id="{9F3175BD-D4BE-2894-0024-3CF1689AE324}"/>
              </a:ext>
            </a:extLst>
          </p:cNvPr>
          <p:cNvPicPr>
            <a:picLocks noChangeAspect="1"/>
          </p:cNvPicPr>
          <p:nvPr/>
        </p:nvPicPr>
        <p:blipFill>
          <a:blip r:embed="rId3"/>
          <a:stretch>
            <a:fillRect/>
          </a:stretch>
        </p:blipFill>
        <p:spPr>
          <a:xfrm>
            <a:off x="581887" y="1109770"/>
            <a:ext cx="2700232" cy="2700232"/>
          </a:xfrm>
          <a:prstGeom prst="rect">
            <a:avLst/>
          </a:prstGeom>
          <a:noFill/>
          <a:ln cap="flat">
            <a:noFill/>
          </a:ln>
        </p:spPr>
      </p:pic>
      <p:pic>
        <p:nvPicPr>
          <p:cNvPr id="6" name="Picture 7">
            <a:extLst>
              <a:ext uri="{FF2B5EF4-FFF2-40B4-BE49-F238E27FC236}">
                <a16:creationId xmlns:a16="http://schemas.microsoft.com/office/drawing/2014/main" id="{C9221272-8962-A29B-C8AA-2D15C42770F4}"/>
              </a:ext>
            </a:extLst>
          </p:cNvPr>
          <p:cNvPicPr>
            <a:picLocks noChangeAspect="1"/>
          </p:cNvPicPr>
          <p:nvPr/>
        </p:nvPicPr>
        <p:blipFill>
          <a:blip r:embed="rId4"/>
          <a:stretch>
            <a:fillRect/>
          </a:stretch>
        </p:blipFill>
        <p:spPr>
          <a:xfrm>
            <a:off x="8180688" y="346365"/>
            <a:ext cx="3429420" cy="3583999"/>
          </a:xfrm>
          <a:prstGeom prst="rect">
            <a:avLst/>
          </a:prstGeom>
          <a:noFill/>
          <a:ln cap="flat">
            <a:noFill/>
          </a:ln>
        </p:spPr>
      </p:pic>
      <p:pic>
        <p:nvPicPr>
          <p:cNvPr id="7" name="Picture 16">
            <a:extLst>
              <a:ext uri="{FF2B5EF4-FFF2-40B4-BE49-F238E27FC236}">
                <a16:creationId xmlns:a16="http://schemas.microsoft.com/office/drawing/2014/main" id="{F0F7006F-94CE-91B8-4679-F1A79C99161B}"/>
              </a:ext>
            </a:extLst>
          </p:cNvPr>
          <p:cNvPicPr>
            <a:picLocks noChangeAspect="1"/>
          </p:cNvPicPr>
          <p:nvPr/>
        </p:nvPicPr>
        <p:blipFill>
          <a:blip r:embed="rId5"/>
          <a:stretch>
            <a:fillRect/>
          </a:stretch>
        </p:blipFill>
        <p:spPr>
          <a:xfrm>
            <a:off x="546930" y="3429000"/>
            <a:ext cx="3213494" cy="2429524"/>
          </a:xfrm>
          <a:prstGeom prst="rect">
            <a:avLst/>
          </a:prstGeom>
          <a:noFill/>
          <a:ln cap="flat">
            <a:noFill/>
          </a:ln>
        </p:spPr>
      </p:pic>
      <p:pic>
        <p:nvPicPr>
          <p:cNvPr id="8" name="Picture 18">
            <a:extLst>
              <a:ext uri="{FF2B5EF4-FFF2-40B4-BE49-F238E27FC236}">
                <a16:creationId xmlns:a16="http://schemas.microsoft.com/office/drawing/2014/main" id="{5CCE883D-BA06-3822-7539-00A87C193269}"/>
              </a:ext>
            </a:extLst>
          </p:cNvPr>
          <p:cNvPicPr>
            <a:picLocks noChangeAspect="1"/>
          </p:cNvPicPr>
          <p:nvPr/>
        </p:nvPicPr>
        <p:blipFill>
          <a:blip r:embed="rId6"/>
          <a:stretch>
            <a:fillRect/>
          </a:stretch>
        </p:blipFill>
        <p:spPr>
          <a:xfrm>
            <a:off x="3455737" y="1109770"/>
            <a:ext cx="2833954" cy="2429524"/>
          </a:xfrm>
          <a:prstGeom prst="rect">
            <a:avLst/>
          </a:prstGeom>
          <a:noFill/>
          <a:ln cap="flat">
            <a:noFill/>
          </a:ln>
        </p:spPr>
      </p:pic>
      <p:pic>
        <p:nvPicPr>
          <p:cNvPr id="9" name="Picture 20">
            <a:extLst>
              <a:ext uri="{FF2B5EF4-FFF2-40B4-BE49-F238E27FC236}">
                <a16:creationId xmlns:a16="http://schemas.microsoft.com/office/drawing/2014/main" id="{72BDFC1A-BA85-9B67-0BA9-93EFCB097F8E}"/>
              </a:ext>
            </a:extLst>
          </p:cNvPr>
          <p:cNvPicPr>
            <a:picLocks noChangeAspect="1"/>
          </p:cNvPicPr>
          <p:nvPr/>
        </p:nvPicPr>
        <p:blipFill>
          <a:blip r:embed="rId7"/>
          <a:stretch>
            <a:fillRect/>
          </a:stretch>
        </p:blipFill>
        <p:spPr>
          <a:xfrm>
            <a:off x="9241767" y="3449811"/>
            <a:ext cx="2420407" cy="2408712"/>
          </a:xfrm>
          <a:prstGeom prst="rect">
            <a:avLst/>
          </a:prstGeom>
          <a:noFill/>
          <a:ln cap="flat">
            <a:noFill/>
          </a:ln>
        </p:spPr>
      </p:pic>
      <p:pic>
        <p:nvPicPr>
          <p:cNvPr id="10" name="Picture 22">
            <a:extLst>
              <a:ext uri="{FF2B5EF4-FFF2-40B4-BE49-F238E27FC236}">
                <a16:creationId xmlns:a16="http://schemas.microsoft.com/office/drawing/2014/main" id="{5A1E47D9-1F13-745A-5624-B536E7D12F6E}"/>
              </a:ext>
            </a:extLst>
          </p:cNvPr>
          <p:cNvPicPr>
            <a:picLocks noChangeAspect="1"/>
          </p:cNvPicPr>
          <p:nvPr/>
        </p:nvPicPr>
        <p:blipFill>
          <a:blip r:embed="rId8"/>
          <a:stretch>
            <a:fillRect/>
          </a:stretch>
        </p:blipFill>
        <p:spPr>
          <a:xfrm>
            <a:off x="4821503" y="3704353"/>
            <a:ext cx="4172279" cy="2086139"/>
          </a:xfrm>
          <a:prstGeom prst="rect">
            <a:avLst/>
          </a:prstGeom>
          <a:noFill/>
          <a:ln cap="flat">
            <a:noFill/>
          </a:ln>
        </p:spPr>
      </p:pic>
      <p:pic>
        <p:nvPicPr>
          <p:cNvPr id="11" name="Picture 24">
            <a:extLst>
              <a:ext uri="{FF2B5EF4-FFF2-40B4-BE49-F238E27FC236}">
                <a16:creationId xmlns:a16="http://schemas.microsoft.com/office/drawing/2014/main" id="{AF8DB164-450E-CD0F-B5D7-581B0ADB17BD}"/>
              </a:ext>
            </a:extLst>
          </p:cNvPr>
          <p:cNvPicPr>
            <a:picLocks noChangeAspect="1"/>
          </p:cNvPicPr>
          <p:nvPr/>
        </p:nvPicPr>
        <p:blipFill>
          <a:blip r:embed="rId9"/>
          <a:stretch>
            <a:fillRect/>
          </a:stretch>
        </p:blipFill>
        <p:spPr>
          <a:xfrm>
            <a:off x="6389616" y="1067507"/>
            <a:ext cx="2361492" cy="2361492"/>
          </a:xfrm>
          <a:prstGeom prst="rect">
            <a:avLst/>
          </a:prstGeom>
          <a:noFill/>
          <a:ln cap="flat">
            <a:noFill/>
          </a:ln>
        </p:spPr>
      </p:pic>
      <p:pic>
        <p:nvPicPr>
          <p:cNvPr id="12" name="Picture 12">
            <a:extLst>
              <a:ext uri="{FF2B5EF4-FFF2-40B4-BE49-F238E27FC236}">
                <a16:creationId xmlns:a16="http://schemas.microsoft.com/office/drawing/2014/main" id="{37A1C512-348F-E949-E69D-39BC08D82695}"/>
              </a:ext>
            </a:extLst>
          </p:cNvPr>
          <p:cNvPicPr>
            <a:picLocks noChangeAspect="1"/>
          </p:cNvPicPr>
          <p:nvPr/>
        </p:nvPicPr>
        <p:blipFill>
          <a:blip r:embed="rId10"/>
          <a:srcRect l="13667" t="31038" r="4592" b="28743"/>
          <a:stretch>
            <a:fillRect/>
          </a:stretch>
        </p:blipFill>
        <p:spPr>
          <a:xfrm>
            <a:off x="2899873" y="2982909"/>
            <a:ext cx="2199406" cy="1442877"/>
          </a:xfrm>
          <a:prstGeom prst="rect">
            <a:avLst/>
          </a:prstGeom>
          <a:noFill/>
          <a:ln cap="flat">
            <a:noFill/>
          </a:ln>
        </p:spPr>
      </p:pic>
      <p:pic>
        <p:nvPicPr>
          <p:cNvPr id="13" name="Picture 14">
            <a:extLst>
              <a:ext uri="{FF2B5EF4-FFF2-40B4-BE49-F238E27FC236}">
                <a16:creationId xmlns:a16="http://schemas.microsoft.com/office/drawing/2014/main" id="{9E87409F-46E8-FC15-A547-648EB244B6BA}"/>
              </a:ext>
            </a:extLst>
          </p:cNvPr>
          <p:cNvPicPr>
            <a:picLocks noChangeAspect="1"/>
          </p:cNvPicPr>
          <p:nvPr/>
        </p:nvPicPr>
        <p:blipFill>
          <a:blip r:embed="rId11"/>
          <a:srcRect l="6535" t="23388" r="4592" b="34853"/>
          <a:stretch>
            <a:fillRect/>
          </a:stretch>
        </p:blipFill>
        <p:spPr>
          <a:xfrm>
            <a:off x="2798201" y="4360142"/>
            <a:ext cx="2391713" cy="1498381"/>
          </a:xfrm>
          <a:prstGeom prst="rect">
            <a:avLst/>
          </a:prstGeom>
          <a:noFill/>
          <a:ln cap="flat">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5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BB45A-F05A-C810-9A55-6CF7184B92F0}"/>
              </a:ext>
            </a:extLst>
          </p:cNvPr>
          <p:cNvSpPr txBox="1">
            <a:spLocks noGrp="1"/>
          </p:cNvSpPr>
          <p:nvPr>
            <p:ph type="title"/>
          </p:nvPr>
        </p:nvSpPr>
        <p:spPr>
          <a:xfrm>
            <a:off x="408270" y="-1109779"/>
            <a:ext cx="5946388" cy="2219550"/>
          </a:xfrm>
        </p:spPr>
        <p:txBody>
          <a:bodyPr/>
          <a:lstStyle/>
          <a:p>
            <a:pPr lvl="0"/>
            <a:r>
              <a:rPr lang="en-US"/>
              <a:t>Building a Brand</a:t>
            </a:r>
          </a:p>
        </p:txBody>
      </p:sp>
      <p:sp>
        <p:nvSpPr>
          <p:cNvPr id="3" name="Date Placeholder 3">
            <a:extLst>
              <a:ext uri="{FF2B5EF4-FFF2-40B4-BE49-F238E27FC236}">
                <a16:creationId xmlns:a16="http://schemas.microsoft.com/office/drawing/2014/main" id="{B8F30489-F0E4-C5AD-DEB3-F0544533BC68}"/>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526EB9B-C561-4DAF-9FE0-3C234B22E73F}"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4" name="Slide Number Placeholder 4">
            <a:extLst>
              <a:ext uri="{FF2B5EF4-FFF2-40B4-BE49-F238E27FC236}">
                <a16:creationId xmlns:a16="http://schemas.microsoft.com/office/drawing/2014/main" id="{CE6C12D1-A505-4991-1EF1-8DAB513348D4}"/>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B227EEB-94EB-4511-AA80-1F1762E7F2C3}" type="slidenum">
              <a:rPr lang="en-US" sz="1800" b="0" i="0" u="none" strike="noStrike" kern="1200" cap="none" spc="0" baseline="0">
                <a:solidFill>
                  <a:srgbClr val="000000"/>
                </a:solidFill>
                <a:uFillTx/>
                <a:latin typeface="Jumble"/>
              </a:rPr>
              <a:t>19</a:t>
            </a:fld>
            <a:endParaRPr lang="en-US" sz="1800" b="0" i="0" u="none" strike="noStrike" kern="1200" cap="none" spc="0" baseline="0">
              <a:solidFill>
                <a:srgbClr val="000000"/>
              </a:solidFill>
              <a:uFillTx/>
              <a:latin typeface="Jumble"/>
            </a:endParaRPr>
          </a:p>
        </p:txBody>
      </p:sp>
      <p:pic>
        <p:nvPicPr>
          <p:cNvPr id="5" name="Picture 5">
            <a:extLst>
              <a:ext uri="{FF2B5EF4-FFF2-40B4-BE49-F238E27FC236}">
                <a16:creationId xmlns:a16="http://schemas.microsoft.com/office/drawing/2014/main" id="{B233E8F7-A739-72F7-EFBE-693A9A62837F}"/>
              </a:ext>
            </a:extLst>
          </p:cNvPr>
          <p:cNvPicPr>
            <a:picLocks noChangeAspect="1"/>
          </p:cNvPicPr>
          <p:nvPr/>
        </p:nvPicPr>
        <p:blipFill>
          <a:blip r:embed="rId3"/>
          <a:srcRect l="5825" t="5051" r="10134" b="26868"/>
          <a:stretch>
            <a:fillRect/>
          </a:stretch>
        </p:blipFill>
        <p:spPr>
          <a:xfrm>
            <a:off x="6096000" y="0"/>
            <a:ext cx="5764713" cy="6226625"/>
          </a:xfrm>
          <a:prstGeom prst="rect">
            <a:avLst/>
          </a:prstGeom>
          <a:noFill/>
          <a:ln cap="flat">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6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91F26-7F54-EA3E-F436-7A55DB779F7C}"/>
              </a:ext>
            </a:extLst>
          </p:cNvPr>
          <p:cNvSpPr txBox="1">
            <a:spLocks noGrp="1"/>
          </p:cNvSpPr>
          <p:nvPr>
            <p:ph type="title"/>
          </p:nvPr>
        </p:nvSpPr>
        <p:spPr>
          <a:xfrm>
            <a:off x="695717" y="-1109775"/>
            <a:ext cx="5946388" cy="2219550"/>
          </a:xfrm>
        </p:spPr>
        <p:txBody>
          <a:bodyPr/>
          <a:lstStyle/>
          <a:p>
            <a:pPr lvl="0"/>
            <a:r>
              <a:rPr lang="en-GB" dirty="0"/>
              <a:t>Sketches</a:t>
            </a:r>
          </a:p>
        </p:txBody>
      </p:sp>
      <p:sp>
        <p:nvSpPr>
          <p:cNvPr id="3" name="Text Placeholder 2">
            <a:extLst>
              <a:ext uri="{FF2B5EF4-FFF2-40B4-BE49-F238E27FC236}">
                <a16:creationId xmlns:a16="http://schemas.microsoft.com/office/drawing/2014/main" id="{26D45607-7BC7-8668-605B-CC62F1696380}"/>
              </a:ext>
            </a:extLst>
          </p:cNvPr>
          <p:cNvSpPr txBox="1">
            <a:spLocks noGrp="1"/>
          </p:cNvSpPr>
          <p:nvPr>
            <p:ph type="body" idx="4294967295"/>
          </p:nvPr>
        </p:nvSpPr>
        <p:spPr>
          <a:xfrm>
            <a:off x="695717" y="1109775"/>
            <a:ext cx="2934766" cy="2671136"/>
          </a:xfrm>
        </p:spPr>
        <p:txBody>
          <a:bodyPr/>
          <a:lstStyle/>
          <a:p>
            <a:pPr marL="0" lvl="0" indent="0">
              <a:buNone/>
            </a:pPr>
            <a:r>
              <a:rPr lang="en-GB" sz="2000" dirty="0"/>
              <a:t>I wanted to keep the piece simple and decided to use my logo for it as it is the main part of my brand and it’s on my website, so it brings across some consistent across formats.</a:t>
            </a:r>
          </a:p>
          <a:p>
            <a:pPr marL="0" lvl="0" indent="0">
              <a:buNone/>
            </a:pPr>
            <a:r>
              <a:rPr lang="en-GB" sz="2000" dirty="0"/>
              <a:t>I always knew what I wanted to have this on the front as I use it for the watermark on my work and its an important part of my branding. </a:t>
            </a:r>
          </a:p>
        </p:txBody>
      </p:sp>
      <p:pic>
        <p:nvPicPr>
          <p:cNvPr id="4" name="Picture 4">
            <a:extLst>
              <a:ext uri="{FF2B5EF4-FFF2-40B4-BE49-F238E27FC236}">
                <a16:creationId xmlns:a16="http://schemas.microsoft.com/office/drawing/2014/main" id="{D72C75C4-B603-FBEC-DB37-754AF30D0E14}"/>
              </a:ext>
            </a:extLst>
          </p:cNvPr>
          <p:cNvPicPr>
            <a:picLocks noChangeAspect="1"/>
          </p:cNvPicPr>
          <p:nvPr/>
        </p:nvPicPr>
        <p:blipFill>
          <a:blip r:embed="rId2"/>
          <a:stretch>
            <a:fillRect/>
          </a:stretch>
        </p:blipFill>
        <p:spPr>
          <a:xfrm>
            <a:off x="3761704" y="403222"/>
            <a:ext cx="7981605" cy="5152625"/>
          </a:xfrm>
          <a:prstGeom prst="rect">
            <a:avLst/>
          </a:prstGeom>
          <a:noFill/>
          <a:ln cap="flat">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6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D1C89-988F-0E11-8288-A96D3CE903C9}"/>
              </a:ext>
            </a:extLst>
          </p:cNvPr>
          <p:cNvSpPr txBox="1">
            <a:spLocks noGrp="1"/>
          </p:cNvSpPr>
          <p:nvPr>
            <p:ph type="title"/>
          </p:nvPr>
        </p:nvSpPr>
        <p:spPr/>
        <p:txBody>
          <a:bodyPr/>
          <a:lstStyle/>
          <a:p>
            <a:pPr lvl="0"/>
            <a:r>
              <a:rPr lang="en-GB"/>
              <a:t>Sketches</a:t>
            </a:r>
          </a:p>
        </p:txBody>
      </p:sp>
      <p:sp>
        <p:nvSpPr>
          <p:cNvPr id="3" name="Text Placeholder 2">
            <a:extLst>
              <a:ext uri="{FF2B5EF4-FFF2-40B4-BE49-F238E27FC236}">
                <a16:creationId xmlns:a16="http://schemas.microsoft.com/office/drawing/2014/main" id="{68C94920-60FB-9C50-3894-0663EB27B549}"/>
              </a:ext>
            </a:extLst>
          </p:cNvPr>
          <p:cNvSpPr txBox="1">
            <a:spLocks noGrp="1"/>
          </p:cNvSpPr>
          <p:nvPr>
            <p:ph type="body" idx="4294967295"/>
          </p:nvPr>
        </p:nvSpPr>
        <p:spPr>
          <a:xfrm>
            <a:off x="641351" y="2884712"/>
            <a:ext cx="3305620" cy="2786880"/>
          </a:xfrm>
        </p:spPr>
        <p:txBody>
          <a:bodyPr/>
          <a:lstStyle/>
          <a:p>
            <a:pPr marL="0" lvl="0" indent="0">
              <a:buNone/>
            </a:pPr>
            <a:r>
              <a:rPr lang="en-GB" sz="2400"/>
              <a:t>I quite like this design, but I didn’t take into consideration that it will be printed on a small canvas and it maybe too small to see the information.</a:t>
            </a:r>
          </a:p>
        </p:txBody>
      </p:sp>
      <p:pic>
        <p:nvPicPr>
          <p:cNvPr id="4" name="Picture 4">
            <a:extLst>
              <a:ext uri="{FF2B5EF4-FFF2-40B4-BE49-F238E27FC236}">
                <a16:creationId xmlns:a16="http://schemas.microsoft.com/office/drawing/2014/main" id="{C4823089-21AF-85C0-10A0-364C7E35C521}"/>
              </a:ext>
            </a:extLst>
          </p:cNvPr>
          <p:cNvPicPr>
            <a:picLocks noChangeAspect="1"/>
          </p:cNvPicPr>
          <p:nvPr/>
        </p:nvPicPr>
        <p:blipFill>
          <a:blip r:embed="rId2"/>
          <a:stretch>
            <a:fillRect/>
          </a:stretch>
        </p:blipFill>
        <p:spPr>
          <a:xfrm>
            <a:off x="6722165" y="2622773"/>
            <a:ext cx="4828480" cy="3107560"/>
          </a:xfrm>
          <a:prstGeom prst="rect">
            <a:avLst/>
          </a:prstGeom>
          <a:noFill/>
          <a:ln cap="flat">
            <a:noFill/>
          </a:ln>
        </p:spPr>
      </p:pic>
      <p:pic>
        <p:nvPicPr>
          <p:cNvPr id="5" name="Picture 5">
            <a:extLst>
              <a:ext uri="{FF2B5EF4-FFF2-40B4-BE49-F238E27FC236}">
                <a16:creationId xmlns:a16="http://schemas.microsoft.com/office/drawing/2014/main" id="{70E926F8-13C4-5F4B-8538-001A0EA1A65F}"/>
              </a:ext>
            </a:extLst>
          </p:cNvPr>
          <p:cNvPicPr>
            <a:picLocks noChangeAspect="1"/>
          </p:cNvPicPr>
          <p:nvPr/>
        </p:nvPicPr>
        <p:blipFill>
          <a:blip r:embed="rId3"/>
          <a:stretch>
            <a:fillRect/>
          </a:stretch>
        </p:blipFill>
        <p:spPr>
          <a:xfrm>
            <a:off x="7124739" y="272253"/>
            <a:ext cx="3846414" cy="2481489"/>
          </a:xfrm>
          <a:prstGeom prst="rect">
            <a:avLst/>
          </a:prstGeom>
          <a:noFill/>
          <a:ln cap="flat">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6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C9C77-AA02-F662-76A4-00BB7603F2C9}"/>
              </a:ext>
            </a:extLst>
          </p:cNvPr>
          <p:cNvSpPr txBox="1">
            <a:spLocks noGrp="1"/>
          </p:cNvSpPr>
          <p:nvPr>
            <p:ph type="title"/>
          </p:nvPr>
        </p:nvSpPr>
        <p:spPr/>
        <p:txBody>
          <a:bodyPr/>
          <a:lstStyle/>
          <a:p>
            <a:pPr lvl="0"/>
            <a:r>
              <a:rPr lang="en-GB"/>
              <a:t>Sketches</a:t>
            </a:r>
          </a:p>
        </p:txBody>
      </p:sp>
      <p:sp>
        <p:nvSpPr>
          <p:cNvPr id="3" name="Text Placeholder 2">
            <a:extLst>
              <a:ext uri="{FF2B5EF4-FFF2-40B4-BE49-F238E27FC236}">
                <a16:creationId xmlns:a16="http://schemas.microsoft.com/office/drawing/2014/main" id="{5C6B65BD-6F4B-6D12-AF7C-91F8E8268A7C}"/>
              </a:ext>
            </a:extLst>
          </p:cNvPr>
          <p:cNvSpPr txBox="1">
            <a:spLocks noGrp="1"/>
          </p:cNvSpPr>
          <p:nvPr>
            <p:ph type="body" idx="4294967295"/>
          </p:nvPr>
        </p:nvSpPr>
        <p:spPr>
          <a:xfrm>
            <a:off x="641351" y="2884712"/>
            <a:ext cx="5946388" cy="1997534"/>
          </a:xfrm>
        </p:spPr>
        <p:txBody>
          <a:bodyPr/>
          <a:lstStyle/>
          <a:p>
            <a:pPr marL="0" lvl="0" indent="0">
              <a:buNone/>
            </a:pPr>
            <a:r>
              <a:rPr lang="en-GB"/>
              <a:t>I really wanted to include a character design aspect to the business card, but it made it much harder to plan out the text.</a:t>
            </a:r>
          </a:p>
        </p:txBody>
      </p:sp>
      <p:pic>
        <p:nvPicPr>
          <p:cNvPr id="4" name="Picture 5">
            <a:extLst>
              <a:ext uri="{FF2B5EF4-FFF2-40B4-BE49-F238E27FC236}">
                <a16:creationId xmlns:a16="http://schemas.microsoft.com/office/drawing/2014/main" id="{F713AD19-E28D-F8E4-54A4-D05785672C07}"/>
              </a:ext>
            </a:extLst>
          </p:cNvPr>
          <p:cNvPicPr>
            <a:picLocks noChangeAspect="1"/>
          </p:cNvPicPr>
          <p:nvPr/>
        </p:nvPicPr>
        <p:blipFill>
          <a:blip r:embed="rId2"/>
          <a:stretch>
            <a:fillRect/>
          </a:stretch>
        </p:blipFill>
        <p:spPr>
          <a:xfrm>
            <a:off x="6400800" y="308235"/>
            <a:ext cx="5020778" cy="3249320"/>
          </a:xfrm>
          <a:prstGeom prst="rect">
            <a:avLst/>
          </a:prstGeom>
          <a:noFill/>
          <a:ln cap="flat">
            <a:noFill/>
          </a:ln>
        </p:spPr>
      </p:pic>
      <p:pic>
        <p:nvPicPr>
          <p:cNvPr id="5" name="Picture 7">
            <a:extLst>
              <a:ext uri="{FF2B5EF4-FFF2-40B4-BE49-F238E27FC236}">
                <a16:creationId xmlns:a16="http://schemas.microsoft.com/office/drawing/2014/main" id="{50B6F4CE-E012-1AE2-0C3A-0DFD9B419B2A}"/>
              </a:ext>
            </a:extLst>
          </p:cNvPr>
          <p:cNvPicPr>
            <a:picLocks noChangeAspect="1"/>
          </p:cNvPicPr>
          <p:nvPr/>
        </p:nvPicPr>
        <p:blipFill>
          <a:blip r:embed="rId3"/>
          <a:stretch>
            <a:fillRect/>
          </a:stretch>
        </p:blipFill>
        <p:spPr>
          <a:xfrm>
            <a:off x="7179402" y="3429000"/>
            <a:ext cx="3788596" cy="2473223"/>
          </a:xfrm>
          <a:prstGeom prst="rect">
            <a:avLst/>
          </a:prstGeom>
          <a:noFill/>
          <a:ln cap="flat">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6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68AEA-3F3B-A012-9A4E-414DFDEBBB71}"/>
              </a:ext>
            </a:extLst>
          </p:cNvPr>
          <p:cNvSpPr txBox="1">
            <a:spLocks noGrp="1"/>
          </p:cNvSpPr>
          <p:nvPr>
            <p:ph type="title"/>
          </p:nvPr>
        </p:nvSpPr>
        <p:spPr/>
        <p:txBody>
          <a:bodyPr/>
          <a:lstStyle/>
          <a:p>
            <a:pPr lvl="0"/>
            <a:r>
              <a:rPr lang="en-GB"/>
              <a:t>Sketches</a:t>
            </a:r>
          </a:p>
        </p:txBody>
      </p:sp>
      <p:sp>
        <p:nvSpPr>
          <p:cNvPr id="3" name="Text Placeholder 2">
            <a:extLst>
              <a:ext uri="{FF2B5EF4-FFF2-40B4-BE49-F238E27FC236}">
                <a16:creationId xmlns:a16="http://schemas.microsoft.com/office/drawing/2014/main" id="{2E44532A-C3E8-97CE-8587-DBA7116EFDDF}"/>
              </a:ext>
            </a:extLst>
          </p:cNvPr>
          <p:cNvSpPr txBox="1">
            <a:spLocks noGrp="1"/>
          </p:cNvSpPr>
          <p:nvPr>
            <p:ph type="body" idx="4294967295"/>
          </p:nvPr>
        </p:nvSpPr>
        <p:spPr>
          <a:xfrm>
            <a:off x="641351" y="2622773"/>
            <a:ext cx="5946388" cy="1997534"/>
          </a:xfrm>
        </p:spPr>
        <p:txBody>
          <a:bodyPr/>
          <a:lstStyle/>
          <a:p>
            <a:pPr marL="0" lvl="0" indent="0">
              <a:buNone/>
            </a:pPr>
            <a:r>
              <a:rPr lang="en-GB" sz="2000"/>
              <a:t>I started to put the design aspect to the back of my mind, to focus more on the text as that was the important part of the business card. I thought of a fun idea to use human organs as a way to spell out the text, but it didn’t really work and the text wouldn’t fit. I decided to go with a simple version with just the name and the text. But I added my own element by making the I into an eyeball, I thought it could help link my front and back cover together. I really like it and it does its function as a business card. </a:t>
            </a:r>
          </a:p>
        </p:txBody>
      </p:sp>
      <p:pic>
        <p:nvPicPr>
          <p:cNvPr id="4" name="Picture 7">
            <a:extLst>
              <a:ext uri="{FF2B5EF4-FFF2-40B4-BE49-F238E27FC236}">
                <a16:creationId xmlns:a16="http://schemas.microsoft.com/office/drawing/2014/main" id="{5EA576BC-556C-04CF-72D1-C3A798BEEFDB}"/>
              </a:ext>
            </a:extLst>
          </p:cNvPr>
          <p:cNvPicPr>
            <a:picLocks noChangeAspect="1"/>
          </p:cNvPicPr>
          <p:nvPr/>
        </p:nvPicPr>
        <p:blipFill>
          <a:blip r:embed="rId2"/>
          <a:stretch>
            <a:fillRect/>
          </a:stretch>
        </p:blipFill>
        <p:spPr>
          <a:xfrm>
            <a:off x="6708614" y="280117"/>
            <a:ext cx="4232547" cy="2730160"/>
          </a:xfrm>
          <a:prstGeom prst="rect">
            <a:avLst/>
          </a:prstGeom>
          <a:noFill/>
          <a:ln cap="flat">
            <a:noFill/>
          </a:ln>
        </p:spPr>
      </p:pic>
      <p:pic>
        <p:nvPicPr>
          <p:cNvPr id="5" name="Picture 9">
            <a:extLst>
              <a:ext uri="{FF2B5EF4-FFF2-40B4-BE49-F238E27FC236}">
                <a16:creationId xmlns:a16="http://schemas.microsoft.com/office/drawing/2014/main" id="{6205F523-1854-B8DF-91D1-269493DA03A5}"/>
              </a:ext>
            </a:extLst>
          </p:cNvPr>
          <p:cNvPicPr>
            <a:picLocks noChangeAspect="1"/>
          </p:cNvPicPr>
          <p:nvPr/>
        </p:nvPicPr>
        <p:blipFill>
          <a:blip r:embed="rId3"/>
          <a:stretch>
            <a:fillRect/>
          </a:stretch>
        </p:blipFill>
        <p:spPr>
          <a:xfrm>
            <a:off x="6753639" y="3104790"/>
            <a:ext cx="4218520" cy="2730160"/>
          </a:xfrm>
          <a:prstGeom prst="rect">
            <a:avLst/>
          </a:prstGeom>
          <a:noFill/>
          <a:ln cap="flat">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B64C588-E204-7D89-1296-E0306F961C42}"/>
              </a:ext>
            </a:extLst>
          </p:cNvPr>
          <p:cNvSpPr>
            <a:spLocks noGrp="1"/>
          </p:cNvSpPr>
          <p:nvPr>
            <p:ph type="title"/>
          </p:nvPr>
        </p:nvSpPr>
        <p:spPr/>
        <p:txBody>
          <a:bodyPr/>
          <a:lstStyle/>
          <a:p>
            <a:r>
              <a:rPr lang="en-GB" dirty="0"/>
              <a:t>Finished Business Card</a:t>
            </a:r>
          </a:p>
        </p:txBody>
      </p:sp>
      <p:pic>
        <p:nvPicPr>
          <p:cNvPr id="8" name="Picture 7">
            <a:extLst>
              <a:ext uri="{FF2B5EF4-FFF2-40B4-BE49-F238E27FC236}">
                <a16:creationId xmlns:a16="http://schemas.microsoft.com/office/drawing/2014/main" id="{0D41CB3A-8933-BE23-F7E0-58DB31F543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8698" y="1693451"/>
            <a:ext cx="5776161" cy="3739546"/>
          </a:xfrm>
          <a:prstGeom prst="rect">
            <a:avLst/>
          </a:prstGeom>
        </p:spPr>
      </p:pic>
      <p:pic>
        <p:nvPicPr>
          <p:cNvPr id="10" name="Picture 9">
            <a:extLst>
              <a:ext uri="{FF2B5EF4-FFF2-40B4-BE49-F238E27FC236}">
                <a16:creationId xmlns:a16="http://schemas.microsoft.com/office/drawing/2014/main" id="{DD3A4040-B789-72FE-EDDE-65CF05ABC7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4860" y="1693450"/>
            <a:ext cx="5776162" cy="3739547"/>
          </a:xfrm>
          <a:prstGeom prst="rect">
            <a:avLst/>
          </a:prstGeom>
        </p:spPr>
      </p:pic>
      <p:sp>
        <p:nvSpPr>
          <p:cNvPr id="2" name="Text Placeholder 2">
            <a:extLst>
              <a:ext uri="{FF2B5EF4-FFF2-40B4-BE49-F238E27FC236}">
                <a16:creationId xmlns:a16="http://schemas.microsoft.com/office/drawing/2014/main" id="{52D7320C-D5DA-47FD-283D-76008841F25E}"/>
              </a:ext>
            </a:extLst>
          </p:cNvPr>
          <p:cNvSpPr>
            <a:spLocks noGrp="1"/>
          </p:cNvSpPr>
          <p:nvPr>
            <p:ph type="body" idx="4294967295"/>
          </p:nvPr>
        </p:nvSpPr>
        <p:spPr>
          <a:xfrm>
            <a:off x="2439633" y="5432997"/>
            <a:ext cx="1534290" cy="636317"/>
          </a:xfrm>
        </p:spPr>
        <p:txBody>
          <a:bodyPr/>
          <a:lstStyle/>
          <a:p>
            <a:pPr marL="0" indent="0" algn="ctr">
              <a:buNone/>
            </a:pPr>
            <a:r>
              <a:rPr lang="en-GB" dirty="0"/>
              <a:t>Front</a:t>
            </a:r>
          </a:p>
        </p:txBody>
      </p:sp>
      <p:sp>
        <p:nvSpPr>
          <p:cNvPr id="3" name="Text Placeholder 2">
            <a:extLst>
              <a:ext uri="{FF2B5EF4-FFF2-40B4-BE49-F238E27FC236}">
                <a16:creationId xmlns:a16="http://schemas.microsoft.com/office/drawing/2014/main" id="{BC3984BB-0446-BDEB-D345-9AF461732284}"/>
              </a:ext>
            </a:extLst>
          </p:cNvPr>
          <p:cNvSpPr>
            <a:spLocks noGrp="1"/>
          </p:cNvSpPr>
          <p:nvPr>
            <p:ph type="body" idx="4294967295"/>
          </p:nvPr>
        </p:nvSpPr>
        <p:spPr>
          <a:xfrm>
            <a:off x="8218077" y="5432997"/>
            <a:ext cx="1534290" cy="636317"/>
          </a:xfrm>
        </p:spPr>
        <p:txBody>
          <a:bodyPr/>
          <a:lstStyle/>
          <a:p>
            <a:pPr marL="0" indent="0" algn="ctr">
              <a:buNone/>
            </a:pPr>
            <a:r>
              <a:rPr lang="en-GB" dirty="0"/>
              <a:t>Back</a:t>
            </a:r>
          </a:p>
        </p:txBody>
      </p:sp>
    </p:spTree>
    <p:extLst>
      <p:ext uri="{BB962C8B-B14F-4D97-AF65-F5344CB8AC3E}">
        <p14:creationId xmlns:p14="http://schemas.microsoft.com/office/powerpoint/2010/main" val="14826183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7BAEBB-53CB-7A1B-5756-84FBCFBB85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189F24-D193-FA57-96E2-EA0C5D58826E}"/>
              </a:ext>
            </a:extLst>
          </p:cNvPr>
          <p:cNvSpPr>
            <a:spLocks noGrp="1"/>
          </p:cNvSpPr>
          <p:nvPr>
            <p:ph type="title"/>
          </p:nvPr>
        </p:nvSpPr>
        <p:spPr/>
        <p:txBody>
          <a:bodyPr/>
          <a:lstStyle/>
          <a:p>
            <a:r>
              <a:rPr lang="en-GB" dirty="0"/>
              <a:t>What is a letterhead?</a:t>
            </a:r>
          </a:p>
        </p:txBody>
      </p:sp>
      <p:sp>
        <p:nvSpPr>
          <p:cNvPr id="3" name="Text Placeholder 2">
            <a:extLst>
              <a:ext uri="{FF2B5EF4-FFF2-40B4-BE49-F238E27FC236}">
                <a16:creationId xmlns:a16="http://schemas.microsoft.com/office/drawing/2014/main" id="{0CB20BDA-B5E3-2BF4-67CA-CA6CB52C8255}"/>
              </a:ext>
            </a:extLst>
          </p:cNvPr>
          <p:cNvSpPr>
            <a:spLocks noGrp="1"/>
          </p:cNvSpPr>
          <p:nvPr>
            <p:ph type="body" idx="4294967295"/>
          </p:nvPr>
        </p:nvSpPr>
        <p:spPr>
          <a:xfrm>
            <a:off x="641351" y="1917697"/>
            <a:ext cx="10907018" cy="3340102"/>
          </a:xfrm>
        </p:spPr>
        <p:txBody>
          <a:bodyPr/>
          <a:lstStyle/>
          <a:p>
            <a:pPr marL="0" indent="0">
              <a:buNone/>
            </a:pPr>
            <a:r>
              <a:rPr lang="en-GB" dirty="0"/>
              <a:t>A </a:t>
            </a:r>
            <a:r>
              <a:rPr lang="en-GB" b="1" dirty="0"/>
              <a:t>letterhead</a:t>
            </a:r>
            <a:r>
              <a:rPr lang="en-GB" dirty="0"/>
              <a:t> is the heading at the top of a sheet of </a:t>
            </a:r>
            <a:r>
              <a:rPr lang="en-GB" dirty="0">
                <a:hlinkClick r:id="rId2" tooltip="Paper size"/>
              </a:rPr>
              <a:t>letter paper</a:t>
            </a:r>
            <a:r>
              <a:rPr lang="en-GB" dirty="0"/>
              <a:t> (</a:t>
            </a:r>
            <a:r>
              <a:rPr lang="en-GB" dirty="0">
                <a:hlinkClick r:id="rId3" tooltip="Stationery"/>
              </a:rPr>
              <a:t>stationery</a:t>
            </a:r>
            <a:r>
              <a:rPr lang="en-GB" dirty="0"/>
              <a:t>). It consists of a name, address, </a:t>
            </a:r>
            <a:r>
              <a:rPr lang="en-GB" dirty="0">
                <a:hlinkClick r:id="rId4" tooltip="Logo"/>
              </a:rPr>
              <a:t>logo</a:t>
            </a:r>
            <a:r>
              <a:rPr lang="en-GB" dirty="0"/>
              <a:t> or </a:t>
            </a:r>
            <a:r>
              <a:rPr lang="en-GB" dirty="0">
                <a:hlinkClick r:id="rId5" tooltip="Trademark"/>
              </a:rPr>
              <a:t>trademark</a:t>
            </a:r>
            <a:r>
              <a:rPr lang="en-GB" dirty="0"/>
              <a:t>, and sometimes a background </a:t>
            </a:r>
            <a:r>
              <a:rPr lang="en-GB" dirty="0">
                <a:hlinkClick r:id="rId6" tooltip="Pattern"/>
              </a:rPr>
              <a:t>pattern</a:t>
            </a:r>
            <a:r>
              <a:rPr lang="en-GB" dirty="0"/>
              <a:t>. (From Wikipedia)</a:t>
            </a:r>
          </a:p>
        </p:txBody>
      </p:sp>
    </p:spTree>
    <p:extLst>
      <p:ext uri="{BB962C8B-B14F-4D97-AF65-F5344CB8AC3E}">
        <p14:creationId xmlns:p14="http://schemas.microsoft.com/office/powerpoint/2010/main" val="28245335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71D18-CC8F-DA88-9575-8D89D4A9FE3C}"/>
              </a:ext>
            </a:extLst>
          </p:cNvPr>
          <p:cNvSpPr>
            <a:spLocks noGrp="1"/>
          </p:cNvSpPr>
          <p:nvPr>
            <p:ph type="title"/>
          </p:nvPr>
        </p:nvSpPr>
        <p:spPr/>
        <p:txBody>
          <a:bodyPr/>
          <a:lstStyle/>
          <a:p>
            <a:r>
              <a:rPr lang="en-GB" dirty="0"/>
              <a:t>Letterhead Examples</a:t>
            </a:r>
          </a:p>
        </p:txBody>
      </p:sp>
      <p:pic>
        <p:nvPicPr>
          <p:cNvPr id="1026" name="Picture 2" descr="Free printable letterhead templates you can customize | Canva">
            <a:extLst>
              <a:ext uri="{FF2B5EF4-FFF2-40B4-BE49-F238E27FC236}">
                <a16:creationId xmlns:a16="http://schemas.microsoft.com/office/drawing/2014/main" id="{8C33D1C2-681E-27A1-1D19-A8D263154E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53137" y="530571"/>
            <a:ext cx="3691439" cy="522168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ersonalized Letterhead Template for Word and Pages">
            <a:extLst>
              <a:ext uri="{FF2B5EF4-FFF2-40B4-BE49-F238E27FC236}">
                <a16:creationId xmlns:a16="http://schemas.microsoft.com/office/drawing/2014/main" id="{19AECE70-8902-7C25-3032-7287CB3AAF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351" y="2160262"/>
            <a:ext cx="3806214" cy="253747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29 Professional Business Letterhead Examples + Design Ideas">
            <a:extLst>
              <a:ext uri="{FF2B5EF4-FFF2-40B4-BE49-F238E27FC236}">
                <a16:creationId xmlns:a16="http://schemas.microsoft.com/office/drawing/2014/main" id="{CBC86CA5-7498-D1FE-5664-A1D011F73A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45668" y="1339893"/>
            <a:ext cx="3409365" cy="4412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2060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7A9BA-C588-9A50-5E54-A10AC8A4AA12}"/>
              </a:ext>
            </a:extLst>
          </p:cNvPr>
          <p:cNvSpPr>
            <a:spLocks noGrp="1"/>
          </p:cNvSpPr>
          <p:nvPr>
            <p:ph type="title"/>
          </p:nvPr>
        </p:nvSpPr>
        <p:spPr/>
        <p:txBody>
          <a:bodyPr/>
          <a:lstStyle/>
          <a:p>
            <a:r>
              <a:rPr lang="en-GB" dirty="0"/>
              <a:t>Letterhead</a:t>
            </a:r>
          </a:p>
        </p:txBody>
      </p:sp>
      <p:pic>
        <p:nvPicPr>
          <p:cNvPr id="5" name="Picture 4">
            <a:extLst>
              <a:ext uri="{FF2B5EF4-FFF2-40B4-BE49-F238E27FC236}">
                <a16:creationId xmlns:a16="http://schemas.microsoft.com/office/drawing/2014/main" id="{69F72FF1-964B-73DC-D942-FDFDC187C716}"/>
              </a:ext>
            </a:extLst>
          </p:cNvPr>
          <p:cNvPicPr>
            <a:picLocks noChangeAspect="1"/>
          </p:cNvPicPr>
          <p:nvPr/>
        </p:nvPicPr>
        <p:blipFill>
          <a:blip r:embed="rId2">
            <a:extLst>
              <a:ext uri="{28A0092B-C50C-407E-A947-70E740481C1C}">
                <a14:useLocalDpi xmlns:a14="http://schemas.microsoft.com/office/drawing/2010/main" val="0"/>
              </a:ext>
            </a:extLst>
          </a:blip>
          <a:srcRect t="20198" b="35446"/>
          <a:stretch>
            <a:fillRect/>
          </a:stretch>
        </p:blipFill>
        <p:spPr>
          <a:xfrm>
            <a:off x="4590107" y="135803"/>
            <a:ext cx="6047715" cy="2011914"/>
          </a:xfrm>
          <a:prstGeom prst="rect">
            <a:avLst/>
          </a:prstGeom>
        </p:spPr>
      </p:pic>
      <p:pic>
        <p:nvPicPr>
          <p:cNvPr id="7" name="Picture 6">
            <a:extLst>
              <a:ext uri="{FF2B5EF4-FFF2-40B4-BE49-F238E27FC236}">
                <a16:creationId xmlns:a16="http://schemas.microsoft.com/office/drawing/2014/main" id="{7065669F-0B52-1B01-AFF7-5476E809722D}"/>
              </a:ext>
            </a:extLst>
          </p:cNvPr>
          <p:cNvPicPr>
            <a:picLocks noChangeAspect="1"/>
          </p:cNvPicPr>
          <p:nvPr/>
        </p:nvPicPr>
        <p:blipFill>
          <a:blip r:embed="rId3">
            <a:extLst>
              <a:ext uri="{28A0092B-C50C-407E-A947-70E740481C1C}">
                <a14:useLocalDpi xmlns:a14="http://schemas.microsoft.com/office/drawing/2010/main" val="0"/>
              </a:ext>
            </a:extLst>
          </a:blip>
          <a:srcRect t="23498" r="6469" b="35049"/>
          <a:stretch>
            <a:fillRect/>
          </a:stretch>
        </p:blipFill>
        <p:spPr>
          <a:xfrm>
            <a:off x="4590106" y="2147717"/>
            <a:ext cx="6047716" cy="2010215"/>
          </a:xfrm>
          <a:prstGeom prst="rect">
            <a:avLst/>
          </a:prstGeom>
        </p:spPr>
      </p:pic>
      <p:pic>
        <p:nvPicPr>
          <p:cNvPr id="9" name="Picture 8">
            <a:extLst>
              <a:ext uri="{FF2B5EF4-FFF2-40B4-BE49-F238E27FC236}">
                <a16:creationId xmlns:a16="http://schemas.microsoft.com/office/drawing/2014/main" id="{C6246490-B429-201C-AC97-610A646310C3}"/>
              </a:ext>
            </a:extLst>
          </p:cNvPr>
          <p:cNvPicPr>
            <a:picLocks noChangeAspect="1"/>
          </p:cNvPicPr>
          <p:nvPr/>
        </p:nvPicPr>
        <p:blipFill>
          <a:blip r:embed="rId4">
            <a:extLst>
              <a:ext uri="{28A0092B-C50C-407E-A947-70E740481C1C}">
                <a14:useLocalDpi xmlns:a14="http://schemas.microsoft.com/office/drawing/2010/main" val="0"/>
              </a:ext>
            </a:extLst>
          </a:blip>
          <a:srcRect l="9768" t="31551" r="8747" b="30693"/>
          <a:stretch>
            <a:fillRect/>
          </a:stretch>
        </p:blipFill>
        <p:spPr>
          <a:xfrm>
            <a:off x="4568596" y="4065006"/>
            <a:ext cx="6069226" cy="2109111"/>
          </a:xfrm>
          <a:prstGeom prst="rect">
            <a:avLst/>
          </a:prstGeom>
        </p:spPr>
      </p:pic>
    </p:spTree>
    <p:extLst>
      <p:ext uri="{BB962C8B-B14F-4D97-AF65-F5344CB8AC3E}">
        <p14:creationId xmlns:p14="http://schemas.microsoft.com/office/powerpoint/2010/main" val="29597460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EA5D13-F454-0CD1-ED00-37E1D1172D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0278EE-2CA7-AEF3-D866-87CF28CE67F9}"/>
              </a:ext>
            </a:extLst>
          </p:cNvPr>
          <p:cNvSpPr>
            <a:spLocks noGrp="1"/>
          </p:cNvSpPr>
          <p:nvPr>
            <p:ph type="title"/>
          </p:nvPr>
        </p:nvSpPr>
        <p:spPr/>
        <p:txBody>
          <a:bodyPr/>
          <a:lstStyle/>
          <a:p>
            <a:r>
              <a:rPr lang="en-GB" dirty="0"/>
              <a:t>Letterhead Finished</a:t>
            </a:r>
          </a:p>
        </p:txBody>
      </p:sp>
      <p:pic>
        <p:nvPicPr>
          <p:cNvPr id="5" name="Picture 4">
            <a:extLst>
              <a:ext uri="{FF2B5EF4-FFF2-40B4-BE49-F238E27FC236}">
                <a16:creationId xmlns:a16="http://schemas.microsoft.com/office/drawing/2014/main" id="{52C5165C-D33F-E081-9499-624EED88CF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4920" y="1600201"/>
            <a:ext cx="10199879" cy="3340102"/>
          </a:xfrm>
          <a:prstGeom prst="rect">
            <a:avLst/>
          </a:prstGeom>
        </p:spPr>
      </p:pic>
    </p:spTree>
    <p:extLst>
      <p:ext uri="{BB962C8B-B14F-4D97-AF65-F5344CB8AC3E}">
        <p14:creationId xmlns:p14="http://schemas.microsoft.com/office/powerpoint/2010/main" val="32549003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CF809-1560-A46B-F8C5-89AC4F57FCD6}"/>
              </a:ext>
            </a:extLst>
          </p:cNvPr>
          <p:cNvSpPr>
            <a:spLocks noGrp="1"/>
          </p:cNvSpPr>
          <p:nvPr>
            <p:ph type="title"/>
          </p:nvPr>
        </p:nvSpPr>
        <p:spPr/>
        <p:txBody>
          <a:bodyPr/>
          <a:lstStyle/>
          <a:p>
            <a:r>
              <a:rPr lang="en-GB" dirty="0"/>
              <a:t>Letterhead Example</a:t>
            </a:r>
          </a:p>
        </p:txBody>
      </p:sp>
      <p:pic>
        <p:nvPicPr>
          <p:cNvPr id="5" name="Picture 4">
            <a:extLst>
              <a:ext uri="{FF2B5EF4-FFF2-40B4-BE49-F238E27FC236}">
                <a16:creationId xmlns:a16="http://schemas.microsoft.com/office/drawing/2014/main" id="{6FC85731-15A3-729E-A915-4A3A1C485B93}"/>
              </a:ext>
            </a:extLst>
          </p:cNvPr>
          <p:cNvPicPr>
            <a:picLocks noChangeAspect="1"/>
          </p:cNvPicPr>
          <p:nvPr/>
        </p:nvPicPr>
        <p:blipFill>
          <a:blip r:embed="rId2"/>
          <a:srcRect l="34737" t="21053" r="35657" b="10643"/>
          <a:stretch>
            <a:fillRect/>
          </a:stretch>
        </p:blipFill>
        <p:spPr>
          <a:xfrm>
            <a:off x="6263954" y="0"/>
            <a:ext cx="5284415" cy="6858000"/>
          </a:xfrm>
          <a:prstGeom prst="rect">
            <a:avLst/>
          </a:prstGeom>
        </p:spPr>
      </p:pic>
      <p:sp>
        <p:nvSpPr>
          <p:cNvPr id="6" name="Text Placeholder 2">
            <a:extLst>
              <a:ext uri="{FF2B5EF4-FFF2-40B4-BE49-F238E27FC236}">
                <a16:creationId xmlns:a16="http://schemas.microsoft.com/office/drawing/2014/main" id="{201E1C46-86A5-481C-D456-F0C2725A2B40}"/>
              </a:ext>
            </a:extLst>
          </p:cNvPr>
          <p:cNvSpPr>
            <a:spLocks noGrp="1"/>
          </p:cNvSpPr>
          <p:nvPr>
            <p:ph type="body" idx="4294967295"/>
          </p:nvPr>
        </p:nvSpPr>
        <p:spPr>
          <a:xfrm>
            <a:off x="641351" y="1917696"/>
            <a:ext cx="5284415" cy="3740719"/>
          </a:xfrm>
        </p:spPr>
        <p:txBody>
          <a:bodyPr/>
          <a:lstStyle/>
          <a:p>
            <a:pPr marL="0" indent="0">
              <a:buNone/>
            </a:pPr>
            <a:r>
              <a:rPr lang="en-GB" dirty="0"/>
              <a:t>This is just an example about how my letter head would look. I think it saves a lot of text that would be at the top. I kept the same logo from the business card to keep the brand consistent. I used the same font and look like the business card. I really like how it turned out. </a:t>
            </a:r>
          </a:p>
        </p:txBody>
      </p:sp>
    </p:spTree>
    <p:extLst>
      <p:ext uri="{BB962C8B-B14F-4D97-AF65-F5344CB8AC3E}">
        <p14:creationId xmlns:p14="http://schemas.microsoft.com/office/powerpoint/2010/main" val="31626225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44EDE-6323-D69D-7F97-071F1167905B}"/>
              </a:ext>
            </a:extLst>
          </p:cNvPr>
          <p:cNvSpPr>
            <a:spLocks noGrp="1"/>
          </p:cNvSpPr>
          <p:nvPr>
            <p:ph type="title"/>
          </p:nvPr>
        </p:nvSpPr>
        <p:spPr/>
        <p:txBody>
          <a:bodyPr/>
          <a:lstStyle/>
          <a:p>
            <a:r>
              <a:rPr lang="en-GB" dirty="0"/>
              <a:t>What is a compliment slip?</a:t>
            </a:r>
          </a:p>
        </p:txBody>
      </p:sp>
      <p:sp>
        <p:nvSpPr>
          <p:cNvPr id="3" name="Text Placeholder 2">
            <a:extLst>
              <a:ext uri="{FF2B5EF4-FFF2-40B4-BE49-F238E27FC236}">
                <a16:creationId xmlns:a16="http://schemas.microsoft.com/office/drawing/2014/main" id="{C16B105B-EB63-90D8-A498-EC01389D1FEA}"/>
              </a:ext>
            </a:extLst>
          </p:cNvPr>
          <p:cNvSpPr>
            <a:spLocks noGrp="1"/>
          </p:cNvSpPr>
          <p:nvPr>
            <p:ph type="body" idx="4294967295"/>
          </p:nvPr>
        </p:nvSpPr>
        <p:spPr>
          <a:xfrm>
            <a:off x="641351" y="1917697"/>
            <a:ext cx="10907018" cy="3340102"/>
          </a:xfrm>
        </p:spPr>
        <p:txBody>
          <a:bodyPr/>
          <a:lstStyle/>
          <a:p>
            <a:pPr marL="0" indent="0">
              <a:buNone/>
            </a:pPr>
            <a:r>
              <a:rPr lang="en-GB" dirty="0"/>
              <a:t>A compliment slip or otherwise known as a with compliments slip, is a slip of paper that contains the same information that’s on a letterhead and has enough room to have a short-handwritten message the bottom. These are often giving to people after you have done work for them. They leave compliments and you can later use these when looking for future jobs as references.</a:t>
            </a:r>
          </a:p>
        </p:txBody>
      </p:sp>
    </p:spTree>
    <p:extLst>
      <p:ext uri="{BB962C8B-B14F-4D97-AF65-F5344CB8AC3E}">
        <p14:creationId xmlns:p14="http://schemas.microsoft.com/office/powerpoint/2010/main" val="24837870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88A11-7B39-FB7B-CC8C-2570D30AD4B1}"/>
              </a:ext>
            </a:extLst>
          </p:cNvPr>
          <p:cNvSpPr>
            <a:spLocks noGrp="1"/>
          </p:cNvSpPr>
          <p:nvPr>
            <p:ph type="title"/>
          </p:nvPr>
        </p:nvSpPr>
        <p:spPr/>
        <p:txBody>
          <a:bodyPr/>
          <a:lstStyle/>
          <a:p>
            <a:r>
              <a:rPr lang="en-GB" dirty="0"/>
              <a:t>Compliment Slip</a:t>
            </a:r>
          </a:p>
        </p:txBody>
      </p:sp>
      <p:pic>
        <p:nvPicPr>
          <p:cNvPr id="5" name="Picture 4">
            <a:extLst>
              <a:ext uri="{FF2B5EF4-FFF2-40B4-BE49-F238E27FC236}">
                <a16:creationId xmlns:a16="http://schemas.microsoft.com/office/drawing/2014/main" id="{4FC00518-3F75-7393-A0A3-90820499AE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82229" y="1412482"/>
            <a:ext cx="9625262" cy="4537069"/>
          </a:xfrm>
          <a:prstGeom prst="rect">
            <a:avLst/>
          </a:prstGeom>
        </p:spPr>
      </p:pic>
    </p:spTree>
    <p:extLst>
      <p:ext uri="{BB962C8B-B14F-4D97-AF65-F5344CB8AC3E}">
        <p14:creationId xmlns:p14="http://schemas.microsoft.com/office/powerpoint/2010/main" val="16105943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1F41F-BBE4-64CB-3E9E-DC978A64D33F}"/>
              </a:ext>
            </a:extLst>
          </p:cNvPr>
          <p:cNvSpPr>
            <a:spLocks noGrp="1"/>
          </p:cNvSpPr>
          <p:nvPr>
            <p:ph type="title"/>
          </p:nvPr>
        </p:nvSpPr>
        <p:spPr/>
        <p:txBody>
          <a:bodyPr/>
          <a:lstStyle/>
          <a:p>
            <a:r>
              <a:rPr lang="en-GB" dirty="0"/>
              <a:t>Branding</a:t>
            </a:r>
          </a:p>
        </p:txBody>
      </p:sp>
      <p:sp>
        <p:nvSpPr>
          <p:cNvPr id="3" name="Text Placeholder 2">
            <a:extLst>
              <a:ext uri="{FF2B5EF4-FFF2-40B4-BE49-F238E27FC236}">
                <a16:creationId xmlns:a16="http://schemas.microsoft.com/office/drawing/2014/main" id="{5A459367-2491-D68C-F822-386AE6412EBB}"/>
              </a:ext>
            </a:extLst>
          </p:cNvPr>
          <p:cNvSpPr>
            <a:spLocks noGrp="1"/>
          </p:cNvSpPr>
          <p:nvPr>
            <p:ph type="body" idx="4294967295"/>
          </p:nvPr>
        </p:nvSpPr>
        <p:spPr>
          <a:xfrm>
            <a:off x="641351" y="1917697"/>
            <a:ext cx="10907018" cy="3340102"/>
          </a:xfrm>
        </p:spPr>
        <p:txBody>
          <a:bodyPr/>
          <a:lstStyle/>
          <a:p>
            <a:pPr marL="0" indent="0">
              <a:buNone/>
            </a:pPr>
            <a:r>
              <a:rPr lang="en-GB" sz="2400" dirty="0"/>
              <a:t>For the written parts of my brand, I use the font ‘Silent Forest’, for my business card I used the font as a starting point than wrote over the text with a textured brush to match the logo more but for other features I have just kept the font as it comes. </a:t>
            </a:r>
          </a:p>
          <a:p>
            <a:pPr marL="0" indent="0">
              <a:buNone/>
            </a:pPr>
            <a:endParaRPr lang="en-GB" sz="2400" dirty="0"/>
          </a:p>
          <a:p>
            <a:pPr marL="0" indent="0">
              <a:buNone/>
            </a:pPr>
            <a:r>
              <a:rPr lang="en-GB" sz="2400" dirty="0"/>
              <a:t>I like to use different shades of red to help match my work with my logo to help bring it all together. </a:t>
            </a:r>
          </a:p>
        </p:txBody>
      </p:sp>
    </p:spTree>
    <p:extLst>
      <p:ext uri="{BB962C8B-B14F-4D97-AF65-F5344CB8AC3E}">
        <p14:creationId xmlns:p14="http://schemas.microsoft.com/office/powerpoint/2010/main" val="24299057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EFD49-A54D-AEFB-DDCB-7706BC58BB7F}"/>
              </a:ext>
            </a:extLst>
          </p:cNvPr>
          <p:cNvSpPr>
            <a:spLocks noGrp="1"/>
          </p:cNvSpPr>
          <p:nvPr>
            <p:ph type="title"/>
          </p:nvPr>
        </p:nvSpPr>
        <p:spPr/>
        <p:txBody>
          <a:bodyPr/>
          <a:lstStyle/>
          <a:p>
            <a:r>
              <a:rPr lang="en-GB" dirty="0"/>
              <a:t>Making sure my social media is consistently branded</a:t>
            </a:r>
          </a:p>
        </p:txBody>
      </p:sp>
      <p:pic>
        <p:nvPicPr>
          <p:cNvPr id="5" name="Picture 4">
            <a:extLst>
              <a:ext uri="{FF2B5EF4-FFF2-40B4-BE49-F238E27FC236}">
                <a16:creationId xmlns:a16="http://schemas.microsoft.com/office/drawing/2014/main" id="{7E03E111-E461-DC73-014D-F711C797FF0C}"/>
              </a:ext>
            </a:extLst>
          </p:cNvPr>
          <p:cNvPicPr>
            <a:picLocks noChangeAspect="1"/>
          </p:cNvPicPr>
          <p:nvPr/>
        </p:nvPicPr>
        <p:blipFill>
          <a:blip r:embed="rId2">
            <a:extLst>
              <a:ext uri="{28A0092B-C50C-407E-A947-70E740481C1C}">
                <a14:useLocalDpi xmlns:a14="http://schemas.microsoft.com/office/drawing/2010/main" val="0"/>
              </a:ext>
            </a:extLst>
          </a:blip>
          <a:srcRect t="4882" b="62604"/>
          <a:stretch>
            <a:fillRect/>
          </a:stretch>
        </p:blipFill>
        <p:spPr>
          <a:xfrm>
            <a:off x="808184" y="1909011"/>
            <a:ext cx="4787398" cy="3368842"/>
          </a:xfrm>
          <a:prstGeom prst="rect">
            <a:avLst/>
          </a:prstGeom>
        </p:spPr>
      </p:pic>
      <p:pic>
        <p:nvPicPr>
          <p:cNvPr id="11" name="Picture 10">
            <a:extLst>
              <a:ext uri="{FF2B5EF4-FFF2-40B4-BE49-F238E27FC236}">
                <a16:creationId xmlns:a16="http://schemas.microsoft.com/office/drawing/2014/main" id="{EF4BBC90-5945-99BB-76A6-1DFB8B1A1FA2}"/>
              </a:ext>
            </a:extLst>
          </p:cNvPr>
          <p:cNvPicPr>
            <a:picLocks noChangeAspect="1"/>
          </p:cNvPicPr>
          <p:nvPr/>
        </p:nvPicPr>
        <p:blipFill>
          <a:blip r:embed="rId3">
            <a:extLst>
              <a:ext uri="{28A0092B-C50C-407E-A947-70E740481C1C}">
                <a14:useLocalDpi xmlns:a14="http://schemas.microsoft.com/office/drawing/2010/main" val="0"/>
              </a:ext>
            </a:extLst>
          </a:blip>
          <a:srcRect t="12105"/>
          <a:stretch>
            <a:fillRect/>
          </a:stretch>
        </p:blipFill>
        <p:spPr>
          <a:xfrm>
            <a:off x="6596415" y="1923717"/>
            <a:ext cx="4787399" cy="3354136"/>
          </a:xfrm>
          <a:prstGeom prst="rect">
            <a:avLst/>
          </a:prstGeom>
        </p:spPr>
      </p:pic>
    </p:spTree>
    <p:extLst>
      <p:ext uri="{BB962C8B-B14F-4D97-AF65-F5344CB8AC3E}">
        <p14:creationId xmlns:p14="http://schemas.microsoft.com/office/powerpoint/2010/main" val="16843916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39E2CB-0454-F087-DDD2-1F42686FE6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1AC2B3-63EF-565F-EDA4-4D89BBC5BC7C}"/>
              </a:ext>
            </a:extLst>
          </p:cNvPr>
          <p:cNvSpPr>
            <a:spLocks noGrp="1"/>
          </p:cNvSpPr>
          <p:nvPr>
            <p:ph type="title"/>
          </p:nvPr>
        </p:nvSpPr>
        <p:spPr/>
        <p:txBody>
          <a:bodyPr/>
          <a:lstStyle/>
          <a:p>
            <a:r>
              <a:rPr lang="en-GB" dirty="0"/>
              <a:t>Making sure my social media is consistently branded</a:t>
            </a:r>
          </a:p>
        </p:txBody>
      </p:sp>
      <p:pic>
        <p:nvPicPr>
          <p:cNvPr id="8" name="Picture 7">
            <a:extLst>
              <a:ext uri="{FF2B5EF4-FFF2-40B4-BE49-F238E27FC236}">
                <a16:creationId xmlns:a16="http://schemas.microsoft.com/office/drawing/2014/main" id="{DEC39F23-B961-202C-7D38-58020B0881CC}"/>
              </a:ext>
            </a:extLst>
          </p:cNvPr>
          <p:cNvPicPr>
            <a:picLocks noChangeAspect="1"/>
          </p:cNvPicPr>
          <p:nvPr/>
        </p:nvPicPr>
        <p:blipFill>
          <a:blip r:embed="rId2">
            <a:extLst>
              <a:ext uri="{28A0092B-C50C-407E-A947-70E740481C1C}">
                <a14:useLocalDpi xmlns:a14="http://schemas.microsoft.com/office/drawing/2010/main" val="0"/>
              </a:ext>
            </a:extLst>
          </a:blip>
          <a:srcRect t="5379" b="60235"/>
          <a:stretch>
            <a:fillRect/>
          </a:stretch>
        </p:blipFill>
        <p:spPr>
          <a:xfrm>
            <a:off x="435636" y="1693450"/>
            <a:ext cx="4922704" cy="3663471"/>
          </a:xfrm>
          <a:prstGeom prst="rect">
            <a:avLst/>
          </a:prstGeom>
        </p:spPr>
      </p:pic>
      <p:pic>
        <p:nvPicPr>
          <p:cNvPr id="10" name="Picture 9">
            <a:extLst>
              <a:ext uri="{FF2B5EF4-FFF2-40B4-BE49-F238E27FC236}">
                <a16:creationId xmlns:a16="http://schemas.microsoft.com/office/drawing/2014/main" id="{23424B31-D21E-0B9C-E949-6E428E259158}"/>
              </a:ext>
            </a:extLst>
          </p:cNvPr>
          <p:cNvPicPr>
            <a:picLocks noChangeAspect="1"/>
          </p:cNvPicPr>
          <p:nvPr/>
        </p:nvPicPr>
        <p:blipFill>
          <a:blip r:embed="rId3">
            <a:extLst>
              <a:ext uri="{28A0092B-C50C-407E-A947-70E740481C1C}">
                <a14:useLocalDpi xmlns:a14="http://schemas.microsoft.com/office/drawing/2010/main" val="0"/>
              </a:ext>
            </a:extLst>
          </a:blip>
          <a:srcRect t="12848"/>
          <a:stretch>
            <a:fillRect/>
          </a:stretch>
        </p:blipFill>
        <p:spPr>
          <a:xfrm>
            <a:off x="6433277" y="1604326"/>
            <a:ext cx="5115092" cy="3752595"/>
          </a:xfrm>
          <a:prstGeom prst="rect">
            <a:avLst/>
          </a:prstGeom>
        </p:spPr>
      </p:pic>
    </p:spTree>
    <p:extLst>
      <p:ext uri="{BB962C8B-B14F-4D97-AF65-F5344CB8AC3E}">
        <p14:creationId xmlns:p14="http://schemas.microsoft.com/office/powerpoint/2010/main" val="30210860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A69E02-2BB4-4257-E9CD-7BC80A3BE1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D6C50F-3C41-E1DD-8465-95E9CDFE3823}"/>
              </a:ext>
            </a:extLst>
          </p:cNvPr>
          <p:cNvSpPr>
            <a:spLocks noGrp="1"/>
          </p:cNvSpPr>
          <p:nvPr>
            <p:ph type="title"/>
          </p:nvPr>
        </p:nvSpPr>
        <p:spPr/>
        <p:txBody>
          <a:bodyPr/>
          <a:lstStyle/>
          <a:p>
            <a:r>
              <a:rPr lang="en-GB" dirty="0"/>
              <a:t>Making sure my social media is consistently branded</a:t>
            </a:r>
          </a:p>
        </p:txBody>
      </p:sp>
      <p:pic>
        <p:nvPicPr>
          <p:cNvPr id="5" name="Picture 4">
            <a:extLst>
              <a:ext uri="{FF2B5EF4-FFF2-40B4-BE49-F238E27FC236}">
                <a16:creationId xmlns:a16="http://schemas.microsoft.com/office/drawing/2014/main" id="{BF0FE250-CD0B-BC8C-70E1-875ADEDFA4CC}"/>
              </a:ext>
            </a:extLst>
          </p:cNvPr>
          <p:cNvPicPr>
            <a:picLocks noChangeAspect="1"/>
          </p:cNvPicPr>
          <p:nvPr/>
        </p:nvPicPr>
        <p:blipFill>
          <a:blip r:embed="rId2"/>
          <a:srcRect l="50000" t="7737" b="50000"/>
          <a:stretch>
            <a:fillRect/>
          </a:stretch>
        </p:blipFill>
        <p:spPr>
          <a:xfrm>
            <a:off x="641350" y="1516987"/>
            <a:ext cx="8011101" cy="3808992"/>
          </a:xfrm>
          <a:prstGeom prst="rect">
            <a:avLst/>
          </a:prstGeom>
        </p:spPr>
      </p:pic>
    </p:spTree>
    <p:extLst>
      <p:ext uri="{BB962C8B-B14F-4D97-AF65-F5344CB8AC3E}">
        <p14:creationId xmlns:p14="http://schemas.microsoft.com/office/powerpoint/2010/main" val="14219983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94E74-76E7-01C4-E72A-7941C4DB7893}"/>
              </a:ext>
            </a:extLst>
          </p:cNvPr>
          <p:cNvSpPr>
            <a:spLocks noGrp="1"/>
          </p:cNvSpPr>
          <p:nvPr>
            <p:ph type="title"/>
          </p:nvPr>
        </p:nvSpPr>
        <p:spPr/>
        <p:txBody>
          <a:bodyPr/>
          <a:lstStyle/>
          <a:p>
            <a:r>
              <a:rPr lang="en-GB" dirty="0"/>
              <a:t>Website Branding</a:t>
            </a:r>
          </a:p>
        </p:txBody>
      </p:sp>
      <p:pic>
        <p:nvPicPr>
          <p:cNvPr id="5" name="Picture 4">
            <a:extLst>
              <a:ext uri="{FF2B5EF4-FFF2-40B4-BE49-F238E27FC236}">
                <a16:creationId xmlns:a16="http://schemas.microsoft.com/office/drawing/2014/main" id="{87260E7E-E03A-9201-DB33-42AD8B9F7867}"/>
              </a:ext>
            </a:extLst>
          </p:cNvPr>
          <p:cNvPicPr>
            <a:picLocks noChangeAspect="1"/>
          </p:cNvPicPr>
          <p:nvPr/>
        </p:nvPicPr>
        <p:blipFill>
          <a:blip r:embed="rId2"/>
          <a:srcRect l="2084" t="10741" b="4815"/>
          <a:stretch>
            <a:fillRect/>
          </a:stretch>
        </p:blipFill>
        <p:spPr>
          <a:xfrm>
            <a:off x="425669" y="1570719"/>
            <a:ext cx="8723586" cy="4231867"/>
          </a:xfrm>
          <a:prstGeom prst="rect">
            <a:avLst/>
          </a:prstGeom>
        </p:spPr>
      </p:pic>
      <p:sp>
        <p:nvSpPr>
          <p:cNvPr id="6" name="Text Placeholder 2">
            <a:extLst>
              <a:ext uri="{FF2B5EF4-FFF2-40B4-BE49-F238E27FC236}">
                <a16:creationId xmlns:a16="http://schemas.microsoft.com/office/drawing/2014/main" id="{E68B211E-4FBE-7A59-07DE-7BD39732862D}"/>
              </a:ext>
            </a:extLst>
          </p:cNvPr>
          <p:cNvSpPr>
            <a:spLocks noGrp="1"/>
          </p:cNvSpPr>
          <p:nvPr>
            <p:ph type="body" idx="4294967295"/>
          </p:nvPr>
        </p:nvSpPr>
        <p:spPr>
          <a:xfrm>
            <a:off x="9364937" y="1521480"/>
            <a:ext cx="2399114" cy="4330343"/>
          </a:xfrm>
        </p:spPr>
        <p:txBody>
          <a:bodyPr/>
          <a:lstStyle/>
          <a:p>
            <a:pPr marL="0" indent="0">
              <a:buNone/>
            </a:pPr>
            <a:r>
              <a:rPr lang="en-GB" sz="1800" dirty="0"/>
              <a:t>I used the business card as the welcome site as well as the name to make it recognisable and to link it to the card. As well as using my watermark as a logo. Instead of using red, I thought a nice pink would stop it all from blending together  as well as linking to my style. </a:t>
            </a:r>
          </a:p>
        </p:txBody>
      </p:sp>
    </p:spTree>
    <p:extLst>
      <p:ext uri="{BB962C8B-B14F-4D97-AF65-F5344CB8AC3E}">
        <p14:creationId xmlns:p14="http://schemas.microsoft.com/office/powerpoint/2010/main" val="22508653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7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DD4EF-D09B-5D1B-2255-0BCDCD3EB70F}"/>
              </a:ext>
            </a:extLst>
          </p:cNvPr>
          <p:cNvSpPr txBox="1">
            <a:spLocks noGrp="1"/>
          </p:cNvSpPr>
          <p:nvPr>
            <p:ph type="title"/>
          </p:nvPr>
        </p:nvSpPr>
        <p:spPr/>
        <p:txBody>
          <a:bodyPr/>
          <a:lstStyle/>
          <a:p>
            <a:pPr lvl="0"/>
            <a:r>
              <a:rPr lang="en-GB"/>
              <a:t>Skills for employment</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DE1FD-F680-2E51-9C85-73395655CB51}"/>
              </a:ext>
            </a:extLst>
          </p:cNvPr>
          <p:cNvSpPr>
            <a:spLocks noGrp="1"/>
          </p:cNvSpPr>
          <p:nvPr>
            <p:ph type="title"/>
          </p:nvPr>
        </p:nvSpPr>
        <p:spPr/>
        <p:txBody>
          <a:bodyPr/>
          <a:lstStyle/>
          <a:p>
            <a:r>
              <a:rPr lang="en-GB" dirty="0"/>
              <a:t>Hard and Soft Skills Diagram</a:t>
            </a:r>
          </a:p>
        </p:txBody>
      </p:sp>
      <p:graphicFrame>
        <p:nvGraphicFramePr>
          <p:cNvPr id="5" name="Table 4">
            <a:extLst>
              <a:ext uri="{FF2B5EF4-FFF2-40B4-BE49-F238E27FC236}">
                <a16:creationId xmlns:a16="http://schemas.microsoft.com/office/drawing/2014/main" id="{9494371C-4CB1-C83E-78C1-6BB18D49D35C}"/>
              </a:ext>
            </a:extLst>
          </p:cNvPr>
          <p:cNvGraphicFramePr>
            <a:graphicFrameLocks noGrp="1"/>
          </p:cNvGraphicFramePr>
          <p:nvPr>
            <p:extLst>
              <p:ext uri="{D42A27DB-BD31-4B8C-83A1-F6EECF244321}">
                <p14:modId xmlns:p14="http://schemas.microsoft.com/office/powerpoint/2010/main" val="4269374599"/>
              </p:ext>
            </p:extLst>
          </p:nvPr>
        </p:nvGraphicFramePr>
        <p:xfrm>
          <a:off x="1065644" y="1571434"/>
          <a:ext cx="10060712" cy="4123511"/>
        </p:xfrm>
        <a:graphic>
          <a:graphicData uri="http://schemas.openxmlformats.org/drawingml/2006/table">
            <a:tbl>
              <a:tblPr firstRow="1" bandRow="1">
                <a:tableStyleId>{7DF18680-E054-41AD-8BC1-D1AEF772440D}</a:tableStyleId>
              </a:tblPr>
              <a:tblGrid>
                <a:gridCol w="5030356">
                  <a:extLst>
                    <a:ext uri="{9D8B030D-6E8A-4147-A177-3AD203B41FA5}">
                      <a16:colId xmlns:a16="http://schemas.microsoft.com/office/drawing/2014/main" val="3740620334"/>
                    </a:ext>
                  </a:extLst>
                </a:gridCol>
                <a:gridCol w="5030356">
                  <a:extLst>
                    <a:ext uri="{9D8B030D-6E8A-4147-A177-3AD203B41FA5}">
                      <a16:colId xmlns:a16="http://schemas.microsoft.com/office/drawing/2014/main" val="3815175872"/>
                    </a:ext>
                  </a:extLst>
                </a:gridCol>
              </a:tblGrid>
              <a:tr h="589073">
                <a:tc>
                  <a:txBody>
                    <a:bodyPr/>
                    <a:lstStyle/>
                    <a:p>
                      <a:pPr algn="ctr"/>
                      <a:r>
                        <a:rPr lang="en-GB" dirty="0"/>
                        <a:t>Soft Skills</a:t>
                      </a:r>
                    </a:p>
                  </a:txBody>
                  <a:tcPr/>
                </a:tc>
                <a:tc>
                  <a:txBody>
                    <a:bodyPr/>
                    <a:lstStyle/>
                    <a:p>
                      <a:pPr algn="ctr"/>
                      <a:r>
                        <a:rPr lang="en-GB" dirty="0"/>
                        <a:t>Hard Skills</a:t>
                      </a:r>
                    </a:p>
                  </a:txBody>
                  <a:tcPr/>
                </a:tc>
                <a:extLst>
                  <a:ext uri="{0D108BD9-81ED-4DB2-BD59-A6C34878D82A}">
                    <a16:rowId xmlns:a16="http://schemas.microsoft.com/office/drawing/2014/main" val="3322917308"/>
                  </a:ext>
                </a:extLst>
              </a:tr>
              <a:tr h="589073">
                <a:tc>
                  <a:txBody>
                    <a:bodyPr/>
                    <a:lstStyle/>
                    <a:p>
                      <a:r>
                        <a:rPr lang="en-GB" dirty="0"/>
                        <a:t>Teamwork</a:t>
                      </a:r>
                    </a:p>
                  </a:txBody>
                  <a:tcPr/>
                </a:tc>
                <a:tc>
                  <a:txBody>
                    <a:bodyPr/>
                    <a:lstStyle/>
                    <a:p>
                      <a:r>
                        <a:rPr lang="en-GB" dirty="0"/>
                        <a:t>Procreate </a:t>
                      </a:r>
                    </a:p>
                  </a:txBody>
                  <a:tcPr/>
                </a:tc>
                <a:extLst>
                  <a:ext uri="{0D108BD9-81ED-4DB2-BD59-A6C34878D82A}">
                    <a16:rowId xmlns:a16="http://schemas.microsoft.com/office/drawing/2014/main" val="3686321975"/>
                  </a:ext>
                </a:extLst>
              </a:tr>
              <a:tr h="589073">
                <a:tc>
                  <a:txBody>
                    <a:bodyPr/>
                    <a:lstStyle/>
                    <a:p>
                      <a:r>
                        <a:rPr lang="en-GB" dirty="0"/>
                        <a:t>Creative problem-solving</a:t>
                      </a:r>
                    </a:p>
                  </a:txBody>
                  <a:tcPr/>
                </a:tc>
                <a:tc>
                  <a:txBody>
                    <a:bodyPr/>
                    <a:lstStyle/>
                    <a:p>
                      <a:r>
                        <a:rPr lang="en-GB" dirty="0"/>
                        <a:t>Extended Diploma in Animation and Concept Art</a:t>
                      </a:r>
                    </a:p>
                  </a:txBody>
                  <a:tcPr/>
                </a:tc>
                <a:extLst>
                  <a:ext uri="{0D108BD9-81ED-4DB2-BD59-A6C34878D82A}">
                    <a16:rowId xmlns:a16="http://schemas.microsoft.com/office/drawing/2014/main" val="898427884"/>
                  </a:ext>
                </a:extLst>
              </a:tr>
              <a:tr h="589073">
                <a:tc>
                  <a:txBody>
                    <a:bodyPr/>
                    <a:lstStyle/>
                    <a:p>
                      <a:r>
                        <a:rPr lang="en-GB" dirty="0"/>
                        <a:t>Cash handling</a:t>
                      </a:r>
                    </a:p>
                  </a:txBody>
                  <a:tcPr/>
                </a:tc>
                <a:tc>
                  <a:txBody>
                    <a:bodyPr/>
                    <a:lstStyle/>
                    <a:p>
                      <a:r>
                        <a:rPr lang="en-GB" dirty="0"/>
                        <a:t>University</a:t>
                      </a:r>
                    </a:p>
                  </a:txBody>
                  <a:tcPr/>
                </a:tc>
                <a:extLst>
                  <a:ext uri="{0D108BD9-81ED-4DB2-BD59-A6C34878D82A}">
                    <a16:rowId xmlns:a16="http://schemas.microsoft.com/office/drawing/2014/main" val="3385355789"/>
                  </a:ext>
                </a:extLst>
              </a:tr>
              <a:tr h="589073">
                <a:tc>
                  <a:txBody>
                    <a:bodyPr/>
                    <a:lstStyle/>
                    <a:p>
                      <a:r>
                        <a:rPr lang="en-GB" dirty="0"/>
                        <a:t>Time Management</a:t>
                      </a:r>
                    </a:p>
                  </a:txBody>
                  <a:tcPr/>
                </a:tc>
                <a:tc>
                  <a:txBody>
                    <a:bodyPr/>
                    <a:lstStyle/>
                    <a:p>
                      <a:r>
                        <a:rPr lang="en-GB" dirty="0"/>
                        <a:t>Creativity</a:t>
                      </a:r>
                    </a:p>
                  </a:txBody>
                  <a:tcPr/>
                </a:tc>
                <a:extLst>
                  <a:ext uri="{0D108BD9-81ED-4DB2-BD59-A6C34878D82A}">
                    <a16:rowId xmlns:a16="http://schemas.microsoft.com/office/drawing/2014/main" val="3339504872"/>
                  </a:ext>
                </a:extLst>
              </a:tr>
              <a:tr h="589073">
                <a:tc>
                  <a:txBody>
                    <a:bodyPr/>
                    <a:lstStyle/>
                    <a:p>
                      <a:r>
                        <a:rPr lang="en-GB" dirty="0"/>
                        <a:t>Passion</a:t>
                      </a:r>
                    </a:p>
                  </a:txBody>
                  <a:tcPr/>
                </a:tc>
                <a:tc>
                  <a:txBody>
                    <a:bodyPr/>
                    <a:lstStyle/>
                    <a:p>
                      <a:r>
                        <a:rPr lang="en-GB" dirty="0"/>
                        <a:t>Adobe Photoshop</a:t>
                      </a:r>
                    </a:p>
                  </a:txBody>
                  <a:tcPr/>
                </a:tc>
                <a:extLst>
                  <a:ext uri="{0D108BD9-81ED-4DB2-BD59-A6C34878D82A}">
                    <a16:rowId xmlns:a16="http://schemas.microsoft.com/office/drawing/2014/main" val="2533736062"/>
                  </a:ext>
                </a:extLst>
              </a:tr>
              <a:tr h="589073">
                <a:tc>
                  <a:txBody>
                    <a:bodyPr/>
                    <a:lstStyle/>
                    <a:p>
                      <a:r>
                        <a:rPr lang="en-GB" dirty="0"/>
                        <a:t>Adaptability</a:t>
                      </a:r>
                    </a:p>
                  </a:txBody>
                  <a:tcPr/>
                </a:tc>
                <a:tc>
                  <a:txBody>
                    <a:bodyPr/>
                    <a:lstStyle/>
                    <a:p>
                      <a:endParaRPr lang="en-GB" dirty="0"/>
                    </a:p>
                  </a:txBody>
                  <a:tcPr/>
                </a:tc>
                <a:extLst>
                  <a:ext uri="{0D108BD9-81ED-4DB2-BD59-A6C34878D82A}">
                    <a16:rowId xmlns:a16="http://schemas.microsoft.com/office/drawing/2014/main" val="3784842347"/>
                  </a:ext>
                </a:extLst>
              </a:tr>
            </a:tbl>
          </a:graphicData>
        </a:graphic>
      </p:graphicFrame>
    </p:spTree>
    <p:extLst>
      <p:ext uri="{BB962C8B-B14F-4D97-AF65-F5344CB8AC3E}">
        <p14:creationId xmlns:p14="http://schemas.microsoft.com/office/powerpoint/2010/main" val="10267664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E9549-8AF8-2A74-002E-373AAFC28C7C}"/>
              </a:ext>
            </a:extLst>
          </p:cNvPr>
          <p:cNvSpPr>
            <a:spLocks noGrp="1"/>
          </p:cNvSpPr>
          <p:nvPr>
            <p:ph type="title"/>
          </p:nvPr>
        </p:nvSpPr>
        <p:spPr>
          <a:xfrm>
            <a:off x="641351" y="-1109775"/>
            <a:ext cx="5946388" cy="2219550"/>
          </a:xfrm>
        </p:spPr>
        <p:txBody>
          <a:bodyPr/>
          <a:lstStyle/>
          <a:p>
            <a:r>
              <a:rPr lang="en-GB" dirty="0" err="1"/>
              <a:t>NetXL</a:t>
            </a:r>
            <a:r>
              <a:rPr lang="en-GB" dirty="0"/>
              <a:t> Ltd</a:t>
            </a:r>
          </a:p>
        </p:txBody>
      </p:sp>
      <p:sp>
        <p:nvSpPr>
          <p:cNvPr id="3" name="Text Placeholder 2">
            <a:extLst>
              <a:ext uri="{FF2B5EF4-FFF2-40B4-BE49-F238E27FC236}">
                <a16:creationId xmlns:a16="http://schemas.microsoft.com/office/drawing/2014/main" id="{ACF9D155-C6FF-4DB1-B38F-B3B2396DE4EB}"/>
              </a:ext>
            </a:extLst>
          </p:cNvPr>
          <p:cNvSpPr>
            <a:spLocks noGrp="1"/>
          </p:cNvSpPr>
          <p:nvPr>
            <p:ph type="body" idx="4294967295"/>
          </p:nvPr>
        </p:nvSpPr>
        <p:spPr>
          <a:xfrm>
            <a:off x="450937" y="1215025"/>
            <a:ext cx="6989523" cy="5361139"/>
          </a:xfrm>
        </p:spPr>
        <p:txBody>
          <a:bodyPr/>
          <a:lstStyle/>
          <a:p>
            <a:pPr marL="0" indent="0">
              <a:buNone/>
            </a:pPr>
            <a:r>
              <a:rPr lang="en-GB" sz="1600" dirty="0"/>
              <a:t>Creative Illustrator &amp; Designer </a:t>
            </a:r>
          </a:p>
          <a:p>
            <a:pPr marL="0" indent="0">
              <a:buNone/>
            </a:pPr>
            <a:r>
              <a:rPr lang="en-GB" sz="1600" dirty="0"/>
              <a:t>Full time, Office Based</a:t>
            </a:r>
          </a:p>
          <a:p>
            <a:pPr marL="0" indent="0">
              <a:buNone/>
            </a:pPr>
            <a:r>
              <a:rPr lang="en-GB" sz="1600" dirty="0"/>
              <a:t>About the Role:</a:t>
            </a:r>
          </a:p>
          <a:p>
            <a:r>
              <a:rPr lang="en-GB" sz="1600" dirty="0"/>
              <a:t>Bespoke Illustration</a:t>
            </a:r>
          </a:p>
          <a:p>
            <a:r>
              <a:rPr lang="en-GB" sz="1600" dirty="0"/>
              <a:t>Precision Layout</a:t>
            </a:r>
          </a:p>
          <a:p>
            <a:r>
              <a:rPr lang="en-GB" sz="1600" dirty="0"/>
              <a:t>Digital Storytelling</a:t>
            </a:r>
          </a:p>
          <a:p>
            <a:r>
              <a:rPr lang="en-GB" sz="1600" dirty="0"/>
              <a:t>UI/UX</a:t>
            </a:r>
          </a:p>
          <a:p>
            <a:r>
              <a:rPr lang="en-GB" sz="1600" dirty="0"/>
              <a:t>Brand Execution</a:t>
            </a:r>
            <a:endParaRPr lang="en-GB" sz="1600" dirty="0">
              <a:hlinkClick r:id="rId2"/>
            </a:endParaRPr>
          </a:p>
          <a:p>
            <a:pPr marL="0" indent="0">
              <a:buNone/>
            </a:pPr>
            <a:r>
              <a:rPr lang="en-GB" sz="1600" dirty="0">
                <a:hlinkClick r:id="rId2"/>
              </a:rPr>
              <a:t>https://uk.indeed.com/cmp/Netxl-Ltd/jobs?jk=fed9ad20b6c819b3&amp;start=0&amp;clearPrefilter=1</a:t>
            </a:r>
            <a:r>
              <a:rPr lang="en-GB" sz="1600" dirty="0"/>
              <a:t> </a:t>
            </a:r>
          </a:p>
          <a:p>
            <a:pPr marL="0" indent="0">
              <a:buNone/>
            </a:pPr>
            <a:r>
              <a:rPr lang="en-GB" sz="1600" dirty="0">
                <a:hlinkClick r:id="rId3"/>
              </a:rPr>
              <a:t>https://www.netxl.com/?srsltid=AfmBOoqQB9qkNIF9JBZKmE4PTvUzL6xJ7PY9jMe4BQ-daYnob_WLAMRC</a:t>
            </a:r>
            <a:r>
              <a:rPr lang="en-GB" sz="1600" dirty="0"/>
              <a:t> </a:t>
            </a:r>
          </a:p>
          <a:p>
            <a:pPr marL="0" indent="0">
              <a:buNone/>
            </a:pPr>
            <a:endParaRPr lang="en-GB" dirty="0"/>
          </a:p>
        </p:txBody>
      </p:sp>
      <p:pic>
        <p:nvPicPr>
          <p:cNvPr id="6" name="Picture 5">
            <a:extLst>
              <a:ext uri="{FF2B5EF4-FFF2-40B4-BE49-F238E27FC236}">
                <a16:creationId xmlns:a16="http://schemas.microsoft.com/office/drawing/2014/main" id="{C539D992-7292-8B29-7065-DBE095B2EDF9}"/>
              </a:ext>
            </a:extLst>
          </p:cNvPr>
          <p:cNvPicPr>
            <a:picLocks noChangeAspect="1"/>
          </p:cNvPicPr>
          <p:nvPr/>
        </p:nvPicPr>
        <p:blipFill>
          <a:blip r:embed="rId4"/>
          <a:srcRect l="73459" t="8767" r="1473" b="5022"/>
          <a:stretch>
            <a:fillRect/>
          </a:stretch>
        </p:blipFill>
        <p:spPr>
          <a:xfrm>
            <a:off x="7791189" y="158730"/>
            <a:ext cx="2993720" cy="5791133"/>
          </a:xfrm>
          <a:prstGeom prst="rect">
            <a:avLst/>
          </a:prstGeom>
        </p:spPr>
      </p:pic>
    </p:spTree>
    <p:extLst>
      <p:ext uri="{BB962C8B-B14F-4D97-AF65-F5344CB8AC3E}">
        <p14:creationId xmlns:p14="http://schemas.microsoft.com/office/powerpoint/2010/main" val="38468572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92297-1B7E-B35C-2E13-11C47622C231}"/>
              </a:ext>
            </a:extLst>
          </p:cNvPr>
          <p:cNvSpPr>
            <a:spLocks noGrp="1"/>
          </p:cNvSpPr>
          <p:nvPr>
            <p:ph type="title"/>
          </p:nvPr>
        </p:nvSpPr>
        <p:spPr>
          <a:xfrm>
            <a:off x="641351" y="-1109775"/>
            <a:ext cx="5946388" cy="2219550"/>
          </a:xfrm>
        </p:spPr>
        <p:txBody>
          <a:bodyPr/>
          <a:lstStyle/>
          <a:p>
            <a:r>
              <a:rPr lang="en-GB" dirty="0"/>
              <a:t>Match Day Collective</a:t>
            </a:r>
          </a:p>
        </p:txBody>
      </p:sp>
      <p:sp>
        <p:nvSpPr>
          <p:cNvPr id="3" name="Text Placeholder 2">
            <a:extLst>
              <a:ext uri="{FF2B5EF4-FFF2-40B4-BE49-F238E27FC236}">
                <a16:creationId xmlns:a16="http://schemas.microsoft.com/office/drawing/2014/main" id="{77425FB0-5430-2E3D-E067-720DCE48D32F}"/>
              </a:ext>
            </a:extLst>
          </p:cNvPr>
          <p:cNvSpPr>
            <a:spLocks noGrp="1"/>
          </p:cNvSpPr>
          <p:nvPr>
            <p:ph type="body" idx="4294967295"/>
          </p:nvPr>
        </p:nvSpPr>
        <p:spPr>
          <a:xfrm>
            <a:off x="641350" y="1343946"/>
            <a:ext cx="6473433" cy="4330343"/>
          </a:xfrm>
        </p:spPr>
        <p:txBody>
          <a:bodyPr/>
          <a:lstStyle/>
          <a:p>
            <a:pPr marL="0" indent="0">
              <a:buNone/>
            </a:pPr>
            <a:r>
              <a:rPr lang="en-GB" sz="1800" dirty="0"/>
              <a:t>Graphic Design and Illustration Internship</a:t>
            </a:r>
          </a:p>
          <a:p>
            <a:pPr marL="0" indent="0">
              <a:buNone/>
            </a:pPr>
            <a:r>
              <a:rPr lang="en-GB" sz="1800" dirty="0"/>
              <a:t>Part-time, Hybrid remote in Nottingham</a:t>
            </a:r>
          </a:p>
          <a:p>
            <a:pPr marL="0" indent="0">
              <a:buNone/>
            </a:pPr>
            <a:r>
              <a:rPr lang="en-GB" sz="1800" dirty="0"/>
              <a:t>About the role:</a:t>
            </a:r>
          </a:p>
          <a:p>
            <a:r>
              <a:rPr lang="en-GB" sz="1800" dirty="0"/>
              <a:t>Design Illustrations, Graphics and merchandise for fan park events and matchday collective</a:t>
            </a:r>
          </a:p>
          <a:p>
            <a:r>
              <a:rPr lang="en-GB" sz="1800" dirty="0"/>
              <a:t>Create digital artwork, patterns, and branding assets</a:t>
            </a:r>
          </a:p>
          <a:p>
            <a:r>
              <a:rPr lang="en-GB" sz="1800" dirty="0"/>
              <a:t>Collaborate on lookbooks, social campaigns and promotional materials.</a:t>
            </a:r>
          </a:p>
          <a:p>
            <a:r>
              <a:rPr lang="en-GB" sz="1800" dirty="0"/>
              <a:t>Bring creativity, football culture and fan energy to every project.</a:t>
            </a:r>
          </a:p>
          <a:p>
            <a:pPr marL="0" indent="0">
              <a:buNone/>
            </a:pPr>
            <a:r>
              <a:rPr lang="en-GB" sz="1800" dirty="0">
                <a:hlinkClick r:id="rId2"/>
              </a:rPr>
              <a:t>https://uk.indeed.com/cmp/Matchday-Collective/jobs?jk=8ffadb33c3041dd9&amp;start=0&amp;clearPrefilter=1</a:t>
            </a:r>
            <a:r>
              <a:rPr lang="en-GB" sz="1800" dirty="0"/>
              <a:t> </a:t>
            </a:r>
          </a:p>
          <a:p>
            <a:pPr marL="0" indent="0">
              <a:buNone/>
            </a:pPr>
            <a:r>
              <a:rPr lang="en-GB" sz="1800" dirty="0">
                <a:hlinkClick r:id="rId3"/>
              </a:rPr>
              <a:t>https://www.matchdaycollective.com</a:t>
            </a:r>
            <a:r>
              <a:rPr lang="en-GB" sz="1800" dirty="0"/>
              <a:t> </a:t>
            </a:r>
          </a:p>
          <a:p>
            <a:pPr marL="0" indent="0">
              <a:buNone/>
            </a:pPr>
            <a:endParaRPr lang="en-GB" dirty="0"/>
          </a:p>
        </p:txBody>
      </p:sp>
      <p:pic>
        <p:nvPicPr>
          <p:cNvPr id="8" name="Picture 7">
            <a:extLst>
              <a:ext uri="{FF2B5EF4-FFF2-40B4-BE49-F238E27FC236}">
                <a16:creationId xmlns:a16="http://schemas.microsoft.com/office/drawing/2014/main" id="{94401975-63AC-D8D6-9462-8B740C05B116}"/>
              </a:ext>
            </a:extLst>
          </p:cNvPr>
          <p:cNvPicPr>
            <a:picLocks noChangeAspect="1"/>
          </p:cNvPicPr>
          <p:nvPr/>
        </p:nvPicPr>
        <p:blipFill>
          <a:blip r:embed="rId4"/>
          <a:srcRect l="74075" t="8309" r="1165" b="5387"/>
          <a:stretch>
            <a:fillRect/>
          </a:stretch>
        </p:blipFill>
        <p:spPr>
          <a:xfrm>
            <a:off x="7615825" y="131524"/>
            <a:ext cx="3018772" cy="5918548"/>
          </a:xfrm>
          <a:prstGeom prst="rect">
            <a:avLst/>
          </a:prstGeom>
        </p:spPr>
      </p:pic>
    </p:spTree>
    <p:extLst>
      <p:ext uri="{BB962C8B-B14F-4D97-AF65-F5344CB8AC3E}">
        <p14:creationId xmlns:p14="http://schemas.microsoft.com/office/powerpoint/2010/main" val="5827773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F8BD5-C598-EFE4-5E18-8DD089F14639}"/>
              </a:ext>
            </a:extLst>
          </p:cNvPr>
          <p:cNvSpPr>
            <a:spLocks noGrp="1"/>
          </p:cNvSpPr>
          <p:nvPr>
            <p:ph type="title"/>
          </p:nvPr>
        </p:nvSpPr>
        <p:spPr>
          <a:xfrm>
            <a:off x="641351" y="-1109775"/>
            <a:ext cx="5946388" cy="2219550"/>
          </a:xfrm>
        </p:spPr>
        <p:txBody>
          <a:bodyPr/>
          <a:lstStyle/>
          <a:p>
            <a:r>
              <a:rPr lang="en-GB" dirty="0"/>
              <a:t>China Minutes LTD</a:t>
            </a:r>
          </a:p>
        </p:txBody>
      </p:sp>
      <p:sp>
        <p:nvSpPr>
          <p:cNvPr id="3" name="Text Placeholder 2">
            <a:extLst>
              <a:ext uri="{FF2B5EF4-FFF2-40B4-BE49-F238E27FC236}">
                <a16:creationId xmlns:a16="http://schemas.microsoft.com/office/drawing/2014/main" id="{3B6173C9-81DF-A69B-6633-087DBCF411F8}"/>
              </a:ext>
            </a:extLst>
          </p:cNvPr>
          <p:cNvSpPr>
            <a:spLocks noGrp="1"/>
          </p:cNvSpPr>
          <p:nvPr>
            <p:ph type="body" idx="4294967295"/>
          </p:nvPr>
        </p:nvSpPr>
        <p:spPr>
          <a:xfrm>
            <a:off x="440934" y="1104734"/>
            <a:ext cx="6824161" cy="1997534"/>
          </a:xfrm>
        </p:spPr>
        <p:txBody>
          <a:bodyPr/>
          <a:lstStyle/>
          <a:p>
            <a:pPr marL="0" indent="0">
              <a:buNone/>
            </a:pPr>
            <a:r>
              <a:rPr lang="en-GB" sz="1400" dirty="0"/>
              <a:t>Digital Illustrator</a:t>
            </a:r>
          </a:p>
          <a:p>
            <a:pPr marL="0" indent="0">
              <a:buNone/>
            </a:pPr>
            <a:r>
              <a:rPr lang="en-GB" sz="1400" dirty="0"/>
              <a:t>Part-time, Office based</a:t>
            </a:r>
          </a:p>
          <a:p>
            <a:pPr marL="0" indent="0">
              <a:buNone/>
            </a:pPr>
            <a:r>
              <a:rPr lang="en-GB" sz="1400" dirty="0"/>
              <a:t>About the Role:</a:t>
            </a:r>
          </a:p>
          <a:p>
            <a:r>
              <a:rPr lang="en-GB" sz="1400" dirty="0"/>
              <a:t>Develop original illustrations, concepts and graphic for digital and print</a:t>
            </a:r>
          </a:p>
          <a:p>
            <a:r>
              <a:rPr lang="en-GB" sz="1400" dirty="0"/>
              <a:t>Collaborate with the creative team</a:t>
            </a:r>
          </a:p>
          <a:p>
            <a:r>
              <a:rPr lang="en-GB" sz="1400" dirty="0"/>
              <a:t>Utilise software such as adobe photoshop</a:t>
            </a:r>
          </a:p>
          <a:p>
            <a:r>
              <a:rPr lang="en-GB" sz="1400" dirty="0"/>
              <a:t>Design layouts and visual elements for websites</a:t>
            </a:r>
          </a:p>
          <a:p>
            <a:r>
              <a:rPr lang="en-GB" sz="1400" dirty="0" err="1"/>
              <a:t>Incorperate</a:t>
            </a:r>
            <a:r>
              <a:rPr lang="en-GB" sz="1400" dirty="0"/>
              <a:t> photography</a:t>
            </a:r>
          </a:p>
          <a:p>
            <a:r>
              <a:rPr lang="en-GB" sz="1400" dirty="0"/>
              <a:t>Use 3D modelling</a:t>
            </a:r>
          </a:p>
          <a:p>
            <a:r>
              <a:rPr lang="en-GB" sz="1400" dirty="0"/>
              <a:t>Create animations</a:t>
            </a:r>
          </a:p>
          <a:p>
            <a:r>
              <a:rPr lang="en-GB" sz="1400" dirty="0"/>
              <a:t>Maintain consistency</a:t>
            </a:r>
          </a:p>
          <a:p>
            <a:pPr marL="0" indent="0">
              <a:buNone/>
            </a:pPr>
            <a:r>
              <a:rPr lang="en-GB" sz="1400" dirty="0">
                <a:hlinkClick r:id="rId2"/>
              </a:rPr>
              <a:t>https://uk.indeed.com/cmp/China-Minutes/jobs?jk=dc5b5490c2705a29&amp;start=0&amp;clearPrefilter=1</a:t>
            </a:r>
            <a:r>
              <a:rPr lang="en-GB" sz="1400" dirty="0"/>
              <a:t> </a:t>
            </a:r>
          </a:p>
          <a:p>
            <a:pPr marL="0" indent="0">
              <a:buNone/>
            </a:pPr>
            <a:r>
              <a:rPr lang="en-GB" sz="1400" dirty="0">
                <a:hlinkClick r:id="rId3"/>
              </a:rPr>
              <a:t>https://chinaminutes.com</a:t>
            </a:r>
            <a:r>
              <a:rPr lang="en-GB" sz="1400" dirty="0"/>
              <a:t> </a:t>
            </a:r>
          </a:p>
        </p:txBody>
      </p:sp>
      <p:pic>
        <p:nvPicPr>
          <p:cNvPr id="6" name="Picture 5">
            <a:extLst>
              <a:ext uri="{FF2B5EF4-FFF2-40B4-BE49-F238E27FC236}">
                <a16:creationId xmlns:a16="http://schemas.microsoft.com/office/drawing/2014/main" id="{C509732B-E87C-CD4C-E570-9E81F51D0CB8}"/>
              </a:ext>
            </a:extLst>
          </p:cNvPr>
          <p:cNvPicPr>
            <a:picLocks noChangeAspect="1"/>
          </p:cNvPicPr>
          <p:nvPr/>
        </p:nvPicPr>
        <p:blipFill>
          <a:blip r:embed="rId4"/>
          <a:srcRect l="73460" t="8219" r="1061" b="5205"/>
          <a:stretch>
            <a:fillRect/>
          </a:stretch>
        </p:blipFill>
        <p:spPr>
          <a:xfrm>
            <a:off x="7640877" y="138640"/>
            <a:ext cx="3106454" cy="5937338"/>
          </a:xfrm>
          <a:prstGeom prst="rect">
            <a:avLst/>
          </a:prstGeom>
        </p:spPr>
      </p:pic>
    </p:spTree>
    <p:extLst>
      <p:ext uri="{BB962C8B-B14F-4D97-AF65-F5344CB8AC3E}">
        <p14:creationId xmlns:p14="http://schemas.microsoft.com/office/powerpoint/2010/main" val="4060775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F870D-15A4-2AE4-7980-854AC82AB5C0}"/>
              </a:ext>
            </a:extLst>
          </p:cNvPr>
          <p:cNvSpPr>
            <a:spLocks noGrp="1"/>
          </p:cNvSpPr>
          <p:nvPr>
            <p:ph type="title"/>
          </p:nvPr>
        </p:nvSpPr>
        <p:spPr>
          <a:xfrm>
            <a:off x="641351" y="-1109775"/>
            <a:ext cx="5946388" cy="2219550"/>
          </a:xfrm>
        </p:spPr>
        <p:txBody>
          <a:bodyPr/>
          <a:lstStyle/>
          <a:p>
            <a:r>
              <a:rPr lang="en-GB" dirty="0" err="1"/>
              <a:t>BritAsia</a:t>
            </a:r>
            <a:r>
              <a:rPr lang="en-GB" dirty="0"/>
              <a:t> TV Broadcast Ltd</a:t>
            </a:r>
          </a:p>
        </p:txBody>
      </p:sp>
      <p:sp>
        <p:nvSpPr>
          <p:cNvPr id="3" name="Text Placeholder 2">
            <a:extLst>
              <a:ext uri="{FF2B5EF4-FFF2-40B4-BE49-F238E27FC236}">
                <a16:creationId xmlns:a16="http://schemas.microsoft.com/office/drawing/2014/main" id="{BEEA7CFB-5A6E-2386-0921-2FECBE51A4B7}"/>
              </a:ext>
            </a:extLst>
          </p:cNvPr>
          <p:cNvSpPr>
            <a:spLocks noGrp="1"/>
          </p:cNvSpPr>
          <p:nvPr>
            <p:ph type="body" idx="4294967295"/>
          </p:nvPr>
        </p:nvSpPr>
        <p:spPr>
          <a:xfrm>
            <a:off x="641351" y="1431466"/>
            <a:ext cx="5946388" cy="4375776"/>
          </a:xfrm>
        </p:spPr>
        <p:txBody>
          <a:bodyPr/>
          <a:lstStyle/>
          <a:p>
            <a:pPr marL="0" indent="0">
              <a:buNone/>
            </a:pPr>
            <a:r>
              <a:rPr lang="en-GB" sz="1400" dirty="0"/>
              <a:t>Film &amp; TV Production Internship </a:t>
            </a:r>
          </a:p>
          <a:p>
            <a:pPr marL="0" indent="0">
              <a:buNone/>
            </a:pPr>
            <a:r>
              <a:rPr lang="en-GB" sz="1400" dirty="0"/>
              <a:t>Part-time, </a:t>
            </a:r>
            <a:r>
              <a:rPr lang="en-GB" sz="1400" dirty="0" err="1"/>
              <a:t>Freelnace</a:t>
            </a:r>
            <a:r>
              <a:rPr lang="en-GB" sz="1400" dirty="0"/>
              <a:t>, On-site</a:t>
            </a:r>
          </a:p>
          <a:p>
            <a:pPr marL="0" indent="0">
              <a:buNone/>
            </a:pPr>
            <a:r>
              <a:rPr lang="en-GB" sz="1400" dirty="0"/>
              <a:t>About the Role:</a:t>
            </a:r>
          </a:p>
          <a:p>
            <a:r>
              <a:rPr lang="en-GB" sz="1400" dirty="0"/>
              <a:t>Assist in producing</a:t>
            </a:r>
          </a:p>
          <a:p>
            <a:r>
              <a:rPr lang="en-GB" sz="1400" dirty="0"/>
              <a:t>Assist in video editing such as adobe premiere</a:t>
            </a:r>
          </a:p>
          <a:p>
            <a:r>
              <a:rPr lang="en-GB" sz="1400" dirty="0"/>
              <a:t>Support the creation of visual content.</a:t>
            </a:r>
          </a:p>
          <a:p>
            <a:r>
              <a:rPr lang="en-GB" sz="1400" dirty="0"/>
              <a:t>Assisting in setting up and operating production</a:t>
            </a:r>
          </a:p>
          <a:p>
            <a:pPr marL="0" indent="0">
              <a:buNone/>
            </a:pPr>
            <a:r>
              <a:rPr lang="en-GB" sz="1400" dirty="0"/>
              <a:t>While it is not an art internship, I am instead in film/tv so it would be good to learn about the industry.</a:t>
            </a:r>
          </a:p>
          <a:p>
            <a:pPr marL="0" indent="0">
              <a:buNone/>
            </a:pPr>
            <a:r>
              <a:rPr lang="en-GB" sz="1400" dirty="0">
                <a:hlinkClick r:id="rId2"/>
              </a:rPr>
              <a:t>https://uk.indeed.com/cmp/Britasia-Tv-Broadcast-Ltd/jobs?jk=5d07e369fcf9b258&amp;start=0&amp;clearPrefilter=1</a:t>
            </a:r>
            <a:r>
              <a:rPr lang="en-GB" sz="1400" dirty="0"/>
              <a:t> </a:t>
            </a:r>
          </a:p>
          <a:p>
            <a:pPr marL="0" indent="0">
              <a:buNone/>
            </a:pPr>
            <a:r>
              <a:rPr lang="en-GB" sz="1400" dirty="0">
                <a:hlinkClick r:id="rId3"/>
              </a:rPr>
              <a:t>https://britasia.tv/?gad_source=1&amp;gad_campaignid=23232822369&amp;gclid=CjwKCAjwhqfPBhBWEiwAZo196oqTbPxuy-jI4_CovXP3q7Kz8U4jiXEa3cEjTuP_T3Fdjk_kWDUCXxoCs7AQAvD_BwE</a:t>
            </a:r>
            <a:r>
              <a:rPr lang="en-GB" sz="1400" dirty="0"/>
              <a:t> </a:t>
            </a:r>
          </a:p>
        </p:txBody>
      </p:sp>
      <p:pic>
        <p:nvPicPr>
          <p:cNvPr id="6" name="Picture 5">
            <a:extLst>
              <a:ext uri="{FF2B5EF4-FFF2-40B4-BE49-F238E27FC236}">
                <a16:creationId xmlns:a16="http://schemas.microsoft.com/office/drawing/2014/main" id="{B17437D0-24FB-D1EF-DB94-FEB5236A49AC}"/>
              </a:ext>
            </a:extLst>
          </p:cNvPr>
          <p:cNvPicPr>
            <a:picLocks noChangeAspect="1"/>
          </p:cNvPicPr>
          <p:nvPr/>
        </p:nvPicPr>
        <p:blipFill>
          <a:blip r:embed="rId4"/>
          <a:srcRect l="74605" t="33216" r="1710" b="2979"/>
          <a:stretch>
            <a:fillRect/>
          </a:stretch>
        </p:blipFill>
        <p:spPr>
          <a:xfrm>
            <a:off x="7283116" y="272716"/>
            <a:ext cx="3834063" cy="5810058"/>
          </a:xfrm>
          <a:prstGeom prst="rect">
            <a:avLst/>
          </a:prstGeom>
        </p:spPr>
      </p:pic>
    </p:spTree>
    <p:extLst>
      <p:ext uri="{BB962C8B-B14F-4D97-AF65-F5344CB8AC3E}">
        <p14:creationId xmlns:p14="http://schemas.microsoft.com/office/powerpoint/2010/main" val="39097382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D7BF7-DD00-4E16-1776-C7AF545D3334}"/>
              </a:ext>
            </a:extLst>
          </p:cNvPr>
          <p:cNvSpPr>
            <a:spLocks noGrp="1"/>
          </p:cNvSpPr>
          <p:nvPr>
            <p:ph type="title"/>
          </p:nvPr>
        </p:nvSpPr>
        <p:spPr>
          <a:xfrm>
            <a:off x="641351" y="-1200110"/>
            <a:ext cx="5946388" cy="2219550"/>
          </a:xfrm>
        </p:spPr>
        <p:txBody>
          <a:bodyPr/>
          <a:lstStyle/>
          <a:p>
            <a:r>
              <a:rPr lang="en-GB" dirty="0"/>
              <a:t>Games Workshop</a:t>
            </a:r>
          </a:p>
        </p:txBody>
      </p:sp>
      <p:sp>
        <p:nvSpPr>
          <p:cNvPr id="3" name="Text Placeholder 2">
            <a:extLst>
              <a:ext uri="{FF2B5EF4-FFF2-40B4-BE49-F238E27FC236}">
                <a16:creationId xmlns:a16="http://schemas.microsoft.com/office/drawing/2014/main" id="{54EEF017-308F-17A3-561F-329683831877}"/>
              </a:ext>
            </a:extLst>
          </p:cNvPr>
          <p:cNvSpPr>
            <a:spLocks noGrp="1"/>
          </p:cNvSpPr>
          <p:nvPr>
            <p:ph type="body" idx="4294967295"/>
          </p:nvPr>
        </p:nvSpPr>
        <p:spPr>
          <a:xfrm>
            <a:off x="641351" y="881654"/>
            <a:ext cx="5946388" cy="1997534"/>
          </a:xfrm>
        </p:spPr>
        <p:txBody>
          <a:bodyPr/>
          <a:lstStyle/>
          <a:p>
            <a:pPr marL="0" indent="0">
              <a:buNone/>
            </a:pPr>
            <a:r>
              <a:rPr lang="en-GB" sz="1800" dirty="0"/>
              <a:t>Warhammer Concept Artist</a:t>
            </a:r>
          </a:p>
          <a:p>
            <a:pPr marL="0" indent="0">
              <a:buNone/>
            </a:pPr>
            <a:r>
              <a:rPr lang="en-GB" sz="1800" dirty="0"/>
              <a:t>Full-Time, Officed based</a:t>
            </a:r>
          </a:p>
          <a:p>
            <a:pPr marL="0" indent="0">
              <a:buNone/>
            </a:pPr>
            <a:r>
              <a:rPr lang="en-GB" sz="1800" dirty="0"/>
              <a:t>About the Role:</a:t>
            </a:r>
          </a:p>
          <a:p>
            <a:r>
              <a:rPr lang="en-GB" sz="1800" dirty="0"/>
              <a:t>Deliver ideas and drawings,</a:t>
            </a:r>
          </a:p>
          <a:p>
            <a:r>
              <a:rPr lang="en-GB" sz="1800" dirty="0"/>
              <a:t>Explore and develop all aspects of the worlds of Warhammer</a:t>
            </a:r>
          </a:p>
          <a:p>
            <a:r>
              <a:rPr lang="en-GB" sz="1800" dirty="0"/>
              <a:t>Explain key themes, values,</a:t>
            </a:r>
          </a:p>
          <a:p>
            <a:r>
              <a:rPr lang="en-GB" sz="1800" dirty="0"/>
              <a:t>Build and maintain productive working relationships</a:t>
            </a:r>
          </a:p>
          <a:p>
            <a:pPr marL="0" indent="0">
              <a:buNone/>
            </a:pPr>
            <a:r>
              <a:rPr lang="en-GB" sz="1800" dirty="0">
                <a:hlinkClick r:id="rId2"/>
              </a:rPr>
              <a:t>https://www.warhammer.com/en-GB/home?srsltid=AfmBOoqU0FZpMOs1MqeeKugxLu3P1ST88ardkggKwbvvUO9oDBeBr4YY</a:t>
            </a:r>
            <a:r>
              <a:rPr lang="en-GB" sz="1800" dirty="0"/>
              <a:t>  </a:t>
            </a:r>
          </a:p>
          <a:p>
            <a:pPr marL="0" indent="0">
              <a:buNone/>
            </a:pPr>
            <a:r>
              <a:rPr lang="en-GB" sz="1800" dirty="0">
                <a:hlinkClick r:id="rId3"/>
              </a:rPr>
              <a:t>https://jobs.games-workshop.com/search-and-apply/warhammer-concept-artist?utm_source=Indeed&amp;utm_medium=organic&amp;utm_campaign=Indeed</a:t>
            </a:r>
            <a:r>
              <a:rPr lang="en-GB" sz="1800" dirty="0"/>
              <a:t> </a:t>
            </a:r>
          </a:p>
        </p:txBody>
      </p:sp>
      <p:pic>
        <p:nvPicPr>
          <p:cNvPr id="6" name="Picture 5">
            <a:extLst>
              <a:ext uri="{FF2B5EF4-FFF2-40B4-BE49-F238E27FC236}">
                <a16:creationId xmlns:a16="http://schemas.microsoft.com/office/drawing/2014/main" id="{5D93B4B8-85D4-3E64-98A0-457847D3A312}"/>
              </a:ext>
            </a:extLst>
          </p:cNvPr>
          <p:cNvPicPr>
            <a:picLocks noChangeAspect="1"/>
          </p:cNvPicPr>
          <p:nvPr/>
        </p:nvPicPr>
        <p:blipFill>
          <a:blip r:embed="rId4"/>
          <a:srcRect l="74179" t="8036" r="1368" b="5753"/>
          <a:stretch>
            <a:fillRect/>
          </a:stretch>
        </p:blipFill>
        <p:spPr>
          <a:xfrm>
            <a:off x="7590773" y="60831"/>
            <a:ext cx="2981194" cy="5912286"/>
          </a:xfrm>
          <a:prstGeom prst="rect">
            <a:avLst/>
          </a:prstGeom>
        </p:spPr>
      </p:pic>
    </p:spTree>
    <p:extLst>
      <p:ext uri="{BB962C8B-B14F-4D97-AF65-F5344CB8AC3E}">
        <p14:creationId xmlns:p14="http://schemas.microsoft.com/office/powerpoint/2010/main" val="22182675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E9EFB-D2C6-ED99-891D-C90DF5C4624E}"/>
              </a:ext>
            </a:extLst>
          </p:cNvPr>
          <p:cNvSpPr>
            <a:spLocks noGrp="1"/>
          </p:cNvSpPr>
          <p:nvPr>
            <p:ph type="title"/>
          </p:nvPr>
        </p:nvSpPr>
        <p:spPr>
          <a:xfrm>
            <a:off x="641351" y="-1109775"/>
            <a:ext cx="5946388" cy="2219550"/>
          </a:xfrm>
        </p:spPr>
        <p:txBody>
          <a:bodyPr/>
          <a:lstStyle/>
          <a:p>
            <a:r>
              <a:rPr lang="en-GB" dirty="0"/>
              <a:t>Soul Bound</a:t>
            </a:r>
          </a:p>
        </p:txBody>
      </p:sp>
      <p:sp>
        <p:nvSpPr>
          <p:cNvPr id="3" name="Text Placeholder 2">
            <a:extLst>
              <a:ext uri="{FF2B5EF4-FFF2-40B4-BE49-F238E27FC236}">
                <a16:creationId xmlns:a16="http://schemas.microsoft.com/office/drawing/2014/main" id="{1FA17571-B449-C0F7-4EE3-4D08F2ECB33F}"/>
              </a:ext>
            </a:extLst>
          </p:cNvPr>
          <p:cNvSpPr>
            <a:spLocks noGrp="1"/>
          </p:cNvSpPr>
          <p:nvPr>
            <p:ph type="body" idx="4294967295"/>
          </p:nvPr>
        </p:nvSpPr>
        <p:spPr>
          <a:xfrm>
            <a:off x="465222" y="1109774"/>
            <a:ext cx="6898104" cy="4602093"/>
          </a:xfrm>
        </p:spPr>
        <p:txBody>
          <a:bodyPr/>
          <a:lstStyle/>
          <a:p>
            <a:pPr marL="0" indent="0">
              <a:buNone/>
            </a:pPr>
            <a:r>
              <a:rPr lang="en-GB" sz="1400" dirty="0"/>
              <a:t>Video Game Content Designer</a:t>
            </a:r>
          </a:p>
          <a:p>
            <a:pPr marL="0" indent="0">
              <a:buNone/>
            </a:pPr>
            <a:r>
              <a:rPr lang="en-GB" sz="1400" dirty="0"/>
              <a:t>Contract, Part-time</a:t>
            </a:r>
          </a:p>
          <a:p>
            <a:pPr marL="0" indent="0">
              <a:buNone/>
            </a:pPr>
            <a:r>
              <a:rPr lang="en-GB" sz="1400" dirty="0"/>
              <a:t>Indie company</a:t>
            </a:r>
          </a:p>
          <a:p>
            <a:pPr marL="0" indent="0">
              <a:buNone/>
            </a:pPr>
            <a:r>
              <a:rPr lang="en-GB" sz="1400" dirty="0"/>
              <a:t>About the role:</a:t>
            </a:r>
          </a:p>
          <a:p>
            <a:r>
              <a:rPr lang="en-GB" sz="1400" dirty="0"/>
              <a:t>Design and build quests, encounters and narrative content</a:t>
            </a:r>
          </a:p>
          <a:p>
            <a:r>
              <a:rPr lang="en-GB" sz="1400" dirty="0"/>
              <a:t>Propose content ideas and pitch them</a:t>
            </a:r>
          </a:p>
          <a:p>
            <a:r>
              <a:rPr lang="en-GB" sz="1400" dirty="0"/>
              <a:t>Receive direct feedback from art director</a:t>
            </a:r>
          </a:p>
          <a:p>
            <a:r>
              <a:rPr lang="en-GB" sz="1400" dirty="0"/>
              <a:t>Iterate rapidly</a:t>
            </a:r>
          </a:p>
          <a:p>
            <a:r>
              <a:rPr lang="en-GB" sz="1400" dirty="0"/>
              <a:t>Learn to write proposals</a:t>
            </a:r>
          </a:p>
          <a:p>
            <a:pPr marL="0" indent="0">
              <a:buNone/>
            </a:pPr>
            <a:r>
              <a:rPr lang="en-GB" sz="1400" dirty="0"/>
              <a:t>https://www.adzuna.co.uk/jobs/details/5632055188?v=9B7133C538B6838E5432796CD1A0358AAC92B280&amp;frd=0d5fd25c084f06e423a2ab5b9f2316af&amp;ccd=a4f50660b75c52304e9970c7bff30d75&amp;r=21707056&amp;utm_source=linkedin3&amp;utm_medium=organic&amp;chnlid=1936&amp;title=Video%20Game%20Content%20Designer%20%28Contract%2C%20Part-Time%29&amp;a=e  </a:t>
            </a:r>
          </a:p>
          <a:p>
            <a:pPr marL="0" indent="0">
              <a:buNone/>
            </a:pPr>
            <a:r>
              <a:rPr lang="en-GB" sz="1400" dirty="0">
                <a:hlinkClick r:id="rId2"/>
              </a:rPr>
              <a:t>https://soulbound.game</a:t>
            </a:r>
            <a:r>
              <a:rPr lang="en-GB" sz="1400" dirty="0"/>
              <a:t> </a:t>
            </a:r>
          </a:p>
        </p:txBody>
      </p:sp>
      <p:pic>
        <p:nvPicPr>
          <p:cNvPr id="6" name="Picture 5">
            <a:extLst>
              <a:ext uri="{FF2B5EF4-FFF2-40B4-BE49-F238E27FC236}">
                <a16:creationId xmlns:a16="http://schemas.microsoft.com/office/drawing/2014/main" id="{0CCE1653-7721-9773-B9AE-FC288768E7C8}"/>
              </a:ext>
            </a:extLst>
          </p:cNvPr>
          <p:cNvPicPr>
            <a:picLocks noChangeAspect="1"/>
          </p:cNvPicPr>
          <p:nvPr/>
        </p:nvPicPr>
        <p:blipFill>
          <a:blip r:embed="rId3"/>
          <a:srcRect l="71404" t="18265" r="7226" b="5023"/>
          <a:stretch>
            <a:fillRect/>
          </a:stretch>
        </p:blipFill>
        <p:spPr>
          <a:xfrm>
            <a:off x="7703506" y="100207"/>
            <a:ext cx="3043825" cy="6146183"/>
          </a:xfrm>
          <a:prstGeom prst="rect">
            <a:avLst/>
          </a:prstGeom>
        </p:spPr>
      </p:pic>
    </p:spTree>
    <p:extLst>
      <p:ext uri="{BB962C8B-B14F-4D97-AF65-F5344CB8AC3E}">
        <p14:creationId xmlns:p14="http://schemas.microsoft.com/office/powerpoint/2010/main" val="23528596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E426A-4A06-E32D-1EC2-A3374495879F}"/>
              </a:ext>
            </a:extLst>
          </p:cNvPr>
          <p:cNvSpPr>
            <a:spLocks noGrp="1"/>
          </p:cNvSpPr>
          <p:nvPr>
            <p:ph type="title"/>
          </p:nvPr>
        </p:nvSpPr>
        <p:spPr>
          <a:xfrm>
            <a:off x="641350" y="-1109775"/>
            <a:ext cx="7199943" cy="2219550"/>
          </a:xfrm>
        </p:spPr>
        <p:txBody>
          <a:bodyPr/>
          <a:lstStyle/>
          <a:p>
            <a:r>
              <a:rPr lang="en-GB" dirty="0"/>
              <a:t>Webtoon – Sketch Comics Limited</a:t>
            </a:r>
          </a:p>
        </p:txBody>
      </p:sp>
      <p:sp>
        <p:nvSpPr>
          <p:cNvPr id="3" name="Text Placeholder 2">
            <a:extLst>
              <a:ext uri="{FF2B5EF4-FFF2-40B4-BE49-F238E27FC236}">
                <a16:creationId xmlns:a16="http://schemas.microsoft.com/office/drawing/2014/main" id="{227E066B-FEAC-7F22-898C-F9D6C14855F2}"/>
              </a:ext>
            </a:extLst>
          </p:cNvPr>
          <p:cNvSpPr>
            <a:spLocks noGrp="1"/>
          </p:cNvSpPr>
          <p:nvPr>
            <p:ph type="body" idx="4294967295"/>
          </p:nvPr>
        </p:nvSpPr>
        <p:spPr>
          <a:xfrm>
            <a:off x="641351" y="1109775"/>
            <a:ext cx="5946388" cy="1997534"/>
          </a:xfrm>
        </p:spPr>
        <p:txBody>
          <a:bodyPr/>
          <a:lstStyle/>
          <a:p>
            <a:pPr marL="0" indent="0">
              <a:buNone/>
            </a:pPr>
            <a:r>
              <a:rPr lang="en-GB" sz="1800" dirty="0"/>
              <a:t>Comic Artist</a:t>
            </a:r>
          </a:p>
          <a:p>
            <a:pPr marL="0" indent="0">
              <a:buNone/>
            </a:pPr>
            <a:r>
              <a:rPr lang="en-GB" sz="1800" dirty="0"/>
              <a:t>Remote, Contract</a:t>
            </a:r>
          </a:p>
          <a:p>
            <a:pPr marL="0" indent="0">
              <a:buNone/>
            </a:pPr>
            <a:r>
              <a:rPr lang="en-GB" sz="1800" dirty="0"/>
              <a:t>A comic about a superhero called Lucia Lopez whose drawings become reality.</a:t>
            </a:r>
          </a:p>
          <a:p>
            <a:pPr marL="0" indent="0">
              <a:buNone/>
            </a:pPr>
            <a:r>
              <a:rPr lang="en-GB" sz="1800" dirty="0"/>
              <a:t>About the role:</a:t>
            </a:r>
          </a:p>
          <a:p>
            <a:r>
              <a:rPr lang="en-GB" sz="1800" dirty="0"/>
              <a:t>Illustrate all 25 pages of </a:t>
            </a:r>
            <a:r>
              <a:rPr lang="en-GB" sz="1800" dirty="0" err="1"/>
              <a:t>thecomic</a:t>
            </a:r>
            <a:endParaRPr lang="en-GB" sz="1800" dirty="0"/>
          </a:p>
          <a:p>
            <a:r>
              <a:rPr lang="en-GB" sz="1800" dirty="0"/>
              <a:t>Design and execute panel layouts</a:t>
            </a:r>
          </a:p>
          <a:p>
            <a:r>
              <a:rPr lang="en-GB" sz="1800" dirty="0"/>
              <a:t>Convey strong character emotions</a:t>
            </a:r>
          </a:p>
          <a:p>
            <a:r>
              <a:rPr lang="en-GB" sz="1800" dirty="0" err="1"/>
              <a:t>Collabration</a:t>
            </a:r>
            <a:endParaRPr lang="en-GB" sz="1800" dirty="0"/>
          </a:p>
          <a:p>
            <a:pPr marL="0" indent="0">
              <a:buNone/>
            </a:pPr>
            <a:r>
              <a:rPr lang="en-GB" sz="1800" dirty="0">
                <a:hlinkClick r:id="rId2"/>
              </a:rPr>
              <a:t>https://www.twine.net/projects/b9fq00-sketch-comic-illustrator-remote-job?utm_source=linkedin.com&amp;utm_medium=social&amp;utm_campaign=linkedin_job</a:t>
            </a:r>
            <a:r>
              <a:rPr lang="en-GB" sz="1800" dirty="0"/>
              <a:t> </a:t>
            </a:r>
          </a:p>
          <a:p>
            <a:pPr marL="0" indent="0">
              <a:buNone/>
            </a:pPr>
            <a:r>
              <a:rPr lang="en-GB" sz="1800" dirty="0">
                <a:hlinkClick r:id="rId3"/>
              </a:rPr>
              <a:t>https://www.instagram.com/sketch.comics.ltd/</a:t>
            </a:r>
            <a:r>
              <a:rPr lang="en-GB" sz="1800" dirty="0"/>
              <a:t> </a:t>
            </a:r>
          </a:p>
        </p:txBody>
      </p:sp>
      <p:pic>
        <p:nvPicPr>
          <p:cNvPr id="6" name="Picture 5">
            <a:extLst>
              <a:ext uri="{FF2B5EF4-FFF2-40B4-BE49-F238E27FC236}">
                <a16:creationId xmlns:a16="http://schemas.microsoft.com/office/drawing/2014/main" id="{55987A32-FE98-8B3E-FAAB-B1564F36EB89}"/>
              </a:ext>
            </a:extLst>
          </p:cNvPr>
          <p:cNvPicPr>
            <a:picLocks noChangeAspect="1"/>
          </p:cNvPicPr>
          <p:nvPr/>
        </p:nvPicPr>
        <p:blipFill>
          <a:blip r:embed="rId4"/>
          <a:srcRect l="73253" t="18448" r="7226" b="5023"/>
          <a:stretch>
            <a:fillRect/>
          </a:stretch>
        </p:blipFill>
        <p:spPr>
          <a:xfrm>
            <a:off x="7841294" y="82570"/>
            <a:ext cx="2743199" cy="6049477"/>
          </a:xfrm>
          <a:prstGeom prst="rect">
            <a:avLst/>
          </a:prstGeom>
        </p:spPr>
      </p:pic>
    </p:spTree>
    <p:extLst>
      <p:ext uri="{BB962C8B-B14F-4D97-AF65-F5344CB8AC3E}">
        <p14:creationId xmlns:p14="http://schemas.microsoft.com/office/powerpoint/2010/main" val="166966042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CAC05-A98C-BB2D-0D75-F8BB4BB5919C}"/>
              </a:ext>
            </a:extLst>
          </p:cNvPr>
          <p:cNvSpPr>
            <a:spLocks noGrp="1"/>
          </p:cNvSpPr>
          <p:nvPr>
            <p:ph type="title"/>
          </p:nvPr>
        </p:nvSpPr>
        <p:spPr>
          <a:xfrm>
            <a:off x="641351" y="-1109775"/>
            <a:ext cx="5946388" cy="2219550"/>
          </a:xfrm>
        </p:spPr>
        <p:txBody>
          <a:bodyPr/>
          <a:lstStyle/>
          <a:p>
            <a:r>
              <a:rPr lang="en-GB" dirty="0"/>
              <a:t>Cloud Imperium Games</a:t>
            </a:r>
          </a:p>
        </p:txBody>
      </p:sp>
      <p:sp>
        <p:nvSpPr>
          <p:cNvPr id="3" name="Text Placeholder 2">
            <a:extLst>
              <a:ext uri="{FF2B5EF4-FFF2-40B4-BE49-F238E27FC236}">
                <a16:creationId xmlns:a16="http://schemas.microsoft.com/office/drawing/2014/main" id="{D8708904-E06F-6337-A943-0503DB376EC4}"/>
              </a:ext>
            </a:extLst>
          </p:cNvPr>
          <p:cNvSpPr>
            <a:spLocks noGrp="1"/>
          </p:cNvSpPr>
          <p:nvPr>
            <p:ph type="body" idx="4294967295"/>
          </p:nvPr>
        </p:nvSpPr>
        <p:spPr>
          <a:xfrm>
            <a:off x="641351" y="1343947"/>
            <a:ext cx="5946388" cy="1997534"/>
          </a:xfrm>
        </p:spPr>
        <p:txBody>
          <a:bodyPr/>
          <a:lstStyle/>
          <a:p>
            <a:pPr marL="0" indent="0">
              <a:buNone/>
            </a:pPr>
            <a:r>
              <a:rPr lang="en-GB" sz="1800" dirty="0"/>
              <a:t>Creature Artist</a:t>
            </a:r>
          </a:p>
          <a:p>
            <a:pPr marL="0" indent="0">
              <a:buNone/>
            </a:pPr>
            <a:r>
              <a:rPr lang="en-GB" sz="1800" dirty="0"/>
              <a:t>Full-time, On-site</a:t>
            </a:r>
          </a:p>
          <a:p>
            <a:pPr marL="0" indent="0">
              <a:buNone/>
            </a:pPr>
            <a:r>
              <a:rPr lang="en-GB" sz="1800" dirty="0"/>
              <a:t>About the role:</a:t>
            </a:r>
          </a:p>
          <a:p>
            <a:r>
              <a:rPr lang="en-GB" sz="1800" dirty="0"/>
              <a:t>Translate 2D concepts into 3D sculpts</a:t>
            </a:r>
          </a:p>
          <a:p>
            <a:r>
              <a:rPr lang="en-GB" sz="1800" dirty="0"/>
              <a:t>Collaborate with art directors and concept artist</a:t>
            </a:r>
          </a:p>
          <a:p>
            <a:r>
              <a:rPr lang="en-GB" sz="1800" dirty="0"/>
              <a:t>Create high-resolution digital sculpts</a:t>
            </a:r>
          </a:p>
          <a:p>
            <a:r>
              <a:rPr lang="en-GB" sz="1800" dirty="0"/>
              <a:t>Build production ready low poly models</a:t>
            </a:r>
          </a:p>
          <a:p>
            <a:r>
              <a:rPr lang="en-GB" sz="1800" dirty="0"/>
              <a:t>Develop textures</a:t>
            </a:r>
          </a:p>
          <a:p>
            <a:pPr marL="0" indent="0">
              <a:buNone/>
            </a:pPr>
            <a:r>
              <a:rPr lang="en-GB" sz="1800" dirty="0">
                <a:hlinkClick r:id="rId2"/>
              </a:rPr>
              <a:t>https://cloudimperiumgames.wd503.myworkdayjobs.com/CIG_Global_Careers/job/Manchester/Creature-Artist_JR101188-2/apply?source=linkedin</a:t>
            </a:r>
            <a:r>
              <a:rPr lang="en-GB" sz="1800" dirty="0"/>
              <a:t> </a:t>
            </a:r>
          </a:p>
          <a:p>
            <a:pPr marL="0" indent="0">
              <a:buNone/>
            </a:pPr>
            <a:r>
              <a:rPr lang="en-GB" sz="1800" dirty="0">
                <a:hlinkClick r:id="rId3"/>
              </a:rPr>
              <a:t>https://cloudimperiumgames.com</a:t>
            </a:r>
            <a:r>
              <a:rPr lang="en-GB" sz="1800" dirty="0"/>
              <a:t> </a:t>
            </a:r>
          </a:p>
        </p:txBody>
      </p:sp>
      <p:pic>
        <p:nvPicPr>
          <p:cNvPr id="6" name="Picture 5">
            <a:extLst>
              <a:ext uri="{FF2B5EF4-FFF2-40B4-BE49-F238E27FC236}">
                <a16:creationId xmlns:a16="http://schemas.microsoft.com/office/drawing/2014/main" id="{660888C8-2DF0-55F8-F56F-9A20379A4A54}"/>
              </a:ext>
            </a:extLst>
          </p:cNvPr>
          <p:cNvPicPr>
            <a:picLocks noChangeAspect="1"/>
          </p:cNvPicPr>
          <p:nvPr/>
        </p:nvPicPr>
        <p:blipFill>
          <a:blip r:embed="rId4"/>
          <a:srcRect l="72837" t="19597" r="7329" b="5388"/>
          <a:stretch>
            <a:fillRect/>
          </a:stretch>
        </p:blipFill>
        <p:spPr>
          <a:xfrm>
            <a:off x="7828044" y="0"/>
            <a:ext cx="2743923" cy="5837373"/>
          </a:xfrm>
          <a:prstGeom prst="rect">
            <a:avLst/>
          </a:prstGeom>
        </p:spPr>
      </p:pic>
    </p:spTree>
    <p:extLst>
      <p:ext uri="{BB962C8B-B14F-4D97-AF65-F5344CB8AC3E}">
        <p14:creationId xmlns:p14="http://schemas.microsoft.com/office/powerpoint/2010/main" val="14505622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E623D-5AFA-0405-4188-45DD8167B03D}"/>
              </a:ext>
            </a:extLst>
          </p:cNvPr>
          <p:cNvSpPr>
            <a:spLocks noGrp="1"/>
          </p:cNvSpPr>
          <p:nvPr>
            <p:ph type="title"/>
          </p:nvPr>
        </p:nvSpPr>
        <p:spPr>
          <a:xfrm>
            <a:off x="641351" y="-1109775"/>
            <a:ext cx="5946388" cy="2219550"/>
          </a:xfrm>
        </p:spPr>
        <p:txBody>
          <a:bodyPr/>
          <a:lstStyle/>
          <a:p>
            <a:r>
              <a:rPr lang="en-GB" dirty="0"/>
              <a:t>Side</a:t>
            </a:r>
          </a:p>
        </p:txBody>
      </p:sp>
      <p:sp>
        <p:nvSpPr>
          <p:cNvPr id="3" name="Text Placeholder 2">
            <a:extLst>
              <a:ext uri="{FF2B5EF4-FFF2-40B4-BE49-F238E27FC236}">
                <a16:creationId xmlns:a16="http://schemas.microsoft.com/office/drawing/2014/main" id="{5FA0554C-D490-2A26-8D8F-93A4B336C05A}"/>
              </a:ext>
            </a:extLst>
          </p:cNvPr>
          <p:cNvSpPr>
            <a:spLocks noGrp="1"/>
          </p:cNvSpPr>
          <p:nvPr>
            <p:ph type="body" idx="4294967295"/>
          </p:nvPr>
        </p:nvSpPr>
        <p:spPr>
          <a:xfrm>
            <a:off x="641351" y="1109775"/>
            <a:ext cx="5946388" cy="1997534"/>
          </a:xfrm>
        </p:spPr>
        <p:txBody>
          <a:bodyPr/>
          <a:lstStyle/>
          <a:p>
            <a:pPr marL="0" indent="0">
              <a:buNone/>
            </a:pPr>
            <a:r>
              <a:rPr lang="en-GB" sz="2000" dirty="0"/>
              <a:t>Concept Artists Character</a:t>
            </a:r>
          </a:p>
          <a:p>
            <a:pPr marL="0" indent="0">
              <a:buNone/>
            </a:pPr>
            <a:r>
              <a:rPr lang="en-GB" sz="2000" dirty="0"/>
              <a:t>Contract, On-site </a:t>
            </a:r>
          </a:p>
          <a:p>
            <a:pPr marL="0" indent="0">
              <a:buNone/>
            </a:pPr>
            <a:r>
              <a:rPr lang="en-GB" sz="2000" dirty="0"/>
              <a:t>About the role: </a:t>
            </a:r>
          </a:p>
          <a:p>
            <a:r>
              <a:rPr lang="en-GB" sz="2000" dirty="0"/>
              <a:t>Create detailed and visually striking character concept art,</a:t>
            </a:r>
          </a:p>
          <a:p>
            <a:r>
              <a:rPr lang="en-GB" sz="2000" dirty="0"/>
              <a:t>Collaborate closely with art leads etc</a:t>
            </a:r>
          </a:p>
          <a:p>
            <a:r>
              <a:rPr lang="en-GB" sz="2000" dirty="0"/>
              <a:t>Generate Character designs across a variety of styles</a:t>
            </a:r>
          </a:p>
          <a:p>
            <a:r>
              <a:rPr lang="en-GB" sz="2000" dirty="0"/>
              <a:t>Develop iterations of character concepts</a:t>
            </a:r>
          </a:p>
          <a:p>
            <a:r>
              <a:rPr lang="en-GB" sz="2000" dirty="0"/>
              <a:t>Maintain consistency and quality in design</a:t>
            </a:r>
          </a:p>
          <a:p>
            <a:pPr marL="0" indent="0">
              <a:buNone/>
            </a:pPr>
            <a:r>
              <a:rPr lang="en-GB" sz="2000" dirty="0">
                <a:hlinkClick r:id="rId2"/>
              </a:rPr>
              <a:t>https://apply.workable.com/sideinc/j/830A9E33F0/?utm_source=linkedin.com</a:t>
            </a:r>
            <a:r>
              <a:rPr lang="en-GB" sz="2000" dirty="0"/>
              <a:t> </a:t>
            </a:r>
          </a:p>
          <a:p>
            <a:pPr marL="0" indent="0">
              <a:buNone/>
            </a:pPr>
            <a:r>
              <a:rPr lang="en-GB" sz="2000" dirty="0">
                <a:hlinkClick r:id="rId3"/>
              </a:rPr>
              <a:t>https://apply.workable.com/sideinc/</a:t>
            </a:r>
            <a:r>
              <a:rPr lang="en-GB" sz="2000" dirty="0"/>
              <a:t> </a:t>
            </a:r>
          </a:p>
          <a:p>
            <a:endParaRPr lang="en-GB" dirty="0"/>
          </a:p>
        </p:txBody>
      </p:sp>
      <p:pic>
        <p:nvPicPr>
          <p:cNvPr id="6" name="Picture 5">
            <a:extLst>
              <a:ext uri="{FF2B5EF4-FFF2-40B4-BE49-F238E27FC236}">
                <a16:creationId xmlns:a16="http://schemas.microsoft.com/office/drawing/2014/main" id="{B8CF63F5-65EA-9051-7330-080380840D77}"/>
              </a:ext>
            </a:extLst>
          </p:cNvPr>
          <p:cNvPicPr>
            <a:picLocks noChangeAspect="1"/>
          </p:cNvPicPr>
          <p:nvPr/>
        </p:nvPicPr>
        <p:blipFill>
          <a:blip r:embed="rId4"/>
          <a:srcRect l="73253" t="18630" r="7226" b="4657"/>
          <a:stretch>
            <a:fillRect/>
          </a:stretch>
        </p:blipFill>
        <p:spPr>
          <a:xfrm>
            <a:off x="7803716" y="158419"/>
            <a:ext cx="2668043" cy="5897780"/>
          </a:xfrm>
          <a:prstGeom prst="rect">
            <a:avLst/>
          </a:prstGeom>
        </p:spPr>
      </p:pic>
    </p:spTree>
    <p:extLst>
      <p:ext uri="{BB962C8B-B14F-4D97-AF65-F5344CB8AC3E}">
        <p14:creationId xmlns:p14="http://schemas.microsoft.com/office/powerpoint/2010/main" val="26001448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30509-4C24-8689-589C-7C3E098B8AA0}"/>
              </a:ext>
            </a:extLst>
          </p:cNvPr>
          <p:cNvSpPr>
            <a:spLocks noGrp="1"/>
          </p:cNvSpPr>
          <p:nvPr>
            <p:ph type="title"/>
          </p:nvPr>
        </p:nvSpPr>
        <p:spPr>
          <a:xfrm>
            <a:off x="641351" y="-1109775"/>
            <a:ext cx="5946388" cy="2219550"/>
          </a:xfrm>
        </p:spPr>
        <p:txBody>
          <a:bodyPr/>
          <a:lstStyle/>
          <a:p>
            <a:r>
              <a:rPr lang="en-GB" dirty="0"/>
              <a:t>Disney Internship</a:t>
            </a:r>
          </a:p>
        </p:txBody>
      </p:sp>
      <p:sp>
        <p:nvSpPr>
          <p:cNvPr id="3" name="Text Placeholder 2">
            <a:extLst>
              <a:ext uri="{FF2B5EF4-FFF2-40B4-BE49-F238E27FC236}">
                <a16:creationId xmlns:a16="http://schemas.microsoft.com/office/drawing/2014/main" id="{2FF6370E-43D1-2B69-867B-A6EC4770312A}"/>
              </a:ext>
            </a:extLst>
          </p:cNvPr>
          <p:cNvSpPr>
            <a:spLocks noGrp="1"/>
          </p:cNvSpPr>
          <p:nvPr>
            <p:ph type="body" idx="4294967295"/>
          </p:nvPr>
        </p:nvSpPr>
        <p:spPr>
          <a:xfrm>
            <a:off x="641351" y="1232375"/>
            <a:ext cx="5946388" cy="1997534"/>
          </a:xfrm>
        </p:spPr>
        <p:txBody>
          <a:bodyPr/>
          <a:lstStyle/>
          <a:p>
            <a:pPr marL="0" indent="0">
              <a:buNone/>
            </a:pPr>
            <a:r>
              <a:rPr lang="en-GB" sz="2000" dirty="0"/>
              <a:t>Disney does a 12-month internship program that is made to help build on skills and to give people some insight into the industry. The applications open in October and then it starts in Summer. It’s an on-site job in London. </a:t>
            </a:r>
          </a:p>
          <a:p>
            <a:pPr marL="0" indent="0">
              <a:buNone/>
            </a:pPr>
            <a:r>
              <a:rPr lang="en-GB" sz="2000" dirty="0"/>
              <a:t>Development:</a:t>
            </a:r>
          </a:p>
          <a:p>
            <a:r>
              <a:rPr lang="en-GB" sz="2000" dirty="0"/>
              <a:t>Develop workplace skills and experience</a:t>
            </a:r>
          </a:p>
          <a:p>
            <a:r>
              <a:rPr lang="en-GB" sz="2000" dirty="0"/>
              <a:t>Constructive on the job training</a:t>
            </a:r>
          </a:p>
          <a:p>
            <a:r>
              <a:rPr lang="en-GB" sz="2000" dirty="0"/>
              <a:t>Companywide learning and development</a:t>
            </a:r>
          </a:p>
          <a:p>
            <a:r>
              <a:rPr lang="en-GB" sz="2000" dirty="0"/>
              <a:t>Learn how decisions and actions</a:t>
            </a:r>
          </a:p>
          <a:p>
            <a:r>
              <a:rPr lang="en-GB" sz="2000" dirty="0"/>
              <a:t>Responsibility.</a:t>
            </a:r>
          </a:p>
          <a:p>
            <a:pPr marL="0" indent="0">
              <a:buNone/>
            </a:pPr>
            <a:r>
              <a:rPr lang="en-GB" sz="2000" dirty="0">
                <a:hlinkClick r:id="rId2"/>
              </a:rPr>
              <a:t>https://www.disneycareers.com/en/internships-united-kingdom-programme</a:t>
            </a:r>
            <a:r>
              <a:rPr lang="en-GB" sz="2000" dirty="0"/>
              <a:t> </a:t>
            </a:r>
          </a:p>
        </p:txBody>
      </p:sp>
      <p:pic>
        <p:nvPicPr>
          <p:cNvPr id="6" name="Picture 5">
            <a:extLst>
              <a:ext uri="{FF2B5EF4-FFF2-40B4-BE49-F238E27FC236}">
                <a16:creationId xmlns:a16="http://schemas.microsoft.com/office/drawing/2014/main" id="{F2F54B81-A371-2B94-1FE2-F00F66C7B489}"/>
              </a:ext>
            </a:extLst>
          </p:cNvPr>
          <p:cNvPicPr>
            <a:picLocks noChangeAspect="1"/>
          </p:cNvPicPr>
          <p:nvPr/>
        </p:nvPicPr>
        <p:blipFill>
          <a:blip r:embed="rId3"/>
          <a:srcRect l="50000" t="22456" r="1227" b="8070"/>
          <a:stretch>
            <a:fillRect/>
          </a:stretch>
        </p:blipFill>
        <p:spPr>
          <a:xfrm>
            <a:off x="6587739" y="802105"/>
            <a:ext cx="5679312" cy="4550512"/>
          </a:xfrm>
          <a:prstGeom prst="rect">
            <a:avLst/>
          </a:prstGeom>
        </p:spPr>
      </p:pic>
    </p:spTree>
    <p:extLst>
      <p:ext uri="{BB962C8B-B14F-4D97-AF65-F5344CB8AC3E}">
        <p14:creationId xmlns:p14="http://schemas.microsoft.com/office/powerpoint/2010/main" val="54847531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445423D-84EA-EA9B-2B58-2B494B90B63B}"/>
              </a:ext>
            </a:extLst>
          </p:cNvPr>
          <p:cNvSpPr>
            <a:spLocks noGrp="1"/>
          </p:cNvSpPr>
          <p:nvPr>
            <p:ph type="title"/>
          </p:nvPr>
        </p:nvSpPr>
        <p:spPr/>
        <p:txBody>
          <a:bodyPr/>
          <a:lstStyle/>
          <a:p>
            <a:r>
              <a:rPr lang="en-GB" dirty="0"/>
              <a:t>Analysis</a:t>
            </a:r>
          </a:p>
        </p:txBody>
      </p:sp>
      <p:sp>
        <p:nvSpPr>
          <p:cNvPr id="6" name="Text Placeholder 5">
            <a:extLst>
              <a:ext uri="{FF2B5EF4-FFF2-40B4-BE49-F238E27FC236}">
                <a16:creationId xmlns:a16="http://schemas.microsoft.com/office/drawing/2014/main" id="{74972D60-3CDB-6EA8-853E-72DC250850CA}"/>
              </a:ext>
            </a:extLst>
          </p:cNvPr>
          <p:cNvSpPr>
            <a:spLocks noGrp="1"/>
          </p:cNvSpPr>
          <p:nvPr>
            <p:ph type="body" idx="4294967295"/>
          </p:nvPr>
        </p:nvSpPr>
        <p:spPr>
          <a:xfrm>
            <a:off x="641351" y="1580812"/>
            <a:ext cx="10907018" cy="3340102"/>
          </a:xfrm>
        </p:spPr>
        <p:txBody>
          <a:bodyPr/>
          <a:lstStyle/>
          <a:p>
            <a:pPr marL="0" indent="0">
              <a:buNone/>
            </a:pPr>
            <a:r>
              <a:rPr lang="en-GB" sz="1800" dirty="0"/>
              <a:t>A lot of the jobs that I found on Indeed or LinkedIn when I searched for illustration, a lot of the job were more graphic design based but I did find some that I did that I would be interested in like the job for </a:t>
            </a:r>
            <a:r>
              <a:rPr lang="en-GB" sz="1800" dirty="0" err="1"/>
              <a:t>Soulbound</a:t>
            </a:r>
            <a:r>
              <a:rPr lang="en-GB" sz="1800" dirty="0"/>
              <a:t> would be a perfect introduction to the industry as a lot of the other jobs want experience while </a:t>
            </a:r>
            <a:r>
              <a:rPr lang="en-GB" sz="1800" dirty="0" err="1"/>
              <a:t>Soulbound</a:t>
            </a:r>
            <a:r>
              <a:rPr lang="en-GB" sz="1800" dirty="0"/>
              <a:t> is willing to have anybody as long as they were passionate about the project. As well as it being an independent company which is a company, I am more inclined to work for as I have a lot of personal problems with bigger companies as I feel like a lot of them don’t really want to support the artists. </a:t>
            </a:r>
            <a:r>
              <a:rPr lang="en-GB" sz="1800" dirty="0" err="1"/>
              <a:t>Warhammar</a:t>
            </a:r>
            <a:r>
              <a:rPr lang="en-GB" sz="1800" dirty="0"/>
              <a:t> was an interesting find to be a concept artist there, Warhammer is such a big company, and I would be able to learn a lot about the industry there. I looked briefly for internships but there wasn’t a lot of options that I could find, I found out that Disney does internships, but they are currently closed and that </a:t>
            </a:r>
            <a:r>
              <a:rPr lang="en-GB" sz="1800" dirty="0" err="1"/>
              <a:t>Britasia</a:t>
            </a:r>
            <a:r>
              <a:rPr lang="en-GB" sz="1800" dirty="0"/>
              <a:t> does internships which would be an interesting way to learn about the film industry so I can adjust my art for that. </a:t>
            </a:r>
          </a:p>
          <a:p>
            <a:pPr marL="0" indent="0">
              <a:buNone/>
            </a:pPr>
            <a:r>
              <a:rPr lang="en-GB" sz="1800" dirty="0"/>
              <a:t>I’ve just had a glimpse into some surface level jobs that I found an indeed or </a:t>
            </a:r>
            <a:r>
              <a:rPr lang="en-GB" sz="1800" dirty="0" err="1"/>
              <a:t>linkedin</a:t>
            </a:r>
            <a:r>
              <a:rPr lang="en-GB" sz="1800" dirty="0"/>
              <a:t> to see what the industry wants and to gain experience as my dream job won’t always be available. </a:t>
            </a:r>
          </a:p>
        </p:txBody>
      </p:sp>
    </p:spTree>
    <p:extLst>
      <p:ext uri="{BB962C8B-B14F-4D97-AF65-F5344CB8AC3E}">
        <p14:creationId xmlns:p14="http://schemas.microsoft.com/office/powerpoint/2010/main" val="42405272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6A7EE-E3C1-BC33-E576-BAB7813C7913}"/>
              </a:ext>
            </a:extLst>
          </p:cNvPr>
          <p:cNvSpPr>
            <a:spLocks noGrp="1"/>
          </p:cNvSpPr>
          <p:nvPr>
            <p:ph type="title"/>
          </p:nvPr>
        </p:nvSpPr>
        <p:spPr/>
        <p:txBody>
          <a:bodyPr/>
          <a:lstStyle/>
          <a:p>
            <a:r>
              <a:rPr lang="en-GB" dirty="0"/>
              <a:t>Skills gaps</a:t>
            </a:r>
          </a:p>
        </p:txBody>
      </p:sp>
      <p:sp>
        <p:nvSpPr>
          <p:cNvPr id="3" name="Text Placeholder 2">
            <a:extLst>
              <a:ext uri="{FF2B5EF4-FFF2-40B4-BE49-F238E27FC236}">
                <a16:creationId xmlns:a16="http://schemas.microsoft.com/office/drawing/2014/main" id="{04EF9FF8-2A71-6A94-8109-104D48E0F40C}"/>
              </a:ext>
            </a:extLst>
          </p:cNvPr>
          <p:cNvSpPr>
            <a:spLocks noGrp="1"/>
          </p:cNvSpPr>
          <p:nvPr>
            <p:ph type="body" idx="4294967295"/>
          </p:nvPr>
        </p:nvSpPr>
        <p:spPr>
          <a:xfrm>
            <a:off x="641351" y="1917697"/>
            <a:ext cx="10907018" cy="3340102"/>
          </a:xfrm>
        </p:spPr>
        <p:txBody>
          <a:bodyPr/>
          <a:lstStyle/>
          <a:p>
            <a:pPr marL="0" indent="0">
              <a:buNone/>
            </a:pPr>
            <a:r>
              <a:rPr lang="en-GB" sz="2000" dirty="0"/>
              <a:t>Skills I need to work on or learn:</a:t>
            </a:r>
          </a:p>
          <a:p>
            <a:r>
              <a:rPr lang="en-GB" sz="2000" dirty="0"/>
              <a:t>Presentation, to present my work in a way suitable for employers.</a:t>
            </a:r>
          </a:p>
          <a:p>
            <a:r>
              <a:rPr lang="en-GB" sz="2000" dirty="0"/>
              <a:t>Confidence, putting my work more out there, being more confident with presenting my work.</a:t>
            </a:r>
          </a:p>
          <a:p>
            <a:r>
              <a:rPr lang="en-GB" sz="2000" dirty="0"/>
              <a:t>Social Awkwardness, talking to clients is the most important part and interacting with the community. </a:t>
            </a:r>
          </a:p>
          <a:p>
            <a:r>
              <a:rPr lang="en-GB" sz="2000" dirty="0"/>
              <a:t>Poses/Expression sheets in character design, to help further my art. </a:t>
            </a:r>
          </a:p>
          <a:p>
            <a:r>
              <a:rPr lang="en-GB" sz="2000" dirty="0"/>
              <a:t>Learn more techniques with lighting and colour to create more interesting arts.</a:t>
            </a:r>
          </a:p>
          <a:p>
            <a:r>
              <a:rPr lang="en-GB" sz="2000" dirty="0"/>
              <a:t>Drawing Backgrounds,</a:t>
            </a:r>
          </a:p>
          <a:p>
            <a:r>
              <a:rPr lang="en-GB" sz="2000" dirty="0"/>
              <a:t>Engaging more in the community, build a professional network. </a:t>
            </a:r>
          </a:p>
          <a:p>
            <a:endParaRPr lang="en-GB" dirty="0"/>
          </a:p>
        </p:txBody>
      </p:sp>
    </p:spTree>
    <p:extLst>
      <p:ext uri="{BB962C8B-B14F-4D97-AF65-F5344CB8AC3E}">
        <p14:creationId xmlns:p14="http://schemas.microsoft.com/office/powerpoint/2010/main" val="16973725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C08DB-95BB-F05D-BF8E-D747E9F63B82}"/>
              </a:ext>
            </a:extLst>
          </p:cNvPr>
          <p:cNvSpPr>
            <a:spLocks noGrp="1"/>
          </p:cNvSpPr>
          <p:nvPr>
            <p:ph type="title"/>
          </p:nvPr>
        </p:nvSpPr>
        <p:spPr>
          <a:xfrm>
            <a:off x="641351" y="328933"/>
            <a:ext cx="10907018" cy="1162879"/>
          </a:xfrm>
        </p:spPr>
        <p:txBody>
          <a:bodyPr/>
          <a:lstStyle/>
          <a:p>
            <a:r>
              <a:rPr lang="en-GB" dirty="0"/>
              <a:t>Bibliography</a:t>
            </a:r>
          </a:p>
        </p:txBody>
      </p:sp>
      <p:sp>
        <p:nvSpPr>
          <p:cNvPr id="3" name="Text Placeholder 2">
            <a:extLst>
              <a:ext uri="{FF2B5EF4-FFF2-40B4-BE49-F238E27FC236}">
                <a16:creationId xmlns:a16="http://schemas.microsoft.com/office/drawing/2014/main" id="{7C55A11F-64FB-4D7F-3214-165FC2398CF0}"/>
              </a:ext>
            </a:extLst>
          </p:cNvPr>
          <p:cNvSpPr>
            <a:spLocks noGrp="1"/>
          </p:cNvSpPr>
          <p:nvPr>
            <p:ph type="body" idx="4294967295"/>
          </p:nvPr>
        </p:nvSpPr>
        <p:spPr>
          <a:xfrm>
            <a:off x="641351" y="1251181"/>
            <a:ext cx="10907018" cy="3340102"/>
          </a:xfrm>
        </p:spPr>
        <p:txBody>
          <a:bodyPr/>
          <a:lstStyle/>
          <a:p>
            <a:r>
              <a:rPr lang="en-GB" sz="1400" dirty="0">
                <a:effectLst/>
              </a:rPr>
              <a:t>(No date) </a:t>
            </a:r>
            <a:r>
              <a:rPr lang="en-GB" sz="1400" i="1" dirty="0">
                <a:effectLst/>
              </a:rPr>
              <a:t>Disruptive Technology Distribution: It, Network &amp; VOIP | </a:t>
            </a:r>
            <a:r>
              <a:rPr lang="en-GB" sz="1400" i="1" dirty="0" err="1">
                <a:effectLst/>
              </a:rPr>
              <a:t>NetXL</a:t>
            </a:r>
            <a:r>
              <a:rPr lang="en-GB" sz="1400" dirty="0">
                <a:effectLst/>
              </a:rPr>
              <a:t>. Available at: https://www.netxl.com/ (Accessed: 23 April 2026). </a:t>
            </a:r>
          </a:p>
          <a:p>
            <a:r>
              <a:rPr lang="en-GB" sz="1400" i="1" dirty="0">
                <a:effectLst/>
              </a:rPr>
              <a:t>Matchday Collective.</a:t>
            </a:r>
            <a:r>
              <a:rPr lang="en-GB" sz="1400" dirty="0">
                <a:effectLst/>
              </a:rPr>
              <a:t> (no date) </a:t>
            </a:r>
            <a:r>
              <a:rPr lang="en-GB" sz="1400" i="1" dirty="0">
                <a:effectLst/>
              </a:rPr>
              <a:t>Matchday Collective - Clothing</a:t>
            </a:r>
            <a:r>
              <a:rPr lang="en-GB" sz="1400" dirty="0">
                <a:effectLst/>
              </a:rPr>
              <a:t>. Available at: https://www.matchdaycollective.com/ (Accessed: 23 April 2026). </a:t>
            </a:r>
          </a:p>
          <a:p>
            <a:r>
              <a:rPr lang="en-GB" sz="1400" i="1" dirty="0">
                <a:effectLst/>
              </a:rPr>
              <a:t>China minutes</a:t>
            </a:r>
            <a:r>
              <a:rPr lang="en-GB" sz="1400" dirty="0">
                <a:effectLst/>
              </a:rPr>
              <a:t> (2026) </a:t>
            </a:r>
            <a:r>
              <a:rPr lang="en-GB" sz="1400" i="1" dirty="0">
                <a:effectLst/>
              </a:rPr>
              <a:t>CHINA MINUTES</a:t>
            </a:r>
            <a:r>
              <a:rPr lang="en-GB" sz="1400" dirty="0">
                <a:effectLst/>
              </a:rPr>
              <a:t>. Available at: https://chinaminutes.com/ (Accessed: 23 April 2026). </a:t>
            </a:r>
          </a:p>
          <a:p>
            <a:r>
              <a:rPr lang="en-GB" sz="1400" dirty="0">
                <a:effectLst/>
              </a:rPr>
              <a:t>(No date a) </a:t>
            </a:r>
            <a:r>
              <a:rPr lang="en-GB" sz="1400" i="1" dirty="0">
                <a:effectLst/>
              </a:rPr>
              <a:t>Job search | indeed</a:t>
            </a:r>
            <a:r>
              <a:rPr lang="en-GB" sz="1400" dirty="0">
                <a:effectLst/>
              </a:rPr>
              <a:t>. Available at: https://www.indeed.com/ (Accessed: 23 April 2026). </a:t>
            </a:r>
          </a:p>
          <a:p>
            <a:r>
              <a:rPr lang="en-GB" sz="1400" dirty="0">
                <a:effectLst/>
              </a:rPr>
              <a:t>(No date a) </a:t>
            </a:r>
            <a:r>
              <a:rPr lang="en-GB" sz="1400" i="1" dirty="0">
                <a:effectLst/>
              </a:rPr>
              <a:t>Home - </a:t>
            </a:r>
            <a:r>
              <a:rPr lang="en-GB" sz="1400" i="1" dirty="0" err="1">
                <a:effectLst/>
              </a:rPr>
              <a:t>warhammer</a:t>
            </a:r>
            <a:r>
              <a:rPr lang="en-GB" sz="1400" dirty="0">
                <a:effectLst/>
              </a:rPr>
              <a:t>. Available at: https://www.warhammer.com/en-GB/home (Accessed: 23 April 2026). </a:t>
            </a:r>
          </a:p>
          <a:p>
            <a:r>
              <a:rPr lang="en-GB" sz="1400" i="1" dirty="0">
                <a:effectLst/>
              </a:rPr>
              <a:t>Roguelike MMO in a </a:t>
            </a:r>
            <a:r>
              <a:rPr lang="en-GB" sz="1400" i="1" dirty="0" err="1">
                <a:effectLst/>
              </a:rPr>
              <a:t>pixelart</a:t>
            </a:r>
            <a:r>
              <a:rPr lang="en-GB" sz="1400" i="1" dirty="0">
                <a:effectLst/>
              </a:rPr>
              <a:t> universe</a:t>
            </a:r>
            <a:r>
              <a:rPr lang="en-GB" sz="1400" dirty="0">
                <a:effectLst/>
              </a:rPr>
              <a:t> (2026) </a:t>
            </a:r>
            <a:r>
              <a:rPr lang="en-GB" sz="1400" i="1" dirty="0" err="1">
                <a:effectLst/>
              </a:rPr>
              <a:t>Soulbound</a:t>
            </a:r>
            <a:r>
              <a:rPr lang="en-GB" sz="1400" dirty="0">
                <a:effectLst/>
              </a:rPr>
              <a:t>. Available at: https://soulbound.game/ (Accessed: 23 April 2026).</a:t>
            </a:r>
          </a:p>
          <a:p>
            <a:r>
              <a:rPr lang="en-GB" sz="1400" i="1" dirty="0">
                <a:effectLst/>
              </a:rPr>
              <a:t>Home</a:t>
            </a:r>
            <a:r>
              <a:rPr lang="en-GB" sz="1400" dirty="0">
                <a:effectLst/>
              </a:rPr>
              <a:t> (2025a) </a:t>
            </a:r>
            <a:r>
              <a:rPr lang="en-GB" sz="1400" i="1" dirty="0">
                <a:effectLst/>
              </a:rPr>
              <a:t>Home - Cloud Imperium Games</a:t>
            </a:r>
            <a:r>
              <a:rPr lang="en-GB" sz="1400" dirty="0">
                <a:effectLst/>
              </a:rPr>
              <a:t>. Available at: https://cloudimperiumgames.com/ (Accessed: 23 April 2026). </a:t>
            </a:r>
          </a:p>
          <a:p>
            <a:r>
              <a:rPr lang="en-GB" sz="1400" i="1" dirty="0">
                <a:effectLst/>
              </a:rPr>
              <a:t>Side</a:t>
            </a:r>
            <a:r>
              <a:rPr lang="en-GB" sz="1400" dirty="0">
                <a:effectLst/>
              </a:rPr>
              <a:t> (no date) </a:t>
            </a:r>
            <a:r>
              <a:rPr lang="en-GB" sz="1400" i="1" dirty="0">
                <a:effectLst/>
              </a:rPr>
              <a:t>Workable</a:t>
            </a:r>
            <a:r>
              <a:rPr lang="en-GB" sz="1400" dirty="0">
                <a:effectLst/>
              </a:rPr>
              <a:t>. Available at: https://apply.workable.com/sideinc/ (Accessed: 23 April 2026). </a:t>
            </a:r>
          </a:p>
          <a:p>
            <a:r>
              <a:rPr lang="en-GB" sz="1400" i="1" dirty="0">
                <a:effectLst/>
              </a:rPr>
              <a:t>Home</a:t>
            </a:r>
            <a:r>
              <a:rPr lang="en-GB" sz="1400" dirty="0">
                <a:effectLst/>
              </a:rPr>
              <a:t> (2026) </a:t>
            </a:r>
            <a:r>
              <a:rPr lang="en-GB" sz="1400" i="1" dirty="0" err="1">
                <a:effectLst/>
              </a:rPr>
              <a:t>BritAsia</a:t>
            </a:r>
            <a:r>
              <a:rPr lang="en-GB" sz="1400" i="1" dirty="0">
                <a:effectLst/>
              </a:rPr>
              <a:t> TV</a:t>
            </a:r>
            <a:r>
              <a:rPr lang="en-GB" sz="1400" dirty="0">
                <a:effectLst/>
              </a:rPr>
              <a:t>. Available at: https://britasia.tv/ (Accessed: 23 April 2026). </a:t>
            </a:r>
          </a:p>
          <a:p>
            <a:r>
              <a:rPr lang="en-GB" sz="1400" i="1" dirty="0">
                <a:effectLst/>
              </a:rPr>
              <a:t>Disney Internships UK programme</a:t>
            </a:r>
            <a:r>
              <a:rPr lang="en-GB" sz="1400" dirty="0">
                <a:effectLst/>
              </a:rPr>
              <a:t> (no date) </a:t>
            </a:r>
            <a:r>
              <a:rPr lang="en-GB" sz="1400" i="1" dirty="0">
                <a:effectLst/>
              </a:rPr>
              <a:t>Disney Internships UK Programme - Disney Careers</a:t>
            </a:r>
            <a:r>
              <a:rPr lang="en-GB" sz="1400" dirty="0">
                <a:effectLst/>
              </a:rPr>
              <a:t>. Available at: https://www.disneycareers.com/en/internships-united-kingdom-programme (Accessed: 23 April 2026). </a:t>
            </a:r>
          </a:p>
          <a:p>
            <a:endParaRPr lang="en-GB" sz="1400" dirty="0">
              <a:effectLst/>
            </a:endParaRPr>
          </a:p>
          <a:p>
            <a:endParaRPr lang="en-GB" sz="1400" dirty="0">
              <a:effectLst/>
            </a:endParaRPr>
          </a:p>
          <a:p>
            <a:endParaRPr lang="en-GB" sz="1400" dirty="0">
              <a:effectLst/>
            </a:endParaRPr>
          </a:p>
          <a:p>
            <a:endParaRPr lang="en-GB" dirty="0">
              <a:effectLst/>
            </a:endParaRPr>
          </a:p>
          <a:p>
            <a:endParaRPr lang="en-GB" dirty="0">
              <a:effectLst/>
            </a:endParaRPr>
          </a:p>
          <a:p>
            <a:endParaRPr lang="en-GB" dirty="0">
              <a:effectLst/>
            </a:endParaRPr>
          </a:p>
          <a:p>
            <a:endParaRPr lang="en-GB" dirty="0"/>
          </a:p>
        </p:txBody>
      </p:sp>
    </p:spTree>
    <p:extLst>
      <p:ext uri="{BB962C8B-B14F-4D97-AF65-F5344CB8AC3E}">
        <p14:creationId xmlns:p14="http://schemas.microsoft.com/office/powerpoint/2010/main" val="96489292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629C98-2E50-8686-7EFF-B38AB1327A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97A888-FACF-CD0F-FAB4-7B14EB5404F7}"/>
              </a:ext>
            </a:extLst>
          </p:cNvPr>
          <p:cNvSpPr txBox="1">
            <a:spLocks noGrp="1"/>
          </p:cNvSpPr>
          <p:nvPr>
            <p:ph type="title"/>
          </p:nvPr>
        </p:nvSpPr>
        <p:spPr/>
        <p:txBody>
          <a:bodyPr/>
          <a:lstStyle/>
          <a:p>
            <a:pPr lvl="0"/>
            <a:r>
              <a:rPr lang="en-GB" dirty="0"/>
              <a:t>Marketing Plan For employment</a:t>
            </a:r>
          </a:p>
        </p:txBody>
      </p:sp>
    </p:spTree>
    <p:extLst>
      <p:ext uri="{BB962C8B-B14F-4D97-AF65-F5344CB8AC3E}">
        <p14:creationId xmlns:p14="http://schemas.microsoft.com/office/powerpoint/2010/main" val="156644753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name="Slide6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E4F70-E39C-4A06-7733-CD7C6631DCB7}"/>
              </a:ext>
            </a:extLst>
          </p:cNvPr>
          <p:cNvSpPr txBox="1">
            <a:spLocks noGrp="1"/>
          </p:cNvSpPr>
          <p:nvPr>
            <p:ph type="title"/>
          </p:nvPr>
        </p:nvSpPr>
        <p:spPr/>
        <p:txBody>
          <a:bodyPr/>
          <a:lstStyle/>
          <a:p>
            <a:pPr lvl="0"/>
            <a:r>
              <a:rPr lang="en-GB"/>
              <a:t>Concept Art</a:t>
            </a:r>
          </a:p>
        </p:txBody>
      </p:sp>
      <p:sp>
        <p:nvSpPr>
          <p:cNvPr id="3" name="Text Placeholder 2">
            <a:extLst>
              <a:ext uri="{FF2B5EF4-FFF2-40B4-BE49-F238E27FC236}">
                <a16:creationId xmlns:a16="http://schemas.microsoft.com/office/drawing/2014/main" id="{EF71B900-C088-4B4B-FFC2-032E10BF46E1}"/>
              </a:ext>
            </a:extLst>
          </p:cNvPr>
          <p:cNvSpPr txBox="1">
            <a:spLocks noGrp="1"/>
          </p:cNvSpPr>
          <p:nvPr>
            <p:ph type="body" idx="4294967295"/>
          </p:nvPr>
        </p:nvSpPr>
        <p:spPr>
          <a:xfrm>
            <a:off x="641351" y="2884712"/>
            <a:ext cx="5946388" cy="1997534"/>
          </a:xfrm>
        </p:spPr>
        <p:txBody>
          <a:bodyPr/>
          <a:lstStyle/>
          <a:p>
            <a:pPr marL="0" lvl="0" indent="0">
              <a:buNone/>
            </a:pPr>
            <a:r>
              <a:rPr lang="en-GB" sz="2000"/>
              <a:t>Concept art is a form of visual art used to convey an idea for use in film, video games, animation, comic books, television shows, or other media before it is put into the final product. Concept art is in everything and is one of the most freeform types of art. The most important part of pre-production. Designing characters, costumes, sets, backgrounds. </a:t>
            </a:r>
          </a:p>
        </p:txBody>
      </p:sp>
      <p:pic>
        <p:nvPicPr>
          <p:cNvPr id="3074" name="Picture 2" descr="Learn Concept Art &amp; Illustration for the Film and Game Industry">
            <a:extLst>
              <a:ext uri="{FF2B5EF4-FFF2-40B4-BE49-F238E27FC236}">
                <a16:creationId xmlns:a16="http://schemas.microsoft.com/office/drawing/2014/main" id="{F3A6309B-36A3-FC13-831F-617612AA85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6630" y="1784866"/>
            <a:ext cx="5506453" cy="309738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name="Slide6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ACBF8-956E-FC06-42AF-E7B4581B039A}"/>
              </a:ext>
            </a:extLst>
          </p:cNvPr>
          <p:cNvSpPr txBox="1">
            <a:spLocks noGrp="1"/>
          </p:cNvSpPr>
          <p:nvPr>
            <p:ph type="title"/>
          </p:nvPr>
        </p:nvSpPr>
        <p:spPr/>
        <p:txBody>
          <a:bodyPr/>
          <a:lstStyle/>
          <a:p>
            <a:pPr lvl="0"/>
            <a:r>
              <a:rPr lang="en-GB"/>
              <a:t>Concept art world</a:t>
            </a:r>
            <a:br>
              <a:rPr lang="en-GB"/>
            </a:br>
            <a:br>
              <a:rPr lang="en-GB"/>
            </a:br>
            <a:r>
              <a:rPr lang="en-GB">
                <a:hlinkClick r:id="rId2">
                  <a:extLst>
                    <a:ext uri="{A12FA001-AC4F-418D-AE19-62706E023703}">
                      <ahyp:hlinkClr xmlns:ahyp="http://schemas.microsoft.com/office/drawing/2018/hyperlinkcolor" val="tx"/>
                    </a:ext>
                  </a:extLst>
                </a:hlinkClick>
              </a:rPr>
              <a:t>https://conceptartworld.com</a:t>
            </a:r>
            <a:r>
              <a:rPr lang="en-GB"/>
              <a:t> </a:t>
            </a:r>
          </a:p>
        </p:txBody>
      </p:sp>
      <p:sp>
        <p:nvSpPr>
          <p:cNvPr id="3" name="Text Placeholder 2">
            <a:extLst>
              <a:ext uri="{FF2B5EF4-FFF2-40B4-BE49-F238E27FC236}">
                <a16:creationId xmlns:a16="http://schemas.microsoft.com/office/drawing/2014/main" id="{7A6527EF-3FA2-0989-7A91-C68AC097CA55}"/>
              </a:ext>
            </a:extLst>
          </p:cNvPr>
          <p:cNvSpPr txBox="1">
            <a:spLocks noGrp="1"/>
          </p:cNvSpPr>
          <p:nvPr>
            <p:ph type="body" idx="4294967295"/>
          </p:nvPr>
        </p:nvSpPr>
        <p:spPr>
          <a:xfrm>
            <a:off x="641351" y="2884712"/>
            <a:ext cx="5946388" cy="1997534"/>
          </a:xfrm>
        </p:spPr>
        <p:txBody>
          <a:bodyPr/>
          <a:lstStyle/>
          <a:p>
            <a:pPr marL="0" lvl="0" indent="0">
              <a:buNone/>
            </a:pPr>
            <a:r>
              <a:rPr lang="en-GB"/>
              <a:t>This is a website that showcases concept art for all types of medias, even with some works for star wars. </a:t>
            </a:r>
          </a:p>
        </p:txBody>
      </p:sp>
      <p:sp>
        <p:nvSpPr>
          <p:cNvPr id="4" name="Picture Placeholder 3">
            <a:extLst>
              <a:ext uri="{FF2B5EF4-FFF2-40B4-BE49-F238E27FC236}">
                <a16:creationId xmlns:a16="http://schemas.microsoft.com/office/drawing/2014/main" id="{8BE92DEA-E66E-4B48-648D-0896C9DD2106}"/>
              </a:ext>
            </a:extLst>
          </p:cNvPr>
          <p:cNvSpPr txBox="1">
            <a:spLocks noGrp="1"/>
          </p:cNvSpPr>
          <p:nvPr>
            <p:ph type="pic" idx="4294967295"/>
          </p:nvPr>
        </p:nvSpPr>
        <p:spPr>
          <a:xfrm>
            <a:off x="7377031" y="1809862"/>
            <a:ext cx="3520439" cy="3063239"/>
          </a:xfrm>
        </p:spPr>
        <p:txBody>
          <a:bodyPr/>
          <a:lstStyle/>
          <a:p>
            <a:endParaRPr lang="en-GB"/>
          </a:p>
        </p:txBody>
      </p:sp>
      <p:pic>
        <p:nvPicPr>
          <p:cNvPr id="5" name="Picture 5">
            <a:extLst>
              <a:ext uri="{FF2B5EF4-FFF2-40B4-BE49-F238E27FC236}">
                <a16:creationId xmlns:a16="http://schemas.microsoft.com/office/drawing/2014/main" id="{8B7A983D-0D99-5A83-3771-F63C6DFA81C3}"/>
              </a:ext>
            </a:extLst>
          </p:cNvPr>
          <p:cNvPicPr>
            <a:picLocks noChangeAspect="1"/>
          </p:cNvPicPr>
          <p:nvPr/>
        </p:nvPicPr>
        <p:blipFill>
          <a:blip r:embed="rId3"/>
          <a:srcRect l="8484" t="10273" r="39492" b="10601"/>
          <a:stretch>
            <a:fillRect/>
          </a:stretch>
        </p:blipFill>
        <p:spPr>
          <a:xfrm>
            <a:off x="6816413" y="1081058"/>
            <a:ext cx="4905417" cy="4196785"/>
          </a:xfrm>
          <a:prstGeom prst="rect">
            <a:avLst/>
          </a:prstGeom>
          <a:noFill/>
          <a:ln cap="flat">
            <a:noFill/>
          </a:ln>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FA4858A-24C6-59B6-64DB-031C5E51EED1}"/>
              </a:ext>
            </a:extLst>
          </p:cNvPr>
          <p:cNvSpPr>
            <a:spLocks noGrp="1"/>
          </p:cNvSpPr>
          <p:nvPr>
            <p:ph type="title"/>
          </p:nvPr>
        </p:nvSpPr>
        <p:spPr/>
        <p:txBody>
          <a:bodyPr/>
          <a:lstStyle/>
          <a:p>
            <a:r>
              <a:rPr lang="en-GB" dirty="0"/>
              <a:t>Concept art association</a:t>
            </a:r>
          </a:p>
        </p:txBody>
      </p:sp>
      <p:sp>
        <p:nvSpPr>
          <p:cNvPr id="6" name="Text Placeholder 5">
            <a:extLst>
              <a:ext uri="{FF2B5EF4-FFF2-40B4-BE49-F238E27FC236}">
                <a16:creationId xmlns:a16="http://schemas.microsoft.com/office/drawing/2014/main" id="{946F217A-4800-F3E5-4C4E-FC5824316D1B}"/>
              </a:ext>
            </a:extLst>
          </p:cNvPr>
          <p:cNvSpPr>
            <a:spLocks noGrp="1"/>
          </p:cNvSpPr>
          <p:nvPr>
            <p:ph type="body" idx="4294967295"/>
          </p:nvPr>
        </p:nvSpPr>
        <p:spPr>
          <a:xfrm>
            <a:off x="447706" y="1836330"/>
            <a:ext cx="5647154" cy="3340102"/>
          </a:xfrm>
        </p:spPr>
        <p:txBody>
          <a:bodyPr/>
          <a:lstStyle/>
          <a:p>
            <a:pPr marL="0" indent="0">
              <a:buNone/>
            </a:pPr>
            <a:r>
              <a:rPr lang="en-GB" sz="2000" dirty="0"/>
              <a:t>The concept art association is an organisation that are focusing on concept artists as they are an underappreciate part of the art community despite them being so vital for big projects like television shows. They have different event and opportunities for artists.</a:t>
            </a:r>
          </a:p>
          <a:p>
            <a:pPr marL="0" indent="0">
              <a:buNone/>
            </a:pPr>
            <a:endParaRPr lang="en-GB" sz="2000" dirty="0"/>
          </a:p>
          <a:p>
            <a:pPr marL="0" indent="0">
              <a:buNone/>
            </a:pPr>
            <a:r>
              <a:rPr lang="en-GB" sz="2000" dirty="0">
                <a:hlinkClick r:id="rId2"/>
              </a:rPr>
              <a:t>https://www.conceptartassociation.com</a:t>
            </a:r>
            <a:r>
              <a:rPr lang="en-GB" sz="2000" dirty="0"/>
              <a:t> </a:t>
            </a:r>
          </a:p>
        </p:txBody>
      </p:sp>
      <p:pic>
        <p:nvPicPr>
          <p:cNvPr id="8" name="Picture 7">
            <a:extLst>
              <a:ext uri="{FF2B5EF4-FFF2-40B4-BE49-F238E27FC236}">
                <a16:creationId xmlns:a16="http://schemas.microsoft.com/office/drawing/2014/main" id="{90D26355-AA56-F41F-BA68-635C35DC9923}"/>
              </a:ext>
            </a:extLst>
          </p:cNvPr>
          <p:cNvPicPr>
            <a:picLocks noChangeAspect="1"/>
          </p:cNvPicPr>
          <p:nvPr/>
        </p:nvPicPr>
        <p:blipFill>
          <a:blip r:embed="rId3"/>
          <a:srcRect l="2895" t="9591" r="47500" b="3625"/>
          <a:stretch>
            <a:fillRect/>
          </a:stretch>
        </p:blipFill>
        <p:spPr>
          <a:xfrm>
            <a:off x="6094860" y="530571"/>
            <a:ext cx="6047874" cy="5951621"/>
          </a:xfrm>
          <a:prstGeom prst="rect">
            <a:avLst/>
          </a:prstGeom>
        </p:spPr>
      </p:pic>
    </p:spTree>
    <p:extLst>
      <p:ext uri="{BB962C8B-B14F-4D97-AF65-F5344CB8AC3E}">
        <p14:creationId xmlns:p14="http://schemas.microsoft.com/office/powerpoint/2010/main" val="420052990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name="Slide6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7147E-4114-99EA-4986-884AF777FEBA}"/>
              </a:ext>
            </a:extLst>
          </p:cNvPr>
          <p:cNvSpPr txBox="1">
            <a:spLocks noGrp="1"/>
          </p:cNvSpPr>
          <p:nvPr>
            <p:ph type="title"/>
          </p:nvPr>
        </p:nvSpPr>
        <p:spPr/>
        <p:txBody>
          <a:bodyPr/>
          <a:lstStyle/>
          <a:p>
            <a:pPr lvl="0"/>
            <a:r>
              <a:rPr lang="en-GB"/>
              <a:t>Character Design</a:t>
            </a:r>
          </a:p>
        </p:txBody>
      </p:sp>
      <p:sp>
        <p:nvSpPr>
          <p:cNvPr id="3" name="Text Placeholder 2">
            <a:extLst>
              <a:ext uri="{FF2B5EF4-FFF2-40B4-BE49-F238E27FC236}">
                <a16:creationId xmlns:a16="http://schemas.microsoft.com/office/drawing/2014/main" id="{DE02A434-DFB1-D6BC-6377-4EE4E4A499F0}"/>
              </a:ext>
            </a:extLst>
          </p:cNvPr>
          <p:cNvSpPr txBox="1">
            <a:spLocks noGrp="1"/>
          </p:cNvSpPr>
          <p:nvPr>
            <p:ph type="body" idx="4294967295"/>
          </p:nvPr>
        </p:nvSpPr>
        <p:spPr>
          <a:xfrm>
            <a:off x="641351" y="2884712"/>
            <a:ext cx="5946388" cy="1997534"/>
          </a:xfrm>
        </p:spPr>
        <p:txBody>
          <a:bodyPr/>
          <a:lstStyle/>
          <a:p>
            <a:pPr marL="0" indent="0">
              <a:buNone/>
            </a:pPr>
            <a:r>
              <a:rPr lang="en-GB" dirty="0"/>
              <a:t>Character design is something that I am really passionate about. As I believe a good character design can tell you everything you need to know about a character.</a:t>
            </a:r>
          </a:p>
        </p:txBody>
      </p:sp>
      <p:pic>
        <p:nvPicPr>
          <p:cNvPr id="2050" name="Picture 2" descr="How to Make Character Design More Interesting and Memorable – ✏️THE DESIGN  SKETCHBOOK">
            <a:extLst>
              <a:ext uri="{FF2B5EF4-FFF2-40B4-BE49-F238E27FC236}">
                <a16:creationId xmlns:a16="http://schemas.microsoft.com/office/drawing/2014/main" id="{8E0745C4-1EA4-9F7B-EA59-59D0695982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276773"/>
            <a:ext cx="5571791" cy="360547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930D3B1-D221-67E0-BFE2-88B109A6B9F5}"/>
              </a:ext>
            </a:extLst>
          </p:cNvPr>
          <p:cNvSpPr>
            <a:spLocks noGrp="1"/>
          </p:cNvSpPr>
          <p:nvPr>
            <p:ph type="title"/>
          </p:nvPr>
        </p:nvSpPr>
        <p:spPr/>
        <p:txBody>
          <a:bodyPr/>
          <a:lstStyle/>
          <a:p>
            <a:r>
              <a:rPr lang="en-GB" dirty="0"/>
              <a:t>Character Design References</a:t>
            </a:r>
          </a:p>
        </p:txBody>
      </p:sp>
      <p:sp>
        <p:nvSpPr>
          <p:cNvPr id="8" name="Text Placeholder 7">
            <a:extLst>
              <a:ext uri="{FF2B5EF4-FFF2-40B4-BE49-F238E27FC236}">
                <a16:creationId xmlns:a16="http://schemas.microsoft.com/office/drawing/2014/main" id="{B1BF4CA2-23AC-4D04-E687-8E13E29F62DD}"/>
              </a:ext>
            </a:extLst>
          </p:cNvPr>
          <p:cNvSpPr>
            <a:spLocks noGrp="1"/>
          </p:cNvSpPr>
          <p:nvPr>
            <p:ph type="body" idx="4294967295"/>
          </p:nvPr>
        </p:nvSpPr>
        <p:spPr>
          <a:xfrm>
            <a:off x="641352" y="1917697"/>
            <a:ext cx="4957344" cy="3340102"/>
          </a:xfrm>
        </p:spPr>
        <p:txBody>
          <a:bodyPr/>
          <a:lstStyle/>
          <a:p>
            <a:pPr marL="0" indent="0">
              <a:buNone/>
            </a:pPr>
            <a:r>
              <a:rPr lang="en-GB" sz="2000" dirty="0"/>
              <a:t>Character design references is a website celebrating so many different artists that has a focus on unique character designs. It showcases so many different artists portfolios, exposing their work to more people. Even having an artist of the week section where they showcase different artists. </a:t>
            </a:r>
          </a:p>
          <a:p>
            <a:pPr marL="0" indent="0">
              <a:buNone/>
            </a:pPr>
            <a:r>
              <a:rPr lang="en-GB" sz="2000" dirty="0">
                <a:hlinkClick r:id="rId2"/>
              </a:rPr>
              <a:t>https://characterdesignreferences.com/artist-of-the-week</a:t>
            </a:r>
            <a:r>
              <a:rPr lang="en-GB" sz="2000" dirty="0"/>
              <a:t> </a:t>
            </a:r>
          </a:p>
        </p:txBody>
      </p:sp>
      <p:pic>
        <p:nvPicPr>
          <p:cNvPr id="10" name="Picture 9">
            <a:extLst>
              <a:ext uri="{FF2B5EF4-FFF2-40B4-BE49-F238E27FC236}">
                <a16:creationId xmlns:a16="http://schemas.microsoft.com/office/drawing/2014/main" id="{B3FED8F3-57C8-AEA5-568F-4CF8F19FE16C}"/>
              </a:ext>
            </a:extLst>
          </p:cNvPr>
          <p:cNvPicPr>
            <a:picLocks noChangeAspect="1"/>
          </p:cNvPicPr>
          <p:nvPr/>
        </p:nvPicPr>
        <p:blipFill>
          <a:blip r:embed="rId3"/>
          <a:srcRect l="8550" t="9824" r="41184" b="4328"/>
          <a:stretch>
            <a:fillRect/>
          </a:stretch>
        </p:blipFill>
        <p:spPr>
          <a:xfrm>
            <a:off x="6384758" y="530571"/>
            <a:ext cx="5807242" cy="5578906"/>
          </a:xfrm>
          <a:prstGeom prst="rect">
            <a:avLst/>
          </a:prstGeom>
        </p:spPr>
      </p:pic>
    </p:spTree>
    <p:extLst>
      <p:ext uri="{BB962C8B-B14F-4D97-AF65-F5344CB8AC3E}">
        <p14:creationId xmlns:p14="http://schemas.microsoft.com/office/powerpoint/2010/main" val="320144322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name="Slide7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97A84-D7BC-02FD-27D6-4005F319308D}"/>
              </a:ext>
            </a:extLst>
          </p:cNvPr>
          <p:cNvSpPr txBox="1">
            <a:spLocks noGrp="1"/>
          </p:cNvSpPr>
          <p:nvPr>
            <p:ph type="title"/>
          </p:nvPr>
        </p:nvSpPr>
        <p:spPr/>
        <p:txBody>
          <a:bodyPr/>
          <a:lstStyle/>
          <a:p>
            <a:pPr lvl="0"/>
            <a:r>
              <a:rPr lang="en-GB"/>
              <a:t>Examples for different interactions</a:t>
            </a:r>
          </a:p>
        </p:txBody>
      </p:sp>
      <p:sp>
        <p:nvSpPr>
          <p:cNvPr id="3" name="Text Placeholder 2">
            <a:extLst>
              <a:ext uri="{FF2B5EF4-FFF2-40B4-BE49-F238E27FC236}">
                <a16:creationId xmlns:a16="http://schemas.microsoft.com/office/drawing/2014/main" id="{98130C0A-A6B0-3445-C31E-4A972C460F53}"/>
              </a:ext>
            </a:extLst>
          </p:cNvPr>
          <p:cNvSpPr txBox="1">
            <a:spLocks noGrp="1"/>
          </p:cNvSpPr>
          <p:nvPr>
            <p:ph type="body" idx="4294967295"/>
          </p:nvPr>
        </p:nvSpPr>
        <p:spPr>
          <a:xfrm>
            <a:off x="641351" y="2884712"/>
            <a:ext cx="5946388" cy="1997534"/>
          </a:xfrm>
        </p:spPr>
        <p:txBody>
          <a:bodyPr/>
          <a:lstStyle/>
          <a:p>
            <a:pPr marL="0" indent="0">
              <a:buNone/>
            </a:pPr>
            <a:r>
              <a:rPr lang="en-GB" dirty="0"/>
              <a:t>I did some quick mock-ups of message/emails I could send to people. Keeping it simple then I could ask more deep questions later.</a:t>
            </a:r>
          </a:p>
          <a:p>
            <a:pPr marL="0" indent="0">
              <a:buNone/>
            </a:pPr>
            <a:r>
              <a:rPr lang="fr-FR" dirty="0">
                <a:hlinkClick r:id="rId2"/>
              </a:rPr>
              <a:t>Maisie Clapham Email </a:t>
            </a:r>
            <a:r>
              <a:rPr lang="fr-FR" dirty="0" err="1">
                <a:hlinkClick r:id="rId2"/>
              </a:rPr>
              <a:t>Examples.odt</a:t>
            </a:r>
            <a:r>
              <a:rPr lang="fr-FR" dirty="0"/>
              <a:t> </a:t>
            </a:r>
            <a:endParaRPr lang="en-GB" dirty="0"/>
          </a:p>
        </p:txBody>
      </p:sp>
      <p:sp>
        <p:nvSpPr>
          <p:cNvPr id="4" name="Picture Placeholder 3">
            <a:extLst>
              <a:ext uri="{FF2B5EF4-FFF2-40B4-BE49-F238E27FC236}">
                <a16:creationId xmlns:a16="http://schemas.microsoft.com/office/drawing/2014/main" id="{DF668D7F-D9F3-78B8-878C-F8338E10F0C6}"/>
              </a:ext>
            </a:extLst>
          </p:cNvPr>
          <p:cNvSpPr txBox="1">
            <a:spLocks noGrp="1"/>
          </p:cNvSpPr>
          <p:nvPr>
            <p:ph type="pic" idx="4294967295"/>
          </p:nvPr>
        </p:nvSpPr>
        <p:spPr>
          <a:xfrm>
            <a:off x="7377031" y="1809862"/>
            <a:ext cx="3520439" cy="3063239"/>
          </a:xfrm>
        </p:spPr>
        <p:txBody>
          <a:bodyPr/>
          <a:lstStyle/>
          <a:p>
            <a:endParaRPr lang="en-GB"/>
          </a:p>
        </p:txBody>
      </p:sp>
      <p:pic>
        <p:nvPicPr>
          <p:cNvPr id="5" name="Picture 5">
            <a:extLst>
              <a:ext uri="{FF2B5EF4-FFF2-40B4-BE49-F238E27FC236}">
                <a16:creationId xmlns:a16="http://schemas.microsoft.com/office/drawing/2014/main" id="{5F2EAE23-7000-0465-D345-2ACF8F34754B}"/>
              </a:ext>
            </a:extLst>
          </p:cNvPr>
          <p:cNvPicPr>
            <a:picLocks noChangeAspect="1"/>
          </p:cNvPicPr>
          <p:nvPr/>
        </p:nvPicPr>
        <p:blipFill>
          <a:blip r:embed="rId3"/>
          <a:srcRect l="31633" t="18085" r="31164" b="5880"/>
          <a:stretch>
            <a:fillRect/>
          </a:stretch>
        </p:blipFill>
        <p:spPr>
          <a:xfrm>
            <a:off x="6587739" y="0"/>
            <a:ext cx="5358415" cy="6160168"/>
          </a:xfrm>
          <a:prstGeom prst="rect">
            <a:avLst/>
          </a:prstGeom>
          <a:noFill/>
          <a:ln cap="flat">
            <a:noFill/>
          </a:ln>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name="Slide6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8B17C-AAC2-C90B-83F0-9E88FEE09BF5}"/>
              </a:ext>
            </a:extLst>
          </p:cNvPr>
          <p:cNvSpPr txBox="1">
            <a:spLocks noGrp="1"/>
          </p:cNvSpPr>
          <p:nvPr>
            <p:ph type="title"/>
          </p:nvPr>
        </p:nvSpPr>
        <p:spPr/>
        <p:txBody>
          <a:bodyPr/>
          <a:lstStyle/>
          <a:p>
            <a:pPr lvl="0"/>
            <a:r>
              <a:rPr lang="en-GB"/>
              <a:t>Kill Monday Games</a:t>
            </a:r>
            <a:br>
              <a:rPr lang="en-GB"/>
            </a:br>
            <a:br>
              <a:rPr lang="en-GB"/>
            </a:br>
            <a:r>
              <a:rPr lang="en-GB">
                <a:hlinkClick r:id="rId2">
                  <a:extLst>
                    <a:ext uri="{A12FA001-AC4F-418D-AE19-62706E023703}">
                      <ahyp:hlinkClr xmlns:ahyp="http://schemas.microsoft.com/office/drawing/2018/hyperlinkcolor" val="tx"/>
                    </a:ext>
                  </a:extLst>
                </a:hlinkClick>
              </a:rPr>
              <a:t>https://killmondaygames.com</a:t>
            </a:r>
            <a:r>
              <a:rPr lang="en-GB"/>
              <a:t> </a:t>
            </a:r>
          </a:p>
        </p:txBody>
      </p:sp>
      <p:sp>
        <p:nvSpPr>
          <p:cNvPr id="3" name="Text Placeholder 2">
            <a:extLst>
              <a:ext uri="{FF2B5EF4-FFF2-40B4-BE49-F238E27FC236}">
                <a16:creationId xmlns:a16="http://schemas.microsoft.com/office/drawing/2014/main" id="{FE79283F-95F0-960D-733B-1D158A05121D}"/>
              </a:ext>
            </a:extLst>
          </p:cNvPr>
          <p:cNvSpPr txBox="1">
            <a:spLocks noGrp="1"/>
          </p:cNvSpPr>
          <p:nvPr>
            <p:ph type="body" idx="4294967295"/>
          </p:nvPr>
        </p:nvSpPr>
        <p:spPr>
          <a:xfrm>
            <a:off x="635828" y="2753743"/>
            <a:ext cx="5946388" cy="1997534"/>
          </a:xfrm>
        </p:spPr>
        <p:txBody>
          <a:bodyPr/>
          <a:lstStyle/>
          <a:p>
            <a:pPr marL="0" lvl="0" indent="0">
              <a:buNone/>
            </a:pPr>
            <a:r>
              <a:rPr lang="en-GB"/>
              <a:t>Kill Monday Games is a studio I would like to work with one day. I love their art style and the two games that have released have both become favourites of mine. Those games being Franbow and Little Misfortune which are both psychological horrors. </a:t>
            </a:r>
          </a:p>
        </p:txBody>
      </p:sp>
      <p:pic>
        <p:nvPicPr>
          <p:cNvPr id="4" name="Picture 2" descr="Fran Bow (Video Game 2015) - IMDb">
            <a:extLst>
              <a:ext uri="{FF2B5EF4-FFF2-40B4-BE49-F238E27FC236}">
                <a16:creationId xmlns:a16="http://schemas.microsoft.com/office/drawing/2014/main" id="{6571B238-E3AB-1175-BB73-9DA05CE87714}"/>
              </a:ext>
            </a:extLst>
          </p:cNvPr>
          <p:cNvPicPr>
            <a:picLocks noChangeAspect="1"/>
          </p:cNvPicPr>
          <p:nvPr/>
        </p:nvPicPr>
        <p:blipFill>
          <a:blip r:embed="rId3"/>
          <a:srcRect/>
          <a:stretch>
            <a:fillRect/>
          </a:stretch>
        </p:blipFill>
        <p:spPr>
          <a:xfrm>
            <a:off x="8990636" y="1269607"/>
            <a:ext cx="2408419" cy="3612638"/>
          </a:xfrm>
          <a:prstGeom prst="rect">
            <a:avLst/>
          </a:prstGeom>
          <a:noFill/>
          <a:ln cap="flat">
            <a:noFill/>
          </a:ln>
        </p:spPr>
      </p:pic>
      <p:pic>
        <p:nvPicPr>
          <p:cNvPr id="5" name="Picture 4" descr="Little Misfortune (Video Game 2019) - IMDb">
            <a:extLst>
              <a:ext uri="{FF2B5EF4-FFF2-40B4-BE49-F238E27FC236}">
                <a16:creationId xmlns:a16="http://schemas.microsoft.com/office/drawing/2014/main" id="{0499341B-BD34-6C0D-F74C-4ACCB7DC240B}"/>
              </a:ext>
            </a:extLst>
          </p:cNvPr>
          <p:cNvPicPr>
            <a:picLocks noChangeAspect="1"/>
          </p:cNvPicPr>
          <p:nvPr/>
        </p:nvPicPr>
        <p:blipFill>
          <a:blip r:embed="rId4"/>
          <a:srcRect/>
          <a:stretch>
            <a:fillRect/>
          </a:stretch>
        </p:blipFill>
        <p:spPr>
          <a:xfrm>
            <a:off x="6382347" y="1269607"/>
            <a:ext cx="2608289" cy="3612638"/>
          </a:xfrm>
          <a:prstGeom prst="rect">
            <a:avLst/>
          </a:prstGeom>
          <a:noFill/>
          <a:ln cap="flat">
            <a:noFill/>
          </a:ln>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name="Slide7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46242-9372-9FF3-E303-382F91782AD7}"/>
              </a:ext>
            </a:extLst>
          </p:cNvPr>
          <p:cNvSpPr txBox="1">
            <a:spLocks noGrp="1"/>
          </p:cNvSpPr>
          <p:nvPr>
            <p:ph type="title"/>
          </p:nvPr>
        </p:nvSpPr>
        <p:spPr/>
        <p:txBody>
          <a:bodyPr/>
          <a:lstStyle/>
          <a:p>
            <a:pPr lvl="0"/>
            <a:r>
              <a:rPr lang="en-GB"/>
              <a:t>KillMonday Games </a:t>
            </a:r>
          </a:p>
        </p:txBody>
      </p:sp>
      <p:sp>
        <p:nvSpPr>
          <p:cNvPr id="3" name="Text Placeholder 2">
            <a:extLst>
              <a:ext uri="{FF2B5EF4-FFF2-40B4-BE49-F238E27FC236}">
                <a16:creationId xmlns:a16="http://schemas.microsoft.com/office/drawing/2014/main" id="{9BCA096E-D4FE-7183-3F30-9933DC6CA01B}"/>
              </a:ext>
            </a:extLst>
          </p:cNvPr>
          <p:cNvSpPr txBox="1">
            <a:spLocks noGrp="1"/>
          </p:cNvSpPr>
          <p:nvPr>
            <p:ph type="body" idx="4294967295"/>
          </p:nvPr>
        </p:nvSpPr>
        <p:spPr>
          <a:xfrm>
            <a:off x="641351" y="2884712"/>
            <a:ext cx="5946388" cy="1997534"/>
          </a:xfrm>
        </p:spPr>
        <p:txBody>
          <a:bodyPr/>
          <a:lstStyle/>
          <a:p>
            <a:pPr marL="0" lvl="0" indent="0">
              <a:buNone/>
            </a:pPr>
            <a:r>
              <a:rPr lang="en-GB"/>
              <a:t>I went onto Linkedin and searched up the company and well they don’t have any job opportunities going at the moment, I was able to see some of their employees. </a:t>
            </a:r>
          </a:p>
        </p:txBody>
      </p:sp>
      <p:pic>
        <p:nvPicPr>
          <p:cNvPr id="6" name="Picture 5">
            <a:extLst>
              <a:ext uri="{FF2B5EF4-FFF2-40B4-BE49-F238E27FC236}">
                <a16:creationId xmlns:a16="http://schemas.microsoft.com/office/drawing/2014/main" id="{1580A83A-9B40-E526-F2F7-D6CF958DE2E9}"/>
              </a:ext>
            </a:extLst>
          </p:cNvPr>
          <p:cNvPicPr>
            <a:picLocks noChangeAspect="1"/>
          </p:cNvPicPr>
          <p:nvPr/>
        </p:nvPicPr>
        <p:blipFill>
          <a:blip r:embed="rId2"/>
          <a:srcRect l="43870" t="22466" r="20171" b="8675"/>
          <a:stretch>
            <a:fillRect/>
          </a:stretch>
        </p:blipFill>
        <p:spPr>
          <a:xfrm>
            <a:off x="7027102" y="626301"/>
            <a:ext cx="4384109" cy="4722314"/>
          </a:xfrm>
          <a:prstGeom prst="rect">
            <a:avLst/>
          </a:prstGeom>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0C35F-6AA4-08EE-0DAB-4856630F6504}"/>
              </a:ext>
            </a:extLst>
          </p:cNvPr>
          <p:cNvSpPr>
            <a:spLocks noGrp="1"/>
          </p:cNvSpPr>
          <p:nvPr>
            <p:ph type="title"/>
          </p:nvPr>
        </p:nvSpPr>
        <p:spPr/>
        <p:txBody>
          <a:bodyPr/>
          <a:lstStyle/>
          <a:p>
            <a:r>
              <a:rPr lang="en-GB" dirty="0"/>
              <a:t>Saran Walker</a:t>
            </a:r>
          </a:p>
        </p:txBody>
      </p:sp>
      <p:sp>
        <p:nvSpPr>
          <p:cNvPr id="3" name="Text Placeholder 2">
            <a:extLst>
              <a:ext uri="{FF2B5EF4-FFF2-40B4-BE49-F238E27FC236}">
                <a16:creationId xmlns:a16="http://schemas.microsoft.com/office/drawing/2014/main" id="{0A201B15-F2C8-0E5D-EB84-C47CB85B2560}"/>
              </a:ext>
            </a:extLst>
          </p:cNvPr>
          <p:cNvSpPr>
            <a:spLocks noGrp="1"/>
          </p:cNvSpPr>
          <p:nvPr>
            <p:ph type="body" idx="4294967295"/>
          </p:nvPr>
        </p:nvSpPr>
        <p:spPr>
          <a:xfrm>
            <a:off x="641351" y="2884712"/>
            <a:ext cx="5946388" cy="1997534"/>
          </a:xfrm>
        </p:spPr>
        <p:txBody>
          <a:bodyPr/>
          <a:lstStyle/>
          <a:p>
            <a:pPr marL="0" indent="0">
              <a:buNone/>
            </a:pPr>
            <a:r>
              <a:rPr lang="en-GB" sz="2000" dirty="0"/>
              <a:t>Saran Walker is on of the narrative designer for </a:t>
            </a:r>
            <a:r>
              <a:rPr lang="en-GB" sz="2000" dirty="0" err="1"/>
              <a:t>Killmonday</a:t>
            </a:r>
            <a:r>
              <a:rPr lang="en-GB" sz="2000" dirty="0"/>
              <a:t> games. She studied at Willamette university in creative writing and then got a master’s at the university of Edinburgh. </a:t>
            </a:r>
          </a:p>
          <a:p>
            <a:pPr marL="0" indent="0">
              <a:buNone/>
            </a:pPr>
            <a:r>
              <a:rPr lang="en-GB" sz="2000" dirty="0"/>
              <a:t>She has worked on different games, that she herself created like the board game ‘Adapting’ or other games that she helped on. </a:t>
            </a:r>
          </a:p>
          <a:p>
            <a:pPr marL="0" indent="0">
              <a:buNone/>
            </a:pPr>
            <a:r>
              <a:rPr lang="en-GB" sz="2000" dirty="0"/>
              <a:t>I sent an email to her through her website; I am still waiting on a response. </a:t>
            </a:r>
          </a:p>
        </p:txBody>
      </p:sp>
      <p:pic>
        <p:nvPicPr>
          <p:cNvPr id="1026" name="Picture 2" descr="Picture">
            <a:extLst>
              <a:ext uri="{FF2B5EF4-FFF2-40B4-BE49-F238E27FC236}">
                <a16:creationId xmlns:a16="http://schemas.microsoft.com/office/drawing/2014/main" id="{1CC4C417-7EEA-0369-0F81-E6FE2A99EF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53539" y="0"/>
            <a:ext cx="2873817" cy="38305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7F61FC1F-79CF-91AB-1CBB-1409EDE6F3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44067" y="525835"/>
            <a:ext cx="3030766" cy="383057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7D03153D-8685-FCC7-520F-E580D9D34489}"/>
              </a:ext>
            </a:extLst>
          </p:cNvPr>
          <p:cNvPicPr>
            <a:picLocks noChangeAspect="1"/>
          </p:cNvPicPr>
          <p:nvPr/>
        </p:nvPicPr>
        <p:blipFill>
          <a:blip r:embed="rId4"/>
          <a:srcRect l="20431" t="25058" r="43491" b="5880"/>
          <a:stretch>
            <a:fillRect/>
          </a:stretch>
        </p:blipFill>
        <p:spPr>
          <a:xfrm>
            <a:off x="7064698" y="2992767"/>
            <a:ext cx="3558738" cy="3832007"/>
          </a:xfrm>
          <a:prstGeom prst="rect">
            <a:avLst/>
          </a:prstGeom>
        </p:spPr>
      </p:pic>
    </p:spTree>
    <p:extLst>
      <p:ext uri="{BB962C8B-B14F-4D97-AF65-F5344CB8AC3E}">
        <p14:creationId xmlns:p14="http://schemas.microsoft.com/office/powerpoint/2010/main" val="64283382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BCDA3-4F55-DD0A-046A-7058281255E8}"/>
              </a:ext>
            </a:extLst>
          </p:cNvPr>
          <p:cNvSpPr>
            <a:spLocks noGrp="1"/>
          </p:cNvSpPr>
          <p:nvPr>
            <p:ph type="title"/>
          </p:nvPr>
        </p:nvSpPr>
        <p:spPr/>
        <p:txBody>
          <a:bodyPr/>
          <a:lstStyle/>
          <a:p>
            <a:r>
              <a:rPr lang="en-GB" dirty="0"/>
              <a:t>Glitch Productions</a:t>
            </a:r>
          </a:p>
        </p:txBody>
      </p:sp>
      <p:sp>
        <p:nvSpPr>
          <p:cNvPr id="3" name="Text Placeholder 2">
            <a:extLst>
              <a:ext uri="{FF2B5EF4-FFF2-40B4-BE49-F238E27FC236}">
                <a16:creationId xmlns:a16="http://schemas.microsoft.com/office/drawing/2014/main" id="{E000817B-0798-F165-3044-72AEF9A9528B}"/>
              </a:ext>
            </a:extLst>
          </p:cNvPr>
          <p:cNvSpPr>
            <a:spLocks noGrp="1"/>
          </p:cNvSpPr>
          <p:nvPr>
            <p:ph type="body" idx="4294967295"/>
          </p:nvPr>
        </p:nvSpPr>
        <p:spPr>
          <a:xfrm>
            <a:off x="641351" y="1917697"/>
            <a:ext cx="5855702" cy="3340102"/>
          </a:xfrm>
        </p:spPr>
        <p:txBody>
          <a:bodyPr/>
          <a:lstStyle/>
          <a:p>
            <a:pPr marL="0" indent="0">
              <a:buNone/>
            </a:pPr>
            <a:r>
              <a:rPr lang="en-GB" sz="1800" dirty="0"/>
              <a:t>Glitch Productions is an indie animation company that has been building up in the past couple of years. Starting it out with 3D animation and then now recently taking on some 2D projects. They give a platform to smaller creators and give them full creative control. </a:t>
            </a:r>
          </a:p>
          <a:p>
            <a:pPr marL="0" indent="0">
              <a:buNone/>
            </a:pPr>
            <a:r>
              <a:rPr lang="en-GB" sz="1800" dirty="0"/>
              <a:t>One of my favourite upcoming shows is made by Glitch, called Knights of Guinevere which is a psychological horror animated show. </a:t>
            </a:r>
          </a:p>
          <a:p>
            <a:pPr marL="0" indent="0">
              <a:buNone/>
            </a:pPr>
            <a:r>
              <a:rPr lang="en-GB" sz="1800" dirty="0"/>
              <a:t>Unfortunately, glitch doesn’t have an art related jobs available because most of the shows they have are made by an independent teams that were there before they pitched the show to glitch.</a:t>
            </a:r>
          </a:p>
          <a:p>
            <a:pPr marL="0" indent="0">
              <a:buNone/>
            </a:pPr>
            <a:r>
              <a:rPr lang="en-GB" sz="1800" dirty="0">
                <a:hlinkClick r:id="rId2"/>
              </a:rPr>
              <a:t>https://www.glitchprod.com</a:t>
            </a:r>
            <a:r>
              <a:rPr lang="en-GB" sz="1800" dirty="0"/>
              <a:t> </a:t>
            </a:r>
            <a:endParaRPr lang="en-GB" dirty="0"/>
          </a:p>
        </p:txBody>
      </p:sp>
      <p:pic>
        <p:nvPicPr>
          <p:cNvPr id="2052" name="Picture 4" descr="Glitch Productions - Wikipedia">
            <a:extLst>
              <a:ext uri="{FF2B5EF4-FFF2-40B4-BE49-F238E27FC236}">
                <a16:creationId xmlns:a16="http://schemas.microsoft.com/office/drawing/2014/main" id="{E01A7C16-75C9-870C-6A4E-38356D45FE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32296" y="230574"/>
            <a:ext cx="3176336" cy="292575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3556BE19-5233-C874-7DC2-CEA77314B28D}"/>
              </a:ext>
            </a:extLst>
          </p:cNvPr>
          <p:cNvPicPr>
            <a:picLocks noChangeAspect="1"/>
          </p:cNvPicPr>
          <p:nvPr/>
        </p:nvPicPr>
        <p:blipFill>
          <a:blip r:embed="rId4"/>
          <a:srcRect l="21976" t="17310" r="51971" b="40028"/>
          <a:stretch>
            <a:fillRect/>
          </a:stretch>
        </p:blipFill>
        <p:spPr>
          <a:xfrm>
            <a:off x="7958705" y="3195596"/>
            <a:ext cx="2949927" cy="2717203"/>
          </a:xfrm>
          <a:prstGeom prst="rect">
            <a:avLst/>
          </a:prstGeom>
        </p:spPr>
      </p:pic>
    </p:spTree>
    <p:extLst>
      <p:ext uri="{BB962C8B-B14F-4D97-AF65-F5344CB8AC3E}">
        <p14:creationId xmlns:p14="http://schemas.microsoft.com/office/powerpoint/2010/main" val="28731479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7DB3C-3982-B345-7F90-E114079780D8}"/>
              </a:ext>
            </a:extLst>
          </p:cNvPr>
          <p:cNvSpPr>
            <a:spLocks noGrp="1"/>
          </p:cNvSpPr>
          <p:nvPr>
            <p:ph type="title"/>
          </p:nvPr>
        </p:nvSpPr>
        <p:spPr/>
        <p:txBody>
          <a:bodyPr/>
          <a:lstStyle/>
          <a:p>
            <a:r>
              <a:rPr lang="en-GB" dirty="0"/>
              <a:t>Glitch productions</a:t>
            </a:r>
          </a:p>
        </p:txBody>
      </p:sp>
      <p:sp>
        <p:nvSpPr>
          <p:cNvPr id="3" name="Text Placeholder 2">
            <a:extLst>
              <a:ext uri="{FF2B5EF4-FFF2-40B4-BE49-F238E27FC236}">
                <a16:creationId xmlns:a16="http://schemas.microsoft.com/office/drawing/2014/main" id="{6CE09C31-C3AB-ACAA-4B30-57E0FB5911CF}"/>
              </a:ext>
            </a:extLst>
          </p:cNvPr>
          <p:cNvSpPr>
            <a:spLocks noGrp="1"/>
          </p:cNvSpPr>
          <p:nvPr>
            <p:ph type="body" idx="4294967295"/>
          </p:nvPr>
        </p:nvSpPr>
        <p:spPr>
          <a:xfrm>
            <a:off x="641351" y="1917697"/>
            <a:ext cx="5759449" cy="3340102"/>
          </a:xfrm>
        </p:spPr>
        <p:txBody>
          <a:bodyPr/>
          <a:lstStyle/>
          <a:p>
            <a:pPr marL="0" indent="0">
              <a:buNone/>
            </a:pPr>
            <a:r>
              <a:rPr lang="en-GB" dirty="0"/>
              <a:t>I couldn’t find a lot for the people who worked at glitch as a lot of the shows have their own separate production teams. So, when it most just showed people from the technical side of it. </a:t>
            </a:r>
          </a:p>
        </p:txBody>
      </p:sp>
      <p:pic>
        <p:nvPicPr>
          <p:cNvPr id="5" name="Picture 4">
            <a:extLst>
              <a:ext uri="{FF2B5EF4-FFF2-40B4-BE49-F238E27FC236}">
                <a16:creationId xmlns:a16="http://schemas.microsoft.com/office/drawing/2014/main" id="{9FA80C33-882C-1445-C936-52E3B1B92D09}"/>
              </a:ext>
            </a:extLst>
          </p:cNvPr>
          <p:cNvPicPr>
            <a:picLocks noChangeAspect="1"/>
          </p:cNvPicPr>
          <p:nvPr/>
        </p:nvPicPr>
        <p:blipFill>
          <a:blip r:embed="rId2"/>
          <a:srcRect l="21579" t="11462" r="37237" b="11579"/>
          <a:stretch>
            <a:fillRect/>
          </a:stretch>
        </p:blipFill>
        <p:spPr>
          <a:xfrm>
            <a:off x="6753726" y="530571"/>
            <a:ext cx="5021180" cy="5277854"/>
          </a:xfrm>
          <a:prstGeom prst="rect">
            <a:avLst/>
          </a:prstGeom>
        </p:spPr>
      </p:pic>
    </p:spTree>
    <p:extLst>
      <p:ext uri="{BB962C8B-B14F-4D97-AF65-F5344CB8AC3E}">
        <p14:creationId xmlns:p14="http://schemas.microsoft.com/office/powerpoint/2010/main" val="124905619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182FA-EC8B-9826-CA23-91355FC1C0EA}"/>
              </a:ext>
            </a:extLst>
          </p:cNvPr>
          <p:cNvSpPr>
            <a:spLocks noGrp="1"/>
          </p:cNvSpPr>
          <p:nvPr>
            <p:ph type="title"/>
          </p:nvPr>
        </p:nvSpPr>
        <p:spPr/>
        <p:txBody>
          <a:bodyPr/>
          <a:lstStyle/>
          <a:p>
            <a:r>
              <a:rPr lang="en-GB" dirty="0"/>
              <a:t>Dana Terrace</a:t>
            </a:r>
          </a:p>
        </p:txBody>
      </p:sp>
      <p:sp>
        <p:nvSpPr>
          <p:cNvPr id="3" name="Text Placeholder 2">
            <a:extLst>
              <a:ext uri="{FF2B5EF4-FFF2-40B4-BE49-F238E27FC236}">
                <a16:creationId xmlns:a16="http://schemas.microsoft.com/office/drawing/2014/main" id="{68B31D44-7C42-F3B7-6611-5851BB8392E7}"/>
              </a:ext>
            </a:extLst>
          </p:cNvPr>
          <p:cNvSpPr>
            <a:spLocks noGrp="1"/>
          </p:cNvSpPr>
          <p:nvPr>
            <p:ph type="body" idx="4294967295"/>
          </p:nvPr>
        </p:nvSpPr>
        <p:spPr>
          <a:xfrm>
            <a:off x="641351" y="1917697"/>
            <a:ext cx="6144460" cy="3340102"/>
          </a:xfrm>
        </p:spPr>
        <p:txBody>
          <a:bodyPr/>
          <a:lstStyle/>
          <a:p>
            <a:pPr marL="0" indent="0">
              <a:buNone/>
            </a:pPr>
            <a:r>
              <a:rPr lang="en-GB" sz="1800" dirty="0"/>
              <a:t>Dana Terrace is an animator and writer. Most known for as the creator for the Disney channel animation series called The Owl House as well as recently being the o-creator of the Glitch Productions 2D animated series Knights of Guinevere. </a:t>
            </a:r>
          </a:p>
          <a:p>
            <a:pPr marL="0" indent="0">
              <a:buNone/>
            </a:pPr>
            <a:r>
              <a:rPr lang="en-GB" sz="1800" dirty="0"/>
              <a:t>I am a big fan of Dana’s work, as I enjoyed the Owl House and I am really excited to see the Knights of Guinevere when it releases. Her work is really pleasing to look at.</a:t>
            </a:r>
          </a:p>
          <a:p>
            <a:pPr marL="0" indent="0">
              <a:buNone/>
            </a:pPr>
            <a:r>
              <a:rPr lang="en-GB" sz="1800" dirty="0"/>
              <a:t>I would love to work for her on a show someday as she shares a lot of the same values when it comes to art like I do. </a:t>
            </a:r>
            <a:r>
              <a:rPr lang="en-GB" sz="1800" dirty="0" err="1"/>
              <a:t>Unfortunatly</a:t>
            </a:r>
            <a:r>
              <a:rPr lang="en-GB" sz="1800" dirty="0"/>
              <a:t>, I couldn’t find a way to contact Dana as she doesn’t have a website and doesn’t allow Instagram messages. </a:t>
            </a:r>
          </a:p>
          <a:p>
            <a:pPr marL="0" indent="0">
              <a:buNone/>
            </a:pPr>
            <a:endParaRPr lang="en-GB" sz="2000" dirty="0"/>
          </a:p>
          <a:p>
            <a:pPr marL="0" indent="0">
              <a:buNone/>
            </a:pPr>
            <a:endParaRPr lang="en-GB" dirty="0"/>
          </a:p>
        </p:txBody>
      </p:sp>
      <p:pic>
        <p:nvPicPr>
          <p:cNvPr id="1026" name="Picture 2" descr="Streamily | Dana Terrace">
            <a:extLst>
              <a:ext uri="{FF2B5EF4-FFF2-40B4-BE49-F238E27FC236}">
                <a16:creationId xmlns:a16="http://schemas.microsoft.com/office/drawing/2014/main" id="{62D5A932-B564-77B2-1C51-1BC09B684C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8267" y="320842"/>
            <a:ext cx="3340102" cy="334010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ana Terrace] More Titan Luz art! (With King, Collector, and Amity!) :  r/TheOwlHouse">
            <a:extLst>
              <a:ext uri="{FF2B5EF4-FFF2-40B4-BE49-F238E27FC236}">
                <a16:creationId xmlns:a16="http://schemas.microsoft.com/office/drawing/2014/main" id="{76E93FB4-D6CF-FC8E-AEE5-1007999A71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5811" y="2567676"/>
            <a:ext cx="3096126" cy="3823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439465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FD718-32E2-9D6E-2D0D-B6885BA6C0F8}"/>
              </a:ext>
            </a:extLst>
          </p:cNvPr>
          <p:cNvSpPr>
            <a:spLocks noGrp="1"/>
          </p:cNvSpPr>
          <p:nvPr>
            <p:ph type="title"/>
          </p:nvPr>
        </p:nvSpPr>
        <p:spPr/>
        <p:txBody>
          <a:bodyPr/>
          <a:lstStyle/>
          <a:p>
            <a:r>
              <a:rPr lang="en-GB" dirty="0"/>
              <a:t>Folio Illustration Agency</a:t>
            </a:r>
          </a:p>
        </p:txBody>
      </p:sp>
      <p:sp>
        <p:nvSpPr>
          <p:cNvPr id="3" name="Text Placeholder 2">
            <a:extLst>
              <a:ext uri="{FF2B5EF4-FFF2-40B4-BE49-F238E27FC236}">
                <a16:creationId xmlns:a16="http://schemas.microsoft.com/office/drawing/2014/main" id="{FFA2A13A-109D-C434-B746-80372D75AF52}"/>
              </a:ext>
            </a:extLst>
          </p:cNvPr>
          <p:cNvSpPr>
            <a:spLocks noGrp="1"/>
          </p:cNvSpPr>
          <p:nvPr>
            <p:ph type="body" idx="4294967295"/>
          </p:nvPr>
        </p:nvSpPr>
        <p:spPr>
          <a:xfrm>
            <a:off x="641351" y="1758949"/>
            <a:ext cx="5342354" cy="3340102"/>
          </a:xfrm>
        </p:spPr>
        <p:txBody>
          <a:bodyPr/>
          <a:lstStyle/>
          <a:p>
            <a:pPr marL="0" indent="0">
              <a:buNone/>
            </a:pPr>
            <a:r>
              <a:rPr lang="en-GB" sz="1800" dirty="0"/>
              <a:t>Folio is an illustration agency that has been in business for around 50 years, helping clients find the right illustrators. They have a wide range of different illustrators which is both a positive and a negative, positive cause that means they are more open to types of illustration, but the negative is that they may have somebody else who is similar and won’t want to employ you. </a:t>
            </a:r>
          </a:p>
          <a:p>
            <a:pPr marL="0" indent="0">
              <a:buNone/>
            </a:pPr>
            <a:r>
              <a:rPr lang="en-GB" sz="1800" dirty="0"/>
              <a:t>Folio fights for the rights and creative freedom in their art. That something I like in the agency because that establishes a trusting relation between the two. </a:t>
            </a:r>
          </a:p>
        </p:txBody>
      </p:sp>
      <p:pic>
        <p:nvPicPr>
          <p:cNvPr id="5" name="Picture 4">
            <a:extLst>
              <a:ext uri="{FF2B5EF4-FFF2-40B4-BE49-F238E27FC236}">
                <a16:creationId xmlns:a16="http://schemas.microsoft.com/office/drawing/2014/main" id="{5EAAE3E8-9B08-3DF0-3AE5-A3D7C6478EC9}"/>
              </a:ext>
            </a:extLst>
          </p:cNvPr>
          <p:cNvPicPr>
            <a:picLocks noChangeAspect="1"/>
          </p:cNvPicPr>
          <p:nvPr/>
        </p:nvPicPr>
        <p:blipFill>
          <a:blip r:embed="rId2"/>
          <a:srcRect l="50000" t="7737" r="2895" b="4795"/>
          <a:stretch>
            <a:fillRect/>
          </a:stretch>
        </p:blipFill>
        <p:spPr>
          <a:xfrm>
            <a:off x="6336631" y="235048"/>
            <a:ext cx="5534527" cy="5780742"/>
          </a:xfrm>
          <a:prstGeom prst="rect">
            <a:avLst/>
          </a:prstGeom>
        </p:spPr>
      </p:pic>
    </p:spTree>
    <p:extLst>
      <p:ext uri="{BB962C8B-B14F-4D97-AF65-F5344CB8AC3E}">
        <p14:creationId xmlns:p14="http://schemas.microsoft.com/office/powerpoint/2010/main" val="397729717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610F3-A92C-0EBD-C367-C5E4C0136721}"/>
              </a:ext>
            </a:extLst>
          </p:cNvPr>
          <p:cNvSpPr>
            <a:spLocks noGrp="1"/>
          </p:cNvSpPr>
          <p:nvPr>
            <p:ph type="title"/>
          </p:nvPr>
        </p:nvSpPr>
        <p:spPr/>
        <p:txBody>
          <a:bodyPr/>
          <a:lstStyle/>
          <a:p>
            <a:r>
              <a:rPr lang="en-GB" dirty="0"/>
              <a:t>Folio Illustration Agency</a:t>
            </a:r>
          </a:p>
        </p:txBody>
      </p:sp>
      <p:sp>
        <p:nvSpPr>
          <p:cNvPr id="3" name="Text Placeholder 2">
            <a:extLst>
              <a:ext uri="{FF2B5EF4-FFF2-40B4-BE49-F238E27FC236}">
                <a16:creationId xmlns:a16="http://schemas.microsoft.com/office/drawing/2014/main" id="{E69759D8-18A7-4D83-B74D-84D81F6097BB}"/>
              </a:ext>
            </a:extLst>
          </p:cNvPr>
          <p:cNvSpPr>
            <a:spLocks noGrp="1"/>
          </p:cNvSpPr>
          <p:nvPr>
            <p:ph type="body" idx="4294967295"/>
          </p:nvPr>
        </p:nvSpPr>
        <p:spPr>
          <a:xfrm>
            <a:off x="641351" y="1917697"/>
            <a:ext cx="5196835" cy="3340102"/>
          </a:xfrm>
        </p:spPr>
        <p:txBody>
          <a:bodyPr/>
          <a:lstStyle/>
          <a:p>
            <a:pPr marL="0" indent="0">
              <a:buNone/>
            </a:pPr>
            <a:r>
              <a:rPr lang="en-GB" sz="2400" dirty="0"/>
              <a:t>Folio agency is more selective with the illustrators they like to promote. So, this small list is really helpful, it can help illustrators start to get their work all together before they considering going to an agency.  </a:t>
            </a:r>
          </a:p>
        </p:txBody>
      </p:sp>
      <p:pic>
        <p:nvPicPr>
          <p:cNvPr id="5" name="Picture 4">
            <a:extLst>
              <a:ext uri="{FF2B5EF4-FFF2-40B4-BE49-F238E27FC236}">
                <a16:creationId xmlns:a16="http://schemas.microsoft.com/office/drawing/2014/main" id="{8415C573-833D-655D-60EE-4D5CB9CB9598}"/>
              </a:ext>
            </a:extLst>
          </p:cNvPr>
          <p:cNvPicPr>
            <a:picLocks noChangeAspect="1"/>
          </p:cNvPicPr>
          <p:nvPr/>
        </p:nvPicPr>
        <p:blipFill>
          <a:blip r:embed="rId2"/>
          <a:srcRect l="12895" t="33216" r="58289" b="14854"/>
          <a:stretch>
            <a:fillRect/>
          </a:stretch>
        </p:blipFill>
        <p:spPr>
          <a:xfrm>
            <a:off x="5838186" y="169106"/>
            <a:ext cx="5925925" cy="6007103"/>
          </a:xfrm>
          <a:prstGeom prst="rect">
            <a:avLst/>
          </a:prstGeom>
        </p:spPr>
      </p:pic>
    </p:spTree>
    <p:extLst>
      <p:ext uri="{BB962C8B-B14F-4D97-AF65-F5344CB8AC3E}">
        <p14:creationId xmlns:p14="http://schemas.microsoft.com/office/powerpoint/2010/main" val="107440874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48CF0-7C83-0491-1505-61A19A173418}"/>
              </a:ext>
            </a:extLst>
          </p:cNvPr>
          <p:cNvSpPr>
            <a:spLocks noGrp="1"/>
          </p:cNvSpPr>
          <p:nvPr>
            <p:ph type="title"/>
          </p:nvPr>
        </p:nvSpPr>
        <p:spPr>
          <a:xfrm>
            <a:off x="641351" y="530571"/>
            <a:ext cx="4652543" cy="1162879"/>
          </a:xfrm>
        </p:spPr>
        <p:txBody>
          <a:bodyPr/>
          <a:lstStyle/>
          <a:p>
            <a:r>
              <a:rPr lang="en-GB" dirty="0"/>
              <a:t>How to submit your work</a:t>
            </a:r>
          </a:p>
        </p:txBody>
      </p:sp>
      <p:sp>
        <p:nvSpPr>
          <p:cNvPr id="3" name="Text Placeholder 2">
            <a:extLst>
              <a:ext uri="{FF2B5EF4-FFF2-40B4-BE49-F238E27FC236}">
                <a16:creationId xmlns:a16="http://schemas.microsoft.com/office/drawing/2014/main" id="{DFCC7B63-6C31-3EFF-BE87-20F85846391B}"/>
              </a:ext>
            </a:extLst>
          </p:cNvPr>
          <p:cNvSpPr>
            <a:spLocks noGrp="1"/>
          </p:cNvSpPr>
          <p:nvPr>
            <p:ph type="body" idx="4294967295"/>
          </p:nvPr>
        </p:nvSpPr>
        <p:spPr>
          <a:xfrm>
            <a:off x="641351" y="1756943"/>
            <a:ext cx="4492123" cy="3340102"/>
          </a:xfrm>
        </p:spPr>
        <p:txBody>
          <a:bodyPr/>
          <a:lstStyle/>
          <a:p>
            <a:pPr marL="0" indent="0">
              <a:buNone/>
            </a:pPr>
            <a:r>
              <a:rPr lang="en-GB" sz="2400" dirty="0"/>
              <a:t>Folio on their website actually lists how to submit your work to multiple different agencies which is really helpful. </a:t>
            </a:r>
          </a:p>
          <a:p>
            <a:pPr marL="0" indent="0">
              <a:buNone/>
            </a:pPr>
            <a:r>
              <a:rPr lang="en-GB" sz="2400" dirty="0"/>
              <a:t>A lot of them want to see either a link to the website to see your portfolio, or to send a select pieces of your portfolio. </a:t>
            </a:r>
          </a:p>
        </p:txBody>
      </p:sp>
      <p:pic>
        <p:nvPicPr>
          <p:cNvPr id="5" name="Picture 4">
            <a:extLst>
              <a:ext uri="{FF2B5EF4-FFF2-40B4-BE49-F238E27FC236}">
                <a16:creationId xmlns:a16="http://schemas.microsoft.com/office/drawing/2014/main" id="{3FBE5E27-764F-FC8E-26C7-122129837B1D}"/>
              </a:ext>
            </a:extLst>
          </p:cNvPr>
          <p:cNvPicPr>
            <a:picLocks noChangeAspect="1"/>
          </p:cNvPicPr>
          <p:nvPr/>
        </p:nvPicPr>
        <p:blipFill>
          <a:blip r:embed="rId2"/>
          <a:srcRect l="4210" t="9826" r="47763" b="3625"/>
          <a:stretch>
            <a:fillRect/>
          </a:stretch>
        </p:blipFill>
        <p:spPr>
          <a:xfrm>
            <a:off x="5293894" y="-4011"/>
            <a:ext cx="6769282" cy="6862011"/>
          </a:xfrm>
          <a:prstGeom prst="rect">
            <a:avLst/>
          </a:prstGeom>
        </p:spPr>
      </p:pic>
    </p:spTree>
    <p:extLst>
      <p:ext uri="{BB962C8B-B14F-4D97-AF65-F5344CB8AC3E}">
        <p14:creationId xmlns:p14="http://schemas.microsoft.com/office/powerpoint/2010/main" val="383269920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FC4DE-1157-85C9-5979-A0D561659AB8}"/>
              </a:ext>
            </a:extLst>
          </p:cNvPr>
          <p:cNvSpPr>
            <a:spLocks noGrp="1"/>
          </p:cNvSpPr>
          <p:nvPr>
            <p:ph type="title"/>
          </p:nvPr>
        </p:nvSpPr>
        <p:spPr/>
        <p:txBody>
          <a:bodyPr/>
          <a:lstStyle/>
          <a:p>
            <a:r>
              <a:rPr lang="en-GB" dirty="0"/>
              <a:t>Debut Art Agency</a:t>
            </a:r>
          </a:p>
        </p:txBody>
      </p:sp>
      <p:sp>
        <p:nvSpPr>
          <p:cNvPr id="3" name="Text Placeholder 2">
            <a:extLst>
              <a:ext uri="{FF2B5EF4-FFF2-40B4-BE49-F238E27FC236}">
                <a16:creationId xmlns:a16="http://schemas.microsoft.com/office/drawing/2014/main" id="{447E7551-E652-39AC-42E3-DE02B635FAA5}"/>
              </a:ext>
            </a:extLst>
          </p:cNvPr>
          <p:cNvSpPr>
            <a:spLocks noGrp="1"/>
          </p:cNvSpPr>
          <p:nvPr>
            <p:ph type="body" idx="4294967295"/>
          </p:nvPr>
        </p:nvSpPr>
        <p:spPr>
          <a:xfrm>
            <a:off x="641351" y="1555090"/>
            <a:ext cx="3497512" cy="3340102"/>
          </a:xfrm>
        </p:spPr>
        <p:txBody>
          <a:bodyPr/>
          <a:lstStyle/>
          <a:p>
            <a:pPr marL="0" indent="0">
              <a:buNone/>
            </a:pPr>
            <a:r>
              <a:rPr lang="en-GB" sz="1800" dirty="0"/>
              <a:t>Debut Art has a lot of different types of art on their page. They have a collection of already established artists and up and coming artists. They have a wide range of artists, with different styles and technics. Even coming up a tagging system so that people can find the right artists for them easier. </a:t>
            </a:r>
          </a:p>
          <a:p>
            <a:pPr marL="0" indent="0">
              <a:buNone/>
            </a:pPr>
            <a:r>
              <a:rPr lang="en-GB" sz="1800" dirty="0"/>
              <a:t>They have three main locations in London, New York and Tokyo.</a:t>
            </a:r>
          </a:p>
        </p:txBody>
      </p:sp>
      <p:pic>
        <p:nvPicPr>
          <p:cNvPr id="5" name="Picture 4">
            <a:extLst>
              <a:ext uri="{FF2B5EF4-FFF2-40B4-BE49-F238E27FC236}">
                <a16:creationId xmlns:a16="http://schemas.microsoft.com/office/drawing/2014/main" id="{316042F5-F2A0-C7E5-945A-42A87322FB43}"/>
              </a:ext>
            </a:extLst>
          </p:cNvPr>
          <p:cNvPicPr>
            <a:picLocks noChangeAspect="1"/>
          </p:cNvPicPr>
          <p:nvPr/>
        </p:nvPicPr>
        <p:blipFill>
          <a:blip r:embed="rId2"/>
          <a:srcRect l="9080" t="5732" r="5279" b="4093"/>
          <a:stretch>
            <a:fillRect/>
          </a:stretch>
        </p:blipFill>
        <p:spPr>
          <a:xfrm>
            <a:off x="4461732" y="766010"/>
            <a:ext cx="7583943" cy="4491789"/>
          </a:xfrm>
          <a:prstGeom prst="rect">
            <a:avLst/>
          </a:prstGeom>
        </p:spPr>
      </p:pic>
    </p:spTree>
    <p:extLst>
      <p:ext uri="{BB962C8B-B14F-4D97-AF65-F5344CB8AC3E}">
        <p14:creationId xmlns:p14="http://schemas.microsoft.com/office/powerpoint/2010/main" val="18528891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D3EFC-2CA8-DF1C-8C04-C1944CFE7B73}"/>
              </a:ext>
            </a:extLst>
          </p:cNvPr>
          <p:cNvSpPr>
            <a:spLocks noGrp="1"/>
          </p:cNvSpPr>
          <p:nvPr>
            <p:ph type="title"/>
          </p:nvPr>
        </p:nvSpPr>
        <p:spPr/>
        <p:txBody>
          <a:bodyPr/>
          <a:lstStyle/>
          <a:p>
            <a:r>
              <a:rPr lang="en-GB" dirty="0"/>
              <a:t>Contacting</a:t>
            </a:r>
          </a:p>
        </p:txBody>
      </p:sp>
      <p:sp>
        <p:nvSpPr>
          <p:cNvPr id="3" name="Text Placeholder 2">
            <a:extLst>
              <a:ext uri="{FF2B5EF4-FFF2-40B4-BE49-F238E27FC236}">
                <a16:creationId xmlns:a16="http://schemas.microsoft.com/office/drawing/2014/main" id="{DD6C2000-10CD-5E99-BBA2-25924B8EA5C4}"/>
              </a:ext>
            </a:extLst>
          </p:cNvPr>
          <p:cNvSpPr>
            <a:spLocks noGrp="1"/>
          </p:cNvSpPr>
          <p:nvPr>
            <p:ph type="body" idx="4294967295"/>
          </p:nvPr>
        </p:nvSpPr>
        <p:spPr>
          <a:xfrm>
            <a:off x="641351" y="1917697"/>
            <a:ext cx="3401260" cy="3340102"/>
          </a:xfrm>
        </p:spPr>
        <p:txBody>
          <a:bodyPr/>
          <a:lstStyle/>
          <a:p>
            <a:pPr marL="0" indent="0">
              <a:buNone/>
            </a:pPr>
            <a:r>
              <a:rPr lang="en-GB" sz="2000" dirty="0"/>
              <a:t>As debut art has more of an open guideline for accepting new artists, they keep it vague of what they like to see so more artists apply.</a:t>
            </a:r>
          </a:p>
          <a:p>
            <a:pPr marL="0" indent="0">
              <a:buNone/>
            </a:pPr>
            <a:r>
              <a:rPr lang="en-GB" sz="2000" dirty="0"/>
              <a:t>They want to see a link to your websites or social media presence and to attach a pdf containing examples of your work as well a bit about you and your career. </a:t>
            </a:r>
          </a:p>
        </p:txBody>
      </p:sp>
      <p:pic>
        <p:nvPicPr>
          <p:cNvPr id="5" name="Picture 4">
            <a:extLst>
              <a:ext uri="{FF2B5EF4-FFF2-40B4-BE49-F238E27FC236}">
                <a16:creationId xmlns:a16="http://schemas.microsoft.com/office/drawing/2014/main" id="{D2F58E4C-DB4A-C249-4148-819AE0F16B3E}"/>
              </a:ext>
            </a:extLst>
          </p:cNvPr>
          <p:cNvPicPr>
            <a:picLocks noChangeAspect="1"/>
          </p:cNvPicPr>
          <p:nvPr/>
        </p:nvPicPr>
        <p:blipFill>
          <a:blip r:embed="rId2"/>
          <a:srcRect l="5260" t="7737" r="48026" b="9707"/>
          <a:stretch>
            <a:fillRect/>
          </a:stretch>
        </p:blipFill>
        <p:spPr>
          <a:xfrm>
            <a:off x="6496718" y="0"/>
            <a:ext cx="5695282" cy="5661683"/>
          </a:xfrm>
          <a:prstGeom prst="rect">
            <a:avLst/>
          </a:prstGeom>
        </p:spPr>
      </p:pic>
      <p:pic>
        <p:nvPicPr>
          <p:cNvPr id="7" name="Picture 6">
            <a:extLst>
              <a:ext uri="{FF2B5EF4-FFF2-40B4-BE49-F238E27FC236}">
                <a16:creationId xmlns:a16="http://schemas.microsoft.com/office/drawing/2014/main" id="{B0B7C58D-9A1A-FBE5-C0EA-9819508616A8}"/>
              </a:ext>
            </a:extLst>
          </p:cNvPr>
          <p:cNvPicPr>
            <a:picLocks noChangeAspect="1"/>
          </p:cNvPicPr>
          <p:nvPr/>
        </p:nvPicPr>
        <p:blipFill>
          <a:blip r:embed="rId3"/>
          <a:srcRect l="33553" t="29839" r="49081" b="9707"/>
          <a:stretch>
            <a:fillRect/>
          </a:stretch>
        </p:blipFill>
        <p:spPr>
          <a:xfrm>
            <a:off x="4186987" y="977110"/>
            <a:ext cx="2504274" cy="4903780"/>
          </a:xfrm>
          <a:prstGeom prst="rect">
            <a:avLst/>
          </a:prstGeom>
        </p:spPr>
      </p:pic>
    </p:spTree>
    <p:extLst>
      <p:ext uri="{BB962C8B-B14F-4D97-AF65-F5344CB8AC3E}">
        <p14:creationId xmlns:p14="http://schemas.microsoft.com/office/powerpoint/2010/main" val="164689295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40927-EDD5-94B4-58DC-C2E3167BE9D2}"/>
              </a:ext>
            </a:extLst>
          </p:cNvPr>
          <p:cNvSpPr>
            <a:spLocks noGrp="1"/>
          </p:cNvSpPr>
          <p:nvPr>
            <p:ph type="title"/>
          </p:nvPr>
        </p:nvSpPr>
        <p:spPr>
          <a:xfrm>
            <a:off x="641351" y="530571"/>
            <a:ext cx="4476081" cy="1162879"/>
          </a:xfrm>
        </p:spPr>
        <p:txBody>
          <a:bodyPr/>
          <a:lstStyle/>
          <a:p>
            <a:r>
              <a:rPr lang="en-GB" dirty="0"/>
              <a:t>Inkling Illustration Agency</a:t>
            </a:r>
          </a:p>
        </p:txBody>
      </p:sp>
      <p:sp>
        <p:nvSpPr>
          <p:cNvPr id="3" name="Text Placeholder 2">
            <a:extLst>
              <a:ext uri="{FF2B5EF4-FFF2-40B4-BE49-F238E27FC236}">
                <a16:creationId xmlns:a16="http://schemas.microsoft.com/office/drawing/2014/main" id="{3C33C7D9-4B96-4C9C-0DB3-B627E32BE611}"/>
              </a:ext>
            </a:extLst>
          </p:cNvPr>
          <p:cNvSpPr>
            <a:spLocks noGrp="1"/>
          </p:cNvSpPr>
          <p:nvPr>
            <p:ph type="body" idx="4294967295"/>
          </p:nvPr>
        </p:nvSpPr>
        <p:spPr>
          <a:xfrm>
            <a:off x="641351" y="1917697"/>
            <a:ext cx="4203365" cy="3340102"/>
          </a:xfrm>
        </p:spPr>
        <p:txBody>
          <a:bodyPr/>
          <a:lstStyle/>
          <a:p>
            <a:pPr marL="0" indent="0">
              <a:buNone/>
            </a:pPr>
            <a:r>
              <a:rPr lang="en-GB" sz="2400" dirty="0"/>
              <a:t>Inkling Illustration is an artist first agency and have taken a wide stance against AI. Some of the illustrators they have such a pretty art style, and they are all quite unique. </a:t>
            </a:r>
          </a:p>
        </p:txBody>
      </p:sp>
      <p:pic>
        <p:nvPicPr>
          <p:cNvPr id="5" name="Picture 4">
            <a:extLst>
              <a:ext uri="{FF2B5EF4-FFF2-40B4-BE49-F238E27FC236}">
                <a16:creationId xmlns:a16="http://schemas.microsoft.com/office/drawing/2014/main" id="{FF251A10-D0AC-838B-37B4-00955C45C022}"/>
              </a:ext>
            </a:extLst>
          </p:cNvPr>
          <p:cNvPicPr>
            <a:picLocks noChangeAspect="1"/>
          </p:cNvPicPr>
          <p:nvPr/>
        </p:nvPicPr>
        <p:blipFill>
          <a:blip r:embed="rId2"/>
          <a:srcRect l="2236" t="7737" r="47500" b="3860"/>
          <a:stretch>
            <a:fillRect/>
          </a:stretch>
        </p:blipFill>
        <p:spPr>
          <a:xfrm>
            <a:off x="5117431" y="-23055"/>
            <a:ext cx="6955225" cy="6881055"/>
          </a:xfrm>
          <a:prstGeom prst="rect">
            <a:avLst/>
          </a:prstGeom>
        </p:spPr>
      </p:pic>
    </p:spTree>
    <p:extLst>
      <p:ext uri="{BB962C8B-B14F-4D97-AF65-F5344CB8AC3E}">
        <p14:creationId xmlns:p14="http://schemas.microsoft.com/office/powerpoint/2010/main" val="302666271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33D9D-816D-0B94-3E9A-2272F49ACE0A}"/>
              </a:ext>
            </a:extLst>
          </p:cNvPr>
          <p:cNvSpPr>
            <a:spLocks noGrp="1"/>
          </p:cNvSpPr>
          <p:nvPr>
            <p:ph type="title"/>
          </p:nvPr>
        </p:nvSpPr>
        <p:spPr/>
        <p:txBody>
          <a:bodyPr/>
          <a:lstStyle/>
          <a:p>
            <a:r>
              <a:rPr lang="en-GB" dirty="0"/>
              <a:t>Contacting</a:t>
            </a:r>
          </a:p>
        </p:txBody>
      </p:sp>
      <p:sp>
        <p:nvSpPr>
          <p:cNvPr id="3" name="Text Placeholder 2">
            <a:extLst>
              <a:ext uri="{FF2B5EF4-FFF2-40B4-BE49-F238E27FC236}">
                <a16:creationId xmlns:a16="http://schemas.microsoft.com/office/drawing/2014/main" id="{2D714D9C-5409-4E4A-069C-0E464534ADB4}"/>
              </a:ext>
            </a:extLst>
          </p:cNvPr>
          <p:cNvSpPr>
            <a:spLocks noGrp="1"/>
          </p:cNvSpPr>
          <p:nvPr>
            <p:ph type="body" idx="4294967295"/>
          </p:nvPr>
        </p:nvSpPr>
        <p:spPr>
          <a:xfrm>
            <a:off x="641351" y="1917697"/>
            <a:ext cx="4395870" cy="3793292"/>
          </a:xfrm>
        </p:spPr>
        <p:txBody>
          <a:bodyPr/>
          <a:lstStyle/>
          <a:p>
            <a:pPr marL="0" indent="0">
              <a:buNone/>
            </a:pPr>
            <a:r>
              <a:rPr lang="en-GB" sz="2400" dirty="0"/>
              <a:t>Inkling wants to see a link a website/socials media. Any online portfolio for them to look at. Not wanting to see it in an email as it sometimes reduces the quality. </a:t>
            </a:r>
          </a:p>
        </p:txBody>
      </p:sp>
      <p:pic>
        <p:nvPicPr>
          <p:cNvPr id="5" name="Picture 4">
            <a:extLst>
              <a:ext uri="{FF2B5EF4-FFF2-40B4-BE49-F238E27FC236}">
                <a16:creationId xmlns:a16="http://schemas.microsoft.com/office/drawing/2014/main" id="{35F1C827-1FF4-2711-965D-159FCA0AFF83}"/>
              </a:ext>
            </a:extLst>
          </p:cNvPr>
          <p:cNvPicPr>
            <a:picLocks noChangeAspect="1"/>
          </p:cNvPicPr>
          <p:nvPr/>
        </p:nvPicPr>
        <p:blipFill>
          <a:blip r:embed="rId2"/>
          <a:srcRect l="2500" t="9591" r="48158" b="4562"/>
          <a:stretch>
            <a:fillRect/>
          </a:stretch>
        </p:blipFill>
        <p:spPr>
          <a:xfrm>
            <a:off x="5037221" y="0"/>
            <a:ext cx="7007492" cy="6858000"/>
          </a:xfrm>
          <a:prstGeom prst="rect">
            <a:avLst/>
          </a:prstGeom>
        </p:spPr>
      </p:pic>
    </p:spTree>
    <p:extLst>
      <p:ext uri="{BB962C8B-B14F-4D97-AF65-F5344CB8AC3E}">
        <p14:creationId xmlns:p14="http://schemas.microsoft.com/office/powerpoint/2010/main" val="202386866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0F0B9-D08B-8BCC-6179-5A57D6B6800B}"/>
              </a:ext>
            </a:extLst>
          </p:cNvPr>
          <p:cNvSpPr>
            <a:spLocks noGrp="1"/>
          </p:cNvSpPr>
          <p:nvPr>
            <p:ph type="title"/>
          </p:nvPr>
        </p:nvSpPr>
        <p:spPr/>
        <p:txBody>
          <a:bodyPr/>
          <a:lstStyle/>
          <a:p>
            <a:r>
              <a:rPr lang="en-GB" dirty="0"/>
              <a:t>Heart Agency</a:t>
            </a:r>
          </a:p>
        </p:txBody>
      </p:sp>
      <p:sp>
        <p:nvSpPr>
          <p:cNvPr id="3" name="Text Placeholder 2">
            <a:extLst>
              <a:ext uri="{FF2B5EF4-FFF2-40B4-BE49-F238E27FC236}">
                <a16:creationId xmlns:a16="http://schemas.microsoft.com/office/drawing/2014/main" id="{48ABD411-71BC-F152-3AE6-21363779D5FB}"/>
              </a:ext>
            </a:extLst>
          </p:cNvPr>
          <p:cNvSpPr>
            <a:spLocks noGrp="1"/>
          </p:cNvSpPr>
          <p:nvPr>
            <p:ph type="body" idx="4294967295"/>
          </p:nvPr>
        </p:nvSpPr>
        <p:spPr>
          <a:xfrm>
            <a:off x="641351" y="1917697"/>
            <a:ext cx="3962733" cy="3340102"/>
          </a:xfrm>
        </p:spPr>
        <p:txBody>
          <a:bodyPr/>
          <a:lstStyle/>
          <a:p>
            <a:pPr marL="0" indent="0">
              <a:buNone/>
            </a:pPr>
            <a:r>
              <a:rPr lang="en-GB" sz="2000" dirty="0"/>
              <a:t>Heart has such a unique website design to it, and they have so many different artists with different styles, like collage, paint, digital. </a:t>
            </a:r>
          </a:p>
          <a:p>
            <a:pPr marL="0" indent="0">
              <a:buNone/>
            </a:pPr>
            <a:endParaRPr lang="en-GB" sz="2000" dirty="0"/>
          </a:p>
          <a:p>
            <a:pPr marL="0" indent="0">
              <a:buNone/>
            </a:pPr>
            <a:r>
              <a:rPr lang="en-GB" sz="2000" dirty="0"/>
              <a:t>I found out how to submit my work for the agency, through the list on folio’s website. Sending a website link and a short description to their email. </a:t>
            </a:r>
          </a:p>
        </p:txBody>
      </p:sp>
      <p:pic>
        <p:nvPicPr>
          <p:cNvPr id="5" name="Picture 4">
            <a:extLst>
              <a:ext uri="{FF2B5EF4-FFF2-40B4-BE49-F238E27FC236}">
                <a16:creationId xmlns:a16="http://schemas.microsoft.com/office/drawing/2014/main" id="{65694CE2-91F9-4BC2-DD33-4E1DE00F79B1}"/>
              </a:ext>
            </a:extLst>
          </p:cNvPr>
          <p:cNvPicPr>
            <a:picLocks noChangeAspect="1"/>
          </p:cNvPicPr>
          <p:nvPr/>
        </p:nvPicPr>
        <p:blipFill>
          <a:blip r:embed="rId2"/>
          <a:srcRect l="2764" t="9823" r="48158" b="4562"/>
          <a:stretch>
            <a:fillRect/>
          </a:stretch>
        </p:blipFill>
        <p:spPr>
          <a:xfrm>
            <a:off x="4844716" y="0"/>
            <a:ext cx="6989163" cy="6858000"/>
          </a:xfrm>
          <a:prstGeom prst="rect">
            <a:avLst/>
          </a:prstGeom>
        </p:spPr>
      </p:pic>
    </p:spTree>
    <p:extLst>
      <p:ext uri="{BB962C8B-B14F-4D97-AF65-F5344CB8AC3E}">
        <p14:creationId xmlns:p14="http://schemas.microsoft.com/office/powerpoint/2010/main" val="200960664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85D5-DAE7-91C0-7DEA-D7A0B95283AB}"/>
              </a:ext>
            </a:extLst>
          </p:cNvPr>
          <p:cNvSpPr>
            <a:spLocks noGrp="1"/>
          </p:cNvSpPr>
          <p:nvPr>
            <p:ph type="title"/>
          </p:nvPr>
        </p:nvSpPr>
        <p:spPr/>
        <p:txBody>
          <a:bodyPr/>
          <a:lstStyle/>
          <a:p>
            <a:r>
              <a:rPr lang="en-GB" dirty="0"/>
              <a:t>Industry Websites – The AOI</a:t>
            </a:r>
          </a:p>
        </p:txBody>
      </p:sp>
      <p:sp>
        <p:nvSpPr>
          <p:cNvPr id="3" name="Text Placeholder 2">
            <a:extLst>
              <a:ext uri="{FF2B5EF4-FFF2-40B4-BE49-F238E27FC236}">
                <a16:creationId xmlns:a16="http://schemas.microsoft.com/office/drawing/2014/main" id="{5FE93263-1F70-1729-6E69-E73BFFD1CF56}"/>
              </a:ext>
            </a:extLst>
          </p:cNvPr>
          <p:cNvSpPr>
            <a:spLocks noGrp="1"/>
          </p:cNvSpPr>
          <p:nvPr>
            <p:ph type="body" idx="4294967295"/>
          </p:nvPr>
        </p:nvSpPr>
        <p:spPr>
          <a:xfrm>
            <a:off x="641351" y="1917697"/>
            <a:ext cx="6417175" cy="3340102"/>
          </a:xfrm>
        </p:spPr>
        <p:txBody>
          <a:bodyPr/>
          <a:lstStyle/>
          <a:p>
            <a:pPr marL="0" indent="0">
              <a:buNone/>
            </a:pPr>
            <a:r>
              <a:rPr lang="en-GB" sz="1800" dirty="0"/>
              <a:t>The AOI otherwise known as the Association of Illustrators helps support illustrators and the illustration industry. They help illustrators with copyright, commissions and everything you need to help you get started. </a:t>
            </a:r>
          </a:p>
          <a:p>
            <a:pPr marL="0" indent="0">
              <a:buNone/>
            </a:pPr>
            <a:r>
              <a:rPr lang="en-GB" sz="1800" dirty="0"/>
              <a:t>The AOI even offers to help illustrators stand up for themselves and will even campaign on behalf of them. </a:t>
            </a:r>
          </a:p>
          <a:p>
            <a:pPr marL="0" indent="0">
              <a:buNone/>
            </a:pPr>
            <a:r>
              <a:rPr lang="en-GB" sz="1800" dirty="0"/>
              <a:t>I think this is really help as a lot of people, myself included, when joining the industry are afraid, not knowing how to enforce copyright or other parts of being illustrators. They talk about campaign, events, and even provides resources to help illustrators out with pricing, contracts. </a:t>
            </a:r>
          </a:p>
          <a:p>
            <a:pPr marL="0" indent="0">
              <a:buNone/>
            </a:pPr>
            <a:r>
              <a:rPr lang="en-GB" sz="1800" dirty="0">
                <a:hlinkClick r:id="rId2"/>
              </a:rPr>
              <a:t>https://theaoi.com</a:t>
            </a:r>
            <a:r>
              <a:rPr lang="en-GB" sz="1800" dirty="0"/>
              <a:t> </a:t>
            </a:r>
          </a:p>
        </p:txBody>
      </p:sp>
      <p:pic>
        <p:nvPicPr>
          <p:cNvPr id="3074" name="Picture 2" descr="Interview with the Association of Illustrators (AOI) — Children's Books  North">
            <a:extLst>
              <a:ext uri="{FF2B5EF4-FFF2-40B4-BE49-F238E27FC236}">
                <a16:creationId xmlns:a16="http://schemas.microsoft.com/office/drawing/2014/main" id="{083549AC-AFFF-C123-B29E-B67379425E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4147" y="819908"/>
            <a:ext cx="5083342" cy="156058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About the AOI – The AOI">
            <a:extLst>
              <a:ext uri="{FF2B5EF4-FFF2-40B4-BE49-F238E27FC236}">
                <a16:creationId xmlns:a16="http://schemas.microsoft.com/office/drawing/2014/main" id="{941FC52E-8E78-F439-3D31-EC24C313CF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61132" y="2380494"/>
            <a:ext cx="3333750" cy="3333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97647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CD8FE-1C27-0402-F67D-98DCBEA68AAD}"/>
              </a:ext>
            </a:extLst>
          </p:cNvPr>
          <p:cNvSpPr>
            <a:spLocks noGrp="1"/>
          </p:cNvSpPr>
          <p:nvPr>
            <p:ph type="title"/>
          </p:nvPr>
        </p:nvSpPr>
        <p:spPr/>
        <p:txBody>
          <a:bodyPr/>
          <a:lstStyle/>
          <a:p>
            <a:r>
              <a:rPr lang="en-GB" dirty="0"/>
              <a:t>Creative Review</a:t>
            </a:r>
          </a:p>
        </p:txBody>
      </p:sp>
      <p:sp>
        <p:nvSpPr>
          <p:cNvPr id="3" name="Text Placeholder 2">
            <a:extLst>
              <a:ext uri="{FF2B5EF4-FFF2-40B4-BE49-F238E27FC236}">
                <a16:creationId xmlns:a16="http://schemas.microsoft.com/office/drawing/2014/main" id="{4FED3D42-B64A-4678-866A-208F0150C548}"/>
              </a:ext>
            </a:extLst>
          </p:cNvPr>
          <p:cNvSpPr>
            <a:spLocks noGrp="1"/>
          </p:cNvSpPr>
          <p:nvPr>
            <p:ph type="body" idx="4294967295"/>
          </p:nvPr>
        </p:nvSpPr>
        <p:spPr>
          <a:xfrm>
            <a:off x="641350" y="1917697"/>
            <a:ext cx="6657807" cy="3340102"/>
          </a:xfrm>
        </p:spPr>
        <p:txBody>
          <a:bodyPr/>
          <a:lstStyle/>
          <a:p>
            <a:pPr marL="0" indent="0">
              <a:buNone/>
            </a:pPr>
            <a:r>
              <a:rPr lang="en-GB" sz="1800" dirty="0"/>
              <a:t>The creative review is a website/magazine all about art, It takes about all thing art. They bring together everybody involved in the community. Their magazine helps bring light to upcoming artists and helps introduce people to them.</a:t>
            </a:r>
          </a:p>
          <a:p>
            <a:pPr marL="0" indent="0">
              <a:buNone/>
            </a:pPr>
            <a:r>
              <a:rPr lang="en-GB" sz="1800" dirty="0"/>
              <a:t>They host different events that can bring people together and help people build more of a professional network. </a:t>
            </a:r>
          </a:p>
          <a:p>
            <a:pPr marL="0" indent="0">
              <a:buNone/>
            </a:pPr>
            <a:endParaRPr lang="en-GB" sz="1800" dirty="0"/>
          </a:p>
          <a:p>
            <a:pPr marL="0" indent="0">
              <a:buNone/>
            </a:pPr>
            <a:r>
              <a:rPr lang="en-GB" sz="1800" dirty="0"/>
              <a:t>While the creative review is more about bringing creatives together, unlike the </a:t>
            </a:r>
            <a:r>
              <a:rPr lang="en-GB" sz="1800" dirty="0" err="1"/>
              <a:t>aoi</a:t>
            </a:r>
            <a:r>
              <a:rPr lang="en-GB" sz="1800" dirty="0"/>
              <a:t> who offer more business side support to creatives.</a:t>
            </a:r>
          </a:p>
          <a:p>
            <a:pPr marL="0" indent="0">
              <a:buNone/>
            </a:pPr>
            <a:endParaRPr lang="en-GB" sz="1800" dirty="0"/>
          </a:p>
          <a:p>
            <a:pPr marL="0" indent="0">
              <a:buNone/>
            </a:pPr>
            <a:r>
              <a:rPr lang="en-GB" sz="1800" dirty="0">
                <a:hlinkClick r:id="rId2"/>
              </a:rPr>
              <a:t>https://www.creativereview.co.uk/#</a:t>
            </a:r>
            <a:r>
              <a:rPr lang="en-GB" sz="1800" dirty="0"/>
              <a:t>  </a:t>
            </a:r>
            <a:endParaRPr lang="en-GB" dirty="0"/>
          </a:p>
        </p:txBody>
      </p:sp>
      <p:sp>
        <p:nvSpPr>
          <p:cNvPr id="4" name="AutoShape 2" descr="Creative Review - Wikipedia">
            <a:extLst>
              <a:ext uri="{FF2B5EF4-FFF2-40B4-BE49-F238E27FC236}">
                <a16:creationId xmlns:a16="http://schemas.microsoft.com/office/drawing/2014/main" id="{8AF1DFC8-73EF-B279-D038-C92913D1121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2" name="Picture 6" descr="The Leaders Issue of Creative Review is out now!">
            <a:extLst>
              <a:ext uri="{FF2B5EF4-FFF2-40B4-BE49-F238E27FC236}">
                <a16:creationId xmlns:a16="http://schemas.microsoft.com/office/drawing/2014/main" id="{7AA521CC-5EE2-42DD-5CCC-8269A1CC35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5307" y="960320"/>
            <a:ext cx="4059405" cy="4052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547678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2CD17-BF09-241F-C969-06A2EACA1191}"/>
              </a:ext>
            </a:extLst>
          </p:cNvPr>
          <p:cNvSpPr>
            <a:spLocks noGrp="1"/>
          </p:cNvSpPr>
          <p:nvPr>
            <p:ph type="title"/>
          </p:nvPr>
        </p:nvSpPr>
        <p:spPr/>
        <p:txBody>
          <a:bodyPr/>
          <a:lstStyle/>
          <a:p>
            <a:r>
              <a:rPr lang="en-GB" dirty="0"/>
              <a:t>Artist &amp; Illustrators</a:t>
            </a:r>
          </a:p>
        </p:txBody>
      </p:sp>
      <p:sp>
        <p:nvSpPr>
          <p:cNvPr id="3" name="Text Placeholder 2">
            <a:extLst>
              <a:ext uri="{FF2B5EF4-FFF2-40B4-BE49-F238E27FC236}">
                <a16:creationId xmlns:a16="http://schemas.microsoft.com/office/drawing/2014/main" id="{64E98491-7328-721A-7E6E-7D6F1CC7B6DC}"/>
              </a:ext>
            </a:extLst>
          </p:cNvPr>
          <p:cNvSpPr>
            <a:spLocks noGrp="1"/>
          </p:cNvSpPr>
          <p:nvPr>
            <p:ph type="body" idx="4294967295"/>
          </p:nvPr>
        </p:nvSpPr>
        <p:spPr>
          <a:xfrm>
            <a:off x="641351" y="1917697"/>
            <a:ext cx="6641765" cy="3340102"/>
          </a:xfrm>
        </p:spPr>
        <p:txBody>
          <a:bodyPr/>
          <a:lstStyle/>
          <a:p>
            <a:pPr marL="0" indent="0">
              <a:buNone/>
            </a:pPr>
            <a:r>
              <a:rPr lang="en-GB" sz="2000" dirty="0"/>
              <a:t>Artists &amp; illustrators is a website as well as a magazine that offers so many things towards artists. They offer how to guides to help artists learn new skills like environment or abstract art. They host competitions and even showcase artists of their page to bring more awareness to smaller artists. </a:t>
            </a:r>
          </a:p>
          <a:p>
            <a:pPr marL="0" indent="0">
              <a:buNone/>
            </a:pPr>
            <a:r>
              <a:rPr lang="en-GB" sz="2000" dirty="0"/>
              <a:t>They offer so much to help artists learn new skills and help expand their skillset. </a:t>
            </a:r>
          </a:p>
          <a:p>
            <a:pPr marL="0" indent="0">
              <a:buNone/>
            </a:pPr>
            <a:endParaRPr lang="en-GB" sz="2000" dirty="0"/>
          </a:p>
          <a:p>
            <a:pPr marL="0" indent="0">
              <a:buNone/>
            </a:pPr>
            <a:r>
              <a:rPr lang="en-GB" sz="2000" dirty="0">
                <a:hlinkClick r:id="rId2"/>
              </a:rPr>
              <a:t>https://www.artistsandillustrators.co.uk</a:t>
            </a:r>
            <a:r>
              <a:rPr lang="en-GB" sz="2000" dirty="0"/>
              <a:t> </a:t>
            </a:r>
          </a:p>
        </p:txBody>
      </p:sp>
      <p:pic>
        <p:nvPicPr>
          <p:cNvPr id="5122" name="Picture 2" descr="Artists &amp; Illustrators">
            <a:extLst>
              <a:ext uri="{FF2B5EF4-FFF2-40B4-BE49-F238E27FC236}">
                <a16:creationId xmlns:a16="http://schemas.microsoft.com/office/drawing/2014/main" id="{6E9D951A-F049-1881-59E7-A85FCFF072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6363" y="705816"/>
            <a:ext cx="4052006" cy="154007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B889A9A7-4CCC-A472-36E4-30BCCBE589E7}"/>
              </a:ext>
            </a:extLst>
          </p:cNvPr>
          <p:cNvPicPr>
            <a:picLocks noChangeAspect="1"/>
          </p:cNvPicPr>
          <p:nvPr/>
        </p:nvPicPr>
        <p:blipFill>
          <a:blip r:embed="rId4"/>
          <a:srcRect l="26448" t="12398" r="25394" b="4562"/>
          <a:stretch>
            <a:fillRect/>
          </a:stretch>
        </p:blipFill>
        <p:spPr>
          <a:xfrm>
            <a:off x="7693565" y="2245895"/>
            <a:ext cx="3657601" cy="3547672"/>
          </a:xfrm>
          <a:prstGeom prst="rect">
            <a:avLst/>
          </a:prstGeom>
        </p:spPr>
      </p:pic>
    </p:spTree>
    <p:extLst>
      <p:ext uri="{BB962C8B-B14F-4D97-AF65-F5344CB8AC3E}">
        <p14:creationId xmlns:p14="http://schemas.microsoft.com/office/powerpoint/2010/main" val="175133509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47B0B-52A5-2F3B-B508-B5E9020409A3}"/>
              </a:ext>
            </a:extLst>
          </p:cNvPr>
          <p:cNvSpPr>
            <a:spLocks noGrp="1"/>
          </p:cNvSpPr>
          <p:nvPr>
            <p:ph type="title"/>
          </p:nvPr>
        </p:nvSpPr>
        <p:spPr/>
        <p:txBody>
          <a:bodyPr/>
          <a:lstStyle/>
          <a:p>
            <a:r>
              <a:rPr lang="en-GB" dirty="0" err="1"/>
              <a:t>BrandNew</a:t>
            </a:r>
            <a:endParaRPr lang="en-GB" dirty="0"/>
          </a:p>
        </p:txBody>
      </p:sp>
      <p:sp>
        <p:nvSpPr>
          <p:cNvPr id="3" name="Text Placeholder 2">
            <a:extLst>
              <a:ext uri="{FF2B5EF4-FFF2-40B4-BE49-F238E27FC236}">
                <a16:creationId xmlns:a16="http://schemas.microsoft.com/office/drawing/2014/main" id="{D8D94D0B-0282-95D6-403A-9B1B32BE50A4}"/>
              </a:ext>
            </a:extLst>
          </p:cNvPr>
          <p:cNvSpPr>
            <a:spLocks noGrp="1"/>
          </p:cNvSpPr>
          <p:nvPr>
            <p:ph type="body" idx="4294967295"/>
          </p:nvPr>
        </p:nvSpPr>
        <p:spPr>
          <a:xfrm>
            <a:off x="641351" y="1917697"/>
            <a:ext cx="6353007" cy="3340102"/>
          </a:xfrm>
        </p:spPr>
        <p:txBody>
          <a:bodyPr/>
          <a:lstStyle/>
          <a:p>
            <a:pPr marL="0" indent="0">
              <a:buNone/>
            </a:pPr>
            <a:r>
              <a:rPr lang="en-GB" sz="2000" dirty="0" err="1"/>
              <a:t>Brandnew</a:t>
            </a:r>
            <a:r>
              <a:rPr lang="en-GB" sz="2000" dirty="0"/>
              <a:t> is an industry resource website that constant updates with note-worthy logo, identify or branding projects. It allows people in the community to have conversations and share their opinions about what is currently happening in the community. </a:t>
            </a:r>
          </a:p>
          <a:p>
            <a:pPr marL="0" indent="0">
              <a:buNone/>
            </a:pPr>
            <a:r>
              <a:rPr lang="en-GB" sz="2000" dirty="0"/>
              <a:t>This website isn’t really aimed towards illustrators, but it still is interesting to see what happening in other parts of the industry and learning about different things. </a:t>
            </a:r>
          </a:p>
          <a:p>
            <a:pPr marL="0" indent="0">
              <a:buNone/>
            </a:pPr>
            <a:endParaRPr lang="en-GB" sz="2000" dirty="0"/>
          </a:p>
          <a:p>
            <a:pPr marL="0" indent="0">
              <a:buNone/>
            </a:pPr>
            <a:r>
              <a:rPr lang="en-GB" sz="2000" dirty="0">
                <a:hlinkClick r:id="rId2"/>
              </a:rPr>
              <a:t>https://www.underconsideration.com/brandnew</a:t>
            </a:r>
            <a:r>
              <a:rPr lang="en-GB" sz="2000" dirty="0"/>
              <a:t> </a:t>
            </a:r>
          </a:p>
        </p:txBody>
      </p:sp>
      <p:pic>
        <p:nvPicPr>
          <p:cNvPr id="6146" name="Picture 2" descr="BrandNew - Rob Clarke">
            <a:extLst>
              <a:ext uri="{FF2B5EF4-FFF2-40B4-BE49-F238E27FC236}">
                <a16:creationId xmlns:a16="http://schemas.microsoft.com/office/drawing/2014/main" id="{E10F3A3D-B2EA-1844-CCEB-A75F203DC6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6013" y="530571"/>
            <a:ext cx="4567986" cy="2474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304096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4C657-105A-27EA-0ABF-5A6B73BF9BE5}"/>
              </a:ext>
            </a:extLst>
          </p:cNvPr>
          <p:cNvSpPr>
            <a:spLocks noGrp="1"/>
          </p:cNvSpPr>
          <p:nvPr>
            <p:ph type="title"/>
          </p:nvPr>
        </p:nvSpPr>
        <p:spPr/>
        <p:txBody>
          <a:bodyPr/>
          <a:lstStyle/>
          <a:p>
            <a:r>
              <a:rPr lang="en-GB" dirty="0" err="1"/>
              <a:t>Thisiscolossal</a:t>
            </a:r>
            <a:endParaRPr lang="en-GB" dirty="0"/>
          </a:p>
        </p:txBody>
      </p:sp>
      <p:sp>
        <p:nvSpPr>
          <p:cNvPr id="3" name="Text Placeholder 2">
            <a:extLst>
              <a:ext uri="{FF2B5EF4-FFF2-40B4-BE49-F238E27FC236}">
                <a16:creationId xmlns:a16="http://schemas.microsoft.com/office/drawing/2014/main" id="{E500458C-9A17-2D99-4DB9-BCA9A6FB62C4}"/>
              </a:ext>
            </a:extLst>
          </p:cNvPr>
          <p:cNvSpPr>
            <a:spLocks noGrp="1"/>
          </p:cNvSpPr>
          <p:nvPr>
            <p:ph type="body" idx="4294967295"/>
          </p:nvPr>
        </p:nvSpPr>
        <p:spPr>
          <a:xfrm>
            <a:off x="641351" y="1693450"/>
            <a:ext cx="5197975" cy="3793292"/>
          </a:xfrm>
        </p:spPr>
        <p:txBody>
          <a:bodyPr/>
          <a:lstStyle/>
          <a:p>
            <a:pPr marL="0" indent="0">
              <a:buNone/>
            </a:pPr>
            <a:r>
              <a:rPr lang="en-GB" sz="1800" dirty="0"/>
              <a:t>Colossal is a website that focuses on all different times of art and showcases them. Things like sculptures, illustrations, using silk etc.</a:t>
            </a:r>
          </a:p>
          <a:p>
            <a:pPr marL="0" indent="0">
              <a:buNone/>
            </a:pPr>
            <a:r>
              <a:rPr lang="en-GB" sz="1800" dirty="0"/>
              <a:t>They focuses on different emerging and established artists; they post new artist profiles every day constantly showcasing new artists for people to see. And now when AI is more prominent than ever, they are showcasing their support more.</a:t>
            </a:r>
          </a:p>
          <a:p>
            <a:pPr marL="0" indent="0">
              <a:buNone/>
            </a:pPr>
            <a:r>
              <a:rPr lang="en-GB" sz="1800" dirty="0"/>
              <a:t>I really like this website as it constant introduces new artists to their audiences and show aware for different things. Even hosting events for artist.</a:t>
            </a:r>
          </a:p>
          <a:p>
            <a:pPr marL="0" indent="0">
              <a:buNone/>
            </a:pPr>
            <a:r>
              <a:rPr lang="en-GB" sz="1800" dirty="0">
                <a:hlinkClick r:id="rId2"/>
              </a:rPr>
              <a:t>https://www.thisiscolossal.com</a:t>
            </a:r>
            <a:r>
              <a:rPr lang="en-GB" sz="1800" dirty="0"/>
              <a:t> </a:t>
            </a:r>
          </a:p>
        </p:txBody>
      </p:sp>
      <p:pic>
        <p:nvPicPr>
          <p:cNvPr id="5" name="Picture 4">
            <a:extLst>
              <a:ext uri="{FF2B5EF4-FFF2-40B4-BE49-F238E27FC236}">
                <a16:creationId xmlns:a16="http://schemas.microsoft.com/office/drawing/2014/main" id="{2E522D80-7A5E-D95F-B323-9581E6DFC14F}"/>
              </a:ext>
            </a:extLst>
          </p:cNvPr>
          <p:cNvPicPr>
            <a:picLocks noChangeAspect="1"/>
          </p:cNvPicPr>
          <p:nvPr/>
        </p:nvPicPr>
        <p:blipFill>
          <a:blip r:embed="rId3"/>
          <a:srcRect l="50000" t="2807" b="5497"/>
          <a:stretch>
            <a:fillRect/>
          </a:stretch>
        </p:blipFill>
        <p:spPr>
          <a:xfrm>
            <a:off x="6126137" y="406285"/>
            <a:ext cx="5422232" cy="5593462"/>
          </a:xfrm>
          <a:prstGeom prst="rect">
            <a:avLst/>
          </a:prstGeom>
        </p:spPr>
      </p:pic>
    </p:spTree>
    <p:extLst>
      <p:ext uri="{BB962C8B-B14F-4D97-AF65-F5344CB8AC3E}">
        <p14:creationId xmlns:p14="http://schemas.microsoft.com/office/powerpoint/2010/main" val="302906506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6BEF52-C423-C9DB-34D2-0F5A644161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C83704-4A81-7C35-2BEC-8274E753AE28}"/>
              </a:ext>
            </a:extLst>
          </p:cNvPr>
          <p:cNvSpPr>
            <a:spLocks noGrp="1"/>
          </p:cNvSpPr>
          <p:nvPr>
            <p:ph type="title"/>
          </p:nvPr>
        </p:nvSpPr>
        <p:spPr/>
        <p:txBody>
          <a:bodyPr/>
          <a:lstStyle/>
          <a:p>
            <a:r>
              <a:rPr lang="en-GB" dirty="0"/>
              <a:t>Bibliography</a:t>
            </a:r>
          </a:p>
        </p:txBody>
      </p:sp>
      <p:sp>
        <p:nvSpPr>
          <p:cNvPr id="3" name="Text Placeholder 2">
            <a:extLst>
              <a:ext uri="{FF2B5EF4-FFF2-40B4-BE49-F238E27FC236}">
                <a16:creationId xmlns:a16="http://schemas.microsoft.com/office/drawing/2014/main" id="{C252318B-6176-3D4E-15B2-A59E509CC354}"/>
              </a:ext>
            </a:extLst>
          </p:cNvPr>
          <p:cNvSpPr>
            <a:spLocks noGrp="1"/>
          </p:cNvSpPr>
          <p:nvPr>
            <p:ph type="body" idx="4294967295"/>
          </p:nvPr>
        </p:nvSpPr>
        <p:spPr>
          <a:xfrm>
            <a:off x="641351" y="1491812"/>
            <a:ext cx="10907018" cy="4315430"/>
          </a:xfrm>
        </p:spPr>
        <p:txBody>
          <a:bodyPr/>
          <a:lstStyle/>
          <a:p>
            <a:r>
              <a:rPr lang="en-GB" sz="1400" i="1" dirty="0">
                <a:effectLst/>
              </a:rPr>
              <a:t>Saran Walker</a:t>
            </a:r>
            <a:r>
              <a:rPr lang="en-GB" sz="1400" dirty="0">
                <a:effectLst/>
              </a:rPr>
              <a:t> (no date a) </a:t>
            </a:r>
            <a:r>
              <a:rPr lang="en-GB" sz="1400" i="1" dirty="0">
                <a:effectLst/>
              </a:rPr>
              <a:t>SARAN WALKER</a:t>
            </a:r>
            <a:r>
              <a:rPr lang="en-GB" sz="1400" dirty="0">
                <a:effectLst/>
              </a:rPr>
              <a:t>. Available at: https://www.saranwalker.com/ (Accessed: 23 April 2026). </a:t>
            </a:r>
          </a:p>
          <a:p>
            <a:r>
              <a:rPr lang="en-GB" sz="1400" i="1" dirty="0" err="1">
                <a:effectLst/>
              </a:rPr>
              <a:t>Killmonday</a:t>
            </a:r>
            <a:r>
              <a:rPr lang="en-GB" sz="1400" i="1" dirty="0">
                <a:effectLst/>
              </a:rPr>
              <a:t> games</a:t>
            </a:r>
            <a:r>
              <a:rPr lang="en-GB" sz="1400" dirty="0">
                <a:effectLst/>
              </a:rPr>
              <a:t> (2025) </a:t>
            </a:r>
            <a:r>
              <a:rPr lang="en-GB" sz="1400" i="1" dirty="0" err="1">
                <a:effectLst/>
              </a:rPr>
              <a:t>Killmonday</a:t>
            </a:r>
            <a:r>
              <a:rPr lang="en-GB" sz="1400" i="1" dirty="0">
                <a:effectLst/>
              </a:rPr>
              <a:t> Games</a:t>
            </a:r>
            <a:r>
              <a:rPr lang="en-GB" sz="1400" dirty="0">
                <a:effectLst/>
              </a:rPr>
              <a:t>. Available at: https://killmondaygames.com/ (Accessed: 23 April 2026). </a:t>
            </a:r>
          </a:p>
          <a:p>
            <a:r>
              <a:rPr lang="en-GB" sz="1400" i="1" dirty="0">
                <a:effectLst/>
              </a:rPr>
              <a:t>Home</a:t>
            </a:r>
            <a:r>
              <a:rPr lang="en-GB" sz="1400" dirty="0">
                <a:effectLst/>
              </a:rPr>
              <a:t> (2025) </a:t>
            </a:r>
            <a:r>
              <a:rPr lang="en-GB" sz="1400" i="1" dirty="0">
                <a:effectLst/>
              </a:rPr>
              <a:t>Home - Cloud Imperium Games</a:t>
            </a:r>
            <a:r>
              <a:rPr lang="en-GB" sz="1400" dirty="0">
                <a:effectLst/>
              </a:rPr>
              <a:t>. Available at: https://cloudimperiumgames.com/ (Accessed: 23 April 2026). </a:t>
            </a:r>
          </a:p>
          <a:p>
            <a:r>
              <a:rPr lang="en-GB" sz="1400" i="1" dirty="0">
                <a:effectLst/>
              </a:rPr>
              <a:t>Home</a:t>
            </a:r>
            <a:r>
              <a:rPr lang="en-GB" sz="1400" dirty="0">
                <a:effectLst/>
              </a:rPr>
              <a:t> (no date) </a:t>
            </a:r>
            <a:r>
              <a:rPr lang="en-GB" sz="1400" i="1" dirty="0">
                <a:effectLst/>
              </a:rPr>
              <a:t>Glitch Productions</a:t>
            </a:r>
            <a:r>
              <a:rPr lang="en-GB" sz="1400" dirty="0">
                <a:effectLst/>
              </a:rPr>
              <a:t>. Available at: https://www.glitchprod.com/ (Accessed: 23 April 2026). </a:t>
            </a:r>
          </a:p>
          <a:p>
            <a:r>
              <a:rPr lang="en-GB" sz="1400" i="1" dirty="0">
                <a:effectLst/>
              </a:rPr>
              <a:t>Folio illustration agency &amp; animation studio: Illustrators for hire</a:t>
            </a:r>
            <a:r>
              <a:rPr lang="en-GB" sz="1400" dirty="0">
                <a:effectLst/>
              </a:rPr>
              <a:t> (no date) </a:t>
            </a:r>
            <a:r>
              <a:rPr lang="en-GB" sz="1400" i="1" dirty="0">
                <a:effectLst/>
              </a:rPr>
              <a:t>Folio illustration agency</a:t>
            </a:r>
            <a:r>
              <a:rPr lang="en-GB" sz="1400" dirty="0">
                <a:effectLst/>
              </a:rPr>
              <a:t>. Available at: https://folioart.co.uk/ (Accessed: 23 April 2026). </a:t>
            </a:r>
          </a:p>
          <a:p>
            <a:r>
              <a:rPr lang="en-GB" sz="1400" dirty="0">
                <a:effectLst/>
              </a:rPr>
              <a:t>The AOI (no date) </a:t>
            </a:r>
            <a:r>
              <a:rPr lang="en-GB" sz="1400" i="1" dirty="0">
                <a:effectLst/>
              </a:rPr>
              <a:t>Home</a:t>
            </a:r>
            <a:r>
              <a:rPr lang="en-GB" sz="1400" dirty="0">
                <a:effectLst/>
              </a:rPr>
              <a:t>, </a:t>
            </a:r>
            <a:r>
              <a:rPr lang="en-GB" sz="1400" i="1" dirty="0">
                <a:effectLst/>
              </a:rPr>
              <a:t>The AOI</a:t>
            </a:r>
            <a:r>
              <a:rPr lang="en-GB" sz="1400" dirty="0">
                <a:effectLst/>
              </a:rPr>
              <a:t>. Available at: https://theaoi.com/ (Accessed: 23 April 2026). </a:t>
            </a:r>
          </a:p>
          <a:p>
            <a:r>
              <a:rPr lang="en-GB" sz="1400" i="1" dirty="0">
                <a:effectLst/>
              </a:rPr>
              <a:t>Creative review</a:t>
            </a:r>
            <a:r>
              <a:rPr lang="en-GB" sz="1400" dirty="0">
                <a:effectLst/>
              </a:rPr>
              <a:t> (no date) </a:t>
            </a:r>
            <a:r>
              <a:rPr lang="en-GB" sz="1400" i="1" dirty="0">
                <a:effectLst/>
              </a:rPr>
              <a:t>Creative Review</a:t>
            </a:r>
            <a:r>
              <a:rPr lang="en-GB" sz="1400" dirty="0">
                <a:effectLst/>
              </a:rPr>
              <a:t>. Available at: https://www.creativereview.co.uk/ (Accessed: 23 April 2026). </a:t>
            </a:r>
          </a:p>
          <a:p>
            <a:r>
              <a:rPr lang="en-GB" sz="1400" i="1" dirty="0">
                <a:effectLst/>
              </a:rPr>
              <a:t>Home</a:t>
            </a:r>
            <a:r>
              <a:rPr lang="en-GB" sz="1400" dirty="0">
                <a:effectLst/>
              </a:rPr>
              <a:t> (2022) </a:t>
            </a:r>
            <a:r>
              <a:rPr lang="en-GB" sz="1400" i="1" dirty="0">
                <a:effectLst/>
              </a:rPr>
              <a:t>Artists &amp; Illustrators</a:t>
            </a:r>
            <a:r>
              <a:rPr lang="en-GB" sz="1400" dirty="0">
                <a:effectLst/>
              </a:rPr>
              <a:t>. Available at: https://www.artistsandillustrators.co.uk/ (Accessed: 23 April 2026). </a:t>
            </a:r>
          </a:p>
          <a:p>
            <a:r>
              <a:rPr lang="en-GB" sz="1400" dirty="0" err="1">
                <a:effectLst/>
              </a:rPr>
              <a:t>UnderConsideration</a:t>
            </a:r>
            <a:r>
              <a:rPr lang="en-GB" sz="1400" dirty="0">
                <a:effectLst/>
              </a:rPr>
              <a:t> (no date) </a:t>
            </a:r>
            <a:r>
              <a:rPr lang="en-GB" sz="1400" i="1" dirty="0">
                <a:effectLst/>
              </a:rPr>
              <a:t>Search</a:t>
            </a:r>
            <a:r>
              <a:rPr lang="en-GB" sz="1400" dirty="0">
                <a:effectLst/>
              </a:rPr>
              <a:t>, </a:t>
            </a:r>
            <a:r>
              <a:rPr lang="en-GB" sz="1400" i="1" dirty="0">
                <a:effectLst/>
              </a:rPr>
              <a:t>Brand New</a:t>
            </a:r>
            <a:r>
              <a:rPr lang="en-GB" sz="1400" dirty="0">
                <a:effectLst/>
              </a:rPr>
              <a:t>. Available at: https://www.underconsideration.com/brandnew (Accessed: 23 April 2026). </a:t>
            </a:r>
          </a:p>
          <a:p>
            <a:r>
              <a:rPr lang="en-GB" sz="1400" dirty="0">
                <a:effectLst/>
              </a:rPr>
              <a:t>Ebert, G. (2026) </a:t>
            </a:r>
            <a:r>
              <a:rPr lang="en-GB" sz="1400" i="1" dirty="0">
                <a:effectLst/>
              </a:rPr>
              <a:t>Art &amp; Visual Culture since 2010.</a:t>
            </a:r>
            <a:r>
              <a:rPr lang="en-GB" sz="1400" dirty="0">
                <a:effectLst/>
              </a:rPr>
              <a:t>, </a:t>
            </a:r>
            <a:r>
              <a:rPr lang="en-GB" sz="1400" i="1" dirty="0">
                <a:effectLst/>
              </a:rPr>
              <a:t>Colossal</a:t>
            </a:r>
            <a:r>
              <a:rPr lang="en-GB" sz="1400" dirty="0">
                <a:effectLst/>
              </a:rPr>
              <a:t>. Available at: https://www.thisiscolossal.com/ (Accessed: 23 April 2026). </a:t>
            </a:r>
          </a:p>
          <a:p>
            <a:endParaRPr lang="en-GB" sz="1400" dirty="0">
              <a:effectLst/>
            </a:endParaRPr>
          </a:p>
          <a:p>
            <a:endParaRPr lang="en-GB" sz="1400" dirty="0">
              <a:effectLst/>
            </a:endParaRPr>
          </a:p>
          <a:p>
            <a:endParaRPr lang="en-GB" sz="1400" dirty="0">
              <a:effectLst/>
            </a:endParaRPr>
          </a:p>
          <a:p>
            <a:pPr marL="0" indent="0">
              <a:buNone/>
            </a:pPr>
            <a:endParaRPr lang="en-GB" dirty="0">
              <a:effectLst/>
            </a:endParaRPr>
          </a:p>
          <a:p>
            <a:endParaRPr lang="en-GB" dirty="0">
              <a:effectLst/>
            </a:endParaRPr>
          </a:p>
          <a:p>
            <a:endParaRPr lang="en-GB" dirty="0">
              <a:effectLst/>
            </a:endParaRPr>
          </a:p>
          <a:p>
            <a:endParaRPr lang="en-GB" dirty="0"/>
          </a:p>
        </p:txBody>
      </p:sp>
    </p:spTree>
    <p:extLst>
      <p:ext uri="{BB962C8B-B14F-4D97-AF65-F5344CB8AC3E}">
        <p14:creationId xmlns:p14="http://schemas.microsoft.com/office/powerpoint/2010/main" val="150270366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name="Slide7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ED21D-9374-EABF-138C-100F669B2087}"/>
              </a:ext>
            </a:extLst>
          </p:cNvPr>
          <p:cNvSpPr txBox="1">
            <a:spLocks noGrp="1"/>
          </p:cNvSpPr>
          <p:nvPr>
            <p:ph type="title"/>
          </p:nvPr>
        </p:nvSpPr>
        <p:spPr/>
        <p:txBody>
          <a:bodyPr/>
          <a:lstStyle/>
          <a:p>
            <a:pPr lvl="0"/>
            <a:r>
              <a:rPr lang="en-GB"/>
              <a:t>Cloud Imperium</a:t>
            </a:r>
          </a:p>
        </p:txBody>
      </p:sp>
      <p:sp>
        <p:nvSpPr>
          <p:cNvPr id="3" name="Text Placeholder 2">
            <a:extLst>
              <a:ext uri="{FF2B5EF4-FFF2-40B4-BE49-F238E27FC236}">
                <a16:creationId xmlns:a16="http://schemas.microsoft.com/office/drawing/2014/main" id="{22AB5E4E-A9AE-BE23-1F50-D3F89DA4C5F1}"/>
              </a:ext>
            </a:extLst>
          </p:cNvPr>
          <p:cNvSpPr txBox="1">
            <a:spLocks noGrp="1"/>
          </p:cNvSpPr>
          <p:nvPr>
            <p:ph type="body" idx="4294967295"/>
          </p:nvPr>
        </p:nvSpPr>
        <p:spPr>
          <a:xfrm>
            <a:off x="641351" y="2884712"/>
            <a:ext cx="5946388" cy="1997534"/>
          </a:xfrm>
        </p:spPr>
        <p:txBody>
          <a:bodyPr/>
          <a:lstStyle/>
          <a:p>
            <a:pPr marL="0" indent="0">
              <a:buNone/>
            </a:pPr>
            <a:r>
              <a:rPr lang="en-GB" dirty="0"/>
              <a:t>This is a message I sent to cloud imperium games a couple months ago, asking if they offer any internships and although I am still waiting for a response.</a:t>
            </a:r>
          </a:p>
        </p:txBody>
      </p:sp>
      <p:pic>
        <p:nvPicPr>
          <p:cNvPr id="4" name="Picture 7">
            <a:extLst>
              <a:ext uri="{FF2B5EF4-FFF2-40B4-BE49-F238E27FC236}">
                <a16:creationId xmlns:a16="http://schemas.microsoft.com/office/drawing/2014/main" id="{0DA06326-A613-9AE9-BA1A-573B89DBD9F9}"/>
              </a:ext>
            </a:extLst>
          </p:cNvPr>
          <p:cNvPicPr>
            <a:picLocks noChangeAspect="1"/>
          </p:cNvPicPr>
          <p:nvPr/>
        </p:nvPicPr>
        <p:blipFill>
          <a:blip r:embed="rId2"/>
          <a:stretch>
            <a:fillRect/>
          </a:stretch>
        </p:blipFill>
        <p:spPr>
          <a:xfrm>
            <a:off x="7723916" y="-26181"/>
            <a:ext cx="3192956" cy="6910361"/>
          </a:xfrm>
          <a:prstGeom prst="rect">
            <a:avLst/>
          </a:prstGeom>
          <a:noFill/>
          <a:ln cap="flat">
            <a:noFill/>
          </a:ln>
        </p:spPr>
      </p:pic>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324C1-A23C-C6F6-34D8-E18CEAC249CA}"/>
              </a:ext>
            </a:extLst>
          </p:cNvPr>
          <p:cNvSpPr>
            <a:spLocks noGrp="1"/>
          </p:cNvSpPr>
          <p:nvPr>
            <p:ph type="title"/>
          </p:nvPr>
        </p:nvSpPr>
        <p:spPr>
          <a:xfrm>
            <a:off x="641351" y="328933"/>
            <a:ext cx="4732754" cy="1162879"/>
          </a:xfrm>
        </p:spPr>
        <p:txBody>
          <a:bodyPr/>
          <a:lstStyle/>
          <a:p>
            <a:r>
              <a:rPr lang="en-GB" dirty="0"/>
              <a:t>Engagement with the industry</a:t>
            </a:r>
          </a:p>
        </p:txBody>
      </p:sp>
      <p:pic>
        <p:nvPicPr>
          <p:cNvPr id="5" name="Picture 4">
            <a:extLst>
              <a:ext uri="{FF2B5EF4-FFF2-40B4-BE49-F238E27FC236}">
                <a16:creationId xmlns:a16="http://schemas.microsoft.com/office/drawing/2014/main" id="{22BAC588-CA22-01D7-C40E-3E080B7D4D69}"/>
              </a:ext>
            </a:extLst>
          </p:cNvPr>
          <p:cNvPicPr>
            <a:picLocks noChangeAspect="1"/>
          </p:cNvPicPr>
          <p:nvPr/>
        </p:nvPicPr>
        <p:blipFill>
          <a:blip r:embed="rId2">
            <a:extLst>
              <a:ext uri="{28A0092B-C50C-407E-A947-70E740481C1C}">
                <a14:useLocalDpi xmlns:a14="http://schemas.microsoft.com/office/drawing/2010/main" val="0"/>
              </a:ext>
            </a:extLst>
          </a:blip>
          <a:srcRect t="58067"/>
          <a:stretch>
            <a:fillRect/>
          </a:stretch>
        </p:blipFill>
        <p:spPr>
          <a:xfrm>
            <a:off x="9000731" y="3188368"/>
            <a:ext cx="3191269" cy="2896182"/>
          </a:xfrm>
          <a:prstGeom prst="rect">
            <a:avLst/>
          </a:prstGeom>
        </p:spPr>
      </p:pic>
      <p:sp>
        <p:nvSpPr>
          <p:cNvPr id="6" name="Text Placeholder 2">
            <a:extLst>
              <a:ext uri="{FF2B5EF4-FFF2-40B4-BE49-F238E27FC236}">
                <a16:creationId xmlns:a16="http://schemas.microsoft.com/office/drawing/2014/main" id="{332F0A61-8815-4BBC-4FDC-0985922B5285}"/>
              </a:ext>
            </a:extLst>
          </p:cNvPr>
          <p:cNvSpPr>
            <a:spLocks noGrp="1"/>
          </p:cNvSpPr>
          <p:nvPr>
            <p:ph type="body" idx="4294967295"/>
          </p:nvPr>
        </p:nvSpPr>
        <p:spPr>
          <a:xfrm>
            <a:off x="641351" y="1491812"/>
            <a:ext cx="4732754" cy="4315430"/>
          </a:xfrm>
        </p:spPr>
        <p:txBody>
          <a:bodyPr/>
          <a:lstStyle/>
          <a:p>
            <a:pPr marL="0" indent="0">
              <a:buNone/>
            </a:pPr>
            <a:r>
              <a:rPr lang="en-GB" sz="2000" dirty="0"/>
              <a:t>I started by messaging artists I like online. Just seeing I could ask them a couple of questions about how they got started. Hoping to gain a bit more knowledge about the industry and to expand my professional network. </a:t>
            </a:r>
          </a:p>
          <a:p>
            <a:pPr marL="0" indent="0">
              <a:buNone/>
            </a:pPr>
            <a:r>
              <a:rPr lang="en-GB" sz="2000" dirty="0"/>
              <a:t>Sydney Collings is somebody I have been following for the past couple years as she does a lot of psychological horror work and is currently working on her own psychological horror game based on Alice In Wonderland.</a:t>
            </a:r>
          </a:p>
          <a:p>
            <a:pPr marL="0" indent="0">
              <a:buNone/>
            </a:pPr>
            <a:endParaRPr lang="en-GB" sz="1800" dirty="0">
              <a:effectLst/>
            </a:endParaRPr>
          </a:p>
        </p:txBody>
      </p:sp>
      <p:pic>
        <p:nvPicPr>
          <p:cNvPr id="4" name="Picture 3">
            <a:extLst>
              <a:ext uri="{FF2B5EF4-FFF2-40B4-BE49-F238E27FC236}">
                <a16:creationId xmlns:a16="http://schemas.microsoft.com/office/drawing/2014/main" id="{5DCF5709-9BCA-8B02-64EB-AB0AD0E27C90}"/>
              </a:ext>
            </a:extLst>
          </p:cNvPr>
          <p:cNvPicPr>
            <a:picLocks noChangeAspect="1"/>
          </p:cNvPicPr>
          <p:nvPr/>
        </p:nvPicPr>
        <p:blipFill>
          <a:blip r:embed="rId3"/>
          <a:srcRect l="7500" t="9591" r="50000" b="4796"/>
          <a:stretch>
            <a:fillRect/>
          </a:stretch>
        </p:blipFill>
        <p:spPr>
          <a:xfrm>
            <a:off x="5100280" y="1"/>
            <a:ext cx="4318051" cy="4892842"/>
          </a:xfrm>
          <a:prstGeom prst="rect">
            <a:avLst/>
          </a:prstGeom>
        </p:spPr>
      </p:pic>
    </p:spTree>
    <p:extLst>
      <p:ext uri="{BB962C8B-B14F-4D97-AF65-F5344CB8AC3E}">
        <p14:creationId xmlns:p14="http://schemas.microsoft.com/office/powerpoint/2010/main" val="276310087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70693-B39E-47C9-6DB9-474A638F47ED}"/>
              </a:ext>
            </a:extLst>
          </p:cNvPr>
          <p:cNvSpPr>
            <a:spLocks noGrp="1"/>
          </p:cNvSpPr>
          <p:nvPr>
            <p:ph type="title"/>
          </p:nvPr>
        </p:nvSpPr>
        <p:spPr>
          <a:xfrm>
            <a:off x="480930" y="465641"/>
            <a:ext cx="3882523" cy="1162879"/>
          </a:xfrm>
        </p:spPr>
        <p:txBody>
          <a:bodyPr/>
          <a:lstStyle/>
          <a:p>
            <a:r>
              <a:rPr lang="en-GB" dirty="0"/>
              <a:t>Engagement with the industry</a:t>
            </a:r>
          </a:p>
        </p:txBody>
      </p:sp>
      <p:sp>
        <p:nvSpPr>
          <p:cNvPr id="3" name="Text Placeholder 2">
            <a:extLst>
              <a:ext uri="{FF2B5EF4-FFF2-40B4-BE49-F238E27FC236}">
                <a16:creationId xmlns:a16="http://schemas.microsoft.com/office/drawing/2014/main" id="{D65F10FC-3380-9DFD-3E28-68028A622459}"/>
              </a:ext>
            </a:extLst>
          </p:cNvPr>
          <p:cNvSpPr>
            <a:spLocks noGrp="1"/>
          </p:cNvSpPr>
          <p:nvPr>
            <p:ph type="body" idx="4294967295"/>
          </p:nvPr>
        </p:nvSpPr>
        <p:spPr>
          <a:xfrm>
            <a:off x="641351" y="1917697"/>
            <a:ext cx="3722102" cy="3340102"/>
          </a:xfrm>
        </p:spPr>
        <p:txBody>
          <a:bodyPr/>
          <a:lstStyle/>
          <a:p>
            <a:pPr marL="0" indent="0">
              <a:buNone/>
            </a:pPr>
            <a:r>
              <a:rPr lang="en-GB" sz="2400" dirty="0"/>
              <a:t>I really like this artistic style, the way that they draw is really pleasing to the eye. It also makes me think of older styles of anime. </a:t>
            </a:r>
          </a:p>
          <a:p>
            <a:pPr marL="0" indent="0">
              <a:buNone/>
            </a:pPr>
            <a:r>
              <a:rPr lang="en-GB" sz="2400" dirty="0"/>
              <a:t>I am still waiting for a response. </a:t>
            </a:r>
          </a:p>
        </p:txBody>
      </p:sp>
      <p:pic>
        <p:nvPicPr>
          <p:cNvPr id="6" name="Picture 5">
            <a:extLst>
              <a:ext uri="{FF2B5EF4-FFF2-40B4-BE49-F238E27FC236}">
                <a16:creationId xmlns:a16="http://schemas.microsoft.com/office/drawing/2014/main" id="{9CF84B1F-B0AE-30A8-2323-F76BF8577098}"/>
              </a:ext>
            </a:extLst>
          </p:cNvPr>
          <p:cNvPicPr>
            <a:picLocks noChangeAspect="1"/>
          </p:cNvPicPr>
          <p:nvPr/>
        </p:nvPicPr>
        <p:blipFill>
          <a:blip r:embed="rId2"/>
          <a:srcRect l="7631" t="9824" r="48290" b="4795"/>
          <a:stretch>
            <a:fillRect/>
          </a:stretch>
        </p:blipFill>
        <p:spPr>
          <a:xfrm>
            <a:off x="4491790" y="0"/>
            <a:ext cx="5374105" cy="5855369"/>
          </a:xfrm>
          <a:prstGeom prst="rect">
            <a:avLst/>
          </a:prstGeom>
        </p:spPr>
      </p:pic>
      <p:pic>
        <p:nvPicPr>
          <p:cNvPr id="4" name="Picture 3">
            <a:extLst>
              <a:ext uri="{FF2B5EF4-FFF2-40B4-BE49-F238E27FC236}">
                <a16:creationId xmlns:a16="http://schemas.microsoft.com/office/drawing/2014/main" id="{4D7A7C48-F8EB-A985-25CF-618D30EC6305}"/>
              </a:ext>
            </a:extLst>
          </p:cNvPr>
          <p:cNvPicPr>
            <a:picLocks noChangeAspect="1"/>
          </p:cNvPicPr>
          <p:nvPr/>
        </p:nvPicPr>
        <p:blipFill>
          <a:blip r:embed="rId3">
            <a:extLst>
              <a:ext uri="{28A0092B-C50C-407E-A947-70E740481C1C}">
                <a14:useLocalDpi xmlns:a14="http://schemas.microsoft.com/office/drawing/2010/main" val="0"/>
              </a:ext>
            </a:extLst>
          </a:blip>
          <a:srcRect t="53801"/>
          <a:stretch>
            <a:fillRect/>
          </a:stretch>
        </p:blipFill>
        <p:spPr>
          <a:xfrm>
            <a:off x="9256295" y="3922708"/>
            <a:ext cx="2935705" cy="2935291"/>
          </a:xfrm>
          <a:prstGeom prst="rect">
            <a:avLst/>
          </a:prstGeom>
        </p:spPr>
      </p:pic>
    </p:spTree>
    <p:extLst>
      <p:ext uri="{BB962C8B-B14F-4D97-AF65-F5344CB8AC3E}">
        <p14:creationId xmlns:p14="http://schemas.microsoft.com/office/powerpoint/2010/main" val="331040245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C8E11-C21A-2B48-B952-907C8663C404}"/>
              </a:ext>
            </a:extLst>
          </p:cNvPr>
          <p:cNvSpPr>
            <a:spLocks noGrp="1"/>
          </p:cNvSpPr>
          <p:nvPr>
            <p:ph type="title"/>
          </p:nvPr>
        </p:nvSpPr>
        <p:spPr>
          <a:xfrm>
            <a:off x="641351" y="530571"/>
            <a:ext cx="4363786" cy="1162879"/>
          </a:xfrm>
        </p:spPr>
        <p:txBody>
          <a:bodyPr/>
          <a:lstStyle/>
          <a:p>
            <a:r>
              <a:rPr lang="en-GB" dirty="0"/>
              <a:t>Engaging with the industry</a:t>
            </a:r>
          </a:p>
        </p:txBody>
      </p:sp>
      <p:sp>
        <p:nvSpPr>
          <p:cNvPr id="3" name="Text Placeholder 2">
            <a:extLst>
              <a:ext uri="{FF2B5EF4-FFF2-40B4-BE49-F238E27FC236}">
                <a16:creationId xmlns:a16="http://schemas.microsoft.com/office/drawing/2014/main" id="{F80E85E7-5A6F-4529-EDBD-E4DB1A7E1A80}"/>
              </a:ext>
            </a:extLst>
          </p:cNvPr>
          <p:cNvSpPr>
            <a:spLocks noGrp="1"/>
          </p:cNvSpPr>
          <p:nvPr>
            <p:ph type="body" idx="4294967295"/>
          </p:nvPr>
        </p:nvSpPr>
        <p:spPr>
          <a:xfrm>
            <a:off x="641351" y="1917697"/>
            <a:ext cx="3417302" cy="3340102"/>
          </a:xfrm>
        </p:spPr>
        <p:txBody>
          <a:bodyPr/>
          <a:lstStyle/>
          <a:p>
            <a:pPr marL="0" indent="0">
              <a:buNone/>
            </a:pPr>
            <a:r>
              <a:rPr lang="en-GB" sz="2400" dirty="0"/>
              <a:t>Molly brown is a creature artist who worked on a horror film I love called ‘Iron Lung’. From looking at their Instagram, I saw more of their work and love these concepts. </a:t>
            </a:r>
          </a:p>
          <a:p>
            <a:pPr marL="0" indent="0">
              <a:buNone/>
            </a:pPr>
            <a:r>
              <a:rPr lang="en-GB" sz="2400" dirty="0"/>
              <a:t>I am still waiting for a response.</a:t>
            </a:r>
          </a:p>
        </p:txBody>
      </p:sp>
      <p:pic>
        <p:nvPicPr>
          <p:cNvPr id="6" name="Picture 5">
            <a:extLst>
              <a:ext uri="{FF2B5EF4-FFF2-40B4-BE49-F238E27FC236}">
                <a16:creationId xmlns:a16="http://schemas.microsoft.com/office/drawing/2014/main" id="{51B4BEB7-E6A0-9D11-2D5A-1FD85EFCDB72}"/>
              </a:ext>
            </a:extLst>
          </p:cNvPr>
          <p:cNvPicPr>
            <a:picLocks noChangeAspect="1"/>
          </p:cNvPicPr>
          <p:nvPr/>
        </p:nvPicPr>
        <p:blipFill>
          <a:blip r:embed="rId2"/>
          <a:srcRect l="8289" t="9824" r="49079" b="3626"/>
          <a:stretch>
            <a:fillRect/>
          </a:stretch>
        </p:blipFill>
        <p:spPr>
          <a:xfrm>
            <a:off x="4415366" y="-112295"/>
            <a:ext cx="5197643" cy="5935579"/>
          </a:xfrm>
          <a:prstGeom prst="rect">
            <a:avLst/>
          </a:prstGeom>
        </p:spPr>
      </p:pic>
      <p:pic>
        <p:nvPicPr>
          <p:cNvPr id="4" name="Picture 3">
            <a:extLst>
              <a:ext uri="{FF2B5EF4-FFF2-40B4-BE49-F238E27FC236}">
                <a16:creationId xmlns:a16="http://schemas.microsoft.com/office/drawing/2014/main" id="{49339C39-8895-3D3D-687D-D56B207B912B}"/>
              </a:ext>
            </a:extLst>
          </p:cNvPr>
          <p:cNvPicPr>
            <a:picLocks noChangeAspect="1"/>
          </p:cNvPicPr>
          <p:nvPr/>
        </p:nvPicPr>
        <p:blipFill>
          <a:blip r:embed="rId3">
            <a:extLst>
              <a:ext uri="{28A0092B-C50C-407E-A947-70E740481C1C}">
                <a14:useLocalDpi xmlns:a14="http://schemas.microsoft.com/office/drawing/2010/main" val="0"/>
              </a:ext>
            </a:extLst>
          </a:blip>
          <a:srcRect t="65497"/>
          <a:stretch>
            <a:fillRect/>
          </a:stretch>
        </p:blipFill>
        <p:spPr>
          <a:xfrm>
            <a:off x="9023237" y="4379495"/>
            <a:ext cx="3168763" cy="2366210"/>
          </a:xfrm>
          <a:prstGeom prst="rect">
            <a:avLst/>
          </a:prstGeom>
        </p:spPr>
      </p:pic>
    </p:spTree>
    <p:extLst>
      <p:ext uri="{BB962C8B-B14F-4D97-AF65-F5344CB8AC3E}">
        <p14:creationId xmlns:p14="http://schemas.microsoft.com/office/powerpoint/2010/main" val="58441123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F34D78-0A23-4B20-E204-CF4534A20A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A6296A-EBD7-6992-8850-11CCA0834B9A}"/>
              </a:ext>
            </a:extLst>
          </p:cNvPr>
          <p:cNvSpPr>
            <a:spLocks noGrp="1"/>
          </p:cNvSpPr>
          <p:nvPr>
            <p:ph type="title"/>
          </p:nvPr>
        </p:nvSpPr>
        <p:spPr>
          <a:xfrm>
            <a:off x="272382" y="386191"/>
            <a:ext cx="2413329" cy="1162879"/>
          </a:xfrm>
        </p:spPr>
        <p:txBody>
          <a:bodyPr/>
          <a:lstStyle/>
          <a:p>
            <a:r>
              <a:rPr lang="en-GB" sz="2400" dirty="0"/>
              <a:t>Engagement with the industry</a:t>
            </a:r>
          </a:p>
        </p:txBody>
      </p:sp>
      <p:pic>
        <p:nvPicPr>
          <p:cNvPr id="7" name="Picture 6">
            <a:extLst>
              <a:ext uri="{FF2B5EF4-FFF2-40B4-BE49-F238E27FC236}">
                <a16:creationId xmlns:a16="http://schemas.microsoft.com/office/drawing/2014/main" id="{5C9094DF-863D-CE3C-EDF6-2A80EA03308A}"/>
              </a:ext>
            </a:extLst>
          </p:cNvPr>
          <p:cNvPicPr>
            <a:picLocks noChangeAspect="1"/>
          </p:cNvPicPr>
          <p:nvPr/>
        </p:nvPicPr>
        <p:blipFill>
          <a:blip r:embed="rId2"/>
          <a:srcRect l="6184" t="11462" r="48290" b="3626"/>
          <a:stretch>
            <a:fillRect/>
          </a:stretch>
        </p:blipFill>
        <p:spPr>
          <a:xfrm>
            <a:off x="3472668" y="0"/>
            <a:ext cx="5550569" cy="5823285"/>
          </a:xfrm>
          <a:prstGeom prst="rect">
            <a:avLst/>
          </a:prstGeom>
        </p:spPr>
      </p:pic>
      <p:pic>
        <p:nvPicPr>
          <p:cNvPr id="9" name="Picture 8">
            <a:extLst>
              <a:ext uri="{FF2B5EF4-FFF2-40B4-BE49-F238E27FC236}">
                <a16:creationId xmlns:a16="http://schemas.microsoft.com/office/drawing/2014/main" id="{D7BADBCB-31CD-92FC-2C76-B6AC4FCE270D}"/>
              </a:ext>
            </a:extLst>
          </p:cNvPr>
          <p:cNvPicPr>
            <a:picLocks noChangeAspect="1"/>
          </p:cNvPicPr>
          <p:nvPr/>
        </p:nvPicPr>
        <p:blipFill>
          <a:blip r:embed="rId3"/>
          <a:srcRect l="26842" t="9824" r="47237" b="9708"/>
          <a:stretch>
            <a:fillRect/>
          </a:stretch>
        </p:blipFill>
        <p:spPr>
          <a:xfrm>
            <a:off x="9023237" y="386191"/>
            <a:ext cx="3160296" cy="5518485"/>
          </a:xfrm>
          <a:prstGeom prst="rect">
            <a:avLst/>
          </a:prstGeom>
        </p:spPr>
      </p:pic>
      <p:sp>
        <p:nvSpPr>
          <p:cNvPr id="10" name="Text Placeholder 2">
            <a:extLst>
              <a:ext uri="{FF2B5EF4-FFF2-40B4-BE49-F238E27FC236}">
                <a16:creationId xmlns:a16="http://schemas.microsoft.com/office/drawing/2014/main" id="{2544F52D-AB77-5963-BC48-8F0601345185}"/>
              </a:ext>
            </a:extLst>
          </p:cNvPr>
          <p:cNvSpPr>
            <a:spLocks noGrp="1"/>
          </p:cNvSpPr>
          <p:nvPr>
            <p:ph type="body" idx="4294967295"/>
          </p:nvPr>
        </p:nvSpPr>
        <p:spPr>
          <a:xfrm>
            <a:off x="432803" y="1758949"/>
            <a:ext cx="2413329" cy="3340102"/>
          </a:xfrm>
        </p:spPr>
        <p:txBody>
          <a:bodyPr/>
          <a:lstStyle/>
          <a:p>
            <a:pPr marL="0" indent="0">
              <a:buNone/>
            </a:pPr>
            <a:r>
              <a:rPr lang="en-GB" sz="2000" dirty="0"/>
              <a:t>I did get a response from Finley, but they haven’t responded to my questions yet.</a:t>
            </a:r>
          </a:p>
          <a:p>
            <a:pPr marL="0" indent="0">
              <a:buNone/>
            </a:pPr>
            <a:r>
              <a:rPr lang="en-GB" sz="2000" dirty="0"/>
              <a:t> I really like their work as they take a horror/more realistic look to a kid’s show I was a fan of. </a:t>
            </a:r>
          </a:p>
        </p:txBody>
      </p:sp>
    </p:spTree>
    <p:extLst>
      <p:ext uri="{BB962C8B-B14F-4D97-AF65-F5344CB8AC3E}">
        <p14:creationId xmlns:p14="http://schemas.microsoft.com/office/powerpoint/2010/main" val="52296727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335AE-73B1-D3DA-A801-BB9B40963044}"/>
              </a:ext>
            </a:extLst>
          </p:cNvPr>
          <p:cNvSpPr>
            <a:spLocks noGrp="1"/>
          </p:cNvSpPr>
          <p:nvPr>
            <p:ph type="title"/>
          </p:nvPr>
        </p:nvSpPr>
        <p:spPr/>
        <p:txBody>
          <a:bodyPr/>
          <a:lstStyle/>
          <a:p>
            <a:r>
              <a:rPr lang="en-GB" dirty="0"/>
              <a:t>Engaging with the industry </a:t>
            </a:r>
          </a:p>
        </p:txBody>
      </p:sp>
      <p:sp>
        <p:nvSpPr>
          <p:cNvPr id="3" name="Text Placeholder 2">
            <a:extLst>
              <a:ext uri="{FF2B5EF4-FFF2-40B4-BE49-F238E27FC236}">
                <a16:creationId xmlns:a16="http://schemas.microsoft.com/office/drawing/2014/main" id="{2D805D92-7A09-B1BD-F3BD-8B3FDDB8D40A}"/>
              </a:ext>
            </a:extLst>
          </p:cNvPr>
          <p:cNvSpPr>
            <a:spLocks noGrp="1"/>
          </p:cNvSpPr>
          <p:nvPr>
            <p:ph type="body" idx="4294967295"/>
          </p:nvPr>
        </p:nvSpPr>
        <p:spPr>
          <a:xfrm>
            <a:off x="641352" y="1917697"/>
            <a:ext cx="5069638" cy="3340102"/>
          </a:xfrm>
        </p:spPr>
        <p:txBody>
          <a:bodyPr/>
          <a:lstStyle/>
          <a:p>
            <a:pPr marL="0" indent="0">
              <a:buNone/>
            </a:pPr>
            <a:r>
              <a:rPr lang="en-GB" sz="2400" dirty="0" err="1"/>
              <a:t>Amandaboss.illustration</a:t>
            </a:r>
            <a:r>
              <a:rPr lang="en-GB" sz="2400" dirty="0"/>
              <a:t> is one of the people I messaged, and she responded to my message, and I feel like we had a productive conversation about her experience as an artist and I have definitely learned from her. She even gave me advice on how I could grow my audience based on what has work for her. </a:t>
            </a:r>
          </a:p>
        </p:txBody>
      </p:sp>
      <p:pic>
        <p:nvPicPr>
          <p:cNvPr id="5" name="Picture 4">
            <a:extLst>
              <a:ext uri="{FF2B5EF4-FFF2-40B4-BE49-F238E27FC236}">
                <a16:creationId xmlns:a16="http://schemas.microsoft.com/office/drawing/2014/main" id="{59ABFDF1-6651-B8CF-D127-BB747FCFCE60}"/>
              </a:ext>
            </a:extLst>
          </p:cNvPr>
          <p:cNvPicPr>
            <a:picLocks noChangeAspect="1"/>
          </p:cNvPicPr>
          <p:nvPr/>
        </p:nvPicPr>
        <p:blipFill>
          <a:blip r:embed="rId2"/>
          <a:srcRect l="31579" t="7737"/>
          <a:stretch>
            <a:fillRect/>
          </a:stretch>
        </p:blipFill>
        <p:spPr>
          <a:xfrm>
            <a:off x="6272463" y="9029"/>
            <a:ext cx="3353519" cy="2543685"/>
          </a:xfrm>
          <a:prstGeom prst="rect">
            <a:avLst/>
          </a:prstGeom>
        </p:spPr>
      </p:pic>
      <p:pic>
        <p:nvPicPr>
          <p:cNvPr id="7" name="Picture 6">
            <a:extLst>
              <a:ext uri="{FF2B5EF4-FFF2-40B4-BE49-F238E27FC236}">
                <a16:creationId xmlns:a16="http://schemas.microsoft.com/office/drawing/2014/main" id="{9C371961-0F03-1B7F-F20C-15F17C1A2F34}"/>
              </a:ext>
            </a:extLst>
          </p:cNvPr>
          <p:cNvPicPr>
            <a:picLocks noChangeAspect="1"/>
          </p:cNvPicPr>
          <p:nvPr/>
        </p:nvPicPr>
        <p:blipFill>
          <a:blip r:embed="rId3"/>
          <a:srcRect l="30395" t="7737" r="2500" b="5029"/>
          <a:stretch>
            <a:fillRect/>
          </a:stretch>
        </p:blipFill>
        <p:spPr>
          <a:xfrm>
            <a:off x="8350458" y="1710504"/>
            <a:ext cx="3478647" cy="2543685"/>
          </a:xfrm>
          <a:prstGeom prst="rect">
            <a:avLst/>
          </a:prstGeom>
        </p:spPr>
      </p:pic>
      <p:pic>
        <p:nvPicPr>
          <p:cNvPr id="9" name="Picture 8">
            <a:extLst>
              <a:ext uri="{FF2B5EF4-FFF2-40B4-BE49-F238E27FC236}">
                <a16:creationId xmlns:a16="http://schemas.microsoft.com/office/drawing/2014/main" id="{A409FE98-5393-EE08-8D6A-F1A45965EB67}"/>
              </a:ext>
            </a:extLst>
          </p:cNvPr>
          <p:cNvPicPr>
            <a:picLocks noChangeAspect="1"/>
          </p:cNvPicPr>
          <p:nvPr/>
        </p:nvPicPr>
        <p:blipFill>
          <a:blip r:embed="rId4"/>
          <a:srcRect l="30526" t="7737" r="1448" b="7737"/>
          <a:stretch>
            <a:fillRect/>
          </a:stretch>
        </p:blipFill>
        <p:spPr>
          <a:xfrm>
            <a:off x="6272463" y="3192380"/>
            <a:ext cx="3639341" cy="2543686"/>
          </a:xfrm>
          <a:prstGeom prst="rect">
            <a:avLst/>
          </a:prstGeom>
        </p:spPr>
      </p:pic>
    </p:spTree>
    <p:extLst>
      <p:ext uri="{BB962C8B-B14F-4D97-AF65-F5344CB8AC3E}">
        <p14:creationId xmlns:p14="http://schemas.microsoft.com/office/powerpoint/2010/main" val="16589263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FC5D0-70F0-6CF2-4FF8-282F496ACF09}"/>
              </a:ext>
            </a:extLst>
          </p:cNvPr>
          <p:cNvSpPr>
            <a:spLocks noGrp="1"/>
          </p:cNvSpPr>
          <p:nvPr>
            <p:ph type="title"/>
          </p:nvPr>
        </p:nvSpPr>
        <p:spPr/>
        <p:txBody>
          <a:bodyPr/>
          <a:lstStyle/>
          <a:p>
            <a:r>
              <a:rPr lang="en-GB" dirty="0"/>
              <a:t>Future of Employment</a:t>
            </a:r>
          </a:p>
        </p:txBody>
      </p:sp>
      <p:sp>
        <p:nvSpPr>
          <p:cNvPr id="3" name="Text Placeholder 2">
            <a:extLst>
              <a:ext uri="{FF2B5EF4-FFF2-40B4-BE49-F238E27FC236}">
                <a16:creationId xmlns:a16="http://schemas.microsoft.com/office/drawing/2014/main" id="{A7CB972B-E621-3B2D-773D-23E652A0A715}"/>
              </a:ext>
            </a:extLst>
          </p:cNvPr>
          <p:cNvSpPr>
            <a:spLocks noGrp="1"/>
          </p:cNvSpPr>
          <p:nvPr>
            <p:ph type="body" idx="4294967295"/>
          </p:nvPr>
        </p:nvSpPr>
        <p:spPr>
          <a:xfrm>
            <a:off x="641351" y="1524000"/>
            <a:ext cx="4620460" cy="4188171"/>
          </a:xfrm>
        </p:spPr>
        <p:txBody>
          <a:bodyPr/>
          <a:lstStyle/>
          <a:p>
            <a:pPr marL="0" indent="0">
              <a:buNone/>
            </a:pPr>
            <a:r>
              <a:rPr lang="en-GB" sz="1800" dirty="0"/>
              <a:t>Space Tour Guide:</a:t>
            </a:r>
          </a:p>
          <a:p>
            <a:pPr marL="0" indent="0">
              <a:buNone/>
            </a:pPr>
            <a:r>
              <a:rPr lang="en-GB" sz="1800" dirty="0"/>
              <a:t>In the future where space travel is more commercial and everybody is doing it. People now give tour guides in space. Showing people the big void that’s occasionally broken up by a cool star or a planet. It’s like the ocean gate submersible. By going up with the tour group in a ship and going on a tour of space. Going around a route that takes you around the moon and to around mars so that you can view the planets and their neighbouring planets. You would need good customer service skills, skills in astrology, knowledge about how rockets work and space training. </a:t>
            </a:r>
          </a:p>
        </p:txBody>
      </p:sp>
      <p:pic>
        <p:nvPicPr>
          <p:cNvPr id="5" name="Picture 4">
            <a:extLst>
              <a:ext uri="{FF2B5EF4-FFF2-40B4-BE49-F238E27FC236}">
                <a16:creationId xmlns:a16="http://schemas.microsoft.com/office/drawing/2014/main" id="{51C0D9FA-0A7A-5A14-283C-B4F2B217AA8E}"/>
              </a:ext>
            </a:extLst>
          </p:cNvPr>
          <p:cNvPicPr>
            <a:picLocks noChangeAspect="1"/>
          </p:cNvPicPr>
          <p:nvPr/>
        </p:nvPicPr>
        <p:blipFill>
          <a:blip r:embed="rId2"/>
          <a:srcRect l="6711" t="18714" r="53158" b="23334"/>
          <a:stretch>
            <a:fillRect/>
          </a:stretch>
        </p:blipFill>
        <p:spPr>
          <a:xfrm>
            <a:off x="5469218" y="530571"/>
            <a:ext cx="6378966" cy="5181601"/>
          </a:xfrm>
          <a:prstGeom prst="rect">
            <a:avLst/>
          </a:prstGeom>
        </p:spPr>
      </p:pic>
    </p:spTree>
    <p:extLst>
      <p:ext uri="{BB962C8B-B14F-4D97-AF65-F5344CB8AC3E}">
        <p14:creationId xmlns:p14="http://schemas.microsoft.com/office/powerpoint/2010/main" val="327771495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7BCC8-C127-4065-A3E6-5B705EA4C1D1}"/>
              </a:ext>
            </a:extLst>
          </p:cNvPr>
          <p:cNvSpPr>
            <a:spLocks noGrp="1"/>
          </p:cNvSpPr>
          <p:nvPr>
            <p:ph type="title"/>
          </p:nvPr>
        </p:nvSpPr>
        <p:spPr>
          <a:xfrm>
            <a:off x="641351" y="530571"/>
            <a:ext cx="5743407" cy="1162879"/>
          </a:xfrm>
        </p:spPr>
        <p:txBody>
          <a:bodyPr/>
          <a:lstStyle/>
          <a:p>
            <a:r>
              <a:rPr lang="en-GB" dirty="0"/>
              <a:t>Contact List/Professional Network</a:t>
            </a:r>
          </a:p>
        </p:txBody>
      </p:sp>
      <p:sp>
        <p:nvSpPr>
          <p:cNvPr id="3" name="Text Placeholder 2">
            <a:extLst>
              <a:ext uri="{FF2B5EF4-FFF2-40B4-BE49-F238E27FC236}">
                <a16:creationId xmlns:a16="http://schemas.microsoft.com/office/drawing/2014/main" id="{028D1C4C-1171-B016-0177-2AF50D57498B}"/>
              </a:ext>
            </a:extLst>
          </p:cNvPr>
          <p:cNvSpPr>
            <a:spLocks noGrp="1"/>
          </p:cNvSpPr>
          <p:nvPr>
            <p:ph type="body" idx="4294967295"/>
          </p:nvPr>
        </p:nvSpPr>
        <p:spPr>
          <a:xfrm>
            <a:off x="641351" y="1917697"/>
            <a:ext cx="4780881" cy="3340102"/>
          </a:xfrm>
        </p:spPr>
        <p:txBody>
          <a:bodyPr/>
          <a:lstStyle/>
          <a:p>
            <a:pPr marL="0" indent="0">
              <a:buNone/>
            </a:pPr>
            <a:r>
              <a:rPr lang="en-GB" sz="2000" dirty="0"/>
              <a:t>As I am just starting with engaging with the industry and building a contacts list/professional network. So, at the moment, its just friends or family who also work in the industry, but I hope to expand it more.</a:t>
            </a:r>
          </a:p>
          <a:p>
            <a:pPr marL="0" indent="0">
              <a:buNone/>
            </a:pPr>
            <a:r>
              <a:rPr lang="en-GB" sz="2000" dirty="0"/>
              <a:t> Here is a link to the document:</a:t>
            </a:r>
          </a:p>
        </p:txBody>
      </p:sp>
      <p:pic>
        <p:nvPicPr>
          <p:cNvPr id="5" name="Picture 4">
            <a:extLst>
              <a:ext uri="{FF2B5EF4-FFF2-40B4-BE49-F238E27FC236}">
                <a16:creationId xmlns:a16="http://schemas.microsoft.com/office/drawing/2014/main" id="{7CBB2532-83C9-21D0-D63F-40697FBC0567}"/>
              </a:ext>
            </a:extLst>
          </p:cNvPr>
          <p:cNvPicPr>
            <a:picLocks noChangeAspect="1"/>
          </p:cNvPicPr>
          <p:nvPr/>
        </p:nvPicPr>
        <p:blipFill>
          <a:blip r:embed="rId2"/>
          <a:srcRect l="26053" t="21287" r="41052" b="5731"/>
          <a:stretch>
            <a:fillRect/>
          </a:stretch>
        </p:blipFill>
        <p:spPr>
          <a:xfrm>
            <a:off x="6440132" y="0"/>
            <a:ext cx="5495194" cy="6858000"/>
          </a:xfrm>
          <a:prstGeom prst="rect">
            <a:avLst/>
          </a:prstGeom>
        </p:spPr>
      </p:pic>
      <p:sp>
        <p:nvSpPr>
          <p:cNvPr id="7" name="Rectangle 2">
            <a:extLst>
              <a:ext uri="{FF2B5EF4-FFF2-40B4-BE49-F238E27FC236}">
                <a16:creationId xmlns:a16="http://schemas.microsoft.com/office/drawing/2014/main" id="{0BB80087-F77B-E7EC-4CF0-A6740DCB6569}"/>
              </a:ext>
            </a:extLst>
          </p:cNvPr>
          <p:cNvSpPr>
            <a:spLocks noChangeArrowheads="1"/>
          </p:cNvSpPr>
          <p:nvPr/>
        </p:nvSpPr>
        <p:spPr bwMode="auto">
          <a:xfrm>
            <a:off x="641351" y="4908884"/>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3"/>
              </a:rPr>
              <a:t>Maisie Clapham Professional Network.docx</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8406300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65ED8-EA14-8C35-8B07-58A3C23D8F3E}"/>
              </a:ext>
            </a:extLst>
          </p:cNvPr>
          <p:cNvSpPr>
            <a:spLocks noGrp="1"/>
          </p:cNvSpPr>
          <p:nvPr>
            <p:ph type="title"/>
          </p:nvPr>
        </p:nvSpPr>
        <p:spPr/>
        <p:txBody>
          <a:bodyPr/>
          <a:lstStyle/>
          <a:p>
            <a:r>
              <a:rPr lang="en-GB" dirty="0"/>
              <a:t>Creative CV</a:t>
            </a:r>
          </a:p>
        </p:txBody>
      </p:sp>
      <p:sp>
        <p:nvSpPr>
          <p:cNvPr id="3" name="Text Placeholder 2">
            <a:extLst>
              <a:ext uri="{FF2B5EF4-FFF2-40B4-BE49-F238E27FC236}">
                <a16:creationId xmlns:a16="http://schemas.microsoft.com/office/drawing/2014/main" id="{CE7043EA-2411-EBA0-8B92-F6F998F1430F}"/>
              </a:ext>
            </a:extLst>
          </p:cNvPr>
          <p:cNvSpPr>
            <a:spLocks noGrp="1"/>
          </p:cNvSpPr>
          <p:nvPr>
            <p:ph type="body" idx="4294967295"/>
          </p:nvPr>
        </p:nvSpPr>
        <p:spPr>
          <a:xfrm>
            <a:off x="641351" y="1519730"/>
            <a:ext cx="3690017" cy="3340102"/>
          </a:xfrm>
        </p:spPr>
        <p:txBody>
          <a:bodyPr/>
          <a:lstStyle/>
          <a:p>
            <a:pPr marL="0" indent="0">
              <a:buNone/>
            </a:pPr>
            <a:r>
              <a:rPr lang="en-GB" dirty="0">
                <a:hlinkClick r:id="rId2"/>
              </a:rPr>
              <a:t>Maisie Clapham CV.docx</a:t>
            </a:r>
            <a:endParaRPr lang="en-GB" dirty="0"/>
          </a:p>
          <a:p>
            <a:pPr marL="0" indent="0">
              <a:buNone/>
            </a:pPr>
            <a:r>
              <a:rPr lang="en-GB" sz="1800" dirty="0"/>
              <a:t>That is a link to my artist CV, I don't have a lot of artistic experience as I haven’t done pieces for anybody paid or unpaid. So, I just wrote about the experience and skills I got from my different custom services jobs, applying them and the skills that overlap with each other.  </a:t>
            </a:r>
          </a:p>
        </p:txBody>
      </p:sp>
      <p:pic>
        <p:nvPicPr>
          <p:cNvPr id="8" name="Picture 7">
            <a:extLst>
              <a:ext uri="{FF2B5EF4-FFF2-40B4-BE49-F238E27FC236}">
                <a16:creationId xmlns:a16="http://schemas.microsoft.com/office/drawing/2014/main" id="{2C88F1D1-A915-B6F1-4BF1-0B226906DC1F}"/>
              </a:ext>
            </a:extLst>
          </p:cNvPr>
          <p:cNvPicPr>
            <a:picLocks noChangeAspect="1"/>
          </p:cNvPicPr>
          <p:nvPr/>
        </p:nvPicPr>
        <p:blipFill>
          <a:blip r:embed="rId3"/>
          <a:srcRect l="14792" t="16667" r="16579" b="5497"/>
          <a:stretch>
            <a:fillRect/>
          </a:stretch>
        </p:blipFill>
        <p:spPr>
          <a:xfrm>
            <a:off x="4612537" y="1375351"/>
            <a:ext cx="6935832" cy="4424793"/>
          </a:xfrm>
          <a:prstGeom prst="rect">
            <a:avLst/>
          </a:prstGeom>
        </p:spPr>
      </p:pic>
    </p:spTree>
    <p:extLst>
      <p:ext uri="{BB962C8B-B14F-4D97-AF65-F5344CB8AC3E}">
        <p14:creationId xmlns:p14="http://schemas.microsoft.com/office/powerpoint/2010/main" val="52863096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B13DE-70F1-A37A-5340-59285007B789}"/>
              </a:ext>
            </a:extLst>
          </p:cNvPr>
          <p:cNvSpPr>
            <a:spLocks noGrp="1"/>
          </p:cNvSpPr>
          <p:nvPr>
            <p:ph type="title"/>
          </p:nvPr>
        </p:nvSpPr>
        <p:spPr/>
        <p:txBody>
          <a:bodyPr/>
          <a:lstStyle/>
          <a:p>
            <a:r>
              <a:rPr lang="en-GB" dirty="0"/>
              <a:t>Cover letter</a:t>
            </a:r>
          </a:p>
        </p:txBody>
      </p:sp>
      <p:sp>
        <p:nvSpPr>
          <p:cNvPr id="3" name="Text Placeholder 2">
            <a:extLst>
              <a:ext uri="{FF2B5EF4-FFF2-40B4-BE49-F238E27FC236}">
                <a16:creationId xmlns:a16="http://schemas.microsoft.com/office/drawing/2014/main" id="{B6046A1B-A71F-2600-EB65-E9F50D5F2F56}"/>
              </a:ext>
            </a:extLst>
          </p:cNvPr>
          <p:cNvSpPr>
            <a:spLocks noGrp="1"/>
          </p:cNvSpPr>
          <p:nvPr>
            <p:ph type="body" idx="4294967295"/>
          </p:nvPr>
        </p:nvSpPr>
        <p:spPr>
          <a:xfrm>
            <a:off x="641351" y="1917697"/>
            <a:ext cx="10907018" cy="3340102"/>
          </a:xfrm>
        </p:spPr>
        <p:txBody>
          <a:bodyPr/>
          <a:lstStyle/>
          <a:p>
            <a:pPr marL="0" indent="0">
              <a:buNone/>
            </a:pPr>
            <a:r>
              <a:rPr lang="en-GB" dirty="0"/>
              <a:t>For writing my cover letter, I stuck roughly to a guideline uploaded by the UK government.</a:t>
            </a:r>
          </a:p>
          <a:p>
            <a:pPr marL="0" indent="0">
              <a:buNone/>
            </a:pPr>
            <a:r>
              <a:rPr lang="en-GB" dirty="0">
                <a:hlinkClick r:id="rId2"/>
              </a:rPr>
              <a:t>https://nationalcareers.service.gov.uk/careers-advice/covering-letter</a:t>
            </a:r>
            <a:r>
              <a:rPr lang="en-GB" dirty="0"/>
              <a:t> </a:t>
            </a:r>
          </a:p>
          <a:p>
            <a:pPr marL="0" indent="0">
              <a:buNone/>
            </a:pPr>
            <a:r>
              <a:rPr lang="en-GB" dirty="0"/>
              <a:t>When writing my cover letter, it was a rough guide to how it would be as for certain companies, I will find out more about their values and the career to include in the cover letter but for now I left it vague. </a:t>
            </a:r>
          </a:p>
        </p:txBody>
      </p:sp>
    </p:spTree>
    <p:extLst>
      <p:ext uri="{BB962C8B-B14F-4D97-AF65-F5344CB8AC3E}">
        <p14:creationId xmlns:p14="http://schemas.microsoft.com/office/powerpoint/2010/main" val="186721903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FE761-A868-9CAB-E87E-69DAE4CF1E58}"/>
              </a:ext>
            </a:extLst>
          </p:cNvPr>
          <p:cNvSpPr>
            <a:spLocks noGrp="1"/>
          </p:cNvSpPr>
          <p:nvPr>
            <p:ph type="title"/>
          </p:nvPr>
        </p:nvSpPr>
        <p:spPr/>
        <p:txBody>
          <a:bodyPr/>
          <a:lstStyle/>
          <a:p>
            <a:r>
              <a:rPr lang="en-GB" dirty="0"/>
              <a:t>Cover Letter</a:t>
            </a:r>
          </a:p>
        </p:txBody>
      </p:sp>
      <p:sp>
        <p:nvSpPr>
          <p:cNvPr id="3" name="Text Placeholder 2">
            <a:extLst>
              <a:ext uri="{FF2B5EF4-FFF2-40B4-BE49-F238E27FC236}">
                <a16:creationId xmlns:a16="http://schemas.microsoft.com/office/drawing/2014/main" id="{62A2D41F-739A-B6DC-B5B1-064EA4BA553F}"/>
              </a:ext>
            </a:extLst>
          </p:cNvPr>
          <p:cNvSpPr>
            <a:spLocks noGrp="1"/>
          </p:cNvSpPr>
          <p:nvPr>
            <p:ph type="body" idx="4294967295"/>
          </p:nvPr>
        </p:nvSpPr>
        <p:spPr>
          <a:xfrm>
            <a:off x="641351" y="1917697"/>
            <a:ext cx="4283575" cy="3340102"/>
          </a:xfrm>
        </p:spPr>
        <p:txBody>
          <a:bodyPr/>
          <a:lstStyle/>
          <a:p>
            <a:pPr marL="0" indent="0">
              <a:buNone/>
            </a:pPr>
            <a:r>
              <a:rPr lang="en-GB" sz="1800" dirty="0"/>
              <a:t>Here is a link to the cover letter, just so you can read it clearly as it isn’t easy to read on the screenshot. I used the same font as I did my CV just to make them fit together better. I kept it simple as I didn’t want it to be hard for people to read. </a:t>
            </a:r>
          </a:p>
          <a:p>
            <a:pPr marL="0" indent="0">
              <a:buNone/>
            </a:pPr>
            <a:endParaRPr lang="en-GB" sz="1800" dirty="0"/>
          </a:p>
          <a:p>
            <a:pPr marL="0" indent="0">
              <a:buNone/>
            </a:pPr>
            <a:r>
              <a:rPr lang="en-GB" sz="1800" dirty="0">
                <a:hlinkClick r:id="rId2"/>
              </a:rPr>
              <a:t>Maisie Clapham Cover Letter </a:t>
            </a:r>
            <a:r>
              <a:rPr lang="en-GB" sz="1800" dirty="0" err="1">
                <a:hlinkClick r:id="rId2"/>
              </a:rPr>
              <a:t>Example.odt</a:t>
            </a:r>
            <a:r>
              <a:rPr lang="en-GB" sz="1800" dirty="0"/>
              <a:t> </a:t>
            </a:r>
          </a:p>
        </p:txBody>
      </p:sp>
      <p:pic>
        <p:nvPicPr>
          <p:cNvPr id="5" name="Picture 4">
            <a:extLst>
              <a:ext uri="{FF2B5EF4-FFF2-40B4-BE49-F238E27FC236}">
                <a16:creationId xmlns:a16="http://schemas.microsoft.com/office/drawing/2014/main" id="{126B02D4-C524-E9EC-30F3-FC10595380B6}"/>
              </a:ext>
            </a:extLst>
          </p:cNvPr>
          <p:cNvPicPr>
            <a:picLocks noChangeAspect="1"/>
          </p:cNvPicPr>
          <p:nvPr/>
        </p:nvPicPr>
        <p:blipFill>
          <a:blip r:embed="rId3"/>
          <a:srcRect l="15001" t="18012" r="56315" b="10175"/>
          <a:stretch>
            <a:fillRect/>
          </a:stretch>
        </p:blipFill>
        <p:spPr>
          <a:xfrm>
            <a:off x="6521854" y="0"/>
            <a:ext cx="4869850" cy="6858000"/>
          </a:xfrm>
          <a:prstGeom prst="rect">
            <a:avLst/>
          </a:prstGeom>
        </p:spPr>
      </p:pic>
    </p:spTree>
    <p:extLst>
      <p:ext uri="{BB962C8B-B14F-4D97-AF65-F5344CB8AC3E}">
        <p14:creationId xmlns:p14="http://schemas.microsoft.com/office/powerpoint/2010/main" val="413518354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B181F-547A-7C10-95A7-F54122B96A01}"/>
              </a:ext>
            </a:extLst>
          </p:cNvPr>
          <p:cNvSpPr>
            <a:spLocks noGrp="1"/>
          </p:cNvSpPr>
          <p:nvPr>
            <p:ph type="title"/>
          </p:nvPr>
        </p:nvSpPr>
        <p:spPr/>
        <p:txBody>
          <a:bodyPr/>
          <a:lstStyle/>
          <a:p>
            <a:r>
              <a:rPr lang="en-GB" dirty="0"/>
              <a:t>Links</a:t>
            </a:r>
          </a:p>
        </p:txBody>
      </p:sp>
      <p:sp>
        <p:nvSpPr>
          <p:cNvPr id="3" name="Text Placeholder 2">
            <a:extLst>
              <a:ext uri="{FF2B5EF4-FFF2-40B4-BE49-F238E27FC236}">
                <a16:creationId xmlns:a16="http://schemas.microsoft.com/office/drawing/2014/main" id="{9C17F8CE-D875-41B1-1252-42C607DE0654}"/>
              </a:ext>
            </a:extLst>
          </p:cNvPr>
          <p:cNvSpPr>
            <a:spLocks noGrp="1"/>
          </p:cNvSpPr>
          <p:nvPr>
            <p:ph type="body" idx="4294967295"/>
          </p:nvPr>
        </p:nvSpPr>
        <p:spPr/>
        <p:txBody>
          <a:bodyPr/>
          <a:lstStyle/>
          <a:p>
            <a:pPr marL="0" indent="0">
              <a:buNone/>
            </a:pPr>
            <a:r>
              <a:rPr lang="en-GB" sz="2400" dirty="0"/>
              <a:t>If the links do not work, I am happy to send copies of them over email. I have tested them and they do work but if they don’t just in case, I can send them. </a:t>
            </a:r>
          </a:p>
        </p:txBody>
      </p:sp>
    </p:spTree>
    <p:extLst>
      <p:ext uri="{BB962C8B-B14F-4D97-AF65-F5344CB8AC3E}">
        <p14:creationId xmlns:p14="http://schemas.microsoft.com/office/powerpoint/2010/main" val="383578520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8323A-FDAD-95DF-F795-F652D1597604}"/>
              </a:ext>
            </a:extLst>
          </p:cNvPr>
          <p:cNvSpPr>
            <a:spLocks noGrp="1"/>
          </p:cNvSpPr>
          <p:nvPr>
            <p:ph type="title"/>
          </p:nvPr>
        </p:nvSpPr>
        <p:spPr/>
        <p:txBody>
          <a:bodyPr/>
          <a:lstStyle/>
          <a:p>
            <a:r>
              <a:rPr lang="en-GB" dirty="0"/>
              <a:t>Final Evaluation</a:t>
            </a:r>
          </a:p>
        </p:txBody>
      </p:sp>
      <p:sp>
        <p:nvSpPr>
          <p:cNvPr id="3" name="Text Placeholder 2">
            <a:extLst>
              <a:ext uri="{FF2B5EF4-FFF2-40B4-BE49-F238E27FC236}">
                <a16:creationId xmlns:a16="http://schemas.microsoft.com/office/drawing/2014/main" id="{B1809599-D067-0278-D0DC-E4DA3166D8D0}"/>
              </a:ext>
            </a:extLst>
          </p:cNvPr>
          <p:cNvSpPr>
            <a:spLocks noGrp="1"/>
          </p:cNvSpPr>
          <p:nvPr>
            <p:ph type="body" idx="4294967295"/>
          </p:nvPr>
        </p:nvSpPr>
        <p:spPr/>
        <p:txBody>
          <a:bodyPr/>
          <a:lstStyle/>
          <a:p>
            <a:pPr marL="0" indent="0">
              <a:buNone/>
            </a:pPr>
            <a:r>
              <a:rPr lang="en-GB" sz="2400" dirty="0"/>
              <a:t>Over the course of the two assessments, I have learned a lot about the industry. Even </a:t>
            </a:r>
            <a:r>
              <a:rPr lang="en-GB" sz="2400" dirty="0" err="1"/>
              <a:t>amandaboss.illustration</a:t>
            </a:r>
            <a:r>
              <a:rPr lang="en-GB" sz="2400" dirty="0"/>
              <a:t> who gave me some helpful advice about how to grow my brand. I found this really helpful and they even offered to tag me in a video explaining how they do commissions. Identifying my skills and where I could improve my work. Creating things like a business card, letterheads and even a compliment slip was something I hadn’t thought about yet but now I have the ready for the next step. I want to continue building my audience and brand, so I will continue with building my media presence by taking part in more art trends and challenges. Then I can start to think about selling prints and taking parts in conventions. I can’t wait to begin the next part of my art journey, and I think this module has really help me learn that. </a:t>
            </a:r>
          </a:p>
        </p:txBody>
      </p:sp>
    </p:spTree>
    <p:extLst>
      <p:ext uri="{BB962C8B-B14F-4D97-AF65-F5344CB8AC3E}">
        <p14:creationId xmlns:p14="http://schemas.microsoft.com/office/powerpoint/2010/main" val="182110233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D7716-D09E-89C7-9B9A-4EF8AFE4EF7F}"/>
              </a:ext>
            </a:extLst>
          </p:cNvPr>
          <p:cNvSpPr txBox="1">
            <a:spLocks noGrp="1"/>
          </p:cNvSpPr>
          <p:nvPr>
            <p:ph type="title"/>
          </p:nvPr>
        </p:nvSpPr>
        <p:spPr/>
        <p:txBody>
          <a:bodyPr/>
          <a:lstStyle/>
          <a:p>
            <a:pPr lvl="0"/>
            <a:r>
              <a:rPr lang="en-US"/>
              <a:t>Thank you</a:t>
            </a:r>
          </a:p>
        </p:txBody>
      </p:sp>
      <p:sp>
        <p:nvSpPr>
          <p:cNvPr id="3" name="Content Placeholder 2">
            <a:extLst>
              <a:ext uri="{FF2B5EF4-FFF2-40B4-BE49-F238E27FC236}">
                <a16:creationId xmlns:a16="http://schemas.microsoft.com/office/drawing/2014/main" id="{246F2E00-6CAC-E4F8-9C62-DBB577F66152}"/>
              </a:ext>
            </a:extLst>
          </p:cNvPr>
          <p:cNvSpPr txBox="1">
            <a:spLocks noGrp="1"/>
          </p:cNvSpPr>
          <p:nvPr>
            <p:ph type="body" idx="4294967295"/>
          </p:nvPr>
        </p:nvSpPr>
        <p:spPr>
          <a:xfrm>
            <a:off x="7717197" y="1788337"/>
            <a:ext cx="3103199" cy="3092537"/>
          </a:xfrm>
        </p:spPr>
        <p:txBody>
          <a:bodyPr tIns="0" bIns="0" anchor="ctr"/>
          <a:lstStyle/>
          <a:p>
            <a:pPr marL="0" lvl="0" indent="0">
              <a:lnSpc>
                <a:spcPct val="150000"/>
              </a:lnSpc>
              <a:buNone/>
            </a:pPr>
            <a:r>
              <a:rPr lang="en-US" sz="1800"/>
              <a:t>Maisie Clapham</a:t>
            </a:r>
          </a:p>
        </p:txBody>
      </p:sp>
      <p:sp>
        <p:nvSpPr>
          <p:cNvPr id="4" name="Date Placeholder 3">
            <a:extLst>
              <a:ext uri="{FF2B5EF4-FFF2-40B4-BE49-F238E27FC236}">
                <a16:creationId xmlns:a16="http://schemas.microsoft.com/office/drawing/2014/main" id="{15765384-A890-9DB2-3EE1-4D1D9AAD395F}"/>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E95C15A-ECA1-4D85-B128-FD7A518C477F}"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5" name="Slide Number Placeholder 4">
            <a:extLst>
              <a:ext uri="{FF2B5EF4-FFF2-40B4-BE49-F238E27FC236}">
                <a16:creationId xmlns:a16="http://schemas.microsoft.com/office/drawing/2014/main" id="{811F5F45-06F3-5936-2907-3B2B0AFA6DA3}"/>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E46C981-BA8A-4C92-82DC-F9F914036E20}" type="slidenum">
              <a:rPr lang="en-US" sz="1800" b="0" i="0" u="none" strike="noStrike" kern="1200" cap="none" spc="0" baseline="0">
                <a:solidFill>
                  <a:srgbClr val="000000"/>
                </a:solidFill>
                <a:uFillTx/>
                <a:latin typeface="Jumble"/>
              </a:rPr>
              <a:t>92</a:t>
            </a:fld>
            <a:endParaRPr lang="en-US" sz="1800" b="0" i="0" u="none" strike="noStrike" kern="1200" cap="none" spc="0" baseline="0">
              <a:solidFill>
                <a:srgbClr val="000000"/>
              </a:solidFill>
              <a:uFillTx/>
              <a:latin typeface="Jumble"/>
            </a:endParaRPr>
          </a:p>
        </p:txBody>
      </p:sp>
    </p:spTree>
  </p:cSld>
  <p:clrMapOvr>
    <a:masterClrMapping/>
  </p:clrMapOvr>
</p:sld>
</file>

<file path=ppt/theme/theme1.xml><?xml version="1.0" encoding="utf-8"?>
<a:theme xmlns:a="http://schemas.openxmlformats.org/drawingml/2006/main" name="Custom">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3" ma:contentTypeDescription="Create a new document." ma:contentTypeScope="" ma:versionID="f41bd2ab2261f8740468f2717124c9ad">
  <xsd:schema xmlns:xsd="http://www.w3.org/2001/XMLSchema" xmlns:xs="http://www.w3.org/2001/XMLSchema" xmlns:p="http://schemas.microsoft.com/office/2006/metadata/properties" xmlns:ns3="0085e1a2-9cbf-4b92-866b-21f3c89040b6" targetNamespace="http://schemas.microsoft.com/office/2006/metadata/properties" ma:root="true" ma:fieldsID="7b317acbae1a86adac7350a15067eda0"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OCR" minOccurs="0"/>
                <xsd:element ref="ns3:MediaServiceGenerationTime" minOccurs="0"/>
                <xsd:element ref="ns3:MediaServiceEventHashCode" minOccurs="0"/>
                <xsd:element ref="ns3:_activity" minOccurs="0"/>
                <xsd:element ref="ns3:MediaLengthInSeconds" minOccurs="0"/>
                <xsd:element ref="ns3:MediaServiceLocation"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_activity" ma:index="17" nillable="true" ma:displayName="_activity" ma:hidden="true" ma:internalName="_activity">
      <xsd:simpleType>
        <xsd:restriction base="dms:Note"/>
      </xsd:simpleType>
    </xsd:element>
    <xsd:element name="MediaLengthInSeconds" ma:index="18" nillable="true" ma:displayName="MediaLengthInSeconds" ma:hidden="true" ma:internalName="MediaLengthInSeconds" ma:readOnly="true">
      <xsd:simpleType>
        <xsd:restriction base="dms:Unknown"/>
      </xsd:simpleType>
    </xsd:element>
    <xsd:element name="MediaServiceLocation" ma:index="19" nillable="true" ma:displayName="Location" ma:indexed="true" ma:internalName="MediaServiceLocation" ma:readOnly="true">
      <xsd:simpleType>
        <xsd:restriction base="dms:Text"/>
      </xsd:simpleType>
    </xsd:element>
    <xsd:element name="MediaServiceBillingMetadata" ma:index="20"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442FCB1-05C7-45DD-A12A-32D6E9C9B75B}">
  <ds:schemaRef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purl.org/dc/terms/"/>
    <ds:schemaRef ds:uri="http://www.w3.org/XML/1998/namespace"/>
    <ds:schemaRef ds:uri="http://purl.org/dc/dcmitype/"/>
    <ds:schemaRef ds:uri="http://schemas.microsoft.com/office/infopath/2007/PartnerControls"/>
    <ds:schemaRef ds:uri="0085e1a2-9cbf-4b92-866b-21f3c89040b6"/>
  </ds:schemaRefs>
</ds:datastoreItem>
</file>

<file path=customXml/itemProps2.xml><?xml version="1.0" encoding="utf-8"?>
<ds:datastoreItem xmlns:ds="http://schemas.openxmlformats.org/officeDocument/2006/customXml" ds:itemID="{A357026B-3124-4D90-B357-216800765F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5ABBA6A-1B33-4EAE-989A-6CCDAD95E7D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Fluorescent%20presentation</Template>
  <TotalTime>2361</TotalTime>
  <Words>5621</Words>
  <Application>Microsoft Office PowerPoint</Application>
  <PresentationFormat>Widescreen</PresentationFormat>
  <Paragraphs>384</Paragraphs>
  <Slides>92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92</vt:i4>
      </vt:variant>
    </vt:vector>
  </HeadingPairs>
  <TitlesOfParts>
    <vt:vector size="98" baseType="lpstr">
      <vt:lpstr>Aptos</vt:lpstr>
      <vt:lpstr>Arial</vt:lpstr>
      <vt:lpstr>Calibri</vt:lpstr>
      <vt:lpstr>Century Gothic</vt:lpstr>
      <vt:lpstr>Jumble</vt:lpstr>
      <vt:lpstr>Custom</vt:lpstr>
      <vt:lpstr>Changemakers: Building your personal brand for Sustainable Employment ADVA5001  Maisie Clapham 2404102</vt:lpstr>
      <vt:lpstr>Assignment 2 </vt:lpstr>
      <vt:lpstr>What to hand in for Assessment Two:</vt:lpstr>
      <vt:lpstr>Personal Branding</vt:lpstr>
      <vt:lpstr>Sabrina Carpenter</vt:lpstr>
      <vt:lpstr>Fanta</vt:lpstr>
      <vt:lpstr>Superman</vt:lpstr>
      <vt:lpstr>Junji Ito</vt:lpstr>
      <vt:lpstr>Personal Branding</vt:lpstr>
      <vt:lpstr>Personal Branding</vt:lpstr>
      <vt:lpstr>PowerPoint Presentation</vt:lpstr>
      <vt:lpstr>PowerPoint Presentation</vt:lpstr>
      <vt:lpstr>SWOT Analysis</vt:lpstr>
      <vt:lpstr>Building a Brand</vt:lpstr>
      <vt:lpstr>Professional Branding</vt:lpstr>
      <vt:lpstr>Building a Brand</vt:lpstr>
      <vt:lpstr>Building a Brand</vt:lpstr>
      <vt:lpstr>Examples of Business Cards</vt:lpstr>
      <vt:lpstr>Building a Brand</vt:lpstr>
      <vt:lpstr>Sketches</vt:lpstr>
      <vt:lpstr>Sketches</vt:lpstr>
      <vt:lpstr>Sketches</vt:lpstr>
      <vt:lpstr>Sketches</vt:lpstr>
      <vt:lpstr>Finished Business Card</vt:lpstr>
      <vt:lpstr>What is a letterhead?</vt:lpstr>
      <vt:lpstr>Letterhead Examples</vt:lpstr>
      <vt:lpstr>Letterhead</vt:lpstr>
      <vt:lpstr>Letterhead Finished</vt:lpstr>
      <vt:lpstr>Letterhead Example</vt:lpstr>
      <vt:lpstr>What is a compliment slip?</vt:lpstr>
      <vt:lpstr>Compliment Slip</vt:lpstr>
      <vt:lpstr>Branding</vt:lpstr>
      <vt:lpstr>Making sure my social media is consistently branded</vt:lpstr>
      <vt:lpstr>Making sure my social media is consistently branded</vt:lpstr>
      <vt:lpstr>Making sure my social media is consistently branded</vt:lpstr>
      <vt:lpstr>Website Branding</vt:lpstr>
      <vt:lpstr>Skills for employment</vt:lpstr>
      <vt:lpstr>Hard and Soft Skills Diagram</vt:lpstr>
      <vt:lpstr>NetXL Ltd</vt:lpstr>
      <vt:lpstr>Match Day Collective</vt:lpstr>
      <vt:lpstr>China Minutes LTD</vt:lpstr>
      <vt:lpstr>BritAsia TV Broadcast Ltd</vt:lpstr>
      <vt:lpstr>Games Workshop</vt:lpstr>
      <vt:lpstr>Soul Bound</vt:lpstr>
      <vt:lpstr>Webtoon – Sketch Comics Limited</vt:lpstr>
      <vt:lpstr>Cloud Imperium Games</vt:lpstr>
      <vt:lpstr>Side</vt:lpstr>
      <vt:lpstr>Disney Internship</vt:lpstr>
      <vt:lpstr>Analysis</vt:lpstr>
      <vt:lpstr>Skills gaps</vt:lpstr>
      <vt:lpstr>Bibliography</vt:lpstr>
      <vt:lpstr>Marketing Plan For employment</vt:lpstr>
      <vt:lpstr>Concept Art</vt:lpstr>
      <vt:lpstr>Concept art world  https://conceptartworld.com </vt:lpstr>
      <vt:lpstr>Concept art association</vt:lpstr>
      <vt:lpstr>Character Design</vt:lpstr>
      <vt:lpstr>Character Design References</vt:lpstr>
      <vt:lpstr>Examples for different interactions</vt:lpstr>
      <vt:lpstr>Kill Monday Games  https://killmondaygames.com </vt:lpstr>
      <vt:lpstr>KillMonday Games </vt:lpstr>
      <vt:lpstr>Saran Walker</vt:lpstr>
      <vt:lpstr>Glitch Productions</vt:lpstr>
      <vt:lpstr>Glitch productions</vt:lpstr>
      <vt:lpstr>Dana Terrace</vt:lpstr>
      <vt:lpstr>Folio Illustration Agency</vt:lpstr>
      <vt:lpstr>Folio Illustration Agency</vt:lpstr>
      <vt:lpstr>How to submit your work</vt:lpstr>
      <vt:lpstr>Debut Art Agency</vt:lpstr>
      <vt:lpstr>Contacting</vt:lpstr>
      <vt:lpstr>Inkling Illustration Agency</vt:lpstr>
      <vt:lpstr>Contacting</vt:lpstr>
      <vt:lpstr>Heart Agency</vt:lpstr>
      <vt:lpstr>Industry Websites – The AOI</vt:lpstr>
      <vt:lpstr>Creative Review</vt:lpstr>
      <vt:lpstr>Artist &amp; Illustrators</vt:lpstr>
      <vt:lpstr>BrandNew</vt:lpstr>
      <vt:lpstr>Thisiscolossal</vt:lpstr>
      <vt:lpstr>Bibliography</vt:lpstr>
      <vt:lpstr>Cloud Imperium</vt:lpstr>
      <vt:lpstr>Engagement with the industry</vt:lpstr>
      <vt:lpstr>Engagement with the industry</vt:lpstr>
      <vt:lpstr>Engaging with the industry</vt:lpstr>
      <vt:lpstr>Engagement with the industry</vt:lpstr>
      <vt:lpstr>Engaging with the industry </vt:lpstr>
      <vt:lpstr>Future of Employment</vt:lpstr>
      <vt:lpstr>Contact List/Professional Network</vt:lpstr>
      <vt:lpstr>Creative CV</vt:lpstr>
      <vt:lpstr>Cover letter</vt:lpstr>
      <vt:lpstr>Cover Letter</vt:lpstr>
      <vt:lpstr>Links</vt:lpstr>
      <vt:lpstr>Final Evaluation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Maisie Clapham (2404102)</dc:creator>
  <cp:lastModifiedBy>Maisie Clapham (2404102)</cp:lastModifiedBy>
  <cp:revision>12</cp:revision>
  <dcterms:created xsi:type="dcterms:W3CDTF">2026-02-04T14:51:49Z</dcterms:created>
  <dcterms:modified xsi:type="dcterms:W3CDTF">2026-05-06T18:52:02Z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