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90" r:id="rId5"/>
  </p:sldMasterIdLst>
  <p:notesMasterIdLst>
    <p:notesMasterId r:id="rId28"/>
  </p:notesMasterIdLst>
  <p:sldIdLst>
    <p:sldId id="256" r:id="rId6"/>
    <p:sldId id="284" r:id="rId7"/>
    <p:sldId id="311" r:id="rId8"/>
    <p:sldId id="316" r:id="rId9"/>
    <p:sldId id="310" r:id="rId10"/>
    <p:sldId id="313" r:id="rId11"/>
    <p:sldId id="286" r:id="rId12"/>
    <p:sldId id="331" r:id="rId13"/>
    <p:sldId id="341" r:id="rId14"/>
    <p:sldId id="276" r:id="rId15"/>
    <p:sldId id="270" r:id="rId16"/>
    <p:sldId id="342" r:id="rId17"/>
    <p:sldId id="281" r:id="rId18"/>
    <p:sldId id="335" r:id="rId19"/>
    <p:sldId id="273" r:id="rId20"/>
    <p:sldId id="305" r:id="rId21"/>
    <p:sldId id="323" r:id="rId22"/>
    <p:sldId id="329" r:id="rId23"/>
    <p:sldId id="328" r:id="rId24"/>
    <p:sldId id="306" r:id="rId25"/>
    <p:sldId id="340" r:id="rId26"/>
    <p:sldId id="322" r:id="rId27"/>
  </p:sldIdLst>
  <p:sldSz cx="12192000" cy="6858000"/>
  <p:notesSz cx="6669088" cy="9753600"/>
  <p:custShowLst>
    <p:custShow name="L4 Essential skills" id="0">
      <p:sldLst>
        <p:sld r:id="rId6"/>
        <p:sld r:id="rId7"/>
        <p:sld r:id="rId8"/>
        <p:sld r:id="rId9"/>
        <p:sld r:id="rId10"/>
        <p:sld r:id="rId11"/>
        <p:sld r:id="rId12"/>
        <p:sld r:id="rId13"/>
        <p:sld r:id="rId14"/>
        <p:sld r:id="rId15"/>
        <p:sld r:id="rId16"/>
        <p:sld r:id="rId17"/>
        <p:sld r:id="rId18"/>
        <p:sld r:id="rId19"/>
        <p:sld r:id="rId20"/>
        <p:sld r:id="rId22"/>
        <p:sld r:id="rId23"/>
        <p:sld r:id="rId24"/>
        <p:sld r:id="rId25"/>
        <p:sld r:id="rId27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F7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846803-4D46-C8A5-6315-FBC2B443EAEC}" v="7" dt="2022-09-21T13:49:08.840"/>
    <p1510:client id="{7185BA99-7C68-5BB9-AC6D-16D68FCFB743}" v="18" dt="2022-09-22T10:47:29.124"/>
    <p1510:client id="{B9D0158E-FF8E-4367-A655-5CCC8209C735}" v="118" dt="2022-09-21T14:19:02.289"/>
    <p1510:client id="{CF6B7AA2-1BF4-70D0-04E5-AC3B688141CB}" v="1" dt="2022-09-21T15:27:13.8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7185BA99-7C68-5BB9-AC6D-16D68FCFB743}"/>
    <pc:docChg chg="delSld modSld sldOrd">
      <pc:chgData name="Lisa Ellis" userId="S::l.ellis@uwtsd.ac.uk::1e3b8b31-18a3-40b3-8e12-8230c5071370" providerId="AD" clId="Web-{7185BA99-7C68-5BB9-AC6D-16D68FCFB743}" dt="2022-09-22T10:47:29.124" v="17" actId="20577"/>
      <pc:docMkLst>
        <pc:docMk/>
      </pc:docMkLst>
      <pc:sldChg chg="del">
        <pc:chgData name="Lisa Ellis" userId="S::l.ellis@uwtsd.ac.uk::1e3b8b31-18a3-40b3-8e12-8230c5071370" providerId="AD" clId="Web-{7185BA99-7C68-5BB9-AC6D-16D68FCFB743}" dt="2022-09-22T10:46:08.355" v="6"/>
        <pc:sldMkLst>
          <pc:docMk/>
          <pc:sldMk cId="598395301" sldId="275"/>
        </pc:sldMkLst>
      </pc:sldChg>
      <pc:sldChg chg="mod ord modShow">
        <pc:chgData name="Lisa Ellis" userId="S::l.ellis@uwtsd.ac.uk::1e3b8b31-18a3-40b3-8e12-8230c5071370" providerId="AD" clId="Web-{7185BA99-7C68-5BB9-AC6D-16D68FCFB743}" dt="2022-09-22T10:46:03.293" v="5"/>
        <pc:sldMkLst>
          <pc:docMk/>
          <pc:sldMk cId="693423975" sldId="305"/>
        </pc:sldMkLst>
      </pc:sldChg>
      <pc:sldChg chg="del">
        <pc:chgData name="Lisa Ellis" userId="S::l.ellis@uwtsd.ac.uk::1e3b8b31-18a3-40b3-8e12-8230c5071370" providerId="AD" clId="Web-{7185BA99-7C68-5BB9-AC6D-16D68FCFB743}" dt="2022-09-22T10:45:27.948" v="1"/>
        <pc:sldMkLst>
          <pc:docMk/>
          <pc:sldMk cId="48416809" sldId="308"/>
        </pc:sldMkLst>
      </pc:sldChg>
      <pc:sldChg chg="del">
        <pc:chgData name="Lisa Ellis" userId="S::l.ellis@uwtsd.ac.uk::1e3b8b31-18a3-40b3-8e12-8230c5071370" providerId="AD" clId="Web-{7185BA99-7C68-5BB9-AC6D-16D68FCFB743}" dt="2022-09-22T10:45:27.807" v="0"/>
        <pc:sldMkLst>
          <pc:docMk/>
          <pc:sldMk cId="2901783961" sldId="339"/>
        </pc:sldMkLst>
      </pc:sldChg>
      <pc:sldChg chg="modSp">
        <pc:chgData name="Lisa Ellis" userId="S::l.ellis@uwtsd.ac.uk::1e3b8b31-18a3-40b3-8e12-8230c5071370" providerId="AD" clId="Web-{7185BA99-7C68-5BB9-AC6D-16D68FCFB743}" dt="2022-09-22T10:47:29.124" v="17" actId="20577"/>
        <pc:sldMkLst>
          <pc:docMk/>
          <pc:sldMk cId="1287660770" sldId="340"/>
        </pc:sldMkLst>
        <pc:spChg chg="mod">
          <ac:chgData name="Lisa Ellis" userId="S::l.ellis@uwtsd.ac.uk::1e3b8b31-18a3-40b3-8e12-8230c5071370" providerId="AD" clId="Web-{7185BA99-7C68-5BB9-AC6D-16D68FCFB743}" dt="2022-09-22T10:47:29.124" v="17" actId="20577"/>
          <ac:spMkLst>
            <pc:docMk/>
            <pc:sldMk cId="1287660770" sldId="340"/>
            <ac:spMk id="2" creationId="{1F038998-600B-5E66-17C1-1B1F45686E5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B9CDDC-FD92-4BE4-8552-5BC5B9C6E75A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BB2E0DF-5F44-44DB-9040-705D3F1F98E3}">
      <dgm:prSet phldrT="[Text]" phldr="0"/>
      <dgm:spPr/>
      <dgm:t>
        <a:bodyPr/>
        <a:lstStyle/>
        <a:p>
          <a:r>
            <a:rPr lang="en-GB" b="1">
              <a:latin typeface="Corbel" panose="020B0503020204020204"/>
            </a:rPr>
            <a:t>Identify</a:t>
          </a:r>
          <a:endParaRPr lang="en-GB" b="1"/>
        </a:p>
      </dgm:t>
    </dgm:pt>
    <dgm:pt modelId="{81566651-47F2-4DBD-89D1-212CCE4FA738}" type="parTrans" cxnId="{EF10648F-EFB1-4307-8A0C-E6692810548E}">
      <dgm:prSet/>
      <dgm:spPr/>
      <dgm:t>
        <a:bodyPr/>
        <a:lstStyle/>
        <a:p>
          <a:endParaRPr lang="en-GB"/>
        </a:p>
      </dgm:t>
    </dgm:pt>
    <dgm:pt modelId="{9633E176-6431-48A4-888C-9CD821EF4C71}" type="sibTrans" cxnId="{EF10648F-EFB1-4307-8A0C-E6692810548E}">
      <dgm:prSet phldrT="01"/>
      <dgm:spPr/>
      <dgm:t>
        <a:bodyPr/>
        <a:lstStyle/>
        <a:p>
          <a:r>
            <a:rPr lang="en-GB"/>
            <a:t>01</a:t>
          </a:r>
        </a:p>
      </dgm:t>
    </dgm:pt>
    <dgm:pt modelId="{19497B77-87D2-4095-9192-9E1524503B62}">
      <dgm:prSet phldrT="[Text]" phldr="0"/>
      <dgm:spPr/>
      <dgm:t>
        <a:bodyPr/>
        <a:lstStyle/>
        <a:p>
          <a:r>
            <a:rPr lang="en-GB" b="1">
              <a:latin typeface="Corbel" panose="020B0503020204020204"/>
            </a:rPr>
            <a:t>Find</a:t>
          </a:r>
          <a:endParaRPr lang="en-GB" b="1"/>
        </a:p>
      </dgm:t>
    </dgm:pt>
    <dgm:pt modelId="{35D215F0-D143-4B75-A23B-7C43786CF068}" type="parTrans" cxnId="{A5DABA6A-1049-4578-95B7-351CF1A2C075}">
      <dgm:prSet/>
      <dgm:spPr/>
      <dgm:t>
        <a:bodyPr/>
        <a:lstStyle/>
        <a:p>
          <a:endParaRPr lang="en-GB"/>
        </a:p>
      </dgm:t>
    </dgm:pt>
    <dgm:pt modelId="{8AB85DEE-62C8-4C25-9652-68FC56CE87E8}" type="sibTrans" cxnId="{A5DABA6A-1049-4578-95B7-351CF1A2C075}">
      <dgm:prSet phldrT="02"/>
      <dgm:spPr/>
      <dgm:t>
        <a:bodyPr/>
        <a:lstStyle/>
        <a:p>
          <a:r>
            <a:rPr lang="en-GB"/>
            <a:t>02</a:t>
          </a:r>
        </a:p>
      </dgm:t>
    </dgm:pt>
    <dgm:pt modelId="{4C6D16C5-C577-4CFA-B54F-6CB34526CDC4}">
      <dgm:prSet phldrT="[Text]" phldr="0"/>
      <dgm:spPr/>
      <dgm:t>
        <a:bodyPr/>
        <a:lstStyle/>
        <a:p>
          <a:r>
            <a:rPr lang="en-GB" b="1">
              <a:latin typeface="Corbel" panose="020B0503020204020204"/>
            </a:rPr>
            <a:t>Evaluate</a:t>
          </a:r>
          <a:endParaRPr lang="en-GB" b="1"/>
        </a:p>
      </dgm:t>
    </dgm:pt>
    <dgm:pt modelId="{7BEF4C5A-7918-4E36-8423-7BC7E231B9AC}" type="parTrans" cxnId="{A68A14D8-3CDC-4879-9056-5C6CE5FD1CBD}">
      <dgm:prSet/>
      <dgm:spPr/>
      <dgm:t>
        <a:bodyPr/>
        <a:lstStyle/>
        <a:p>
          <a:endParaRPr lang="en-GB"/>
        </a:p>
      </dgm:t>
    </dgm:pt>
    <dgm:pt modelId="{4645864F-7CFF-4FE6-AD3B-4A33BC88E74B}" type="sibTrans" cxnId="{A68A14D8-3CDC-4879-9056-5C6CE5FD1CBD}">
      <dgm:prSet phldrT="03"/>
      <dgm:spPr/>
      <dgm:t>
        <a:bodyPr/>
        <a:lstStyle/>
        <a:p>
          <a:r>
            <a:rPr lang="en-GB"/>
            <a:t>03</a:t>
          </a:r>
        </a:p>
      </dgm:t>
    </dgm:pt>
    <dgm:pt modelId="{B62D33EE-439D-4366-A232-BD2D5A9DC56E}">
      <dgm:prSet phldrT="[Text]" phldr="0"/>
      <dgm:spPr/>
      <dgm:t>
        <a:bodyPr/>
        <a:lstStyle/>
        <a:p>
          <a:r>
            <a:rPr lang="en-GB" b="1">
              <a:latin typeface="Corbel" panose="020B0503020204020204"/>
            </a:rPr>
            <a:t>Apply</a:t>
          </a:r>
          <a:endParaRPr lang="en-GB" b="1"/>
        </a:p>
      </dgm:t>
    </dgm:pt>
    <dgm:pt modelId="{85B5E7E3-D097-460E-89A7-67D9002635E2}" type="parTrans" cxnId="{F7FD2ACF-A945-454D-976C-057CAB8A82D8}">
      <dgm:prSet/>
      <dgm:spPr/>
      <dgm:t>
        <a:bodyPr/>
        <a:lstStyle/>
        <a:p>
          <a:endParaRPr lang="en-GB"/>
        </a:p>
      </dgm:t>
    </dgm:pt>
    <dgm:pt modelId="{8236CBAE-C7D4-4FC3-931C-E039C08B20A5}" type="sibTrans" cxnId="{F7FD2ACF-A945-454D-976C-057CAB8A82D8}">
      <dgm:prSet phldrT="04"/>
      <dgm:spPr/>
      <dgm:t>
        <a:bodyPr/>
        <a:lstStyle/>
        <a:p>
          <a:r>
            <a:rPr lang="en-GB"/>
            <a:t>04</a:t>
          </a:r>
        </a:p>
      </dgm:t>
    </dgm:pt>
    <dgm:pt modelId="{31DB39D4-7D29-427C-A273-CE7F3850FA73}">
      <dgm:prSet phldrT="[Text]" phldr="0"/>
      <dgm:spPr/>
      <dgm:t>
        <a:bodyPr/>
        <a:lstStyle/>
        <a:p>
          <a:r>
            <a:rPr lang="en-GB" b="1">
              <a:latin typeface="Corbel" panose="020B0503020204020204"/>
            </a:rPr>
            <a:t>Acknowledge</a:t>
          </a:r>
          <a:endParaRPr lang="en-GB" b="1"/>
        </a:p>
      </dgm:t>
    </dgm:pt>
    <dgm:pt modelId="{BBE1F3A1-23E3-47F6-A174-EF78422F36AF}" type="parTrans" cxnId="{FDDBB71E-ADA1-4450-B089-5F526D769367}">
      <dgm:prSet/>
      <dgm:spPr/>
      <dgm:t>
        <a:bodyPr/>
        <a:lstStyle/>
        <a:p>
          <a:endParaRPr lang="en-GB"/>
        </a:p>
      </dgm:t>
    </dgm:pt>
    <dgm:pt modelId="{85288AA4-1D97-4681-B70E-DC1D39FCC08F}" type="sibTrans" cxnId="{FDDBB71E-ADA1-4450-B089-5F526D769367}">
      <dgm:prSet phldrT="05"/>
      <dgm:spPr/>
      <dgm:t>
        <a:bodyPr/>
        <a:lstStyle/>
        <a:p>
          <a:r>
            <a:rPr lang="en-GB"/>
            <a:t>05</a:t>
          </a:r>
        </a:p>
      </dgm:t>
    </dgm:pt>
    <dgm:pt modelId="{D68BD10C-D357-4546-BA1B-9D41945F7A73}" type="pres">
      <dgm:prSet presAssocID="{CAB9CDDC-FD92-4BE4-8552-5BC5B9C6E75A}" presName="Name0" presStyleCnt="0">
        <dgm:presLayoutVars>
          <dgm:animLvl val="lvl"/>
          <dgm:resizeHandles val="exact"/>
        </dgm:presLayoutVars>
      </dgm:prSet>
      <dgm:spPr/>
    </dgm:pt>
    <dgm:pt modelId="{7541BEA6-A4F0-41C6-83B9-7CF8B730AE01}" type="pres">
      <dgm:prSet presAssocID="{7BB2E0DF-5F44-44DB-9040-705D3F1F98E3}" presName="compositeNode" presStyleCnt="0">
        <dgm:presLayoutVars>
          <dgm:bulletEnabled val="1"/>
        </dgm:presLayoutVars>
      </dgm:prSet>
      <dgm:spPr/>
    </dgm:pt>
    <dgm:pt modelId="{61B118D8-3291-4D52-8A36-708A2DD58C79}" type="pres">
      <dgm:prSet presAssocID="{7BB2E0DF-5F44-44DB-9040-705D3F1F98E3}" presName="bgRect" presStyleLbl="alignNode1" presStyleIdx="0" presStyleCnt="5"/>
      <dgm:spPr/>
    </dgm:pt>
    <dgm:pt modelId="{11430544-E3DD-4273-BF18-6A1CB4E355DC}" type="pres">
      <dgm:prSet presAssocID="{9633E176-6431-48A4-888C-9CD821EF4C71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AA93EF41-5459-4D5C-A4CF-6AE7934FF45D}" type="pres">
      <dgm:prSet presAssocID="{7BB2E0DF-5F44-44DB-9040-705D3F1F98E3}" presName="nodeRect" presStyleLbl="alignNode1" presStyleIdx="0" presStyleCnt="5">
        <dgm:presLayoutVars>
          <dgm:bulletEnabled val="1"/>
        </dgm:presLayoutVars>
      </dgm:prSet>
      <dgm:spPr/>
    </dgm:pt>
    <dgm:pt modelId="{D955E1AF-4EED-4578-B6BB-529983B6AE61}" type="pres">
      <dgm:prSet presAssocID="{9633E176-6431-48A4-888C-9CD821EF4C71}" presName="sibTrans" presStyleCnt="0"/>
      <dgm:spPr/>
    </dgm:pt>
    <dgm:pt modelId="{841AA51D-971F-4117-A9BF-94AE6BAD8206}" type="pres">
      <dgm:prSet presAssocID="{19497B77-87D2-4095-9192-9E1524503B62}" presName="compositeNode" presStyleCnt="0">
        <dgm:presLayoutVars>
          <dgm:bulletEnabled val="1"/>
        </dgm:presLayoutVars>
      </dgm:prSet>
      <dgm:spPr/>
    </dgm:pt>
    <dgm:pt modelId="{9DD1E6BC-CE1D-41FF-9C65-F316A08F20BA}" type="pres">
      <dgm:prSet presAssocID="{19497B77-87D2-4095-9192-9E1524503B62}" presName="bgRect" presStyleLbl="alignNode1" presStyleIdx="1" presStyleCnt="5"/>
      <dgm:spPr/>
    </dgm:pt>
    <dgm:pt modelId="{F1FC7FA1-8FD7-4902-A5B6-FBF8A1E51A9E}" type="pres">
      <dgm:prSet presAssocID="{8AB85DEE-62C8-4C25-9652-68FC56CE87E8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35576116-E149-4416-B862-C86610454810}" type="pres">
      <dgm:prSet presAssocID="{19497B77-87D2-4095-9192-9E1524503B62}" presName="nodeRect" presStyleLbl="alignNode1" presStyleIdx="1" presStyleCnt="5">
        <dgm:presLayoutVars>
          <dgm:bulletEnabled val="1"/>
        </dgm:presLayoutVars>
      </dgm:prSet>
      <dgm:spPr/>
    </dgm:pt>
    <dgm:pt modelId="{EF9872BE-1962-46B6-9A6A-9DC6D0A8D5EE}" type="pres">
      <dgm:prSet presAssocID="{8AB85DEE-62C8-4C25-9652-68FC56CE87E8}" presName="sibTrans" presStyleCnt="0"/>
      <dgm:spPr/>
    </dgm:pt>
    <dgm:pt modelId="{C4231D25-CFED-40E9-BE44-60A60F147099}" type="pres">
      <dgm:prSet presAssocID="{4C6D16C5-C577-4CFA-B54F-6CB34526CDC4}" presName="compositeNode" presStyleCnt="0">
        <dgm:presLayoutVars>
          <dgm:bulletEnabled val="1"/>
        </dgm:presLayoutVars>
      </dgm:prSet>
      <dgm:spPr/>
    </dgm:pt>
    <dgm:pt modelId="{89CA04FA-222F-451A-A38C-3E7F0FE87908}" type="pres">
      <dgm:prSet presAssocID="{4C6D16C5-C577-4CFA-B54F-6CB34526CDC4}" presName="bgRect" presStyleLbl="alignNode1" presStyleIdx="2" presStyleCnt="5"/>
      <dgm:spPr/>
    </dgm:pt>
    <dgm:pt modelId="{A1DA315D-6BE9-4B81-B2C7-6C65735E4FE8}" type="pres">
      <dgm:prSet presAssocID="{4645864F-7CFF-4FE6-AD3B-4A33BC88E74B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03EA1547-A3C8-4E54-BC67-83E83DA41E2D}" type="pres">
      <dgm:prSet presAssocID="{4C6D16C5-C577-4CFA-B54F-6CB34526CDC4}" presName="nodeRect" presStyleLbl="alignNode1" presStyleIdx="2" presStyleCnt="5">
        <dgm:presLayoutVars>
          <dgm:bulletEnabled val="1"/>
        </dgm:presLayoutVars>
      </dgm:prSet>
      <dgm:spPr/>
    </dgm:pt>
    <dgm:pt modelId="{EB3885BB-37BE-4886-801F-D2CA572F8BAF}" type="pres">
      <dgm:prSet presAssocID="{4645864F-7CFF-4FE6-AD3B-4A33BC88E74B}" presName="sibTrans" presStyleCnt="0"/>
      <dgm:spPr/>
    </dgm:pt>
    <dgm:pt modelId="{4B37CA33-68ED-4AB2-8F47-754BFD0C47D4}" type="pres">
      <dgm:prSet presAssocID="{B62D33EE-439D-4366-A232-BD2D5A9DC56E}" presName="compositeNode" presStyleCnt="0">
        <dgm:presLayoutVars>
          <dgm:bulletEnabled val="1"/>
        </dgm:presLayoutVars>
      </dgm:prSet>
      <dgm:spPr/>
    </dgm:pt>
    <dgm:pt modelId="{E737BF67-40FA-4A5C-92D9-DE0FB32A38EE}" type="pres">
      <dgm:prSet presAssocID="{B62D33EE-439D-4366-A232-BD2D5A9DC56E}" presName="bgRect" presStyleLbl="alignNode1" presStyleIdx="3" presStyleCnt="5"/>
      <dgm:spPr/>
    </dgm:pt>
    <dgm:pt modelId="{3876DEA6-954C-46C8-A67A-6E3066DFAFD8}" type="pres">
      <dgm:prSet presAssocID="{8236CBAE-C7D4-4FC3-931C-E039C08B20A5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0EBF7342-3AA6-4361-9423-A5F1BEF1B3D0}" type="pres">
      <dgm:prSet presAssocID="{B62D33EE-439D-4366-A232-BD2D5A9DC56E}" presName="nodeRect" presStyleLbl="alignNode1" presStyleIdx="3" presStyleCnt="5">
        <dgm:presLayoutVars>
          <dgm:bulletEnabled val="1"/>
        </dgm:presLayoutVars>
      </dgm:prSet>
      <dgm:spPr/>
    </dgm:pt>
    <dgm:pt modelId="{8FC6FBA6-C235-4670-BC32-3D0D572744EA}" type="pres">
      <dgm:prSet presAssocID="{8236CBAE-C7D4-4FC3-931C-E039C08B20A5}" presName="sibTrans" presStyleCnt="0"/>
      <dgm:spPr/>
    </dgm:pt>
    <dgm:pt modelId="{03470D6A-A93C-4B2B-BE52-1CE76B0AFE24}" type="pres">
      <dgm:prSet presAssocID="{31DB39D4-7D29-427C-A273-CE7F3850FA73}" presName="compositeNode" presStyleCnt="0">
        <dgm:presLayoutVars>
          <dgm:bulletEnabled val="1"/>
        </dgm:presLayoutVars>
      </dgm:prSet>
      <dgm:spPr/>
    </dgm:pt>
    <dgm:pt modelId="{6FAA2850-BE3C-4851-AAB4-C7E7BC5B1DD6}" type="pres">
      <dgm:prSet presAssocID="{31DB39D4-7D29-427C-A273-CE7F3850FA73}" presName="bgRect" presStyleLbl="alignNode1" presStyleIdx="4" presStyleCnt="5"/>
      <dgm:spPr/>
    </dgm:pt>
    <dgm:pt modelId="{895583D4-C93F-4427-B082-67D3A120D5B5}" type="pres">
      <dgm:prSet presAssocID="{85288AA4-1D97-4681-B70E-DC1D39FCC08F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17CB5708-6376-4DA3-8BED-D1FBDFECD057}" type="pres">
      <dgm:prSet presAssocID="{31DB39D4-7D29-427C-A273-CE7F3850FA73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C0D33014-510E-4FFC-9F27-61E486DCB763}" type="presOf" srcId="{B62D33EE-439D-4366-A232-BD2D5A9DC56E}" destId="{E737BF67-40FA-4A5C-92D9-DE0FB32A38EE}" srcOrd="0" destOrd="0" presId="urn:microsoft.com/office/officeart/2016/7/layout/LinearBlockProcessNumbered"/>
    <dgm:cxn modelId="{FDDBB71E-ADA1-4450-B089-5F526D769367}" srcId="{CAB9CDDC-FD92-4BE4-8552-5BC5B9C6E75A}" destId="{31DB39D4-7D29-427C-A273-CE7F3850FA73}" srcOrd="4" destOrd="0" parTransId="{BBE1F3A1-23E3-47F6-A174-EF78422F36AF}" sibTransId="{85288AA4-1D97-4681-B70E-DC1D39FCC08F}"/>
    <dgm:cxn modelId="{8DB6B72D-17CF-466E-AF06-1C8425FBA491}" type="presOf" srcId="{31DB39D4-7D29-427C-A273-CE7F3850FA73}" destId="{6FAA2850-BE3C-4851-AAB4-C7E7BC5B1DD6}" srcOrd="0" destOrd="0" presId="urn:microsoft.com/office/officeart/2016/7/layout/LinearBlockProcessNumbered"/>
    <dgm:cxn modelId="{26057C33-815C-48C1-AE76-44980F22DE1A}" type="presOf" srcId="{9633E176-6431-48A4-888C-9CD821EF4C71}" destId="{11430544-E3DD-4273-BF18-6A1CB4E355DC}" srcOrd="0" destOrd="0" presId="urn:microsoft.com/office/officeart/2016/7/layout/LinearBlockProcessNumbered"/>
    <dgm:cxn modelId="{08933A37-C7A6-4E47-8830-EC8CE0FD724D}" type="presOf" srcId="{4C6D16C5-C577-4CFA-B54F-6CB34526CDC4}" destId="{03EA1547-A3C8-4E54-BC67-83E83DA41E2D}" srcOrd="1" destOrd="0" presId="urn:microsoft.com/office/officeart/2016/7/layout/LinearBlockProcessNumbered"/>
    <dgm:cxn modelId="{41399765-F5CF-4800-B546-198A16C979D4}" type="presOf" srcId="{4C6D16C5-C577-4CFA-B54F-6CB34526CDC4}" destId="{89CA04FA-222F-451A-A38C-3E7F0FE87908}" srcOrd="0" destOrd="0" presId="urn:microsoft.com/office/officeart/2016/7/layout/LinearBlockProcessNumbered"/>
    <dgm:cxn modelId="{1254254A-FA1B-4AFF-B2D2-D4237AED5B73}" type="presOf" srcId="{7BB2E0DF-5F44-44DB-9040-705D3F1F98E3}" destId="{61B118D8-3291-4D52-8A36-708A2DD58C79}" srcOrd="0" destOrd="0" presId="urn:microsoft.com/office/officeart/2016/7/layout/LinearBlockProcessNumbered"/>
    <dgm:cxn modelId="{A5DABA6A-1049-4578-95B7-351CF1A2C075}" srcId="{CAB9CDDC-FD92-4BE4-8552-5BC5B9C6E75A}" destId="{19497B77-87D2-4095-9192-9E1524503B62}" srcOrd="1" destOrd="0" parTransId="{35D215F0-D143-4B75-A23B-7C43786CF068}" sibTransId="{8AB85DEE-62C8-4C25-9652-68FC56CE87E8}"/>
    <dgm:cxn modelId="{09265B55-29E4-443E-88AE-77D8DC23385F}" type="presOf" srcId="{19497B77-87D2-4095-9192-9E1524503B62}" destId="{9DD1E6BC-CE1D-41FF-9C65-F316A08F20BA}" srcOrd="0" destOrd="0" presId="urn:microsoft.com/office/officeart/2016/7/layout/LinearBlockProcessNumbered"/>
    <dgm:cxn modelId="{EF10648F-EFB1-4307-8A0C-E6692810548E}" srcId="{CAB9CDDC-FD92-4BE4-8552-5BC5B9C6E75A}" destId="{7BB2E0DF-5F44-44DB-9040-705D3F1F98E3}" srcOrd="0" destOrd="0" parTransId="{81566651-47F2-4DBD-89D1-212CCE4FA738}" sibTransId="{9633E176-6431-48A4-888C-9CD821EF4C71}"/>
    <dgm:cxn modelId="{2A890C90-B969-435E-8594-33A22CBF31C6}" type="presOf" srcId="{B62D33EE-439D-4366-A232-BD2D5A9DC56E}" destId="{0EBF7342-3AA6-4361-9423-A5F1BEF1B3D0}" srcOrd="1" destOrd="0" presId="urn:microsoft.com/office/officeart/2016/7/layout/LinearBlockProcessNumbered"/>
    <dgm:cxn modelId="{6D8317A0-58BA-49B8-961A-900F12B055BF}" type="presOf" srcId="{8AB85DEE-62C8-4C25-9652-68FC56CE87E8}" destId="{F1FC7FA1-8FD7-4902-A5B6-FBF8A1E51A9E}" srcOrd="0" destOrd="0" presId="urn:microsoft.com/office/officeart/2016/7/layout/LinearBlockProcessNumbered"/>
    <dgm:cxn modelId="{CCE6AFB0-742C-4E78-8C50-CFA4261E59B6}" type="presOf" srcId="{7BB2E0DF-5F44-44DB-9040-705D3F1F98E3}" destId="{AA93EF41-5459-4D5C-A4CF-6AE7934FF45D}" srcOrd="1" destOrd="0" presId="urn:microsoft.com/office/officeart/2016/7/layout/LinearBlockProcessNumbered"/>
    <dgm:cxn modelId="{E2A9F9B9-010A-4E57-95EC-B966A6188E1A}" type="presOf" srcId="{31DB39D4-7D29-427C-A273-CE7F3850FA73}" destId="{17CB5708-6376-4DA3-8BED-D1FBDFECD057}" srcOrd="1" destOrd="0" presId="urn:microsoft.com/office/officeart/2016/7/layout/LinearBlockProcessNumbered"/>
    <dgm:cxn modelId="{F7FD2ACF-A945-454D-976C-057CAB8A82D8}" srcId="{CAB9CDDC-FD92-4BE4-8552-5BC5B9C6E75A}" destId="{B62D33EE-439D-4366-A232-BD2D5A9DC56E}" srcOrd="3" destOrd="0" parTransId="{85B5E7E3-D097-460E-89A7-67D9002635E2}" sibTransId="{8236CBAE-C7D4-4FC3-931C-E039C08B20A5}"/>
    <dgm:cxn modelId="{3F497DD2-8DB1-4228-8B58-F94B0AC3E5D0}" type="presOf" srcId="{CAB9CDDC-FD92-4BE4-8552-5BC5B9C6E75A}" destId="{D68BD10C-D357-4546-BA1B-9D41945F7A73}" srcOrd="0" destOrd="0" presId="urn:microsoft.com/office/officeart/2016/7/layout/LinearBlockProcessNumbered"/>
    <dgm:cxn modelId="{A68A14D8-3CDC-4879-9056-5C6CE5FD1CBD}" srcId="{CAB9CDDC-FD92-4BE4-8552-5BC5B9C6E75A}" destId="{4C6D16C5-C577-4CFA-B54F-6CB34526CDC4}" srcOrd="2" destOrd="0" parTransId="{7BEF4C5A-7918-4E36-8423-7BC7E231B9AC}" sibTransId="{4645864F-7CFF-4FE6-AD3B-4A33BC88E74B}"/>
    <dgm:cxn modelId="{D97AD0DF-2CC7-4C3D-A0CB-8D8C4AF5D671}" type="presOf" srcId="{8236CBAE-C7D4-4FC3-931C-E039C08B20A5}" destId="{3876DEA6-954C-46C8-A67A-6E3066DFAFD8}" srcOrd="0" destOrd="0" presId="urn:microsoft.com/office/officeart/2016/7/layout/LinearBlockProcessNumbered"/>
    <dgm:cxn modelId="{124ADDE1-4DBF-4B8C-85F7-14EA325F34F3}" type="presOf" srcId="{85288AA4-1D97-4681-B70E-DC1D39FCC08F}" destId="{895583D4-C93F-4427-B082-67D3A120D5B5}" srcOrd="0" destOrd="0" presId="urn:microsoft.com/office/officeart/2016/7/layout/LinearBlockProcessNumbered"/>
    <dgm:cxn modelId="{926935E8-604E-48CC-A565-A6350CD57761}" type="presOf" srcId="{19497B77-87D2-4095-9192-9E1524503B62}" destId="{35576116-E149-4416-B862-C86610454810}" srcOrd="1" destOrd="0" presId="urn:microsoft.com/office/officeart/2016/7/layout/LinearBlockProcessNumbered"/>
    <dgm:cxn modelId="{B74093F7-7C08-4D50-BA10-33FB2489A248}" type="presOf" srcId="{4645864F-7CFF-4FE6-AD3B-4A33BC88E74B}" destId="{A1DA315D-6BE9-4B81-B2C7-6C65735E4FE8}" srcOrd="0" destOrd="0" presId="urn:microsoft.com/office/officeart/2016/7/layout/LinearBlockProcessNumbered"/>
    <dgm:cxn modelId="{EE72C59E-0753-4627-A144-5101BF227A9C}" type="presParOf" srcId="{D68BD10C-D357-4546-BA1B-9D41945F7A73}" destId="{7541BEA6-A4F0-41C6-83B9-7CF8B730AE01}" srcOrd="0" destOrd="0" presId="urn:microsoft.com/office/officeart/2016/7/layout/LinearBlockProcessNumbered"/>
    <dgm:cxn modelId="{083B7F96-FCB9-44F2-9EAC-3C3BF757A7C8}" type="presParOf" srcId="{7541BEA6-A4F0-41C6-83B9-7CF8B730AE01}" destId="{61B118D8-3291-4D52-8A36-708A2DD58C79}" srcOrd="0" destOrd="0" presId="urn:microsoft.com/office/officeart/2016/7/layout/LinearBlockProcessNumbered"/>
    <dgm:cxn modelId="{FBC53CCB-72EB-4CC7-9CBD-8B90EAD37493}" type="presParOf" srcId="{7541BEA6-A4F0-41C6-83B9-7CF8B730AE01}" destId="{11430544-E3DD-4273-BF18-6A1CB4E355DC}" srcOrd="1" destOrd="0" presId="urn:microsoft.com/office/officeart/2016/7/layout/LinearBlockProcessNumbered"/>
    <dgm:cxn modelId="{1C0EB568-4E68-485E-9523-49BBBA87A459}" type="presParOf" srcId="{7541BEA6-A4F0-41C6-83B9-7CF8B730AE01}" destId="{AA93EF41-5459-4D5C-A4CF-6AE7934FF45D}" srcOrd="2" destOrd="0" presId="urn:microsoft.com/office/officeart/2016/7/layout/LinearBlockProcessNumbered"/>
    <dgm:cxn modelId="{88277005-8D75-4560-A9B3-427D57BC6C2E}" type="presParOf" srcId="{D68BD10C-D357-4546-BA1B-9D41945F7A73}" destId="{D955E1AF-4EED-4578-B6BB-529983B6AE61}" srcOrd="1" destOrd="0" presId="urn:microsoft.com/office/officeart/2016/7/layout/LinearBlockProcessNumbered"/>
    <dgm:cxn modelId="{AB75B277-C4E3-49EB-A8C7-281AC0037BED}" type="presParOf" srcId="{D68BD10C-D357-4546-BA1B-9D41945F7A73}" destId="{841AA51D-971F-4117-A9BF-94AE6BAD8206}" srcOrd="2" destOrd="0" presId="urn:microsoft.com/office/officeart/2016/7/layout/LinearBlockProcessNumbered"/>
    <dgm:cxn modelId="{0FE364CF-7A6B-47AE-8A1D-7192A4963733}" type="presParOf" srcId="{841AA51D-971F-4117-A9BF-94AE6BAD8206}" destId="{9DD1E6BC-CE1D-41FF-9C65-F316A08F20BA}" srcOrd="0" destOrd="0" presId="urn:microsoft.com/office/officeart/2016/7/layout/LinearBlockProcessNumbered"/>
    <dgm:cxn modelId="{597C15BF-B77D-46CE-A382-747390A9326F}" type="presParOf" srcId="{841AA51D-971F-4117-A9BF-94AE6BAD8206}" destId="{F1FC7FA1-8FD7-4902-A5B6-FBF8A1E51A9E}" srcOrd="1" destOrd="0" presId="urn:microsoft.com/office/officeart/2016/7/layout/LinearBlockProcessNumbered"/>
    <dgm:cxn modelId="{3598BE0C-55F1-4D1D-AC92-1F873BC71BD9}" type="presParOf" srcId="{841AA51D-971F-4117-A9BF-94AE6BAD8206}" destId="{35576116-E149-4416-B862-C86610454810}" srcOrd="2" destOrd="0" presId="urn:microsoft.com/office/officeart/2016/7/layout/LinearBlockProcessNumbered"/>
    <dgm:cxn modelId="{F4D56410-855A-456D-BAED-249E788269DE}" type="presParOf" srcId="{D68BD10C-D357-4546-BA1B-9D41945F7A73}" destId="{EF9872BE-1962-46B6-9A6A-9DC6D0A8D5EE}" srcOrd="3" destOrd="0" presId="urn:microsoft.com/office/officeart/2016/7/layout/LinearBlockProcessNumbered"/>
    <dgm:cxn modelId="{F0598EAD-4959-4CBF-B259-47D29232F498}" type="presParOf" srcId="{D68BD10C-D357-4546-BA1B-9D41945F7A73}" destId="{C4231D25-CFED-40E9-BE44-60A60F147099}" srcOrd="4" destOrd="0" presId="urn:microsoft.com/office/officeart/2016/7/layout/LinearBlockProcessNumbered"/>
    <dgm:cxn modelId="{DCC45AFC-8ACA-4566-8B6F-10B71AE0E551}" type="presParOf" srcId="{C4231D25-CFED-40E9-BE44-60A60F147099}" destId="{89CA04FA-222F-451A-A38C-3E7F0FE87908}" srcOrd="0" destOrd="0" presId="urn:microsoft.com/office/officeart/2016/7/layout/LinearBlockProcessNumbered"/>
    <dgm:cxn modelId="{EA0A711C-0FEB-420D-8668-ACC5F2DF7314}" type="presParOf" srcId="{C4231D25-CFED-40E9-BE44-60A60F147099}" destId="{A1DA315D-6BE9-4B81-B2C7-6C65735E4FE8}" srcOrd="1" destOrd="0" presId="urn:microsoft.com/office/officeart/2016/7/layout/LinearBlockProcessNumbered"/>
    <dgm:cxn modelId="{3523E00D-66AB-4C16-B35B-89102C94CA96}" type="presParOf" srcId="{C4231D25-CFED-40E9-BE44-60A60F147099}" destId="{03EA1547-A3C8-4E54-BC67-83E83DA41E2D}" srcOrd="2" destOrd="0" presId="urn:microsoft.com/office/officeart/2016/7/layout/LinearBlockProcessNumbered"/>
    <dgm:cxn modelId="{A4FC86B6-6E2F-41C3-81D8-E0527C584244}" type="presParOf" srcId="{D68BD10C-D357-4546-BA1B-9D41945F7A73}" destId="{EB3885BB-37BE-4886-801F-D2CA572F8BAF}" srcOrd="5" destOrd="0" presId="urn:microsoft.com/office/officeart/2016/7/layout/LinearBlockProcessNumbered"/>
    <dgm:cxn modelId="{C0D125DC-5EC3-4AA1-825F-FFF1463C1BB4}" type="presParOf" srcId="{D68BD10C-D357-4546-BA1B-9D41945F7A73}" destId="{4B37CA33-68ED-4AB2-8F47-754BFD0C47D4}" srcOrd="6" destOrd="0" presId="urn:microsoft.com/office/officeart/2016/7/layout/LinearBlockProcessNumbered"/>
    <dgm:cxn modelId="{3A8C38C8-CCDF-4901-A595-CAA24B2AAE7E}" type="presParOf" srcId="{4B37CA33-68ED-4AB2-8F47-754BFD0C47D4}" destId="{E737BF67-40FA-4A5C-92D9-DE0FB32A38EE}" srcOrd="0" destOrd="0" presId="urn:microsoft.com/office/officeart/2016/7/layout/LinearBlockProcessNumbered"/>
    <dgm:cxn modelId="{013DD1BE-86CE-4968-B130-18F780A800C0}" type="presParOf" srcId="{4B37CA33-68ED-4AB2-8F47-754BFD0C47D4}" destId="{3876DEA6-954C-46C8-A67A-6E3066DFAFD8}" srcOrd="1" destOrd="0" presId="urn:microsoft.com/office/officeart/2016/7/layout/LinearBlockProcessNumbered"/>
    <dgm:cxn modelId="{535DE4ED-BEE6-4836-A861-9407B27F0F32}" type="presParOf" srcId="{4B37CA33-68ED-4AB2-8F47-754BFD0C47D4}" destId="{0EBF7342-3AA6-4361-9423-A5F1BEF1B3D0}" srcOrd="2" destOrd="0" presId="urn:microsoft.com/office/officeart/2016/7/layout/LinearBlockProcessNumbered"/>
    <dgm:cxn modelId="{8C5BDCC4-374F-4F70-A8F4-E325BB7521AB}" type="presParOf" srcId="{D68BD10C-D357-4546-BA1B-9D41945F7A73}" destId="{8FC6FBA6-C235-4670-BC32-3D0D572744EA}" srcOrd="7" destOrd="0" presId="urn:microsoft.com/office/officeart/2016/7/layout/LinearBlockProcessNumbered"/>
    <dgm:cxn modelId="{6858F64A-BC98-4D5D-9868-441BBE767FAB}" type="presParOf" srcId="{D68BD10C-D357-4546-BA1B-9D41945F7A73}" destId="{03470D6A-A93C-4B2B-BE52-1CE76B0AFE24}" srcOrd="8" destOrd="0" presId="urn:microsoft.com/office/officeart/2016/7/layout/LinearBlockProcessNumbered"/>
    <dgm:cxn modelId="{F37ADA17-44F3-4A68-B63C-799F7CFF4EBF}" type="presParOf" srcId="{03470D6A-A93C-4B2B-BE52-1CE76B0AFE24}" destId="{6FAA2850-BE3C-4851-AAB4-C7E7BC5B1DD6}" srcOrd="0" destOrd="0" presId="urn:microsoft.com/office/officeart/2016/7/layout/LinearBlockProcessNumbered"/>
    <dgm:cxn modelId="{5200C908-C260-4582-BCE3-F7DB1CC738A1}" type="presParOf" srcId="{03470D6A-A93C-4B2B-BE52-1CE76B0AFE24}" destId="{895583D4-C93F-4427-B082-67D3A120D5B5}" srcOrd="1" destOrd="0" presId="urn:microsoft.com/office/officeart/2016/7/layout/LinearBlockProcessNumbered"/>
    <dgm:cxn modelId="{28E91D3D-B987-459D-99E3-EBA628361A65}" type="presParOf" srcId="{03470D6A-A93C-4B2B-BE52-1CE76B0AFE24}" destId="{17CB5708-6376-4DA3-8BED-D1FBDFECD05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4146BF-DBC9-45F8-8A08-B0009F3F9E95}" type="doc">
      <dgm:prSet loTypeId="urn:microsoft.com/office/officeart/2018/layout/CircleProcess" loCatId="simpleprocesssa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B11C543A-8C38-40B2-8627-2550E9329F90}">
      <dgm:prSet phldrT="[Text]"/>
      <dgm:spPr/>
      <dgm:t>
        <a:bodyPr/>
        <a:lstStyle/>
        <a:p>
          <a:r>
            <a:rPr lang="en-GB" b="1"/>
            <a:t>C</a:t>
          </a:r>
        </a:p>
      </dgm:t>
    </dgm:pt>
    <dgm:pt modelId="{72A83359-3ADB-4048-9C07-A1AD0EC774EB}" type="parTrans" cxnId="{71BF821E-D73A-409F-A42E-FE6FC27CB68A}">
      <dgm:prSet/>
      <dgm:spPr/>
      <dgm:t>
        <a:bodyPr/>
        <a:lstStyle/>
        <a:p>
          <a:endParaRPr lang="en-GB"/>
        </a:p>
      </dgm:t>
    </dgm:pt>
    <dgm:pt modelId="{D7CFFC84-1D9F-49AC-9F41-B35800F924A5}" type="sibTrans" cxnId="{71BF821E-D73A-409F-A42E-FE6FC27CB68A}">
      <dgm:prSet/>
      <dgm:spPr/>
      <dgm:t>
        <a:bodyPr/>
        <a:lstStyle/>
        <a:p>
          <a:endParaRPr lang="en-GB"/>
        </a:p>
      </dgm:t>
    </dgm:pt>
    <dgm:pt modelId="{A5891C03-6A38-4048-A988-66C4CE01BC49}">
      <dgm:prSet phldrT="[Text]"/>
      <dgm:spPr/>
      <dgm:t>
        <a:bodyPr/>
        <a:lstStyle/>
        <a:p>
          <a:r>
            <a:rPr lang="en-GB"/>
            <a:t>Currency</a:t>
          </a:r>
        </a:p>
      </dgm:t>
    </dgm:pt>
    <dgm:pt modelId="{A3BF54BF-2C1C-4742-A2F9-04DB88A36FCA}" type="parTrans" cxnId="{7D0B64DB-BCCB-402F-8B12-21E895704625}">
      <dgm:prSet/>
      <dgm:spPr/>
      <dgm:t>
        <a:bodyPr/>
        <a:lstStyle/>
        <a:p>
          <a:endParaRPr lang="en-GB"/>
        </a:p>
      </dgm:t>
    </dgm:pt>
    <dgm:pt modelId="{C0FF2136-5120-4B05-9613-36B8D6C6C7CF}" type="sibTrans" cxnId="{7D0B64DB-BCCB-402F-8B12-21E895704625}">
      <dgm:prSet/>
      <dgm:spPr/>
      <dgm:t>
        <a:bodyPr/>
        <a:lstStyle/>
        <a:p>
          <a:endParaRPr lang="en-GB"/>
        </a:p>
      </dgm:t>
    </dgm:pt>
    <dgm:pt modelId="{993D6FEE-D33F-4F3D-9090-2B5E897DF8EE}">
      <dgm:prSet phldrT="[Text]"/>
      <dgm:spPr/>
      <dgm:t>
        <a:bodyPr/>
        <a:lstStyle/>
        <a:p>
          <a:r>
            <a:rPr lang="en-GB" b="1"/>
            <a:t>A</a:t>
          </a:r>
        </a:p>
      </dgm:t>
    </dgm:pt>
    <dgm:pt modelId="{8DC50BE0-029E-48ED-983F-E2738D017B23}" type="parTrans" cxnId="{812DF773-344F-498A-8AAD-18D11147C312}">
      <dgm:prSet/>
      <dgm:spPr/>
      <dgm:t>
        <a:bodyPr/>
        <a:lstStyle/>
        <a:p>
          <a:endParaRPr lang="en-GB"/>
        </a:p>
      </dgm:t>
    </dgm:pt>
    <dgm:pt modelId="{60D8E262-9649-4C74-8648-214B48F0AFDB}" type="sibTrans" cxnId="{812DF773-344F-498A-8AAD-18D11147C312}">
      <dgm:prSet/>
      <dgm:spPr/>
      <dgm:t>
        <a:bodyPr/>
        <a:lstStyle/>
        <a:p>
          <a:endParaRPr lang="en-GB"/>
        </a:p>
      </dgm:t>
    </dgm:pt>
    <dgm:pt modelId="{22DEFF12-B8E7-494A-ADF8-8CEAAB2914A6}">
      <dgm:prSet phldrT="[Text]"/>
      <dgm:spPr/>
      <dgm:t>
        <a:bodyPr/>
        <a:lstStyle/>
        <a:p>
          <a:r>
            <a:rPr lang="en-GB"/>
            <a:t>Accuracy</a:t>
          </a:r>
        </a:p>
      </dgm:t>
    </dgm:pt>
    <dgm:pt modelId="{B62F49A6-512F-4EE1-B66B-3A380C380019}" type="parTrans" cxnId="{AB6366CC-4F22-452D-A49D-91BFEBA783A0}">
      <dgm:prSet/>
      <dgm:spPr/>
      <dgm:t>
        <a:bodyPr/>
        <a:lstStyle/>
        <a:p>
          <a:endParaRPr lang="en-GB"/>
        </a:p>
      </dgm:t>
    </dgm:pt>
    <dgm:pt modelId="{63283851-28B1-4856-B39A-1F22DB442B6C}" type="sibTrans" cxnId="{AB6366CC-4F22-452D-A49D-91BFEBA783A0}">
      <dgm:prSet/>
      <dgm:spPr/>
      <dgm:t>
        <a:bodyPr/>
        <a:lstStyle/>
        <a:p>
          <a:endParaRPr lang="en-GB"/>
        </a:p>
      </dgm:t>
    </dgm:pt>
    <dgm:pt modelId="{3FA4B1F8-04A7-45AC-99FB-0A7BAA947F07}">
      <dgm:prSet phldrT="[Text]"/>
      <dgm:spPr/>
      <dgm:t>
        <a:bodyPr/>
        <a:lstStyle/>
        <a:p>
          <a:r>
            <a:rPr lang="en-GB" b="1"/>
            <a:t>P</a:t>
          </a:r>
        </a:p>
      </dgm:t>
    </dgm:pt>
    <dgm:pt modelId="{FC836766-A4C3-4060-95A0-FFFAEF5D5E0C}" type="parTrans" cxnId="{707A8419-A124-4924-A35D-9D051BEFAD27}">
      <dgm:prSet/>
      <dgm:spPr/>
      <dgm:t>
        <a:bodyPr/>
        <a:lstStyle/>
        <a:p>
          <a:endParaRPr lang="en-GB"/>
        </a:p>
      </dgm:t>
    </dgm:pt>
    <dgm:pt modelId="{FEB4E652-7233-43BB-A6CD-6FC6E78BC29C}" type="sibTrans" cxnId="{707A8419-A124-4924-A35D-9D051BEFAD27}">
      <dgm:prSet/>
      <dgm:spPr/>
      <dgm:t>
        <a:bodyPr/>
        <a:lstStyle/>
        <a:p>
          <a:endParaRPr lang="en-GB"/>
        </a:p>
      </dgm:t>
    </dgm:pt>
    <dgm:pt modelId="{274EF077-5928-4D19-8A1B-ED1B36AADEB3}">
      <dgm:prSet phldrT="[Text]"/>
      <dgm:spPr/>
      <dgm:t>
        <a:bodyPr/>
        <a:lstStyle/>
        <a:p>
          <a:r>
            <a:rPr lang="en-GB"/>
            <a:t>Purpose</a:t>
          </a:r>
        </a:p>
      </dgm:t>
    </dgm:pt>
    <dgm:pt modelId="{40CF755A-4186-4564-9381-CE9EE7F7B1A0}" type="parTrans" cxnId="{3630174B-02CE-4D77-9A6E-614CDA360AC5}">
      <dgm:prSet/>
      <dgm:spPr/>
      <dgm:t>
        <a:bodyPr/>
        <a:lstStyle/>
        <a:p>
          <a:endParaRPr lang="en-GB"/>
        </a:p>
      </dgm:t>
    </dgm:pt>
    <dgm:pt modelId="{A5EA3641-B62C-4D30-A41C-9720F070A27F}" type="sibTrans" cxnId="{3630174B-02CE-4D77-9A6E-614CDA360AC5}">
      <dgm:prSet/>
      <dgm:spPr/>
      <dgm:t>
        <a:bodyPr/>
        <a:lstStyle/>
        <a:p>
          <a:endParaRPr lang="en-GB"/>
        </a:p>
      </dgm:t>
    </dgm:pt>
    <dgm:pt modelId="{3AED37E4-0CD0-4EE8-9B4B-A2F57A0135ED}">
      <dgm:prSet/>
      <dgm:spPr/>
      <dgm:t>
        <a:bodyPr/>
        <a:lstStyle/>
        <a:p>
          <a:r>
            <a:rPr lang="en-GB" b="1"/>
            <a:t>R</a:t>
          </a:r>
        </a:p>
      </dgm:t>
    </dgm:pt>
    <dgm:pt modelId="{ECB1A433-87C4-4305-A323-D1B8F1FDCE92}" type="parTrans" cxnId="{7D42B9FA-7923-4976-9C9F-9668F99E0F70}">
      <dgm:prSet/>
      <dgm:spPr/>
      <dgm:t>
        <a:bodyPr/>
        <a:lstStyle/>
        <a:p>
          <a:endParaRPr lang="en-GB"/>
        </a:p>
      </dgm:t>
    </dgm:pt>
    <dgm:pt modelId="{DEECC9D7-7DB8-444F-A81E-04D0B9311668}" type="sibTrans" cxnId="{7D42B9FA-7923-4976-9C9F-9668F99E0F70}">
      <dgm:prSet/>
      <dgm:spPr/>
      <dgm:t>
        <a:bodyPr/>
        <a:lstStyle/>
        <a:p>
          <a:endParaRPr lang="en-GB"/>
        </a:p>
      </dgm:t>
    </dgm:pt>
    <dgm:pt modelId="{3AB039C4-2C61-4CCA-B83D-CFC29706F309}">
      <dgm:prSet/>
      <dgm:spPr/>
      <dgm:t>
        <a:bodyPr/>
        <a:lstStyle/>
        <a:p>
          <a:r>
            <a:rPr lang="en-GB" b="1"/>
            <a:t>A</a:t>
          </a:r>
        </a:p>
      </dgm:t>
    </dgm:pt>
    <dgm:pt modelId="{7C2EB18A-14AE-460E-9181-F7D43E3C1E69}" type="parTrans" cxnId="{E55D997B-DBCB-43EE-854A-52261648089E}">
      <dgm:prSet/>
      <dgm:spPr/>
      <dgm:t>
        <a:bodyPr/>
        <a:lstStyle/>
        <a:p>
          <a:endParaRPr lang="en-GB"/>
        </a:p>
      </dgm:t>
    </dgm:pt>
    <dgm:pt modelId="{DFC1C32D-0B64-4F0E-B64D-9B144AF9D934}" type="sibTrans" cxnId="{E55D997B-DBCB-43EE-854A-52261648089E}">
      <dgm:prSet/>
      <dgm:spPr/>
      <dgm:t>
        <a:bodyPr/>
        <a:lstStyle/>
        <a:p>
          <a:endParaRPr lang="en-GB"/>
        </a:p>
      </dgm:t>
    </dgm:pt>
    <dgm:pt modelId="{AF53E48F-D8B7-4DC6-A3D3-A9BB1571FF75}">
      <dgm:prSet/>
      <dgm:spPr/>
      <dgm:t>
        <a:bodyPr/>
        <a:lstStyle/>
        <a:p>
          <a:r>
            <a:rPr lang="en-GB"/>
            <a:t>Relevance</a:t>
          </a:r>
        </a:p>
      </dgm:t>
    </dgm:pt>
    <dgm:pt modelId="{2471CC09-D049-495C-9FED-5C8867155A61}" type="parTrans" cxnId="{403CBABA-1F2A-47F3-872D-01F664E1B73A}">
      <dgm:prSet/>
      <dgm:spPr/>
      <dgm:t>
        <a:bodyPr/>
        <a:lstStyle/>
        <a:p>
          <a:endParaRPr lang="en-GB"/>
        </a:p>
      </dgm:t>
    </dgm:pt>
    <dgm:pt modelId="{E6FCE92C-80ED-4958-8A23-C192A153FF18}" type="sibTrans" cxnId="{403CBABA-1F2A-47F3-872D-01F664E1B73A}">
      <dgm:prSet/>
      <dgm:spPr/>
      <dgm:t>
        <a:bodyPr/>
        <a:lstStyle/>
        <a:p>
          <a:endParaRPr lang="en-GB"/>
        </a:p>
      </dgm:t>
    </dgm:pt>
    <dgm:pt modelId="{DA001B75-2C5A-4C8C-B276-5946AAF07313}">
      <dgm:prSet/>
      <dgm:spPr/>
      <dgm:t>
        <a:bodyPr/>
        <a:lstStyle/>
        <a:p>
          <a:r>
            <a:rPr lang="en-GB"/>
            <a:t>Authority</a:t>
          </a:r>
        </a:p>
      </dgm:t>
    </dgm:pt>
    <dgm:pt modelId="{C1324BB6-4268-4E76-9B1A-771C5D448426}" type="parTrans" cxnId="{7E43AFCB-DC29-4FF9-9FD1-CFB839EECE9B}">
      <dgm:prSet/>
      <dgm:spPr/>
      <dgm:t>
        <a:bodyPr/>
        <a:lstStyle/>
        <a:p>
          <a:endParaRPr lang="en-GB"/>
        </a:p>
      </dgm:t>
    </dgm:pt>
    <dgm:pt modelId="{6370045A-E621-4C79-8992-1F8219B326D9}" type="sibTrans" cxnId="{7E43AFCB-DC29-4FF9-9FD1-CFB839EECE9B}">
      <dgm:prSet/>
      <dgm:spPr/>
      <dgm:t>
        <a:bodyPr/>
        <a:lstStyle/>
        <a:p>
          <a:endParaRPr lang="en-GB"/>
        </a:p>
      </dgm:t>
    </dgm:pt>
    <dgm:pt modelId="{8915521C-EBAD-45A3-BD5A-3034744A7031}" type="pres">
      <dgm:prSet presAssocID="{6D4146BF-DBC9-45F8-8A08-B0009F3F9E95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C4210409-4603-4C40-9ECF-E05354E7D34E}" type="pres">
      <dgm:prSet presAssocID="{3FA4B1F8-04A7-45AC-99FB-0A7BAA947F07}" presName="Accent5" presStyleCnt="0"/>
      <dgm:spPr/>
    </dgm:pt>
    <dgm:pt modelId="{B53E0393-36A4-49C6-B98F-7444D39D4DC8}" type="pres">
      <dgm:prSet presAssocID="{3FA4B1F8-04A7-45AC-99FB-0A7BAA947F07}" presName="Accent" presStyleLbl="node1" presStyleIdx="0" presStyleCnt="10"/>
      <dgm:spPr/>
    </dgm:pt>
    <dgm:pt modelId="{081B7AB1-2A6E-47A3-A05C-D3351AB001FE}" type="pres">
      <dgm:prSet presAssocID="{3FA4B1F8-04A7-45AC-99FB-0A7BAA947F07}" presName="ParentBackground5" presStyleCnt="0"/>
      <dgm:spPr/>
    </dgm:pt>
    <dgm:pt modelId="{64AF484A-8F78-4515-B9C7-E946EE49C409}" type="pres">
      <dgm:prSet presAssocID="{3FA4B1F8-04A7-45AC-99FB-0A7BAA947F07}" presName="ParentBackground" presStyleLbl="node1" presStyleIdx="1" presStyleCnt="10"/>
      <dgm:spPr/>
    </dgm:pt>
    <dgm:pt modelId="{2CDC3971-DC4C-4353-B61B-A06BD6B7B9EA}" type="pres">
      <dgm:prSet presAssocID="{3FA4B1F8-04A7-45AC-99FB-0A7BAA947F07}" presName="Child5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24ADF332-5CA0-44A8-A7C2-E8EAEDA95659}" type="pres">
      <dgm:prSet presAssocID="{3FA4B1F8-04A7-45AC-99FB-0A7BAA947F07}" presName="Parent5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C329E5BE-1381-4806-88FF-F36E0D76D430}" type="pres">
      <dgm:prSet presAssocID="{993D6FEE-D33F-4F3D-9090-2B5E897DF8EE}" presName="Accent4" presStyleCnt="0"/>
      <dgm:spPr/>
    </dgm:pt>
    <dgm:pt modelId="{966B9A38-5CC4-4B00-80C4-811C58C20A09}" type="pres">
      <dgm:prSet presAssocID="{993D6FEE-D33F-4F3D-9090-2B5E897DF8EE}" presName="Accent" presStyleLbl="node1" presStyleIdx="2" presStyleCnt="10"/>
      <dgm:spPr/>
    </dgm:pt>
    <dgm:pt modelId="{79F9AA55-2C7D-4550-82C3-B6DF2C7EE0EC}" type="pres">
      <dgm:prSet presAssocID="{993D6FEE-D33F-4F3D-9090-2B5E897DF8EE}" presName="ParentBackground4" presStyleCnt="0"/>
      <dgm:spPr/>
    </dgm:pt>
    <dgm:pt modelId="{DE18F661-8EA7-435A-B763-7A7221D822D0}" type="pres">
      <dgm:prSet presAssocID="{993D6FEE-D33F-4F3D-9090-2B5E897DF8EE}" presName="ParentBackground" presStyleLbl="node1" presStyleIdx="3" presStyleCnt="10"/>
      <dgm:spPr/>
    </dgm:pt>
    <dgm:pt modelId="{1BC95CF5-EEBF-410E-BD7E-26BCEE7A845C}" type="pres">
      <dgm:prSet presAssocID="{993D6FEE-D33F-4F3D-9090-2B5E897DF8EE}" presName="Child4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CF9B16FD-38EA-43BB-91BC-B0E083335401}" type="pres">
      <dgm:prSet presAssocID="{993D6FEE-D33F-4F3D-9090-2B5E897DF8EE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CE33530E-C6D7-4443-933A-E6598517D843}" type="pres">
      <dgm:prSet presAssocID="{3AB039C4-2C61-4CCA-B83D-CFC29706F309}" presName="Accent3" presStyleCnt="0"/>
      <dgm:spPr/>
    </dgm:pt>
    <dgm:pt modelId="{FC8D7D53-96B6-442C-9047-9826DA936031}" type="pres">
      <dgm:prSet presAssocID="{3AB039C4-2C61-4CCA-B83D-CFC29706F309}" presName="Accent" presStyleLbl="node1" presStyleIdx="4" presStyleCnt="10"/>
      <dgm:spPr/>
    </dgm:pt>
    <dgm:pt modelId="{8BF323D8-C33F-4A6D-A1D4-D85DDE88709F}" type="pres">
      <dgm:prSet presAssocID="{3AB039C4-2C61-4CCA-B83D-CFC29706F309}" presName="ParentBackground3" presStyleCnt="0"/>
      <dgm:spPr/>
    </dgm:pt>
    <dgm:pt modelId="{D3A60A76-6D1B-469C-BE1A-3F2E77EC2B2D}" type="pres">
      <dgm:prSet presAssocID="{3AB039C4-2C61-4CCA-B83D-CFC29706F309}" presName="ParentBackground" presStyleLbl="node1" presStyleIdx="5" presStyleCnt="10"/>
      <dgm:spPr/>
    </dgm:pt>
    <dgm:pt modelId="{27BEA284-C525-4758-A71B-3C168FB74722}" type="pres">
      <dgm:prSet presAssocID="{3AB039C4-2C61-4CCA-B83D-CFC29706F309}" presName="Child3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378B3FA6-3035-42BB-A76C-CCFC2A462D99}" type="pres">
      <dgm:prSet presAssocID="{3AB039C4-2C61-4CCA-B83D-CFC29706F309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0A454F9D-2722-4D61-974E-16D9B2D26F03}" type="pres">
      <dgm:prSet presAssocID="{3AED37E4-0CD0-4EE8-9B4B-A2F57A0135ED}" presName="Accent2" presStyleCnt="0"/>
      <dgm:spPr/>
    </dgm:pt>
    <dgm:pt modelId="{78569359-80B3-47A9-82F1-F38C75BB6B1F}" type="pres">
      <dgm:prSet presAssocID="{3AED37E4-0CD0-4EE8-9B4B-A2F57A0135ED}" presName="Accent" presStyleLbl="node1" presStyleIdx="6" presStyleCnt="10"/>
      <dgm:spPr/>
    </dgm:pt>
    <dgm:pt modelId="{FA36D510-37D1-4952-A4BC-D12F48FEEAFA}" type="pres">
      <dgm:prSet presAssocID="{3AED37E4-0CD0-4EE8-9B4B-A2F57A0135ED}" presName="ParentBackground2" presStyleCnt="0"/>
      <dgm:spPr/>
    </dgm:pt>
    <dgm:pt modelId="{AE0E62B1-0418-4C85-83B0-DBDD76AF72E8}" type="pres">
      <dgm:prSet presAssocID="{3AED37E4-0CD0-4EE8-9B4B-A2F57A0135ED}" presName="ParentBackground" presStyleLbl="node1" presStyleIdx="7" presStyleCnt="10"/>
      <dgm:spPr/>
    </dgm:pt>
    <dgm:pt modelId="{F663E02F-263C-4144-BE98-4D813B050377}" type="pres">
      <dgm:prSet presAssocID="{3AED37E4-0CD0-4EE8-9B4B-A2F57A0135ED}" presName="Child2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F9F29B1E-CE2A-445E-8170-A57CE7F39DE5}" type="pres">
      <dgm:prSet presAssocID="{3AED37E4-0CD0-4EE8-9B4B-A2F57A0135ED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270B16C9-97CD-43AA-858A-E9E2E6F6F3B9}" type="pres">
      <dgm:prSet presAssocID="{B11C543A-8C38-40B2-8627-2550E9329F90}" presName="Accent1" presStyleCnt="0"/>
      <dgm:spPr/>
    </dgm:pt>
    <dgm:pt modelId="{14C6B1B8-EBAC-4F93-A276-3FDFE10FBBAE}" type="pres">
      <dgm:prSet presAssocID="{B11C543A-8C38-40B2-8627-2550E9329F90}" presName="Accent" presStyleLbl="node1" presStyleIdx="8" presStyleCnt="10"/>
      <dgm:spPr/>
    </dgm:pt>
    <dgm:pt modelId="{04D7B811-1C7B-422F-A055-DBEE984266C4}" type="pres">
      <dgm:prSet presAssocID="{B11C543A-8C38-40B2-8627-2550E9329F90}" presName="ParentBackground1" presStyleCnt="0"/>
      <dgm:spPr/>
    </dgm:pt>
    <dgm:pt modelId="{81137FDB-A482-4DB4-8B84-9EA203A9D90E}" type="pres">
      <dgm:prSet presAssocID="{B11C543A-8C38-40B2-8627-2550E9329F90}" presName="ParentBackground" presStyleLbl="node1" presStyleIdx="9" presStyleCnt="10"/>
      <dgm:spPr/>
    </dgm:pt>
    <dgm:pt modelId="{7A01074F-5BA2-435D-A22A-9AE0A776148E}" type="pres">
      <dgm:prSet presAssocID="{B11C543A-8C38-40B2-8627-2550E9329F90}" presName="Child1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2DCE1902-81D9-4FC3-973F-2D01F197D634}" type="pres">
      <dgm:prSet presAssocID="{B11C543A-8C38-40B2-8627-2550E9329F90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65027405-CFB1-485C-8483-48810B660AB7}" type="presOf" srcId="{22DEFF12-B8E7-494A-ADF8-8CEAAB2914A6}" destId="{1BC95CF5-EEBF-410E-BD7E-26BCEE7A845C}" srcOrd="0" destOrd="0" presId="urn:microsoft.com/office/officeart/2018/layout/CircleProcess"/>
    <dgm:cxn modelId="{65363908-43CA-4225-B4FB-A2192C01059D}" type="presOf" srcId="{3FA4B1F8-04A7-45AC-99FB-0A7BAA947F07}" destId="{64AF484A-8F78-4515-B9C7-E946EE49C409}" srcOrd="0" destOrd="0" presId="urn:microsoft.com/office/officeart/2018/layout/CircleProcess"/>
    <dgm:cxn modelId="{3174C815-005B-40DB-967E-182ECCD26CF8}" type="presOf" srcId="{3FA4B1F8-04A7-45AC-99FB-0A7BAA947F07}" destId="{24ADF332-5CA0-44A8-A7C2-E8EAEDA95659}" srcOrd="1" destOrd="0" presId="urn:microsoft.com/office/officeart/2018/layout/CircleProcess"/>
    <dgm:cxn modelId="{707A8419-A124-4924-A35D-9D051BEFAD27}" srcId="{6D4146BF-DBC9-45F8-8A08-B0009F3F9E95}" destId="{3FA4B1F8-04A7-45AC-99FB-0A7BAA947F07}" srcOrd="4" destOrd="0" parTransId="{FC836766-A4C3-4060-95A0-FFFAEF5D5E0C}" sibTransId="{FEB4E652-7233-43BB-A6CD-6FC6E78BC29C}"/>
    <dgm:cxn modelId="{71BF821E-D73A-409F-A42E-FE6FC27CB68A}" srcId="{6D4146BF-DBC9-45F8-8A08-B0009F3F9E95}" destId="{B11C543A-8C38-40B2-8627-2550E9329F90}" srcOrd="0" destOrd="0" parTransId="{72A83359-3ADB-4048-9C07-A1AD0EC774EB}" sibTransId="{D7CFFC84-1D9F-49AC-9F41-B35800F924A5}"/>
    <dgm:cxn modelId="{86F4EE24-FA18-450A-BED9-4F0048495A79}" type="presOf" srcId="{3AB039C4-2C61-4CCA-B83D-CFC29706F309}" destId="{378B3FA6-3035-42BB-A76C-CCFC2A462D99}" srcOrd="1" destOrd="0" presId="urn:microsoft.com/office/officeart/2018/layout/CircleProcess"/>
    <dgm:cxn modelId="{ADE1DD34-B9A0-4266-B678-C81CCF7E63F3}" type="presOf" srcId="{DA001B75-2C5A-4C8C-B276-5946AAF07313}" destId="{27BEA284-C525-4758-A71B-3C168FB74722}" srcOrd="0" destOrd="0" presId="urn:microsoft.com/office/officeart/2018/layout/CircleProcess"/>
    <dgm:cxn modelId="{13066B49-1B36-429D-A996-7812DC25EA70}" type="presOf" srcId="{A5891C03-6A38-4048-A988-66C4CE01BC49}" destId="{7A01074F-5BA2-435D-A22A-9AE0A776148E}" srcOrd="0" destOrd="0" presId="urn:microsoft.com/office/officeart/2018/layout/CircleProcess"/>
    <dgm:cxn modelId="{3630174B-02CE-4D77-9A6E-614CDA360AC5}" srcId="{3FA4B1F8-04A7-45AC-99FB-0A7BAA947F07}" destId="{274EF077-5928-4D19-8A1B-ED1B36AADEB3}" srcOrd="0" destOrd="0" parTransId="{40CF755A-4186-4564-9381-CE9EE7F7B1A0}" sibTransId="{A5EA3641-B62C-4D30-A41C-9720F070A27F}"/>
    <dgm:cxn modelId="{812DF773-344F-498A-8AAD-18D11147C312}" srcId="{6D4146BF-DBC9-45F8-8A08-B0009F3F9E95}" destId="{993D6FEE-D33F-4F3D-9090-2B5E897DF8EE}" srcOrd="3" destOrd="0" parTransId="{8DC50BE0-029E-48ED-983F-E2738D017B23}" sibTransId="{60D8E262-9649-4C74-8648-214B48F0AFDB}"/>
    <dgm:cxn modelId="{E55D997B-DBCB-43EE-854A-52261648089E}" srcId="{6D4146BF-DBC9-45F8-8A08-B0009F3F9E95}" destId="{3AB039C4-2C61-4CCA-B83D-CFC29706F309}" srcOrd="2" destOrd="0" parTransId="{7C2EB18A-14AE-460E-9181-F7D43E3C1E69}" sibTransId="{DFC1C32D-0B64-4F0E-B64D-9B144AF9D934}"/>
    <dgm:cxn modelId="{0712718C-7928-4D52-B340-75B245BD3C8F}" type="presOf" srcId="{274EF077-5928-4D19-8A1B-ED1B36AADEB3}" destId="{2CDC3971-DC4C-4353-B61B-A06BD6B7B9EA}" srcOrd="0" destOrd="0" presId="urn:microsoft.com/office/officeart/2018/layout/CircleProcess"/>
    <dgm:cxn modelId="{6C8B2FB8-E89B-4102-853C-29E7801CAA18}" type="presOf" srcId="{3AED37E4-0CD0-4EE8-9B4B-A2F57A0135ED}" destId="{AE0E62B1-0418-4C85-83B0-DBDD76AF72E8}" srcOrd="0" destOrd="0" presId="urn:microsoft.com/office/officeart/2018/layout/CircleProcess"/>
    <dgm:cxn modelId="{403CBABA-1F2A-47F3-872D-01F664E1B73A}" srcId="{3AED37E4-0CD0-4EE8-9B4B-A2F57A0135ED}" destId="{AF53E48F-D8B7-4DC6-A3D3-A9BB1571FF75}" srcOrd="0" destOrd="0" parTransId="{2471CC09-D049-495C-9FED-5C8867155A61}" sibTransId="{E6FCE92C-80ED-4958-8A23-C192A153FF18}"/>
    <dgm:cxn modelId="{FA6899C8-6498-47D4-87BE-5BEC390BF3D3}" type="presOf" srcId="{3AB039C4-2C61-4CCA-B83D-CFC29706F309}" destId="{D3A60A76-6D1B-469C-BE1A-3F2E77EC2B2D}" srcOrd="0" destOrd="0" presId="urn:microsoft.com/office/officeart/2018/layout/CircleProcess"/>
    <dgm:cxn modelId="{7E43AFCB-DC29-4FF9-9FD1-CFB839EECE9B}" srcId="{3AB039C4-2C61-4CCA-B83D-CFC29706F309}" destId="{DA001B75-2C5A-4C8C-B276-5946AAF07313}" srcOrd="0" destOrd="0" parTransId="{C1324BB6-4268-4E76-9B1A-771C5D448426}" sibTransId="{6370045A-E621-4C79-8992-1F8219B326D9}"/>
    <dgm:cxn modelId="{AB6366CC-4F22-452D-A49D-91BFEBA783A0}" srcId="{993D6FEE-D33F-4F3D-9090-2B5E897DF8EE}" destId="{22DEFF12-B8E7-494A-ADF8-8CEAAB2914A6}" srcOrd="0" destOrd="0" parTransId="{B62F49A6-512F-4EE1-B66B-3A380C380019}" sibTransId="{63283851-28B1-4856-B39A-1F22DB442B6C}"/>
    <dgm:cxn modelId="{49A691D0-37F1-4B44-9905-BF4C5F964C8C}" type="presOf" srcId="{993D6FEE-D33F-4F3D-9090-2B5E897DF8EE}" destId="{CF9B16FD-38EA-43BB-91BC-B0E083335401}" srcOrd="1" destOrd="0" presId="urn:microsoft.com/office/officeart/2018/layout/CircleProcess"/>
    <dgm:cxn modelId="{6CE6BDD8-EA7B-43F9-B77D-CEC5661400BA}" type="presOf" srcId="{993D6FEE-D33F-4F3D-9090-2B5E897DF8EE}" destId="{DE18F661-8EA7-435A-B763-7A7221D822D0}" srcOrd="0" destOrd="0" presId="urn:microsoft.com/office/officeart/2018/layout/CircleProcess"/>
    <dgm:cxn modelId="{BB776CD9-675C-41B8-AE1C-11FCFA3C69C1}" type="presOf" srcId="{AF53E48F-D8B7-4DC6-A3D3-A9BB1571FF75}" destId="{F663E02F-263C-4144-BE98-4D813B050377}" srcOrd="0" destOrd="0" presId="urn:microsoft.com/office/officeart/2018/layout/CircleProcess"/>
    <dgm:cxn modelId="{0E6E10DA-15CC-43BF-99C5-374EA4C84F28}" type="presOf" srcId="{6D4146BF-DBC9-45F8-8A08-B0009F3F9E95}" destId="{8915521C-EBAD-45A3-BD5A-3034744A7031}" srcOrd="0" destOrd="0" presId="urn:microsoft.com/office/officeart/2018/layout/CircleProcess"/>
    <dgm:cxn modelId="{7D0B64DB-BCCB-402F-8B12-21E895704625}" srcId="{B11C543A-8C38-40B2-8627-2550E9329F90}" destId="{A5891C03-6A38-4048-A988-66C4CE01BC49}" srcOrd="0" destOrd="0" parTransId="{A3BF54BF-2C1C-4742-A2F9-04DB88A36FCA}" sibTransId="{C0FF2136-5120-4B05-9613-36B8D6C6C7CF}"/>
    <dgm:cxn modelId="{2C1D5BEC-E10C-417B-9EC9-7C0D2B9BF7D3}" type="presOf" srcId="{B11C543A-8C38-40B2-8627-2550E9329F90}" destId="{2DCE1902-81D9-4FC3-973F-2D01F197D634}" srcOrd="1" destOrd="0" presId="urn:microsoft.com/office/officeart/2018/layout/CircleProcess"/>
    <dgm:cxn modelId="{E7FDCEF5-CDC2-47A1-8C70-009510AAD689}" type="presOf" srcId="{B11C543A-8C38-40B2-8627-2550E9329F90}" destId="{81137FDB-A482-4DB4-8B84-9EA203A9D90E}" srcOrd="0" destOrd="0" presId="urn:microsoft.com/office/officeart/2018/layout/CircleProcess"/>
    <dgm:cxn modelId="{ACDC0AF8-2030-4DE0-A3BF-C1AB7BDB2655}" type="presOf" srcId="{3AED37E4-0CD0-4EE8-9B4B-A2F57A0135ED}" destId="{F9F29B1E-CE2A-445E-8170-A57CE7F39DE5}" srcOrd="1" destOrd="0" presId="urn:microsoft.com/office/officeart/2018/layout/CircleProcess"/>
    <dgm:cxn modelId="{7D42B9FA-7923-4976-9C9F-9668F99E0F70}" srcId="{6D4146BF-DBC9-45F8-8A08-B0009F3F9E95}" destId="{3AED37E4-0CD0-4EE8-9B4B-A2F57A0135ED}" srcOrd="1" destOrd="0" parTransId="{ECB1A433-87C4-4305-A323-D1B8F1FDCE92}" sibTransId="{DEECC9D7-7DB8-444F-A81E-04D0B9311668}"/>
    <dgm:cxn modelId="{1C66980C-F524-491D-9542-B0FB614DA862}" type="presParOf" srcId="{8915521C-EBAD-45A3-BD5A-3034744A7031}" destId="{C4210409-4603-4C40-9ECF-E05354E7D34E}" srcOrd="0" destOrd="0" presId="urn:microsoft.com/office/officeart/2018/layout/CircleProcess"/>
    <dgm:cxn modelId="{24A073D0-62E1-45BF-B430-E0FCEDF50074}" type="presParOf" srcId="{C4210409-4603-4C40-9ECF-E05354E7D34E}" destId="{B53E0393-36A4-49C6-B98F-7444D39D4DC8}" srcOrd="0" destOrd="0" presId="urn:microsoft.com/office/officeart/2018/layout/CircleProcess"/>
    <dgm:cxn modelId="{8DD9AEA0-2AAA-4A93-868D-8CC92D83EB0C}" type="presParOf" srcId="{8915521C-EBAD-45A3-BD5A-3034744A7031}" destId="{081B7AB1-2A6E-47A3-A05C-D3351AB001FE}" srcOrd="1" destOrd="0" presId="urn:microsoft.com/office/officeart/2018/layout/CircleProcess"/>
    <dgm:cxn modelId="{4F1B2B57-B65F-4D42-A85E-62C7FCFB738D}" type="presParOf" srcId="{081B7AB1-2A6E-47A3-A05C-D3351AB001FE}" destId="{64AF484A-8F78-4515-B9C7-E946EE49C409}" srcOrd="0" destOrd="0" presId="urn:microsoft.com/office/officeart/2018/layout/CircleProcess"/>
    <dgm:cxn modelId="{D816C81E-7D92-47D2-B58F-AF5E40919E5C}" type="presParOf" srcId="{8915521C-EBAD-45A3-BD5A-3034744A7031}" destId="{2CDC3971-DC4C-4353-B61B-A06BD6B7B9EA}" srcOrd="2" destOrd="0" presId="urn:microsoft.com/office/officeart/2018/layout/CircleProcess"/>
    <dgm:cxn modelId="{0F33A9BE-40D8-4A85-89E5-B3CB586827BE}" type="presParOf" srcId="{8915521C-EBAD-45A3-BD5A-3034744A7031}" destId="{24ADF332-5CA0-44A8-A7C2-E8EAEDA95659}" srcOrd="3" destOrd="0" presId="urn:microsoft.com/office/officeart/2018/layout/CircleProcess"/>
    <dgm:cxn modelId="{ED867F22-79F5-4305-9CCD-039654926910}" type="presParOf" srcId="{8915521C-EBAD-45A3-BD5A-3034744A7031}" destId="{C329E5BE-1381-4806-88FF-F36E0D76D430}" srcOrd="4" destOrd="0" presId="urn:microsoft.com/office/officeart/2018/layout/CircleProcess"/>
    <dgm:cxn modelId="{3AFA587C-019F-463F-AF76-F68783203A30}" type="presParOf" srcId="{C329E5BE-1381-4806-88FF-F36E0D76D430}" destId="{966B9A38-5CC4-4B00-80C4-811C58C20A09}" srcOrd="0" destOrd="0" presId="urn:microsoft.com/office/officeart/2018/layout/CircleProcess"/>
    <dgm:cxn modelId="{EE9E162E-D278-446B-AAA9-73B3570ADE60}" type="presParOf" srcId="{8915521C-EBAD-45A3-BD5A-3034744A7031}" destId="{79F9AA55-2C7D-4550-82C3-B6DF2C7EE0EC}" srcOrd="5" destOrd="0" presId="urn:microsoft.com/office/officeart/2018/layout/CircleProcess"/>
    <dgm:cxn modelId="{3F703520-5008-4869-9E38-E13108175B08}" type="presParOf" srcId="{79F9AA55-2C7D-4550-82C3-B6DF2C7EE0EC}" destId="{DE18F661-8EA7-435A-B763-7A7221D822D0}" srcOrd="0" destOrd="0" presId="urn:microsoft.com/office/officeart/2018/layout/CircleProcess"/>
    <dgm:cxn modelId="{D41284A0-8CA5-4427-A2F4-654FD47425C2}" type="presParOf" srcId="{8915521C-EBAD-45A3-BD5A-3034744A7031}" destId="{1BC95CF5-EEBF-410E-BD7E-26BCEE7A845C}" srcOrd="6" destOrd="0" presId="urn:microsoft.com/office/officeart/2018/layout/CircleProcess"/>
    <dgm:cxn modelId="{6C0BD75D-C4A1-4EC7-A2E5-22B9F3B65791}" type="presParOf" srcId="{8915521C-EBAD-45A3-BD5A-3034744A7031}" destId="{CF9B16FD-38EA-43BB-91BC-B0E083335401}" srcOrd="7" destOrd="0" presId="urn:microsoft.com/office/officeart/2018/layout/CircleProcess"/>
    <dgm:cxn modelId="{7ABE8ECA-9EFB-475C-9911-3562BD0F042C}" type="presParOf" srcId="{8915521C-EBAD-45A3-BD5A-3034744A7031}" destId="{CE33530E-C6D7-4443-933A-E6598517D843}" srcOrd="8" destOrd="0" presId="urn:microsoft.com/office/officeart/2018/layout/CircleProcess"/>
    <dgm:cxn modelId="{11546109-DF6D-4DAB-B60D-4835FEBAF8E7}" type="presParOf" srcId="{CE33530E-C6D7-4443-933A-E6598517D843}" destId="{FC8D7D53-96B6-442C-9047-9826DA936031}" srcOrd="0" destOrd="0" presId="urn:microsoft.com/office/officeart/2018/layout/CircleProcess"/>
    <dgm:cxn modelId="{240230ED-7CC9-49EA-8A2D-42D1554A9AB9}" type="presParOf" srcId="{8915521C-EBAD-45A3-BD5A-3034744A7031}" destId="{8BF323D8-C33F-4A6D-A1D4-D85DDE88709F}" srcOrd="9" destOrd="0" presId="urn:microsoft.com/office/officeart/2018/layout/CircleProcess"/>
    <dgm:cxn modelId="{B747DF4E-DA50-4723-8918-CC27E6556F2D}" type="presParOf" srcId="{8BF323D8-C33F-4A6D-A1D4-D85DDE88709F}" destId="{D3A60A76-6D1B-469C-BE1A-3F2E77EC2B2D}" srcOrd="0" destOrd="0" presId="urn:microsoft.com/office/officeart/2018/layout/CircleProcess"/>
    <dgm:cxn modelId="{EC7AFA12-A7BE-4B97-AA5F-54433DC1B6A1}" type="presParOf" srcId="{8915521C-EBAD-45A3-BD5A-3034744A7031}" destId="{27BEA284-C525-4758-A71B-3C168FB74722}" srcOrd="10" destOrd="0" presId="urn:microsoft.com/office/officeart/2018/layout/CircleProcess"/>
    <dgm:cxn modelId="{FB783650-62BE-4F3D-BA03-C69837B9608E}" type="presParOf" srcId="{8915521C-EBAD-45A3-BD5A-3034744A7031}" destId="{378B3FA6-3035-42BB-A76C-CCFC2A462D99}" srcOrd="11" destOrd="0" presId="urn:microsoft.com/office/officeart/2018/layout/CircleProcess"/>
    <dgm:cxn modelId="{E19691F6-7119-40E2-B955-877E0C5B9537}" type="presParOf" srcId="{8915521C-EBAD-45A3-BD5A-3034744A7031}" destId="{0A454F9D-2722-4D61-974E-16D9B2D26F03}" srcOrd="12" destOrd="0" presId="urn:microsoft.com/office/officeart/2018/layout/CircleProcess"/>
    <dgm:cxn modelId="{8CB29C7D-8AB5-47D9-BD6C-9135A835A004}" type="presParOf" srcId="{0A454F9D-2722-4D61-974E-16D9B2D26F03}" destId="{78569359-80B3-47A9-82F1-F38C75BB6B1F}" srcOrd="0" destOrd="0" presId="urn:microsoft.com/office/officeart/2018/layout/CircleProcess"/>
    <dgm:cxn modelId="{0A43AB0A-9E53-4719-A612-2C7A9A958741}" type="presParOf" srcId="{8915521C-EBAD-45A3-BD5A-3034744A7031}" destId="{FA36D510-37D1-4952-A4BC-D12F48FEEAFA}" srcOrd="13" destOrd="0" presId="urn:microsoft.com/office/officeart/2018/layout/CircleProcess"/>
    <dgm:cxn modelId="{C6C8ACFB-B536-45E0-94A9-0051B1B1F9C8}" type="presParOf" srcId="{FA36D510-37D1-4952-A4BC-D12F48FEEAFA}" destId="{AE0E62B1-0418-4C85-83B0-DBDD76AF72E8}" srcOrd="0" destOrd="0" presId="urn:microsoft.com/office/officeart/2018/layout/CircleProcess"/>
    <dgm:cxn modelId="{F77CF5E9-2B52-48AA-88CC-51DAE3BFB477}" type="presParOf" srcId="{8915521C-EBAD-45A3-BD5A-3034744A7031}" destId="{F663E02F-263C-4144-BE98-4D813B050377}" srcOrd="14" destOrd="0" presId="urn:microsoft.com/office/officeart/2018/layout/CircleProcess"/>
    <dgm:cxn modelId="{42A2C3ED-DE41-478B-B0E4-39781B27CADF}" type="presParOf" srcId="{8915521C-EBAD-45A3-BD5A-3034744A7031}" destId="{F9F29B1E-CE2A-445E-8170-A57CE7F39DE5}" srcOrd="15" destOrd="0" presId="urn:microsoft.com/office/officeart/2018/layout/CircleProcess"/>
    <dgm:cxn modelId="{E3231F91-7E89-45EA-9557-586EC6FEFC28}" type="presParOf" srcId="{8915521C-EBAD-45A3-BD5A-3034744A7031}" destId="{270B16C9-97CD-43AA-858A-E9E2E6F6F3B9}" srcOrd="16" destOrd="0" presId="urn:microsoft.com/office/officeart/2018/layout/CircleProcess"/>
    <dgm:cxn modelId="{3E081DD4-6C06-42DC-AB70-BA6AD8201104}" type="presParOf" srcId="{270B16C9-97CD-43AA-858A-E9E2E6F6F3B9}" destId="{14C6B1B8-EBAC-4F93-A276-3FDFE10FBBAE}" srcOrd="0" destOrd="0" presId="urn:microsoft.com/office/officeart/2018/layout/CircleProcess"/>
    <dgm:cxn modelId="{D8A8B6DD-B2CD-4CDD-89D2-47F54D82B66E}" type="presParOf" srcId="{8915521C-EBAD-45A3-BD5A-3034744A7031}" destId="{04D7B811-1C7B-422F-A055-DBEE984266C4}" srcOrd="17" destOrd="0" presId="urn:microsoft.com/office/officeart/2018/layout/CircleProcess"/>
    <dgm:cxn modelId="{6F9AB1D1-9118-46D3-B928-87159405C956}" type="presParOf" srcId="{04D7B811-1C7B-422F-A055-DBEE984266C4}" destId="{81137FDB-A482-4DB4-8B84-9EA203A9D90E}" srcOrd="0" destOrd="0" presId="urn:microsoft.com/office/officeart/2018/layout/CircleProcess"/>
    <dgm:cxn modelId="{2FEB61BF-5E9B-410A-B3B2-B2AB2A4BE797}" type="presParOf" srcId="{8915521C-EBAD-45A3-BD5A-3034744A7031}" destId="{7A01074F-5BA2-435D-A22A-9AE0A776148E}" srcOrd="18" destOrd="0" presId="urn:microsoft.com/office/officeart/2018/layout/CircleProcess"/>
    <dgm:cxn modelId="{63E9E9CF-10A8-4064-AA77-30150B51E520}" type="presParOf" srcId="{8915521C-EBAD-45A3-BD5A-3034744A7031}" destId="{2DCE1902-81D9-4FC3-973F-2D01F197D634}" srcOrd="19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B118D8-3291-4D52-8A36-708A2DD58C79}">
      <dsp:nvSpPr>
        <dsp:cNvPr id="0" name=""/>
        <dsp:cNvSpPr/>
      </dsp:nvSpPr>
      <dsp:spPr>
        <a:xfrm>
          <a:off x="6760" y="1014741"/>
          <a:ext cx="2113472" cy="25361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0" rIns="20876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Identify</a:t>
          </a:r>
          <a:endParaRPr lang="en-GB" sz="2200" b="1" kern="1200"/>
        </a:p>
      </dsp:txBody>
      <dsp:txXfrm>
        <a:off x="6760" y="2029208"/>
        <a:ext cx="2113472" cy="1521699"/>
      </dsp:txXfrm>
    </dsp:sp>
    <dsp:sp modelId="{11430544-E3DD-4273-BF18-6A1CB4E355DC}">
      <dsp:nvSpPr>
        <dsp:cNvPr id="0" name=""/>
        <dsp:cNvSpPr/>
      </dsp:nvSpPr>
      <dsp:spPr>
        <a:xfrm>
          <a:off x="6760" y="1014741"/>
          <a:ext cx="2113472" cy="1014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165100" rIns="208764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01</a:t>
          </a:r>
        </a:p>
      </dsp:txBody>
      <dsp:txXfrm>
        <a:off x="6760" y="1014741"/>
        <a:ext cx="2113472" cy="1014466"/>
      </dsp:txXfrm>
    </dsp:sp>
    <dsp:sp modelId="{9DD1E6BC-CE1D-41FF-9C65-F316A08F20BA}">
      <dsp:nvSpPr>
        <dsp:cNvPr id="0" name=""/>
        <dsp:cNvSpPr/>
      </dsp:nvSpPr>
      <dsp:spPr>
        <a:xfrm>
          <a:off x="2289310" y="1014741"/>
          <a:ext cx="2113472" cy="25361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0" rIns="20876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Find</a:t>
          </a:r>
          <a:endParaRPr lang="en-GB" sz="2200" b="1" kern="1200"/>
        </a:p>
      </dsp:txBody>
      <dsp:txXfrm>
        <a:off x="2289310" y="2029208"/>
        <a:ext cx="2113472" cy="1521699"/>
      </dsp:txXfrm>
    </dsp:sp>
    <dsp:sp modelId="{F1FC7FA1-8FD7-4902-A5B6-FBF8A1E51A9E}">
      <dsp:nvSpPr>
        <dsp:cNvPr id="0" name=""/>
        <dsp:cNvSpPr/>
      </dsp:nvSpPr>
      <dsp:spPr>
        <a:xfrm>
          <a:off x="2289310" y="1014741"/>
          <a:ext cx="2113472" cy="1014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165100" rIns="208764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02</a:t>
          </a:r>
        </a:p>
      </dsp:txBody>
      <dsp:txXfrm>
        <a:off x="2289310" y="1014741"/>
        <a:ext cx="2113472" cy="1014466"/>
      </dsp:txXfrm>
    </dsp:sp>
    <dsp:sp modelId="{89CA04FA-222F-451A-A38C-3E7F0FE87908}">
      <dsp:nvSpPr>
        <dsp:cNvPr id="0" name=""/>
        <dsp:cNvSpPr/>
      </dsp:nvSpPr>
      <dsp:spPr>
        <a:xfrm>
          <a:off x="4571860" y="1014741"/>
          <a:ext cx="2113472" cy="25361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0" rIns="20876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Evaluate</a:t>
          </a:r>
          <a:endParaRPr lang="en-GB" sz="2200" b="1" kern="1200"/>
        </a:p>
      </dsp:txBody>
      <dsp:txXfrm>
        <a:off x="4571860" y="2029208"/>
        <a:ext cx="2113472" cy="1521699"/>
      </dsp:txXfrm>
    </dsp:sp>
    <dsp:sp modelId="{A1DA315D-6BE9-4B81-B2C7-6C65735E4FE8}">
      <dsp:nvSpPr>
        <dsp:cNvPr id="0" name=""/>
        <dsp:cNvSpPr/>
      </dsp:nvSpPr>
      <dsp:spPr>
        <a:xfrm>
          <a:off x="4571860" y="1014741"/>
          <a:ext cx="2113472" cy="1014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165100" rIns="208764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03</a:t>
          </a:r>
        </a:p>
      </dsp:txBody>
      <dsp:txXfrm>
        <a:off x="4571860" y="1014741"/>
        <a:ext cx="2113472" cy="1014466"/>
      </dsp:txXfrm>
    </dsp:sp>
    <dsp:sp modelId="{E737BF67-40FA-4A5C-92D9-DE0FB32A38EE}">
      <dsp:nvSpPr>
        <dsp:cNvPr id="0" name=""/>
        <dsp:cNvSpPr/>
      </dsp:nvSpPr>
      <dsp:spPr>
        <a:xfrm>
          <a:off x="6854410" y="1014741"/>
          <a:ext cx="2113472" cy="25361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0" rIns="20876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Apply</a:t>
          </a:r>
          <a:endParaRPr lang="en-GB" sz="2200" b="1" kern="1200"/>
        </a:p>
      </dsp:txBody>
      <dsp:txXfrm>
        <a:off x="6854410" y="2029208"/>
        <a:ext cx="2113472" cy="1521699"/>
      </dsp:txXfrm>
    </dsp:sp>
    <dsp:sp modelId="{3876DEA6-954C-46C8-A67A-6E3066DFAFD8}">
      <dsp:nvSpPr>
        <dsp:cNvPr id="0" name=""/>
        <dsp:cNvSpPr/>
      </dsp:nvSpPr>
      <dsp:spPr>
        <a:xfrm>
          <a:off x="6854410" y="1014741"/>
          <a:ext cx="2113472" cy="1014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165100" rIns="208764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04</a:t>
          </a:r>
        </a:p>
      </dsp:txBody>
      <dsp:txXfrm>
        <a:off x="6854410" y="1014741"/>
        <a:ext cx="2113472" cy="1014466"/>
      </dsp:txXfrm>
    </dsp:sp>
    <dsp:sp modelId="{6FAA2850-BE3C-4851-AAB4-C7E7BC5B1DD6}">
      <dsp:nvSpPr>
        <dsp:cNvPr id="0" name=""/>
        <dsp:cNvSpPr/>
      </dsp:nvSpPr>
      <dsp:spPr>
        <a:xfrm>
          <a:off x="9136960" y="1014741"/>
          <a:ext cx="2113472" cy="25361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0" rIns="20876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Acknowledge</a:t>
          </a:r>
          <a:endParaRPr lang="en-GB" sz="2200" b="1" kern="1200"/>
        </a:p>
      </dsp:txBody>
      <dsp:txXfrm>
        <a:off x="9136960" y="2029208"/>
        <a:ext cx="2113472" cy="1521699"/>
      </dsp:txXfrm>
    </dsp:sp>
    <dsp:sp modelId="{895583D4-C93F-4427-B082-67D3A120D5B5}">
      <dsp:nvSpPr>
        <dsp:cNvPr id="0" name=""/>
        <dsp:cNvSpPr/>
      </dsp:nvSpPr>
      <dsp:spPr>
        <a:xfrm>
          <a:off x="9136960" y="1014741"/>
          <a:ext cx="2113472" cy="101446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8764" tIns="165100" rIns="208764" bIns="16510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05</a:t>
          </a:r>
        </a:p>
      </dsp:txBody>
      <dsp:txXfrm>
        <a:off x="9136960" y="1014741"/>
        <a:ext cx="2113472" cy="10144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3E0393-36A4-49C6-B98F-7444D39D4DC8}">
      <dsp:nvSpPr>
        <dsp:cNvPr id="0" name=""/>
        <dsp:cNvSpPr/>
      </dsp:nvSpPr>
      <dsp:spPr>
        <a:xfrm>
          <a:off x="4218788" y="1630834"/>
          <a:ext cx="959102" cy="959259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AF484A-8F78-4515-B9C7-E946EE49C409}">
      <dsp:nvSpPr>
        <dsp:cNvPr id="0" name=""/>
        <dsp:cNvSpPr/>
      </dsp:nvSpPr>
      <dsp:spPr>
        <a:xfrm>
          <a:off x="425043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P</a:t>
          </a:r>
        </a:p>
      </dsp:txBody>
      <dsp:txXfrm>
        <a:off x="4378553" y="1790739"/>
        <a:ext cx="639572" cy="639450"/>
      </dsp:txXfrm>
    </dsp:sp>
    <dsp:sp modelId="{2CDC3971-DC4C-4353-B61B-A06BD6B7B9EA}">
      <dsp:nvSpPr>
        <dsp:cNvPr id="0" name=""/>
        <dsp:cNvSpPr/>
      </dsp:nvSpPr>
      <dsp:spPr>
        <a:xfrm>
          <a:off x="425043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Purpose</a:t>
          </a:r>
        </a:p>
      </dsp:txBody>
      <dsp:txXfrm>
        <a:off x="4250435" y="2607768"/>
        <a:ext cx="895298" cy="525833"/>
      </dsp:txXfrm>
    </dsp:sp>
    <dsp:sp modelId="{966B9A38-5CC4-4B00-80C4-811C58C20A09}">
      <dsp:nvSpPr>
        <dsp:cNvPr id="0" name=""/>
        <dsp:cNvSpPr/>
      </dsp:nvSpPr>
      <dsp:spPr>
        <a:xfrm rot="2700000">
          <a:off x="322707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18F661-8EA7-435A-B763-7A7221D822D0}">
      <dsp:nvSpPr>
        <dsp:cNvPr id="0" name=""/>
        <dsp:cNvSpPr/>
      </dsp:nvSpPr>
      <dsp:spPr>
        <a:xfrm>
          <a:off x="325968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A</a:t>
          </a:r>
        </a:p>
      </dsp:txBody>
      <dsp:txXfrm>
        <a:off x="3387293" y="1790739"/>
        <a:ext cx="639572" cy="639450"/>
      </dsp:txXfrm>
    </dsp:sp>
    <dsp:sp modelId="{1BC95CF5-EEBF-410E-BD7E-26BCEE7A845C}">
      <dsp:nvSpPr>
        <dsp:cNvPr id="0" name=""/>
        <dsp:cNvSpPr/>
      </dsp:nvSpPr>
      <dsp:spPr>
        <a:xfrm>
          <a:off x="325968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Accuracy</a:t>
          </a:r>
        </a:p>
      </dsp:txBody>
      <dsp:txXfrm>
        <a:off x="3259685" y="2607768"/>
        <a:ext cx="895298" cy="525833"/>
      </dsp:txXfrm>
    </dsp:sp>
    <dsp:sp modelId="{FC8D7D53-96B6-442C-9047-9826DA936031}">
      <dsp:nvSpPr>
        <dsp:cNvPr id="0" name=""/>
        <dsp:cNvSpPr/>
      </dsp:nvSpPr>
      <dsp:spPr>
        <a:xfrm rot="2700000">
          <a:off x="223632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A60A76-6D1B-469C-BE1A-3F2E77EC2B2D}">
      <dsp:nvSpPr>
        <dsp:cNvPr id="0" name=""/>
        <dsp:cNvSpPr/>
      </dsp:nvSpPr>
      <dsp:spPr>
        <a:xfrm>
          <a:off x="226842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A</a:t>
          </a:r>
        </a:p>
      </dsp:txBody>
      <dsp:txXfrm>
        <a:off x="2396033" y="1790739"/>
        <a:ext cx="639572" cy="639450"/>
      </dsp:txXfrm>
    </dsp:sp>
    <dsp:sp modelId="{27BEA284-C525-4758-A71B-3C168FB74722}">
      <dsp:nvSpPr>
        <dsp:cNvPr id="0" name=""/>
        <dsp:cNvSpPr/>
      </dsp:nvSpPr>
      <dsp:spPr>
        <a:xfrm>
          <a:off x="226842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Authority</a:t>
          </a:r>
        </a:p>
      </dsp:txBody>
      <dsp:txXfrm>
        <a:off x="2268425" y="2607768"/>
        <a:ext cx="895298" cy="525833"/>
      </dsp:txXfrm>
    </dsp:sp>
    <dsp:sp modelId="{78569359-80B3-47A9-82F1-F38C75BB6B1F}">
      <dsp:nvSpPr>
        <dsp:cNvPr id="0" name=""/>
        <dsp:cNvSpPr/>
      </dsp:nvSpPr>
      <dsp:spPr>
        <a:xfrm rot="2700000">
          <a:off x="124506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0E62B1-0418-4C85-83B0-DBDD76AF72E8}">
      <dsp:nvSpPr>
        <dsp:cNvPr id="0" name=""/>
        <dsp:cNvSpPr/>
      </dsp:nvSpPr>
      <dsp:spPr>
        <a:xfrm>
          <a:off x="127716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R</a:t>
          </a:r>
        </a:p>
      </dsp:txBody>
      <dsp:txXfrm>
        <a:off x="1405283" y="1790739"/>
        <a:ext cx="639572" cy="639450"/>
      </dsp:txXfrm>
    </dsp:sp>
    <dsp:sp modelId="{F663E02F-263C-4144-BE98-4D813B050377}">
      <dsp:nvSpPr>
        <dsp:cNvPr id="0" name=""/>
        <dsp:cNvSpPr/>
      </dsp:nvSpPr>
      <dsp:spPr>
        <a:xfrm>
          <a:off x="127716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Relevance</a:t>
          </a:r>
        </a:p>
      </dsp:txBody>
      <dsp:txXfrm>
        <a:off x="1277165" y="2607768"/>
        <a:ext cx="895298" cy="525833"/>
      </dsp:txXfrm>
    </dsp:sp>
    <dsp:sp modelId="{14C6B1B8-EBAC-4F93-A276-3FDFE10FBBAE}">
      <dsp:nvSpPr>
        <dsp:cNvPr id="0" name=""/>
        <dsp:cNvSpPr/>
      </dsp:nvSpPr>
      <dsp:spPr>
        <a:xfrm rot="2700000">
          <a:off x="253803" y="1630884"/>
          <a:ext cx="958991" cy="958991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137FDB-A482-4DB4-8B84-9EA203A9D90E}">
      <dsp:nvSpPr>
        <dsp:cNvPr id="0" name=""/>
        <dsp:cNvSpPr/>
      </dsp:nvSpPr>
      <dsp:spPr>
        <a:xfrm>
          <a:off x="285905" y="1662815"/>
          <a:ext cx="895298" cy="89529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C</a:t>
          </a:r>
        </a:p>
      </dsp:txBody>
      <dsp:txXfrm>
        <a:off x="414023" y="1790739"/>
        <a:ext cx="639572" cy="639450"/>
      </dsp:txXfrm>
    </dsp:sp>
    <dsp:sp modelId="{7A01074F-5BA2-435D-A22A-9AE0A776148E}">
      <dsp:nvSpPr>
        <dsp:cNvPr id="0" name=""/>
        <dsp:cNvSpPr/>
      </dsp:nvSpPr>
      <dsp:spPr>
        <a:xfrm>
          <a:off x="285905" y="2607768"/>
          <a:ext cx="895298" cy="52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Currency</a:t>
          </a:r>
        </a:p>
      </dsp:txBody>
      <dsp:txXfrm>
        <a:off x="285905" y="2607768"/>
        <a:ext cx="895298" cy="5258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Welcome</a:t>
            </a:r>
            <a:endParaRPr lang="en-US"/>
          </a:p>
          <a:p>
            <a:r>
              <a:rPr lang="en-US">
                <a:cs typeface="Calibri"/>
              </a:rPr>
              <a:t>Introduction</a:t>
            </a:r>
          </a:p>
          <a:p>
            <a:r>
              <a:rPr lang="en-US">
                <a:cs typeface="Calibri"/>
              </a:rPr>
              <a:t>Keep mics off</a:t>
            </a:r>
          </a:p>
          <a:p>
            <a:r>
              <a:rPr lang="en-US">
                <a:cs typeface="Calibri"/>
              </a:rPr>
              <a:t>Use chat – Laura will keep an eye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4583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38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1917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964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1099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149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7079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055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114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5890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6013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4585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72" r:id="rId2"/>
    <p:sldLayoutId id="2147483658" r:id="rId3"/>
    <p:sldLayoutId id="2147483652" r:id="rId4"/>
    <p:sldLayoutId id="2147483673" r:id="rId5"/>
    <p:sldLayoutId id="2147483653" r:id="rId6"/>
    <p:sldLayoutId id="2147483650" r:id="rId7"/>
    <p:sldLayoutId id="2147483674" r:id="rId8"/>
    <p:sldLayoutId id="2147483651" r:id="rId9"/>
    <p:sldLayoutId id="2147483654" r:id="rId10"/>
    <p:sldLayoutId id="2147483655" r:id="rId11"/>
    <p:sldLayoutId id="214748367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.be/2U3dkTLjuvE" TargetMode="Externa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hyperlink" Target="https://librarysearch.uwtsd.ac.uk/discovery/search?vid=44WHELF_UWTSD:44WHELF_UWTSD_VU1&amp;lang=en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moodle.uwtsd.ac.uk/" TargetMode="Externa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leganto/readinglist/lists?auth=SA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uwtsd.ac.uk/library/infoskills/basic-skills-finding-and-using-information/" TargetMode="External"/><Relationship Id="rId4" Type="http://schemas.openxmlformats.org/officeDocument/2006/relationships/hyperlink" Target="https://www.uwtsd.ac.uk/librar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uwtsd.ac.uk/library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2.png"/><Relationship Id="rId4" Type="http://schemas.openxmlformats.org/officeDocument/2006/relationships/hyperlink" Target="https://browzine.com/libraries/1422/subject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getting-started-guides/" TargetMode="External"/><Relationship Id="rId2" Type="http://schemas.openxmlformats.org/officeDocument/2006/relationships/hyperlink" Target="https://uwtsd.ac.uk/library/student-essentials/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hyperlink" Target="https://theconversation.com/uk/topics/uk-police-6763" TargetMode="External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Relationship Id="rId14" Type="http://schemas.openxmlformats.org/officeDocument/2006/relationships/image" Target="../media/image38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helf-uwtsd.alma.exlibrisgroup.com/leganto/public/44WHELF_UWTSD/lists/7517844970002421?auth=SAML" TargetMode="External"/><Relationship Id="rId3" Type="http://schemas.openxmlformats.org/officeDocument/2006/relationships/image" Target="../media/image39.png"/><Relationship Id="rId7" Type="http://schemas.openxmlformats.org/officeDocument/2006/relationships/hyperlink" Target="https://whel-primo.hosted.exlibrisgroup.com/permalink/f/8jmhd5/44UWTSD_ALMA51220939680002421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librarysearch.uwtsd.ac.uk/permalink/44WHELF_UWTSD/1pbrh66/alma99100317731402421" TargetMode="External"/><Relationship Id="rId5" Type="http://schemas.openxmlformats.org/officeDocument/2006/relationships/hyperlink" Target="https://whel-primo.hosted.exlibrisgroup.com/permalink/f/8jmhd5/44UWTSD_ALMA51199408680002421" TargetMode="External"/><Relationship Id="rId4" Type="http://schemas.openxmlformats.org/officeDocument/2006/relationships/hyperlink" Target="https://librarysearch.uwtsd.ac.uk/permalink/44WHELF_UWTSD/1pbrh66/alma99100341060102421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hyperlink" Target="mailto:library@uwtsd.ac.uk" TargetMode="External"/><Relationship Id="rId7" Type="http://schemas.openxmlformats.org/officeDocument/2006/relationships/image" Target="../media/image4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0.jpeg"/><Relationship Id="rId5" Type="http://schemas.openxmlformats.org/officeDocument/2006/relationships/hyperlink" Target="https://www.uwtsd.ac.uk/library/" TargetMode="External"/><Relationship Id="rId4" Type="http://schemas.openxmlformats.org/officeDocument/2006/relationships/hyperlink" Target="mailto:lisa.ellis@uwtsd.ac.uk" TargetMode="External"/><Relationship Id="rId9" Type="http://schemas.openxmlformats.org/officeDocument/2006/relationships/image" Target="../media/image4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help-and-support/" TargetMode="External"/><Relationship Id="rId7" Type="http://schemas.openxmlformats.org/officeDocument/2006/relationships/hyperlink" Target="https://librarysearch.uwtsd.ac.uk/discovery/search?vid=44WHELF_UWTSD:44WHELF_UWTSD_VU1&amp;lang=en" TargetMode="External"/><Relationship Id="rId2" Type="http://schemas.openxmlformats.org/officeDocument/2006/relationships/hyperlink" Target="https://uwtsd.ac.uk/library/student-essential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helf-uwtsd.leganto.exlibrisgroup.com/leganto/readinglist/searchlists" TargetMode="External"/><Relationship Id="rId5" Type="http://schemas.openxmlformats.org/officeDocument/2006/relationships/hyperlink" Target="https://digitalskills.uwtsd.ac.uk/" TargetMode="External"/><Relationship Id="rId4" Type="http://schemas.openxmlformats.org/officeDocument/2006/relationships/hyperlink" Target="https://uwtsd.ac.uk/library/infoskills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l.elli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3154" y="4698064"/>
            <a:ext cx="5441021" cy="13354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Essential Skills: Blue Light Academy</a:t>
            </a:r>
            <a:endParaRPr lang="en-US"/>
          </a:p>
          <a:p>
            <a:r>
              <a:rPr lang="en-GB"/>
              <a:t>Lisa Ellis</a:t>
            </a:r>
            <a:endParaRPr lang="en-GB">
              <a:cs typeface="Calibri Light"/>
            </a:endParaRPr>
          </a:p>
          <a:p>
            <a:r>
              <a:rPr lang="en-GB"/>
              <a:t>Academic Liaison Librarian</a:t>
            </a:r>
            <a:endParaRPr lang="en-GB">
              <a:cs typeface="Calibri Light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the Library </a:t>
            </a:r>
          </a:p>
        </p:txBody>
      </p:sp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29C6B2A0-9DE6-4732-8D08-B2F9239E60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3" r="20393"/>
          <a:stretch>
            <a:fillRect/>
          </a:stretch>
        </p:blipFill>
        <p:spPr>
          <a:xfrm>
            <a:off x="0" y="0"/>
            <a:ext cx="6102350" cy="6858000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2076" y="-1716"/>
            <a:ext cx="10795518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The aims of session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94161" y="1613119"/>
            <a:ext cx="11427083" cy="1182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The aim of today's session is to consider the importance of academic information and to demonstrate how to find and manage it using library resources.</a:t>
            </a:r>
          </a:p>
          <a:p>
            <a:pPr marL="0" indent="0">
              <a:buNone/>
            </a:pPr>
            <a:endParaRPr lang="en-GB" sz="240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sz="240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391734" y="2874206"/>
            <a:ext cx="11186981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latin typeface="Calibri"/>
                <a:cs typeface="Calibri Light"/>
              </a:rPr>
              <a:t>We will consider:</a:t>
            </a:r>
          </a:p>
          <a:p>
            <a:endParaRPr lang="en-GB" sz="260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How to evaluate information.</a:t>
            </a:r>
            <a:endParaRPr lang="en-GB"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Where to begin searching for academic information.</a:t>
            </a:r>
            <a:endParaRPr lang="en-GB" sz="260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Online resource lists.</a:t>
            </a:r>
            <a:endParaRPr lang="en-GB" sz="260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How to search for, save and manage information using the library catalogue.</a:t>
            </a:r>
            <a:endParaRPr lang="en-GB" sz="260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How to find your way around the library web pages – and where to find help.</a:t>
            </a:r>
          </a:p>
        </p:txBody>
      </p:sp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A person standing in front of a mountain&#10;&#10;Description generated with very high confidence">
            <a:extLst>
              <a:ext uri="{FF2B5EF4-FFF2-40B4-BE49-F238E27FC236}">
                <a16:creationId xmlns:a16="http://schemas.microsoft.com/office/drawing/2014/main" id="{E3C7D4E3-0765-407C-B86B-F17D4F5A571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6391" r="6391"/>
          <a:stretch/>
        </p:blipFill>
        <p:spPr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833C62F-EAD4-4D78-8D03-AC783A82E1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GB" sz="3200">
              <a:cs typeface="Calibri Light"/>
            </a:endParaRPr>
          </a:p>
          <a:p>
            <a:endParaRPr lang="en-GB" sz="3200">
              <a:cs typeface="Calibri Light"/>
            </a:endParaRPr>
          </a:p>
          <a:p>
            <a:r>
              <a:rPr lang="en-GB" sz="4400">
                <a:latin typeface="Calibri"/>
                <a:cs typeface="Calibri Light"/>
              </a:rPr>
              <a:t>Students who use library resources outperform those who don't ...</a:t>
            </a:r>
          </a:p>
        </p:txBody>
      </p:sp>
    </p:spTree>
    <p:extLst>
      <p:ext uri="{BB962C8B-B14F-4D97-AF65-F5344CB8AC3E}">
        <p14:creationId xmlns:p14="http://schemas.microsoft.com/office/powerpoint/2010/main" val="711321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2">
            <a:extLst>
              <a:ext uri="{FF2B5EF4-FFF2-40B4-BE49-F238E27FC236}">
                <a16:creationId xmlns:a16="http://schemas.microsoft.com/office/drawing/2014/main" id="{5522BB10-9C62-4FC0-BC4D-179C2BFE3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/>
          <a:p>
            <a:r>
              <a:rPr lang="en-US"/>
              <a:t>Academic skills...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CE2CB3B9-2F14-4890-98FE-E1E217F96CF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07976807"/>
              </p:ext>
            </p:extLst>
          </p:nvPr>
        </p:nvGraphicFramePr>
        <p:xfrm>
          <a:off x="474042" y="1585824"/>
          <a:ext cx="11257193" cy="4565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4097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B51B8-9943-4062-A7FC-5C28D4454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Evaluating Information</a:t>
            </a:r>
          </a:p>
        </p:txBody>
      </p:sp>
      <p:graphicFrame>
        <p:nvGraphicFramePr>
          <p:cNvPr id="23" name="Content Placeholder 5">
            <a:extLst>
              <a:ext uri="{FF2B5EF4-FFF2-40B4-BE49-F238E27FC236}">
                <a16:creationId xmlns:a16="http://schemas.microsoft.com/office/drawing/2014/main" id="{C7C0D36B-0144-4B10-97A2-5D13DFA8AE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61402258"/>
              </p:ext>
            </p:extLst>
          </p:nvPr>
        </p:nvGraphicFramePr>
        <p:xfrm>
          <a:off x="-411" y="1585823"/>
          <a:ext cx="5233081" cy="4565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6" name="TextBox 135">
            <a:extLst>
              <a:ext uri="{FF2B5EF4-FFF2-40B4-BE49-F238E27FC236}">
                <a16:creationId xmlns:a16="http://schemas.microsoft.com/office/drawing/2014/main" id="{48BBCC13-082B-4E8D-91E3-5565D5CCF863}"/>
              </a:ext>
            </a:extLst>
          </p:cNvPr>
          <p:cNvSpPr txBox="1"/>
          <p:nvPr/>
        </p:nvSpPr>
        <p:spPr>
          <a:xfrm>
            <a:off x="5536286" y="1331343"/>
            <a:ext cx="6575201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b="1">
                <a:latin typeface="Arial"/>
                <a:cs typeface="Arial"/>
              </a:rPr>
              <a:t>Currency</a:t>
            </a:r>
            <a:endParaRPr lang="en-US" sz="2200">
              <a:cs typeface="Calibri Light"/>
            </a:endParaRPr>
          </a:p>
          <a:p>
            <a:r>
              <a:rPr lang="en-GB" sz="2000">
                <a:latin typeface="Arial"/>
                <a:cs typeface="Arial"/>
              </a:rPr>
              <a:t>Is it up to date, does it need to be?</a:t>
            </a:r>
            <a:endParaRPr lang="en-GB" sz="2000">
              <a:cs typeface="Calibri Light"/>
            </a:endParaRP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Relevance</a:t>
            </a:r>
          </a:p>
          <a:p>
            <a:r>
              <a:rPr lang="en-GB" sz="2000">
                <a:latin typeface="Arial"/>
                <a:cs typeface="Arial"/>
              </a:rPr>
              <a:t>Is it appropriate? Who is the intended audience? Will it help further your argument?</a:t>
            </a:r>
            <a:endParaRPr lang="en-GB" sz="2000">
              <a:cs typeface="Calibri Light"/>
            </a:endParaRP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Authority</a:t>
            </a:r>
            <a:r>
              <a:rPr lang="en-GB" sz="2200">
                <a:latin typeface="Arial"/>
                <a:cs typeface="Arial"/>
              </a:rPr>
              <a:t> </a:t>
            </a:r>
          </a:p>
          <a:p>
            <a:r>
              <a:rPr lang="en-GB" sz="2000">
                <a:latin typeface="Arial"/>
                <a:cs typeface="Arial"/>
              </a:rPr>
              <a:t>Is contextual. Are they an expert? How do you know?</a:t>
            </a:r>
            <a:endParaRPr lang="en-GB" sz="2000">
              <a:cs typeface="Calibri Light"/>
            </a:endParaRPr>
          </a:p>
          <a:p>
            <a:endParaRPr lang="en-GB" sz="22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Accuracy</a:t>
            </a:r>
          </a:p>
          <a:p>
            <a:r>
              <a:rPr lang="en-GB" sz="2000">
                <a:latin typeface="Arial"/>
                <a:cs typeface="Arial"/>
              </a:rPr>
              <a:t>Is it reliable? Can it be verified?</a:t>
            </a:r>
            <a:endParaRPr lang="en-GB" sz="2000">
              <a:cs typeface="Calibri Light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200" b="1">
                <a:latin typeface="Arial"/>
                <a:cs typeface="Arial"/>
              </a:rPr>
              <a:t>Purpose</a:t>
            </a:r>
          </a:p>
          <a:p>
            <a:r>
              <a:rPr lang="en-GB" sz="2000">
                <a:latin typeface="Arial"/>
                <a:cs typeface="Arial"/>
              </a:rPr>
              <a:t>Are they trying to inform, educate, sell?</a:t>
            </a:r>
            <a:endParaRPr lang="en-GB" sz="2000">
              <a:cs typeface="Calibri Ligh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E271E8E-E695-4625-966D-CBE232F3BFE9}"/>
              </a:ext>
            </a:extLst>
          </p:cNvPr>
          <p:cNvSpPr txBox="1"/>
          <p:nvPr/>
        </p:nvSpPr>
        <p:spPr>
          <a:xfrm>
            <a:off x="10577946" y="5850082"/>
            <a:ext cx="16117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 Light"/>
                <a:hlinkClick r:id="rId8"/>
              </a:rPr>
              <a:t>CRAAP Video</a:t>
            </a:r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99150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343CEB36-9507-44AD-9745-FDB28D196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Where do you begin?</a:t>
            </a:r>
          </a:p>
        </p:txBody>
      </p:sp>
      <p:pic>
        <p:nvPicPr>
          <p:cNvPr id="6" name="Graphic 6" descr="Question mark with solid fill">
            <a:extLst>
              <a:ext uri="{FF2B5EF4-FFF2-40B4-BE49-F238E27FC236}">
                <a16:creationId xmlns:a16="http://schemas.microsoft.com/office/drawing/2014/main" id="{9DC6B133-E97A-4C20-A077-72CE108206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179619" y="1257301"/>
            <a:ext cx="4909126" cy="490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895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FADC-57D6-40B3-B064-5E2763C1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06576" y="-1716"/>
            <a:ext cx="10795518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Searching for academic information</a:t>
            </a:r>
            <a:endParaRPr lang="en-US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A10F5-E2CF-477F-B1C0-4A6BB7C110A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215890" y="1449880"/>
            <a:ext cx="5334518" cy="23111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solidFill>
                  <a:srgbClr val="FF0000"/>
                </a:solidFill>
                <a:latin typeface="Calibri "/>
                <a:cs typeface="Calibri"/>
              </a:rPr>
              <a:t>Library resources</a:t>
            </a:r>
            <a:endParaRPr lang="en-US" sz="2600">
              <a:solidFill>
                <a:srgbClr val="FF0000"/>
              </a:solidFill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 "/>
                <a:cs typeface="Calibri"/>
              </a:rPr>
              <a:t>Good print resources, but most information now available online, 24/7. Subscribed, up-to-date, academically credible content, in your subject area. </a:t>
            </a:r>
            <a:r>
              <a:rPr lang="en-GB" sz="2600">
                <a:solidFill>
                  <a:schemeClr val="accent1"/>
                </a:solidFill>
                <a:latin typeface="Calibri "/>
                <a:cs typeface="Calibri"/>
              </a:rPr>
              <a:t>Explore and build here.</a:t>
            </a:r>
            <a:endParaRPr lang="en-GB" sz="2600" err="1">
              <a:solidFill>
                <a:schemeClr val="accent1"/>
              </a:solidFill>
              <a:latin typeface="Calibri "/>
              <a:ea typeface="+mn-lt"/>
              <a:cs typeface="Calibri"/>
            </a:endParaRPr>
          </a:p>
          <a:p>
            <a:endParaRPr lang="en-GB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4DB38-53A8-44C4-B3F2-87A2D994C02B}"/>
              </a:ext>
            </a:extLst>
          </p:cNvPr>
          <p:cNvSpPr txBox="1"/>
          <p:nvPr/>
        </p:nvSpPr>
        <p:spPr>
          <a:xfrm>
            <a:off x="522786" y="1449880"/>
            <a:ext cx="5453326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rgbClr val="FF0000"/>
                </a:solidFill>
                <a:latin typeface="Calibri "/>
                <a:cs typeface="Calibri"/>
              </a:rPr>
              <a:t>Online Resource Lists</a:t>
            </a:r>
            <a:endParaRPr lang="en-US" sz="2600">
              <a:solidFill>
                <a:srgbClr val="FF0000"/>
              </a:solidFill>
              <a:latin typeface="Calibri "/>
              <a:cs typeface="Calibri Light"/>
            </a:endParaRPr>
          </a:p>
          <a:p>
            <a:r>
              <a:rPr lang="en-GB" sz="2600">
                <a:latin typeface="Calibri "/>
                <a:cs typeface="Calibri"/>
              </a:rPr>
              <a:t>Find on Moodle or library web pages. Resources</a:t>
            </a:r>
            <a:r>
              <a:rPr lang="en-GB" sz="2600">
                <a:latin typeface="Calibri "/>
                <a:ea typeface="+mn-lt"/>
                <a:cs typeface="Calibri"/>
              </a:rPr>
              <a:t> recommended by your lecturers, made available by the library.  Accessible by direct link. </a:t>
            </a:r>
          </a:p>
          <a:p>
            <a:r>
              <a:rPr lang="en-GB" sz="2600">
                <a:solidFill>
                  <a:schemeClr val="accent1"/>
                </a:solidFill>
                <a:latin typeface="Calibri "/>
                <a:ea typeface="+mn-lt"/>
                <a:cs typeface="Calibri"/>
              </a:rPr>
              <a:t>Start here.</a:t>
            </a:r>
          </a:p>
          <a:p>
            <a:pPr algn="l"/>
            <a:endParaRPr lang="en-GB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058ACA-D479-46A3-AFB6-775A61370822}"/>
              </a:ext>
            </a:extLst>
          </p:cNvPr>
          <p:cNvSpPr txBox="1"/>
          <p:nvPr/>
        </p:nvSpPr>
        <p:spPr>
          <a:xfrm>
            <a:off x="522785" y="4109605"/>
            <a:ext cx="5133108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rgbClr val="FF0000"/>
                </a:solidFill>
                <a:latin typeface="Calibri"/>
                <a:cs typeface="Calibri"/>
              </a:rPr>
              <a:t>Moodle / Teams</a:t>
            </a:r>
            <a:endParaRPr lang="en-US" sz="2600">
              <a:solidFill>
                <a:srgbClr val="FF0000"/>
              </a:solidFill>
              <a:ea typeface="+mn-lt"/>
              <a:cs typeface="+mn-lt"/>
            </a:endParaRPr>
          </a:p>
          <a:p>
            <a:r>
              <a:rPr lang="en-GB" sz="2600">
                <a:latin typeface="Calibri"/>
                <a:cs typeface="Calibri"/>
              </a:rPr>
              <a:t>Additional resources from lecturers may be found here. Communication with peers. </a:t>
            </a:r>
            <a:r>
              <a:rPr lang="en-GB" sz="2600">
                <a:solidFill>
                  <a:schemeClr val="accent1"/>
                </a:solidFill>
                <a:latin typeface="Calibri"/>
                <a:cs typeface="Calibri"/>
              </a:rPr>
              <a:t>Be aware of what is happening here.</a:t>
            </a:r>
            <a:endParaRPr lang="en-GB" sz="2600">
              <a:solidFill>
                <a:schemeClr val="accent1"/>
              </a:solidFill>
              <a:latin typeface="Calibri"/>
              <a:ea typeface="+mn-lt"/>
              <a:cs typeface="Calibri"/>
            </a:endParaRPr>
          </a:p>
          <a:p>
            <a:endParaRPr lang="en-GB" sz="2600" b="1">
              <a:latin typeface="Calibri 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2C5401-EB9C-4369-9D0E-90228737DDB5}"/>
              </a:ext>
            </a:extLst>
          </p:cNvPr>
          <p:cNvSpPr txBox="1"/>
          <p:nvPr/>
        </p:nvSpPr>
        <p:spPr>
          <a:xfrm>
            <a:off x="6060786" y="4109605"/>
            <a:ext cx="6033653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rgbClr val="FF0000"/>
                </a:solidFill>
                <a:latin typeface="Calibri"/>
                <a:cs typeface="Calibri"/>
              </a:rPr>
              <a:t>Google</a:t>
            </a:r>
            <a:r>
              <a:rPr lang="en-GB" sz="2600" b="1">
                <a:solidFill>
                  <a:srgbClr val="FF0000"/>
                </a:solidFill>
                <a:latin typeface="Calibri"/>
                <a:ea typeface="+mn-lt"/>
                <a:cs typeface="Calibri"/>
              </a:rPr>
              <a:t> and the internet</a:t>
            </a:r>
            <a:endParaRPr lang="en-US" sz="2600">
              <a:solidFill>
                <a:srgbClr val="FF0000"/>
              </a:solidFill>
              <a:latin typeface="Calibri"/>
              <a:ea typeface="+mn-lt"/>
              <a:cs typeface="+mn-lt"/>
            </a:endParaRPr>
          </a:p>
          <a:p>
            <a:r>
              <a:rPr lang="en-GB" sz="2600">
                <a:latin typeface="Calibri"/>
                <a:cs typeface="Calibri"/>
              </a:rPr>
              <a:t>Evaluate. No subscribed content, little quality control, limited ability to refine. Understand what you are looking at … and what you are not looking at! </a:t>
            </a:r>
            <a:r>
              <a:rPr lang="en-GB" sz="2600">
                <a:solidFill>
                  <a:schemeClr val="accent1"/>
                </a:solidFill>
                <a:latin typeface="Calibri"/>
                <a:cs typeface="Calibri"/>
              </a:rPr>
              <a:t>Be wary here</a:t>
            </a:r>
            <a:r>
              <a:rPr lang="en-GB" sz="2600"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8282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1C337E47-FB4E-4280-9974-FFD05C55C42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012296" y="2375311"/>
            <a:ext cx="6129625" cy="141932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4D6D1E-9C11-45CF-AFC1-45C69E4A1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an Online Resource List?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66F42892-F158-4E28-B8BD-84E1CDCC2D7A}"/>
              </a:ext>
            </a:extLst>
          </p:cNvPr>
          <p:cNvSpPr/>
          <p:nvPr/>
        </p:nvSpPr>
        <p:spPr>
          <a:xfrm rot="16200000">
            <a:off x="4521524" y="4745320"/>
            <a:ext cx="790863" cy="48490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05D2C42-F790-46D3-95EB-523BAFC99BE4}"/>
              </a:ext>
            </a:extLst>
          </p:cNvPr>
          <p:cNvSpPr/>
          <p:nvPr/>
        </p:nvSpPr>
        <p:spPr>
          <a:xfrm rot="5400000">
            <a:off x="7823523" y="1720410"/>
            <a:ext cx="721590" cy="50799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BECC699-05A1-14BD-DE10-AABDA179536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340334" y="1592395"/>
            <a:ext cx="5253296" cy="2927427"/>
          </a:xfrm>
        </p:spPr>
      </p:pic>
      <p:pic>
        <p:nvPicPr>
          <p:cNvPr id="13" name="Picture 1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2100ED46-52F1-7043-18EC-22A131BDAD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2296" y="3936228"/>
            <a:ext cx="6050972" cy="23038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D3BE5A2-5254-E3A3-AFBB-6FAB9C1DEC2C}"/>
              </a:ext>
            </a:extLst>
          </p:cNvPr>
          <p:cNvSpPr txBox="1"/>
          <p:nvPr/>
        </p:nvSpPr>
        <p:spPr>
          <a:xfrm>
            <a:off x="1607127" y="4730173"/>
            <a:ext cx="176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latin typeface="Calibri"/>
                <a:ea typeface="+mn-lt"/>
                <a:cs typeface="+mn-lt"/>
                <a:hlinkClick r:id="rId6"/>
              </a:rPr>
              <a:t>Moodle</a:t>
            </a:r>
            <a:endParaRPr lang="en-US" sz="3200">
              <a:latin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79D7CD8-F9B5-737E-D56A-5A9DBC7799CD}"/>
              </a:ext>
            </a:extLst>
          </p:cNvPr>
          <p:cNvSpPr txBox="1"/>
          <p:nvPr/>
        </p:nvSpPr>
        <p:spPr>
          <a:xfrm>
            <a:off x="6415809" y="1508991"/>
            <a:ext cx="176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latin typeface="Calibri"/>
                <a:ea typeface="+mn-lt"/>
                <a:cs typeface="+mn-lt"/>
                <a:hlinkClick r:id="rId7"/>
              </a:rPr>
              <a:t>Library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402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076" y="1061781"/>
            <a:ext cx="6111781" cy="4870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ea typeface="+mn-lt"/>
                <a:cs typeface="Arial"/>
              </a:rPr>
              <a:t>Prioritised Essential and Further resources recommended by lecturers.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ea typeface="+mn-lt"/>
                <a:cs typeface="Calibri"/>
              </a:rPr>
              <a:t>Interact with your lecturers and peers.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ea typeface="+mn-lt"/>
                <a:cs typeface="Arial"/>
              </a:rPr>
              <a:t>Create your own Collection of favourite resources - organise your information and keep details for reference lists.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12" y="2001"/>
            <a:ext cx="10394860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Why should I use an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AF0371-199B-44E2-8503-943EB7454B6F}"/>
              </a:ext>
            </a:extLst>
          </p:cNvPr>
          <p:cNvSpPr txBox="1"/>
          <p:nvPr/>
        </p:nvSpPr>
        <p:spPr>
          <a:xfrm>
            <a:off x="8823051" y="5135336"/>
            <a:ext cx="23737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+mn-lt"/>
                <a:hlinkClick r:id="rId3"/>
              </a:rPr>
              <a:t>Online resource lists</a:t>
            </a:r>
            <a:endParaRPr lang="en-GB" sz="2000">
              <a:latin typeface="Calibri"/>
              <a:cs typeface="Calibri Light"/>
              <a:hlinkClick r:id="rId3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9CD530-4569-4E76-A79F-6A9260C63812}"/>
              </a:ext>
            </a:extLst>
          </p:cNvPr>
          <p:cNvSpPr txBox="1"/>
          <p:nvPr/>
        </p:nvSpPr>
        <p:spPr>
          <a:xfrm>
            <a:off x="358346" y="5788453"/>
            <a:ext cx="80016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 Light"/>
              </a:rPr>
              <a:t>Resource lists are a starting point – do not limit yourself!</a:t>
            </a:r>
            <a:endParaRPr lang="en-GB" sz="2400" b="1">
              <a:cs typeface="Calibri Light"/>
            </a:endParaRPr>
          </a:p>
        </p:txBody>
      </p:sp>
      <p:pic>
        <p:nvPicPr>
          <p:cNvPr id="6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C4BF3432-5D23-E967-25B1-8127E103623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809" r="11809"/>
          <a:stretch/>
        </p:blipFill>
        <p:spPr>
          <a:xfrm>
            <a:off x="8180966" y="1967905"/>
            <a:ext cx="3343380" cy="291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0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AC49-4175-4EE0-B58B-2531E69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library provides </a:t>
            </a:r>
            <a:r>
              <a:rPr lang="en-GB" sz="4800" b="1"/>
              <a:t>FREE</a:t>
            </a:r>
            <a:r>
              <a:rPr lang="en-GB"/>
              <a:t> access to…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1D46-6D25-46B4-B1DD-E4EA56524EC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9915" y="2201594"/>
            <a:ext cx="3452938" cy="2965669"/>
          </a:xfrm>
        </p:spPr>
        <p:txBody>
          <a:bodyPr>
            <a:normAutofit fontScale="92500"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Ebooks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Ejournals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Visual media, e.g. videos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FE8B01-7F13-4CFC-8DB2-F12145DEA083}"/>
              </a:ext>
            </a:extLst>
          </p:cNvPr>
          <p:cNvSpPr txBox="1">
            <a:spLocks/>
          </p:cNvSpPr>
          <p:nvPr/>
        </p:nvSpPr>
        <p:spPr>
          <a:xfrm>
            <a:off x="8183540" y="2201594"/>
            <a:ext cx="4008460" cy="307355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Conference proceedings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Technical standards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Legal information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Statistical data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Company and industry reports</a:t>
            </a:r>
          </a:p>
          <a:p>
            <a:endParaRPr lang="en-GB"/>
          </a:p>
        </p:txBody>
      </p:sp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9376CA35-A85B-B440-8706-D67DBBAD27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3" r="20393"/>
          <a:stretch>
            <a:fillRect/>
          </a:stretch>
        </p:blipFill>
        <p:spPr>
          <a:xfrm>
            <a:off x="4145874" y="1956504"/>
            <a:ext cx="3075064" cy="3455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793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77A1D6-93CC-4C15-98A2-274713694D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709" y="1865748"/>
            <a:ext cx="6282392" cy="4011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>
                <a:latin typeface="Calibri"/>
                <a:cs typeface="Calibri"/>
              </a:rPr>
              <a:t>Check loan information, make requests.</a:t>
            </a:r>
            <a:endParaRPr lang="en-US" sz="260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>
                <a:latin typeface="Calibri"/>
                <a:cs typeface="Calibri"/>
              </a:rPr>
              <a:t>Save favourite resources.</a:t>
            </a:r>
            <a:endParaRPr lang="en-US" sz="260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>
                <a:latin typeface="Calibri"/>
                <a:cs typeface="Calibri"/>
              </a:rPr>
              <a:t>Organise saved information - add labels,  set alerts.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>
                <a:latin typeface="Calibri"/>
                <a:cs typeface="Calibri"/>
              </a:rPr>
              <a:t>Find help with referencing, export to RefWorks.</a:t>
            </a:r>
            <a:endParaRPr lang="en-US" sz="260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>
              <a:latin typeface="Calibri"/>
              <a:cs typeface="Calibri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20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9A7B41-D703-41E1-A6E0-C42EDCDD1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9772" y="31957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You can also ...</a:t>
            </a:r>
          </a:p>
        </p:txBody>
      </p:sp>
      <p:pic>
        <p:nvPicPr>
          <p:cNvPr id="6" name="Picture 7" descr="A sign on a cloudy day&#10;&#10;Description automatically generated">
            <a:extLst>
              <a:ext uri="{FF2B5EF4-FFF2-40B4-BE49-F238E27FC236}">
                <a16:creationId xmlns:a16="http://schemas.microsoft.com/office/drawing/2014/main" id="{D8519412-5DCC-4AE5-8C81-8211EAC2236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2259" r="-2" b="-2"/>
          <a:stretch/>
        </p:blipFill>
        <p:spPr>
          <a:xfrm>
            <a:off x="7196225" y="1863547"/>
            <a:ext cx="4747796" cy="4123492"/>
          </a:xfrm>
          <a:noFill/>
        </p:spPr>
      </p:pic>
    </p:spTree>
    <p:extLst>
      <p:ext uri="{BB962C8B-B14F-4D97-AF65-F5344CB8AC3E}">
        <p14:creationId xmlns:p14="http://schemas.microsoft.com/office/powerpoint/2010/main" val="2217543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747" y="1352489"/>
            <a:ext cx="569723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/>
                <a:cs typeface="Arial"/>
              </a:rPr>
              <a:t>Search for information</a:t>
            </a:r>
            <a:endParaRPr lang="en-US" sz="2600">
              <a:latin typeface="Calibri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cs typeface="Arial"/>
              </a:rPr>
              <a:t> Books – electronic and print.</a:t>
            </a:r>
            <a:endParaRPr lang="en-US" sz="26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cs typeface="Arial"/>
              </a:rPr>
              <a:t>Peer reviewed journal articles.</a:t>
            </a:r>
            <a:endParaRPr lang="en-US" sz="260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ea typeface="+mn-lt"/>
                <a:cs typeface="Arial"/>
              </a:rPr>
              <a:t>And much more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/>
                <a:cs typeface="Arial"/>
              </a:rPr>
              <a:t>Manage information</a:t>
            </a:r>
            <a:endParaRPr lang="en-GB" sz="26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cs typeface="Arial"/>
              </a:rPr>
              <a:t>Save favourite items and add labels.</a:t>
            </a:r>
            <a:endParaRPr lang="en-US" sz="260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ea typeface="+mn-lt"/>
                <a:cs typeface="Arial"/>
              </a:rPr>
              <a:t>Save queries and set alerts.</a:t>
            </a: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Arial"/>
              </a:rPr>
              <a:t>Also  Online Resource Lists.            </a:t>
            </a: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ea typeface="+mn-lt"/>
                <a:cs typeface="Calibri"/>
              </a:rPr>
              <a:t>          Database Search.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Calibri"/>
              </a:rPr>
              <a:t>          Need More?</a:t>
            </a:r>
            <a:endParaRPr lang="en-GB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32180" y="2436"/>
            <a:ext cx="6350519" cy="100391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Library catalogue</a:t>
            </a:r>
          </a:p>
        </p:txBody>
      </p:sp>
      <p:pic>
        <p:nvPicPr>
          <p:cNvPr id="5" name="Picture 5" descr="A hand holding a cell phone&#10;&#10;Description generated with high confidence">
            <a:extLst>
              <a:ext uri="{FF2B5EF4-FFF2-40B4-BE49-F238E27FC236}">
                <a16:creationId xmlns:a16="http://schemas.microsoft.com/office/drawing/2014/main" id="{06DB16E8-DFB1-46C4-9D48-BFBCB49CDDA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9759" r="9759"/>
          <a:stretch/>
        </p:blipFill>
        <p:spPr>
          <a:xfrm>
            <a:off x="6604348" y="1408870"/>
            <a:ext cx="4972651" cy="41098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4015787" y="5801313"/>
            <a:ext cx="173246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cs typeface="Arial"/>
                <a:hlinkClick r:id="rId4"/>
              </a:rPr>
              <a:t>Library Search</a:t>
            </a:r>
            <a:endParaRPr lang="en-GB" sz="2000" b="1">
              <a:latin typeface="Calibri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85337A-75BD-759D-76D2-63A20A2D67CA}"/>
              </a:ext>
            </a:extLst>
          </p:cNvPr>
          <p:cNvSpPr txBox="1"/>
          <p:nvPr/>
        </p:nvSpPr>
        <p:spPr>
          <a:xfrm>
            <a:off x="6500092" y="5830455"/>
            <a:ext cx="562263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/>
                <a:cs typeface="Calibri"/>
              </a:rPr>
              <a:t>Refresher:</a:t>
            </a:r>
            <a:r>
              <a:rPr lang="en-GB" sz="2000">
                <a:latin typeface="Calibri"/>
                <a:cs typeface="Calibri"/>
              </a:rPr>
              <a:t> </a:t>
            </a:r>
            <a:r>
              <a:rPr lang="en-GB" sz="2000">
                <a:latin typeface="Calibri"/>
                <a:cs typeface="Calibri"/>
                <a:hlinkClick r:id="rId5"/>
              </a:rPr>
              <a:t>Basic Skills: Finding and Using Information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0CE0D-4690-4440-A5D6-882C063998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713" y="1471806"/>
            <a:ext cx="6274206" cy="335394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>
                <a:latin typeface="Calibri"/>
                <a:cs typeface="Calibri"/>
              </a:rPr>
              <a:t>Online tour around the library web pages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Welcome page.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Scroll for more.</a:t>
            </a:r>
            <a:endParaRPr lang="en-GB" sz="2600">
              <a:latin typeface="Calibri"/>
              <a:cs typeface="Calibri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Libraries and opening hours.</a:t>
            </a:r>
            <a:endParaRPr lang="en-GB" sz="2600">
              <a:latin typeface="Calibri"/>
              <a:cs typeface="Calibri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cs typeface="Calibri"/>
              </a:rPr>
              <a:t>Student Essentials.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err="1">
                <a:latin typeface="Calibri"/>
                <a:cs typeface="Calibri"/>
              </a:rPr>
              <a:t>Infoskills</a:t>
            </a:r>
            <a:r>
              <a:rPr lang="en-GB" sz="2600">
                <a:latin typeface="Calibri"/>
                <a:cs typeface="Calibri"/>
              </a:rPr>
              <a:t> - check these out!</a:t>
            </a:r>
            <a:endParaRPr lang="en-GB" sz="2600">
              <a:latin typeface="Calibri"/>
              <a:ea typeface="Calibri"/>
              <a:cs typeface="Calibri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Contact the library.</a:t>
            </a:r>
          </a:p>
          <a:p>
            <a:pPr marL="0" indent="0">
              <a:buNone/>
            </a:pPr>
            <a:endParaRPr lang="en-GB" sz="2600">
              <a:latin typeface="Calibri"/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09010-743F-48DB-A936-37A45CAD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547" y="-2679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Finding your way around the library web pages</a:t>
            </a:r>
            <a:endParaRPr lang="en-US">
              <a:latin typeface="Calibri"/>
              <a:cs typeface="Calibri"/>
            </a:endParaRPr>
          </a:p>
        </p:txBody>
      </p:sp>
      <p:pic>
        <p:nvPicPr>
          <p:cNvPr id="5" name="Picture 5" descr="A picture containing indoor, computer, desk, sitting&#10;&#10;Description automatically generated">
            <a:extLst>
              <a:ext uri="{FF2B5EF4-FFF2-40B4-BE49-F238E27FC236}">
                <a16:creationId xmlns:a16="http://schemas.microsoft.com/office/drawing/2014/main" id="{783BE515-239B-444F-A5DC-6585D29C5F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7835" y="1427581"/>
            <a:ext cx="5088144" cy="34008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767B3B-998A-43D9-AF7B-DE2CFF01B3B4}"/>
              </a:ext>
            </a:extLst>
          </p:cNvPr>
          <p:cNvSpPr txBox="1"/>
          <p:nvPr/>
        </p:nvSpPr>
        <p:spPr>
          <a:xfrm>
            <a:off x="390784" y="5281799"/>
            <a:ext cx="11581151" cy="1217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b="1">
                <a:latin typeface="Calibri"/>
                <a:cs typeface="Calibri"/>
              </a:rPr>
              <a:t>The library web pages</a:t>
            </a:r>
            <a:r>
              <a:rPr lang="en-GB" sz="2600">
                <a:latin typeface="Calibri"/>
                <a:cs typeface="Calibri"/>
              </a:rPr>
              <a:t> can be found at:  </a:t>
            </a:r>
            <a:r>
              <a:rPr lang="en-GB" sz="2600">
                <a:latin typeface="Calibri"/>
                <a:cs typeface="Calibri"/>
                <a:hlinkClick r:id="rId4"/>
              </a:rPr>
              <a:t>https://www.uwtsd.ac.uk/library/</a:t>
            </a:r>
            <a:endParaRPr lang="en-GB" sz="260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>
                <a:latin typeface="Calibri"/>
                <a:cs typeface="Calibri"/>
              </a:rPr>
              <a:t>Also, on Moodle, UWTSD Quick Links  - or search for </a:t>
            </a:r>
            <a:r>
              <a:rPr lang="en-GB" sz="2600" i="1">
                <a:latin typeface="Calibri"/>
                <a:cs typeface="Calibri"/>
              </a:rPr>
              <a:t>UWTSD library.</a:t>
            </a:r>
            <a:endParaRPr lang="en-GB" sz="2600" i="1">
              <a:latin typeface="Calibri"/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73883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A4D4-3E2B-421B-B3D5-CB551922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DDA6F-0987-40FA-B98F-0CF4F021B45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8799" y="1342592"/>
            <a:ext cx="5854064" cy="2526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007F7C"/>
                </a:solidFill>
                <a:latin typeface="Arial"/>
                <a:cs typeface="Calibri Light"/>
              </a:rPr>
              <a:t>Books</a:t>
            </a:r>
            <a:endParaRPr lang="en-US" b="1">
              <a:solidFill>
                <a:srgbClr val="007F7C"/>
              </a:solidFill>
              <a:latin typeface="Arial"/>
              <a:cs typeface="Calibri Light"/>
            </a:endParaRPr>
          </a:p>
          <a:p>
            <a:r>
              <a:rPr lang="en-GB" sz="2400">
                <a:latin typeface="Arial"/>
                <a:cs typeface="Calibri Light"/>
              </a:rPr>
              <a:t>Cover subject or topic area in detail</a:t>
            </a:r>
          </a:p>
          <a:p>
            <a:r>
              <a:rPr lang="en-GB" sz="2400" b="1">
                <a:latin typeface="Arial"/>
                <a:cs typeface="Calibri Light"/>
              </a:rPr>
              <a:t>Good for background, theory and established work</a:t>
            </a:r>
          </a:p>
          <a:p>
            <a:r>
              <a:rPr lang="en-GB" sz="2400">
                <a:latin typeface="Arial"/>
                <a:cs typeface="Calibri Light"/>
              </a:rPr>
              <a:t>Do not cover latest research</a:t>
            </a:r>
          </a:p>
          <a:p>
            <a:pPr marL="0" indent="0">
              <a:buNone/>
            </a:pPr>
            <a:endParaRPr lang="en-GB">
              <a:latin typeface="Arial"/>
              <a:cs typeface="Calibri Light"/>
            </a:endParaRPr>
          </a:p>
          <a:p>
            <a:pPr marL="0" indent="0">
              <a:buNone/>
            </a:pPr>
            <a:endParaRPr lang="en-GB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C99EE-2CD9-4D66-92FD-3C92CDD32F5A}"/>
              </a:ext>
            </a:extLst>
          </p:cNvPr>
          <p:cNvSpPr txBox="1"/>
          <p:nvPr/>
        </p:nvSpPr>
        <p:spPr>
          <a:xfrm>
            <a:off x="239712" y="3978275"/>
            <a:ext cx="7696200" cy="21944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F7C"/>
                </a:solidFill>
                <a:latin typeface="Arial"/>
                <a:cs typeface="Arial"/>
              </a:rPr>
              <a:t>Journals</a:t>
            </a:r>
            <a:endParaRPr lang="en-US" sz="2800">
              <a:solidFill>
                <a:srgbClr val="007F7C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Regular publications written by researchers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Most reliable sources with </a:t>
            </a:r>
            <a:r>
              <a:rPr lang="en-GB" sz="2400" b="1">
                <a:latin typeface="Arial"/>
                <a:cs typeface="Arial"/>
              </a:rPr>
              <a:t>latest research</a:t>
            </a:r>
            <a:endParaRPr lang="en-US" sz="2400" b="1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Do not cover background information, are specific and can be technical.</a:t>
            </a:r>
            <a:endParaRPr lang="en-US" sz="2400">
              <a:cs typeface="Calibri Light"/>
            </a:endParaRPr>
          </a:p>
        </p:txBody>
      </p:sp>
      <p:pic>
        <p:nvPicPr>
          <p:cNvPr id="4" name="Picture 4" descr="A picture containing text, sign, blue&#10;&#10;Description automatically generated">
            <a:extLst>
              <a:ext uri="{FF2B5EF4-FFF2-40B4-BE49-F238E27FC236}">
                <a16:creationId xmlns:a16="http://schemas.microsoft.com/office/drawing/2014/main" id="{3524AA59-CCD7-DF23-E51C-5C8589F94A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8743" y="1787566"/>
            <a:ext cx="1150175" cy="1620323"/>
          </a:xfrm>
          <a:prstGeom prst="rect">
            <a:avLst/>
          </a:prstGeom>
        </p:spPr>
      </p:pic>
      <p:pic>
        <p:nvPicPr>
          <p:cNvPr id="5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F664AC4-47CE-6E2A-2C0A-31C8B88AD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7123" y="1815871"/>
            <a:ext cx="1161144" cy="1611542"/>
          </a:xfrm>
          <a:prstGeom prst="rect">
            <a:avLst/>
          </a:prstGeom>
        </p:spPr>
      </p:pic>
      <p:pic>
        <p:nvPicPr>
          <p:cNvPr id="7" name="Picture 7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C5915D87-400C-D06C-6AB0-0D44197E85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0576" y="4387113"/>
            <a:ext cx="4747159" cy="1615856"/>
          </a:xfrm>
          <a:prstGeom prst="rect">
            <a:avLst/>
          </a:prstGeom>
        </p:spPr>
      </p:pic>
      <p:pic>
        <p:nvPicPr>
          <p:cNvPr id="8" name="Picture 8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7D1B4F61-2830-F8C4-7D16-06635D8035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6784" y="1774970"/>
            <a:ext cx="1210253" cy="1657062"/>
          </a:xfrm>
          <a:prstGeom prst="rect">
            <a:avLst/>
          </a:prstGeom>
        </p:spPr>
      </p:pic>
      <p:pic>
        <p:nvPicPr>
          <p:cNvPr id="9" name="Picture 9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9CA49CA-8D26-4756-401E-B81C1A57F5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86141" y="1786803"/>
            <a:ext cx="1156855" cy="1673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639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31DD-5F2D-436B-9648-0BF2A4B79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95329"/>
            <a:ext cx="10795518" cy="1003916"/>
          </a:xfrm>
        </p:spPr>
        <p:txBody>
          <a:bodyPr/>
          <a:lstStyle/>
          <a:p>
            <a:r>
              <a:rPr lang="en-GB"/>
              <a:t>Why use Library Search?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33F43E-9F04-408E-92B2-3A2DCEF7B693}"/>
              </a:ext>
            </a:extLst>
          </p:cNvPr>
          <p:cNvSpPr txBox="1"/>
          <p:nvPr/>
        </p:nvSpPr>
        <p:spPr>
          <a:xfrm>
            <a:off x="7076050" y="1352736"/>
            <a:ext cx="4961207" cy="48320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  <a:hlinkClick r:id="rId3"/>
              </a:rPr>
              <a:t>library search</a:t>
            </a:r>
            <a:r>
              <a:rPr lang="en-GB" sz="2400">
                <a:latin typeface="Arial"/>
                <a:cs typeface="Arial"/>
                <a:hlinkClick r:id="rId3"/>
              </a:rPr>
              <a:t> </a:t>
            </a:r>
            <a:r>
              <a:rPr lang="en-GB" sz="2400">
                <a:latin typeface="Arial"/>
                <a:cs typeface="Arial"/>
              </a:rPr>
              <a:t>gives you access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Books &amp; journals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Audio &amp; Visual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Specialist databases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Full text articles &amp; eBooks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Your saved resources &amp; alerts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  <a:hlinkClick r:id="rId4"/>
              </a:rPr>
              <a:t>Browzine (Journals)</a:t>
            </a:r>
            <a:endParaRPr lang="en-GB" sz="2400">
              <a:latin typeface="Arial"/>
              <a:cs typeface="Arial"/>
            </a:endParaRP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92BDDE9-8771-4BF5-998C-1A29084546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743" y="1545074"/>
            <a:ext cx="6749369" cy="4267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383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093274-41D9-4C29-BDFC-337BDF7694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6365" y="1654982"/>
            <a:ext cx="7170316" cy="354857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Always sign in using your </a:t>
            </a:r>
            <a:r>
              <a:rPr lang="en-GB" sz="2400" b="1">
                <a:solidFill>
                  <a:srgbClr val="007F7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UWTSD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details</a:t>
            </a:r>
          </a:p>
          <a:p>
            <a:r>
              <a:rPr lang="en-GB" sz="2400">
                <a:latin typeface="Arial"/>
                <a:cs typeface="Arial"/>
              </a:rPr>
              <a:t>Consider your keywords – limit to 2 or 3 at a time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/>
                <a:cs typeface="Arial"/>
              </a:rPr>
              <a:t>Try different combinations of key words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Refine your results using the filters on the left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Limit to full text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Use the information you find to find further resources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Save your resource or search for future use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Set an alert for your topic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2F8BE0-2636-479D-8CD7-2D8091085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Basic Search Tips…</a:t>
            </a:r>
          </a:p>
        </p:txBody>
      </p:sp>
      <p:pic>
        <p:nvPicPr>
          <p:cNvPr id="6" name="Picture Placeholder 5" descr="Magnifying glass with solid fill">
            <a:extLst>
              <a:ext uri="{FF2B5EF4-FFF2-40B4-BE49-F238E27FC236}">
                <a16:creationId xmlns:a16="http://schemas.microsoft.com/office/drawing/2014/main" id="{132439AF-EB4B-4F68-9B70-2B90FECEE15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424" b="6424"/>
          <a:stretch>
            <a:fillRect/>
          </a:stretch>
        </p:blipFill>
        <p:spPr>
          <a:xfrm>
            <a:off x="7362045" y="1600200"/>
            <a:ext cx="4638226" cy="4042083"/>
          </a:xfrm>
        </p:spPr>
      </p:pic>
    </p:spTree>
    <p:extLst>
      <p:ext uri="{BB962C8B-B14F-4D97-AF65-F5344CB8AC3E}">
        <p14:creationId xmlns:p14="http://schemas.microsoft.com/office/powerpoint/2010/main" val="693423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B0509D33-F306-47AA-8215-8C0174746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493" y="1711325"/>
            <a:ext cx="5253297" cy="494722"/>
          </a:xfrm>
        </p:spPr>
        <p:txBody>
          <a:bodyPr>
            <a:normAutofit fontScale="92500"/>
          </a:bodyPr>
          <a:lstStyle/>
          <a:p>
            <a:r>
              <a:rPr lang="en-US">
                <a:cs typeface="Calibri Light"/>
                <a:hlinkClick r:id="rId2"/>
              </a:rPr>
              <a:t>Student Essentials</a:t>
            </a:r>
            <a:r>
              <a:rPr lang="en-US">
                <a:cs typeface="Calibri Light"/>
              </a:rPr>
              <a:t> &gt; </a:t>
            </a:r>
            <a:r>
              <a:rPr lang="en-US">
                <a:cs typeface="Calibri Light"/>
                <a:hlinkClick r:id="rId3"/>
              </a:rPr>
              <a:t>Getting Started Guides</a:t>
            </a:r>
            <a:endParaRPr lang="en-US"/>
          </a:p>
        </p:txBody>
      </p:sp>
      <p:pic>
        <p:nvPicPr>
          <p:cNvPr id="3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F890D944-75AD-4FAA-B7EC-58EC0E7E9E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493" y="2849994"/>
            <a:ext cx="5609761" cy="2747297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87D26-B4EB-4F73-A9CF-96A253B50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Other Sources of Information</a:t>
            </a:r>
            <a:endParaRPr lang="en-US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4970E7F8-F118-425B-8369-7222276F4127}"/>
              </a:ext>
            </a:extLst>
          </p:cNvPr>
          <p:cNvSpPr txBox="1">
            <a:spLocks/>
          </p:cNvSpPr>
          <p:nvPr/>
        </p:nvSpPr>
        <p:spPr>
          <a:xfrm>
            <a:off x="8121393" y="1712913"/>
            <a:ext cx="3856297" cy="447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cs typeface="Calibri Light"/>
                <a:hlinkClick r:id="rId5"/>
              </a:rPr>
              <a:t>The Conversation</a:t>
            </a:r>
            <a:endParaRPr lang="en-US">
              <a:hlinkClick r:id="rId5"/>
            </a:endParaRPr>
          </a:p>
        </p:txBody>
      </p:sp>
      <p:pic>
        <p:nvPicPr>
          <p:cNvPr id="8" name="Picture 9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0DB99A7E-3D2E-8FA9-C0A1-8FA900E53E6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6"/>
          <a:stretch>
            <a:fillRect/>
          </a:stretch>
        </p:blipFill>
        <p:spPr>
          <a:xfrm>
            <a:off x="6855113" y="2419270"/>
            <a:ext cx="5067444" cy="3761719"/>
          </a:xfrm>
        </p:spPr>
      </p:pic>
    </p:spTree>
    <p:extLst>
      <p:ext uri="{BB962C8B-B14F-4D97-AF65-F5344CB8AC3E}">
        <p14:creationId xmlns:p14="http://schemas.microsoft.com/office/powerpoint/2010/main" val="27300530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Research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4124348" y="970201"/>
            <a:ext cx="4568865" cy="3409041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66515" y="3568556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8119" y="3353522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428595" y="3981306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252846" y="5502562"/>
            <a:ext cx="672637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Explore ideas, information and research from different sources</a:t>
            </a:r>
            <a:endParaRPr lang="en-US" sz="200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5473205" y="1713508"/>
            <a:ext cx="20851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Make notes, Use critical thinking and apply academic integrity to my work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9763991" y="5382492"/>
            <a:ext cx="225829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Original ideas built on attributed sources  </a:t>
            </a:r>
          </a:p>
        </p:txBody>
      </p:sp>
    </p:spTree>
    <p:extLst>
      <p:ext uri="{BB962C8B-B14F-4D97-AF65-F5344CB8AC3E}">
        <p14:creationId xmlns:p14="http://schemas.microsoft.com/office/powerpoint/2010/main" val="1423324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1">
            <a:extLst>
              <a:ext uri="{FF2B5EF4-FFF2-40B4-BE49-F238E27FC236}">
                <a16:creationId xmlns:a16="http://schemas.microsoft.com/office/drawing/2014/main" id="{B458F686-DC8F-41FD-BC34-B54092E45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Useful Study Skills Resources</a:t>
            </a:r>
          </a:p>
        </p:txBody>
      </p:sp>
      <p:pic>
        <p:nvPicPr>
          <p:cNvPr id="3" name="Picture 3" descr="A picture containing text, newspaper, accessory&#10;&#10;Description automatically generated">
            <a:extLst>
              <a:ext uri="{FF2B5EF4-FFF2-40B4-BE49-F238E27FC236}">
                <a16:creationId xmlns:a16="http://schemas.microsoft.com/office/drawing/2014/main" id="{793FBF99-69F9-4C0B-B61C-C4F3723CC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513"/>
          <a:stretch/>
        </p:blipFill>
        <p:spPr>
          <a:xfrm>
            <a:off x="243640" y="1415910"/>
            <a:ext cx="9636643" cy="3599740"/>
          </a:xfrm>
          <a:prstGeom prst="rect">
            <a:avLst/>
          </a:prstGeom>
          <a:noFill/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219A583C-56BB-4658-8812-6ABBAF830F8C}"/>
              </a:ext>
            </a:extLst>
          </p:cNvPr>
          <p:cNvSpPr txBox="1"/>
          <p:nvPr/>
        </p:nvSpPr>
        <p:spPr>
          <a:xfrm>
            <a:off x="544945" y="5176116"/>
            <a:ext cx="1520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4"/>
              </a:rPr>
              <a:t>Critical Thinking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7E43163-3119-4A61-B9ED-A2308CF8251B}"/>
              </a:ext>
            </a:extLst>
          </p:cNvPr>
          <p:cNvSpPr txBox="1"/>
          <p:nvPr/>
        </p:nvSpPr>
        <p:spPr>
          <a:xfrm>
            <a:off x="2680854" y="5216524"/>
            <a:ext cx="229870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5"/>
              </a:rPr>
              <a:t>Use Reading In Your Essays</a:t>
            </a:r>
            <a:endParaRPr lang="en-US" sz="2400">
              <a:cs typeface="Calibri Ligh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F6C1DBB-9EC9-4C39-A0B3-290B44ACEE76}"/>
              </a:ext>
            </a:extLst>
          </p:cNvPr>
          <p:cNvSpPr txBox="1"/>
          <p:nvPr/>
        </p:nvSpPr>
        <p:spPr>
          <a:xfrm>
            <a:off x="5424342" y="5217967"/>
            <a:ext cx="1647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6"/>
              </a:rPr>
              <a:t>Cite Them Right</a:t>
            </a:r>
            <a:endParaRPr lang="en-US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9C795C3E-4C8B-4673-8A2C-3C1F1E925080}"/>
              </a:ext>
            </a:extLst>
          </p:cNvPr>
          <p:cNvSpPr txBox="1"/>
          <p:nvPr/>
        </p:nvSpPr>
        <p:spPr>
          <a:xfrm>
            <a:off x="7692302" y="5216524"/>
            <a:ext cx="201295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7"/>
              </a:rPr>
              <a:t>Write Better Essays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08467C-77A2-4C20-0362-8AF77B273019}"/>
              </a:ext>
            </a:extLst>
          </p:cNvPr>
          <p:cNvSpPr txBox="1"/>
          <p:nvPr/>
        </p:nvSpPr>
        <p:spPr>
          <a:xfrm>
            <a:off x="10081490" y="2092037"/>
            <a:ext cx="1958109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Calibri"/>
              </a:rPr>
              <a:t>N.B. </a:t>
            </a:r>
          </a:p>
          <a:p>
            <a:r>
              <a:rPr lang="en-GB" sz="2000">
                <a:latin typeface="Arial"/>
                <a:cs typeface="Calibri"/>
              </a:rPr>
              <a:t>Check out our </a:t>
            </a:r>
            <a:r>
              <a:rPr lang="en-GB" sz="2000">
                <a:latin typeface="Arial"/>
                <a:cs typeface="Calibri"/>
                <a:hlinkClick r:id="rId8"/>
              </a:rPr>
              <a:t>Studyskills and reference resource list</a:t>
            </a:r>
            <a:r>
              <a:rPr lang="en-GB" sz="2000">
                <a:latin typeface="Arial"/>
                <a:cs typeface="Calibri"/>
              </a:rPr>
              <a:t> for further titles and support</a:t>
            </a:r>
          </a:p>
        </p:txBody>
      </p:sp>
    </p:spTree>
    <p:extLst>
      <p:ext uri="{BB962C8B-B14F-4D97-AF65-F5344CB8AC3E}">
        <p14:creationId xmlns:p14="http://schemas.microsoft.com/office/powerpoint/2010/main" val="53649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1290" y="116063"/>
            <a:ext cx="5888700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6385029" y="5028724"/>
            <a:ext cx="5105493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+mn-lt"/>
                <a:cs typeface="Calibri"/>
              </a:rPr>
              <a:t>     General queries and help with loans:</a:t>
            </a:r>
            <a:endParaRPr lang="en-US" sz="2400">
              <a:ea typeface="+mn-lt"/>
              <a:cs typeface="+mn-lt"/>
            </a:endParaRPr>
          </a:p>
          <a:p>
            <a:r>
              <a:rPr lang="en-GB" sz="2600" b="1">
                <a:latin typeface="Calibri"/>
                <a:ea typeface="+mn-lt"/>
                <a:cs typeface="Calibri"/>
              </a:rPr>
              <a:t>     </a:t>
            </a:r>
            <a:r>
              <a:rPr lang="en-GB" sz="2600">
                <a:latin typeface="Calibri"/>
                <a:ea typeface="+mn-lt"/>
                <a:cs typeface="Calibri"/>
                <a:hlinkClick r:id="rId3"/>
              </a:rPr>
              <a:t>library@uwtsd.ac.uk</a:t>
            </a:r>
            <a:r>
              <a:rPr lang="en-GB" sz="2600">
                <a:latin typeface="Calibri"/>
                <a:ea typeface="+mn-lt"/>
                <a:cs typeface="Calibri"/>
              </a:rPr>
              <a:t> </a:t>
            </a:r>
            <a:endParaRPr lang="en-US" sz="260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5201327" y="1628277"/>
            <a:ext cx="6841678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For search and subject related help:</a:t>
            </a:r>
            <a:endParaRPr lang="en-GB" sz="2400">
              <a:ea typeface="+mn-lt"/>
              <a:cs typeface="+mn-lt"/>
            </a:endParaRPr>
          </a:p>
          <a:p>
            <a:endParaRPr lang="en-GB" sz="2400">
              <a:latin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GB" sz="2400" b="1">
                <a:latin typeface="Calibri"/>
                <a:cs typeface="Calibri"/>
              </a:rPr>
              <a:t>Lisa Ellis, </a:t>
            </a:r>
            <a:r>
              <a:rPr lang="en-GB" sz="2400">
                <a:latin typeface="Calibri"/>
                <a:cs typeface="Calibri"/>
              </a:rPr>
              <a:t>Academic Liaison Librarian.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cs typeface="Calibri"/>
              </a:rPr>
              <a:t>      </a:t>
            </a:r>
            <a:r>
              <a:rPr lang="en-GB" sz="2400">
                <a:latin typeface="Calibri"/>
                <a:cs typeface="Calibri"/>
                <a:hlinkClick r:id="rId4"/>
              </a:rPr>
              <a:t>lisa.ellis@uwtsd.ac.uk</a:t>
            </a:r>
            <a:r>
              <a:rPr lang="en-GB" sz="2400">
                <a:latin typeface="Calibri"/>
                <a:cs typeface="Calibri"/>
              </a:rPr>
              <a:t> </a:t>
            </a:r>
            <a:endParaRPr lang="en-US" sz="2400">
              <a:ea typeface="+mn-lt"/>
              <a:cs typeface="+mn-lt"/>
            </a:endParaRPr>
          </a:p>
          <a:p>
            <a:endParaRPr lang="en-GB" sz="2400">
              <a:ea typeface="+mn-lt"/>
              <a:cs typeface="+mn-lt"/>
            </a:endParaRPr>
          </a:p>
          <a:p>
            <a:pPr marL="457200" indent="-457200">
              <a:buFont typeface="Arial,Sans-Serif"/>
              <a:buChar char="•"/>
            </a:pPr>
            <a:r>
              <a:rPr lang="en-GB" sz="2400">
                <a:latin typeface="Calibri"/>
                <a:cs typeface="Calibri"/>
              </a:rPr>
              <a:t>Online </a:t>
            </a:r>
            <a:r>
              <a:rPr lang="en-GB" sz="2400" err="1">
                <a:latin typeface="Calibri"/>
                <a:cs typeface="Calibri"/>
              </a:rPr>
              <a:t>Infoskills</a:t>
            </a:r>
            <a:r>
              <a:rPr lang="en-GB" sz="2400">
                <a:latin typeface="Calibri"/>
                <a:cs typeface="Calibri"/>
              </a:rPr>
              <a:t> Programme.</a:t>
            </a:r>
            <a:endParaRPr lang="en-US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cs typeface="Calibri"/>
              </a:rPr>
              <a:t>      </a:t>
            </a:r>
            <a:r>
              <a:rPr lang="en-GB" sz="2400">
                <a:latin typeface="Calibri"/>
                <a:cs typeface="Calibri"/>
                <a:hlinkClick r:id="rId5"/>
              </a:rPr>
              <a:t>Library Catalogue</a:t>
            </a:r>
            <a:r>
              <a:rPr lang="en-GB" sz="2400">
                <a:latin typeface="Calibri"/>
                <a:cs typeface="Calibri"/>
              </a:rPr>
              <a:t> – Student Essentials – </a:t>
            </a:r>
            <a:r>
              <a:rPr lang="en-GB" sz="2400" err="1">
                <a:latin typeface="Calibri"/>
                <a:cs typeface="Calibri"/>
              </a:rPr>
              <a:t>Infoskills</a:t>
            </a:r>
            <a:r>
              <a:rPr lang="en-GB" sz="2400">
                <a:latin typeface="Calibri"/>
                <a:cs typeface="Calibri"/>
              </a:rPr>
              <a:t>.</a:t>
            </a:r>
            <a:endParaRPr lang="en-GB" sz="2400">
              <a:ea typeface="+mn-lt"/>
              <a:cs typeface="+mn-lt"/>
            </a:endParaRPr>
          </a:p>
          <a:p>
            <a:endParaRPr lang="en-GB" sz="2400">
              <a:latin typeface="Calibri"/>
              <a:ea typeface="+mn-lt"/>
              <a:cs typeface="Calibri"/>
            </a:endParaRPr>
          </a:p>
        </p:txBody>
      </p:sp>
      <p:pic>
        <p:nvPicPr>
          <p:cNvPr id="8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BBEC8356-75DA-48D2-8344-EB9EB81CCF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78760" y="8091516"/>
            <a:ext cx="2067465" cy="498895"/>
          </a:xfrm>
          <a:prstGeom prst="rect">
            <a:avLst/>
          </a:prstGeom>
        </p:spPr>
      </p:pic>
      <p:pic>
        <p:nvPicPr>
          <p:cNvPr id="4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AC6CC49-B2D6-4363-90A9-27A26BC156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2094" y="5254312"/>
            <a:ext cx="2304473" cy="559209"/>
          </a:xfrm>
          <a:prstGeom prst="rect">
            <a:avLst/>
          </a:prstGeom>
        </p:spPr>
      </p:pic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8"/>
          <a:srcRect t="2453" b="2453"/>
          <a:stretch/>
        </p:blipFill>
        <p:spPr>
          <a:xfrm>
            <a:off x="406400" y="1641186"/>
            <a:ext cx="4576475" cy="2931101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478" y="4743359"/>
            <a:ext cx="1526818" cy="11471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6BD23F-BBE8-C024-8061-39643B6DEDC5}"/>
              </a:ext>
            </a:extLst>
          </p:cNvPr>
          <p:cNvSpPr txBox="1"/>
          <p:nvPr/>
        </p:nvSpPr>
        <p:spPr>
          <a:xfrm>
            <a:off x="701478" y="5860347"/>
            <a:ext cx="18098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 Light"/>
              </a:rPr>
              <a:t>Library Chat</a:t>
            </a:r>
            <a:endParaRPr lang="en-GB" sz="240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813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193DEE-FB29-0854-EE1A-87683168F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F038998-600B-5E66-17C1-1B1F45686E5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alibri"/>
                <a:cs typeface="Calibri Light"/>
              </a:rPr>
              <a:t>The library is there to help support you in your studies.</a:t>
            </a:r>
            <a:endParaRPr lang="en-US">
              <a:latin typeface="Calibri"/>
              <a:cs typeface="Calibri"/>
            </a:endParaRPr>
          </a:p>
          <a:p>
            <a:pPr lvl="2"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Calibri Light"/>
                <a:hlinkClick r:id="rId2"/>
              </a:rPr>
              <a:t>Student Essentials</a:t>
            </a:r>
            <a:endParaRPr lang="en-GB" sz="2400">
              <a:latin typeface="Calibri"/>
              <a:cs typeface="Calibri Light"/>
            </a:endParaRPr>
          </a:p>
          <a:p>
            <a:pPr lvl="2"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Calibri Light"/>
                <a:hlinkClick r:id="rId3"/>
              </a:rPr>
              <a:t>Help &amp; Support</a:t>
            </a:r>
            <a:endParaRPr lang="en-GB" sz="2400">
              <a:latin typeface="Calibri"/>
              <a:cs typeface="Calibri Light"/>
            </a:endParaRPr>
          </a:p>
          <a:p>
            <a:pPr lvl="2"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Calibri Light"/>
                <a:hlinkClick r:id="rId4"/>
              </a:rPr>
              <a:t>Infoskills</a:t>
            </a:r>
            <a:endParaRPr lang="en-GB" sz="2400">
              <a:latin typeface="Calibri"/>
              <a:cs typeface="Calibri Light"/>
            </a:endParaRPr>
          </a:p>
          <a:p>
            <a:pPr lvl="2"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Calibri Light"/>
                <a:hlinkClick r:id="rId5"/>
              </a:rPr>
              <a:t>Digiskills</a:t>
            </a:r>
            <a:endParaRPr lang="en-GB" sz="2400">
              <a:latin typeface="Calibri"/>
              <a:cs typeface="Calibri Light"/>
            </a:endParaRPr>
          </a:p>
          <a:p>
            <a:pPr lvl="2"/>
            <a:endParaRPr lang="en-GB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>
                <a:latin typeface="Calibri"/>
                <a:cs typeface="Calibri Light"/>
              </a:rPr>
              <a:t>Use your online resource list and library catalogue to find and save your favourite items:</a:t>
            </a:r>
          </a:p>
          <a:p>
            <a:pPr lvl="2"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Calibri Light"/>
                <a:hlinkClick r:id="rId6"/>
              </a:rPr>
              <a:t>Online resource lists</a:t>
            </a:r>
            <a:endParaRPr lang="en-GB" sz="2400">
              <a:latin typeface="Calibri"/>
              <a:cs typeface="Calibri Light"/>
            </a:endParaRPr>
          </a:p>
          <a:p>
            <a:pPr lvl="2"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Calibri Light"/>
                <a:hlinkClick r:id="rId7"/>
              </a:rPr>
              <a:t>Library search</a:t>
            </a:r>
            <a:endParaRPr lang="en-GB" sz="2400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2876607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>
                <a:cs typeface="Calibri Light"/>
              </a:rPr>
              <a:t>When in doubt, </a:t>
            </a:r>
          </a:p>
          <a:p>
            <a:r>
              <a:rPr lang="en-GB" sz="6000">
                <a:cs typeface="Calibri Light"/>
              </a:rPr>
              <a:t>go to the </a:t>
            </a:r>
          </a:p>
          <a:p>
            <a:r>
              <a:rPr lang="en-GB" sz="6000">
                <a:cs typeface="Calibri Light"/>
              </a:rPr>
              <a:t>Library</a:t>
            </a:r>
          </a:p>
          <a:p>
            <a:endParaRPr lang="en-GB" sz="60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B537E-15D9-4248-BB59-65CDB28F08F8}"/>
              </a:ext>
            </a:extLst>
          </p:cNvPr>
          <p:cNvSpPr txBox="1"/>
          <p:nvPr/>
        </p:nvSpPr>
        <p:spPr>
          <a:xfrm>
            <a:off x="2582174" y="5357004"/>
            <a:ext cx="16792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J.K. Rowling</a:t>
            </a:r>
            <a:endParaRPr lang="en-US" sz="240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2" name="Picture 4" descr="Puzzle pieces">
            <a:extLst>
              <a:ext uri="{FF2B5EF4-FFF2-40B4-BE49-F238E27FC236}">
                <a16:creationId xmlns:a16="http://schemas.microsoft.com/office/drawing/2014/main" id="{323ED821-67D8-4940-91F9-91BA48102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442" y="-3422"/>
            <a:ext cx="7880680" cy="5180961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74973F99-458D-4345-89B6-4B3B294014BD}"/>
              </a:ext>
            </a:extLst>
          </p:cNvPr>
          <p:cNvSpPr txBox="1"/>
          <p:nvPr/>
        </p:nvSpPr>
        <p:spPr>
          <a:xfrm>
            <a:off x="5521889" y="5358548"/>
            <a:ext cx="6137046" cy="246118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Lisa Ellis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IMH Academic Liaison Librarian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Email: </a:t>
            </a:r>
            <a:r>
              <a:rPr lang="en-GB" sz="2400">
                <a:latin typeface="Arial"/>
                <a:cs typeface="Arial"/>
                <a:hlinkClick r:id="rId4"/>
              </a:rPr>
              <a:t>l.ellis@uwtsd.ac.uk</a:t>
            </a: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Application>Microsoft Office PowerPoint</Application>
  <PresentationFormat>Widescreen</PresentationFormat>
  <Slides>22</Slides>
  <Notes>18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4" baseType="lpstr">
      <vt:lpstr>Office Theme</vt:lpstr>
      <vt:lpstr>Office Theme</vt:lpstr>
      <vt:lpstr>Introduction to the Library </vt:lpstr>
      <vt:lpstr>The aims of session ...</vt:lpstr>
      <vt:lpstr>PowerPoint Presentation</vt:lpstr>
      <vt:lpstr>Academic skills...</vt:lpstr>
      <vt:lpstr>Evaluating Information</vt:lpstr>
      <vt:lpstr>Where do you begin?</vt:lpstr>
      <vt:lpstr>Searching for academic information</vt:lpstr>
      <vt:lpstr>What is an Online Resource List?</vt:lpstr>
      <vt:lpstr>Why should I use an online resource list?</vt:lpstr>
      <vt:lpstr>The library provides FREE access to…</vt:lpstr>
      <vt:lpstr>You can also ...</vt:lpstr>
      <vt:lpstr>Library catalogue</vt:lpstr>
      <vt:lpstr>Finding your way around the library web pages</vt:lpstr>
      <vt:lpstr>Types of information</vt:lpstr>
      <vt:lpstr>Why use Library Search?</vt:lpstr>
      <vt:lpstr>Basic Search Tips…</vt:lpstr>
      <vt:lpstr>Other Sources of Information</vt:lpstr>
      <vt:lpstr>Research Process</vt:lpstr>
      <vt:lpstr>Useful Study Skills Resources</vt:lpstr>
      <vt:lpstr>Help is always available</vt:lpstr>
      <vt:lpstr>Summary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revision>1</cp:revision>
  <cp:lastPrinted>2022-09-21T11:21:21Z</cp:lastPrinted>
  <dcterms:created xsi:type="dcterms:W3CDTF">2019-08-13T10:59:48Z</dcterms:created>
  <dcterms:modified xsi:type="dcterms:W3CDTF">2022-09-22T10:48:07Z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