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3"/>
  </p:notesMasterIdLst>
  <p:sldIdLst>
    <p:sldId id="273" r:id="rId2"/>
    <p:sldId id="257" r:id="rId3"/>
    <p:sldId id="265" r:id="rId4"/>
    <p:sldId id="264" r:id="rId5"/>
    <p:sldId id="266" r:id="rId6"/>
    <p:sldId id="267" r:id="rId7"/>
    <p:sldId id="268" r:id="rId8"/>
    <p:sldId id="269" r:id="rId9"/>
    <p:sldId id="270" r:id="rId10"/>
    <p:sldId id="271" r:id="rId11"/>
    <p:sldId id="272" r:id="rId12"/>
  </p:sldIdLst>
  <p:sldSz cx="12192000" cy="6858000"/>
  <p:notesSz cx="6858000" cy="9144000"/>
  <p:defaultTextStyle>
    <a:defPPr>
      <a:defRPr lang="en-BD"/>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719"/>
  </p:normalViewPr>
  <p:slideViewPr>
    <p:cSldViewPr snapToGrid="0" snapToObjects="1">
      <p:cViewPr varScale="1">
        <p:scale>
          <a:sx n="59" d="100"/>
          <a:sy n="59" d="100"/>
        </p:scale>
        <p:origin x="94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5C7302-3FA8-4A75-84D8-8E5A2B04E12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87293C42-2A16-41DB-B0AF-33750D5C455A}">
      <dgm:prSet/>
      <dgm:spPr/>
      <dgm:t>
        <a:bodyPr/>
        <a:lstStyle/>
        <a:p>
          <a:r>
            <a:rPr lang="en-US" b="1" i="0"/>
            <a:t>Methodology</a:t>
          </a:r>
          <a:endParaRPr lang="en-GB"/>
        </a:p>
      </dgm:t>
    </dgm:pt>
    <dgm:pt modelId="{8CBFCEB9-E678-4632-86C0-A5B86CD1FC8A}" type="parTrans" cxnId="{6FC03452-8AB7-45AE-8FEA-124B76B49688}">
      <dgm:prSet/>
      <dgm:spPr/>
      <dgm:t>
        <a:bodyPr/>
        <a:lstStyle/>
        <a:p>
          <a:endParaRPr lang="en-GB"/>
        </a:p>
      </dgm:t>
    </dgm:pt>
    <dgm:pt modelId="{820CD306-21DA-48D2-AD56-7A194C5333D2}" type="sibTrans" cxnId="{6FC03452-8AB7-45AE-8FEA-124B76B49688}">
      <dgm:prSet/>
      <dgm:spPr/>
      <dgm:t>
        <a:bodyPr/>
        <a:lstStyle/>
        <a:p>
          <a:endParaRPr lang="en-GB"/>
        </a:p>
      </dgm:t>
    </dgm:pt>
    <dgm:pt modelId="{CB816E4C-71D8-4F1B-A602-5CAE99262BFC}">
      <dgm:prSet/>
      <dgm:spPr/>
      <dgm:t>
        <a:bodyPr/>
        <a:lstStyle/>
        <a:p>
          <a:r>
            <a:rPr lang="en-US" b="0" i="0"/>
            <a:t>Primary &amp; Secondary data sources</a:t>
          </a:r>
          <a:endParaRPr lang="en-GB"/>
        </a:p>
      </dgm:t>
    </dgm:pt>
    <dgm:pt modelId="{E8956E66-E28F-42C9-B7E8-0E04BF6CAF97}" type="parTrans" cxnId="{6A7AF52C-BEFE-4963-9996-FCA5A5787DFC}">
      <dgm:prSet/>
      <dgm:spPr/>
      <dgm:t>
        <a:bodyPr/>
        <a:lstStyle/>
        <a:p>
          <a:endParaRPr lang="en-GB"/>
        </a:p>
      </dgm:t>
    </dgm:pt>
    <dgm:pt modelId="{10F1557C-6D04-4C39-AFBF-86813C52C80A}" type="sibTrans" cxnId="{6A7AF52C-BEFE-4963-9996-FCA5A5787DFC}">
      <dgm:prSet/>
      <dgm:spPr/>
      <dgm:t>
        <a:bodyPr/>
        <a:lstStyle/>
        <a:p>
          <a:endParaRPr lang="en-GB"/>
        </a:p>
      </dgm:t>
    </dgm:pt>
    <dgm:pt modelId="{9CBBC740-F538-402C-B76B-C991FB930315}">
      <dgm:prSet/>
      <dgm:spPr/>
      <dgm:t>
        <a:bodyPr/>
        <a:lstStyle/>
        <a:p>
          <a:r>
            <a:rPr lang="en-US" b="0" i="0"/>
            <a:t>Qualitative and Quantitative research methods</a:t>
          </a:r>
          <a:endParaRPr lang="en-GB"/>
        </a:p>
      </dgm:t>
    </dgm:pt>
    <dgm:pt modelId="{E028FEC4-AFB1-40A8-BF27-A47ED1E33010}" type="parTrans" cxnId="{56675200-AA23-4D8E-A09A-C45147D3B76D}">
      <dgm:prSet/>
      <dgm:spPr/>
      <dgm:t>
        <a:bodyPr/>
        <a:lstStyle/>
        <a:p>
          <a:endParaRPr lang="en-GB"/>
        </a:p>
      </dgm:t>
    </dgm:pt>
    <dgm:pt modelId="{11A90631-E2FF-4E67-AEB2-7FFAAC8048AA}" type="sibTrans" cxnId="{56675200-AA23-4D8E-A09A-C45147D3B76D}">
      <dgm:prSet/>
      <dgm:spPr/>
      <dgm:t>
        <a:bodyPr/>
        <a:lstStyle/>
        <a:p>
          <a:endParaRPr lang="en-GB"/>
        </a:p>
      </dgm:t>
    </dgm:pt>
    <dgm:pt modelId="{E0BCCB16-06E6-453D-BF59-A1D3D3D7650F}">
      <dgm:prSet/>
      <dgm:spPr/>
      <dgm:t>
        <a:bodyPr/>
        <a:lstStyle/>
        <a:p>
          <a:r>
            <a:rPr lang="en-US" b="0" i="0"/>
            <a:t>Data collection and analysis</a:t>
          </a:r>
          <a:endParaRPr lang="en-GB"/>
        </a:p>
      </dgm:t>
    </dgm:pt>
    <dgm:pt modelId="{4189274E-08A6-4FDD-805B-0A1AC7839AB7}" type="parTrans" cxnId="{903F6B8A-347A-4B95-BDB7-2BC7A553C173}">
      <dgm:prSet/>
      <dgm:spPr/>
      <dgm:t>
        <a:bodyPr/>
        <a:lstStyle/>
        <a:p>
          <a:endParaRPr lang="en-GB"/>
        </a:p>
      </dgm:t>
    </dgm:pt>
    <dgm:pt modelId="{36FF5372-6427-4A14-A5A8-88D4F19E3171}" type="sibTrans" cxnId="{903F6B8A-347A-4B95-BDB7-2BC7A553C173}">
      <dgm:prSet/>
      <dgm:spPr/>
      <dgm:t>
        <a:bodyPr/>
        <a:lstStyle/>
        <a:p>
          <a:endParaRPr lang="en-GB"/>
        </a:p>
      </dgm:t>
    </dgm:pt>
    <dgm:pt modelId="{62D982FE-AA2E-4FDD-84C5-203ECAC56A01}" type="pres">
      <dgm:prSet presAssocID="{265C7302-3FA8-4A75-84D8-8E5A2B04E126}" presName="linear" presStyleCnt="0">
        <dgm:presLayoutVars>
          <dgm:animLvl val="lvl"/>
          <dgm:resizeHandles val="exact"/>
        </dgm:presLayoutVars>
      </dgm:prSet>
      <dgm:spPr/>
    </dgm:pt>
    <dgm:pt modelId="{B5B8E549-F96E-48F7-9DDD-002F3CCA77A1}" type="pres">
      <dgm:prSet presAssocID="{87293C42-2A16-41DB-B0AF-33750D5C455A}" presName="parentText" presStyleLbl="node1" presStyleIdx="0" presStyleCnt="1">
        <dgm:presLayoutVars>
          <dgm:chMax val="0"/>
          <dgm:bulletEnabled val="1"/>
        </dgm:presLayoutVars>
      </dgm:prSet>
      <dgm:spPr/>
    </dgm:pt>
    <dgm:pt modelId="{00EA9AED-DAEA-40A5-9743-7814C64176EB}" type="pres">
      <dgm:prSet presAssocID="{87293C42-2A16-41DB-B0AF-33750D5C455A}" presName="childText" presStyleLbl="revTx" presStyleIdx="0" presStyleCnt="1">
        <dgm:presLayoutVars>
          <dgm:bulletEnabled val="1"/>
        </dgm:presLayoutVars>
      </dgm:prSet>
      <dgm:spPr/>
    </dgm:pt>
  </dgm:ptLst>
  <dgm:cxnLst>
    <dgm:cxn modelId="{56675200-AA23-4D8E-A09A-C45147D3B76D}" srcId="{87293C42-2A16-41DB-B0AF-33750D5C455A}" destId="{9CBBC740-F538-402C-B76B-C991FB930315}" srcOrd="1" destOrd="0" parTransId="{E028FEC4-AFB1-40A8-BF27-A47ED1E33010}" sibTransId="{11A90631-E2FF-4E67-AEB2-7FFAAC8048AA}"/>
    <dgm:cxn modelId="{3CB7F20C-C4CF-4ABB-8747-1BC456F225F2}" type="presOf" srcId="{CB816E4C-71D8-4F1B-A602-5CAE99262BFC}" destId="{00EA9AED-DAEA-40A5-9743-7814C64176EB}" srcOrd="0" destOrd="0" presId="urn:microsoft.com/office/officeart/2005/8/layout/vList2"/>
    <dgm:cxn modelId="{0170A426-1EC8-4C73-BA2F-0AD9AC9294CB}" type="presOf" srcId="{9CBBC740-F538-402C-B76B-C991FB930315}" destId="{00EA9AED-DAEA-40A5-9743-7814C64176EB}" srcOrd="0" destOrd="1" presId="urn:microsoft.com/office/officeart/2005/8/layout/vList2"/>
    <dgm:cxn modelId="{6A7AF52C-BEFE-4963-9996-FCA5A5787DFC}" srcId="{87293C42-2A16-41DB-B0AF-33750D5C455A}" destId="{CB816E4C-71D8-4F1B-A602-5CAE99262BFC}" srcOrd="0" destOrd="0" parTransId="{E8956E66-E28F-42C9-B7E8-0E04BF6CAF97}" sibTransId="{10F1557C-6D04-4C39-AFBF-86813C52C80A}"/>
    <dgm:cxn modelId="{B5253F3B-3F8F-4E96-89EF-CAF0DF253A73}" type="presOf" srcId="{E0BCCB16-06E6-453D-BF59-A1D3D3D7650F}" destId="{00EA9AED-DAEA-40A5-9743-7814C64176EB}" srcOrd="0" destOrd="2" presId="urn:microsoft.com/office/officeart/2005/8/layout/vList2"/>
    <dgm:cxn modelId="{6FC03452-8AB7-45AE-8FEA-124B76B49688}" srcId="{265C7302-3FA8-4A75-84D8-8E5A2B04E126}" destId="{87293C42-2A16-41DB-B0AF-33750D5C455A}" srcOrd="0" destOrd="0" parTransId="{8CBFCEB9-E678-4632-86C0-A5B86CD1FC8A}" sibTransId="{820CD306-21DA-48D2-AD56-7A194C5333D2}"/>
    <dgm:cxn modelId="{903F6B8A-347A-4B95-BDB7-2BC7A553C173}" srcId="{87293C42-2A16-41DB-B0AF-33750D5C455A}" destId="{E0BCCB16-06E6-453D-BF59-A1D3D3D7650F}" srcOrd="2" destOrd="0" parTransId="{4189274E-08A6-4FDD-805B-0A1AC7839AB7}" sibTransId="{36FF5372-6427-4A14-A5A8-88D4F19E3171}"/>
    <dgm:cxn modelId="{37063EA2-F72F-4284-AA2D-602CA0FBE0A2}" type="presOf" srcId="{87293C42-2A16-41DB-B0AF-33750D5C455A}" destId="{B5B8E549-F96E-48F7-9DDD-002F3CCA77A1}" srcOrd="0" destOrd="0" presId="urn:microsoft.com/office/officeart/2005/8/layout/vList2"/>
    <dgm:cxn modelId="{52E353C1-EB2B-4FE1-AF76-273551F46D9C}" type="presOf" srcId="{265C7302-3FA8-4A75-84D8-8E5A2B04E126}" destId="{62D982FE-AA2E-4FDD-84C5-203ECAC56A01}" srcOrd="0" destOrd="0" presId="urn:microsoft.com/office/officeart/2005/8/layout/vList2"/>
    <dgm:cxn modelId="{88F7CBBD-EEB9-4A78-9D1F-31A62F0A24CC}" type="presParOf" srcId="{62D982FE-AA2E-4FDD-84C5-203ECAC56A01}" destId="{B5B8E549-F96E-48F7-9DDD-002F3CCA77A1}" srcOrd="0" destOrd="0" presId="urn:microsoft.com/office/officeart/2005/8/layout/vList2"/>
    <dgm:cxn modelId="{F6834B8F-069A-4877-BC85-BBB567BDCD9F}" type="presParOf" srcId="{62D982FE-AA2E-4FDD-84C5-203ECAC56A01}" destId="{00EA9AED-DAEA-40A5-9743-7814C64176EB}"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B8E549-F96E-48F7-9DDD-002F3CCA77A1}">
      <dsp:nvSpPr>
        <dsp:cNvPr id="0" name=""/>
        <dsp:cNvSpPr/>
      </dsp:nvSpPr>
      <dsp:spPr>
        <a:xfrm>
          <a:off x="0" y="147030"/>
          <a:ext cx="6532881" cy="1076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US" sz="4600" b="1" i="0" kern="1200"/>
            <a:t>Methodology</a:t>
          </a:r>
          <a:endParaRPr lang="en-GB" sz="4600" kern="1200"/>
        </a:p>
      </dsp:txBody>
      <dsp:txXfrm>
        <a:off x="52546" y="199576"/>
        <a:ext cx="6427789" cy="971308"/>
      </dsp:txXfrm>
    </dsp:sp>
    <dsp:sp modelId="{00EA9AED-DAEA-40A5-9743-7814C64176EB}">
      <dsp:nvSpPr>
        <dsp:cNvPr id="0" name=""/>
        <dsp:cNvSpPr/>
      </dsp:nvSpPr>
      <dsp:spPr>
        <a:xfrm>
          <a:off x="0" y="1223430"/>
          <a:ext cx="6532881" cy="2713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7419" tIns="58420" rIns="327152" bIns="58420" numCol="1" spcCol="1270" anchor="t" anchorCtr="0">
          <a:noAutofit/>
        </a:bodyPr>
        <a:lstStyle/>
        <a:p>
          <a:pPr marL="285750" lvl="1" indent="-285750" algn="l" defTabSz="1600200">
            <a:lnSpc>
              <a:spcPct val="90000"/>
            </a:lnSpc>
            <a:spcBef>
              <a:spcPct val="0"/>
            </a:spcBef>
            <a:spcAft>
              <a:spcPct val="20000"/>
            </a:spcAft>
            <a:buChar char="•"/>
          </a:pPr>
          <a:r>
            <a:rPr lang="en-US" sz="3600" b="0" i="0" kern="1200"/>
            <a:t>Primary &amp; Secondary data sources</a:t>
          </a:r>
          <a:endParaRPr lang="en-GB" sz="3600" kern="1200"/>
        </a:p>
        <a:p>
          <a:pPr marL="285750" lvl="1" indent="-285750" algn="l" defTabSz="1600200">
            <a:lnSpc>
              <a:spcPct val="90000"/>
            </a:lnSpc>
            <a:spcBef>
              <a:spcPct val="0"/>
            </a:spcBef>
            <a:spcAft>
              <a:spcPct val="20000"/>
            </a:spcAft>
            <a:buChar char="•"/>
          </a:pPr>
          <a:r>
            <a:rPr lang="en-US" sz="3600" b="0" i="0" kern="1200"/>
            <a:t>Qualitative and Quantitative research methods</a:t>
          </a:r>
          <a:endParaRPr lang="en-GB" sz="3600" kern="1200"/>
        </a:p>
        <a:p>
          <a:pPr marL="285750" lvl="1" indent="-285750" algn="l" defTabSz="1600200">
            <a:lnSpc>
              <a:spcPct val="90000"/>
            </a:lnSpc>
            <a:spcBef>
              <a:spcPct val="0"/>
            </a:spcBef>
            <a:spcAft>
              <a:spcPct val="20000"/>
            </a:spcAft>
            <a:buChar char="•"/>
          </a:pPr>
          <a:r>
            <a:rPr lang="en-US" sz="3600" b="0" i="0" kern="1200"/>
            <a:t>Data collection and analysis</a:t>
          </a:r>
          <a:endParaRPr lang="en-GB" sz="3600" kern="1200"/>
        </a:p>
      </dsp:txBody>
      <dsp:txXfrm>
        <a:off x="0" y="1223430"/>
        <a:ext cx="6532881" cy="271377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BD"/>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EA1FE4-65E9-3C4E-9385-BF497FD5B305}" type="datetimeFigureOut">
              <a:rPr lang="en-BD" smtClean="0"/>
              <a:t>06/26/2022</a:t>
            </a:fld>
            <a:endParaRPr lang="en-BD"/>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BD"/>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D"/>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BD"/>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846834-7C9B-F142-9D9C-3B2F716D5987}" type="slidenum">
              <a:rPr lang="en-BD" smtClean="0"/>
              <a:t>‹#›</a:t>
            </a:fld>
            <a:endParaRPr lang="en-BD"/>
          </a:p>
        </p:txBody>
      </p:sp>
    </p:spTree>
    <p:extLst>
      <p:ext uri="{BB962C8B-B14F-4D97-AF65-F5344CB8AC3E}">
        <p14:creationId xmlns:p14="http://schemas.microsoft.com/office/powerpoint/2010/main" val="16918381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1"/>
        <p:cNvGrpSpPr/>
        <p:nvPr/>
      </p:nvGrpSpPr>
      <p:grpSpPr>
        <a:xfrm>
          <a:off x="0" y="0"/>
          <a:ext cx="0" cy="0"/>
          <a:chOff x="0" y="0"/>
          <a:chExt cx="0" cy="0"/>
        </a:xfrm>
      </p:grpSpPr>
      <p:sp>
        <p:nvSpPr>
          <p:cNvPr id="2122" name="Google Shape;212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3" name="Google Shape;212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2"/>
        <p:cNvGrpSpPr/>
        <p:nvPr/>
      </p:nvGrpSpPr>
      <p:grpSpPr>
        <a:xfrm>
          <a:off x="0" y="0"/>
          <a:ext cx="0" cy="0"/>
          <a:chOff x="0" y="0"/>
          <a:chExt cx="0" cy="0"/>
        </a:xfrm>
      </p:grpSpPr>
      <p:sp>
        <p:nvSpPr>
          <p:cNvPr id="2243" name="Google Shape;2243;ga7274a1822_0_6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44" name="Google Shape;2244;ga7274a1822_0_6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b="1" dirty="0"/>
              <a:t>Introduction</a:t>
            </a:r>
            <a:endParaRPr lang="en-BD" b="1" dirty="0"/>
          </a:p>
          <a:p>
            <a:r>
              <a:rPr lang="en-US" dirty="0"/>
              <a:t>Teaching, learning, and communication in today's established educational system are all performed in digital and online contexts, thanks to the proliferation of different technological systems. The system must be cutting-edge, adaptable, manageable, readily available, and simple to use. In this proposal, we ask whether or not students feel comfortable collaborating using digital tools.</a:t>
            </a:r>
            <a:endParaRPr lang="en-BD" dirty="0"/>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2"/>
        <p:cNvGrpSpPr/>
        <p:nvPr/>
      </p:nvGrpSpPr>
      <p:grpSpPr>
        <a:xfrm>
          <a:off x="0" y="0"/>
          <a:ext cx="0" cy="0"/>
          <a:chOff x="0" y="0"/>
          <a:chExt cx="0" cy="0"/>
        </a:xfrm>
      </p:grpSpPr>
      <p:sp>
        <p:nvSpPr>
          <p:cNvPr id="2243" name="Google Shape;2243;ga7274a1822_0_6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44" name="Google Shape;2244;ga7274a1822_0_6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200" b="1" kern="1200" dirty="0">
                <a:solidFill>
                  <a:schemeClr val="tx1"/>
                </a:solidFill>
                <a:effectLst/>
                <a:latin typeface="+mn-lt"/>
                <a:ea typeface="+mn-ea"/>
                <a:cs typeface="+mn-cs"/>
              </a:rPr>
              <a:t>Research Question</a:t>
            </a:r>
            <a:endParaRPr lang="en-BD" sz="1200" b="1" kern="1200" dirty="0">
              <a:solidFill>
                <a:schemeClr val="tx1"/>
              </a:solidFill>
              <a:effectLst/>
              <a:latin typeface="+mn-lt"/>
              <a:ea typeface="+mn-ea"/>
              <a:cs typeface="+mn-cs"/>
            </a:endParaRPr>
          </a:p>
          <a:p>
            <a:r>
              <a:rPr lang="en-BD" sz="1200" kern="1200" dirty="0">
                <a:solidFill>
                  <a:schemeClr val="tx1"/>
                </a:solidFill>
                <a:effectLst/>
                <a:latin typeface="+mn-lt"/>
                <a:ea typeface="+mn-ea"/>
                <a:cs typeface="+mn-cs"/>
              </a:rPr>
              <a:t>Are students confident in using technology to collaborate? </a:t>
            </a:r>
          </a:p>
          <a:p>
            <a:r>
              <a:rPr lang="en-US" sz="1200" b="1" kern="1200" dirty="0">
                <a:solidFill>
                  <a:schemeClr val="tx1"/>
                </a:solidFill>
                <a:effectLst/>
                <a:latin typeface="+mn-lt"/>
                <a:ea typeface="+mn-ea"/>
                <a:cs typeface="+mn-cs"/>
              </a:rPr>
              <a:t>Research Aim and Objectives</a:t>
            </a:r>
            <a:endParaRPr lang="en-BD" sz="1200" b="1"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To gain insight into how students' access to and use of technology affects their education.</a:t>
            </a:r>
            <a:endParaRPr lang="en-BD"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To do both primary and secondary research to conclude.</a:t>
            </a:r>
            <a:endParaRPr lang="en-BD"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Finding out whether students are more self-assured and willing to work together due to technological advancements</a:t>
            </a:r>
            <a:endParaRPr lang="en-BD" sz="1200" kern="1200" dirty="0">
              <a:solidFill>
                <a:schemeClr val="tx1"/>
              </a:solidFill>
              <a:effectLst/>
              <a:latin typeface="+mn-lt"/>
              <a:ea typeface="+mn-ea"/>
              <a:cs typeface="+mn-cs"/>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5286665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2"/>
        <p:cNvGrpSpPr/>
        <p:nvPr/>
      </p:nvGrpSpPr>
      <p:grpSpPr>
        <a:xfrm>
          <a:off x="0" y="0"/>
          <a:ext cx="0" cy="0"/>
          <a:chOff x="0" y="0"/>
          <a:chExt cx="0" cy="0"/>
        </a:xfrm>
      </p:grpSpPr>
      <p:sp>
        <p:nvSpPr>
          <p:cNvPr id="2243" name="Google Shape;2243;ga7274a1822_0_6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44" name="Google Shape;2244;ga7274a1822_0_6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200" b="1" kern="1200" dirty="0">
                <a:solidFill>
                  <a:schemeClr val="tx1"/>
                </a:solidFill>
                <a:effectLst/>
                <a:latin typeface="+mn-lt"/>
                <a:ea typeface="+mn-ea"/>
                <a:cs typeface="+mn-cs"/>
              </a:rPr>
              <a:t>Literature Review</a:t>
            </a:r>
            <a:endParaRPr lang="en-BD" sz="1200" b="1" kern="1200" dirty="0">
              <a:solidFill>
                <a:schemeClr val="tx1"/>
              </a:solidFill>
              <a:effectLst/>
              <a:latin typeface="+mn-lt"/>
              <a:ea typeface="+mn-ea"/>
              <a:cs typeface="+mn-cs"/>
            </a:endParaRPr>
          </a:p>
          <a:p>
            <a:r>
              <a:rPr lang="en-BD" sz="1200" kern="1200" dirty="0">
                <a:solidFill>
                  <a:schemeClr val="tx1"/>
                </a:solidFill>
                <a:effectLst/>
                <a:latin typeface="+mn-lt"/>
                <a:ea typeface="+mn-ea"/>
                <a:cs typeface="+mn-cs"/>
              </a:rPr>
              <a:t>Alessandra</a:t>
            </a:r>
            <a:r>
              <a:rPr lang="en-US" sz="1200" kern="1200" dirty="0">
                <a:solidFill>
                  <a:schemeClr val="tx1"/>
                </a:solidFill>
                <a:effectLst/>
                <a:latin typeface="+mn-lt"/>
                <a:ea typeface="+mn-ea"/>
                <a:cs typeface="+mn-cs"/>
              </a:rPr>
              <a:t>. (2016) argue that incorporating technology into the classroom increases student engagement, self-efficacy, knowledge retention, and overall academic achievement. One of the reasons why instructional technology has been so successful is that it helps students feel more confident in their abilities. Students who believe in themselves and their capabilities are more motivated to study hard and succeed. Students in today's classrooms are expected to take in material without actively engaging with it. Students may take an active part in their education when they are given opportunities to do so via an interactive learning environment. Students gain self-assurance when they actively participate in class via activities like games, online assignments, conversations, and research. Students are more likely to work together on projects and homework when they have easy access to online discussion boards and other students' devices (Peterson, 2012). Most students would rather send an email than come up and ask for assistance in person. Students' ability to work together on course-related tasks is what makes this kind of cooperation so powerful in improving academic outcomes. Incorporating external resources, such as the internet or peer-to-peer communication, may often aid pupils in accomplishing more complex tasks. Knowing they can take on more challenging work boosts pupils' self-esteem. Those students who may be too shy to speak out in class would be more likely to participate in online conversations or submit their work. More reserved students will be more active in class if they have the option to double-check their answers or respond to questions behind closed doors (Peterson, 2012). The vast majority of students will have the self-assurance to speak out in class after engaging in online discussions with their peers. Students might benefit from taking their time and thinking critically about their responses to questions on online tests and homework by using the review feature. Some students who aren't sure of themselves may gain confidence after hearing feedback on their work. Students who struggle to speak up in class may benefit from having the opportunity to draught their answers on a computer before giving them orally. The confidence boost that technology may provide is crucial because of the positive effect it will have on pupils' ability to study and develop in school (PLISCOU, 2016).</a:t>
            </a:r>
            <a:endParaRPr lang="en-BD"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Existing virtual educational experiences throughout the field of education, as stated by </a:t>
            </a:r>
            <a:r>
              <a:rPr lang="en-BD" sz="1200" kern="1200" dirty="0">
                <a:solidFill>
                  <a:schemeClr val="tx1"/>
                </a:solidFill>
                <a:effectLst/>
                <a:latin typeface="+mn-lt"/>
                <a:ea typeface="+mn-ea"/>
                <a:cs typeface="+mn-cs"/>
              </a:rPr>
              <a:t>Zwaan </a:t>
            </a:r>
            <a:r>
              <a:rPr lang="en-US" sz="1200" kern="1200" dirty="0">
                <a:solidFill>
                  <a:schemeClr val="tx1"/>
                </a:solidFill>
                <a:effectLst/>
                <a:latin typeface="+mn-lt"/>
                <a:ea typeface="+mn-ea"/>
                <a:cs typeface="+mn-cs"/>
              </a:rPr>
              <a:t>et al. (2017), successfully imitate semantic engagement during regular instructional procedures. Successful educational results, such as the interpretation, recognition, and communication of emotions, are often attributed to the use of cognitive identification technology that has the potential to </a:t>
            </a:r>
            <a:r>
              <a:rPr lang="en-US" sz="1200" kern="1200" dirty="0" err="1">
                <a:solidFill>
                  <a:schemeClr val="tx1"/>
                </a:solidFill>
                <a:effectLst/>
                <a:latin typeface="+mn-lt"/>
                <a:ea typeface="+mn-ea"/>
                <a:cs typeface="+mn-cs"/>
              </a:rPr>
              <a:t>recognise</a:t>
            </a:r>
            <a:r>
              <a:rPr lang="en-US" sz="1200" kern="1200" dirty="0">
                <a:solidFill>
                  <a:schemeClr val="tx1"/>
                </a:solidFill>
                <a:effectLst/>
                <a:latin typeface="+mn-lt"/>
                <a:ea typeface="+mn-ea"/>
                <a:cs typeface="+mn-cs"/>
              </a:rPr>
              <a:t>, understand, and interpret attitudes within the context of information transmission. No doubt improving people's lives via a technological application. Learners will have far more independence in their pursuit of knowledge if they make efficient use of technological tools. To effectively investigate and demonstrate the use of technology in one's autonomous learning activities, one must first appreciate its significance. Better learning outcomes may be achieved by students' sites. Many students are successfully using this idea and succeeding in today's competitive academic environment; nevertheless, other students struggle with autonomous study and might benefit from some guidance. Technology is one of the finest answers for pupils in this situation. Technology has been shown to increase pupils' self-assurance and their willingness to work together (Zwaan, 2017).</a:t>
            </a:r>
            <a:endParaRPr lang="en-BD" sz="1200" kern="1200" dirty="0">
              <a:solidFill>
                <a:schemeClr val="tx1"/>
              </a:solidFill>
              <a:effectLst/>
              <a:latin typeface="+mn-lt"/>
              <a:ea typeface="+mn-ea"/>
              <a:cs typeface="+mn-cs"/>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4967293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2"/>
        <p:cNvGrpSpPr/>
        <p:nvPr/>
      </p:nvGrpSpPr>
      <p:grpSpPr>
        <a:xfrm>
          <a:off x="0" y="0"/>
          <a:ext cx="0" cy="0"/>
          <a:chOff x="0" y="0"/>
          <a:chExt cx="0" cy="0"/>
        </a:xfrm>
      </p:grpSpPr>
      <p:sp>
        <p:nvSpPr>
          <p:cNvPr id="2243" name="Google Shape;2243;ga7274a1822_0_6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44" name="Google Shape;2244;ga7274a1822_0_6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200" b="1" kern="1200" dirty="0">
                <a:solidFill>
                  <a:schemeClr val="tx1"/>
                </a:solidFill>
                <a:effectLst/>
                <a:latin typeface="+mn-lt"/>
                <a:ea typeface="+mn-ea"/>
                <a:cs typeface="+mn-cs"/>
              </a:rPr>
              <a:t>Ethical Consideration</a:t>
            </a:r>
            <a:endParaRPr lang="en-BD"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When doing research or collecting data, it is crucial to keep ethics in mind. In the present study, consent to </a:t>
            </a:r>
            <a:r>
              <a:rPr lang="en-US" sz="1200" kern="1200" dirty="0" err="1">
                <a:solidFill>
                  <a:schemeClr val="tx1"/>
                </a:solidFill>
                <a:effectLst/>
                <a:latin typeface="+mn-lt"/>
                <a:ea typeface="+mn-ea"/>
                <a:cs typeface="+mn-cs"/>
              </a:rPr>
              <a:t>analyse</a:t>
            </a:r>
            <a:r>
              <a:rPr lang="en-US" sz="1200" kern="1200" dirty="0">
                <a:solidFill>
                  <a:schemeClr val="tx1"/>
                </a:solidFill>
                <a:effectLst/>
                <a:latin typeface="+mn-lt"/>
                <a:ea typeface="+mn-ea"/>
                <a:cs typeface="+mn-cs"/>
              </a:rPr>
              <a:t> participant data was sought from all participants. All participants have been briefed about the nature of the study, its significance, and the expected results. They have also been assured that their privacy would be respected and their data will be secure. After the report has been approved, the gathered data will be deleted and is only available to the researcher. The appropriate citation format has been used to ensure that all sources used in the secondary research are properly cited.</a:t>
            </a:r>
            <a:endParaRPr lang="en-BD" sz="1200" kern="1200" dirty="0">
              <a:solidFill>
                <a:schemeClr val="tx1"/>
              </a:solidFill>
              <a:effectLst/>
              <a:latin typeface="+mn-lt"/>
              <a:ea typeface="+mn-ea"/>
              <a:cs typeface="+mn-cs"/>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7331211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2"/>
        <p:cNvGrpSpPr/>
        <p:nvPr/>
      </p:nvGrpSpPr>
      <p:grpSpPr>
        <a:xfrm>
          <a:off x="0" y="0"/>
          <a:ext cx="0" cy="0"/>
          <a:chOff x="0" y="0"/>
          <a:chExt cx="0" cy="0"/>
        </a:xfrm>
      </p:grpSpPr>
      <p:sp>
        <p:nvSpPr>
          <p:cNvPr id="2243" name="Google Shape;2243;ga7274a1822_0_6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44" name="Google Shape;2244;ga7274a1822_0_6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200" b="1" kern="1200" dirty="0">
                <a:solidFill>
                  <a:schemeClr val="tx1"/>
                </a:solidFill>
                <a:effectLst/>
                <a:latin typeface="+mn-lt"/>
                <a:ea typeface="+mn-ea"/>
                <a:cs typeface="+mn-cs"/>
              </a:rPr>
              <a:t>Methodology</a:t>
            </a:r>
            <a:endParaRPr lang="en-BD"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Primary &amp; Secondary data sources</a:t>
            </a:r>
            <a:endParaRPr lang="en-BD"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study draws on both primary and secondary sources of information; the former comes from surveys administered to a representative cross-section of students at the London campus of the University of Wales, while the latter is drawn from already existing databases and archival materials. Given the importance of having access to high-quality data for analysis, this is especially crucial when dealing with sources. </a:t>
            </a:r>
            <a:r>
              <a:rPr lang="en-US" sz="1200" kern="1200" dirty="0" err="1">
                <a:solidFill>
                  <a:schemeClr val="tx1"/>
                </a:solidFill>
                <a:effectLst/>
                <a:latin typeface="+mn-lt"/>
                <a:ea typeface="+mn-ea"/>
                <a:cs typeface="+mn-cs"/>
              </a:rPr>
              <a:t>te</a:t>
            </a:r>
            <a:r>
              <a:rPr lang="en-US" sz="1200" kern="1200" dirty="0">
                <a:solidFill>
                  <a:schemeClr val="tx1"/>
                </a:solidFill>
                <a:effectLst/>
                <a:latin typeface="+mn-lt"/>
                <a:ea typeface="+mn-ea"/>
                <a:cs typeface="+mn-cs"/>
              </a:rPr>
              <a:t> the literature review, we will also perform secondary research by scouring related studies, books, and online publications. With this method, we may leverage preexisting data to conduct a thorough and insightful study (Wankel and Wankel, 2011).</a:t>
            </a:r>
            <a:endParaRPr lang="en-BD"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Qualitative and Quantitative research methods</a:t>
            </a:r>
            <a:endParaRPr lang="en-BD"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Both qualitative and quantitative research approaches are widely used, yet they approach their respective fields in different ways. Whereas qualitative research often deals with narrative descriptions of data, quantitative research typically deals with numerical data, allowing for statistical analysis. Data of a qualitative nature may be gleaned from interviewees' responses to open-ended questions and surveys, whereas data of a quantitative nature can be gleaned from respondents' responses to closed-ended questions and surveys.</a:t>
            </a:r>
            <a:endParaRPr lang="en-BD"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For this study, we will use both qualitative and quantitative approaches. This study requires an in-depth investigation of the topic, and both the quantitative data from the survey and the qualitative data from the literature review will contribute to that goal.</a:t>
            </a:r>
            <a:endParaRPr lang="en-BD"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Data collection and analysis</a:t>
            </a:r>
            <a:endParaRPr lang="en-BD"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Students at the University of Wales Trinity Saint David campus are being surveyed as part of this study, and the results will be </a:t>
            </a:r>
            <a:r>
              <a:rPr lang="en-US" sz="1200" kern="1200" dirty="0" err="1">
                <a:solidFill>
                  <a:schemeClr val="tx1"/>
                </a:solidFill>
                <a:effectLst/>
                <a:latin typeface="+mn-lt"/>
                <a:ea typeface="+mn-ea"/>
                <a:cs typeface="+mn-cs"/>
              </a:rPr>
              <a:t>analysed</a:t>
            </a:r>
            <a:r>
              <a:rPr lang="en-US" sz="1200" kern="1200" dirty="0">
                <a:solidFill>
                  <a:schemeClr val="tx1"/>
                </a:solidFill>
                <a:effectLst/>
                <a:latin typeface="+mn-lt"/>
                <a:ea typeface="+mn-ea"/>
                <a:cs typeface="+mn-cs"/>
              </a:rPr>
              <a:t> using a 10-question, four-choice survey questionnaire. Google forms are used to create and disseminate the survey's questions. In the literature review, qualitative data are uncovered and examined as part of the secondary research process. To </a:t>
            </a:r>
            <a:r>
              <a:rPr lang="en-US" sz="1200" kern="1200" dirty="0" err="1">
                <a:solidFill>
                  <a:schemeClr val="tx1"/>
                </a:solidFill>
                <a:effectLst/>
                <a:latin typeface="+mn-lt"/>
                <a:ea typeface="+mn-ea"/>
                <a:cs typeface="+mn-cs"/>
              </a:rPr>
              <a:t>visualise</a:t>
            </a:r>
            <a:r>
              <a:rPr lang="en-US" sz="1200" kern="1200" dirty="0">
                <a:solidFill>
                  <a:schemeClr val="tx1"/>
                </a:solidFill>
                <a:effectLst/>
                <a:latin typeface="+mn-lt"/>
                <a:ea typeface="+mn-ea"/>
                <a:cs typeface="+mn-cs"/>
              </a:rPr>
              <a:t> primary and quantitative data, MS Excel is </a:t>
            </a:r>
            <a:r>
              <a:rPr lang="en-US" sz="1200" kern="1200" dirty="0" err="1">
                <a:solidFill>
                  <a:schemeClr val="tx1"/>
                </a:solidFill>
                <a:effectLst/>
                <a:latin typeface="+mn-lt"/>
                <a:ea typeface="+mn-ea"/>
                <a:cs typeface="+mn-cs"/>
              </a:rPr>
              <a:t>utilised</a:t>
            </a:r>
            <a:r>
              <a:rPr lang="en-US" sz="1200" kern="1200" dirty="0">
                <a:solidFill>
                  <a:schemeClr val="tx1"/>
                </a:solidFill>
                <a:effectLst/>
                <a:latin typeface="+mn-lt"/>
                <a:ea typeface="+mn-ea"/>
                <a:cs typeface="+mn-cs"/>
              </a:rPr>
              <a:t> as the mas data analysis tool (Teaching geographic information science and technology in higher education, 2013).</a:t>
            </a:r>
            <a:endParaRPr lang="en-BD" sz="1200" kern="1200" dirty="0">
              <a:solidFill>
                <a:schemeClr val="tx1"/>
              </a:solidFill>
              <a:effectLst/>
              <a:latin typeface="+mn-lt"/>
              <a:ea typeface="+mn-ea"/>
              <a:cs typeface="+mn-cs"/>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40466003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2"/>
        <p:cNvGrpSpPr/>
        <p:nvPr/>
      </p:nvGrpSpPr>
      <p:grpSpPr>
        <a:xfrm>
          <a:off x="0" y="0"/>
          <a:ext cx="0" cy="0"/>
          <a:chOff x="0" y="0"/>
          <a:chExt cx="0" cy="0"/>
        </a:xfrm>
      </p:grpSpPr>
      <p:sp>
        <p:nvSpPr>
          <p:cNvPr id="2243" name="Google Shape;2243;ga7274a1822_0_6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44" name="Google Shape;2244;ga7274a1822_0_6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0342947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2"/>
        <p:cNvGrpSpPr/>
        <p:nvPr/>
      </p:nvGrpSpPr>
      <p:grpSpPr>
        <a:xfrm>
          <a:off x="0" y="0"/>
          <a:ext cx="0" cy="0"/>
          <a:chOff x="0" y="0"/>
          <a:chExt cx="0" cy="0"/>
        </a:xfrm>
      </p:grpSpPr>
      <p:sp>
        <p:nvSpPr>
          <p:cNvPr id="2243" name="Google Shape;2243;ga7274a1822_0_6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44" name="Google Shape;2244;ga7274a1822_0_6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200" b="1" kern="1200" dirty="0">
                <a:solidFill>
                  <a:schemeClr val="tx1"/>
                </a:solidFill>
                <a:effectLst/>
                <a:latin typeface="+mn-lt"/>
                <a:ea typeface="+mn-ea"/>
                <a:cs typeface="+mn-cs"/>
              </a:rPr>
              <a:t>Hypothesis</a:t>
            </a:r>
            <a:endParaRPr lang="en-BD"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study's researchers speculated that university students would report increased self-assurance and cooperation after using technological tools.</a:t>
            </a:r>
            <a:endParaRPr lang="en-BD" sz="1200" kern="1200" dirty="0">
              <a:solidFill>
                <a:schemeClr val="tx1"/>
              </a:solidFill>
              <a:effectLst/>
              <a:latin typeface="+mn-lt"/>
              <a:ea typeface="+mn-ea"/>
              <a:cs typeface="+mn-cs"/>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41513071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2"/>
        <p:cNvGrpSpPr/>
        <p:nvPr/>
      </p:nvGrpSpPr>
      <p:grpSpPr>
        <a:xfrm>
          <a:off x="0" y="0"/>
          <a:ext cx="0" cy="0"/>
          <a:chOff x="0" y="0"/>
          <a:chExt cx="0" cy="0"/>
        </a:xfrm>
      </p:grpSpPr>
      <p:sp>
        <p:nvSpPr>
          <p:cNvPr id="2243" name="Google Shape;2243;ga7274a1822_0_6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44" name="Google Shape;2244;ga7274a1822_0_6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200" b="1" kern="1200" dirty="0">
                <a:solidFill>
                  <a:schemeClr val="tx1"/>
                </a:solidFill>
                <a:effectLst/>
                <a:latin typeface="+mn-lt"/>
                <a:ea typeface="+mn-ea"/>
                <a:cs typeface="+mn-cs"/>
              </a:rPr>
              <a:t>Conclusion</a:t>
            </a:r>
            <a:endParaRPr lang="en-BD"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Based on the findings shown above, it is safe to say that technology adoption is on the rise in the current world. The COVID-19 pandemic also highlights the need for digitization in all facets of society. Educational institutions have been working to improve their use of technology to increase student involvement and boost students' self-esteem. Results from educational institutions will improve when new technologies are introduced and made available to students.</a:t>
            </a:r>
            <a:endParaRPr lang="en-BD" sz="1200" kern="1200" dirty="0">
              <a:solidFill>
                <a:schemeClr val="tx1"/>
              </a:solidFill>
              <a:effectLst/>
              <a:latin typeface="+mn-lt"/>
              <a:ea typeface="+mn-ea"/>
              <a:cs typeface="+mn-cs"/>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536187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2"/>
        <p:cNvGrpSpPr/>
        <p:nvPr/>
      </p:nvGrpSpPr>
      <p:grpSpPr>
        <a:xfrm>
          <a:off x="0" y="0"/>
          <a:ext cx="0" cy="0"/>
          <a:chOff x="0" y="0"/>
          <a:chExt cx="0" cy="0"/>
        </a:xfrm>
      </p:grpSpPr>
      <p:sp>
        <p:nvSpPr>
          <p:cNvPr id="2243" name="Google Shape;2243;ga7274a1822_0_6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44" name="Google Shape;2244;ga7274a1822_0_6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6369640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6.png"/><Relationship Id="rId4" Type="http://schemas.openxmlformats.org/officeDocument/2006/relationships/image" Target="../media/image8.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9.png"/><Relationship Id="rId4" Type="http://schemas.openxmlformats.org/officeDocument/2006/relationships/image" Target="../media/image4.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6.png"/><Relationship Id="rId4" Type="http://schemas.openxmlformats.org/officeDocument/2006/relationships/image" Target="../media/image8.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12.png"/><Relationship Id="rId5" Type="http://schemas.openxmlformats.org/officeDocument/2006/relationships/image" Target="../media/image9.png"/><Relationship Id="rId4" Type="http://schemas.openxmlformats.org/officeDocument/2006/relationships/image" Target="../media/image11.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5.png"/><Relationship Id="rId1" Type="http://schemas.openxmlformats.org/officeDocument/2006/relationships/slideMaster" Target="../slideMasters/slideMaster1.xml"/><Relationship Id="rId4" Type="http://schemas.openxmlformats.org/officeDocument/2006/relationships/image" Target="../media/image16.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0.png"/><Relationship Id="rId2" Type="http://schemas.openxmlformats.org/officeDocument/2006/relationships/image" Target="../media/image17.png"/><Relationship Id="rId1" Type="http://schemas.openxmlformats.org/officeDocument/2006/relationships/slideMaster" Target="../slideMasters/slideMaster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19.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5.png"/><Relationship Id="rId1" Type="http://schemas.openxmlformats.org/officeDocument/2006/relationships/slideMaster" Target="../slideMasters/slideMaster1.xml"/><Relationship Id="rId4" Type="http://schemas.openxmlformats.org/officeDocument/2006/relationships/image" Target="../media/image16.png"/></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png"/><Relationship Id="rId1" Type="http://schemas.openxmlformats.org/officeDocument/2006/relationships/slideMaster" Target="../slideMasters/slideMaster1.xml"/><Relationship Id="rId4" Type="http://schemas.openxmlformats.org/officeDocument/2006/relationships/image" Target="../media/image9.png"/></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21.png"/></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14.png"/></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21.png"/></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5.png"/><Relationship Id="rId1" Type="http://schemas.openxmlformats.org/officeDocument/2006/relationships/slideMaster" Target="../slideMasters/slideMaster1.xml"/><Relationship Id="rId4" Type="http://schemas.openxmlformats.org/officeDocument/2006/relationships/image" Target="../media/image16.png"/></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hyperlink" Target="https://www.freepik.com/" TargetMode="External"/><Relationship Id="rId2" Type="http://schemas.openxmlformats.org/officeDocument/2006/relationships/image" Target="../media/image16.png"/><Relationship Id="rId1" Type="http://schemas.openxmlformats.org/officeDocument/2006/relationships/slideMaster" Target="../slideMasters/slideMaster1.xml"/><Relationship Id="rId6" Type="http://schemas.openxmlformats.org/officeDocument/2006/relationships/hyperlink" Target="https://www.flaticon.com/" TargetMode="External"/><Relationship Id="rId5" Type="http://schemas.openxmlformats.org/officeDocument/2006/relationships/hyperlink" Target="https://slidesgo.com/" TargetMode="External"/><Relationship Id="rId4" Type="http://schemas.openxmlformats.org/officeDocument/2006/relationships/image" Target="../media/image23.png"/></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6.png"/><Relationship Id="rId1" Type="http://schemas.openxmlformats.org/officeDocument/2006/relationships/slideMaster" Target="../slideMasters/slideMaster1.xml"/><Relationship Id="rId4" Type="http://schemas.openxmlformats.org/officeDocument/2006/relationships/image" Target="../media/image23.pn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5.png"/><Relationship Id="rId1" Type="http://schemas.openxmlformats.org/officeDocument/2006/relationships/slideMaster" Target="../slideMasters/slideMaster1.xml"/><Relationship Id="rId4" Type="http://schemas.openxmlformats.org/officeDocument/2006/relationships/image" Target="../media/image16.png"/></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14.png"/></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902000" y="1507567"/>
            <a:ext cx="8388000" cy="27368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8800"/>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
        <p:nvSpPr>
          <p:cNvPr id="10" name="Google Shape;10;p2"/>
          <p:cNvSpPr txBox="1">
            <a:spLocks noGrp="1"/>
          </p:cNvSpPr>
          <p:nvPr>
            <p:ph type="subTitle" idx="1"/>
          </p:nvPr>
        </p:nvSpPr>
        <p:spPr>
          <a:xfrm>
            <a:off x="960000" y="4293633"/>
            <a:ext cx="10272000" cy="105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2133"/>
            </a:lvl1pPr>
            <a:lvl2pPr lvl="1" algn="ctr">
              <a:lnSpc>
                <a:spcPct val="100000"/>
              </a:lnSpc>
              <a:spcBef>
                <a:spcPts val="0"/>
              </a:spcBef>
              <a:spcAft>
                <a:spcPts val="0"/>
              </a:spcAft>
              <a:buSzPts val="1800"/>
              <a:buNone/>
              <a:defRPr sz="2400"/>
            </a:lvl2pPr>
            <a:lvl3pPr lvl="2" algn="ctr">
              <a:lnSpc>
                <a:spcPct val="100000"/>
              </a:lnSpc>
              <a:spcBef>
                <a:spcPts val="0"/>
              </a:spcBef>
              <a:spcAft>
                <a:spcPts val="0"/>
              </a:spcAft>
              <a:buSzPts val="1800"/>
              <a:buNone/>
              <a:defRPr sz="2400"/>
            </a:lvl3pPr>
            <a:lvl4pPr lvl="3" algn="ctr">
              <a:lnSpc>
                <a:spcPct val="100000"/>
              </a:lnSpc>
              <a:spcBef>
                <a:spcPts val="0"/>
              </a:spcBef>
              <a:spcAft>
                <a:spcPts val="0"/>
              </a:spcAft>
              <a:buSzPts val="1800"/>
              <a:buNone/>
              <a:defRPr sz="2400"/>
            </a:lvl4pPr>
            <a:lvl5pPr lvl="4" algn="ctr">
              <a:lnSpc>
                <a:spcPct val="100000"/>
              </a:lnSpc>
              <a:spcBef>
                <a:spcPts val="0"/>
              </a:spcBef>
              <a:spcAft>
                <a:spcPts val="0"/>
              </a:spcAft>
              <a:buSzPts val="1800"/>
              <a:buNone/>
              <a:defRPr sz="2400"/>
            </a:lvl5pPr>
            <a:lvl6pPr lvl="5" algn="ctr">
              <a:lnSpc>
                <a:spcPct val="100000"/>
              </a:lnSpc>
              <a:spcBef>
                <a:spcPts val="0"/>
              </a:spcBef>
              <a:spcAft>
                <a:spcPts val="0"/>
              </a:spcAft>
              <a:buSzPts val="1800"/>
              <a:buNone/>
              <a:defRPr sz="2400"/>
            </a:lvl6pPr>
            <a:lvl7pPr lvl="6" algn="ctr">
              <a:lnSpc>
                <a:spcPct val="100000"/>
              </a:lnSpc>
              <a:spcBef>
                <a:spcPts val="0"/>
              </a:spcBef>
              <a:spcAft>
                <a:spcPts val="0"/>
              </a:spcAft>
              <a:buSzPts val="1800"/>
              <a:buNone/>
              <a:defRPr sz="2400"/>
            </a:lvl7pPr>
            <a:lvl8pPr lvl="7" algn="ctr">
              <a:lnSpc>
                <a:spcPct val="100000"/>
              </a:lnSpc>
              <a:spcBef>
                <a:spcPts val="0"/>
              </a:spcBef>
              <a:spcAft>
                <a:spcPts val="0"/>
              </a:spcAft>
              <a:buSzPts val="1800"/>
              <a:buNone/>
              <a:defRPr sz="2400"/>
            </a:lvl8pPr>
            <a:lvl9pPr lvl="8" algn="ctr">
              <a:lnSpc>
                <a:spcPct val="100000"/>
              </a:lnSpc>
              <a:spcBef>
                <a:spcPts val="0"/>
              </a:spcBef>
              <a:spcAft>
                <a:spcPts val="0"/>
              </a:spcAft>
              <a:buSzPts val="1800"/>
              <a:buNone/>
              <a:defRPr sz="2400"/>
            </a:lvl9pPr>
          </a:lstStyle>
          <a:p>
            <a:endParaRPr/>
          </a:p>
        </p:txBody>
      </p:sp>
      <p:pic>
        <p:nvPicPr>
          <p:cNvPr id="11" name="Google Shape;11;p2"/>
          <p:cNvPicPr preferRelativeResize="0"/>
          <p:nvPr/>
        </p:nvPicPr>
        <p:blipFill>
          <a:blip r:embed="rId2">
            <a:alphaModFix amt="66000"/>
          </a:blip>
          <a:stretch>
            <a:fillRect/>
          </a:stretch>
        </p:blipFill>
        <p:spPr>
          <a:xfrm rot="1326165" flipH="1">
            <a:off x="-1771926" y="-1243423"/>
            <a:ext cx="4396519" cy="3035512"/>
          </a:xfrm>
          <a:prstGeom prst="rect">
            <a:avLst/>
          </a:prstGeom>
          <a:noFill/>
          <a:ln>
            <a:noFill/>
          </a:ln>
        </p:spPr>
      </p:pic>
      <p:pic>
        <p:nvPicPr>
          <p:cNvPr id="12" name="Google Shape;12;p2"/>
          <p:cNvPicPr preferRelativeResize="0"/>
          <p:nvPr/>
        </p:nvPicPr>
        <p:blipFill>
          <a:blip r:embed="rId3">
            <a:alphaModFix amt="64000"/>
          </a:blip>
          <a:stretch>
            <a:fillRect/>
          </a:stretch>
        </p:blipFill>
        <p:spPr>
          <a:xfrm rot="2440329">
            <a:off x="9154501" y="-948366"/>
            <a:ext cx="4789567" cy="4028801"/>
          </a:xfrm>
          <a:prstGeom prst="rect">
            <a:avLst/>
          </a:prstGeom>
          <a:noFill/>
          <a:ln>
            <a:noFill/>
          </a:ln>
        </p:spPr>
      </p:pic>
      <p:pic>
        <p:nvPicPr>
          <p:cNvPr id="13" name="Google Shape;13;p2"/>
          <p:cNvPicPr preferRelativeResize="0"/>
          <p:nvPr/>
        </p:nvPicPr>
        <p:blipFill>
          <a:blip r:embed="rId4">
            <a:alphaModFix amt="67000"/>
          </a:blip>
          <a:stretch>
            <a:fillRect/>
          </a:stretch>
        </p:blipFill>
        <p:spPr>
          <a:xfrm rot="5400000" flipH="1">
            <a:off x="-2495614" y="-475433"/>
            <a:ext cx="3859833" cy="3457768"/>
          </a:xfrm>
          <a:prstGeom prst="rect">
            <a:avLst/>
          </a:prstGeom>
          <a:noFill/>
          <a:ln>
            <a:noFill/>
          </a:ln>
        </p:spPr>
      </p:pic>
      <p:pic>
        <p:nvPicPr>
          <p:cNvPr id="14" name="Google Shape;14;p2"/>
          <p:cNvPicPr preferRelativeResize="0"/>
          <p:nvPr/>
        </p:nvPicPr>
        <p:blipFill>
          <a:blip r:embed="rId2">
            <a:alphaModFix amt="66000"/>
          </a:blip>
          <a:stretch>
            <a:fillRect/>
          </a:stretch>
        </p:blipFill>
        <p:spPr>
          <a:xfrm rot="1326165" flipH="1">
            <a:off x="-1185660" y="4574077"/>
            <a:ext cx="4396519" cy="3035512"/>
          </a:xfrm>
          <a:prstGeom prst="rect">
            <a:avLst/>
          </a:prstGeom>
          <a:noFill/>
          <a:ln>
            <a:noFill/>
          </a:ln>
        </p:spPr>
      </p:pic>
      <p:pic>
        <p:nvPicPr>
          <p:cNvPr id="15" name="Google Shape;15;p2"/>
          <p:cNvPicPr preferRelativeResize="0"/>
          <p:nvPr/>
        </p:nvPicPr>
        <p:blipFill>
          <a:blip r:embed="rId5">
            <a:alphaModFix amt="82000"/>
          </a:blip>
          <a:stretch>
            <a:fillRect/>
          </a:stretch>
        </p:blipFill>
        <p:spPr>
          <a:xfrm rot="10670981">
            <a:off x="9279769" y="4030032"/>
            <a:ext cx="4843833" cy="3998701"/>
          </a:xfrm>
          <a:prstGeom prst="rect">
            <a:avLst/>
          </a:prstGeom>
          <a:noFill/>
          <a:ln>
            <a:noFill/>
          </a:ln>
        </p:spPr>
      </p:pic>
      <p:grpSp>
        <p:nvGrpSpPr>
          <p:cNvPr id="16" name="Google Shape;16;p2"/>
          <p:cNvGrpSpPr/>
          <p:nvPr/>
        </p:nvGrpSpPr>
        <p:grpSpPr>
          <a:xfrm rot="-2700000">
            <a:off x="509308" y="3734683"/>
            <a:ext cx="1792465" cy="3292904"/>
            <a:chOff x="272875" y="1419395"/>
            <a:chExt cx="255950" cy="563168"/>
          </a:xfrm>
        </p:grpSpPr>
        <p:sp>
          <p:nvSpPr>
            <p:cNvPr id="17" name="Google Shape;17;p2"/>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 name="Google Shape;18;p2"/>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 name="Google Shape;19;p2"/>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 name="Google Shape;20;p2"/>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 name="Google Shape;21;p2"/>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 name="Google Shape;22;p2"/>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 name="Google Shape;23;p2"/>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 name="Google Shape;24;p2"/>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 name="Google Shape;25;p2"/>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 name="Google Shape;26;p2"/>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 name="Google Shape;27;p2"/>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 name="Google Shape;28;p2"/>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 name="Google Shape;29;p2"/>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 name="Google Shape;30;p2"/>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 name="Google Shape;31;p2"/>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 name="Google Shape;32;p2"/>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 name="Google Shape;33;p2"/>
            <p:cNvSpPr/>
            <p:nvPr/>
          </p:nvSpPr>
          <p:spPr>
            <a:xfrm>
              <a:off x="369050" y="1615955"/>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 name="Google Shape;34;p2"/>
            <p:cNvSpPr/>
            <p:nvPr/>
          </p:nvSpPr>
          <p:spPr>
            <a:xfrm>
              <a:off x="490635" y="1582215"/>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 name="Google Shape;35;p2"/>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 name="Google Shape;36;p2"/>
            <p:cNvSpPr/>
            <p:nvPr/>
          </p:nvSpPr>
          <p:spPr>
            <a:xfrm>
              <a:off x="438343" y="1487068"/>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 name="Google Shape;37;p2"/>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 name="Google Shape;38;p2"/>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 name="Google Shape;39;p2"/>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 name="Google Shape;40;p2"/>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 name="Google Shape;41;p2"/>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 name="Google Shape;42;p2"/>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 name="Google Shape;43;p2"/>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 name="Google Shape;44;p2"/>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 name="Google Shape;45;p2"/>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 name="Google Shape;46;p2"/>
            <p:cNvSpPr/>
            <p:nvPr/>
          </p:nvSpPr>
          <p:spPr>
            <a:xfrm>
              <a:off x="360075" y="195388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 name="Google Shape;47;p2"/>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 name="Google Shape;48;p2"/>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 name="Google Shape;49;p2"/>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 name="Google Shape;50;p2"/>
            <p:cNvSpPr/>
            <p:nvPr/>
          </p:nvSpPr>
          <p:spPr>
            <a:xfrm>
              <a:off x="394558" y="1560904"/>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 name="Google Shape;51;p2"/>
            <p:cNvSpPr/>
            <p:nvPr/>
          </p:nvSpPr>
          <p:spPr>
            <a:xfrm>
              <a:off x="418850" y="1419395"/>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2" name="Google Shape;52;p2"/>
          <p:cNvGrpSpPr/>
          <p:nvPr/>
        </p:nvGrpSpPr>
        <p:grpSpPr>
          <a:xfrm rot="-2700000">
            <a:off x="9482818" y="-485754"/>
            <a:ext cx="1792465" cy="2660436"/>
            <a:chOff x="272875" y="1527563"/>
            <a:chExt cx="255950" cy="455000"/>
          </a:xfrm>
        </p:grpSpPr>
        <p:sp>
          <p:nvSpPr>
            <p:cNvPr id="53" name="Google Shape;53;p2"/>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 name="Google Shape;54;p2"/>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 name="Google Shape;55;p2"/>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 name="Google Shape;56;p2"/>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 name="Google Shape;57;p2"/>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 name="Google Shape;58;p2"/>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 name="Google Shape;59;p2"/>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 name="Google Shape;60;p2"/>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 name="Google Shape;61;p2"/>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 name="Google Shape;62;p2"/>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 name="Google Shape;63;p2"/>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 name="Google Shape;64;p2"/>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 name="Google Shape;65;p2"/>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 name="Google Shape;66;p2"/>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 name="Google Shape;67;p2"/>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 name="Google Shape;68;p2"/>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 name="Google Shape;69;p2"/>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 name="Google Shape;70;p2"/>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 name="Google Shape;71;p2"/>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 name="Google Shape;72;p2"/>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 name="Google Shape;73;p2"/>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 name="Google Shape;74;p2"/>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 name="Google Shape;75;p2"/>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 name="Google Shape;76;p2"/>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 name="Google Shape;77;p2"/>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 name="Google Shape;78;p2"/>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 name="Google Shape;79;p2"/>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 name="Google Shape;80;p2"/>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 name="Google Shape;81;p2"/>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 name="Google Shape;82;p2"/>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 name="Google Shape;83;p2"/>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 name="Google Shape;84;p2"/>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 name="Google Shape;85;p2"/>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 name="Google Shape;86;p2"/>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 name="Google Shape;87;p2"/>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88" name="Google Shape;88;p2"/>
          <p:cNvSpPr/>
          <p:nvPr/>
        </p:nvSpPr>
        <p:spPr>
          <a:xfrm rot="10800000">
            <a:off x="6391466" y="6091832"/>
            <a:ext cx="3020109" cy="2887779"/>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1C5F6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2785363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89"/>
        <p:cNvGrpSpPr/>
        <p:nvPr/>
      </p:nvGrpSpPr>
      <p:grpSpPr>
        <a:xfrm>
          <a:off x="0" y="0"/>
          <a:ext cx="0" cy="0"/>
          <a:chOff x="0" y="0"/>
          <a:chExt cx="0" cy="0"/>
        </a:xfrm>
      </p:grpSpPr>
      <p:pic>
        <p:nvPicPr>
          <p:cNvPr id="90" name="Google Shape;90;p3"/>
          <p:cNvPicPr preferRelativeResize="0"/>
          <p:nvPr/>
        </p:nvPicPr>
        <p:blipFill>
          <a:blip r:embed="rId2">
            <a:alphaModFix amt="76000"/>
          </a:blip>
          <a:stretch>
            <a:fillRect/>
          </a:stretch>
        </p:blipFill>
        <p:spPr>
          <a:xfrm>
            <a:off x="460233" y="4344106"/>
            <a:ext cx="10878208" cy="4051033"/>
          </a:xfrm>
          <a:prstGeom prst="rect">
            <a:avLst/>
          </a:prstGeom>
          <a:noFill/>
          <a:ln>
            <a:noFill/>
          </a:ln>
        </p:spPr>
      </p:pic>
      <p:pic>
        <p:nvPicPr>
          <p:cNvPr id="91" name="Google Shape;91;p3"/>
          <p:cNvPicPr preferRelativeResize="0"/>
          <p:nvPr/>
        </p:nvPicPr>
        <p:blipFill>
          <a:blip r:embed="rId3">
            <a:alphaModFix amt="47000"/>
          </a:blip>
          <a:stretch>
            <a:fillRect/>
          </a:stretch>
        </p:blipFill>
        <p:spPr>
          <a:xfrm>
            <a:off x="2174651" y="191851"/>
            <a:ext cx="7842701" cy="6474303"/>
          </a:xfrm>
          <a:prstGeom prst="rect">
            <a:avLst/>
          </a:prstGeom>
          <a:noFill/>
          <a:ln>
            <a:noFill/>
          </a:ln>
        </p:spPr>
      </p:pic>
      <p:sp>
        <p:nvSpPr>
          <p:cNvPr id="92" name="Google Shape;92;p3"/>
          <p:cNvSpPr/>
          <p:nvPr/>
        </p:nvSpPr>
        <p:spPr>
          <a:xfrm>
            <a:off x="5838991" y="-3287032"/>
            <a:ext cx="6165365" cy="9675955"/>
          </a:xfrm>
          <a:custGeom>
            <a:avLst/>
            <a:gdLst/>
            <a:ahLst/>
            <a:cxnLst/>
            <a:rect l="l" t="t" r="r" b="b"/>
            <a:pathLst>
              <a:path w="55812" h="94461" extrusionOk="0">
                <a:moveTo>
                  <a:pt x="36054" y="83719"/>
                </a:moveTo>
                <a:cubicBezTo>
                  <a:pt x="36059" y="85810"/>
                  <a:pt x="36230" y="87883"/>
                  <a:pt x="36585" y="89937"/>
                </a:cubicBezTo>
                <a:cubicBezTo>
                  <a:pt x="36680" y="90449"/>
                  <a:pt x="36775" y="90942"/>
                  <a:pt x="36888" y="91454"/>
                </a:cubicBezTo>
                <a:cubicBezTo>
                  <a:pt x="36926" y="91719"/>
                  <a:pt x="37002" y="91984"/>
                  <a:pt x="37059" y="92250"/>
                </a:cubicBezTo>
                <a:cubicBezTo>
                  <a:pt x="37097" y="92439"/>
                  <a:pt x="37305" y="92856"/>
                  <a:pt x="37211" y="93046"/>
                </a:cubicBezTo>
                <a:cubicBezTo>
                  <a:pt x="37154" y="93160"/>
                  <a:pt x="36831" y="93255"/>
                  <a:pt x="36718" y="93311"/>
                </a:cubicBezTo>
                <a:cubicBezTo>
                  <a:pt x="36509" y="93425"/>
                  <a:pt x="36282" y="93539"/>
                  <a:pt x="36035" y="93634"/>
                </a:cubicBezTo>
                <a:cubicBezTo>
                  <a:pt x="35599" y="93804"/>
                  <a:pt x="35144" y="93937"/>
                  <a:pt x="34689" y="93994"/>
                </a:cubicBezTo>
                <a:cubicBezTo>
                  <a:pt x="34597" y="94004"/>
                  <a:pt x="34505" y="94009"/>
                  <a:pt x="34414" y="94009"/>
                </a:cubicBezTo>
                <a:cubicBezTo>
                  <a:pt x="33623" y="94009"/>
                  <a:pt x="32889" y="93638"/>
                  <a:pt x="32566" y="92856"/>
                </a:cubicBezTo>
                <a:cubicBezTo>
                  <a:pt x="32244" y="92041"/>
                  <a:pt x="32471" y="91093"/>
                  <a:pt x="32756" y="90297"/>
                </a:cubicBezTo>
                <a:cubicBezTo>
                  <a:pt x="33362" y="88572"/>
                  <a:pt x="34234" y="86923"/>
                  <a:pt x="35125" y="85331"/>
                </a:cubicBezTo>
                <a:cubicBezTo>
                  <a:pt x="35426" y="84788"/>
                  <a:pt x="35736" y="84251"/>
                  <a:pt x="36054" y="83719"/>
                </a:cubicBezTo>
                <a:close/>
                <a:moveTo>
                  <a:pt x="43850" y="72899"/>
                </a:moveTo>
                <a:cubicBezTo>
                  <a:pt x="43926" y="74041"/>
                  <a:pt x="43988" y="75183"/>
                  <a:pt x="44035" y="76326"/>
                </a:cubicBezTo>
                <a:cubicBezTo>
                  <a:pt x="44111" y="78487"/>
                  <a:pt x="44149" y="80629"/>
                  <a:pt x="44130" y="82790"/>
                </a:cubicBezTo>
                <a:cubicBezTo>
                  <a:pt x="44111" y="83871"/>
                  <a:pt x="44092" y="84970"/>
                  <a:pt x="44054" y="86051"/>
                </a:cubicBezTo>
                <a:cubicBezTo>
                  <a:pt x="44016" y="87037"/>
                  <a:pt x="44092" y="88117"/>
                  <a:pt x="43864" y="89065"/>
                </a:cubicBezTo>
                <a:cubicBezTo>
                  <a:pt x="43789" y="89463"/>
                  <a:pt x="43599" y="89823"/>
                  <a:pt x="43334" y="90127"/>
                </a:cubicBezTo>
                <a:cubicBezTo>
                  <a:pt x="43194" y="90249"/>
                  <a:pt x="43052" y="90301"/>
                  <a:pt x="42914" y="90301"/>
                </a:cubicBezTo>
                <a:cubicBezTo>
                  <a:pt x="42585" y="90301"/>
                  <a:pt x="42287" y="90001"/>
                  <a:pt x="42139" y="89653"/>
                </a:cubicBezTo>
                <a:cubicBezTo>
                  <a:pt x="41874" y="88970"/>
                  <a:pt x="41760" y="88193"/>
                  <a:pt x="41609" y="87473"/>
                </a:cubicBezTo>
                <a:cubicBezTo>
                  <a:pt x="41324" y="86165"/>
                  <a:pt x="41021" y="84724"/>
                  <a:pt x="40149" y="83643"/>
                </a:cubicBezTo>
                <a:cubicBezTo>
                  <a:pt x="39770" y="83169"/>
                  <a:pt x="39277" y="82809"/>
                  <a:pt x="38708" y="82582"/>
                </a:cubicBezTo>
                <a:cubicBezTo>
                  <a:pt x="38695" y="82577"/>
                  <a:pt x="38683" y="82574"/>
                  <a:pt x="38671" y="82574"/>
                </a:cubicBezTo>
                <a:cubicBezTo>
                  <a:pt x="38594" y="82574"/>
                  <a:pt x="38540" y="82668"/>
                  <a:pt x="38557" y="82733"/>
                </a:cubicBezTo>
                <a:cubicBezTo>
                  <a:pt x="38917" y="84667"/>
                  <a:pt x="39277" y="86601"/>
                  <a:pt x="39618" y="88534"/>
                </a:cubicBezTo>
                <a:lnTo>
                  <a:pt x="40149" y="91397"/>
                </a:lnTo>
                <a:cubicBezTo>
                  <a:pt x="40263" y="92136"/>
                  <a:pt x="40452" y="92875"/>
                  <a:pt x="40187" y="93596"/>
                </a:cubicBezTo>
                <a:cubicBezTo>
                  <a:pt x="40092" y="93861"/>
                  <a:pt x="39921" y="94183"/>
                  <a:pt x="39618" y="94240"/>
                </a:cubicBezTo>
                <a:cubicBezTo>
                  <a:pt x="39604" y="94243"/>
                  <a:pt x="39590" y="94244"/>
                  <a:pt x="39576" y="94244"/>
                </a:cubicBezTo>
                <a:cubicBezTo>
                  <a:pt x="39294" y="94244"/>
                  <a:pt x="39081" y="93717"/>
                  <a:pt x="38955" y="93482"/>
                </a:cubicBezTo>
                <a:cubicBezTo>
                  <a:pt x="38670" y="92856"/>
                  <a:pt x="38462" y="92193"/>
                  <a:pt x="38348" y="91511"/>
                </a:cubicBezTo>
                <a:cubicBezTo>
                  <a:pt x="38083" y="90146"/>
                  <a:pt x="38045" y="88762"/>
                  <a:pt x="37855" y="87397"/>
                </a:cubicBezTo>
                <a:cubicBezTo>
                  <a:pt x="37647" y="85994"/>
                  <a:pt x="37230" y="84610"/>
                  <a:pt x="36244" y="83549"/>
                </a:cubicBezTo>
                <a:cubicBezTo>
                  <a:pt x="36227" y="83526"/>
                  <a:pt x="36203" y="83515"/>
                  <a:pt x="36178" y="83514"/>
                </a:cubicBezTo>
                <a:lnTo>
                  <a:pt x="36178" y="83514"/>
                </a:lnTo>
                <a:cubicBezTo>
                  <a:pt x="38436" y="79777"/>
                  <a:pt x="41102" y="76305"/>
                  <a:pt x="43850" y="72899"/>
                </a:cubicBezTo>
                <a:close/>
                <a:moveTo>
                  <a:pt x="124" y="0"/>
                </a:moveTo>
                <a:cubicBezTo>
                  <a:pt x="60" y="0"/>
                  <a:pt x="1" y="49"/>
                  <a:pt x="36" y="119"/>
                </a:cubicBezTo>
                <a:lnTo>
                  <a:pt x="17" y="119"/>
                </a:lnTo>
                <a:cubicBezTo>
                  <a:pt x="2955" y="8498"/>
                  <a:pt x="5989" y="16839"/>
                  <a:pt x="9135" y="25123"/>
                </a:cubicBezTo>
                <a:cubicBezTo>
                  <a:pt x="9894" y="27152"/>
                  <a:pt x="10671" y="29180"/>
                  <a:pt x="11467" y="31208"/>
                </a:cubicBezTo>
                <a:cubicBezTo>
                  <a:pt x="12168" y="33028"/>
                  <a:pt x="12794" y="34905"/>
                  <a:pt x="13647" y="36649"/>
                </a:cubicBezTo>
                <a:cubicBezTo>
                  <a:pt x="14292" y="37976"/>
                  <a:pt x="15221" y="39246"/>
                  <a:pt x="16623" y="39796"/>
                </a:cubicBezTo>
                <a:cubicBezTo>
                  <a:pt x="17283" y="40054"/>
                  <a:pt x="17979" y="40142"/>
                  <a:pt x="18690" y="40142"/>
                </a:cubicBezTo>
                <a:cubicBezTo>
                  <a:pt x="19959" y="40142"/>
                  <a:pt x="21272" y="39862"/>
                  <a:pt x="22500" y="39777"/>
                </a:cubicBezTo>
                <a:cubicBezTo>
                  <a:pt x="23246" y="39726"/>
                  <a:pt x="23995" y="39701"/>
                  <a:pt x="24747" y="39701"/>
                </a:cubicBezTo>
                <a:cubicBezTo>
                  <a:pt x="26249" y="39701"/>
                  <a:pt x="27757" y="39802"/>
                  <a:pt x="29249" y="40004"/>
                </a:cubicBezTo>
                <a:cubicBezTo>
                  <a:pt x="31106" y="40270"/>
                  <a:pt x="33021" y="40668"/>
                  <a:pt x="34727" y="41502"/>
                </a:cubicBezTo>
                <a:cubicBezTo>
                  <a:pt x="36433" y="42317"/>
                  <a:pt x="37836" y="43682"/>
                  <a:pt x="38708" y="45350"/>
                </a:cubicBezTo>
                <a:cubicBezTo>
                  <a:pt x="39580" y="46981"/>
                  <a:pt x="40054" y="48782"/>
                  <a:pt x="40471" y="50545"/>
                </a:cubicBezTo>
                <a:cubicBezTo>
                  <a:pt x="42179" y="57664"/>
                  <a:pt x="43282" y="64918"/>
                  <a:pt x="43803" y="72216"/>
                </a:cubicBezTo>
                <a:lnTo>
                  <a:pt x="43803" y="72216"/>
                </a:lnTo>
                <a:cubicBezTo>
                  <a:pt x="43494" y="72599"/>
                  <a:pt x="43186" y="72983"/>
                  <a:pt x="42879" y="73369"/>
                </a:cubicBezTo>
                <a:cubicBezTo>
                  <a:pt x="40831" y="75966"/>
                  <a:pt x="38822" y="78601"/>
                  <a:pt x="37021" y="81387"/>
                </a:cubicBezTo>
                <a:cubicBezTo>
                  <a:pt x="35277" y="84098"/>
                  <a:pt x="33571" y="87018"/>
                  <a:pt x="32471" y="90070"/>
                </a:cubicBezTo>
                <a:cubicBezTo>
                  <a:pt x="31997" y="91359"/>
                  <a:pt x="31770" y="93198"/>
                  <a:pt x="33154" y="94013"/>
                </a:cubicBezTo>
                <a:cubicBezTo>
                  <a:pt x="33534" y="94235"/>
                  <a:pt x="33946" y="94326"/>
                  <a:pt x="34367" y="94326"/>
                </a:cubicBezTo>
                <a:cubicBezTo>
                  <a:pt x="35456" y="94326"/>
                  <a:pt x="36609" y="93717"/>
                  <a:pt x="37457" y="93198"/>
                </a:cubicBezTo>
                <a:cubicBezTo>
                  <a:pt x="37514" y="93160"/>
                  <a:pt x="37533" y="93103"/>
                  <a:pt x="37514" y="93046"/>
                </a:cubicBezTo>
                <a:cubicBezTo>
                  <a:pt x="36725" y="90076"/>
                  <a:pt x="36309" y="87016"/>
                  <a:pt x="36300" y="83937"/>
                </a:cubicBezTo>
                <a:lnTo>
                  <a:pt x="36300" y="83937"/>
                </a:lnTo>
                <a:cubicBezTo>
                  <a:pt x="38208" y="86250"/>
                  <a:pt x="37579" y="89653"/>
                  <a:pt x="38348" y="92383"/>
                </a:cubicBezTo>
                <a:cubicBezTo>
                  <a:pt x="38500" y="93065"/>
                  <a:pt x="38803" y="93710"/>
                  <a:pt x="39201" y="94297"/>
                </a:cubicBezTo>
                <a:cubicBezTo>
                  <a:pt x="39289" y="94413"/>
                  <a:pt x="39407" y="94460"/>
                  <a:pt x="39532" y="94460"/>
                </a:cubicBezTo>
                <a:cubicBezTo>
                  <a:pt x="39756" y="94460"/>
                  <a:pt x="40003" y="94309"/>
                  <a:pt x="40149" y="94127"/>
                </a:cubicBezTo>
                <a:cubicBezTo>
                  <a:pt x="40490" y="93728"/>
                  <a:pt x="40566" y="93103"/>
                  <a:pt x="40547" y="92591"/>
                </a:cubicBezTo>
                <a:cubicBezTo>
                  <a:pt x="40509" y="91681"/>
                  <a:pt x="40244" y="90752"/>
                  <a:pt x="40092" y="89861"/>
                </a:cubicBezTo>
                <a:cubicBezTo>
                  <a:pt x="39670" y="87551"/>
                  <a:pt x="39266" y="85241"/>
                  <a:pt x="38846" y="82914"/>
                </a:cubicBezTo>
                <a:lnTo>
                  <a:pt x="38846" y="82914"/>
                </a:lnTo>
                <a:cubicBezTo>
                  <a:pt x="40217" y="83575"/>
                  <a:pt x="40753" y="85091"/>
                  <a:pt x="41116" y="86487"/>
                </a:cubicBezTo>
                <a:cubicBezTo>
                  <a:pt x="41305" y="87245"/>
                  <a:pt x="41438" y="88022"/>
                  <a:pt x="41628" y="88781"/>
                </a:cubicBezTo>
                <a:cubicBezTo>
                  <a:pt x="41760" y="89349"/>
                  <a:pt x="41874" y="90146"/>
                  <a:pt x="42443" y="90468"/>
                </a:cubicBezTo>
                <a:cubicBezTo>
                  <a:pt x="42589" y="90550"/>
                  <a:pt x="42735" y="90587"/>
                  <a:pt x="42876" y="90587"/>
                </a:cubicBezTo>
                <a:cubicBezTo>
                  <a:pt x="43193" y="90587"/>
                  <a:pt x="43484" y="90402"/>
                  <a:pt x="43694" y="90127"/>
                </a:cubicBezTo>
                <a:cubicBezTo>
                  <a:pt x="44168" y="89539"/>
                  <a:pt x="44225" y="88781"/>
                  <a:pt x="44263" y="88060"/>
                </a:cubicBezTo>
                <a:cubicBezTo>
                  <a:pt x="44376" y="85842"/>
                  <a:pt x="44433" y="83624"/>
                  <a:pt x="44433" y="81425"/>
                </a:cubicBezTo>
                <a:cubicBezTo>
                  <a:pt x="44433" y="78462"/>
                  <a:pt x="44333" y="75502"/>
                  <a:pt x="44134" y="72549"/>
                </a:cubicBezTo>
                <a:lnTo>
                  <a:pt x="44134" y="72549"/>
                </a:lnTo>
                <a:cubicBezTo>
                  <a:pt x="45525" y="70831"/>
                  <a:pt x="46934" y="69129"/>
                  <a:pt x="48319" y="67416"/>
                </a:cubicBezTo>
                <a:cubicBezTo>
                  <a:pt x="50916" y="64213"/>
                  <a:pt x="53457" y="60952"/>
                  <a:pt x="55694" y="57464"/>
                </a:cubicBezTo>
                <a:cubicBezTo>
                  <a:pt x="55812" y="57293"/>
                  <a:pt x="55657" y="57122"/>
                  <a:pt x="55493" y="57122"/>
                </a:cubicBezTo>
                <a:cubicBezTo>
                  <a:pt x="55421" y="57122"/>
                  <a:pt x="55348" y="57155"/>
                  <a:pt x="55295" y="57236"/>
                </a:cubicBezTo>
                <a:cubicBezTo>
                  <a:pt x="51966" y="62402"/>
                  <a:pt x="47953" y="67087"/>
                  <a:pt x="44086" y="71866"/>
                </a:cubicBezTo>
                <a:lnTo>
                  <a:pt x="44086" y="71866"/>
                </a:lnTo>
                <a:cubicBezTo>
                  <a:pt x="43682" y="66321"/>
                  <a:pt x="42926" y="60806"/>
                  <a:pt x="41817" y="55360"/>
                </a:cubicBezTo>
                <a:cubicBezTo>
                  <a:pt x="41400" y="53255"/>
                  <a:pt x="40945" y="51132"/>
                  <a:pt x="40376" y="49066"/>
                </a:cubicBezTo>
                <a:cubicBezTo>
                  <a:pt x="39921" y="47379"/>
                  <a:pt x="39315" y="45673"/>
                  <a:pt x="38310" y="44213"/>
                </a:cubicBezTo>
                <a:cubicBezTo>
                  <a:pt x="36130" y="41104"/>
                  <a:pt x="32301" y="40175"/>
                  <a:pt x="28737" y="39739"/>
                </a:cubicBezTo>
                <a:cubicBezTo>
                  <a:pt x="27406" y="39567"/>
                  <a:pt x="26076" y="39485"/>
                  <a:pt x="24745" y="39485"/>
                </a:cubicBezTo>
                <a:cubicBezTo>
                  <a:pt x="23877" y="39485"/>
                  <a:pt x="23008" y="39520"/>
                  <a:pt x="22140" y="39587"/>
                </a:cubicBezTo>
                <a:cubicBezTo>
                  <a:pt x="21041" y="39680"/>
                  <a:pt x="19854" y="39911"/>
                  <a:pt x="18707" y="39911"/>
                </a:cubicBezTo>
                <a:cubicBezTo>
                  <a:pt x="17736" y="39911"/>
                  <a:pt x="16794" y="39745"/>
                  <a:pt x="15960" y="39189"/>
                </a:cubicBezTo>
                <a:cubicBezTo>
                  <a:pt x="14519" y="38204"/>
                  <a:pt x="13780" y="36479"/>
                  <a:pt x="13173" y="34924"/>
                </a:cubicBezTo>
                <a:cubicBezTo>
                  <a:pt x="12339" y="32820"/>
                  <a:pt x="11543" y="30735"/>
                  <a:pt x="10728" y="28630"/>
                </a:cubicBezTo>
                <a:cubicBezTo>
                  <a:pt x="7505" y="20194"/>
                  <a:pt x="4377" y="11721"/>
                  <a:pt x="1344" y="3228"/>
                </a:cubicBezTo>
                <a:cubicBezTo>
                  <a:pt x="965" y="2166"/>
                  <a:pt x="586" y="1124"/>
                  <a:pt x="226" y="62"/>
                </a:cubicBezTo>
                <a:cubicBezTo>
                  <a:pt x="204" y="19"/>
                  <a:pt x="163" y="0"/>
                  <a:pt x="124" y="0"/>
                </a:cubicBezTo>
                <a:close/>
              </a:path>
            </a:pathLst>
          </a:custGeom>
          <a:solidFill>
            <a:srgbClr val="1C5F6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93" name="Google Shape;93;p3"/>
          <p:cNvGrpSpPr/>
          <p:nvPr/>
        </p:nvGrpSpPr>
        <p:grpSpPr>
          <a:xfrm rot="-2700000">
            <a:off x="630841" y="3594449"/>
            <a:ext cx="1792465" cy="3292904"/>
            <a:chOff x="272875" y="1419395"/>
            <a:chExt cx="255950" cy="563168"/>
          </a:xfrm>
        </p:grpSpPr>
        <p:sp>
          <p:nvSpPr>
            <p:cNvPr id="94" name="Google Shape;94;p3"/>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 name="Google Shape;95;p3"/>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 name="Google Shape;96;p3"/>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 name="Google Shape;97;p3"/>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 name="Google Shape;98;p3"/>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 name="Google Shape;99;p3"/>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 name="Google Shape;100;p3"/>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 name="Google Shape;101;p3"/>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 name="Google Shape;102;p3"/>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 name="Google Shape;103;p3"/>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 name="Google Shape;104;p3"/>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 name="Google Shape;105;p3"/>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 name="Google Shape;106;p3"/>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 name="Google Shape;107;p3"/>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 name="Google Shape;108;p3"/>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 name="Google Shape;109;p3"/>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 name="Google Shape;110;p3"/>
            <p:cNvSpPr/>
            <p:nvPr/>
          </p:nvSpPr>
          <p:spPr>
            <a:xfrm>
              <a:off x="369050" y="1615955"/>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 name="Google Shape;111;p3"/>
            <p:cNvSpPr/>
            <p:nvPr/>
          </p:nvSpPr>
          <p:spPr>
            <a:xfrm>
              <a:off x="490635" y="1582215"/>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 name="Google Shape;112;p3"/>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 name="Google Shape;113;p3"/>
            <p:cNvSpPr/>
            <p:nvPr/>
          </p:nvSpPr>
          <p:spPr>
            <a:xfrm>
              <a:off x="438343" y="1487068"/>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 name="Google Shape;114;p3"/>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 name="Google Shape;115;p3"/>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 name="Google Shape;116;p3"/>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 name="Google Shape;117;p3"/>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 name="Google Shape;118;p3"/>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 name="Google Shape;119;p3"/>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 name="Google Shape;120;p3"/>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 name="Google Shape;121;p3"/>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 name="Google Shape;122;p3"/>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 name="Google Shape;123;p3"/>
            <p:cNvSpPr/>
            <p:nvPr/>
          </p:nvSpPr>
          <p:spPr>
            <a:xfrm>
              <a:off x="360075" y="195388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 name="Google Shape;124;p3"/>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 name="Google Shape;125;p3"/>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 name="Google Shape;126;p3"/>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 name="Google Shape;127;p3"/>
            <p:cNvSpPr/>
            <p:nvPr/>
          </p:nvSpPr>
          <p:spPr>
            <a:xfrm>
              <a:off x="394558" y="1560904"/>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 name="Google Shape;128;p3"/>
            <p:cNvSpPr/>
            <p:nvPr/>
          </p:nvSpPr>
          <p:spPr>
            <a:xfrm>
              <a:off x="418850" y="1419395"/>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29" name="Google Shape;129;p3"/>
          <p:cNvGrpSpPr/>
          <p:nvPr/>
        </p:nvGrpSpPr>
        <p:grpSpPr>
          <a:xfrm rot="-2700000">
            <a:off x="10702018" y="-244454"/>
            <a:ext cx="1792465" cy="2660436"/>
            <a:chOff x="272875" y="1527563"/>
            <a:chExt cx="255950" cy="455000"/>
          </a:xfrm>
        </p:grpSpPr>
        <p:sp>
          <p:nvSpPr>
            <p:cNvPr id="130" name="Google Shape;130;p3"/>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 name="Google Shape;131;p3"/>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 name="Google Shape;132;p3"/>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 name="Google Shape;133;p3"/>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 name="Google Shape;134;p3"/>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 name="Google Shape;135;p3"/>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 name="Google Shape;136;p3"/>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 name="Google Shape;137;p3"/>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 name="Google Shape;138;p3"/>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 name="Google Shape;139;p3"/>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0" name="Google Shape;140;p3"/>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 name="Google Shape;141;p3"/>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 name="Google Shape;142;p3"/>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 name="Google Shape;143;p3"/>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 name="Google Shape;144;p3"/>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 name="Google Shape;145;p3"/>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 name="Google Shape;146;p3"/>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 name="Google Shape;147;p3"/>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 name="Google Shape;148;p3"/>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 name="Google Shape;149;p3"/>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 name="Google Shape;150;p3"/>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 name="Google Shape;151;p3"/>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 name="Google Shape;152;p3"/>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 name="Google Shape;153;p3"/>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 name="Google Shape;154;p3"/>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 name="Google Shape;155;p3"/>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 name="Google Shape;156;p3"/>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 name="Google Shape;157;p3"/>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 name="Google Shape;158;p3"/>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 name="Google Shape;159;p3"/>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 name="Google Shape;160;p3"/>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 name="Google Shape;161;p3"/>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 name="Google Shape;162;p3"/>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 name="Google Shape;163;p3"/>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 name="Google Shape;164;p3"/>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65" name="Google Shape;165;p3"/>
          <p:cNvSpPr txBox="1">
            <a:spLocks noGrp="1"/>
          </p:cNvSpPr>
          <p:nvPr>
            <p:ph type="subTitle" idx="1"/>
          </p:nvPr>
        </p:nvSpPr>
        <p:spPr>
          <a:xfrm>
            <a:off x="3528000" y="4152183"/>
            <a:ext cx="5136000" cy="1149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2133"/>
            </a:lvl1pPr>
            <a:lvl2pPr lvl="1" algn="r" rtl="0">
              <a:lnSpc>
                <a:spcPct val="100000"/>
              </a:lnSpc>
              <a:spcBef>
                <a:spcPts val="0"/>
              </a:spcBef>
              <a:spcAft>
                <a:spcPts val="0"/>
              </a:spcAft>
              <a:buSzPts val="1400"/>
              <a:buNone/>
              <a:defRPr/>
            </a:lvl2pPr>
            <a:lvl3pPr lvl="2" algn="r" rtl="0">
              <a:lnSpc>
                <a:spcPct val="100000"/>
              </a:lnSpc>
              <a:spcBef>
                <a:spcPts val="0"/>
              </a:spcBef>
              <a:spcAft>
                <a:spcPts val="0"/>
              </a:spcAft>
              <a:buSzPts val="1400"/>
              <a:buNone/>
              <a:defRPr/>
            </a:lvl3pPr>
            <a:lvl4pPr lvl="3" algn="r" rtl="0">
              <a:lnSpc>
                <a:spcPct val="100000"/>
              </a:lnSpc>
              <a:spcBef>
                <a:spcPts val="0"/>
              </a:spcBef>
              <a:spcAft>
                <a:spcPts val="0"/>
              </a:spcAft>
              <a:buSzPts val="1400"/>
              <a:buNone/>
              <a:defRPr/>
            </a:lvl4pPr>
            <a:lvl5pPr lvl="4" algn="r" rtl="0">
              <a:lnSpc>
                <a:spcPct val="100000"/>
              </a:lnSpc>
              <a:spcBef>
                <a:spcPts val="0"/>
              </a:spcBef>
              <a:spcAft>
                <a:spcPts val="0"/>
              </a:spcAft>
              <a:buSzPts val="1400"/>
              <a:buNone/>
              <a:defRPr/>
            </a:lvl5pPr>
            <a:lvl6pPr lvl="5" algn="r" rtl="0">
              <a:lnSpc>
                <a:spcPct val="100000"/>
              </a:lnSpc>
              <a:spcBef>
                <a:spcPts val="0"/>
              </a:spcBef>
              <a:spcAft>
                <a:spcPts val="0"/>
              </a:spcAft>
              <a:buSzPts val="1400"/>
              <a:buNone/>
              <a:defRPr/>
            </a:lvl6pPr>
            <a:lvl7pPr lvl="6" algn="r" rtl="0">
              <a:lnSpc>
                <a:spcPct val="100000"/>
              </a:lnSpc>
              <a:spcBef>
                <a:spcPts val="0"/>
              </a:spcBef>
              <a:spcAft>
                <a:spcPts val="0"/>
              </a:spcAft>
              <a:buSzPts val="1400"/>
              <a:buNone/>
              <a:defRPr/>
            </a:lvl7pPr>
            <a:lvl8pPr lvl="7" algn="r" rtl="0">
              <a:lnSpc>
                <a:spcPct val="100000"/>
              </a:lnSpc>
              <a:spcBef>
                <a:spcPts val="0"/>
              </a:spcBef>
              <a:spcAft>
                <a:spcPts val="0"/>
              </a:spcAft>
              <a:buSzPts val="1400"/>
              <a:buNone/>
              <a:defRPr/>
            </a:lvl8pPr>
            <a:lvl9pPr lvl="8" algn="r" rtl="0">
              <a:lnSpc>
                <a:spcPct val="100000"/>
              </a:lnSpc>
              <a:spcBef>
                <a:spcPts val="0"/>
              </a:spcBef>
              <a:spcAft>
                <a:spcPts val="0"/>
              </a:spcAft>
              <a:buSzPts val="1400"/>
              <a:buNone/>
              <a:defRPr/>
            </a:lvl9pPr>
          </a:lstStyle>
          <a:p>
            <a:endParaRPr/>
          </a:p>
        </p:txBody>
      </p:sp>
      <p:sp>
        <p:nvSpPr>
          <p:cNvPr id="166" name="Google Shape;166;p3"/>
          <p:cNvSpPr txBox="1">
            <a:spLocks noGrp="1"/>
          </p:cNvSpPr>
          <p:nvPr>
            <p:ph type="ctrTitle"/>
          </p:nvPr>
        </p:nvSpPr>
        <p:spPr>
          <a:xfrm>
            <a:off x="3528000" y="3458981"/>
            <a:ext cx="5136000" cy="10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solidFill>
                  <a:srgbClr val="1C4587"/>
                </a:solidFill>
              </a:defRPr>
            </a:lvl1pPr>
            <a:lvl2pPr lvl="1" algn="ctr" rtl="0">
              <a:spcBef>
                <a:spcPts val="0"/>
              </a:spcBef>
              <a:spcAft>
                <a:spcPts val="0"/>
              </a:spcAft>
              <a:buClr>
                <a:srgbClr val="3C78D8"/>
              </a:buClr>
              <a:buSzPts val="800"/>
              <a:buNone/>
              <a:defRPr sz="1067">
                <a:solidFill>
                  <a:srgbClr val="3C78D8"/>
                </a:solidFill>
              </a:defRPr>
            </a:lvl2pPr>
            <a:lvl3pPr lvl="2" algn="ctr" rtl="0">
              <a:spcBef>
                <a:spcPts val="0"/>
              </a:spcBef>
              <a:spcAft>
                <a:spcPts val="0"/>
              </a:spcAft>
              <a:buClr>
                <a:srgbClr val="3C78D8"/>
              </a:buClr>
              <a:buSzPts val="800"/>
              <a:buNone/>
              <a:defRPr sz="1067">
                <a:solidFill>
                  <a:srgbClr val="3C78D8"/>
                </a:solidFill>
              </a:defRPr>
            </a:lvl3pPr>
            <a:lvl4pPr lvl="3" algn="ctr" rtl="0">
              <a:spcBef>
                <a:spcPts val="0"/>
              </a:spcBef>
              <a:spcAft>
                <a:spcPts val="0"/>
              </a:spcAft>
              <a:buClr>
                <a:srgbClr val="3C78D8"/>
              </a:buClr>
              <a:buSzPts val="800"/>
              <a:buNone/>
              <a:defRPr sz="1067">
                <a:solidFill>
                  <a:srgbClr val="3C78D8"/>
                </a:solidFill>
              </a:defRPr>
            </a:lvl4pPr>
            <a:lvl5pPr lvl="4" algn="ctr" rtl="0">
              <a:spcBef>
                <a:spcPts val="0"/>
              </a:spcBef>
              <a:spcAft>
                <a:spcPts val="0"/>
              </a:spcAft>
              <a:buClr>
                <a:srgbClr val="3C78D8"/>
              </a:buClr>
              <a:buSzPts val="800"/>
              <a:buNone/>
              <a:defRPr sz="1067">
                <a:solidFill>
                  <a:srgbClr val="3C78D8"/>
                </a:solidFill>
              </a:defRPr>
            </a:lvl5pPr>
            <a:lvl6pPr lvl="5" algn="ctr" rtl="0">
              <a:spcBef>
                <a:spcPts val="0"/>
              </a:spcBef>
              <a:spcAft>
                <a:spcPts val="0"/>
              </a:spcAft>
              <a:buClr>
                <a:srgbClr val="3C78D8"/>
              </a:buClr>
              <a:buSzPts val="800"/>
              <a:buNone/>
              <a:defRPr sz="1067">
                <a:solidFill>
                  <a:srgbClr val="3C78D8"/>
                </a:solidFill>
              </a:defRPr>
            </a:lvl6pPr>
            <a:lvl7pPr lvl="6" algn="ctr" rtl="0">
              <a:spcBef>
                <a:spcPts val="0"/>
              </a:spcBef>
              <a:spcAft>
                <a:spcPts val="0"/>
              </a:spcAft>
              <a:buClr>
                <a:srgbClr val="3C78D8"/>
              </a:buClr>
              <a:buSzPts val="800"/>
              <a:buNone/>
              <a:defRPr sz="1067">
                <a:solidFill>
                  <a:srgbClr val="3C78D8"/>
                </a:solidFill>
              </a:defRPr>
            </a:lvl7pPr>
            <a:lvl8pPr lvl="7" algn="ctr" rtl="0">
              <a:spcBef>
                <a:spcPts val="0"/>
              </a:spcBef>
              <a:spcAft>
                <a:spcPts val="0"/>
              </a:spcAft>
              <a:buClr>
                <a:srgbClr val="3C78D8"/>
              </a:buClr>
              <a:buSzPts val="800"/>
              <a:buNone/>
              <a:defRPr sz="1067">
                <a:solidFill>
                  <a:srgbClr val="3C78D8"/>
                </a:solidFill>
              </a:defRPr>
            </a:lvl8pPr>
            <a:lvl9pPr lvl="8" algn="ctr" rtl="0">
              <a:spcBef>
                <a:spcPts val="0"/>
              </a:spcBef>
              <a:spcAft>
                <a:spcPts val="0"/>
              </a:spcAft>
              <a:buClr>
                <a:srgbClr val="3C78D8"/>
              </a:buClr>
              <a:buSzPts val="800"/>
              <a:buNone/>
              <a:defRPr sz="1067">
                <a:solidFill>
                  <a:srgbClr val="3C78D8"/>
                </a:solidFill>
              </a:defRPr>
            </a:lvl9pPr>
          </a:lstStyle>
          <a:p>
            <a:endParaRPr/>
          </a:p>
        </p:txBody>
      </p:sp>
      <p:sp>
        <p:nvSpPr>
          <p:cNvPr id="167" name="Google Shape;167;p3"/>
          <p:cNvSpPr txBox="1">
            <a:spLocks noGrp="1"/>
          </p:cNvSpPr>
          <p:nvPr>
            <p:ph type="title" idx="2" hasCustomPrompt="1"/>
          </p:nvPr>
        </p:nvSpPr>
        <p:spPr>
          <a:xfrm>
            <a:off x="3528000" y="1192233"/>
            <a:ext cx="5136000" cy="2709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4800"/>
              <a:buNone/>
              <a:defRPr sz="20000">
                <a:solidFill>
                  <a:srgbClr val="1C4587"/>
                </a:solidFill>
              </a:defRPr>
            </a:lvl1pPr>
            <a:lvl2pPr lvl="1" algn="ctr" rtl="0">
              <a:spcBef>
                <a:spcPts val="0"/>
              </a:spcBef>
              <a:spcAft>
                <a:spcPts val="0"/>
              </a:spcAft>
              <a:buClr>
                <a:srgbClr val="FDB2AD"/>
              </a:buClr>
              <a:buSzPts val="4800"/>
              <a:buFont typeface="Fira Sans Extra Condensed Medium"/>
              <a:buNone/>
              <a:defRPr sz="6400">
                <a:solidFill>
                  <a:srgbClr val="FDB2AD"/>
                </a:solidFill>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Clr>
                <a:srgbClr val="FDB2AD"/>
              </a:buClr>
              <a:buSzPts val="4800"/>
              <a:buFont typeface="Fira Sans Extra Condensed Medium"/>
              <a:buNone/>
              <a:defRPr sz="6400">
                <a:solidFill>
                  <a:srgbClr val="FDB2AD"/>
                </a:solidFill>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Clr>
                <a:srgbClr val="FDB2AD"/>
              </a:buClr>
              <a:buSzPts val="4800"/>
              <a:buFont typeface="Fira Sans Extra Condensed Medium"/>
              <a:buNone/>
              <a:defRPr sz="6400">
                <a:solidFill>
                  <a:srgbClr val="FDB2AD"/>
                </a:solidFill>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Clr>
                <a:srgbClr val="FDB2AD"/>
              </a:buClr>
              <a:buSzPts val="4800"/>
              <a:buFont typeface="Fira Sans Extra Condensed Medium"/>
              <a:buNone/>
              <a:defRPr sz="6400">
                <a:solidFill>
                  <a:srgbClr val="FDB2AD"/>
                </a:solidFill>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Clr>
                <a:srgbClr val="FDB2AD"/>
              </a:buClr>
              <a:buSzPts val="4800"/>
              <a:buFont typeface="Fira Sans Extra Condensed Medium"/>
              <a:buNone/>
              <a:defRPr sz="6400">
                <a:solidFill>
                  <a:srgbClr val="FDB2AD"/>
                </a:solidFill>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Clr>
                <a:srgbClr val="FDB2AD"/>
              </a:buClr>
              <a:buSzPts val="4800"/>
              <a:buFont typeface="Fira Sans Extra Condensed Medium"/>
              <a:buNone/>
              <a:defRPr sz="6400">
                <a:solidFill>
                  <a:srgbClr val="FDB2AD"/>
                </a:solidFill>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Clr>
                <a:srgbClr val="FDB2AD"/>
              </a:buClr>
              <a:buSzPts val="4800"/>
              <a:buFont typeface="Fira Sans Extra Condensed Medium"/>
              <a:buNone/>
              <a:defRPr sz="6400">
                <a:solidFill>
                  <a:srgbClr val="FDB2AD"/>
                </a:solidFill>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Clr>
                <a:srgbClr val="FDB2AD"/>
              </a:buClr>
              <a:buSzPts val="4800"/>
              <a:buFont typeface="Fira Sans Extra Condensed Medium"/>
              <a:buNone/>
              <a:defRPr sz="6400">
                <a:solidFill>
                  <a:srgbClr val="FDB2AD"/>
                </a:solidFill>
                <a:latin typeface="Fira Sans Extra Condensed Medium"/>
                <a:ea typeface="Fira Sans Extra Condensed Medium"/>
                <a:cs typeface="Fira Sans Extra Condensed Medium"/>
                <a:sym typeface="Fira Sans Extra Condensed Medium"/>
              </a:defRPr>
            </a:lvl9pPr>
          </a:lstStyle>
          <a:p>
            <a:r>
              <a:t>xx%</a:t>
            </a:r>
          </a:p>
        </p:txBody>
      </p:sp>
    </p:spTree>
    <p:extLst>
      <p:ext uri="{BB962C8B-B14F-4D97-AF65-F5344CB8AC3E}">
        <p14:creationId xmlns:p14="http://schemas.microsoft.com/office/powerpoint/2010/main" val="12234085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8"/>
        <p:cNvGrpSpPr/>
        <p:nvPr/>
      </p:nvGrpSpPr>
      <p:grpSpPr>
        <a:xfrm>
          <a:off x="0" y="0"/>
          <a:ext cx="0" cy="0"/>
          <a:chOff x="0" y="0"/>
          <a:chExt cx="0" cy="0"/>
        </a:xfrm>
      </p:grpSpPr>
      <p:sp>
        <p:nvSpPr>
          <p:cNvPr id="169" name="Google Shape;169;p4"/>
          <p:cNvSpPr txBox="1">
            <a:spLocks noGrp="1"/>
          </p:cNvSpPr>
          <p:nvPr>
            <p:ph type="body" idx="1"/>
          </p:nvPr>
        </p:nvSpPr>
        <p:spPr>
          <a:xfrm>
            <a:off x="960000" y="1407800"/>
            <a:ext cx="10272000" cy="4684000"/>
          </a:xfrm>
          <a:prstGeom prst="rect">
            <a:avLst/>
          </a:prstGeom>
        </p:spPr>
        <p:txBody>
          <a:bodyPr spcFirstLastPara="1" wrap="square" lIns="91425" tIns="91425" rIns="91425" bIns="91425" anchor="t" anchorCtr="0">
            <a:noAutofit/>
          </a:bodyPr>
          <a:lstStyle>
            <a:lvl1pPr marL="609585" lvl="0" indent="-423323" rtl="0">
              <a:lnSpc>
                <a:spcPct val="100000"/>
              </a:lnSpc>
              <a:spcBef>
                <a:spcPts val="0"/>
              </a:spcBef>
              <a:spcAft>
                <a:spcPts val="0"/>
              </a:spcAft>
              <a:buClr>
                <a:schemeClr val="accent1"/>
              </a:buClr>
              <a:buSzPts val="1400"/>
              <a:buChar char="●"/>
              <a:defRPr sz="1600">
                <a:solidFill>
                  <a:srgbClr val="434343"/>
                </a:solidFill>
              </a:defRPr>
            </a:lvl1pPr>
            <a:lvl2pPr marL="1219170" lvl="1" indent="-423323" rtl="0">
              <a:lnSpc>
                <a:spcPct val="100000"/>
              </a:lnSpc>
              <a:spcBef>
                <a:spcPts val="2133"/>
              </a:spcBef>
              <a:spcAft>
                <a:spcPts val="0"/>
              </a:spcAft>
              <a:buClr>
                <a:srgbClr val="434343"/>
              </a:buClr>
              <a:buSzPts val="1400"/>
              <a:buChar char="○"/>
              <a:defRPr>
                <a:solidFill>
                  <a:srgbClr val="434343"/>
                </a:solidFill>
              </a:defRPr>
            </a:lvl2pPr>
            <a:lvl3pPr marL="1828754" lvl="2" indent="-423323" rtl="0">
              <a:lnSpc>
                <a:spcPct val="100000"/>
              </a:lnSpc>
              <a:spcBef>
                <a:spcPts val="2133"/>
              </a:spcBef>
              <a:spcAft>
                <a:spcPts val="0"/>
              </a:spcAft>
              <a:buClr>
                <a:srgbClr val="434343"/>
              </a:buClr>
              <a:buSzPts val="1400"/>
              <a:buChar char="■"/>
              <a:defRPr>
                <a:solidFill>
                  <a:srgbClr val="434343"/>
                </a:solidFill>
              </a:defRPr>
            </a:lvl3pPr>
            <a:lvl4pPr marL="2438339" lvl="3" indent="-423323" rtl="0">
              <a:lnSpc>
                <a:spcPct val="100000"/>
              </a:lnSpc>
              <a:spcBef>
                <a:spcPts val="2133"/>
              </a:spcBef>
              <a:spcAft>
                <a:spcPts val="0"/>
              </a:spcAft>
              <a:buClr>
                <a:srgbClr val="434343"/>
              </a:buClr>
              <a:buSzPts val="1400"/>
              <a:buChar char="●"/>
              <a:defRPr>
                <a:solidFill>
                  <a:srgbClr val="434343"/>
                </a:solidFill>
              </a:defRPr>
            </a:lvl4pPr>
            <a:lvl5pPr marL="3047924" lvl="4" indent="-423323" rtl="0">
              <a:lnSpc>
                <a:spcPct val="100000"/>
              </a:lnSpc>
              <a:spcBef>
                <a:spcPts val="2133"/>
              </a:spcBef>
              <a:spcAft>
                <a:spcPts val="0"/>
              </a:spcAft>
              <a:buClr>
                <a:srgbClr val="434343"/>
              </a:buClr>
              <a:buSzPts val="1400"/>
              <a:buChar char="○"/>
              <a:defRPr>
                <a:solidFill>
                  <a:srgbClr val="434343"/>
                </a:solidFill>
              </a:defRPr>
            </a:lvl5pPr>
            <a:lvl6pPr marL="3657509" lvl="5" indent="-423323" rtl="0">
              <a:lnSpc>
                <a:spcPct val="100000"/>
              </a:lnSpc>
              <a:spcBef>
                <a:spcPts val="2133"/>
              </a:spcBef>
              <a:spcAft>
                <a:spcPts val="0"/>
              </a:spcAft>
              <a:buClr>
                <a:srgbClr val="434343"/>
              </a:buClr>
              <a:buSzPts val="1400"/>
              <a:buChar char="■"/>
              <a:defRPr>
                <a:solidFill>
                  <a:srgbClr val="434343"/>
                </a:solidFill>
              </a:defRPr>
            </a:lvl6pPr>
            <a:lvl7pPr marL="4267093" lvl="6" indent="-423323" rtl="0">
              <a:lnSpc>
                <a:spcPct val="100000"/>
              </a:lnSpc>
              <a:spcBef>
                <a:spcPts val="2133"/>
              </a:spcBef>
              <a:spcAft>
                <a:spcPts val="0"/>
              </a:spcAft>
              <a:buClr>
                <a:srgbClr val="434343"/>
              </a:buClr>
              <a:buSzPts val="1400"/>
              <a:buChar char="●"/>
              <a:defRPr>
                <a:solidFill>
                  <a:srgbClr val="434343"/>
                </a:solidFill>
              </a:defRPr>
            </a:lvl7pPr>
            <a:lvl8pPr marL="4876678" lvl="7" indent="-423323" rtl="0">
              <a:lnSpc>
                <a:spcPct val="100000"/>
              </a:lnSpc>
              <a:spcBef>
                <a:spcPts val="2133"/>
              </a:spcBef>
              <a:spcAft>
                <a:spcPts val="0"/>
              </a:spcAft>
              <a:buClr>
                <a:srgbClr val="434343"/>
              </a:buClr>
              <a:buSzPts val="1400"/>
              <a:buChar char="○"/>
              <a:defRPr>
                <a:solidFill>
                  <a:srgbClr val="434343"/>
                </a:solidFill>
              </a:defRPr>
            </a:lvl8pPr>
            <a:lvl9pPr marL="5486263" lvl="8" indent="-423323" rtl="0">
              <a:lnSpc>
                <a:spcPct val="100000"/>
              </a:lnSpc>
              <a:spcBef>
                <a:spcPts val="2133"/>
              </a:spcBef>
              <a:spcAft>
                <a:spcPts val="2133"/>
              </a:spcAft>
              <a:buClr>
                <a:srgbClr val="434343"/>
              </a:buClr>
              <a:buSzPts val="1400"/>
              <a:buChar char="■"/>
              <a:defRPr>
                <a:solidFill>
                  <a:srgbClr val="434343"/>
                </a:solidFill>
              </a:defRPr>
            </a:lvl9pPr>
          </a:lstStyle>
          <a:p>
            <a:endParaRPr/>
          </a:p>
        </p:txBody>
      </p:sp>
      <p:pic>
        <p:nvPicPr>
          <p:cNvPr id="170" name="Google Shape;170;p4"/>
          <p:cNvPicPr preferRelativeResize="0"/>
          <p:nvPr/>
        </p:nvPicPr>
        <p:blipFill>
          <a:blip r:embed="rId2">
            <a:alphaModFix amt="66000"/>
          </a:blip>
          <a:stretch>
            <a:fillRect/>
          </a:stretch>
        </p:blipFill>
        <p:spPr>
          <a:xfrm rot="1326165" flipH="1">
            <a:off x="10211707" y="-1454989"/>
            <a:ext cx="4396519" cy="3035512"/>
          </a:xfrm>
          <a:prstGeom prst="rect">
            <a:avLst/>
          </a:prstGeom>
          <a:noFill/>
          <a:ln>
            <a:noFill/>
          </a:ln>
        </p:spPr>
      </p:pic>
      <p:pic>
        <p:nvPicPr>
          <p:cNvPr id="171" name="Google Shape;171;p4"/>
          <p:cNvPicPr preferRelativeResize="0"/>
          <p:nvPr/>
        </p:nvPicPr>
        <p:blipFill>
          <a:blip r:embed="rId3">
            <a:alphaModFix amt="67000"/>
          </a:blip>
          <a:stretch>
            <a:fillRect/>
          </a:stretch>
        </p:blipFill>
        <p:spPr>
          <a:xfrm rot="5400000" flipH="1">
            <a:off x="9488020" y="-687000"/>
            <a:ext cx="3859833" cy="3457768"/>
          </a:xfrm>
          <a:prstGeom prst="rect">
            <a:avLst/>
          </a:prstGeom>
          <a:noFill/>
          <a:ln>
            <a:noFill/>
          </a:ln>
        </p:spPr>
      </p:pic>
      <p:pic>
        <p:nvPicPr>
          <p:cNvPr id="172" name="Google Shape;172;p4"/>
          <p:cNvPicPr preferRelativeResize="0"/>
          <p:nvPr/>
        </p:nvPicPr>
        <p:blipFill>
          <a:blip r:embed="rId2">
            <a:alphaModFix amt="66000"/>
          </a:blip>
          <a:stretch>
            <a:fillRect/>
          </a:stretch>
        </p:blipFill>
        <p:spPr>
          <a:xfrm rot="5547182" flipH="1">
            <a:off x="-2612859" y="3217378"/>
            <a:ext cx="4396521" cy="3035509"/>
          </a:xfrm>
          <a:prstGeom prst="rect">
            <a:avLst/>
          </a:prstGeom>
          <a:noFill/>
          <a:ln>
            <a:noFill/>
          </a:ln>
        </p:spPr>
      </p:pic>
      <p:pic>
        <p:nvPicPr>
          <p:cNvPr id="173" name="Google Shape;173;p4"/>
          <p:cNvPicPr preferRelativeResize="0"/>
          <p:nvPr/>
        </p:nvPicPr>
        <p:blipFill>
          <a:blip r:embed="rId4">
            <a:alphaModFix amt="82000"/>
          </a:blip>
          <a:stretch>
            <a:fillRect/>
          </a:stretch>
        </p:blipFill>
        <p:spPr>
          <a:xfrm rot="7617396">
            <a:off x="9542103" y="4566999"/>
            <a:ext cx="4843832" cy="3998701"/>
          </a:xfrm>
          <a:prstGeom prst="rect">
            <a:avLst/>
          </a:prstGeom>
          <a:noFill/>
          <a:ln>
            <a:noFill/>
          </a:ln>
        </p:spPr>
      </p:pic>
      <p:grpSp>
        <p:nvGrpSpPr>
          <p:cNvPr id="174" name="Google Shape;174;p4"/>
          <p:cNvGrpSpPr/>
          <p:nvPr/>
        </p:nvGrpSpPr>
        <p:grpSpPr>
          <a:xfrm>
            <a:off x="-832493" y="2199445"/>
            <a:ext cx="1792503" cy="2660416"/>
            <a:chOff x="272875" y="1527563"/>
            <a:chExt cx="255950" cy="455000"/>
          </a:xfrm>
        </p:grpSpPr>
        <p:sp>
          <p:nvSpPr>
            <p:cNvPr id="175" name="Google Shape;175;p4"/>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 name="Google Shape;176;p4"/>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 name="Google Shape;177;p4"/>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 name="Google Shape;178;p4"/>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 name="Google Shape;179;p4"/>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 name="Google Shape;180;p4"/>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 name="Google Shape;181;p4"/>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 name="Google Shape;182;p4"/>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 name="Google Shape;183;p4"/>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 name="Google Shape;184;p4"/>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 name="Google Shape;185;p4"/>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 name="Google Shape;186;p4"/>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 name="Google Shape;187;p4"/>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 name="Google Shape;188;p4"/>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 name="Google Shape;189;p4"/>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 name="Google Shape;190;p4"/>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 name="Google Shape;191;p4"/>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 name="Google Shape;192;p4"/>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 name="Google Shape;193;p4"/>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 name="Google Shape;194;p4"/>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 name="Google Shape;195;p4"/>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 name="Google Shape;196;p4"/>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 name="Google Shape;197;p4"/>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 name="Google Shape;198;p4"/>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 name="Google Shape;199;p4"/>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 name="Google Shape;200;p4"/>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 name="Google Shape;201;p4"/>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 name="Google Shape;202;p4"/>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 name="Google Shape;203;p4"/>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 name="Google Shape;204;p4"/>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 name="Google Shape;205;p4"/>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 name="Google Shape;206;p4"/>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 name="Google Shape;207;p4"/>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 name="Google Shape;208;p4"/>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 name="Google Shape;209;p4"/>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10" name="Google Shape;210;p4"/>
          <p:cNvSpPr/>
          <p:nvPr/>
        </p:nvSpPr>
        <p:spPr>
          <a:xfrm rot="2491995">
            <a:off x="10749149" y="5193893"/>
            <a:ext cx="3020148" cy="2887816"/>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1C5F6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1" name="Google Shape;211;p4"/>
          <p:cNvSpPr txBox="1">
            <a:spLocks noGrp="1"/>
          </p:cNvSpPr>
          <p:nvPr>
            <p:ph type="ctrTitle"/>
          </p:nvPr>
        </p:nvSpPr>
        <p:spPr>
          <a:xfrm>
            <a:off x="982195" y="497367"/>
            <a:ext cx="10230000" cy="77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1067"/>
            </a:lvl2pPr>
            <a:lvl3pPr lvl="2" algn="ctr" rtl="0">
              <a:spcBef>
                <a:spcPts val="0"/>
              </a:spcBef>
              <a:spcAft>
                <a:spcPts val="0"/>
              </a:spcAft>
              <a:buSzPts val="800"/>
              <a:buNone/>
              <a:defRPr sz="1067"/>
            </a:lvl3pPr>
            <a:lvl4pPr lvl="3" algn="ctr" rtl="0">
              <a:spcBef>
                <a:spcPts val="0"/>
              </a:spcBef>
              <a:spcAft>
                <a:spcPts val="0"/>
              </a:spcAft>
              <a:buSzPts val="800"/>
              <a:buNone/>
              <a:defRPr sz="1067"/>
            </a:lvl4pPr>
            <a:lvl5pPr lvl="4" algn="ctr" rtl="0">
              <a:spcBef>
                <a:spcPts val="0"/>
              </a:spcBef>
              <a:spcAft>
                <a:spcPts val="0"/>
              </a:spcAft>
              <a:buSzPts val="800"/>
              <a:buNone/>
              <a:defRPr sz="1067"/>
            </a:lvl5pPr>
            <a:lvl6pPr lvl="5" algn="ctr" rtl="0">
              <a:spcBef>
                <a:spcPts val="0"/>
              </a:spcBef>
              <a:spcAft>
                <a:spcPts val="0"/>
              </a:spcAft>
              <a:buSzPts val="800"/>
              <a:buNone/>
              <a:defRPr sz="1067"/>
            </a:lvl6pPr>
            <a:lvl7pPr lvl="6" algn="ctr" rtl="0">
              <a:spcBef>
                <a:spcPts val="0"/>
              </a:spcBef>
              <a:spcAft>
                <a:spcPts val="0"/>
              </a:spcAft>
              <a:buSzPts val="800"/>
              <a:buNone/>
              <a:defRPr sz="1067"/>
            </a:lvl7pPr>
            <a:lvl8pPr lvl="7" algn="ctr" rtl="0">
              <a:spcBef>
                <a:spcPts val="0"/>
              </a:spcBef>
              <a:spcAft>
                <a:spcPts val="0"/>
              </a:spcAft>
              <a:buSzPts val="800"/>
              <a:buNone/>
              <a:defRPr sz="1067"/>
            </a:lvl8pPr>
            <a:lvl9pPr lvl="8" algn="ctr" rtl="0">
              <a:spcBef>
                <a:spcPts val="0"/>
              </a:spcBef>
              <a:spcAft>
                <a:spcPts val="0"/>
              </a:spcAft>
              <a:buSzPts val="800"/>
              <a:buNone/>
              <a:defRPr sz="1067"/>
            </a:lvl9pPr>
          </a:lstStyle>
          <a:p>
            <a:endParaRPr/>
          </a:p>
        </p:txBody>
      </p:sp>
    </p:spTree>
    <p:extLst>
      <p:ext uri="{BB962C8B-B14F-4D97-AF65-F5344CB8AC3E}">
        <p14:creationId xmlns:p14="http://schemas.microsoft.com/office/powerpoint/2010/main" val="20920463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12"/>
        <p:cNvGrpSpPr/>
        <p:nvPr/>
      </p:nvGrpSpPr>
      <p:grpSpPr>
        <a:xfrm>
          <a:off x="0" y="0"/>
          <a:ext cx="0" cy="0"/>
          <a:chOff x="0" y="0"/>
          <a:chExt cx="0" cy="0"/>
        </a:xfrm>
      </p:grpSpPr>
      <p:sp>
        <p:nvSpPr>
          <p:cNvPr id="213" name="Google Shape;213;p5"/>
          <p:cNvSpPr txBox="1">
            <a:spLocks noGrp="1"/>
          </p:cNvSpPr>
          <p:nvPr>
            <p:ph type="subTitle" idx="1"/>
          </p:nvPr>
        </p:nvSpPr>
        <p:spPr>
          <a:xfrm>
            <a:off x="2592449" y="4224457"/>
            <a:ext cx="2043200" cy="6388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None/>
              <a:defRPr sz="2133" b="1">
                <a:latin typeface="Josefin Sans"/>
                <a:ea typeface="Josefin Sans"/>
                <a:cs typeface="Josefin Sans"/>
                <a:sym typeface="Josefin Sans"/>
              </a:defRPr>
            </a:lvl1pPr>
            <a:lvl2pPr lvl="1" algn="ctr" rtl="0">
              <a:lnSpc>
                <a:spcPct val="100000"/>
              </a:lnSpc>
              <a:spcBef>
                <a:spcPts val="0"/>
              </a:spcBef>
              <a:spcAft>
                <a:spcPts val="0"/>
              </a:spcAft>
              <a:buNone/>
              <a:defRPr sz="2133" b="1">
                <a:latin typeface="Josefin Sans"/>
                <a:ea typeface="Josefin Sans"/>
                <a:cs typeface="Josefin Sans"/>
                <a:sym typeface="Josefin Sans"/>
              </a:defRPr>
            </a:lvl2pPr>
            <a:lvl3pPr lvl="2" algn="ctr" rtl="0">
              <a:lnSpc>
                <a:spcPct val="100000"/>
              </a:lnSpc>
              <a:spcBef>
                <a:spcPts val="0"/>
              </a:spcBef>
              <a:spcAft>
                <a:spcPts val="0"/>
              </a:spcAft>
              <a:buNone/>
              <a:defRPr sz="2133" b="1">
                <a:latin typeface="Josefin Sans"/>
                <a:ea typeface="Josefin Sans"/>
                <a:cs typeface="Josefin Sans"/>
                <a:sym typeface="Josefin Sans"/>
              </a:defRPr>
            </a:lvl3pPr>
            <a:lvl4pPr lvl="3" algn="ctr" rtl="0">
              <a:lnSpc>
                <a:spcPct val="100000"/>
              </a:lnSpc>
              <a:spcBef>
                <a:spcPts val="0"/>
              </a:spcBef>
              <a:spcAft>
                <a:spcPts val="0"/>
              </a:spcAft>
              <a:buNone/>
              <a:defRPr sz="2133" b="1">
                <a:latin typeface="Josefin Sans"/>
                <a:ea typeface="Josefin Sans"/>
                <a:cs typeface="Josefin Sans"/>
                <a:sym typeface="Josefin Sans"/>
              </a:defRPr>
            </a:lvl4pPr>
            <a:lvl5pPr lvl="4" algn="ctr" rtl="0">
              <a:lnSpc>
                <a:spcPct val="100000"/>
              </a:lnSpc>
              <a:spcBef>
                <a:spcPts val="0"/>
              </a:spcBef>
              <a:spcAft>
                <a:spcPts val="0"/>
              </a:spcAft>
              <a:buNone/>
              <a:defRPr sz="2133" b="1">
                <a:latin typeface="Josefin Sans"/>
                <a:ea typeface="Josefin Sans"/>
                <a:cs typeface="Josefin Sans"/>
                <a:sym typeface="Josefin Sans"/>
              </a:defRPr>
            </a:lvl5pPr>
            <a:lvl6pPr lvl="5" algn="ctr" rtl="0">
              <a:lnSpc>
                <a:spcPct val="100000"/>
              </a:lnSpc>
              <a:spcBef>
                <a:spcPts val="0"/>
              </a:spcBef>
              <a:spcAft>
                <a:spcPts val="0"/>
              </a:spcAft>
              <a:buNone/>
              <a:defRPr sz="2133" b="1">
                <a:latin typeface="Josefin Sans"/>
                <a:ea typeface="Josefin Sans"/>
                <a:cs typeface="Josefin Sans"/>
                <a:sym typeface="Josefin Sans"/>
              </a:defRPr>
            </a:lvl6pPr>
            <a:lvl7pPr lvl="6" algn="ctr" rtl="0">
              <a:lnSpc>
                <a:spcPct val="100000"/>
              </a:lnSpc>
              <a:spcBef>
                <a:spcPts val="0"/>
              </a:spcBef>
              <a:spcAft>
                <a:spcPts val="0"/>
              </a:spcAft>
              <a:buNone/>
              <a:defRPr sz="2133" b="1">
                <a:latin typeface="Josefin Sans"/>
                <a:ea typeface="Josefin Sans"/>
                <a:cs typeface="Josefin Sans"/>
                <a:sym typeface="Josefin Sans"/>
              </a:defRPr>
            </a:lvl7pPr>
            <a:lvl8pPr lvl="7" algn="ctr" rtl="0">
              <a:lnSpc>
                <a:spcPct val="100000"/>
              </a:lnSpc>
              <a:spcBef>
                <a:spcPts val="0"/>
              </a:spcBef>
              <a:spcAft>
                <a:spcPts val="0"/>
              </a:spcAft>
              <a:buNone/>
              <a:defRPr sz="2133" b="1">
                <a:latin typeface="Josefin Sans"/>
                <a:ea typeface="Josefin Sans"/>
                <a:cs typeface="Josefin Sans"/>
                <a:sym typeface="Josefin Sans"/>
              </a:defRPr>
            </a:lvl8pPr>
            <a:lvl9pPr lvl="8" algn="ctr" rtl="0">
              <a:lnSpc>
                <a:spcPct val="100000"/>
              </a:lnSpc>
              <a:spcBef>
                <a:spcPts val="0"/>
              </a:spcBef>
              <a:spcAft>
                <a:spcPts val="0"/>
              </a:spcAft>
              <a:buNone/>
              <a:defRPr sz="2133" b="1">
                <a:latin typeface="Josefin Sans"/>
                <a:ea typeface="Josefin Sans"/>
                <a:cs typeface="Josefin Sans"/>
                <a:sym typeface="Josefin Sans"/>
              </a:defRPr>
            </a:lvl9pPr>
          </a:lstStyle>
          <a:p>
            <a:endParaRPr/>
          </a:p>
        </p:txBody>
      </p:sp>
      <p:sp>
        <p:nvSpPr>
          <p:cNvPr id="214" name="Google Shape;214;p5"/>
          <p:cNvSpPr txBox="1">
            <a:spLocks noGrp="1"/>
          </p:cNvSpPr>
          <p:nvPr>
            <p:ph type="subTitle" idx="2"/>
          </p:nvPr>
        </p:nvSpPr>
        <p:spPr>
          <a:xfrm>
            <a:off x="1842251" y="4745777"/>
            <a:ext cx="3543600" cy="1351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a:lvl1pPr>
            <a:lvl2pPr lvl="1" algn="ctr" rtl="0">
              <a:lnSpc>
                <a:spcPct val="100000"/>
              </a:lnSpc>
              <a:spcBef>
                <a:spcPts val="0"/>
              </a:spcBef>
              <a:spcAft>
                <a:spcPts val="0"/>
              </a:spcAft>
              <a:buNone/>
              <a:defRPr/>
            </a:lvl2pPr>
            <a:lvl3pPr lvl="2" algn="ctr" rtl="0">
              <a:lnSpc>
                <a:spcPct val="100000"/>
              </a:lnSpc>
              <a:spcBef>
                <a:spcPts val="0"/>
              </a:spcBef>
              <a:spcAft>
                <a:spcPts val="0"/>
              </a:spcAft>
              <a:buNone/>
              <a:defRPr/>
            </a:lvl3pPr>
            <a:lvl4pPr lvl="3" algn="ctr" rtl="0">
              <a:lnSpc>
                <a:spcPct val="100000"/>
              </a:lnSpc>
              <a:spcBef>
                <a:spcPts val="0"/>
              </a:spcBef>
              <a:spcAft>
                <a:spcPts val="0"/>
              </a:spcAft>
              <a:buNone/>
              <a:defRPr/>
            </a:lvl4pPr>
            <a:lvl5pPr lvl="4" algn="ctr" rtl="0">
              <a:lnSpc>
                <a:spcPct val="100000"/>
              </a:lnSpc>
              <a:spcBef>
                <a:spcPts val="0"/>
              </a:spcBef>
              <a:spcAft>
                <a:spcPts val="0"/>
              </a:spcAft>
              <a:buNone/>
              <a:defRPr/>
            </a:lvl5pPr>
            <a:lvl6pPr lvl="5" algn="ctr" rtl="0">
              <a:lnSpc>
                <a:spcPct val="100000"/>
              </a:lnSpc>
              <a:spcBef>
                <a:spcPts val="0"/>
              </a:spcBef>
              <a:spcAft>
                <a:spcPts val="0"/>
              </a:spcAft>
              <a:buNone/>
              <a:defRPr/>
            </a:lvl6pPr>
            <a:lvl7pPr lvl="6" algn="ctr" rtl="0">
              <a:lnSpc>
                <a:spcPct val="100000"/>
              </a:lnSpc>
              <a:spcBef>
                <a:spcPts val="0"/>
              </a:spcBef>
              <a:spcAft>
                <a:spcPts val="0"/>
              </a:spcAft>
              <a:buNone/>
              <a:defRPr/>
            </a:lvl7pPr>
            <a:lvl8pPr lvl="7" algn="ctr" rtl="0">
              <a:lnSpc>
                <a:spcPct val="100000"/>
              </a:lnSpc>
              <a:spcBef>
                <a:spcPts val="0"/>
              </a:spcBef>
              <a:spcAft>
                <a:spcPts val="0"/>
              </a:spcAft>
              <a:buNone/>
              <a:defRPr/>
            </a:lvl8pPr>
            <a:lvl9pPr lvl="8" algn="ctr" rtl="0">
              <a:lnSpc>
                <a:spcPct val="100000"/>
              </a:lnSpc>
              <a:spcBef>
                <a:spcPts val="0"/>
              </a:spcBef>
              <a:spcAft>
                <a:spcPts val="0"/>
              </a:spcAft>
              <a:buNone/>
              <a:defRPr/>
            </a:lvl9pPr>
          </a:lstStyle>
          <a:p>
            <a:endParaRPr/>
          </a:p>
        </p:txBody>
      </p:sp>
      <p:sp>
        <p:nvSpPr>
          <p:cNvPr id="215" name="Google Shape;215;p5"/>
          <p:cNvSpPr txBox="1">
            <a:spLocks noGrp="1"/>
          </p:cNvSpPr>
          <p:nvPr>
            <p:ph type="subTitle" idx="3"/>
          </p:nvPr>
        </p:nvSpPr>
        <p:spPr>
          <a:xfrm flipH="1">
            <a:off x="7556353" y="4224457"/>
            <a:ext cx="2043200" cy="6388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None/>
              <a:defRPr sz="2133" b="1">
                <a:latin typeface="Josefin Sans"/>
                <a:ea typeface="Josefin Sans"/>
                <a:cs typeface="Josefin Sans"/>
                <a:sym typeface="Josefin Sans"/>
              </a:defRPr>
            </a:lvl1pPr>
            <a:lvl2pPr lvl="1" algn="ctr" rtl="0">
              <a:lnSpc>
                <a:spcPct val="100000"/>
              </a:lnSpc>
              <a:spcBef>
                <a:spcPts val="0"/>
              </a:spcBef>
              <a:spcAft>
                <a:spcPts val="0"/>
              </a:spcAft>
              <a:buNone/>
              <a:defRPr sz="2133" b="1">
                <a:latin typeface="Josefin Sans"/>
                <a:ea typeface="Josefin Sans"/>
                <a:cs typeface="Josefin Sans"/>
                <a:sym typeface="Josefin Sans"/>
              </a:defRPr>
            </a:lvl2pPr>
            <a:lvl3pPr lvl="2" algn="ctr" rtl="0">
              <a:lnSpc>
                <a:spcPct val="100000"/>
              </a:lnSpc>
              <a:spcBef>
                <a:spcPts val="0"/>
              </a:spcBef>
              <a:spcAft>
                <a:spcPts val="0"/>
              </a:spcAft>
              <a:buNone/>
              <a:defRPr sz="2133" b="1">
                <a:latin typeface="Josefin Sans"/>
                <a:ea typeface="Josefin Sans"/>
                <a:cs typeface="Josefin Sans"/>
                <a:sym typeface="Josefin Sans"/>
              </a:defRPr>
            </a:lvl3pPr>
            <a:lvl4pPr lvl="3" algn="ctr" rtl="0">
              <a:lnSpc>
                <a:spcPct val="100000"/>
              </a:lnSpc>
              <a:spcBef>
                <a:spcPts val="0"/>
              </a:spcBef>
              <a:spcAft>
                <a:spcPts val="0"/>
              </a:spcAft>
              <a:buNone/>
              <a:defRPr sz="2133" b="1">
                <a:latin typeface="Josefin Sans"/>
                <a:ea typeface="Josefin Sans"/>
                <a:cs typeface="Josefin Sans"/>
                <a:sym typeface="Josefin Sans"/>
              </a:defRPr>
            </a:lvl4pPr>
            <a:lvl5pPr lvl="4" algn="ctr" rtl="0">
              <a:lnSpc>
                <a:spcPct val="100000"/>
              </a:lnSpc>
              <a:spcBef>
                <a:spcPts val="0"/>
              </a:spcBef>
              <a:spcAft>
                <a:spcPts val="0"/>
              </a:spcAft>
              <a:buNone/>
              <a:defRPr sz="2133" b="1">
                <a:latin typeface="Josefin Sans"/>
                <a:ea typeface="Josefin Sans"/>
                <a:cs typeface="Josefin Sans"/>
                <a:sym typeface="Josefin Sans"/>
              </a:defRPr>
            </a:lvl5pPr>
            <a:lvl6pPr lvl="5" algn="ctr" rtl="0">
              <a:lnSpc>
                <a:spcPct val="100000"/>
              </a:lnSpc>
              <a:spcBef>
                <a:spcPts val="0"/>
              </a:spcBef>
              <a:spcAft>
                <a:spcPts val="0"/>
              </a:spcAft>
              <a:buNone/>
              <a:defRPr sz="2133" b="1">
                <a:latin typeface="Josefin Sans"/>
                <a:ea typeface="Josefin Sans"/>
                <a:cs typeface="Josefin Sans"/>
                <a:sym typeface="Josefin Sans"/>
              </a:defRPr>
            </a:lvl6pPr>
            <a:lvl7pPr lvl="6" algn="ctr" rtl="0">
              <a:lnSpc>
                <a:spcPct val="100000"/>
              </a:lnSpc>
              <a:spcBef>
                <a:spcPts val="0"/>
              </a:spcBef>
              <a:spcAft>
                <a:spcPts val="0"/>
              </a:spcAft>
              <a:buNone/>
              <a:defRPr sz="2133" b="1">
                <a:latin typeface="Josefin Sans"/>
                <a:ea typeface="Josefin Sans"/>
                <a:cs typeface="Josefin Sans"/>
                <a:sym typeface="Josefin Sans"/>
              </a:defRPr>
            </a:lvl7pPr>
            <a:lvl8pPr lvl="7" algn="ctr" rtl="0">
              <a:lnSpc>
                <a:spcPct val="100000"/>
              </a:lnSpc>
              <a:spcBef>
                <a:spcPts val="0"/>
              </a:spcBef>
              <a:spcAft>
                <a:spcPts val="0"/>
              </a:spcAft>
              <a:buNone/>
              <a:defRPr sz="2133" b="1">
                <a:latin typeface="Josefin Sans"/>
                <a:ea typeface="Josefin Sans"/>
                <a:cs typeface="Josefin Sans"/>
                <a:sym typeface="Josefin Sans"/>
              </a:defRPr>
            </a:lvl8pPr>
            <a:lvl9pPr lvl="8" algn="ctr" rtl="0">
              <a:lnSpc>
                <a:spcPct val="100000"/>
              </a:lnSpc>
              <a:spcBef>
                <a:spcPts val="0"/>
              </a:spcBef>
              <a:spcAft>
                <a:spcPts val="0"/>
              </a:spcAft>
              <a:buNone/>
              <a:defRPr sz="2133" b="1">
                <a:latin typeface="Josefin Sans"/>
                <a:ea typeface="Josefin Sans"/>
                <a:cs typeface="Josefin Sans"/>
                <a:sym typeface="Josefin Sans"/>
              </a:defRPr>
            </a:lvl9pPr>
          </a:lstStyle>
          <a:p>
            <a:endParaRPr/>
          </a:p>
        </p:txBody>
      </p:sp>
      <p:sp>
        <p:nvSpPr>
          <p:cNvPr id="216" name="Google Shape;216;p5"/>
          <p:cNvSpPr txBox="1">
            <a:spLocks noGrp="1"/>
          </p:cNvSpPr>
          <p:nvPr>
            <p:ph type="subTitle" idx="4"/>
          </p:nvPr>
        </p:nvSpPr>
        <p:spPr>
          <a:xfrm flipH="1">
            <a:off x="6806151" y="4745777"/>
            <a:ext cx="3543600" cy="1351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a:lvl1pPr>
            <a:lvl2pPr lvl="1" algn="ctr" rtl="0">
              <a:lnSpc>
                <a:spcPct val="100000"/>
              </a:lnSpc>
              <a:spcBef>
                <a:spcPts val="0"/>
              </a:spcBef>
              <a:spcAft>
                <a:spcPts val="0"/>
              </a:spcAft>
              <a:buNone/>
              <a:defRPr/>
            </a:lvl2pPr>
            <a:lvl3pPr lvl="2" algn="ctr" rtl="0">
              <a:lnSpc>
                <a:spcPct val="100000"/>
              </a:lnSpc>
              <a:spcBef>
                <a:spcPts val="0"/>
              </a:spcBef>
              <a:spcAft>
                <a:spcPts val="0"/>
              </a:spcAft>
              <a:buNone/>
              <a:defRPr/>
            </a:lvl3pPr>
            <a:lvl4pPr lvl="3" algn="ctr" rtl="0">
              <a:lnSpc>
                <a:spcPct val="100000"/>
              </a:lnSpc>
              <a:spcBef>
                <a:spcPts val="0"/>
              </a:spcBef>
              <a:spcAft>
                <a:spcPts val="0"/>
              </a:spcAft>
              <a:buNone/>
              <a:defRPr/>
            </a:lvl4pPr>
            <a:lvl5pPr lvl="4" algn="ctr" rtl="0">
              <a:lnSpc>
                <a:spcPct val="100000"/>
              </a:lnSpc>
              <a:spcBef>
                <a:spcPts val="0"/>
              </a:spcBef>
              <a:spcAft>
                <a:spcPts val="0"/>
              </a:spcAft>
              <a:buNone/>
              <a:defRPr/>
            </a:lvl5pPr>
            <a:lvl6pPr lvl="5" algn="ctr" rtl="0">
              <a:lnSpc>
                <a:spcPct val="100000"/>
              </a:lnSpc>
              <a:spcBef>
                <a:spcPts val="0"/>
              </a:spcBef>
              <a:spcAft>
                <a:spcPts val="0"/>
              </a:spcAft>
              <a:buNone/>
              <a:defRPr/>
            </a:lvl6pPr>
            <a:lvl7pPr lvl="6" algn="ctr" rtl="0">
              <a:lnSpc>
                <a:spcPct val="100000"/>
              </a:lnSpc>
              <a:spcBef>
                <a:spcPts val="0"/>
              </a:spcBef>
              <a:spcAft>
                <a:spcPts val="0"/>
              </a:spcAft>
              <a:buNone/>
              <a:defRPr/>
            </a:lvl7pPr>
            <a:lvl8pPr lvl="7" algn="ctr" rtl="0">
              <a:lnSpc>
                <a:spcPct val="100000"/>
              </a:lnSpc>
              <a:spcBef>
                <a:spcPts val="0"/>
              </a:spcBef>
              <a:spcAft>
                <a:spcPts val="0"/>
              </a:spcAft>
              <a:buNone/>
              <a:defRPr/>
            </a:lvl8pPr>
            <a:lvl9pPr lvl="8" algn="ctr" rtl="0">
              <a:lnSpc>
                <a:spcPct val="100000"/>
              </a:lnSpc>
              <a:spcBef>
                <a:spcPts val="0"/>
              </a:spcBef>
              <a:spcAft>
                <a:spcPts val="0"/>
              </a:spcAft>
              <a:buNone/>
              <a:defRPr/>
            </a:lvl9pPr>
          </a:lstStyle>
          <a:p>
            <a:endParaRPr/>
          </a:p>
        </p:txBody>
      </p:sp>
      <p:pic>
        <p:nvPicPr>
          <p:cNvPr id="217" name="Google Shape;217;p5"/>
          <p:cNvPicPr preferRelativeResize="0"/>
          <p:nvPr/>
        </p:nvPicPr>
        <p:blipFill>
          <a:blip r:embed="rId2">
            <a:alphaModFix amt="47000"/>
          </a:blip>
          <a:stretch>
            <a:fillRect/>
          </a:stretch>
        </p:blipFill>
        <p:spPr>
          <a:xfrm rot="4139108">
            <a:off x="-2289085" y="5267649"/>
            <a:ext cx="3986537" cy="3290969"/>
          </a:xfrm>
          <a:prstGeom prst="rect">
            <a:avLst/>
          </a:prstGeom>
          <a:noFill/>
          <a:ln>
            <a:noFill/>
          </a:ln>
        </p:spPr>
      </p:pic>
      <p:grpSp>
        <p:nvGrpSpPr>
          <p:cNvPr id="218" name="Google Shape;218;p5"/>
          <p:cNvGrpSpPr/>
          <p:nvPr/>
        </p:nvGrpSpPr>
        <p:grpSpPr>
          <a:xfrm rot="-987768">
            <a:off x="-552710" y="4306845"/>
            <a:ext cx="1792479" cy="2660411"/>
            <a:chOff x="272875" y="1527563"/>
            <a:chExt cx="255950" cy="455000"/>
          </a:xfrm>
        </p:grpSpPr>
        <p:sp>
          <p:nvSpPr>
            <p:cNvPr id="219" name="Google Shape;219;p5"/>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 name="Google Shape;220;p5"/>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 name="Google Shape;221;p5"/>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 name="Google Shape;222;p5"/>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 name="Google Shape;223;p5"/>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 name="Google Shape;224;p5"/>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 name="Google Shape;225;p5"/>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 name="Google Shape;226;p5"/>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 name="Google Shape;227;p5"/>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 name="Google Shape;228;p5"/>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 name="Google Shape;229;p5"/>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 name="Google Shape;230;p5"/>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 name="Google Shape;231;p5"/>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 name="Google Shape;232;p5"/>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 name="Google Shape;233;p5"/>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 name="Google Shape;234;p5"/>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 name="Google Shape;235;p5"/>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 name="Google Shape;236;p5"/>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 name="Google Shape;237;p5"/>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8" name="Google Shape;238;p5"/>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9" name="Google Shape;239;p5"/>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0" name="Google Shape;240;p5"/>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1" name="Google Shape;241;p5"/>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2" name="Google Shape;242;p5"/>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3" name="Google Shape;243;p5"/>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4" name="Google Shape;244;p5"/>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5" name="Google Shape;245;p5"/>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6" name="Google Shape;246;p5"/>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7" name="Google Shape;247;p5"/>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8" name="Google Shape;248;p5"/>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9" name="Google Shape;249;p5"/>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0" name="Google Shape;250;p5"/>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1" name="Google Shape;251;p5"/>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2" name="Google Shape;252;p5"/>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3" name="Google Shape;253;p5"/>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254" name="Google Shape;254;p5"/>
          <p:cNvPicPr preferRelativeResize="0"/>
          <p:nvPr/>
        </p:nvPicPr>
        <p:blipFill>
          <a:blip r:embed="rId3">
            <a:alphaModFix amt="74000"/>
          </a:blip>
          <a:stretch>
            <a:fillRect/>
          </a:stretch>
        </p:blipFill>
        <p:spPr>
          <a:xfrm rot="-1197527" flipH="1">
            <a:off x="11006225" y="5184252"/>
            <a:ext cx="3859828" cy="3457763"/>
          </a:xfrm>
          <a:prstGeom prst="rect">
            <a:avLst/>
          </a:prstGeom>
          <a:noFill/>
          <a:ln>
            <a:noFill/>
          </a:ln>
        </p:spPr>
      </p:pic>
      <p:pic>
        <p:nvPicPr>
          <p:cNvPr id="255" name="Google Shape;255;p5"/>
          <p:cNvPicPr preferRelativeResize="0"/>
          <p:nvPr/>
        </p:nvPicPr>
        <p:blipFill>
          <a:blip r:embed="rId4">
            <a:alphaModFix amt="58000"/>
          </a:blip>
          <a:stretch>
            <a:fillRect/>
          </a:stretch>
        </p:blipFill>
        <p:spPr>
          <a:xfrm rot="-9314708">
            <a:off x="-2020675" y="-1699202"/>
            <a:ext cx="2382907" cy="5716487"/>
          </a:xfrm>
          <a:prstGeom prst="rect">
            <a:avLst/>
          </a:prstGeom>
          <a:noFill/>
          <a:ln>
            <a:noFill/>
          </a:ln>
        </p:spPr>
      </p:pic>
      <p:pic>
        <p:nvPicPr>
          <p:cNvPr id="256" name="Google Shape;256;p5"/>
          <p:cNvPicPr preferRelativeResize="0"/>
          <p:nvPr/>
        </p:nvPicPr>
        <p:blipFill>
          <a:blip r:embed="rId5">
            <a:alphaModFix amt="76000"/>
          </a:blip>
          <a:stretch>
            <a:fillRect/>
          </a:stretch>
        </p:blipFill>
        <p:spPr>
          <a:xfrm rot="394092">
            <a:off x="2876832" y="-1812208"/>
            <a:ext cx="7062136" cy="2629917"/>
          </a:xfrm>
          <a:prstGeom prst="rect">
            <a:avLst/>
          </a:prstGeom>
          <a:noFill/>
          <a:ln>
            <a:noFill/>
          </a:ln>
        </p:spPr>
      </p:pic>
      <p:pic>
        <p:nvPicPr>
          <p:cNvPr id="257" name="Google Shape;257;p5"/>
          <p:cNvPicPr preferRelativeResize="0"/>
          <p:nvPr/>
        </p:nvPicPr>
        <p:blipFill>
          <a:blip r:embed="rId6">
            <a:alphaModFix amt="62000"/>
          </a:blip>
          <a:stretch>
            <a:fillRect/>
          </a:stretch>
        </p:blipFill>
        <p:spPr>
          <a:xfrm rot="6551349" flipH="1">
            <a:off x="9991857" y="-1008875"/>
            <a:ext cx="3859827" cy="3457761"/>
          </a:xfrm>
          <a:prstGeom prst="rect">
            <a:avLst/>
          </a:prstGeom>
          <a:noFill/>
          <a:ln>
            <a:noFill/>
          </a:ln>
        </p:spPr>
      </p:pic>
      <p:grpSp>
        <p:nvGrpSpPr>
          <p:cNvPr id="258" name="Google Shape;258;p5"/>
          <p:cNvGrpSpPr/>
          <p:nvPr/>
        </p:nvGrpSpPr>
        <p:grpSpPr>
          <a:xfrm rot="8100046">
            <a:off x="10896892" y="-610201"/>
            <a:ext cx="1792489" cy="2660436"/>
            <a:chOff x="272875" y="1527563"/>
            <a:chExt cx="255950" cy="455000"/>
          </a:xfrm>
        </p:grpSpPr>
        <p:sp>
          <p:nvSpPr>
            <p:cNvPr id="259" name="Google Shape;259;p5"/>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0" name="Google Shape;260;p5"/>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1" name="Google Shape;261;p5"/>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2" name="Google Shape;262;p5"/>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3" name="Google Shape;263;p5"/>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4" name="Google Shape;264;p5"/>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5" name="Google Shape;265;p5"/>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6" name="Google Shape;266;p5"/>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7" name="Google Shape;267;p5"/>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8" name="Google Shape;268;p5"/>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9" name="Google Shape;269;p5"/>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0" name="Google Shape;270;p5"/>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1" name="Google Shape;271;p5"/>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2" name="Google Shape;272;p5"/>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3" name="Google Shape;273;p5"/>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4" name="Google Shape;274;p5"/>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5" name="Google Shape;275;p5"/>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6" name="Google Shape;276;p5"/>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7" name="Google Shape;277;p5"/>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8" name="Google Shape;278;p5"/>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9" name="Google Shape;279;p5"/>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0" name="Google Shape;280;p5"/>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1" name="Google Shape;281;p5"/>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2" name="Google Shape;282;p5"/>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3" name="Google Shape;283;p5"/>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4" name="Google Shape;284;p5"/>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5" name="Google Shape;285;p5"/>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6" name="Google Shape;286;p5"/>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7" name="Google Shape;287;p5"/>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8" name="Google Shape;288;p5"/>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9" name="Google Shape;289;p5"/>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0" name="Google Shape;290;p5"/>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1" name="Google Shape;291;p5"/>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2" name="Google Shape;292;p5"/>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3" name="Google Shape;293;p5"/>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94" name="Google Shape;294;p5"/>
          <p:cNvSpPr txBox="1">
            <a:spLocks noGrp="1"/>
          </p:cNvSpPr>
          <p:nvPr>
            <p:ph type="ctrTitle"/>
          </p:nvPr>
        </p:nvSpPr>
        <p:spPr>
          <a:xfrm>
            <a:off x="982195" y="497367"/>
            <a:ext cx="10230000" cy="77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1067"/>
            </a:lvl2pPr>
            <a:lvl3pPr lvl="2" algn="ctr" rtl="0">
              <a:spcBef>
                <a:spcPts val="0"/>
              </a:spcBef>
              <a:spcAft>
                <a:spcPts val="0"/>
              </a:spcAft>
              <a:buSzPts val="800"/>
              <a:buNone/>
              <a:defRPr sz="1067"/>
            </a:lvl3pPr>
            <a:lvl4pPr lvl="3" algn="ctr" rtl="0">
              <a:spcBef>
                <a:spcPts val="0"/>
              </a:spcBef>
              <a:spcAft>
                <a:spcPts val="0"/>
              </a:spcAft>
              <a:buSzPts val="800"/>
              <a:buNone/>
              <a:defRPr sz="1067"/>
            </a:lvl4pPr>
            <a:lvl5pPr lvl="4" algn="ctr" rtl="0">
              <a:spcBef>
                <a:spcPts val="0"/>
              </a:spcBef>
              <a:spcAft>
                <a:spcPts val="0"/>
              </a:spcAft>
              <a:buSzPts val="800"/>
              <a:buNone/>
              <a:defRPr sz="1067"/>
            </a:lvl5pPr>
            <a:lvl6pPr lvl="5" algn="ctr" rtl="0">
              <a:spcBef>
                <a:spcPts val="0"/>
              </a:spcBef>
              <a:spcAft>
                <a:spcPts val="0"/>
              </a:spcAft>
              <a:buSzPts val="800"/>
              <a:buNone/>
              <a:defRPr sz="1067"/>
            </a:lvl6pPr>
            <a:lvl7pPr lvl="6" algn="ctr" rtl="0">
              <a:spcBef>
                <a:spcPts val="0"/>
              </a:spcBef>
              <a:spcAft>
                <a:spcPts val="0"/>
              </a:spcAft>
              <a:buSzPts val="800"/>
              <a:buNone/>
              <a:defRPr sz="1067"/>
            </a:lvl7pPr>
            <a:lvl8pPr lvl="7" algn="ctr" rtl="0">
              <a:spcBef>
                <a:spcPts val="0"/>
              </a:spcBef>
              <a:spcAft>
                <a:spcPts val="0"/>
              </a:spcAft>
              <a:buSzPts val="800"/>
              <a:buNone/>
              <a:defRPr sz="1067"/>
            </a:lvl8pPr>
            <a:lvl9pPr lvl="8" algn="ctr" rtl="0">
              <a:spcBef>
                <a:spcPts val="0"/>
              </a:spcBef>
              <a:spcAft>
                <a:spcPts val="0"/>
              </a:spcAft>
              <a:buSzPts val="800"/>
              <a:buNone/>
              <a:defRPr sz="1067"/>
            </a:lvl9pPr>
          </a:lstStyle>
          <a:p>
            <a:endParaRPr/>
          </a:p>
        </p:txBody>
      </p:sp>
      <p:sp>
        <p:nvSpPr>
          <p:cNvPr id="295" name="Google Shape;295;p5"/>
          <p:cNvSpPr/>
          <p:nvPr/>
        </p:nvSpPr>
        <p:spPr>
          <a:xfrm rot="-6477098" flipH="1">
            <a:off x="-5284980" y="-4698794"/>
            <a:ext cx="6165239" cy="9675923"/>
          </a:xfrm>
          <a:custGeom>
            <a:avLst/>
            <a:gdLst/>
            <a:ahLst/>
            <a:cxnLst/>
            <a:rect l="l" t="t" r="r" b="b"/>
            <a:pathLst>
              <a:path w="55812" h="94461" extrusionOk="0">
                <a:moveTo>
                  <a:pt x="36054" y="83719"/>
                </a:moveTo>
                <a:cubicBezTo>
                  <a:pt x="36059" y="85810"/>
                  <a:pt x="36230" y="87883"/>
                  <a:pt x="36585" y="89937"/>
                </a:cubicBezTo>
                <a:cubicBezTo>
                  <a:pt x="36680" y="90449"/>
                  <a:pt x="36775" y="90942"/>
                  <a:pt x="36888" y="91454"/>
                </a:cubicBezTo>
                <a:cubicBezTo>
                  <a:pt x="36926" y="91719"/>
                  <a:pt x="37002" y="91984"/>
                  <a:pt x="37059" y="92250"/>
                </a:cubicBezTo>
                <a:cubicBezTo>
                  <a:pt x="37097" y="92439"/>
                  <a:pt x="37305" y="92856"/>
                  <a:pt x="37211" y="93046"/>
                </a:cubicBezTo>
                <a:cubicBezTo>
                  <a:pt x="37154" y="93160"/>
                  <a:pt x="36831" y="93255"/>
                  <a:pt x="36718" y="93311"/>
                </a:cubicBezTo>
                <a:cubicBezTo>
                  <a:pt x="36509" y="93425"/>
                  <a:pt x="36282" y="93539"/>
                  <a:pt x="36035" y="93634"/>
                </a:cubicBezTo>
                <a:cubicBezTo>
                  <a:pt x="35599" y="93804"/>
                  <a:pt x="35144" y="93937"/>
                  <a:pt x="34689" y="93994"/>
                </a:cubicBezTo>
                <a:cubicBezTo>
                  <a:pt x="34597" y="94004"/>
                  <a:pt x="34505" y="94009"/>
                  <a:pt x="34414" y="94009"/>
                </a:cubicBezTo>
                <a:cubicBezTo>
                  <a:pt x="33623" y="94009"/>
                  <a:pt x="32889" y="93638"/>
                  <a:pt x="32566" y="92856"/>
                </a:cubicBezTo>
                <a:cubicBezTo>
                  <a:pt x="32244" y="92041"/>
                  <a:pt x="32471" y="91093"/>
                  <a:pt x="32756" y="90297"/>
                </a:cubicBezTo>
                <a:cubicBezTo>
                  <a:pt x="33362" y="88572"/>
                  <a:pt x="34234" y="86923"/>
                  <a:pt x="35125" y="85331"/>
                </a:cubicBezTo>
                <a:cubicBezTo>
                  <a:pt x="35426" y="84788"/>
                  <a:pt x="35736" y="84251"/>
                  <a:pt x="36054" y="83719"/>
                </a:cubicBezTo>
                <a:close/>
                <a:moveTo>
                  <a:pt x="43850" y="72899"/>
                </a:moveTo>
                <a:cubicBezTo>
                  <a:pt x="43926" y="74041"/>
                  <a:pt x="43988" y="75183"/>
                  <a:pt x="44035" y="76326"/>
                </a:cubicBezTo>
                <a:cubicBezTo>
                  <a:pt x="44111" y="78487"/>
                  <a:pt x="44149" y="80629"/>
                  <a:pt x="44130" y="82790"/>
                </a:cubicBezTo>
                <a:cubicBezTo>
                  <a:pt x="44111" y="83871"/>
                  <a:pt x="44092" y="84970"/>
                  <a:pt x="44054" y="86051"/>
                </a:cubicBezTo>
                <a:cubicBezTo>
                  <a:pt x="44016" y="87037"/>
                  <a:pt x="44092" y="88117"/>
                  <a:pt x="43864" y="89065"/>
                </a:cubicBezTo>
                <a:cubicBezTo>
                  <a:pt x="43789" y="89463"/>
                  <a:pt x="43599" y="89823"/>
                  <a:pt x="43334" y="90127"/>
                </a:cubicBezTo>
                <a:cubicBezTo>
                  <a:pt x="43194" y="90249"/>
                  <a:pt x="43052" y="90301"/>
                  <a:pt x="42914" y="90301"/>
                </a:cubicBezTo>
                <a:cubicBezTo>
                  <a:pt x="42585" y="90301"/>
                  <a:pt x="42287" y="90001"/>
                  <a:pt x="42139" y="89653"/>
                </a:cubicBezTo>
                <a:cubicBezTo>
                  <a:pt x="41874" y="88970"/>
                  <a:pt x="41760" y="88193"/>
                  <a:pt x="41609" y="87473"/>
                </a:cubicBezTo>
                <a:cubicBezTo>
                  <a:pt x="41324" y="86165"/>
                  <a:pt x="41021" y="84724"/>
                  <a:pt x="40149" y="83643"/>
                </a:cubicBezTo>
                <a:cubicBezTo>
                  <a:pt x="39770" y="83169"/>
                  <a:pt x="39277" y="82809"/>
                  <a:pt x="38708" y="82582"/>
                </a:cubicBezTo>
                <a:cubicBezTo>
                  <a:pt x="38695" y="82577"/>
                  <a:pt x="38683" y="82574"/>
                  <a:pt x="38671" y="82574"/>
                </a:cubicBezTo>
                <a:cubicBezTo>
                  <a:pt x="38594" y="82574"/>
                  <a:pt x="38540" y="82668"/>
                  <a:pt x="38557" y="82733"/>
                </a:cubicBezTo>
                <a:cubicBezTo>
                  <a:pt x="38917" y="84667"/>
                  <a:pt x="39277" y="86601"/>
                  <a:pt x="39618" y="88534"/>
                </a:cubicBezTo>
                <a:lnTo>
                  <a:pt x="40149" y="91397"/>
                </a:lnTo>
                <a:cubicBezTo>
                  <a:pt x="40263" y="92136"/>
                  <a:pt x="40452" y="92875"/>
                  <a:pt x="40187" y="93596"/>
                </a:cubicBezTo>
                <a:cubicBezTo>
                  <a:pt x="40092" y="93861"/>
                  <a:pt x="39921" y="94183"/>
                  <a:pt x="39618" y="94240"/>
                </a:cubicBezTo>
                <a:cubicBezTo>
                  <a:pt x="39604" y="94243"/>
                  <a:pt x="39590" y="94244"/>
                  <a:pt x="39576" y="94244"/>
                </a:cubicBezTo>
                <a:cubicBezTo>
                  <a:pt x="39294" y="94244"/>
                  <a:pt x="39081" y="93717"/>
                  <a:pt x="38955" y="93482"/>
                </a:cubicBezTo>
                <a:cubicBezTo>
                  <a:pt x="38670" y="92856"/>
                  <a:pt x="38462" y="92193"/>
                  <a:pt x="38348" y="91511"/>
                </a:cubicBezTo>
                <a:cubicBezTo>
                  <a:pt x="38083" y="90146"/>
                  <a:pt x="38045" y="88762"/>
                  <a:pt x="37855" y="87397"/>
                </a:cubicBezTo>
                <a:cubicBezTo>
                  <a:pt x="37647" y="85994"/>
                  <a:pt x="37230" y="84610"/>
                  <a:pt x="36244" y="83549"/>
                </a:cubicBezTo>
                <a:cubicBezTo>
                  <a:pt x="36227" y="83526"/>
                  <a:pt x="36203" y="83515"/>
                  <a:pt x="36178" y="83514"/>
                </a:cubicBezTo>
                <a:lnTo>
                  <a:pt x="36178" y="83514"/>
                </a:lnTo>
                <a:cubicBezTo>
                  <a:pt x="38436" y="79777"/>
                  <a:pt x="41102" y="76305"/>
                  <a:pt x="43850" y="72899"/>
                </a:cubicBezTo>
                <a:close/>
                <a:moveTo>
                  <a:pt x="124" y="0"/>
                </a:moveTo>
                <a:cubicBezTo>
                  <a:pt x="60" y="0"/>
                  <a:pt x="1" y="49"/>
                  <a:pt x="36" y="119"/>
                </a:cubicBezTo>
                <a:lnTo>
                  <a:pt x="17" y="119"/>
                </a:lnTo>
                <a:cubicBezTo>
                  <a:pt x="2955" y="8498"/>
                  <a:pt x="5989" y="16839"/>
                  <a:pt x="9135" y="25123"/>
                </a:cubicBezTo>
                <a:cubicBezTo>
                  <a:pt x="9894" y="27152"/>
                  <a:pt x="10671" y="29180"/>
                  <a:pt x="11467" y="31208"/>
                </a:cubicBezTo>
                <a:cubicBezTo>
                  <a:pt x="12168" y="33028"/>
                  <a:pt x="12794" y="34905"/>
                  <a:pt x="13647" y="36649"/>
                </a:cubicBezTo>
                <a:cubicBezTo>
                  <a:pt x="14292" y="37976"/>
                  <a:pt x="15221" y="39246"/>
                  <a:pt x="16623" y="39796"/>
                </a:cubicBezTo>
                <a:cubicBezTo>
                  <a:pt x="17283" y="40054"/>
                  <a:pt x="17979" y="40142"/>
                  <a:pt x="18690" y="40142"/>
                </a:cubicBezTo>
                <a:cubicBezTo>
                  <a:pt x="19959" y="40142"/>
                  <a:pt x="21272" y="39862"/>
                  <a:pt x="22500" y="39777"/>
                </a:cubicBezTo>
                <a:cubicBezTo>
                  <a:pt x="23246" y="39726"/>
                  <a:pt x="23995" y="39701"/>
                  <a:pt x="24747" y="39701"/>
                </a:cubicBezTo>
                <a:cubicBezTo>
                  <a:pt x="26249" y="39701"/>
                  <a:pt x="27757" y="39802"/>
                  <a:pt x="29249" y="40004"/>
                </a:cubicBezTo>
                <a:cubicBezTo>
                  <a:pt x="31106" y="40270"/>
                  <a:pt x="33021" y="40668"/>
                  <a:pt x="34727" y="41502"/>
                </a:cubicBezTo>
                <a:cubicBezTo>
                  <a:pt x="36433" y="42317"/>
                  <a:pt x="37836" y="43682"/>
                  <a:pt x="38708" y="45350"/>
                </a:cubicBezTo>
                <a:cubicBezTo>
                  <a:pt x="39580" y="46981"/>
                  <a:pt x="40054" y="48782"/>
                  <a:pt x="40471" y="50545"/>
                </a:cubicBezTo>
                <a:cubicBezTo>
                  <a:pt x="42179" y="57664"/>
                  <a:pt x="43282" y="64918"/>
                  <a:pt x="43803" y="72216"/>
                </a:cubicBezTo>
                <a:lnTo>
                  <a:pt x="43803" y="72216"/>
                </a:lnTo>
                <a:cubicBezTo>
                  <a:pt x="43494" y="72599"/>
                  <a:pt x="43186" y="72983"/>
                  <a:pt x="42879" y="73369"/>
                </a:cubicBezTo>
                <a:cubicBezTo>
                  <a:pt x="40831" y="75966"/>
                  <a:pt x="38822" y="78601"/>
                  <a:pt x="37021" y="81387"/>
                </a:cubicBezTo>
                <a:cubicBezTo>
                  <a:pt x="35277" y="84098"/>
                  <a:pt x="33571" y="87018"/>
                  <a:pt x="32471" y="90070"/>
                </a:cubicBezTo>
                <a:cubicBezTo>
                  <a:pt x="31997" y="91359"/>
                  <a:pt x="31770" y="93198"/>
                  <a:pt x="33154" y="94013"/>
                </a:cubicBezTo>
                <a:cubicBezTo>
                  <a:pt x="33534" y="94235"/>
                  <a:pt x="33946" y="94326"/>
                  <a:pt x="34367" y="94326"/>
                </a:cubicBezTo>
                <a:cubicBezTo>
                  <a:pt x="35456" y="94326"/>
                  <a:pt x="36609" y="93717"/>
                  <a:pt x="37457" y="93198"/>
                </a:cubicBezTo>
                <a:cubicBezTo>
                  <a:pt x="37514" y="93160"/>
                  <a:pt x="37533" y="93103"/>
                  <a:pt x="37514" y="93046"/>
                </a:cubicBezTo>
                <a:cubicBezTo>
                  <a:pt x="36725" y="90076"/>
                  <a:pt x="36309" y="87016"/>
                  <a:pt x="36300" y="83937"/>
                </a:cubicBezTo>
                <a:lnTo>
                  <a:pt x="36300" y="83937"/>
                </a:lnTo>
                <a:cubicBezTo>
                  <a:pt x="38208" y="86250"/>
                  <a:pt x="37579" y="89653"/>
                  <a:pt x="38348" y="92383"/>
                </a:cubicBezTo>
                <a:cubicBezTo>
                  <a:pt x="38500" y="93065"/>
                  <a:pt x="38803" y="93710"/>
                  <a:pt x="39201" y="94297"/>
                </a:cubicBezTo>
                <a:cubicBezTo>
                  <a:pt x="39289" y="94413"/>
                  <a:pt x="39407" y="94460"/>
                  <a:pt x="39532" y="94460"/>
                </a:cubicBezTo>
                <a:cubicBezTo>
                  <a:pt x="39756" y="94460"/>
                  <a:pt x="40003" y="94309"/>
                  <a:pt x="40149" y="94127"/>
                </a:cubicBezTo>
                <a:cubicBezTo>
                  <a:pt x="40490" y="93728"/>
                  <a:pt x="40566" y="93103"/>
                  <a:pt x="40547" y="92591"/>
                </a:cubicBezTo>
                <a:cubicBezTo>
                  <a:pt x="40509" y="91681"/>
                  <a:pt x="40244" y="90752"/>
                  <a:pt x="40092" y="89861"/>
                </a:cubicBezTo>
                <a:cubicBezTo>
                  <a:pt x="39670" y="87551"/>
                  <a:pt x="39266" y="85241"/>
                  <a:pt x="38846" y="82914"/>
                </a:cubicBezTo>
                <a:lnTo>
                  <a:pt x="38846" y="82914"/>
                </a:lnTo>
                <a:cubicBezTo>
                  <a:pt x="40217" y="83575"/>
                  <a:pt x="40753" y="85091"/>
                  <a:pt x="41116" y="86487"/>
                </a:cubicBezTo>
                <a:cubicBezTo>
                  <a:pt x="41305" y="87245"/>
                  <a:pt x="41438" y="88022"/>
                  <a:pt x="41628" y="88781"/>
                </a:cubicBezTo>
                <a:cubicBezTo>
                  <a:pt x="41760" y="89349"/>
                  <a:pt x="41874" y="90146"/>
                  <a:pt x="42443" y="90468"/>
                </a:cubicBezTo>
                <a:cubicBezTo>
                  <a:pt x="42589" y="90550"/>
                  <a:pt x="42735" y="90587"/>
                  <a:pt x="42876" y="90587"/>
                </a:cubicBezTo>
                <a:cubicBezTo>
                  <a:pt x="43193" y="90587"/>
                  <a:pt x="43484" y="90402"/>
                  <a:pt x="43694" y="90127"/>
                </a:cubicBezTo>
                <a:cubicBezTo>
                  <a:pt x="44168" y="89539"/>
                  <a:pt x="44225" y="88781"/>
                  <a:pt x="44263" y="88060"/>
                </a:cubicBezTo>
                <a:cubicBezTo>
                  <a:pt x="44376" y="85842"/>
                  <a:pt x="44433" y="83624"/>
                  <a:pt x="44433" y="81425"/>
                </a:cubicBezTo>
                <a:cubicBezTo>
                  <a:pt x="44433" y="78462"/>
                  <a:pt x="44333" y="75502"/>
                  <a:pt x="44134" y="72549"/>
                </a:cubicBezTo>
                <a:lnTo>
                  <a:pt x="44134" y="72549"/>
                </a:lnTo>
                <a:cubicBezTo>
                  <a:pt x="45525" y="70831"/>
                  <a:pt x="46934" y="69129"/>
                  <a:pt x="48319" y="67416"/>
                </a:cubicBezTo>
                <a:cubicBezTo>
                  <a:pt x="50916" y="64213"/>
                  <a:pt x="53457" y="60952"/>
                  <a:pt x="55694" y="57464"/>
                </a:cubicBezTo>
                <a:cubicBezTo>
                  <a:pt x="55812" y="57293"/>
                  <a:pt x="55657" y="57122"/>
                  <a:pt x="55493" y="57122"/>
                </a:cubicBezTo>
                <a:cubicBezTo>
                  <a:pt x="55421" y="57122"/>
                  <a:pt x="55348" y="57155"/>
                  <a:pt x="55295" y="57236"/>
                </a:cubicBezTo>
                <a:cubicBezTo>
                  <a:pt x="51966" y="62402"/>
                  <a:pt x="47953" y="67087"/>
                  <a:pt x="44086" y="71866"/>
                </a:cubicBezTo>
                <a:lnTo>
                  <a:pt x="44086" y="71866"/>
                </a:lnTo>
                <a:cubicBezTo>
                  <a:pt x="43682" y="66321"/>
                  <a:pt x="42926" y="60806"/>
                  <a:pt x="41817" y="55360"/>
                </a:cubicBezTo>
                <a:cubicBezTo>
                  <a:pt x="41400" y="53255"/>
                  <a:pt x="40945" y="51132"/>
                  <a:pt x="40376" y="49066"/>
                </a:cubicBezTo>
                <a:cubicBezTo>
                  <a:pt x="39921" y="47379"/>
                  <a:pt x="39315" y="45673"/>
                  <a:pt x="38310" y="44213"/>
                </a:cubicBezTo>
                <a:cubicBezTo>
                  <a:pt x="36130" y="41104"/>
                  <a:pt x="32301" y="40175"/>
                  <a:pt x="28737" y="39739"/>
                </a:cubicBezTo>
                <a:cubicBezTo>
                  <a:pt x="27406" y="39567"/>
                  <a:pt x="26076" y="39485"/>
                  <a:pt x="24745" y="39485"/>
                </a:cubicBezTo>
                <a:cubicBezTo>
                  <a:pt x="23877" y="39485"/>
                  <a:pt x="23008" y="39520"/>
                  <a:pt x="22140" y="39587"/>
                </a:cubicBezTo>
                <a:cubicBezTo>
                  <a:pt x="21041" y="39680"/>
                  <a:pt x="19854" y="39911"/>
                  <a:pt x="18707" y="39911"/>
                </a:cubicBezTo>
                <a:cubicBezTo>
                  <a:pt x="17736" y="39911"/>
                  <a:pt x="16794" y="39745"/>
                  <a:pt x="15960" y="39189"/>
                </a:cubicBezTo>
                <a:cubicBezTo>
                  <a:pt x="14519" y="38204"/>
                  <a:pt x="13780" y="36479"/>
                  <a:pt x="13173" y="34924"/>
                </a:cubicBezTo>
                <a:cubicBezTo>
                  <a:pt x="12339" y="32820"/>
                  <a:pt x="11543" y="30735"/>
                  <a:pt x="10728" y="28630"/>
                </a:cubicBezTo>
                <a:cubicBezTo>
                  <a:pt x="7505" y="20194"/>
                  <a:pt x="4377" y="11721"/>
                  <a:pt x="1344" y="3228"/>
                </a:cubicBezTo>
                <a:cubicBezTo>
                  <a:pt x="965" y="2166"/>
                  <a:pt x="586" y="1124"/>
                  <a:pt x="226" y="62"/>
                </a:cubicBezTo>
                <a:cubicBezTo>
                  <a:pt x="204" y="19"/>
                  <a:pt x="163" y="0"/>
                  <a:pt x="124" y="0"/>
                </a:cubicBezTo>
                <a:close/>
              </a:path>
            </a:pathLst>
          </a:custGeom>
          <a:solidFill>
            <a:srgbClr val="1C5F6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96" name="Google Shape;296;p5"/>
          <p:cNvSpPr/>
          <p:nvPr/>
        </p:nvSpPr>
        <p:spPr>
          <a:xfrm rot="-7689947">
            <a:off x="10763101" y="6130722"/>
            <a:ext cx="3019985" cy="2887660"/>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C8DA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9963131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97"/>
        <p:cNvGrpSpPr/>
        <p:nvPr/>
      </p:nvGrpSpPr>
      <p:grpSpPr>
        <a:xfrm>
          <a:off x="0" y="0"/>
          <a:ext cx="0" cy="0"/>
          <a:chOff x="0" y="0"/>
          <a:chExt cx="0" cy="0"/>
        </a:xfrm>
      </p:grpSpPr>
      <p:pic>
        <p:nvPicPr>
          <p:cNvPr id="298" name="Google Shape;298;p6"/>
          <p:cNvPicPr preferRelativeResize="0"/>
          <p:nvPr/>
        </p:nvPicPr>
        <p:blipFill>
          <a:blip r:embed="rId2">
            <a:alphaModFix amt="66000"/>
          </a:blip>
          <a:stretch>
            <a:fillRect/>
          </a:stretch>
        </p:blipFill>
        <p:spPr>
          <a:xfrm rot="1326164" flipH="1">
            <a:off x="3947816" y="1815405"/>
            <a:ext cx="4296405" cy="2966396"/>
          </a:xfrm>
          <a:prstGeom prst="rect">
            <a:avLst/>
          </a:prstGeom>
          <a:noFill/>
          <a:ln>
            <a:noFill/>
          </a:ln>
        </p:spPr>
      </p:pic>
      <p:pic>
        <p:nvPicPr>
          <p:cNvPr id="299" name="Google Shape;299;p6"/>
          <p:cNvPicPr preferRelativeResize="0"/>
          <p:nvPr/>
        </p:nvPicPr>
        <p:blipFill>
          <a:blip r:embed="rId3">
            <a:alphaModFix amt="47000"/>
          </a:blip>
          <a:stretch>
            <a:fillRect/>
          </a:stretch>
        </p:blipFill>
        <p:spPr>
          <a:xfrm rot="1331770">
            <a:off x="-2637019" y="5095932"/>
            <a:ext cx="3986536" cy="3290968"/>
          </a:xfrm>
          <a:prstGeom prst="rect">
            <a:avLst/>
          </a:prstGeom>
          <a:noFill/>
          <a:ln>
            <a:noFill/>
          </a:ln>
        </p:spPr>
      </p:pic>
      <p:grpSp>
        <p:nvGrpSpPr>
          <p:cNvPr id="300" name="Google Shape;300;p6"/>
          <p:cNvGrpSpPr/>
          <p:nvPr/>
        </p:nvGrpSpPr>
        <p:grpSpPr>
          <a:xfrm rot="-987768">
            <a:off x="-978526" y="5167512"/>
            <a:ext cx="1792479" cy="2660411"/>
            <a:chOff x="272875" y="1527563"/>
            <a:chExt cx="255950" cy="455000"/>
          </a:xfrm>
        </p:grpSpPr>
        <p:sp>
          <p:nvSpPr>
            <p:cNvPr id="301" name="Google Shape;301;p6"/>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2" name="Google Shape;302;p6"/>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3" name="Google Shape;303;p6"/>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4" name="Google Shape;304;p6"/>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5" name="Google Shape;305;p6"/>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6" name="Google Shape;306;p6"/>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7" name="Google Shape;307;p6"/>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8" name="Google Shape;308;p6"/>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9" name="Google Shape;309;p6"/>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0" name="Google Shape;310;p6"/>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1" name="Google Shape;311;p6"/>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2" name="Google Shape;312;p6"/>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3" name="Google Shape;313;p6"/>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4" name="Google Shape;314;p6"/>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5" name="Google Shape;315;p6"/>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6" name="Google Shape;316;p6"/>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7" name="Google Shape;317;p6"/>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8" name="Google Shape;318;p6"/>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9" name="Google Shape;319;p6"/>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0" name="Google Shape;320;p6"/>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1" name="Google Shape;321;p6"/>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2" name="Google Shape;322;p6"/>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3" name="Google Shape;323;p6"/>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4" name="Google Shape;324;p6"/>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5" name="Google Shape;325;p6"/>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6" name="Google Shape;326;p6"/>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7" name="Google Shape;327;p6"/>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8" name="Google Shape;328;p6"/>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9" name="Google Shape;329;p6"/>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0" name="Google Shape;330;p6"/>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1" name="Google Shape;331;p6"/>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2" name="Google Shape;332;p6"/>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3" name="Google Shape;333;p6"/>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4" name="Google Shape;334;p6"/>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5" name="Google Shape;335;p6"/>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336" name="Google Shape;336;p6"/>
          <p:cNvPicPr preferRelativeResize="0"/>
          <p:nvPr/>
        </p:nvPicPr>
        <p:blipFill>
          <a:blip r:embed="rId4">
            <a:alphaModFix amt="74000"/>
          </a:blip>
          <a:stretch>
            <a:fillRect/>
          </a:stretch>
        </p:blipFill>
        <p:spPr>
          <a:xfrm flipH="1">
            <a:off x="10412592" y="5519553"/>
            <a:ext cx="3859827" cy="3457761"/>
          </a:xfrm>
          <a:prstGeom prst="rect">
            <a:avLst/>
          </a:prstGeom>
          <a:noFill/>
          <a:ln>
            <a:noFill/>
          </a:ln>
        </p:spPr>
      </p:pic>
      <p:pic>
        <p:nvPicPr>
          <p:cNvPr id="337" name="Google Shape;337;p6"/>
          <p:cNvPicPr preferRelativeResize="0"/>
          <p:nvPr/>
        </p:nvPicPr>
        <p:blipFill>
          <a:blip r:embed="rId5">
            <a:alphaModFix amt="62000"/>
          </a:blip>
          <a:stretch>
            <a:fillRect/>
          </a:stretch>
        </p:blipFill>
        <p:spPr>
          <a:xfrm rot="9368145" flipH="1">
            <a:off x="-2012207" y="-1661342"/>
            <a:ext cx="3859827" cy="3457761"/>
          </a:xfrm>
          <a:prstGeom prst="rect">
            <a:avLst/>
          </a:prstGeom>
          <a:noFill/>
          <a:ln>
            <a:noFill/>
          </a:ln>
        </p:spPr>
      </p:pic>
      <p:grpSp>
        <p:nvGrpSpPr>
          <p:cNvPr id="338" name="Google Shape;338;p6"/>
          <p:cNvGrpSpPr/>
          <p:nvPr/>
        </p:nvGrpSpPr>
        <p:grpSpPr>
          <a:xfrm rot="5400065">
            <a:off x="11556183" y="-1506452"/>
            <a:ext cx="1792503" cy="2660416"/>
            <a:chOff x="272875" y="1527563"/>
            <a:chExt cx="255950" cy="455000"/>
          </a:xfrm>
        </p:grpSpPr>
        <p:sp>
          <p:nvSpPr>
            <p:cNvPr id="339" name="Google Shape;339;p6"/>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0" name="Google Shape;340;p6"/>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1" name="Google Shape;341;p6"/>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2" name="Google Shape;342;p6"/>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3" name="Google Shape;343;p6"/>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4" name="Google Shape;344;p6"/>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5" name="Google Shape;345;p6"/>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6" name="Google Shape;346;p6"/>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7" name="Google Shape;347;p6"/>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8" name="Google Shape;348;p6"/>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9" name="Google Shape;349;p6"/>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0" name="Google Shape;350;p6"/>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1" name="Google Shape;351;p6"/>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2" name="Google Shape;352;p6"/>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3" name="Google Shape;353;p6"/>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4" name="Google Shape;354;p6"/>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5" name="Google Shape;355;p6"/>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6" name="Google Shape;356;p6"/>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7" name="Google Shape;357;p6"/>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8" name="Google Shape;358;p6"/>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9" name="Google Shape;359;p6"/>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0" name="Google Shape;360;p6"/>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1" name="Google Shape;361;p6"/>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2" name="Google Shape;362;p6"/>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3" name="Google Shape;363;p6"/>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4" name="Google Shape;364;p6"/>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5" name="Google Shape;365;p6"/>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6" name="Google Shape;366;p6"/>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7" name="Google Shape;367;p6"/>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8" name="Google Shape;368;p6"/>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9" name="Google Shape;369;p6"/>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0" name="Google Shape;370;p6"/>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1" name="Google Shape;371;p6"/>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2" name="Google Shape;372;p6"/>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3" name="Google Shape;373;p6"/>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374" name="Google Shape;374;p6"/>
          <p:cNvSpPr txBox="1">
            <a:spLocks noGrp="1"/>
          </p:cNvSpPr>
          <p:nvPr>
            <p:ph type="title"/>
          </p:nvPr>
        </p:nvSpPr>
        <p:spPr>
          <a:xfrm>
            <a:off x="4755363" y="2303867"/>
            <a:ext cx="2705200" cy="2286000"/>
          </a:xfrm>
          <a:prstGeom prst="rect">
            <a:avLst/>
          </a:prstGeom>
        </p:spPr>
        <p:txBody>
          <a:bodyPr spcFirstLastPara="1" wrap="square" lIns="91425" tIns="91425" rIns="91425" bIns="91425" anchor="ctr" anchorCtr="0">
            <a:noAutofit/>
          </a:bodyPr>
          <a:lstStyle>
            <a:lvl1pPr lvl="0" algn="ctr" rtl="0">
              <a:lnSpc>
                <a:spcPct val="115000"/>
              </a:lnSpc>
              <a:spcBef>
                <a:spcPts val="0"/>
              </a:spcBef>
              <a:spcAft>
                <a:spcPts val="0"/>
              </a:spcAft>
              <a:buSzPts val="3000"/>
              <a:buNone/>
              <a:defRPr sz="3333"/>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pic>
        <p:nvPicPr>
          <p:cNvPr id="375" name="Google Shape;375;p6"/>
          <p:cNvPicPr preferRelativeResize="0"/>
          <p:nvPr/>
        </p:nvPicPr>
        <p:blipFill>
          <a:blip r:embed="rId3">
            <a:alphaModFix amt="47000"/>
          </a:blip>
          <a:stretch>
            <a:fillRect/>
          </a:stretch>
        </p:blipFill>
        <p:spPr>
          <a:xfrm rot="-10643014">
            <a:off x="10591229" y="-2012415"/>
            <a:ext cx="3986537" cy="3290969"/>
          </a:xfrm>
          <a:prstGeom prst="rect">
            <a:avLst/>
          </a:prstGeom>
          <a:noFill/>
          <a:ln>
            <a:noFill/>
          </a:ln>
        </p:spPr>
      </p:pic>
      <p:sp>
        <p:nvSpPr>
          <p:cNvPr id="376" name="Google Shape;376;p6"/>
          <p:cNvSpPr/>
          <p:nvPr/>
        </p:nvSpPr>
        <p:spPr>
          <a:xfrm rot="-7373435">
            <a:off x="4585994" y="6700027"/>
            <a:ext cx="3020007" cy="2887680"/>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C8DA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41038117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377"/>
        <p:cNvGrpSpPr/>
        <p:nvPr/>
      </p:nvGrpSpPr>
      <p:grpSpPr>
        <a:xfrm>
          <a:off x="0" y="0"/>
          <a:ext cx="0" cy="0"/>
          <a:chOff x="0" y="0"/>
          <a:chExt cx="0" cy="0"/>
        </a:xfrm>
      </p:grpSpPr>
      <p:sp>
        <p:nvSpPr>
          <p:cNvPr id="378" name="Google Shape;378;p7"/>
          <p:cNvSpPr txBox="1">
            <a:spLocks noGrp="1"/>
          </p:cNvSpPr>
          <p:nvPr>
            <p:ph type="subTitle" idx="1"/>
          </p:nvPr>
        </p:nvSpPr>
        <p:spPr>
          <a:xfrm>
            <a:off x="960000" y="1967600"/>
            <a:ext cx="10272000" cy="3543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Char char="●"/>
              <a:defRPr/>
            </a:lvl1pPr>
            <a:lvl2pPr lvl="1" algn="ctr" rtl="0">
              <a:lnSpc>
                <a:spcPct val="100000"/>
              </a:lnSpc>
              <a:spcBef>
                <a:spcPts val="1333"/>
              </a:spcBef>
              <a:spcAft>
                <a:spcPts val="0"/>
              </a:spcAft>
              <a:buSzPts val="1400"/>
              <a:buChar char="○"/>
              <a:defRPr/>
            </a:lvl2pPr>
            <a:lvl3pPr lvl="2" algn="ctr" rtl="0">
              <a:lnSpc>
                <a:spcPct val="100000"/>
              </a:lnSpc>
              <a:spcBef>
                <a:spcPts val="2133"/>
              </a:spcBef>
              <a:spcAft>
                <a:spcPts val="0"/>
              </a:spcAft>
              <a:buSzPts val="1400"/>
              <a:buChar char="■"/>
              <a:defRPr/>
            </a:lvl3pPr>
            <a:lvl4pPr lvl="3" algn="ctr" rtl="0">
              <a:lnSpc>
                <a:spcPct val="100000"/>
              </a:lnSpc>
              <a:spcBef>
                <a:spcPts val="2133"/>
              </a:spcBef>
              <a:spcAft>
                <a:spcPts val="0"/>
              </a:spcAft>
              <a:buSzPts val="1400"/>
              <a:buChar char="●"/>
              <a:defRPr/>
            </a:lvl4pPr>
            <a:lvl5pPr lvl="4" algn="ctr" rtl="0">
              <a:lnSpc>
                <a:spcPct val="100000"/>
              </a:lnSpc>
              <a:spcBef>
                <a:spcPts val="2133"/>
              </a:spcBef>
              <a:spcAft>
                <a:spcPts val="0"/>
              </a:spcAft>
              <a:buSzPts val="1400"/>
              <a:buChar char="○"/>
              <a:defRPr/>
            </a:lvl5pPr>
            <a:lvl6pPr lvl="5" algn="ctr" rtl="0">
              <a:lnSpc>
                <a:spcPct val="100000"/>
              </a:lnSpc>
              <a:spcBef>
                <a:spcPts val="2133"/>
              </a:spcBef>
              <a:spcAft>
                <a:spcPts val="0"/>
              </a:spcAft>
              <a:buSzPts val="1400"/>
              <a:buChar char="■"/>
              <a:defRPr/>
            </a:lvl6pPr>
            <a:lvl7pPr lvl="6" algn="ctr" rtl="0">
              <a:lnSpc>
                <a:spcPct val="100000"/>
              </a:lnSpc>
              <a:spcBef>
                <a:spcPts val="2133"/>
              </a:spcBef>
              <a:spcAft>
                <a:spcPts val="0"/>
              </a:spcAft>
              <a:buSzPts val="1400"/>
              <a:buChar char="●"/>
              <a:defRPr/>
            </a:lvl7pPr>
            <a:lvl8pPr lvl="7" algn="ctr" rtl="0">
              <a:lnSpc>
                <a:spcPct val="100000"/>
              </a:lnSpc>
              <a:spcBef>
                <a:spcPts val="2133"/>
              </a:spcBef>
              <a:spcAft>
                <a:spcPts val="0"/>
              </a:spcAft>
              <a:buSzPts val="1400"/>
              <a:buChar char="○"/>
              <a:defRPr/>
            </a:lvl8pPr>
            <a:lvl9pPr lvl="8" algn="ctr" rtl="0">
              <a:lnSpc>
                <a:spcPct val="100000"/>
              </a:lnSpc>
              <a:spcBef>
                <a:spcPts val="2133"/>
              </a:spcBef>
              <a:spcAft>
                <a:spcPts val="2133"/>
              </a:spcAft>
              <a:buSzPts val="1400"/>
              <a:buChar char="■"/>
              <a:defRPr/>
            </a:lvl9pPr>
          </a:lstStyle>
          <a:p>
            <a:endParaRPr/>
          </a:p>
        </p:txBody>
      </p:sp>
      <p:sp>
        <p:nvSpPr>
          <p:cNvPr id="379" name="Google Shape;379;p7"/>
          <p:cNvSpPr txBox="1">
            <a:spLocks noGrp="1"/>
          </p:cNvSpPr>
          <p:nvPr>
            <p:ph type="ctrTitle"/>
          </p:nvPr>
        </p:nvSpPr>
        <p:spPr>
          <a:xfrm>
            <a:off x="982195" y="497367"/>
            <a:ext cx="10230000" cy="77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1067"/>
            </a:lvl2pPr>
            <a:lvl3pPr lvl="2" algn="ctr" rtl="0">
              <a:spcBef>
                <a:spcPts val="0"/>
              </a:spcBef>
              <a:spcAft>
                <a:spcPts val="0"/>
              </a:spcAft>
              <a:buSzPts val="800"/>
              <a:buNone/>
              <a:defRPr sz="1067"/>
            </a:lvl3pPr>
            <a:lvl4pPr lvl="3" algn="ctr" rtl="0">
              <a:spcBef>
                <a:spcPts val="0"/>
              </a:spcBef>
              <a:spcAft>
                <a:spcPts val="0"/>
              </a:spcAft>
              <a:buSzPts val="800"/>
              <a:buNone/>
              <a:defRPr sz="1067"/>
            </a:lvl4pPr>
            <a:lvl5pPr lvl="4" algn="ctr" rtl="0">
              <a:spcBef>
                <a:spcPts val="0"/>
              </a:spcBef>
              <a:spcAft>
                <a:spcPts val="0"/>
              </a:spcAft>
              <a:buSzPts val="800"/>
              <a:buNone/>
              <a:defRPr sz="1067"/>
            </a:lvl5pPr>
            <a:lvl6pPr lvl="5" algn="ctr" rtl="0">
              <a:spcBef>
                <a:spcPts val="0"/>
              </a:spcBef>
              <a:spcAft>
                <a:spcPts val="0"/>
              </a:spcAft>
              <a:buSzPts val="800"/>
              <a:buNone/>
              <a:defRPr sz="1067"/>
            </a:lvl6pPr>
            <a:lvl7pPr lvl="6" algn="ctr" rtl="0">
              <a:spcBef>
                <a:spcPts val="0"/>
              </a:spcBef>
              <a:spcAft>
                <a:spcPts val="0"/>
              </a:spcAft>
              <a:buSzPts val="800"/>
              <a:buNone/>
              <a:defRPr sz="1067"/>
            </a:lvl7pPr>
            <a:lvl8pPr lvl="7" algn="ctr" rtl="0">
              <a:spcBef>
                <a:spcPts val="0"/>
              </a:spcBef>
              <a:spcAft>
                <a:spcPts val="0"/>
              </a:spcAft>
              <a:buSzPts val="800"/>
              <a:buNone/>
              <a:defRPr sz="1067"/>
            </a:lvl8pPr>
            <a:lvl9pPr lvl="8" algn="ctr" rtl="0">
              <a:spcBef>
                <a:spcPts val="0"/>
              </a:spcBef>
              <a:spcAft>
                <a:spcPts val="0"/>
              </a:spcAft>
              <a:buSzPts val="800"/>
              <a:buNone/>
              <a:defRPr sz="1067"/>
            </a:lvl9pPr>
          </a:lstStyle>
          <a:p>
            <a:endParaRPr/>
          </a:p>
        </p:txBody>
      </p:sp>
      <p:pic>
        <p:nvPicPr>
          <p:cNvPr id="380" name="Google Shape;380;p7"/>
          <p:cNvPicPr preferRelativeResize="0"/>
          <p:nvPr/>
        </p:nvPicPr>
        <p:blipFill>
          <a:blip r:embed="rId2">
            <a:alphaModFix amt="47000"/>
          </a:blip>
          <a:stretch>
            <a:fillRect/>
          </a:stretch>
        </p:blipFill>
        <p:spPr>
          <a:xfrm rot="4139108">
            <a:off x="-2289085" y="5267649"/>
            <a:ext cx="3986537" cy="3290969"/>
          </a:xfrm>
          <a:prstGeom prst="rect">
            <a:avLst/>
          </a:prstGeom>
          <a:noFill/>
          <a:ln>
            <a:noFill/>
          </a:ln>
        </p:spPr>
      </p:pic>
      <p:grpSp>
        <p:nvGrpSpPr>
          <p:cNvPr id="381" name="Google Shape;381;p7"/>
          <p:cNvGrpSpPr/>
          <p:nvPr/>
        </p:nvGrpSpPr>
        <p:grpSpPr>
          <a:xfrm rot="-987768">
            <a:off x="-552710" y="4306845"/>
            <a:ext cx="1792479" cy="2660411"/>
            <a:chOff x="272875" y="1527563"/>
            <a:chExt cx="255950" cy="455000"/>
          </a:xfrm>
        </p:grpSpPr>
        <p:sp>
          <p:nvSpPr>
            <p:cNvPr id="382" name="Google Shape;382;p7"/>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3" name="Google Shape;383;p7"/>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4" name="Google Shape;384;p7"/>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5" name="Google Shape;385;p7"/>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6" name="Google Shape;386;p7"/>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7" name="Google Shape;387;p7"/>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8" name="Google Shape;388;p7"/>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9" name="Google Shape;389;p7"/>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0" name="Google Shape;390;p7"/>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1" name="Google Shape;391;p7"/>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2" name="Google Shape;392;p7"/>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3" name="Google Shape;393;p7"/>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4" name="Google Shape;394;p7"/>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5" name="Google Shape;395;p7"/>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6" name="Google Shape;396;p7"/>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7" name="Google Shape;397;p7"/>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8" name="Google Shape;398;p7"/>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9" name="Google Shape;399;p7"/>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0" name="Google Shape;400;p7"/>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1" name="Google Shape;401;p7"/>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2" name="Google Shape;402;p7"/>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3" name="Google Shape;403;p7"/>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4" name="Google Shape;404;p7"/>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5" name="Google Shape;405;p7"/>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6" name="Google Shape;406;p7"/>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7" name="Google Shape;407;p7"/>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8" name="Google Shape;408;p7"/>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9" name="Google Shape;409;p7"/>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0" name="Google Shape;410;p7"/>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1" name="Google Shape;411;p7"/>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2" name="Google Shape;412;p7"/>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3" name="Google Shape;413;p7"/>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4" name="Google Shape;414;p7"/>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5" name="Google Shape;415;p7"/>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6" name="Google Shape;416;p7"/>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417" name="Google Shape;417;p7"/>
          <p:cNvPicPr preferRelativeResize="0"/>
          <p:nvPr/>
        </p:nvPicPr>
        <p:blipFill>
          <a:blip r:embed="rId3">
            <a:alphaModFix amt="74000"/>
          </a:blip>
          <a:stretch>
            <a:fillRect/>
          </a:stretch>
        </p:blipFill>
        <p:spPr>
          <a:xfrm rot="-1197527" flipH="1">
            <a:off x="11006225" y="5184252"/>
            <a:ext cx="3859828" cy="3457763"/>
          </a:xfrm>
          <a:prstGeom prst="rect">
            <a:avLst/>
          </a:prstGeom>
          <a:noFill/>
          <a:ln>
            <a:noFill/>
          </a:ln>
        </p:spPr>
      </p:pic>
      <p:pic>
        <p:nvPicPr>
          <p:cNvPr id="418" name="Google Shape;418;p7"/>
          <p:cNvPicPr preferRelativeResize="0"/>
          <p:nvPr/>
        </p:nvPicPr>
        <p:blipFill>
          <a:blip r:embed="rId4">
            <a:alphaModFix amt="58000"/>
          </a:blip>
          <a:stretch>
            <a:fillRect/>
          </a:stretch>
        </p:blipFill>
        <p:spPr>
          <a:xfrm rot="-9314708">
            <a:off x="-2020675" y="-1699202"/>
            <a:ext cx="2382907" cy="5716487"/>
          </a:xfrm>
          <a:prstGeom prst="rect">
            <a:avLst/>
          </a:prstGeom>
          <a:noFill/>
          <a:ln>
            <a:noFill/>
          </a:ln>
        </p:spPr>
      </p:pic>
      <p:pic>
        <p:nvPicPr>
          <p:cNvPr id="419" name="Google Shape;419;p7"/>
          <p:cNvPicPr preferRelativeResize="0"/>
          <p:nvPr/>
        </p:nvPicPr>
        <p:blipFill>
          <a:blip r:embed="rId5">
            <a:alphaModFix amt="76000"/>
          </a:blip>
          <a:stretch>
            <a:fillRect/>
          </a:stretch>
        </p:blipFill>
        <p:spPr>
          <a:xfrm rot="394092">
            <a:off x="2876832" y="-1812208"/>
            <a:ext cx="7062136" cy="2629917"/>
          </a:xfrm>
          <a:prstGeom prst="rect">
            <a:avLst/>
          </a:prstGeom>
          <a:noFill/>
          <a:ln>
            <a:noFill/>
          </a:ln>
        </p:spPr>
      </p:pic>
      <p:pic>
        <p:nvPicPr>
          <p:cNvPr id="420" name="Google Shape;420;p7"/>
          <p:cNvPicPr preferRelativeResize="0"/>
          <p:nvPr/>
        </p:nvPicPr>
        <p:blipFill>
          <a:blip r:embed="rId6">
            <a:alphaModFix amt="62000"/>
          </a:blip>
          <a:stretch>
            <a:fillRect/>
          </a:stretch>
        </p:blipFill>
        <p:spPr>
          <a:xfrm rot="6551349" flipH="1">
            <a:off x="9991857" y="-1008875"/>
            <a:ext cx="3859827" cy="3457761"/>
          </a:xfrm>
          <a:prstGeom prst="rect">
            <a:avLst/>
          </a:prstGeom>
          <a:noFill/>
          <a:ln>
            <a:noFill/>
          </a:ln>
        </p:spPr>
      </p:pic>
      <p:grpSp>
        <p:nvGrpSpPr>
          <p:cNvPr id="421" name="Google Shape;421;p7"/>
          <p:cNvGrpSpPr/>
          <p:nvPr/>
        </p:nvGrpSpPr>
        <p:grpSpPr>
          <a:xfrm rot="8100046">
            <a:off x="10896892" y="-610201"/>
            <a:ext cx="1792489" cy="2660436"/>
            <a:chOff x="272875" y="1527563"/>
            <a:chExt cx="255950" cy="455000"/>
          </a:xfrm>
        </p:grpSpPr>
        <p:sp>
          <p:nvSpPr>
            <p:cNvPr id="422" name="Google Shape;422;p7"/>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3" name="Google Shape;423;p7"/>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4" name="Google Shape;424;p7"/>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5" name="Google Shape;425;p7"/>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6" name="Google Shape;426;p7"/>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7" name="Google Shape;427;p7"/>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8" name="Google Shape;428;p7"/>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9" name="Google Shape;429;p7"/>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0" name="Google Shape;430;p7"/>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1" name="Google Shape;431;p7"/>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2" name="Google Shape;432;p7"/>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3" name="Google Shape;433;p7"/>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4" name="Google Shape;434;p7"/>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5" name="Google Shape;435;p7"/>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6" name="Google Shape;436;p7"/>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7" name="Google Shape;437;p7"/>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8" name="Google Shape;438;p7"/>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9" name="Google Shape;439;p7"/>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0" name="Google Shape;440;p7"/>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1" name="Google Shape;441;p7"/>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2" name="Google Shape;442;p7"/>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3" name="Google Shape;443;p7"/>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4" name="Google Shape;444;p7"/>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5" name="Google Shape;445;p7"/>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6" name="Google Shape;446;p7"/>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7" name="Google Shape;447;p7"/>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8" name="Google Shape;448;p7"/>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9" name="Google Shape;449;p7"/>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0" name="Google Shape;450;p7"/>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1" name="Google Shape;451;p7"/>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2" name="Google Shape;452;p7"/>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3" name="Google Shape;453;p7"/>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4" name="Google Shape;454;p7"/>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5" name="Google Shape;455;p7"/>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6" name="Google Shape;456;p7"/>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457" name="Google Shape;457;p7"/>
          <p:cNvSpPr/>
          <p:nvPr/>
        </p:nvSpPr>
        <p:spPr>
          <a:xfrm rot="-6477098" flipH="1">
            <a:off x="-5284980" y="-4698794"/>
            <a:ext cx="6165239" cy="9675923"/>
          </a:xfrm>
          <a:custGeom>
            <a:avLst/>
            <a:gdLst/>
            <a:ahLst/>
            <a:cxnLst/>
            <a:rect l="l" t="t" r="r" b="b"/>
            <a:pathLst>
              <a:path w="55812" h="94461" extrusionOk="0">
                <a:moveTo>
                  <a:pt x="36054" y="83719"/>
                </a:moveTo>
                <a:cubicBezTo>
                  <a:pt x="36059" y="85810"/>
                  <a:pt x="36230" y="87883"/>
                  <a:pt x="36585" y="89937"/>
                </a:cubicBezTo>
                <a:cubicBezTo>
                  <a:pt x="36680" y="90449"/>
                  <a:pt x="36775" y="90942"/>
                  <a:pt x="36888" y="91454"/>
                </a:cubicBezTo>
                <a:cubicBezTo>
                  <a:pt x="36926" y="91719"/>
                  <a:pt x="37002" y="91984"/>
                  <a:pt x="37059" y="92250"/>
                </a:cubicBezTo>
                <a:cubicBezTo>
                  <a:pt x="37097" y="92439"/>
                  <a:pt x="37305" y="92856"/>
                  <a:pt x="37211" y="93046"/>
                </a:cubicBezTo>
                <a:cubicBezTo>
                  <a:pt x="37154" y="93160"/>
                  <a:pt x="36831" y="93255"/>
                  <a:pt x="36718" y="93311"/>
                </a:cubicBezTo>
                <a:cubicBezTo>
                  <a:pt x="36509" y="93425"/>
                  <a:pt x="36282" y="93539"/>
                  <a:pt x="36035" y="93634"/>
                </a:cubicBezTo>
                <a:cubicBezTo>
                  <a:pt x="35599" y="93804"/>
                  <a:pt x="35144" y="93937"/>
                  <a:pt x="34689" y="93994"/>
                </a:cubicBezTo>
                <a:cubicBezTo>
                  <a:pt x="34597" y="94004"/>
                  <a:pt x="34505" y="94009"/>
                  <a:pt x="34414" y="94009"/>
                </a:cubicBezTo>
                <a:cubicBezTo>
                  <a:pt x="33623" y="94009"/>
                  <a:pt x="32889" y="93638"/>
                  <a:pt x="32566" y="92856"/>
                </a:cubicBezTo>
                <a:cubicBezTo>
                  <a:pt x="32244" y="92041"/>
                  <a:pt x="32471" y="91093"/>
                  <a:pt x="32756" y="90297"/>
                </a:cubicBezTo>
                <a:cubicBezTo>
                  <a:pt x="33362" y="88572"/>
                  <a:pt x="34234" y="86923"/>
                  <a:pt x="35125" y="85331"/>
                </a:cubicBezTo>
                <a:cubicBezTo>
                  <a:pt x="35426" y="84788"/>
                  <a:pt x="35736" y="84251"/>
                  <a:pt x="36054" y="83719"/>
                </a:cubicBezTo>
                <a:close/>
                <a:moveTo>
                  <a:pt x="43850" y="72899"/>
                </a:moveTo>
                <a:cubicBezTo>
                  <a:pt x="43926" y="74041"/>
                  <a:pt x="43988" y="75183"/>
                  <a:pt x="44035" y="76326"/>
                </a:cubicBezTo>
                <a:cubicBezTo>
                  <a:pt x="44111" y="78487"/>
                  <a:pt x="44149" y="80629"/>
                  <a:pt x="44130" y="82790"/>
                </a:cubicBezTo>
                <a:cubicBezTo>
                  <a:pt x="44111" y="83871"/>
                  <a:pt x="44092" y="84970"/>
                  <a:pt x="44054" y="86051"/>
                </a:cubicBezTo>
                <a:cubicBezTo>
                  <a:pt x="44016" y="87037"/>
                  <a:pt x="44092" y="88117"/>
                  <a:pt x="43864" y="89065"/>
                </a:cubicBezTo>
                <a:cubicBezTo>
                  <a:pt x="43789" y="89463"/>
                  <a:pt x="43599" y="89823"/>
                  <a:pt x="43334" y="90127"/>
                </a:cubicBezTo>
                <a:cubicBezTo>
                  <a:pt x="43194" y="90249"/>
                  <a:pt x="43052" y="90301"/>
                  <a:pt x="42914" y="90301"/>
                </a:cubicBezTo>
                <a:cubicBezTo>
                  <a:pt x="42585" y="90301"/>
                  <a:pt x="42287" y="90001"/>
                  <a:pt x="42139" y="89653"/>
                </a:cubicBezTo>
                <a:cubicBezTo>
                  <a:pt x="41874" y="88970"/>
                  <a:pt x="41760" y="88193"/>
                  <a:pt x="41609" y="87473"/>
                </a:cubicBezTo>
                <a:cubicBezTo>
                  <a:pt x="41324" y="86165"/>
                  <a:pt x="41021" y="84724"/>
                  <a:pt x="40149" y="83643"/>
                </a:cubicBezTo>
                <a:cubicBezTo>
                  <a:pt x="39770" y="83169"/>
                  <a:pt x="39277" y="82809"/>
                  <a:pt x="38708" y="82582"/>
                </a:cubicBezTo>
                <a:cubicBezTo>
                  <a:pt x="38695" y="82577"/>
                  <a:pt x="38683" y="82574"/>
                  <a:pt x="38671" y="82574"/>
                </a:cubicBezTo>
                <a:cubicBezTo>
                  <a:pt x="38594" y="82574"/>
                  <a:pt x="38540" y="82668"/>
                  <a:pt x="38557" y="82733"/>
                </a:cubicBezTo>
                <a:cubicBezTo>
                  <a:pt x="38917" y="84667"/>
                  <a:pt x="39277" y="86601"/>
                  <a:pt x="39618" y="88534"/>
                </a:cubicBezTo>
                <a:lnTo>
                  <a:pt x="40149" y="91397"/>
                </a:lnTo>
                <a:cubicBezTo>
                  <a:pt x="40263" y="92136"/>
                  <a:pt x="40452" y="92875"/>
                  <a:pt x="40187" y="93596"/>
                </a:cubicBezTo>
                <a:cubicBezTo>
                  <a:pt x="40092" y="93861"/>
                  <a:pt x="39921" y="94183"/>
                  <a:pt x="39618" y="94240"/>
                </a:cubicBezTo>
                <a:cubicBezTo>
                  <a:pt x="39604" y="94243"/>
                  <a:pt x="39590" y="94244"/>
                  <a:pt x="39576" y="94244"/>
                </a:cubicBezTo>
                <a:cubicBezTo>
                  <a:pt x="39294" y="94244"/>
                  <a:pt x="39081" y="93717"/>
                  <a:pt x="38955" y="93482"/>
                </a:cubicBezTo>
                <a:cubicBezTo>
                  <a:pt x="38670" y="92856"/>
                  <a:pt x="38462" y="92193"/>
                  <a:pt x="38348" y="91511"/>
                </a:cubicBezTo>
                <a:cubicBezTo>
                  <a:pt x="38083" y="90146"/>
                  <a:pt x="38045" y="88762"/>
                  <a:pt x="37855" y="87397"/>
                </a:cubicBezTo>
                <a:cubicBezTo>
                  <a:pt x="37647" y="85994"/>
                  <a:pt x="37230" y="84610"/>
                  <a:pt x="36244" y="83549"/>
                </a:cubicBezTo>
                <a:cubicBezTo>
                  <a:pt x="36227" y="83526"/>
                  <a:pt x="36203" y="83515"/>
                  <a:pt x="36178" y="83514"/>
                </a:cubicBezTo>
                <a:lnTo>
                  <a:pt x="36178" y="83514"/>
                </a:lnTo>
                <a:cubicBezTo>
                  <a:pt x="38436" y="79777"/>
                  <a:pt x="41102" y="76305"/>
                  <a:pt x="43850" y="72899"/>
                </a:cubicBezTo>
                <a:close/>
                <a:moveTo>
                  <a:pt x="124" y="0"/>
                </a:moveTo>
                <a:cubicBezTo>
                  <a:pt x="60" y="0"/>
                  <a:pt x="1" y="49"/>
                  <a:pt x="36" y="119"/>
                </a:cubicBezTo>
                <a:lnTo>
                  <a:pt x="17" y="119"/>
                </a:lnTo>
                <a:cubicBezTo>
                  <a:pt x="2955" y="8498"/>
                  <a:pt x="5989" y="16839"/>
                  <a:pt x="9135" y="25123"/>
                </a:cubicBezTo>
                <a:cubicBezTo>
                  <a:pt x="9894" y="27152"/>
                  <a:pt x="10671" y="29180"/>
                  <a:pt x="11467" y="31208"/>
                </a:cubicBezTo>
                <a:cubicBezTo>
                  <a:pt x="12168" y="33028"/>
                  <a:pt x="12794" y="34905"/>
                  <a:pt x="13647" y="36649"/>
                </a:cubicBezTo>
                <a:cubicBezTo>
                  <a:pt x="14292" y="37976"/>
                  <a:pt x="15221" y="39246"/>
                  <a:pt x="16623" y="39796"/>
                </a:cubicBezTo>
                <a:cubicBezTo>
                  <a:pt x="17283" y="40054"/>
                  <a:pt x="17979" y="40142"/>
                  <a:pt x="18690" y="40142"/>
                </a:cubicBezTo>
                <a:cubicBezTo>
                  <a:pt x="19959" y="40142"/>
                  <a:pt x="21272" y="39862"/>
                  <a:pt x="22500" y="39777"/>
                </a:cubicBezTo>
                <a:cubicBezTo>
                  <a:pt x="23246" y="39726"/>
                  <a:pt x="23995" y="39701"/>
                  <a:pt x="24747" y="39701"/>
                </a:cubicBezTo>
                <a:cubicBezTo>
                  <a:pt x="26249" y="39701"/>
                  <a:pt x="27757" y="39802"/>
                  <a:pt x="29249" y="40004"/>
                </a:cubicBezTo>
                <a:cubicBezTo>
                  <a:pt x="31106" y="40270"/>
                  <a:pt x="33021" y="40668"/>
                  <a:pt x="34727" y="41502"/>
                </a:cubicBezTo>
                <a:cubicBezTo>
                  <a:pt x="36433" y="42317"/>
                  <a:pt x="37836" y="43682"/>
                  <a:pt x="38708" y="45350"/>
                </a:cubicBezTo>
                <a:cubicBezTo>
                  <a:pt x="39580" y="46981"/>
                  <a:pt x="40054" y="48782"/>
                  <a:pt x="40471" y="50545"/>
                </a:cubicBezTo>
                <a:cubicBezTo>
                  <a:pt x="42179" y="57664"/>
                  <a:pt x="43282" y="64918"/>
                  <a:pt x="43803" y="72216"/>
                </a:cubicBezTo>
                <a:lnTo>
                  <a:pt x="43803" y="72216"/>
                </a:lnTo>
                <a:cubicBezTo>
                  <a:pt x="43494" y="72599"/>
                  <a:pt x="43186" y="72983"/>
                  <a:pt x="42879" y="73369"/>
                </a:cubicBezTo>
                <a:cubicBezTo>
                  <a:pt x="40831" y="75966"/>
                  <a:pt x="38822" y="78601"/>
                  <a:pt x="37021" y="81387"/>
                </a:cubicBezTo>
                <a:cubicBezTo>
                  <a:pt x="35277" y="84098"/>
                  <a:pt x="33571" y="87018"/>
                  <a:pt x="32471" y="90070"/>
                </a:cubicBezTo>
                <a:cubicBezTo>
                  <a:pt x="31997" y="91359"/>
                  <a:pt x="31770" y="93198"/>
                  <a:pt x="33154" y="94013"/>
                </a:cubicBezTo>
                <a:cubicBezTo>
                  <a:pt x="33534" y="94235"/>
                  <a:pt x="33946" y="94326"/>
                  <a:pt x="34367" y="94326"/>
                </a:cubicBezTo>
                <a:cubicBezTo>
                  <a:pt x="35456" y="94326"/>
                  <a:pt x="36609" y="93717"/>
                  <a:pt x="37457" y="93198"/>
                </a:cubicBezTo>
                <a:cubicBezTo>
                  <a:pt x="37514" y="93160"/>
                  <a:pt x="37533" y="93103"/>
                  <a:pt x="37514" y="93046"/>
                </a:cubicBezTo>
                <a:cubicBezTo>
                  <a:pt x="36725" y="90076"/>
                  <a:pt x="36309" y="87016"/>
                  <a:pt x="36300" y="83937"/>
                </a:cubicBezTo>
                <a:lnTo>
                  <a:pt x="36300" y="83937"/>
                </a:lnTo>
                <a:cubicBezTo>
                  <a:pt x="38208" y="86250"/>
                  <a:pt x="37579" y="89653"/>
                  <a:pt x="38348" y="92383"/>
                </a:cubicBezTo>
                <a:cubicBezTo>
                  <a:pt x="38500" y="93065"/>
                  <a:pt x="38803" y="93710"/>
                  <a:pt x="39201" y="94297"/>
                </a:cubicBezTo>
                <a:cubicBezTo>
                  <a:pt x="39289" y="94413"/>
                  <a:pt x="39407" y="94460"/>
                  <a:pt x="39532" y="94460"/>
                </a:cubicBezTo>
                <a:cubicBezTo>
                  <a:pt x="39756" y="94460"/>
                  <a:pt x="40003" y="94309"/>
                  <a:pt x="40149" y="94127"/>
                </a:cubicBezTo>
                <a:cubicBezTo>
                  <a:pt x="40490" y="93728"/>
                  <a:pt x="40566" y="93103"/>
                  <a:pt x="40547" y="92591"/>
                </a:cubicBezTo>
                <a:cubicBezTo>
                  <a:pt x="40509" y="91681"/>
                  <a:pt x="40244" y="90752"/>
                  <a:pt x="40092" y="89861"/>
                </a:cubicBezTo>
                <a:cubicBezTo>
                  <a:pt x="39670" y="87551"/>
                  <a:pt x="39266" y="85241"/>
                  <a:pt x="38846" y="82914"/>
                </a:cubicBezTo>
                <a:lnTo>
                  <a:pt x="38846" y="82914"/>
                </a:lnTo>
                <a:cubicBezTo>
                  <a:pt x="40217" y="83575"/>
                  <a:pt x="40753" y="85091"/>
                  <a:pt x="41116" y="86487"/>
                </a:cubicBezTo>
                <a:cubicBezTo>
                  <a:pt x="41305" y="87245"/>
                  <a:pt x="41438" y="88022"/>
                  <a:pt x="41628" y="88781"/>
                </a:cubicBezTo>
                <a:cubicBezTo>
                  <a:pt x="41760" y="89349"/>
                  <a:pt x="41874" y="90146"/>
                  <a:pt x="42443" y="90468"/>
                </a:cubicBezTo>
                <a:cubicBezTo>
                  <a:pt x="42589" y="90550"/>
                  <a:pt x="42735" y="90587"/>
                  <a:pt x="42876" y="90587"/>
                </a:cubicBezTo>
                <a:cubicBezTo>
                  <a:pt x="43193" y="90587"/>
                  <a:pt x="43484" y="90402"/>
                  <a:pt x="43694" y="90127"/>
                </a:cubicBezTo>
                <a:cubicBezTo>
                  <a:pt x="44168" y="89539"/>
                  <a:pt x="44225" y="88781"/>
                  <a:pt x="44263" y="88060"/>
                </a:cubicBezTo>
                <a:cubicBezTo>
                  <a:pt x="44376" y="85842"/>
                  <a:pt x="44433" y="83624"/>
                  <a:pt x="44433" y="81425"/>
                </a:cubicBezTo>
                <a:cubicBezTo>
                  <a:pt x="44433" y="78462"/>
                  <a:pt x="44333" y="75502"/>
                  <a:pt x="44134" y="72549"/>
                </a:cubicBezTo>
                <a:lnTo>
                  <a:pt x="44134" y="72549"/>
                </a:lnTo>
                <a:cubicBezTo>
                  <a:pt x="45525" y="70831"/>
                  <a:pt x="46934" y="69129"/>
                  <a:pt x="48319" y="67416"/>
                </a:cubicBezTo>
                <a:cubicBezTo>
                  <a:pt x="50916" y="64213"/>
                  <a:pt x="53457" y="60952"/>
                  <a:pt x="55694" y="57464"/>
                </a:cubicBezTo>
                <a:cubicBezTo>
                  <a:pt x="55812" y="57293"/>
                  <a:pt x="55657" y="57122"/>
                  <a:pt x="55493" y="57122"/>
                </a:cubicBezTo>
                <a:cubicBezTo>
                  <a:pt x="55421" y="57122"/>
                  <a:pt x="55348" y="57155"/>
                  <a:pt x="55295" y="57236"/>
                </a:cubicBezTo>
                <a:cubicBezTo>
                  <a:pt x="51966" y="62402"/>
                  <a:pt x="47953" y="67087"/>
                  <a:pt x="44086" y="71866"/>
                </a:cubicBezTo>
                <a:lnTo>
                  <a:pt x="44086" y="71866"/>
                </a:lnTo>
                <a:cubicBezTo>
                  <a:pt x="43682" y="66321"/>
                  <a:pt x="42926" y="60806"/>
                  <a:pt x="41817" y="55360"/>
                </a:cubicBezTo>
                <a:cubicBezTo>
                  <a:pt x="41400" y="53255"/>
                  <a:pt x="40945" y="51132"/>
                  <a:pt x="40376" y="49066"/>
                </a:cubicBezTo>
                <a:cubicBezTo>
                  <a:pt x="39921" y="47379"/>
                  <a:pt x="39315" y="45673"/>
                  <a:pt x="38310" y="44213"/>
                </a:cubicBezTo>
                <a:cubicBezTo>
                  <a:pt x="36130" y="41104"/>
                  <a:pt x="32301" y="40175"/>
                  <a:pt x="28737" y="39739"/>
                </a:cubicBezTo>
                <a:cubicBezTo>
                  <a:pt x="27406" y="39567"/>
                  <a:pt x="26076" y="39485"/>
                  <a:pt x="24745" y="39485"/>
                </a:cubicBezTo>
                <a:cubicBezTo>
                  <a:pt x="23877" y="39485"/>
                  <a:pt x="23008" y="39520"/>
                  <a:pt x="22140" y="39587"/>
                </a:cubicBezTo>
                <a:cubicBezTo>
                  <a:pt x="21041" y="39680"/>
                  <a:pt x="19854" y="39911"/>
                  <a:pt x="18707" y="39911"/>
                </a:cubicBezTo>
                <a:cubicBezTo>
                  <a:pt x="17736" y="39911"/>
                  <a:pt x="16794" y="39745"/>
                  <a:pt x="15960" y="39189"/>
                </a:cubicBezTo>
                <a:cubicBezTo>
                  <a:pt x="14519" y="38204"/>
                  <a:pt x="13780" y="36479"/>
                  <a:pt x="13173" y="34924"/>
                </a:cubicBezTo>
                <a:cubicBezTo>
                  <a:pt x="12339" y="32820"/>
                  <a:pt x="11543" y="30735"/>
                  <a:pt x="10728" y="28630"/>
                </a:cubicBezTo>
                <a:cubicBezTo>
                  <a:pt x="7505" y="20194"/>
                  <a:pt x="4377" y="11721"/>
                  <a:pt x="1344" y="3228"/>
                </a:cubicBezTo>
                <a:cubicBezTo>
                  <a:pt x="965" y="2166"/>
                  <a:pt x="586" y="1124"/>
                  <a:pt x="226" y="62"/>
                </a:cubicBezTo>
                <a:cubicBezTo>
                  <a:pt x="204" y="19"/>
                  <a:pt x="163" y="0"/>
                  <a:pt x="124" y="0"/>
                </a:cubicBezTo>
                <a:close/>
              </a:path>
            </a:pathLst>
          </a:custGeom>
          <a:solidFill>
            <a:srgbClr val="1C5F6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58" name="Google Shape;458;p7"/>
          <p:cNvSpPr/>
          <p:nvPr/>
        </p:nvSpPr>
        <p:spPr>
          <a:xfrm rot="-7689947">
            <a:off x="10763101" y="6130722"/>
            <a:ext cx="3019985" cy="2887660"/>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C8DA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570060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459"/>
        <p:cNvGrpSpPr/>
        <p:nvPr/>
      </p:nvGrpSpPr>
      <p:grpSpPr>
        <a:xfrm>
          <a:off x="0" y="0"/>
          <a:ext cx="0" cy="0"/>
          <a:chOff x="0" y="0"/>
          <a:chExt cx="0" cy="0"/>
        </a:xfrm>
      </p:grpSpPr>
      <p:pic>
        <p:nvPicPr>
          <p:cNvPr id="460" name="Google Shape;460;p8"/>
          <p:cNvPicPr preferRelativeResize="0"/>
          <p:nvPr/>
        </p:nvPicPr>
        <p:blipFill>
          <a:blip r:embed="rId2">
            <a:alphaModFix amt="74000"/>
          </a:blip>
          <a:stretch>
            <a:fillRect/>
          </a:stretch>
        </p:blipFill>
        <p:spPr>
          <a:xfrm rot="-10162003" flipH="1">
            <a:off x="401491" y="75521"/>
            <a:ext cx="3859828" cy="3457763"/>
          </a:xfrm>
          <a:prstGeom prst="rect">
            <a:avLst/>
          </a:prstGeom>
          <a:noFill/>
          <a:ln>
            <a:noFill/>
          </a:ln>
        </p:spPr>
      </p:pic>
      <p:pic>
        <p:nvPicPr>
          <p:cNvPr id="461" name="Google Shape;461;p8"/>
          <p:cNvPicPr preferRelativeResize="0"/>
          <p:nvPr/>
        </p:nvPicPr>
        <p:blipFill>
          <a:blip r:embed="rId3">
            <a:alphaModFix amt="33000"/>
          </a:blip>
          <a:stretch>
            <a:fillRect/>
          </a:stretch>
        </p:blipFill>
        <p:spPr>
          <a:xfrm rot="10800000" flipH="1">
            <a:off x="3078823" y="5"/>
            <a:ext cx="8153165" cy="6858000"/>
          </a:xfrm>
          <a:prstGeom prst="rect">
            <a:avLst/>
          </a:prstGeom>
          <a:noFill/>
          <a:ln>
            <a:noFill/>
          </a:ln>
        </p:spPr>
      </p:pic>
      <p:pic>
        <p:nvPicPr>
          <p:cNvPr id="462" name="Google Shape;462;p8"/>
          <p:cNvPicPr preferRelativeResize="0"/>
          <p:nvPr/>
        </p:nvPicPr>
        <p:blipFill>
          <a:blip r:embed="rId4">
            <a:alphaModFix amt="58000"/>
          </a:blip>
          <a:stretch>
            <a:fillRect/>
          </a:stretch>
        </p:blipFill>
        <p:spPr>
          <a:xfrm rot="-8962532">
            <a:off x="10071847" y="3136699"/>
            <a:ext cx="1950408" cy="4678872"/>
          </a:xfrm>
          <a:prstGeom prst="rect">
            <a:avLst/>
          </a:prstGeom>
          <a:noFill/>
          <a:ln>
            <a:noFill/>
          </a:ln>
        </p:spPr>
      </p:pic>
      <p:pic>
        <p:nvPicPr>
          <p:cNvPr id="463" name="Google Shape;463;p8"/>
          <p:cNvPicPr preferRelativeResize="0"/>
          <p:nvPr/>
        </p:nvPicPr>
        <p:blipFill>
          <a:blip r:embed="rId5">
            <a:alphaModFix amt="62000"/>
          </a:blip>
          <a:stretch>
            <a:fillRect/>
          </a:stretch>
        </p:blipFill>
        <p:spPr>
          <a:xfrm rot="-10162003" flipH="1">
            <a:off x="-1454809" y="-1511679"/>
            <a:ext cx="3859828" cy="3457763"/>
          </a:xfrm>
          <a:prstGeom prst="rect">
            <a:avLst/>
          </a:prstGeom>
          <a:noFill/>
          <a:ln>
            <a:noFill/>
          </a:ln>
        </p:spPr>
      </p:pic>
      <p:sp>
        <p:nvSpPr>
          <p:cNvPr id="464" name="Google Shape;464;p8"/>
          <p:cNvSpPr/>
          <p:nvPr/>
        </p:nvSpPr>
        <p:spPr>
          <a:xfrm rot="-6681487">
            <a:off x="10725830" y="3454541"/>
            <a:ext cx="3020031" cy="2887704"/>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C8DA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465" name="Google Shape;465;p8"/>
          <p:cNvGrpSpPr/>
          <p:nvPr/>
        </p:nvGrpSpPr>
        <p:grpSpPr>
          <a:xfrm rot="8100046">
            <a:off x="-16039" y="4600882"/>
            <a:ext cx="1792489" cy="2660436"/>
            <a:chOff x="272875" y="1527563"/>
            <a:chExt cx="255950" cy="455000"/>
          </a:xfrm>
        </p:grpSpPr>
        <p:sp>
          <p:nvSpPr>
            <p:cNvPr id="466" name="Google Shape;466;p8"/>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7" name="Google Shape;467;p8"/>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8" name="Google Shape;468;p8"/>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9" name="Google Shape;469;p8"/>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0" name="Google Shape;470;p8"/>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1" name="Google Shape;471;p8"/>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2" name="Google Shape;472;p8"/>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3" name="Google Shape;473;p8"/>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4" name="Google Shape;474;p8"/>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5" name="Google Shape;475;p8"/>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6" name="Google Shape;476;p8"/>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7" name="Google Shape;477;p8"/>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8" name="Google Shape;478;p8"/>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9" name="Google Shape;479;p8"/>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0" name="Google Shape;480;p8"/>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1" name="Google Shape;481;p8"/>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2" name="Google Shape;482;p8"/>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3" name="Google Shape;483;p8"/>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4" name="Google Shape;484;p8"/>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5" name="Google Shape;485;p8"/>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6" name="Google Shape;486;p8"/>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7" name="Google Shape;487;p8"/>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8" name="Google Shape;488;p8"/>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9" name="Google Shape;489;p8"/>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0" name="Google Shape;490;p8"/>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1" name="Google Shape;491;p8"/>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2" name="Google Shape;492;p8"/>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3" name="Google Shape;493;p8"/>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4" name="Google Shape;494;p8"/>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5" name="Google Shape;495;p8"/>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6" name="Google Shape;496;p8"/>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7" name="Google Shape;497;p8"/>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8" name="Google Shape;498;p8"/>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9" name="Google Shape;499;p8"/>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0" name="Google Shape;500;p8"/>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01" name="Google Shape;501;p8"/>
          <p:cNvGrpSpPr/>
          <p:nvPr/>
        </p:nvGrpSpPr>
        <p:grpSpPr>
          <a:xfrm rot="-987768">
            <a:off x="10335757" y="-355038"/>
            <a:ext cx="1792479" cy="2660411"/>
            <a:chOff x="272875" y="1527563"/>
            <a:chExt cx="255950" cy="455000"/>
          </a:xfrm>
        </p:grpSpPr>
        <p:sp>
          <p:nvSpPr>
            <p:cNvPr id="502" name="Google Shape;502;p8"/>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3" name="Google Shape;503;p8"/>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4" name="Google Shape;504;p8"/>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5" name="Google Shape;505;p8"/>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6" name="Google Shape;506;p8"/>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7" name="Google Shape;507;p8"/>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8" name="Google Shape;508;p8"/>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9" name="Google Shape;509;p8"/>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0" name="Google Shape;510;p8"/>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1" name="Google Shape;511;p8"/>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2" name="Google Shape;512;p8"/>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3" name="Google Shape;513;p8"/>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4" name="Google Shape;514;p8"/>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5" name="Google Shape;515;p8"/>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6" name="Google Shape;516;p8"/>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7" name="Google Shape;517;p8"/>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8" name="Google Shape;518;p8"/>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9" name="Google Shape;519;p8"/>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0" name="Google Shape;520;p8"/>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1" name="Google Shape;521;p8"/>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2" name="Google Shape;522;p8"/>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3" name="Google Shape;523;p8"/>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4" name="Google Shape;524;p8"/>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5" name="Google Shape;525;p8"/>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6" name="Google Shape;526;p8"/>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7" name="Google Shape;527;p8"/>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8" name="Google Shape;528;p8"/>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9" name="Google Shape;529;p8"/>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0" name="Google Shape;530;p8"/>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1" name="Google Shape;531;p8"/>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2" name="Google Shape;532;p8"/>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3" name="Google Shape;533;p8"/>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4" name="Google Shape;534;p8"/>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5" name="Google Shape;535;p8"/>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6" name="Google Shape;536;p8"/>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537" name="Google Shape;537;p8"/>
          <p:cNvPicPr preferRelativeResize="0"/>
          <p:nvPr/>
        </p:nvPicPr>
        <p:blipFill>
          <a:blip r:embed="rId6">
            <a:alphaModFix amt="62000"/>
          </a:blip>
          <a:stretch>
            <a:fillRect/>
          </a:stretch>
        </p:blipFill>
        <p:spPr>
          <a:xfrm rot="5400000">
            <a:off x="1405899" y="-445895"/>
            <a:ext cx="5966183" cy="6858003"/>
          </a:xfrm>
          <a:prstGeom prst="rect">
            <a:avLst/>
          </a:prstGeom>
          <a:noFill/>
          <a:ln>
            <a:noFill/>
          </a:ln>
        </p:spPr>
      </p:pic>
      <p:sp>
        <p:nvSpPr>
          <p:cNvPr id="538" name="Google Shape;538;p8"/>
          <p:cNvSpPr txBox="1">
            <a:spLocks noGrp="1"/>
          </p:cNvSpPr>
          <p:nvPr>
            <p:ph type="title"/>
          </p:nvPr>
        </p:nvSpPr>
        <p:spPr>
          <a:xfrm>
            <a:off x="1850800" y="1742800"/>
            <a:ext cx="8490400" cy="33724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8000"/>
            </a:lvl1pPr>
            <a:lvl2pPr lvl="1">
              <a:spcBef>
                <a:spcPts val="0"/>
              </a:spcBef>
              <a:spcAft>
                <a:spcPts val="0"/>
              </a:spcAft>
              <a:buSzPts val="4800"/>
              <a:buNone/>
              <a:defRPr sz="6400"/>
            </a:lvl2pPr>
            <a:lvl3pPr lvl="2">
              <a:spcBef>
                <a:spcPts val="0"/>
              </a:spcBef>
              <a:spcAft>
                <a:spcPts val="0"/>
              </a:spcAft>
              <a:buSzPts val="4800"/>
              <a:buNone/>
              <a:defRPr sz="6400"/>
            </a:lvl3pPr>
            <a:lvl4pPr lvl="3">
              <a:spcBef>
                <a:spcPts val="0"/>
              </a:spcBef>
              <a:spcAft>
                <a:spcPts val="0"/>
              </a:spcAft>
              <a:buSzPts val="4800"/>
              <a:buNone/>
              <a:defRPr sz="6400"/>
            </a:lvl4pPr>
            <a:lvl5pPr lvl="4">
              <a:spcBef>
                <a:spcPts val="0"/>
              </a:spcBef>
              <a:spcAft>
                <a:spcPts val="0"/>
              </a:spcAft>
              <a:buSzPts val="4800"/>
              <a:buNone/>
              <a:defRPr sz="6400"/>
            </a:lvl5pPr>
            <a:lvl6pPr lvl="5">
              <a:spcBef>
                <a:spcPts val="0"/>
              </a:spcBef>
              <a:spcAft>
                <a:spcPts val="0"/>
              </a:spcAft>
              <a:buSzPts val="4800"/>
              <a:buNone/>
              <a:defRPr sz="6400"/>
            </a:lvl6pPr>
            <a:lvl7pPr lvl="6">
              <a:spcBef>
                <a:spcPts val="0"/>
              </a:spcBef>
              <a:spcAft>
                <a:spcPts val="0"/>
              </a:spcAft>
              <a:buSzPts val="4800"/>
              <a:buNone/>
              <a:defRPr sz="6400"/>
            </a:lvl7pPr>
            <a:lvl8pPr lvl="7">
              <a:spcBef>
                <a:spcPts val="0"/>
              </a:spcBef>
              <a:spcAft>
                <a:spcPts val="0"/>
              </a:spcAft>
              <a:buSzPts val="4800"/>
              <a:buNone/>
              <a:defRPr sz="6400"/>
            </a:lvl8pPr>
            <a:lvl9pPr lvl="8">
              <a:spcBef>
                <a:spcPts val="0"/>
              </a:spcBef>
              <a:spcAft>
                <a:spcPts val="0"/>
              </a:spcAft>
              <a:buSzPts val="4800"/>
              <a:buNone/>
              <a:defRPr sz="6400"/>
            </a:lvl9pPr>
          </a:lstStyle>
          <a:p>
            <a:endParaRPr/>
          </a:p>
        </p:txBody>
      </p:sp>
      <p:sp>
        <p:nvSpPr>
          <p:cNvPr id="539" name="Google Shape;539;p8"/>
          <p:cNvSpPr/>
          <p:nvPr/>
        </p:nvSpPr>
        <p:spPr>
          <a:xfrm rot="231922" flipH="1">
            <a:off x="-1585658" y="-4620776"/>
            <a:ext cx="6165251" cy="9675935"/>
          </a:xfrm>
          <a:custGeom>
            <a:avLst/>
            <a:gdLst/>
            <a:ahLst/>
            <a:cxnLst/>
            <a:rect l="l" t="t" r="r" b="b"/>
            <a:pathLst>
              <a:path w="55812" h="94461" extrusionOk="0">
                <a:moveTo>
                  <a:pt x="36054" y="83719"/>
                </a:moveTo>
                <a:cubicBezTo>
                  <a:pt x="36059" y="85810"/>
                  <a:pt x="36230" y="87883"/>
                  <a:pt x="36585" y="89937"/>
                </a:cubicBezTo>
                <a:cubicBezTo>
                  <a:pt x="36680" y="90449"/>
                  <a:pt x="36775" y="90942"/>
                  <a:pt x="36888" y="91454"/>
                </a:cubicBezTo>
                <a:cubicBezTo>
                  <a:pt x="36926" y="91719"/>
                  <a:pt x="37002" y="91984"/>
                  <a:pt x="37059" y="92250"/>
                </a:cubicBezTo>
                <a:cubicBezTo>
                  <a:pt x="37097" y="92439"/>
                  <a:pt x="37305" y="92856"/>
                  <a:pt x="37211" y="93046"/>
                </a:cubicBezTo>
                <a:cubicBezTo>
                  <a:pt x="37154" y="93160"/>
                  <a:pt x="36831" y="93255"/>
                  <a:pt x="36718" y="93311"/>
                </a:cubicBezTo>
                <a:cubicBezTo>
                  <a:pt x="36509" y="93425"/>
                  <a:pt x="36282" y="93539"/>
                  <a:pt x="36035" y="93634"/>
                </a:cubicBezTo>
                <a:cubicBezTo>
                  <a:pt x="35599" y="93804"/>
                  <a:pt x="35144" y="93937"/>
                  <a:pt x="34689" y="93994"/>
                </a:cubicBezTo>
                <a:cubicBezTo>
                  <a:pt x="34597" y="94004"/>
                  <a:pt x="34505" y="94009"/>
                  <a:pt x="34414" y="94009"/>
                </a:cubicBezTo>
                <a:cubicBezTo>
                  <a:pt x="33623" y="94009"/>
                  <a:pt x="32889" y="93638"/>
                  <a:pt x="32566" y="92856"/>
                </a:cubicBezTo>
                <a:cubicBezTo>
                  <a:pt x="32244" y="92041"/>
                  <a:pt x="32471" y="91093"/>
                  <a:pt x="32756" y="90297"/>
                </a:cubicBezTo>
                <a:cubicBezTo>
                  <a:pt x="33362" y="88572"/>
                  <a:pt x="34234" y="86923"/>
                  <a:pt x="35125" y="85331"/>
                </a:cubicBezTo>
                <a:cubicBezTo>
                  <a:pt x="35426" y="84788"/>
                  <a:pt x="35736" y="84251"/>
                  <a:pt x="36054" y="83719"/>
                </a:cubicBezTo>
                <a:close/>
                <a:moveTo>
                  <a:pt x="43850" y="72899"/>
                </a:moveTo>
                <a:cubicBezTo>
                  <a:pt x="43926" y="74041"/>
                  <a:pt x="43988" y="75183"/>
                  <a:pt x="44035" y="76326"/>
                </a:cubicBezTo>
                <a:cubicBezTo>
                  <a:pt x="44111" y="78487"/>
                  <a:pt x="44149" y="80629"/>
                  <a:pt x="44130" y="82790"/>
                </a:cubicBezTo>
                <a:cubicBezTo>
                  <a:pt x="44111" y="83871"/>
                  <a:pt x="44092" y="84970"/>
                  <a:pt x="44054" y="86051"/>
                </a:cubicBezTo>
                <a:cubicBezTo>
                  <a:pt x="44016" y="87037"/>
                  <a:pt x="44092" y="88117"/>
                  <a:pt x="43864" y="89065"/>
                </a:cubicBezTo>
                <a:cubicBezTo>
                  <a:pt x="43789" y="89463"/>
                  <a:pt x="43599" y="89823"/>
                  <a:pt x="43334" y="90127"/>
                </a:cubicBezTo>
                <a:cubicBezTo>
                  <a:pt x="43194" y="90249"/>
                  <a:pt x="43052" y="90301"/>
                  <a:pt x="42914" y="90301"/>
                </a:cubicBezTo>
                <a:cubicBezTo>
                  <a:pt x="42585" y="90301"/>
                  <a:pt x="42287" y="90001"/>
                  <a:pt x="42139" y="89653"/>
                </a:cubicBezTo>
                <a:cubicBezTo>
                  <a:pt x="41874" y="88970"/>
                  <a:pt x="41760" y="88193"/>
                  <a:pt x="41609" y="87473"/>
                </a:cubicBezTo>
                <a:cubicBezTo>
                  <a:pt x="41324" y="86165"/>
                  <a:pt x="41021" y="84724"/>
                  <a:pt x="40149" y="83643"/>
                </a:cubicBezTo>
                <a:cubicBezTo>
                  <a:pt x="39770" y="83169"/>
                  <a:pt x="39277" y="82809"/>
                  <a:pt x="38708" y="82582"/>
                </a:cubicBezTo>
                <a:cubicBezTo>
                  <a:pt x="38695" y="82577"/>
                  <a:pt x="38683" y="82574"/>
                  <a:pt x="38671" y="82574"/>
                </a:cubicBezTo>
                <a:cubicBezTo>
                  <a:pt x="38594" y="82574"/>
                  <a:pt x="38540" y="82668"/>
                  <a:pt x="38557" y="82733"/>
                </a:cubicBezTo>
                <a:cubicBezTo>
                  <a:pt x="38917" y="84667"/>
                  <a:pt x="39277" y="86601"/>
                  <a:pt x="39618" y="88534"/>
                </a:cubicBezTo>
                <a:lnTo>
                  <a:pt x="40149" y="91397"/>
                </a:lnTo>
                <a:cubicBezTo>
                  <a:pt x="40263" y="92136"/>
                  <a:pt x="40452" y="92875"/>
                  <a:pt x="40187" y="93596"/>
                </a:cubicBezTo>
                <a:cubicBezTo>
                  <a:pt x="40092" y="93861"/>
                  <a:pt x="39921" y="94183"/>
                  <a:pt x="39618" y="94240"/>
                </a:cubicBezTo>
                <a:cubicBezTo>
                  <a:pt x="39604" y="94243"/>
                  <a:pt x="39590" y="94244"/>
                  <a:pt x="39576" y="94244"/>
                </a:cubicBezTo>
                <a:cubicBezTo>
                  <a:pt x="39294" y="94244"/>
                  <a:pt x="39081" y="93717"/>
                  <a:pt x="38955" y="93482"/>
                </a:cubicBezTo>
                <a:cubicBezTo>
                  <a:pt x="38670" y="92856"/>
                  <a:pt x="38462" y="92193"/>
                  <a:pt x="38348" y="91511"/>
                </a:cubicBezTo>
                <a:cubicBezTo>
                  <a:pt x="38083" y="90146"/>
                  <a:pt x="38045" y="88762"/>
                  <a:pt x="37855" y="87397"/>
                </a:cubicBezTo>
                <a:cubicBezTo>
                  <a:pt x="37647" y="85994"/>
                  <a:pt x="37230" y="84610"/>
                  <a:pt x="36244" y="83549"/>
                </a:cubicBezTo>
                <a:cubicBezTo>
                  <a:pt x="36227" y="83526"/>
                  <a:pt x="36203" y="83515"/>
                  <a:pt x="36178" y="83514"/>
                </a:cubicBezTo>
                <a:lnTo>
                  <a:pt x="36178" y="83514"/>
                </a:lnTo>
                <a:cubicBezTo>
                  <a:pt x="38436" y="79777"/>
                  <a:pt x="41102" y="76305"/>
                  <a:pt x="43850" y="72899"/>
                </a:cubicBezTo>
                <a:close/>
                <a:moveTo>
                  <a:pt x="124" y="0"/>
                </a:moveTo>
                <a:cubicBezTo>
                  <a:pt x="60" y="0"/>
                  <a:pt x="1" y="49"/>
                  <a:pt x="36" y="119"/>
                </a:cubicBezTo>
                <a:lnTo>
                  <a:pt x="17" y="119"/>
                </a:lnTo>
                <a:cubicBezTo>
                  <a:pt x="2955" y="8498"/>
                  <a:pt x="5989" y="16839"/>
                  <a:pt x="9135" y="25123"/>
                </a:cubicBezTo>
                <a:cubicBezTo>
                  <a:pt x="9894" y="27152"/>
                  <a:pt x="10671" y="29180"/>
                  <a:pt x="11467" y="31208"/>
                </a:cubicBezTo>
                <a:cubicBezTo>
                  <a:pt x="12168" y="33028"/>
                  <a:pt x="12794" y="34905"/>
                  <a:pt x="13647" y="36649"/>
                </a:cubicBezTo>
                <a:cubicBezTo>
                  <a:pt x="14292" y="37976"/>
                  <a:pt x="15221" y="39246"/>
                  <a:pt x="16623" y="39796"/>
                </a:cubicBezTo>
                <a:cubicBezTo>
                  <a:pt x="17283" y="40054"/>
                  <a:pt x="17979" y="40142"/>
                  <a:pt x="18690" y="40142"/>
                </a:cubicBezTo>
                <a:cubicBezTo>
                  <a:pt x="19959" y="40142"/>
                  <a:pt x="21272" y="39862"/>
                  <a:pt x="22500" y="39777"/>
                </a:cubicBezTo>
                <a:cubicBezTo>
                  <a:pt x="23246" y="39726"/>
                  <a:pt x="23995" y="39701"/>
                  <a:pt x="24747" y="39701"/>
                </a:cubicBezTo>
                <a:cubicBezTo>
                  <a:pt x="26249" y="39701"/>
                  <a:pt x="27757" y="39802"/>
                  <a:pt x="29249" y="40004"/>
                </a:cubicBezTo>
                <a:cubicBezTo>
                  <a:pt x="31106" y="40270"/>
                  <a:pt x="33021" y="40668"/>
                  <a:pt x="34727" y="41502"/>
                </a:cubicBezTo>
                <a:cubicBezTo>
                  <a:pt x="36433" y="42317"/>
                  <a:pt x="37836" y="43682"/>
                  <a:pt x="38708" y="45350"/>
                </a:cubicBezTo>
                <a:cubicBezTo>
                  <a:pt x="39580" y="46981"/>
                  <a:pt x="40054" y="48782"/>
                  <a:pt x="40471" y="50545"/>
                </a:cubicBezTo>
                <a:cubicBezTo>
                  <a:pt x="42179" y="57664"/>
                  <a:pt x="43282" y="64918"/>
                  <a:pt x="43803" y="72216"/>
                </a:cubicBezTo>
                <a:lnTo>
                  <a:pt x="43803" y="72216"/>
                </a:lnTo>
                <a:cubicBezTo>
                  <a:pt x="43494" y="72599"/>
                  <a:pt x="43186" y="72983"/>
                  <a:pt x="42879" y="73369"/>
                </a:cubicBezTo>
                <a:cubicBezTo>
                  <a:pt x="40831" y="75966"/>
                  <a:pt x="38822" y="78601"/>
                  <a:pt x="37021" y="81387"/>
                </a:cubicBezTo>
                <a:cubicBezTo>
                  <a:pt x="35277" y="84098"/>
                  <a:pt x="33571" y="87018"/>
                  <a:pt x="32471" y="90070"/>
                </a:cubicBezTo>
                <a:cubicBezTo>
                  <a:pt x="31997" y="91359"/>
                  <a:pt x="31770" y="93198"/>
                  <a:pt x="33154" y="94013"/>
                </a:cubicBezTo>
                <a:cubicBezTo>
                  <a:pt x="33534" y="94235"/>
                  <a:pt x="33946" y="94326"/>
                  <a:pt x="34367" y="94326"/>
                </a:cubicBezTo>
                <a:cubicBezTo>
                  <a:pt x="35456" y="94326"/>
                  <a:pt x="36609" y="93717"/>
                  <a:pt x="37457" y="93198"/>
                </a:cubicBezTo>
                <a:cubicBezTo>
                  <a:pt x="37514" y="93160"/>
                  <a:pt x="37533" y="93103"/>
                  <a:pt x="37514" y="93046"/>
                </a:cubicBezTo>
                <a:cubicBezTo>
                  <a:pt x="36725" y="90076"/>
                  <a:pt x="36309" y="87016"/>
                  <a:pt x="36300" y="83937"/>
                </a:cubicBezTo>
                <a:lnTo>
                  <a:pt x="36300" y="83937"/>
                </a:lnTo>
                <a:cubicBezTo>
                  <a:pt x="38208" y="86250"/>
                  <a:pt x="37579" y="89653"/>
                  <a:pt x="38348" y="92383"/>
                </a:cubicBezTo>
                <a:cubicBezTo>
                  <a:pt x="38500" y="93065"/>
                  <a:pt x="38803" y="93710"/>
                  <a:pt x="39201" y="94297"/>
                </a:cubicBezTo>
                <a:cubicBezTo>
                  <a:pt x="39289" y="94413"/>
                  <a:pt x="39407" y="94460"/>
                  <a:pt x="39532" y="94460"/>
                </a:cubicBezTo>
                <a:cubicBezTo>
                  <a:pt x="39756" y="94460"/>
                  <a:pt x="40003" y="94309"/>
                  <a:pt x="40149" y="94127"/>
                </a:cubicBezTo>
                <a:cubicBezTo>
                  <a:pt x="40490" y="93728"/>
                  <a:pt x="40566" y="93103"/>
                  <a:pt x="40547" y="92591"/>
                </a:cubicBezTo>
                <a:cubicBezTo>
                  <a:pt x="40509" y="91681"/>
                  <a:pt x="40244" y="90752"/>
                  <a:pt x="40092" y="89861"/>
                </a:cubicBezTo>
                <a:cubicBezTo>
                  <a:pt x="39670" y="87551"/>
                  <a:pt x="39266" y="85241"/>
                  <a:pt x="38846" y="82914"/>
                </a:cubicBezTo>
                <a:lnTo>
                  <a:pt x="38846" y="82914"/>
                </a:lnTo>
                <a:cubicBezTo>
                  <a:pt x="40217" y="83575"/>
                  <a:pt x="40753" y="85091"/>
                  <a:pt x="41116" y="86487"/>
                </a:cubicBezTo>
                <a:cubicBezTo>
                  <a:pt x="41305" y="87245"/>
                  <a:pt x="41438" y="88022"/>
                  <a:pt x="41628" y="88781"/>
                </a:cubicBezTo>
                <a:cubicBezTo>
                  <a:pt x="41760" y="89349"/>
                  <a:pt x="41874" y="90146"/>
                  <a:pt x="42443" y="90468"/>
                </a:cubicBezTo>
                <a:cubicBezTo>
                  <a:pt x="42589" y="90550"/>
                  <a:pt x="42735" y="90587"/>
                  <a:pt x="42876" y="90587"/>
                </a:cubicBezTo>
                <a:cubicBezTo>
                  <a:pt x="43193" y="90587"/>
                  <a:pt x="43484" y="90402"/>
                  <a:pt x="43694" y="90127"/>
                </a:cubicBezTo>
                <a:cubicBezTo>
                  <a:pt x="44168" y="89539"/>
                  <a:pt x="44225" y="88781"/>
                  <a:pt x="44263" y="88060"/>
                </a:cubicBezTo>
                <a:cubicBezTo>
                  <a:pt x="44376" y="85842"/>
                  <a:pt x="44433" y="83624"/>
                  <a:pt x="44433" y="81425"/>
                </a:cubicBezTo>
                <a:cubicBezTo>
                  <a:pt x="44433" y="78462"/>
                  <a:pt x="44333" y="75502"/>
                  <a:pt x="44134" y="72549"/>
                </a:cubicBezTo>
                <a:lnTo>
                  <a:pt x="44134" y="72549"/>
                </a:lnTo>
                <a:cubicBezTo>
                  <a:pt x="45525" y="70831"/>
                  <a:pt x="46934" y="69129"/>
                  <a:pt x="48319" y="67416"/>
                </a:cubicBezTo>
                <a:cubicBezTo>
                  <a:pt x="50916" y="64213"/>
                  <a:pt x="53457" y="60952"/>
                  <a:pt x="55694" y="57464"/>
                </a:cubicBezTo>
                <a:cubicBezTo>
                  <a:pt x="55812" y="57293"/>
                  <a:pt x="55657" y="57122"/>
                  <a:pt x="55493" y="57122"/>
                </a:cubicBezTo>
                <a:cubicBezTo>
                  <a:pt x="55421" y="57122"/>
                  <a:pt x="55348" y="57155"/>
                  <a:pt x="55295" y="57236"/>
                </a:cubicBezTo>
                <a:cubicBezTo>
                  <a:pt x="51966" y="62402"/>
                  <a:pt x="47953" y="67087"/>
                  <a:pt x="44086" y="71866"/>
                </a:cubicBezTo>
                <a:lnTo>
                  <a:pt x="44086" y="71866"/>
                </a:lnTo>
                <a:cubicBezTo>
                  <a:pt x="43682" y="66321"/>
                  <a:pt x="42926" y="60806"/>
                  <a:pt x="41817" y="55360"/>
                </a:cubicBezTo>
                <a:cubicBezTo>
                  <a:pt x="41400" y="53255"/>
                  <a:pt x="40945" y="51132"/>
                  <a:pt x="40376" y="49066"/>
                </a:cubicBezTo>
                <a:cubicBezTo>
                  <a:pt x="39921" y="47379"/>
                  <a:pt x="39315" y="45673"/>
                  <a:pt x="38310" y="44213"/>
                </a:cubicBezTo>
                <a:cubicBezTo>
                  <a:pt x="36130" y="41104"/>
                  <a:pt x="32301" y="40175"/>
                  <a:pt x="28737" y="39739"/>
                </a:cubicBezTo>
                <a:cubicBezTo>
                  <a:pt x="27406" y="39567"/>
                  <a:pt x="26076" y="39485"/>
                  <a:pt x="24745" y="39485"/>
                </a:cubicBezTo>
                <a:cubicBezTo>
                  <a:pt x="23877" y="39485"/>
                  <a:pt x="23008" y="39520"/>
                  <a:pt x="22140" y="39587"/>
                </a:cubicBezTo>
                <a:cubicBezTo>
                  <a:pt x="21041" y="39680"/>
                  <a:pt x="19854" y="39911"/>
                  <a:pt x="18707" y="39911"/>
                </a:cubicBezTo>
                <a:cubicBezTo>
                  <a:pt x="17736" y="39911"/>
                  <a:pt x="16794" y="39745"/>
                  <a:pt x="15960" y="39189"/>
                </a:cubicBezTo>
                <a:cubicBezTo>
                  <a:pt x="14519" y="38204"/>
                  <a:pt x="13780" y="36479"/>
                  <a:pt x="13173" y="34924"/>
                </a:cubicBezTo>
                <a:cubicBezTo>
                  <a:pt x="12339" y="32820"/>
                  <a:pt x="11543" y="30735"/>
                  <a:pt x="10728" y="28630"/>
                </a:cubicBezTo>
                <a:cubicBezTo>
                  <a:pt x="7505" y="20194"/>
                  <a:pt x="4377" y="11721"/>
                  <a:pt x="1344" y="3228"/>
                </a:cubicBezTo>
                <a:cubicBezTo>
                  <a:pt x="965" y="2166"/>
                  <a:pt x="586" y="1124"/>
                  <a:pt x="226" y="62"/>
                </a:cubicBezTo>
                <a:cubicBezTo>
                  <a:pt x="204" y="19"/>
                  <a:pt x="163" y="0"/>
                  <a:pt x="124" y="0"/>
                </a:cubicBezTo>
                <a:close/>
              </a:path>
            </a:pathLst>
          </a:custGeom>
          <a:solidFill>
            <a:srgbClr val="1C5F6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33519562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540"/>
        <p:cNvGrpSpPr/>
        <p:nvPr/>
      </p:nvGrpSpPr>
      <p:grpSpPr>
        <a:xfrm>
          <a:off x="0" y="0"/>
          <a:ext cx="0" cy="0"/>
          <a:chOff x="0" y="0"/>
          <a:chExt cx="0" cy="0"/>
        </a:xfrm>
      </p:grpSpPr>
      <p:sp>
        <p:nvSpPr>
          <p:cNvPr id="541" name="Google Shape;541;p9"/>
          <p:cNvSpPr txBox="1">
            <a:spLocks noGrp="1"/>
          </p:cNvSpPr>
          <p:nvPr>
            <p:ph type="subTitle" idx="1"/>
          </p:nvPr>
        </p:nvSpPr>
        <p:spPr>
          <a:xfrm flipH="1">
            <a:off x="6730533" y="3476089"/>
            <a:ext cx="4490400" cy="14176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2133"/>
            </a:lvl1pPr>
            <a:lvl2pPr lvl="1" algn="r" rtl="0">
              <a:lnSpc>
                <a:spcPct val="100000"/>
              </a:lnSpc>
              <a:spcBef>
                <a:spcPts val="0"/>
              </a:spcBef>
              <a:spcAft>
                <a:spcPts val="0"/>
              </a:spcAft>
              <a:buSzPts val="1400"/>
              <a:buNone/>
              <a:defRPr/>
            </a:lvl2pPr>
            <a:lvl3pPr lvl="2" algn="r" rtl="0">
              <a:lnSpc>
                <a:spcPct val="100000"/>
              </a:lnSpc>
              <a:spcBef>
                <a:spcPts val="0"/>
              </a:spcBef>
              <a:spcAft>
                <a:spcPts val="0"/>
              </a:spcAft>
              <a:buSzPts val="1400"/>
              <a:buNone/>
              <a:defRPr/>
            </a:lvl3pPr>
            <a:lvl4pPr lvl="3" algn="r" rtl="0">
              <a:lnSpc>
                <a:spcPct val="100000"/>
              </a:lnSpc>
              <a:spcBef>
                <a:spcPts val="0"/>
              </a:spcBef>
              <a:spcAft>
                <a:spcPts val="0"/>
              </a:spcAft>
              <a:buSzPts val="1400"/>
              <a:buNone/>
              <a:defRPr/>
            </a:lvl4pPr>
            <a:lvl5pPr lvl="4" algn="r" rtl="0">
              <a:lnSpc>
                <a:spcPct val="100000"/>
              </a:lnSpc>
              <a:spcBef>
                <a:spcPts val="0"/>
              </a:spcBef>
              <a:spcAft>
                <a:spcPts val="0"/>
              </a:spcAft>
              <a:buSzPts val="1400"/>
              <a:buNone/>
              <a:defRPr/>
            </a:lvl5pPr>
            <a:lvl6pPr lvl="5" algn="r" rtl="0">
              <a:lnSpc>
                <a:spcPct val="100000"/>
              </a:lnSpc>
              <a:spcBef>
                <a:spcPts val="0"/>
              </a:spcBef>
              <a:spcAft>
                <a:spcPts val="0"/>
              </a:spcAft>
              <a:buSzPts val="1400"/>
              <a:buNone/>
              <a:defRPr/>
            </a:lvl6pPr>
            <a:lvl7pPr lvl="6" algn="r" rtl="0">
              <a:lnSpc>
                <a:spcPct val="100000"/>
              </a:lnSpc>
              <a:spcBef>
                <a:spcPts val="0"/>
              </a:spcBef>
              <a:spcAft>
                <a:spcPts val="0"/>
              </a:spcAft>
              <a:buSzPts val="1400"/>
              <a:buNone/>
              <a:defRPr/>
            </a:lvl7pPr>
            <a:lvl8pPr lvl="7" algn="r" rtl="0">
              <a:lnSpc>
                <a:spcPct val="100000"/>
              </a:lnSpc>
              <a:spcBef>
                <a:spcPts val="0"/>
              </a:spcBef>
              <a:spcAft>
                <a:spcPts val="0"/>
              </a:spcAft>
              <a:buSzPts val="1400"/>
              <a:buNone/>
              <a:defRPr/>
            </a:lvl8pPr>
            <a:lvl9pPr lvl="8" algn="r" rtl="0">
              <a:lnSpc>
                <a:spcPct val="100000"/>
              </a:lnSpc>
              <a:spcBef>
                <a:spcPts val="0"/>
              </a:spcBef>
              <a:spcAft>
                <a:spcPts val="0"/>
              </a:spcAft>
              <a:buSzPts val="1400"/>
              <a:buNone/>
              <a:defRPr/>
            </a:lvl9pPr>
          </a:lstStyle>
          <a:p>
            <a:endParaRPr/>
          </a:p>
        </p:txBody>
      </p:sp>
      <p:sp>
        <p:nvSpPr>
          <p:cNvPr id="542" name="Google Shape;542;p9"/>
          <p:cNvSpPr txBox="1">
            <a:spLocks noGrp="1"/>
          </p:cNvSpPr>
          <p:nvPr>
            <p:ph type="ctrTitle"/>
          </p:nvPr>
        </p:nvSpPr>
        <p:spPr>
          <a:xfrm flipH="1">
            <a:off x="6095867" y="2263732"/>
            <a:ext cx="5147200" cy="12456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000"/>
              <a:buNone/>
              <a:defRPr/>
            </a:lvl1pPr>
            <a:lvl2pPr lvl="1" rtl="0">
              <a:spcBef>
                <a:spcPts val="0"/>
              </a:spcBef>
              <a:spcAft>
                <a:spcPts val="0"/>
              </a:spcAft>
              <a:buSzPts val="1600"/>
              <a:buNone/>
              <a:defRPr sz="2133"/>
            </a:lvl2pPr>
            <a:lvl3pPr lvl="2" rtl="0">
              <a:spcBef>
                <a:spcPts val="0"/>
              </a:spcBef>
              <a:spcAft>
                <a:spcPts val="0"/>
              </a:spcAft>
              <a:buSzPts val="1600"/>
              <a:buNone/>
              <a:defRPr sz="2133"/>
            </a:lvl3pPr>
            <a:lvl4pPr lvl="3" rtl="0">
              <a:spcBef>
                <a:spcPts val="0"/>
              </a:spcBef>
              <a:spcAft>
                <a:spcPts val="0"/>
              </a:spcAft>
              <a:buSzPts val="1600"/>
              <a:buNone/>
              <a:defRPr sz="2133"/>
            </a:lvl4pPr>
            <a:lvl5pPr lvl="4" rtl="0">
              <a:spcBef>
                <a:spcPts val="0"/>
              </a:spcBef>
              <a:spcAft>
                <a:spcPts val="0"/>
              </a:spcAft>
              <a:buSzPts val="1600"/>
              <a:buNone/>
              <a:defRPr sz="2133"/>
            </a:lvl5pPr>
            <a:lvl6pPr lvl="5" rtl="0">
              <a:spcBef>
                <a:spcPts val="0"/>
              </a:spcBef>
              <a:spcAft>
                <a:spcPts val="0"/>
              </a:spcAft>
              <a:buSzPts val="1600"/>
              <a:buNone/>
              <a:defRPr sz="2133"/>
            </a:lvl6pPr>
            <a:lvl7pPr lvl="6" rtl="0">
              <a:spcBef>
                <a:spcPts val="0"/>
              </a:spcBef>
              <a:spcAft>
                <a:spcPts val="0"/>
              </a:spcAft>
              <a:buSzPts val="1600"/>
              <a:buNone/>
              <a:defRPr sz="2133"/>
            </a:lvl7pPr>
            <a:lvl8pPr lvl="7" rtl="0">
              <a:spcBef>
                <a:spcPts val="0"/>
              </a:spcBef>
              <a:spcAft>
                <a:spcPts val="0"/>
              </a:spcAft>
              <a:buSzPts val="1600"/>
              <a:buNone/>
              <a:defRPr sz="2133"/>
            </a:lvl8pPr>
            <a:lvl9pPr lvl="8" rtl="0">
              <a:spcBef>
                <a:spcPts val="0"/>
              </a:spcBef>
              <a:spcAft>
                <a:spcPts val="0"/>
              </a:spcAft>
              <a:buSzPts val="1600"/>
              <a:buNone/>
              <a:defRPr sz="2133"/>
            </a:lvl9pPr>
          </a:lstStyle>
          <a:p>
            <a:endParaRPr/>
          </a:p>
        </p:txBody>
      </p:sp>
      <p:pic>
        <p:nvPicPr>
          <p:cNvPr id="543" name="Google Shape;543;p9"/>
          <p:cNvPicPr preferRelativeResize="0"/>
          <p:nvPr/>
        </p:nvPicPr>
        <p:blipFill>
          <a:blip r:embed="rId2">
            <a:alphaModFix amt="82000"/>
          </a:blip>
          <a:stretch>
            <a:fillRect/>
          </a:stretch>
        </p:blipFill>
        <p:spPr>
          <a:xfrm>
            <a:off x="8664000" y="4775164"/>
            <a:ext cx="4587200" cy="3786835"/>
          </a:xfrm>
          <a:prstGeom prst="rect">
            <a:avLst/>
          </a:prstGeom>
          <a:noFill/>
          <a:ln>
            <a:noFill/>
          </a:ln>
        </p:spPr>
      </p:pic>
      <p:sp>
        <p:nvSpPr>
          <p:cNvPr id="544" name="Google Shape;544;p9"/>
          <p:cNvSpPr/>
          <p:nvPr/>
        </p:nvSpPr>
        <p:spPr>
          <a:xfrm rot="-2569776">
            <a:off x="10366596" y="-1357199"/>
            <a:ext cx="3020057" cy="2887729"/>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1C5F6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545" name="Google Shape;545;p9"/>
          <p:cNvGrpSpPr/>
          <p:nvPr/>
        </p:nvGrpSpPr>
        <p:grpSpPr>
          <a:xfrm rot="-6629356">
            <a:off x="9993722" y="4701471"/>
            <a:ext cx="1792461" cy="3292896"/>
            <a:chOff x="272875" y="1419395"/>
            <a:chExt cx="255950" cy="563168"/>
          </a:xfrm>
        </p:grpSpPr>
        <p:sp>
          <p:nvSpPr>
            <p:cNvPr id="546" name="Google Shape;546;p9"/>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7" name="Google Shape;547;p9"/>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8" name="Google Shape;548;p9"/>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9" name="Google Shape;549;p9"/>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0" name="Google Shape;550;p9"/>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1" name="Google Shape;551;p9"/>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2" name="Google Shape;552;p9"/>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3" name="Google Shape;553;p9"/>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4" name="Google Shape;554;p9"/>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5" name="Google Shape;555;p9"/>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6" name="Google Shape;556;p9"/>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7" name="Google Shape;557;p9"/>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8" name="Google Shape;558;p9"/>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9" name="Google Shape;559;p9"/>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0" name="Google Shape;560;p9"/>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1" name="Google Shape;561;p9"/>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2" name="Google Shape;562;p9"/>
            <p:cNvSpPr/>
            <p:nvPr/>
          </p:nvSpPr>
          <p:spPr>
            <a:xfrm>
              <a:off x="369050" y="1615955"/>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3" name="Google Shape;563;p9"/>
            <p:cNvSpPr/>
            <p:nvPr/>
          </p:nvSpPr>
          <p:spPr>
            <a:xfrm>
              <a:off x="490635" y="1582215"/>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4" name="Google Shape;564;p9"/>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5" name="Google Shape;565;p9"/>
            <p:cNvSpPr/>
            <p:nvPr/>
          </p:nvSpPr>
          <p:spPr>
            <a:xfrm>
              <a:off x="438343" y="1487068"/>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6" name="Google Shape;566;p9"/>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7" name="Google Shape;567;p9"/>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8" name="Google Shape;568;p9"/>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9" name="Google Shape;569;p9"/>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0" name="Google Shape;570;p9"/>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1" name="Google Shape;571;p9"/>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2" name="Google Shape;572;p9"/>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3" name="Google Shape;573;p9"/>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4" name="Google Shape;574;p9"/>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5" name="Google Shape;575;p9"/>
            <p:cNvSpPr/>
            <p:nvPr/>
          </p:nvSpPr>
          <p:spPr>
            <a:xfrm>
              <a:off x="360075" y="195388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6" name="Google Shape;576;p9"/>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7" name="Google Shape;577;p9"/>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8" name="Google Shape;578;p9"/>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9" name="Google Shape;579;p9"/>
            <p:cNvSpPr/>
            <p:nvPr/>
          </p:nvSpPr>
          <p:spPr>
            <a:xfrm>
              <a:off x="394558" y="1560904"/>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0" name="Google Shape;580;p9"/>
            <p:cNvSpPr/>
            <p:nvPr/>
          </p:nvSpPr>
          <p:spPr>
            <a:xfrm>
              <a:off x="418850" y="1419395"/>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581" name="Google Shape;581;p9"/>
          <p:cNvPicPr preferRelativeResize="0"/>
          <p:nvPr/>
        </p:nvPicPr>
        <p:blipFill>
          <a:blip r:embed="rId3">
            <a:alphaModFix amt="82000"/>
          </a:blip>
          <a:stretch>
            <a:fillRect/>
          </a:stretch>
        </p:blipFill>
        <p:spPr>
          <a:xfrm rot="-5400005">
            <a:off x="-1461915" y="-1279335"/>
            <a:ext cx="4843833" cy="3998701"/>
          </a:xfrm>
          <a:prstGeom prst="rect">
            <a:avLst/>
          </a:prstGeom>
          <a:noFill/>
          <a:ln>
            <a:noFill/>
          </a:ln>
        </p:spPr>
      </p:pic>
    </p:spTree>
    <p:extLst>
      <p:ext uri="{BB962C8B-B14F-4D97-AF65-F5344CB8AC3E}">
        <p14:creationId xmlns:p14="http://schemas.microsoft.com/office/powerpoint/2010/main" val="6890024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582"/>
        <p:cNvGrpSpPr/>
        <p:nvPr/>
      </p:nvGrpSpPr>
      <p:grpSpPr>
        <a:xfrm>
          <a:off x="0" y="0"/>
          <a:ext cx="0" cy="0"/>
          <a:chOff x="0" y="0"/>
          <a:chExt cx="0" cy="0"/>
        </a:xfrm>
      </p:grpSpPr>
      <p:sp>
        <p:nvSpPr>
          <p:cNvPr id="583" name="Google Shape;583;p10"/>
          <p:cNvSpPr txBox="1">
            <a:spLocks noGrp="1"/>
          </p:cNvSpPr>
          <p:nvPr>
            <p:ph type="title"/>
          </p:nvPr>
        </p:nvSpPr>
        <p:spPr>
          <a:xfrm>
            <a:off x="960000" y="4418733"/>
            <a:ext cx="10272000" cy="1673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44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extLst>
      <p:ext uri="{BB962C8B-B14F-4D97-AF65-F5344CB8AC3E}">
        <p14:creationId xmlns:p14="http://schemas.microsoft.com/office/powerpoint/2010/main" val="11627693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584"/>
        <p:cNvGrpSpPr/>
        <p:nvPr/>
      </p:nvGrpSpPr>
      <p:grpSpPr>
        <a:xfrm>
          <a:off x="0" y="0"/>
          <a:ext cx="0" cy="0"/>
          <a:chOff x="0" y="0"/>
          <a:chExt cx="0" cy="0"/>
        </a:xfrm>
      </p:grpSpPr>
      <p:pic>
        <p:nvPicPr>
          <p:cNvPr id="585" name="Google Shape;585;p11"/>
          <p:cNvPicPr preferRelativeResize="0"/>
          <p:nvPr/>
        </p:nvPicPr>
        <p:blipFill>
          <a:blip r:embed="rId2">
            <a:alphaModFix amt="66000"/>
          </a:blip>
          <a:stretch>
            <a:fillRect/>
          </a:stretch>
        </p:blipFill>
        <p:spPr>
          <a:xfrm rot="8456486" flipH="1">
            <a:off x="5618422" y="2245940"/>
            <a:ext cx="4396519" cy="3035517"/>
          </a:xfrm>
          <a:prstGeom prst="rect">
            <a:avLst/>
          </a:prstGeom>
          <a:noFill/>
          <a:ln>
            <a:noFill/>
          </a:ln>
        </p:spPr>
      </p:pic>
      <p:pic>
        <p:nvPicPr>
          <p:cNvPr id="586" name="Google Shape;586;p11"/>
          <p:cNvPicPr preferRelativeResize="0"/>
          <p:nvPr/>
        </p:nvPicPr>
        <p:blipFill>
          <a:blip r:embed="rId3">
            <a:alphaModFix amt="74000"/>
          </a:blip>
          <a:stretch>
            <a:fillRect/>
          </a:stretch>
        </p:blipFill>
        <p:spPr>
          <a:xfrm rot="-5809801" flipH="1">
            <a:off x="2773191" y="1700123"/>
            <a:ext cx="3859827" cy="3457761"/>
          </a:xfrm>
          <a:prstGeom prst="rect">
            <a:avLst/>
          </a:prstGeom>
          <a:noFill/>
          <a:ln>
            <a:noFill/>
          </a:ln>
        </p:spPr>
      </p:pic>
      <p:pic>
        <p:nvPicPr>
          <p:cNvPr id="587" name="Google Shape;587;p11"/>
          <p:cNvPicPr preferRelativeResize="0"/>
          <p:nvPr/>
        </p:nvPicPr>
        <p:blipFill>
          <a:blip r:embed="rId4">
            <a:alphaModFix amt="76000"/>
          </a:blip>
          <a:stretch>
            <a:fillRect/>
          </a:stretch>
        </p:blipFill>
        <p:spPr>
          <a:xfrm rot="9663874">
            <a:off x="-1109284" y="282473"/>
            <a:ext cx="12770637" cy="4755752"/>
          </a:xfrm>
          <a:prstGeom prst="rect">
            <a:avLst/>
          </a:prstGeom>
          <a:noFill/>
          <a:ln>
            <a:noFill/>
          </a:ln>
        </p:spPr>
      </p:pic>
      <p:sp>
        <p:nvSpPr>
          <p:cNvPr id="588" name="Google Shape;588;p11"/>
          <p:cNvSpPr txBox="1">
            <a:spLocks noGrp="1"/>
          </p:cNvSpPr>
          <p:nvPr>
            <p:ph type="title" hasCustomPrompt="1"/>
          </p:nvPr>
        </p:nvSpPr>
        <p:spPr>
          <a:xfrm>
            <a:off x="1712000" y="2077967"/>
            <a:ext cx="8768000" cy="2014800"/>
          </a:xfrm>
          <a:prstGeom prst="rect">
            <a:avLst/>
          </a:prstGeom>
        </p:spPr>
        <p:txBody>
          <a:bodyPr spcFirstLastPara="1" wrap="square" lIns="91425" tIns="91425" rIns="91425" bIns="91425" anchor="b" anchorCtr="0">
            <a:noAutofit/>
          </a:bodyPr>
          <a:lstStyle>
            <a:lvl1pPr lvl="0" algn="ctr">
              <a:spcBef>
                <a:spcPts val="0"/>
              </a:spcBef>
              <a:spcAft>
                <a:spcPts val="0"/>
              </a:spcAft>
              <a:buSzPts val="9600"/>
              <a:buNone/>
              <a:defRPr sz="12800"/>
            </a:lvl1pPr>
            <a:lvl2pPr lvl="1" algn="ctr">
              <a:spcBef>
                <a:spcPts val="0"/>
              </a:spcBef>
              <a:spcAft>
                <a:spcPts val="0"/>
              </a:spcAft>
              <a:buSzPts val="9600"/>
              <a:buNone/>
              <a:defRPr sz="12800"/>
            </a:lvl2pPr>
            <a:lvl3pPr lvl="2" algn="ctr">
              <a:spcBef>
                <a:spcPts val="0"/>
              </a:spcBef>
              <a:spcAft>
                <a:spcPts val="0"/>
              </a:spcAft>
              <a:buSzPts val="9600"/>
              <a:buNone/>
              <a:defRPr sz="12800"/>
            </a:lvl3pPr>
            <a:lvl4pPr lvl="3" algn="ctr">
              <a:spcBef>
                <a:spcPts val="0"/>
              </a:spcBef>
              <a:spcAft>
                <a:spcPts val="0"/>
              </a:spcAft>
              <a:buSzPts val="9600"/>
              <a:buNone/>
              <a:defRPr sz="12800"/>
            </a:lvl4pPr>
            <a:lvl5pPr lvl="4" algn="ctr">
              <a:spcBef>
                <a:spcPts val="0"/>
              </a:spcBef>
              <a:spcAft>
                <a:spcPts val="0"/>
              </a:spcAft>
              <a:buSzPts val="9600"/>
              <a:buNone/>
              <a:defRPr sz="12800"/>
            </a:lvl5pPr>
            <a:lvl6pPr lvl="5" algn="ctr">
              <a:spcBef>
                <a:spcPts val="0"/>
              </a:spcBef>
              <a:spcAft>
                <a:spcPts val="0"/>
              </a:spcAft>
              <a:buSzPts val="9600"/>
              <a:buNone/>
              <a:defRPr sz="12800"/>
            </a:lvl6pPr>
            <a:lvl7pPr lvl="6" algn="ctr">
              <a:spcBef>
                <a:spcPts val="0"/>
              </a:spcBef>
              <a:spcAft>
                <a:spcPts val="0"/>
              </a:spcAft>
              <a:buSzPts val="9600"/>
              <a:buNone/>
              <a:defRPr sz="12800"/>
            </a:lvl7pPr>
            <a:lvl8pPr lvl="7" algn="ctr">
              <a:spcBef>
                <a:spcPts val="0"/>
              </a:spcBef>
              <a:spcAft>
                <a:spcPts val="0"/>
              </a:spcAft>
              <a:buSzPts val="9600"/>
              <a:buNone/>
              <a:defRPr sz="12800"/>
            </a:lvl8pPr>
            <a:lvl9pPr lvl="8" algn="ctr">
              <a:spcBef>
                <a:spcPts val="0"/>
              </a:spcBef>
              <a:spcAft>
                <a:spcPts val="0"/>
              </a:spcAft>
              <a:buSzPts val="9600"/>
              <a:buNone/>
              <a:defRPr sz="12800"/>
            </a:lvl9pPr>
          </a:lstStyle>
          <a:p>
            <a:r>
              <a:t>xx%</a:t>
            </a:r>
          </a:p>
        </p:txBody>
      </p:sp>
      <p:sp>
        <p:nvSpPr>
          <p:cNvPr id="589" name="Google Shape;589;p11"/>
          <p:cNvSpPr txBox="1">
            <a:spLocks noGrp="1"/>
          </p:cNvSpPr>
          <p:nvPr>
            <p:ph type="subTitle" idx="1"/>
          </p:nvPr>
        </p:nvSpPr>
        <p:spPr>
          <a:xfrm>
            <a:off x="1712000" y="4092833"/>
            <a:ext cx="8768000" cy="951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2533"/>
            </a:lvl1pPr>
            <a:lvl2pPr lvl="1" algn="ctr" rtl="0">
              <a:lnSpc>
                <a:spcPct val="100000"/>
              </a:lnSpc>
              <a:spcBef>
                <a:spcPts val="0"/>
              </a:spcBef>
              <a:spcAft>
                <a:spcPts val="0"/>
              </a:spcAft>
              <a:buSzPts val="1600"/>
              <a:buNone/>
              <a:defRPr sz="2133"/>
            </a:lvl2pPr>
            <a:lvl3pPr lvl="2" algn="ctr" rtl="0">
              <a:lnSpc>
                <a:spcPct val="100000"/>
              </a:lnSpc>
              <a:spcBef>
                <a:spcPts val="2133"/>
              </a:spcBef>
              <a:spcAft>
                <a:spcPts val="0"/>
              </a:spcAft>
              <a:buSzPts val="1600"/>
              <a:buNone/>
              <a:defRPr sz="2133"/>
            </a:lvl3pPr>
            <a:lvl4pPr lvl="3" algn="ctr" rtl="0">
              <a:lnSpc>
                <a:spcPct val="100000"/>
              </a:lnSpc>
              <a:spcBef>
                <a:spcPts val="2133"/>
              </a:spcBef>
              <a:spcAft>
                <a:spcPts val="0"/>
              </a:spcAft>
              <a:buSzPts val="1600"/>
              <a:buNone/>
              <a:defRPr sz="2133"/>
            </a:lvl4pPr>
            <a:lvl5pPr lvl="4" algn="ctr" rtl="0">
              <a:lnSpc>
                <a:spcPct val="100000"/>
              </a:lnSpc>
              <a:spcBef>
                <a:spcPts val="2133"/>
              </a:spcBef>
              <a:spcAft>
                <a:spcPts val="0"/>
              </a:spcAft>
              <a:buSzPts val="1600"/>
              <a:buNone/>
              <a:defRPr sz="2133"/>
            </a:lvl5pPr>
            <a:lvl6pPr lvl="5" algn="ctr" rtl="0">
              <a:lnSpc>
                <a:spcPct val="100000"/>
              </a:lnSpc>
              <a:spcBef>
                <a:spcPts val="2133"/>
              </a:spcBef>
              <a:spcAft>
                <a:spcPts val="0"/>
              </a:spcAft>
              <a:buSzPts val="1600"/>
              <a:buNone/>
              <a:defRPr sz="2133"/>
            </a:lvl6pPr>
            <a:lvl7pPr lvl="6" algn="ctr" rtl="0">
              <a:lnSpc>
                <a:spcPct val="100000"/>
              </a:lnSpc>
              <a:spcBef>
                <a:spcPts val="2133"/>
              </a:spcBef>
              <a:spcAft>
                <a:spcPts val="0"/>
              </a:spcAft>
              <a:buSzPts val="1600"/>
              <a:buNone/>
              <a:defRPr sz="2133"/>
            </a:lvl7pPr>
            <a:lvl8pPr lvl="7" algn="ctr" rtl="0">
              <a:lnSpc>
                <a:spcPct val="100000"/>
              </a:lnSpc>
              <a:spcBef>
                <a:spcPts val="2133"/>
              </a:spcBef>
              <a:spcAft>
                <a:spcPts val="0"/>
              </a:spcAft>
              <a:buSzPts val="1600"/>
              <a:buNone/>
              <a:defRPr sz="2133"/>
            </a:lvl8pPr>
            <a:lvl9pPr lvl="8" algn="ctr" rtl="0">
              <a:lnSpc>
                <a:spcPct val="100000"/>
              </a:lnSpc>
              <a:spcBef>
                <a:spcPts val="2133"/>
              </a:spcBef>
              <a:spcAft>
                <a:spcPts val="2133"/>
              </a:spcAft>
              <a:buSzPts val="1600"/>
              <a:buNone/>
              <a:defRPr sz="2133"/>
            </a:lvl9pPr>
          </a:lstStyle>
          <a:p>
            <a:endParaRPr/>
          </a:p>
        </p:txBody>
      </p:sp>
      <p:pic>
        <p:nvPicPr>
          <p:cNvPr id="590" name="Google Shape;590;p11"/>
          <p:cNvPicPr preferRelativeResize="0"/>
          <p:nvPr/>
        </p:nvPicPr>
        <p:blipFill>
          <a:blip r:embed="rId2">
            <a:alphaModFix amt="66000"/>
          </a:blip>
          <a:stretch>
            <a:fillRect/>
          </a:stretch>
        </p:blipFill>
        <p:spPr>
          <a:xfrm rot="8456486" flipH="1">
            <a:off x="9669922" y="5569474"/>
            <a:ext cx="4396519" cy="3035517"/>
          </a:xfrm>
          <a:prstGeom prst="rect">
            <a:avLst/>
          </a:prstGeom>
          <a:noFill/>
          <a:ln>
            <a:noFill/>
          </a:ln>
        </p:spPr>
      </p:pic>
      <p:grpSp>
        <p:nvGrpSpPr>
          <p:cNvPr id="591" name="Google Shape;591;p11"/>
          <p:cNvGrpSpPr/>
          <p:nvPr/>
        </p:nvGrpSpPr>
        <p:grpSpPr>
          <a:xfrm rot="2700046">
            <a:off x="10697985" y="5013507"/>
            <a:ext cx="1792489" cy="2660436"/>
            <a:chOff x="272875" y="1527563"/>
            <a:chExt cx="255950" cy="455000"/>
          </a:xfrm>
        </p:grpSpPr>
        <p:sp>
          <p:nvSpPr>
            <p:cNvPr id="592" name="Google Shape;592;p11"/>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3" name="Google Shape;593;p11"/>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4" name="Google Shape;594;p11"/>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5" name="Google Shape;595;p11"/>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6" name="Google Shape;596;p11"/>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7" name="Google Shape;597;p11"/>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8" name="Google Shape;598;p11"/>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9" name="Google Shape;599;p11"/>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0" name="Google Shape;600;p11"/>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1" name="Google Shape;601;p11"/>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2" name="Google Shape;602;p11"/>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3" name="Google Shape;603;p11"/>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4" name="Google Shape;604;p11"/>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5" name="Google Shape;605;p11"/>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6" name="Google Shape;606;p11"/>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7" name="Google Shape;607;p11"/>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8" name="Google Shape;608;p11"/>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9" name="Google Shape;609;p11"/>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0" name="Google Shape;610;p11"/>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1" name="Google Shape;611;p11"/>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2" name="Google Shape;612;p11"/>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3" name="Google Shape;613;p11"/>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4" name="Google Shape;614;p11"/>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5" name="Google Shape;615;p11"/>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6" name="Google Shape;616;p11"/>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7" name="Google Shape;617;p11"/>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8" name="Google Shape;618;p11"/>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9" name="Google Shape;619;p11"/>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0" name="Google Shape;620;p11"/>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1" name="Google Shape;621;p11"/>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2" name="Google Shape;622;p11"/>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3" name="Google Shape;623;p11"/>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4" name="Google Shape;624;p11"/>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5" name="Google Shape;625;p11"/>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6" name="Google Shape;626;p11"/>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627" name="Google Shape;627;p11"/>
          <p:cNvPicPr preferRelativeResize="0"/>
          <p:nvPr/>
        </p:nvPicPr>
        <p:blipFill>
          <a:blip r:embed="rId4">
            <a:alphaModFix amt="76000"/>
          </a:blip>
          <a:stretch>
            <a:fillRect/>
          </a:stretch>
        </p:blipFill>
        <p:spPr>
          <a:xfrm rot="9663874">
            <a:off x="-4472238" y="-2370304"/>
            <a:ext cx="10141073" cy="3776509"/>
          </a:xfrm>
          <a:prstGeom prst="rect">
            <a:avLst/>
          </a:prstGeom>
          <a:noFill/>
          <a:ln>
            <a:noFill/>
          </a:ln>
        </p:spPr>
      </p:pic>
      <p:grpSp>
        <p:nvGrpSpPr>
          <p:cNvPr id="628" name="Google Shape;628;p11"/>
          <p:cNvGrpSpPr/>
          <p:nvPr/>
        </p:nvGrpSpPr>
        <p:grpSpPr>
          <a:xfrm rot="-7181356">
            <a:off x="633229" y="-1949911"/>
            <a:ext cx="1792475" cy="3292860"/>
            <a:chOff x="272875" y="1419395"/>
            <a:chExt cx="255950" cy="563168"/>
          </a:xfrm>
        </p:grpSpPr>
        <p:sp>
          <p:nvSpPr>
            <p:cNvPr id="629" name="Google Shape;629;p11"/>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0" name="Google Shape;630;p11"/>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1" name="Google Shape;631;p11"/>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2" name="Google Shape;632;p11"/>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3" name="Google Shape;633;p11"/>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4" name="Google Shape;634;p11"/>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5" name="Google Shape;635;p11"/>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6" name="Google Shape;636;p11"/>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7" name="Google Shape;637;p11"/>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8" name="Google Shape;638;p11"/>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9" name="Google Shape;639;p11"/>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0" name="Google Shape;640;p11"/>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1" name="Google Shape;641;p11"/>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2" name="Google Shape;642;p11"/>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3" name="Google Shape;643;p11"/>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4" name="Google Shape;644;p11"/>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5" name="Google Shape;645;p11"/>
            <p:cNvSpPr/>
            <p:nvPr/>
          </p:nvSpPr>
          <p:spPr>
            <a:xfrm>
              <a:off x="369050" y="1615955"/>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6" name="Google Shape;646;p11"/>
            <p:cNvSpPr/>
            <p:nvPr/>
          </p:nvSpPr>
          <p:spPr>
            <a:xfrm>
              <a:off x="490635" y="1582215"/>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7" name="Google Shape;647;p11"/>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8" name="Google Shape;648;p11"/>
            <p:cNvSpPr/>
            <p:nvPr/>
          </p:nvSpPr>
          <p:spPr>
            <a:xfrm>
              <a:off x="438343" y="1487068"/>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9" name="Google Shape;649;p11"/>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0" name="Google Shape;650;p11"/>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1" name="Google Shape;651;p11"/>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2" name="Google Shape;652;p11"/>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3" name="Google Shape;653;p11"/>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4" name="Google Shape;654;p11"/>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5" name="Google Shape;655;p11"/>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6" name="Google Shape;656;p11"/>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7" name="Google Shape;657;p11"/>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8" name="Google Shape;658;p11"/>
            <p:cNvSpPr/>
            <p:nvPr/>
          </p:nvSpPr>
          <p:spPr>
            <a:xfrm>
              <a:off x="360075" y="195388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9" name="Google Shape;659;p11"/>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0" name="Google Shape;660;p11"/>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1" name="Google Shape;661;p11"/>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2" name="Google Shape;662;p11"/>
            <p:cNvSpPr/>
            <p:nvPr/>
          </p:nvSpPr>
          <p:spPr>
            <a:xfrm>
              <a:off x="394558" y="1560904"/>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3" name="Google Shape;663;p11"/>
            <p:cNvSpPr/>
            <p:nvPr/>
          </p:nvSpPr>
          <p:spPr>
            <a:xfrm>
              <a:off x="418850" y="1419395"/>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664" name="Google Shape;664;p11"/>
          <p:cNvSpPr/>
          <p:nvPr/>
        </p:nvSpPr>
        <p:spPr>
          <a:xfrm rot="3011561">
            <a:off x="9541117" y="6472414"/>
            <a:ext cx="1794449" cy="1715823"/>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1C5F6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65" name="Google Shape;665;p11"/>
          <p:cNvSpPr/>
          <p:nvPr/>
        </p:nvSpPr>
        <p:spPr>
          <a:xfrm rot="-9900083">
            <a:off x="-1656999" y="2833907"/>
            <a:ext cx="4515928" cy="7087725"/>
          </a:xfrm>
          <a:custGeom>
            <a:avLst/>
            <a:gdLst/>
            <a:ahLst/>
            <a:cxnLst/>
            <a:rect l="l" t="t" r="r" b="b"/>
            <a:pathLst>
              <a:path w="55812" h="94461" extrusionOk="0">
                <a:moveTo>
                  <a:pt x="36054" y="83719"/>
                </a:moveTo>
                <a:cubicBezTo>
                  <a:pt x="36059" y="85810"/>
                  <a:pt x="36230" y="87883"/>
                  <a:pt x="36585" y="89937"/>
                </a:cubicBezTo>
                <a:cubicBezTo>
                  <a:pt x="36680" y="90449"/>
                  <a:pt x="36775" y="90942"/>
                  <a:pt x="36888" y="91454"/>
                </a:cubicBezTo>
                <a:cubicBezTo>
                  <a:pt x="36926" y="91719"/>
                  <a:pt x="37002" y="91984"/>
                  <a:pt x="37059" y="92250"/>
                </a:cubicBezTo>
                <a:cubicBezTo>
                  <a:pt x="37097" y="92439"/>
                  <a:pt x="37305" y="92856"/>
                  <a:pt x="37211" y="93046"/>
                </a:cubicBezTo>
                <a:cubicBezTo>
                  <a:pt x="37154" y="93160"/>
                  <a:pt x="36831" y="93255"/>
                  <a:pt x="36718" y="93311"/>
                </a:cubicBezTo>
                <a:cubicBezTo>
                  <a:pt x="36509" y="93425"/>
                  <a:pt x="36282" y="93539"/>
                  <a:pt x="36035" y="93634"/>
                </a:cubicBezTo>
                <a:cubicBezTo>
                  <a:pt x="35599" y="93804"/>
                  <a:pt x="35144" y="93937"/>
                  <a:pt x="34689" y="93994"/>
                </a:cubicBezTo>
                <a:cubicBezTo>
                  <a:pt x="34597" y="94004"/>
                  <a:pt x="34505" y="94009"/>
                  <a:pt x="34414" y="94009"/>
                </a:cubicBezTo>
                <a:cubicBezTo>
                  <a:pt x="33623" y="94009"/>
                  <a:pt x="32889" y="93638"/>
                  <a:pt x="32566" y="92856"/>
                </a:cubicBezTo>
                <a:cubicBezTo>
                  <a:pt x="32244" y="92041"/>
                  <a:pt x="32471" y="91093"/>
                  <a:pt x="32756" y="90297"/>
                </a:cubicBezTo>
                <a:cubicBezTo>
                  <a:pt x="33362" y="88572"/>
                  <a:pt x="34234" y="86923"/>
                  <a:pt x="35125" y="85331"/>
                </a:cubicBezTo>
                <a:cubicBezTo>
                  <a:pt x="35426" y="84788"/>
                  <a:pt x="35736" y="84251"/>
                  <a:pt x="36054" y="83719"/>
                </a:cubicBezTo>
                <a:close/>
                <a:moveTo>
                  <a:pt x="43850" y="72899"/>
                </a:moveTo>
                <a:cubicBezTo>
                  <a:pt x="43926" y="74041"/>
                  <a:pt x="43988" y="75183"/>
                  <a:pt x="44035" y="76326"/>
                </a:cubicBezTo>
                <a:cubicBezTo>
                  <a:pt x="44111" y="78487"/>
                  <a:pt x="44149" y="80629"/>
                  <a:pt x="44130" y="82790"/>
                </a:cubicBezTo>
                <a:cubicBezTo>
                  <a:pt x="44111" y="83871"/>
                  <a:pt x="44092" y="84970"/>
                  <a:pt x="44054" y="86051"/>
                </a:cubicBezTo>
                <a:cubicBezTo>
                  <a:pt x="44016" y="87037"/>
                  <a:pt x="44092" y="88117"/>
                  <a:pt x="43864" y="89065"/>
                </a:cubicBezTo>
                <a:cubicBezTo>
                  <a:pt x="43789" y="89463"/>
                  <a:pt x="43599" y="89823"/>
                  <a:pt x="43334" y="90127"/>
                </a:cubicBezTo>
                <a:cubicBezTo>
                  <a:pt x="43194" y="90249"/>
                  <a:pt x="43052" y="90301"/>
                  <a:pt x="42914" y="90301"/>
                </a:cubicBezTo>
                <a:cubicBezTo>
                  <a:pt x="42585" y="90301"/>
                  <a:pt x="42287" y="90001"/>
                  <a:pt x="42139" y="89653"/>
                </a:cubicBezTo>
                <a:cubicBezTo>
                  <a:pt x="41874" y="88970"/>
                  <a:pt x="41760" y="88193"/>
                  <a:pt x="41609" y="87473"/>
                </a:cubicBezTo>
                <a:cubicBezTo>
                  <a:pt x="41324" y="86165"/>
                  <a:pt x="41021" y="84724"/>
                  <a:pt x="40149" y="83643"/>
                </a:cubicBezTo>
                <a:cubicBezTo>
                  <a:pt x="39770" y="83169"/>
                  <a:pt x="39277" y="82809"/>
                  <a:pt x="38708" y="82582"/>
                </a:cubicBezTo>
                <a:cubicBezTo>
                  <a:pt x="38695" y="82577"/>
                  <a:pt x="38683" y="82574"/>
                  <a:pt x="38671" y="82574"/>
                </a:cubicBezTo>
                <a:cubicBezTo>
                  <a:pt x="38594" y="82574"/>
                  <a:pt x="38540" y="82668"/>
                  <a:pt x="38557" y="82733"/>
                </a:cubicBezTo>
                <a:cubicBezTo>
                  <a:pt x="38917" y="84667"/>
                  <a:pt x="39277" y="86601"/>
                  <a:pt x="39618" y="88534"/>
                </a:cubicBezTo>
                <a:lnTo>
                  <a:pt x="40149" y="91397"/>
                </a:lnTo>
                <a:cubicBezTo>
                  <a:pt x="40263" y="92136"/>
                  <a:pt x="40452" y="92875"/>
                  <a:pt x="40187" y="93596"/>
                </a:cubicBezTo>
                <a:cubicBezTo>
                  <a:pt x="40092" y="93861"/>
                  <a:pt x="39921" y="94183"/>
                  <a:pt x="39618" y="94240"/>
                </a:cubicBezTo>
                <a:cubicBezTo>
                  <a:pt x="39604" y="94243"/>
                  <a:pt x="39590" y="94244"/>
                  <a:pt x="39576" y="94244"/>
                </a:cubicBezTo>
                <a:cubicBezTo>
                  <a:pt x="39294" y="94244"/>
                  <a:pt x="39081" y="93717"/>
                  <a:pt x="38955" y="93482"/>
                </a:cubicBezTo>
                <a:cubicBezTo>
                  <a:pt x="38670" y="92856"/>
                  <a:pt x="38462" y="92193"/>
                  <a:pt x="38348" y="91511"/>
                </a:cubicBezTo>
                <a:cubicBezTo>
                  <a:pt x="38083" y="90146"/>
                  <a:pt x="38045" y="88762"/>
                  <a:pt x="37855" y="87397"/>
                </a:cubicBezTo>
                <a:cubicBezTo>
                  <a:pt x="37647" y="85994"/>
                  <a:pt x="37230" y="84610"/>
                  <a:pt x="36244" y="83549"/>
                </a:cubicBezTo>
                <a:cubicBezTo>
                  <a:pt x="36227" y="83526"/>
                  <a:pt x="36203" y="83515"/>
                  <a:pt x="36178" y="83514"/>
                </a:cubicBezTo>
                <a:lnTo>
                  <a:pt x="36178" y="83514"/>
                </a:lnTo>
                <a:cubicBezTo>
                  <a:pt x="38436" y="79777"/>
                  <a:pt x="41102" y="76305"/>
                  <a:pt x="43850" y="72899"/>
                </a:cubicBezTo>
                <a:close/>
                <a:moveTo>
                  <a:pt x="124" y="0"/>
                </a:moveTo>
                <a:cubicBezTo>
                  <a:pt x="60" y="0"/>
                  <a:pt x="1" y="49"/>
                  <a:pt x="36" y="119"/>
                </a:cubicBezTo>
                <a:lnTo>
                  <a:pt x="17" y="119"/>
                </a:lnTo>
                <a:cubicBezTo>
                  <a:pt x="2955" y="8498"/>
                  <a:pt x="5989" y="16839"/>
                  <a:pt x="9135" y="25123"/>
                </a:cubicBezTo>
                <a:cubicBezTo>
                  <a:pt x="9894" y="27152"/>
                  <a:pt x="10671" y="29180"/>
                  <a:pt x="11467" y="31208"/>
                </a:cubicBezTo>
                <a:cubicBezTo>
                  <a:pt x="12168" y="33028"/>
                  <a:pt x="12794" y="34905"/>
                  <a:pt x="13647" y="36649"/>
                </a:cubicBezTo>
                <a:cubicBezTo>
                  <a:pt x="14292" y="37976"/>
                  <a:pt x="15221" y="39246"/>
                  <a:pt x="16623" y="39796"/>
                </a:cubicBezTo>
                <a:cubicBezTo>
                  <a:pt x="17283" y="40054"/>
                  <a:pt x="17979" y="40142"/>
                  <a:pt x="18690" y="40142"/>
                </a:cubicBezTo>
                <a:cubicBezTo>
                  <a:pt x="19959" y="40142"/>
                  <a:pt x="21272" y="39862"/>
                  <a:pt x="22500" y="39777"/>
                </a:cubicBezTo>
                <a:cubicBezTo>
                  <a:pt x="23246" y="39726"/>
                  <a:pt x="23995" y="39701"/>
                  <a:pt x="24747" y="39701"/>
                </a:cubicBezTo>
                <a:cubicBezTo>
                  <a:pt x="26249" y="39701"/>
                  <a:pt x="27757" y="39802"/>
                  <a:pt x="29249" y="40004"/>
                </a:cubicBezTo>
                <a:cubicBezTo>
                  <a:pt x="31106" y="40270"/>
                  <a:pt x="33021" y="40668"/>
                  <a:pt x="34727" y="41502"/>
                </a:cubicBezTo>
                <a:cubicBezTo>
                  <a:pt x="36433" y="42317"/>
                  <a:pt x="37836" y="43682"/>
                  <a:pt x="38708" y="45350"/>
                </a:cubicBezTo>
                <a:cubicBezTo>
                  <a:pt x="39580" y="46981"/>
                  <a:pt x="40054" y="48782"/>
                  <a:pt x="40471" y="50545"/>
                </a:cubicBezTo>
                <a:cubicBezTo>
                  <a:pt x="42179" y="57664"/>
                  <a:pt x="43282" y="64918"/>
                  <a:pt x="43803" y="72216"/>
                </a:cubicBezTo>
                <a:lnTo>
                  <a:pt x="43803" y="72216"/>
                </a:lnTo>
                <a:cubicBezTo>
                  <a:pt x="43494" y="72599"/>
                  <a:pt x="43186" y="72983"/>
                  <a:pt x="42879" y="73369"/>
                </a:cubicBezTo>
                <a:cubicBezTo>
                  <a:pt x="40831" y="75966"/>
                  <a:pt x="38822" y="78601"/>
                  <a:pt x="37021" y="81387"/>
                </a:cubicBezTo>
                <a:cubicBezTo>
                  <a:pt x="35277" y="84098"/>
                  <a:pt x="33571" y="87018"/>
                  <a:pt x="32471" y="90070"/>
                </a:cubicBezTo>
                <a:cubicBezTo>
                  <a:pt x="31997" y="91359"/>
                  <a:pt x="31770" y="93198"/>
                  <a:pt x="33154" y="94013"/>
                </a:cubicBezTo>
                <a:cubicBezTo>
                  <a:pt x="33534" y="94235"/>
                  <a:pt x="33946" y="94326"/>
                  <a:pt x="34367" y="94326"/>
                </a:cubicBezTo>
                <a:cubicBezTo>
                  <a:pt x="35456" y="94326"/>
                  <a:pt x="36609" y="93717"/>
                  <a:pt x="37457" y="93198"/>
                </a:cubicBezTo>
                <a:cubicBezTo>
                  <a:pt x="37514" y="93160"/>
                  <a:pt x="37533" y="93103"/>
                  <a:pt x="37514" y="93046"/>
                </a:cubicBezTo>
                <a:cubicBezTo>
                  <a:pt x="36725" y="90076"/>
                  <a:pt x="36309" y="87016"/>
                  <a:pt x="36300" y="83937"/>
                </a:cubicBezTo>
                <a:lnTo>
                  <a:pt x="36300" y="83937"/>
                </a:lnTo>
                <a:cubicBezTo>
                  <a:pt x="38208" y="86250"/>
                  <a:pt x="37579" y="89653"/>
                  <a:pt x="38348" y="92383"/>
                </a:cubicBezTo>
                <a:cubicBezTo>
                  <a:pt x="38500" y="93065"/>
                  <a:pt x="38803" y="93710"/>
                  <a:pt x="39201" y="94297"/>
                </a:cubicBezTo>
                <a:cubicBezTo>
                  <a:pt x="39289" y="94413"/>
                  <a:pt x="39407" y="94460"/>
                  <a:pt x="39532" y="94460"/>
                </a:cubicBezTo>
                <a:cubicBezTo>
                  <a:pt x="39756" y="94460"/>
                  <a:pt x="40003" y="94309"/>
                  <a:pt x="40149" y="94127"/>
                </a:cubicBezTo>
                <a:cubicBezTo>
                  <a:pt x="40490" y="93728"/>
                  <a:pt x="40566" y="93103"/>
                  <a:pt x="40547" y="92591"/>
                </a:cubicBezTo>
                <a:cubicBezTo>
                  <a:pt x="40509" y="91681"/>
                  <a:pt x="40244" y="90752"/>
                  <a:pt x="40092" y="89861"/>
                </a:cubicBezTo>
                <a:cubicBezTo>
                  <a:pt x="39670" y="87551"/>
                  <a:pt x="39266" y="85241"/>
                  <a:pt x="38846" y="82914"/>
                </a:cubicBezTo>
                <a:lnTo>
                  <a:pt x="38846" y="82914"/>
                </a:lnTo>
                <a:cubicBezTo>
                  <a:pt x="40217" y="83575"/>
                  <a:pt x="40753" y="85091"/>
                  <a:pt x="41116" y="86487"/>
                </a:cubicBezTo>
                <a:cubicBezTo>
                  <a:pt x="41305" y="87245"/>
                  <a:pt x="41438" y="88022"/>
                  <a:pt x="41628" y="88781"/>
                </a:cubicBezTo>
                <a:cubicBezTo>
                  <a:pt x="41760" y="89349"/>
                  <a:pt x="41874" y="90146"/>
                  <a:pt x="42443" y="90468"/>
                </a:cubicBezTo>
                <a:cubicBezTo>
                  <a:pt x="42589" y="90550"/>
                  <a:pt x="42735" y="90587"/>
                  <a:pt x="42876" y="90587"/>
                </a:cubicBezTo>
                <a:cubicBezTo>
                  <a:pt x="43193" y="90587"/>
                  <a:pt x="43484" y="90402"/>
                  <a:pt x="43694" y="90127"/>
                </a:cubicBezTo>
                <a:cubicBezTo>
                  <a:pt x="44168" y="89539"/>
                  <a:pt x="44225" y="88781"/>
                  <a:pt x="44263" y="88060"/>
                </a:cubicBezTo>
                <a:cubicBezTo>
                  <a:pt x="44376" y="85842"/>
                  <a:pt x="44433" y="83624"/>
                  <a:pt x="44433" y="81425"/>
                </a:cubicBezTo>
                <a:cubicBezTo>
                  <a:pt x="44433" y="78462"/>
                  <a:pt x="44333" y="75502"/>
                  <a:pt x="44134" y="72549"/>
                </a:cubicBezTo>
                <a:lnTo>
                  <a:pt x="44134" y="72549"/>
                </a:lnTo>
                <a:cubicBezTo>
                  <a:pt x="45525" y="70831"/>
                  <a:pt x="46934" y="69129"/>
                  <a:pt x="48319" y="67416"/>
                </a:cubicBezTo>
                <a:cubicBezTo>
                  <a:pt x="50916" y="64213"/>
                  <a:pt x="53457" y="60952"/>
                  <a:pt x="55694" y="57464"/>
                </a:cubicBezTo>
                <a:cubicBezTo>
                  <a:pt x="55812" y="57293"/>
                  <a:pt x="55657" y="57122"/>
                  <a:pt x="55493" y="57122"/>
                </a:cubicBezTo>
                <a:cubicBezTo>
                  <a:pt x="55421" y="57122"/>
                  <a:pt x="55348" y="57155"/>
                  <a:pt x="55295" y="57236"/>
                </a:cubicBezTo>
                <a:cubicBezTo>
                  <a:pt x="51966" y="62402"/>
                  <a:pt x="47953" y="67087"/>
                  <a:pt x="44086" y="71866"/>
                </a:cubicBezTo>
                <a:lnTo>
                  <a:pt x="44086" y="71866"/>
                </a:lnTo>
                <a:cubicBezTo>
                  <a:pt x="43682" y="66321"/>
                  <a:pt x="42926" y="60806"/>
                  <a:pt x="41817" y="55360"/>
                </a:cubicBezTo>
                <a:cubicBezTo>
                  <a:pt x="41400" y="53255"/>
                  <a:pt x="40945" y="51132"/>
                  <a:pt x="40376" y="49066"/>
                </a:cubicBezTo>
                <a:cubicBezTo>
                  <a:pt x="39921" y="47379"/>
                  <a:pt x="39315" y="45673"/>
                  <a:pt x="38310" y="44213"/>
                </a:cubicBezTo>
                <a:cubicBezTo>
                  <a:pt x="36130" y="41104"/>
                  <a:pt x="32301" y="40175"/>
                  <a:pt x="28737" y="39739"/>
                </a:cubicBezTo>
                <a:cubicBezTo>
                  <a:pt x="27406" y="39567"/>
                  <a:pt x="26076" y="39485"/>
                  <a:pt x="24745" y="39485"/>
                </a:cubicBezTo>
                <a:cubicBezTo>
                  <a:pt x="23877" y="39485"/>
                  <a:pt x="23008" y="39520"/>
                  <a:pt x="22140" y="39587"/>
                </a:cubicBezTo>
                <a:cubicBezTo>
                  <a:pt x="21041" y="39680"/>
                  <a:pt x="19854" y="39911"/>
                  <a:pt x="18707" y="39911"/>
                </a:cubicBezTo>
                <a:cubicBezTo>
                  <a:pt x="17736" y="39911"/>
                  <a:pt x="16794" y="39745"/>
                  <a:pt x="15960" y="39189"/>
                </a:cubicBezTo>
                <a:cubicBezTo>
                  <a:pt x="14519" y="38204"/>
                  <a:pt x="13780" y="36479"/>
                  <a:pt x="13173" y="34924"/>
                </a:cubicBezTo>
                <a:cubicBezTo>
                  <a:pt x="12339" y="32820"/>
                  <a:pt x="11543" y="30735"/>
                  <a:pt x="10728" y="28630"/>
                </a:cubicBezTo>
                <a:cubicBezTo>
                  <a:pt x="7505" y="20194"/>
                  <a:pt x="4377" y="11721"/>
                  <a:pt x="1344" y="3228"/>
                </a:cubicBezTo>
                <a:cubicBezTo>
                  <a:pt x="965" y="2166"/>
                  <a:pt x="586" y="1124"/>
                  <a:pt x="226" y="62"/>
                </a:cubicBezTo>
                <a:cubicBezTo>
                  <a:pt x="204" y="19"/>
                  <a:pt x="163" y="0"/>
                  <a:pt x="124" y="0"/>
                </a:cubicBezTo>
                <a:close/>
              </a:path>
            </a:pathLst>
          </a:custGeom>
          <a:solidFill>
            <a:schemeClr val="dk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25246334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666"/>
        <p:cNvGrpSpPr/>
        <p:nvPr/>
      </p:nvGrpSpPr>
      <p:grpSpPr>
        <a:xfrm>
          <a:off x="0" y="0"/>
          <a:ext cx="0" cy="0"/>
          <a:chOff x="0" y="0"/>
          <a:chExt cx="0" cy="0"/>
        </a:xfrm>
      </p:grpSpPr>
    </p:spTree>
    <p:extLst>
      <p:ext uri="{BB962C8B-B14F-4D97-AF65-F5344CB8AC3E}">
        <p14:creationId xmlns:p14="http://schemas.microsoft.com/office/powerpoint/2010/main" val="168900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667"/>
        <p:cNvGrpSpPr/>
        <p:nvPr/>
      </p:nvGrpSpPr>
      <p:grpSpPr>
        <a:xfrm>
          <a:off x="0" y="0"/>
          <a:ext cx="0" cy="0"/>
          <a:chOff x="0" y="0"/>
          <a:chExt cx="0" cy="0"/>
        </a:xfrm>
      </p:grpSpPr>
      <p:pic>
        <p:nvPicPr>
          <p:cNvPr id="668" name="Google Shape;668;p13"/>
          <p:cNvPicPr preferRelativeResize="0"/>
          <p:nvPr/>
        </p:nvPicPr>
        <p:blipFill>
          <a:blip r:embed="rId2">
            <a:alphaModFix amt="66000"/>
          </a:blip>
          <a:stretch>
            <a:fillRect/>
          </a:stretch>
        </p:blipFill>
        <p:spPr>
          <a:xfrm rot="-1538275" flipH="1">
            <a:off x="-1655945" y="-1313387"/>
            <a:ext cx="4396520" cy="3035513"/>
          </a:xfrm>
          <a:prstGeom prst="rect">
            <a:avLst/>
          </a:prstGeom>
          <a:noFill/>
          <a:ln>
            <a:noFill/>
          </a:ln>
        </p:spPr>
      </p:pic>
      <p:sp>
        <p:nvSpPr>
          <p:cNvPr id="669" name="Google Shape;669;p13"/>
          <p:cNvSpPr/>
          <p:nvPr/>
        </p:nvSpPr>
        <p:spPr>
          <a:xfrm rot="3011561">
            <a:off x="11299750" y="5773581"/>
            <a:ext cx="1794449" cy="1715823"/>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1C5F6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670" name="Google Shape;670;p13"/>
          <p:cNvGrpSpPr/>
          <p:nvPr/>
        </p:nvGrpSpPr>
        <p:grpSpPr>
          <a:xfrm rot="3559955">
            <a:off x="-56016" y="-841790"/>
            <a:ext cx="1792464" cy="2660443"/>
            <a:chOff x="272875" y="1527563"/>
            <a:chExt cx="255950" cy="455000"/>
          </a:xfrm>
        </p:grpSpPr>
        <p:sp>
          <p:nvSpPr>
            <p:cNvPr id="671" name="Google Shape;671;p13"/>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2" name="Google Shape;672;p13"/>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3" name="Google Shape;673;p13"/>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4" name="Google Shape;674;p13"/>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5" name="Google Shape;675;p13"/>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6" name="Google Shape;676;p13"/>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7" name="Google Shape;677;p13"/>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8" name="Google Shape;678;p13"/>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9" name="Google Shape;679;p13"/>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0" name="Google Shape;680;p13"/>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1" name="Google Shape;681;p13"/>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2" name="Google Shape;682;p13"/>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3" name="Google Shape;683;p13"/>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4" name="Google Shape;684;p13"/>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5" name="Google Shape;685;p13"/>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6" name="Google Shape;686;p13"/>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7" name="Google Shape;687;p13"/>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8" name="Google Shape;688;p13"/>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9" name="Google Shape;689;p13"/>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0" name="Google Shape;690;p13"/>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1" name="Google Shape;691;p13"/>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2" name="Google Shape;692;p13"/>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3" name="Google Shape;693;p13"/>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4" name="Google Shape;694;p13"/>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5" name="Google Shape;695;p13"/>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6" name="Google Shape;696;p13"/>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7" name="Google Shape;697;p13"/>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8" name="Google Shape;698;p13"/>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9" name="Google Shape;699;p13"/>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0" name="Google Shape;700;p13"/>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1" name="Google Shape;701;p13"/>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2" name="Google Shape;702;p13"/>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3" name="Google Shape;703;p13"/>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4" name="Google Shape;704;p13"/>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5" name="Google Shape;705;p13"/>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706" name="Google Shape;706;p13"/>
          <p:cNvPicPr preferRelativeResize="0"/>
          <p:nvPr/>
        </p:nvPicPr>
        <p:blipFill>
          <a:blip r:embed="rId3">
            <a:alphaModFix amt="74000"/>
          </a:blip>
          <a:stretch>
            <a:fillRect/>
          </a:stretch>
        </p:blipFill>
        <p:spPr>
          <a:xfrm rot="-10024386">
            <a:off x="9541618" y="-1524503"/>
            <a:ext cx="3859839" cy="3457772"/>
          </a:xfrm>
          <a:prstGeom prst="rect">
            <a:avLst/>
          </a:prstGeom>
          <a:noFill/>
          <a:ln>
            <a:noFill/>
          </a:ln>
        </p:spPr>
      </p:pic>
      <p:pic>
        <p:nvPicPr>
          <p:cNvPr id="707" name="Google Shape;707;p13"/>
          <p:cNvPicPr preferRelativeResize="0"/>
          <p:nvPr/>
        </p:nvPicPr>
        <p:blipFill>
          <a:blip r:embed="rId4">
            <a:alphaModFix amt="74000"/>
          </a:blip>
          <a:stretch>
            <a:fillRect/>
          </a:stretch>
        </p:blipFill>
        <p:spPr>
          <a:xfrm rot="-7120613" flipH="1">
            <a:off x="7074221" y="-2344466"/>
            <a:ext cx="3859835" cy="3457769"/>
          </a:xfrm>
          <a:prstGeom prst="rect">
            <a:avLst/>
          </a:prstGeom>
          <a:noFill/>
          <a:ln>
            <a:noFill/>
          </a:ln>
        </p:spPr>
      </p:pic>
      <p:sp>
        <p:nvSpPr>
          <p:cNvPr id="708" name="Google Shape;708;p13"/>
          <p:cNvSpPr txBox="1">
            <a:spLocks noGrp="1"/>
          </p:cNvSpPr>
          <p:nvPr>
            <p:ph type="title" hasCustomPrompt="1"/>
          </p:nvPr>
        </p:nvSpPr>
        <p:spPr>
          <a:xfrm>
            <a:off x="4226708" y="4556535"/>
            <a:ext cx="1382400" cy="7704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4800"/>
              <a:buNone/>
              <a:defRPr sz="3333"/>
            </a:lvl1pPr>
            <a:lvl2pPr lvl="1"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9pPr>
          </a:lstStyle>
          <a:p>
            <a:r>
              <a:t>xx%</a:t>
            </a:r>
          </a:p>
        </p:txBody>
      </p:sp>
      <p:sp>
        <p:nvSpPr>
          <p:cNvPr id="709" name="Google Shape;709;p13"/>
          <p:cNvSpPr txBox="1">
            <a:spLocks noGrp="1"/>
          </p:cNvSpPr>
          <p:nvPr>
            <p:ph type="title" idx="2" hasCustomPrompt="1"/>
          </p:nvPr>
        </p:nvSpPr>
        <p:spPr>
          <a:xfrm>
            <a:off x="7582057" y="4556535"/>
            <a:ext cx="1382400" cy="7704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4800"/>
              <a:buNone/>
              <a:defRPr sz="3333"/>
            </a:lvl1pPr>
            <a:lvl2pPr lvl="1"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9pPr>
          </a:lstStyle>
          <a:p>
            <a:r>
              <a:t>xx%</a:t>
            </a:r>
          </a:p>
        </p:txBody>
      </p:sp>
      <p:sp>
        <p:nvSpPr>
          <p:cNvPr id="710" name="Google Shape;710;p13"/>
          <p:cNvSpPr txBox="1">
            <a:spLocks noGrp="1"/>
          </p:cNvSpPr>
          <p:nvPr>
            <p:ph type="title" idx="3" hasCustomPrompt="1"/>
          </p:nvPr>
        </p:nvSpPr>
        <p:spPr>
          <a:xfrm>
            <a:off x="7596701" y="2222667"/>
            <a:ext cx="1382400" cy="7704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4800"/>
              <a:buNone/>
              <a:defRPr sz="3333"/>
            </a:lvl1pPr>
            <a:lvl2pPr lvl="1"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9pPr>
          </a:lstStyle>
          <a:p>
            <a:r>
              <a:t>xx%</a:t>
            </a:r>
          </a:p>
        </p:txBody>
      </p:sp>
      <p:sp>
        <p:nvSpPr>
          <p:cNvPr id="711" name="Google Shape;711;p13"/>
          <p:cNvSpPr txBox="1">
            <a:spLocks noGrp="1"/>
          </p:cNvSpPr>
          <p:nvPr>
            <p:ph type="title" idx="4" hasCustomPrompt="1"/>
          </p:nvPr>
        </p:nvSpPr>
        <p:spPr>
          <a:xfrm>
            <a:off x="849709" y="4592268"/>
            <a:ext cx="1382400" cy="7704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4800"/>
              <a:buNone/>
              <a:defRPr sz="3333"/>
            </a:lvl1pPr>
            <a:lvl2pPr lvl="1"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9pPr>
          </a:lstStyle>
          <a:p>
            <a:r>
              <a:t>xx%</a:t>
            </a:r>
          </a:p>
        </p:txBody>
      </p:sp>
      <p:sp>
        <p:nvSpPr>
          <p:cNvPr id="712" name="Google Shape;712;p13"/>
          <p:cNvSpPr txBox="1">
            <a:spLocks noGrp="1"/>
          </p:cNvSpPr>
          <p:nvPr>
            <p:ph type="title" idx="5" hasCustomPrompt="1"/>
          </p:nvPr>
        </p:nvSpPr>
        <p:spPr>
          <a:xfrm>
            <a:off x="849709" y="2222667"/>
            <a:ext cx="1382400" cy="7704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4800"/>
              <a:buNone/>
              <a:defRPr sz="3333"/>
            </a:lvl1pPr>
            <a:lvl2pPr lvl="1"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9pPr>
          </a:lstStyle>
          <a:p>
            <a:r>
              <a:t>xx%</a:t>
            </a:r>
          </a:p>
        </p:txBody>
      </p:sp>
      <p:sp>
        <p:nvSpPr>
          <p:cNvPr id="713" name="Google Shape;713;p13"/>
          <p:cNvSpPr txBox="1">
            <a:spLocks noGrp="1"/>
          </p:cNvSpPr>
          <p:nvPr>
            <p:ph type="title" idx="6" hasCustomPrompt="1"/>
          </p:nvPr>
        </p:nvSpPr>
        <p:spPr>
          <a:xfrm>
            <a:off x="4226708" y="2222667"/>
            <a:ext cx="1382400" cy="7704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4800"/>
              <a:buNone/>
              <a:defRPr sz="3333"/>
            </a:lvl1pPr>
            <a:lvl2pPr lvl="1"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9pPr>
          </a:lstStyle>
          <a:p>
            <a:r>
              <a:t>xx%</a:t>
            </a:r>
          </a:p>
        </p:txBody>
      </p:sp>
      <p:sp>
        <p:nvSpPr>
          <p:cNvPr id="714" name="Google Shape;714;p13"/>
          <p:cNvSpPr txBox="1">
            <a:spLocks noGrp="1"/>
          </p:cNvSpPr>
          <p:nvPr>
            <p:ph type="ctrTitle" idx="7"/>
          </p:nvPr>
        </p:nvSpPr>
        <p:spPr>
          <a:xfrm>
            <a:off x="5546997" y="4356533"/>
            <a:ext cx="2428000" cy="600000"/>
          </a:xfrm>
          <a:prstGeom prst="rect">
            <a:avLst/>
          </a:prstGeom>
        </p:spPr>
        <p:txBody>
          <a:bodyPr spcFirstLastPara="1" wrap="square" lIns="91425" tIns="91425" rIns="91425" bIns="91425" anchor="b" anchorCtr="0">
            <a:noAutofit/>
          </a:bodyPr>
          <a:lstStyle>
            <a:lvl1pPr lvl="0" rtl="0">
              <a:spcBef>
                <a:spcPts val="0"/>
              </a:spcBef>
              <a:spcAft>
                <a:spcPts val="0"/>
              </a:spcAft>
              <a:buSzPts val="1200"/>
              <a:buNone/>
              <a:defRPr sz="2133"/>
            </a:lvl1pPr>
            <a:lvl2pPr lvl="1" rtl="0">
              <a:spcBef>
                <a:spcPts val="0"/>
              </a:spcBef>
              <a:spcAft>
                <a:spcPts val="0"/>
              </a:spcAft>
              <a:buSzPts val="1200"/>
              <a:buNone/>
              <a:defRPr sz="1600"/>
            </a:lvl2pPr>
            <a:lvl3pPr lvl="2" rtl="0">
              <a:spcBef>
                <a:spcPts val="0"/>
              </a:spcBef>
              <a:spcAft>
                <a:spcPts val="0"/>
              </a:spcAft>
              <a:buSzPts val="1200"/>
              <a:buNone/>
              <a:defRPr sz="1600"/>
            </a:lvl3pPr>
            <a:lvl4pPr lvl="3" rtl="0">
              <a:spcBef>
                <a:spcPts val="0"/>
              </a:spcBef>
              <a:spcAft>
                <a:spcPts val="0"/>
              </a:spcAft>
              <a:buSzPts val="1200"/>
              <a:buNone/>
              <a:defRPr sz="1600"/>
            </a:lvl4pPr>
            <a:lvl5pPr lvl="4" rtl="0">
              <a:spcBef>
                <a:spcPts val="0"/>
              </a:spcBef>
              <a:spcAft>
                <a:spcPts val="0"/>
              </a:spcAft>
              <a:buSzPts val="1200"/>
              <a:buNone/>
              <a:defRPr sz="1600"/>
            </a:lvl5pPr>
            <a:lvl6pPr lvl="5" rtl="0">
              <a:spcBef>
                <a:spcPts val="0"/>
              </a:spcBef>
              <a:spcAft>
                <a:spcPts val="0"/>
              </a:spcAft>
              <a:buSzPts val="1200"/>
              <a:buNone/>
              <a:defRPr sz="1600"/>
            </a:lvl6pPr>
            <a:lvl7pPr lvl="6" rtl="0">
              <a:spcBef>
                <a:spcPts val="0"/>
              </a:spcBef>
              <a:spcAft>
                <a:spcPts val="0"/>
              </a:spcAft>
              <a:buSzPts val="1200"/>
              <a:buNone/>
              <a:defRPr sz="1600"/>
            </a:lvl7pPr>
            <a:lvl8pPr lvl="7" rtl="0">
              <a:spcBef>
                <a:spcPts val="0"/>
              </a:spcBef>
              <a:spcAft>
                <a:spcPts val="0"/>
              </a:spcAft>
              <a:buSzPts val="1200"/>
              <a:buNone/>
              <a:defRPr sz="1600"/>
            </a:lvl8pPr>
            <a:lvl9pPr lvl="8" rtl="0">
              <a:spcBef>
                <a:spcPts val="0"/>
              </a:spcBef>
              <a:spcAft>
                <a:spcPts val="0"/>
              </a:spcAft>
              <a:buSzPts val="1200"/>
              <a:buNone/>
              <a:defRPr sz="1600"/>
            </a:lvl9pPr>
          </a:lstStyle>
          <a:p>
            <a:endParaRPr/>
          </a:p>
        </p:txBody>
      </p:sp>
      <p:sp>
        <p:nvSpPr>
          <p:cNvPr id="715" name="Google Shape;715;p13"/>
          <p:cNvSpPr txBox="1">
            <a:spLocks noGrp="1"/>
          </p:cNvSpPr>
          <p:nvPr>
            <p:ph type="subTitle" idx="1"/>
          </p:nvPr>
        </p:nvSpPr>
        <p:spPr>
          <a:xfrm>
            <a:off x="5546996" y="4763861"/>
            <a:ext cx="2428000" cy="1090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16" name="Google Shape;716;p13"/>
          <p:cNvSpPr txBox="1">
            <a:spLocks noGrp="1"/>
          </p:cNvSpPr>
          <p:nvPr>
            <p:ph type="ctrTitle" idx="8"/>
          </p:nvPr>
        </p:nvSpPr>
        <p:spPr>
          <a:xfrm>
            <a:off x="8917841" y="4356533"/>
            <a:ext cx="2428000" cy="600000"/>
          </a:xfrm>
          <a:prstGeom prst="rect">
            <a:avLst/>
          </a:prstGeom>
        </p:spPr>
        <p:txBody>
          <a:bodyPr spcFirstLastPara="1" wrap="square" lIns="91425" tIns="91425" rIns="91425" bIns="91425" anchor="b" anchorCtr="0">
            <a:noAutofit/>
          </a:bodyPr>
          <a:lstStyle>
            <a:lvl1pPr lvl="0" rtl="0">
              <a:spcBef>
                <a:spcPts val="0"/>
              </a:spcBef>
              <a:spcAft>
                <a:spcPts val="0"/>
              </a:spcAft>
              <a:buSzPts val="1200"/>
              <a:buNone/>
              <a:defRPr sz="2133"/>
            </a:lvl1pPr>
            <a:lvl2pPr lvl="1" rtl="0">
              <a:spcBef>
                <a:spcPts val="0"/>
              </a:spcBef>
              <a:spcAft>
                <a:spcPts val="0"/>
              </a:spcAft>
              <a:buSzPts val="1200"/>
              <a:buNone/>
              <a:defRPr sz="1600"/>
            </a:lvl2pPr>
            <a:lvl3pPr lvl="2" rtl="0">
              <a:spcBef>
                <a:spcPts val="0"/>
              </a:spcBef>
              <a:spcAft>
                <a:spcPts val="0"/>
              </a:spcAft>
              <a:buSzPts val="1200"/>
              <a:buNone/>
              <a:defRPr sz="1600"/>
            </a:lvl3pPr>
            <a:lvl4pPr lvl="3" rtl="0">
              <a:spcBef>
                <a:spcPts val="0"/>
              </a:spcBef>
              <a:spcAft>
                <a:spcPts val="0"/>
              </a:spcAft>
              <a:buSzPts val="1200"/>
              <a:buNone/>
              <a:defRPr sz="1600"/>
            </a:lvl4pPr>
            <a:lvl5pPr lvl="4" rtl="0">
              <a:spcBef>
                <a:spcPts val="0"/>
              </a:spcBef>
              <a:spcAft>
                <a:spcPts val="0"/>
              </a:spcAft>
              <a:buSzPts val="1200"/>
              <a:buNone/>
              <a:defRPr sz="1600"/>
            </a:lvl5pPr>
            <a:lvl6pPr lvl="5" rtl="0">
              <a:spcBef>
                <a:spcPts val="0"/>
              </a:spcBef>
              <a:spcAft>
                <a:spcPts val="0"/>
              </a:spcAft>
              <a:buSzPts val="1200"/>
              <a:buNone/>
              <a:defRPr sz="1600"/>
            </a:lvl6pPr>
            <a:lvl7pPr lvl="6" rtl="0">
              <a:spcBef>
                <a:spcPts val="0"/>
              </a:spcBef>
              <a:spcAft>
                <a:spcPts val="0"/>
              </a:spcAft>
              <a:buSzPts val="1200"/>
              <a:buNone/>
              <a:defRPr sz="1600"/>
            </a:lvl7pPr>
            <a:lvl8pPr lvl="7" rtl="0">
              <a:spcBef>
                <a:spcPts val="0"/>
              </a:spcBef>
              <a:spcAft>
                <a:spcPts val="0"/>
              </a:spcAft>
              <a:buSzPts val="1200"/>
              <a:buNone/>
              <a:defRPr sz="1600"/>
            </a:lvl8pPr>
            <a:lvl9pPr lvl="8" rtl="0">
              <a:spcBef>
                <a:spcPts val="0"/>
              </a:spcBef>
              <a:spcAft>
                <a:spcPts val="0"/>
              </a:spcAft>
              <a:buSzPts val="1200"/>
              <a:buNone/>
              <a:defRPr sz="1600"/>
            </a:lvl9pPr>
          </a:lstStyle>
          <a:p>
            <a:endParaRPr/>
          </a:p>
        </p:txBody>
      </p:sp>
      <p:sp>
        <p:nvSpPr>
          <p:cNvPr id="717" name="Google Shape;717;p13"/>
          <p:cNvSpPr txBox="1">
            <a:spLocks noGrp="1"/>
          </p:cNvSpPr>
          <p:nvPr>
            <p:ph type="subTitle" idx="9"/>
          </p:nvPr>
        </p:nvSpPr>
        <p:spPr>
          <a:xfrm>
            <a:off x="8917837" y="4763861"/>
            <a:ext cx="2428000" cy="1090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18" name="Google Shape;718;p13"/>
          <p:cNvSpPr/>
          <p:nvPr/>
        </p:nvSpPr>
        <p:spPr>
          <a:xfrm>
            <a:off x="1533567" y="3601201"/>
            <a:ext cx="3367" cy="33"/>
          </a:xfrm>
          <a:custGeom>
            <a:avLst/>
            <a:gdLst/>
            <a:ahLst/>
            <a:cxnLst/>
            <a:rect l="l" t="t" r="r" b="b"/>
            <a:pathLst>
              <a:path w="101" h="1" extrusionOk="0">
                <a:moveTo>
                  <a:pt x="101" y="1"/>
                </a:moveTo>
                <a:lnTo>
                  <a:pt x="0" y="1"/>
                </a:lnTo>
                <a:lnTo>
                  <a:pt x="0" y="1"/>
                </a:lnTo>
                <a:close/>
              </a:path>
            </a:pathLst>
          </a:custGeom>
          <a:solidFill>
            <a:srgbClr val="CEF2F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solidFill>
                <a:schemeClr val="dk2"/>
              </a:solidFill>
            </a:endParaRPr>
          </a:p>
        </p:txBody>
      </p:sp>
      <p:sp>
        <p:nvSpPr>
          <p:cNvPr id="719" name="Google Shape;719;p13"/>
          <p:cNvSpPr txBox="1">
            <a:spLocks noGrp="1"/>
          </p:cNvSpPr>
          <p:nvPr>
            <p:ph type="ctrTitle" idx="13"/>
          </p:nvPr>
        </p:nvSpPr>
        <p:spPr>
          <a:xfrm>
            <a:off x="8918200" y="1986733"/>
            <a:ext cx="2428000" cy="600000"/>
          </a:xfrm>
          <a:prstGeom prst="rect">
            <a:avLst/>
          </a:prstGeom>
        </p:spPr>
        <p:txBody>
          <a:bodyPr spcFirstLastPara="1" wrap="square" lIns="91425" tIns="91425" rIns="91425" bIns="91425" anchor="b" anchorCtr="0">
            <a:noAutofit/>
          </a:bodyPr>
          <a:lstStyle>
            <a:lvl1pPr lvl="0" rtl="0">
              <a:spcBef>
                <a:spcPts val="0"/>
              </a:spcBef>
              <a:spcAft>
                <a:spcPts val="0"/>
              </a:spcAft>
              <a:buSzPts val="1200"/>
              <a:buNone/>
              <a:defRPr sz="2133"/>
            </a:lvl1pPr>
            <a:lvl2pPr lvl="1" rtl="0">
              <a:spcBef>
                <a:spcPts val="0"/>
              </a:spcBef>
              <a:spcAft>
                <a:spcPts val="0"/>
              </a:spcAft>
              <a:buSzPts val="1200"/>
              <a:buNone/>
              <a:defRPr sz="1600"/>
            </a:lvl2pPr>
            <a:lvl3pPr lvl="2" rtl="0">
              <a:spcBef>
                <a:spcPts val="0"/>
              </a:spcBef>
              <a:spcAft>
                <a:spcPts val="0"/>
              </a:spcAft>
              <a:buSzPts val="1200"/>
              <a:buNone/>
              <a:defRPr sz="1600"/>
            </a:lvl3pPr>
            <a:lvl4pPr lvl="3" rtl="0">
              <a:spcBef>
                <a:spcPts val="0"/>
              </a:spcBef>
              <a:spcAft>
                <a:spcPts val="0"/>
              </a:spcAft>
              <a:buSzPts val="1200"/>
              <a:buNone/>
              <a:defRPr sz="1600"/>
            </a:lvl4pPr>
            <a:lvl5pPr lvl="4" rtl="0">
              <a:spcBef>
                <a:spcPts val="0"/>
              </a:spcBef>
              <a:spcAft>
                <a:spcPts val="0"/>
              </a:spcAft>
              <a:buSzPts val="1200"/>
              <a:buNone/>
              <a:defRPr sz="1600"/>
            </a:lvl5pPr>
            <a:lvl6pPr lvl="5" rtl="0">
              <a:spcBef>
                <a:spcPts val="0"/>
              </a:spcBef>
              <a:spcAft>
                <a:spcPts val="0"/>
              </a:spcAft>
              <a:buSzPts val="1200"/>
              <a:buNone/>
              <a:defRPr sz="1600"/>
            </a:lvl6pPr>
            <a:lvl7pPr lvl="6" rtl="0">
              <a:spcBef>
                <a:spcPts val="0"/>
              </a:spcBef>
              <a:spcAft>
                <a:spcPts val="0"/>
              </a:spcAft>
              <a:buSzPts val="1200"/>
              <a:buNone/>
              <a:defRPr sz="1600"/>
            </a:lvl7pPr>
            <a:lvl8pPr lvl="7" rtl="0">
              <a:spcBef>
                <a:spcPts val="0"/>
              </a:spcBef>
              <a:spcAft>
                <a:spcPts val="0"/>
              </a:spcAft>
              <a:buSzPts val="1200"/>
              <a:buNone/>
              <a:defRPr sz="1600"/>
            </a:lvl8pPr>
            <a:lvl9pPr lvl="8" rtl="0">
              <a:spcBef>
                <a:spcPts val="0"/>
              </a:spcBef>
              <a:spcAft>
                <a:spcPts val="0"/>
              </a:spcAft>
              <a:buSzPts val="1200"/>
              <a:buNone/>
              <a:defRPr sz="1600"/>
            </a:lvl9pPr>
          </a:lstStyle>
          <a:p>
            <a:endParaRPr/>
          </a:p>
        </p:txBody>
      </p:sp>
      <p:sp>
        <p:nvSpPr>
          <p:cNvPr id="720" name="Google Shape;720;p13"/>
          <p:cNvSpPr txBox="1">
            <a:spLocks noGrp="1"/>
          </p:cNvSpPr>
          <p:nvPr>
            <p:ph type="subTitle" idx="14"/>
          </p:nvPr>
        </p:nvSpPr>
        <p:spPr>
          <a:xfrm>
            <a:off x="8918220" y="2388733"/>
            <a:ext cx="2428000" cy="1065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21" name="Google Shape;721;p13"/>
          <p:cNvSpPr txBox="1">
            <a:spLocks noGrp="1"/>
          </p:cNvSpPr>
          <p:nvPr>
            <p:ph type="ctrTitle" idx="15"/>
          </p:nvPr>
        </p:nvSpPr>
        <p:spPr>
          <a:xfrm>
            <a:off x="2163557" y="4356533"/>
            <a:ext cx="2428000" cy="600000"/>
          </a:xfrm>
          <a:prstGeom prst="rect">
            <a:avLst/>
          </a:prstGeom>
        </p:spPr>
        <p:txBody>
          <a:bodyPr spcFirstLastPara="1" wrap="square" lIns="91425" tIns="91425" rIns="91425" bIns="91425" anchor="b" anchorCtr="0">
            <a:noAutofit/>
          </a:bodyPr>
          <a:lstStyle>
            <a:lvl1pPr lvl="0" rtl="0">
              <a:spcBef>
                <a:spcPts val="0"/>
              </a:spcBef>
              <a:spcAft>
                <a:spcPts val="0"/>
              </a:spcAft>
              <a:buSzPts val="1200"/>
              <a:buNone/>
              <a:defRPr sz="2133"/>
            </a:lvl1pPr>
            <a:lvl2pPr lvl="1" rtl="0">
              <a:spcBef>
                <a:spcPts val="0"/>
              </a:spcBef>
              <a:spcAft>
                <a:spcPts val="0"/>
              </a:spcAft>
              <a:buSzPts val="1200"/>
              <a:buNone/>
              <a:defRPr sz="1600"/>
            </a:lvl2pPr>
            <a:lvl3pPr lvl="2" rtl="0">
              <a:spcBef>
                <a:spcPts val="0"/>
              </a:spcBef>
              <a:spcAft>
                <a:spcPts val="0"/>
              </a:spcAft>
              <a:buSzPts val="1200"/>
              <a:buNone/>
              <a:defRPr sz="1600"/>
            </a:lvl3pPr>
            <a:lvl4pPr lvl="3" rtl="0">
              <a:spcBef>
                <a:spcPts val="0"/>
              </a:spcBef>
              <a:spcAft>
                <a:spcPts val="0"/>
              </a:spcAft>
              <a:buSzPts val="1200"/>
              <a:buNone/>
              <a:defRPr sz="1600"/>
            </a:lvl4pPr>
            <a:lvl5pPr lvl="4" rtl="0">
              <a:spcBef>
                <a:spcPts val="0"/>
              </a:spcBef>
              <a:spcAft>
                <a:spcPts val="0"/>
              </a:spcAft>
              <a:buSzPts val="1200"/>
              <a:buNone/>
              <a:defRPr sz="1600"/>
            </a:lvl5pPr>
            <a:lvl6pPr lvl="5" rtl="0">
              <a:spcBef>
                <a:spcPts val="0"/>
              </a:spcBef>
              <a:spcAft>
                <a:spcPts val="0"/>
              </a:spcAft>
              <a:buSzPts val="1200"/>
              <a:buNone/>
              <a:defRPr sz="1600"/>
            </a:lvl6pPr>
            <a:lvl7pPr lvl="6" rtl="0">
              <a:spcBef>
                <a:spcPts val="0"/>
              </a:spcBef>
              <a:spcAft>
                <a:spcPts val="0"/>
              </a:spcAft>
              <a:buSzPts val="1200"/>
              <a:buNone/>
              <a:defRPr sz="1600"/>
            </a:lvl7pPr>
            <a:lvl8pPr lvl="7" rtl="0">
              <a:spcBef>
                <a:spcPts val="0"/>
              </a:spcBef>
              <a:spcAft>
                <a:spcPts val="0"/>
              </a:spcAft>
              <a:buSzPts val="1200"/>
              <a:buNone/>
              <a:defRPr sz="1600"/>
            </a:lvl8pPr>
            <a:lvl9pPr lvl="8" rtl="0">
              <a:spcBef>
                <a:spcPts val="0"/>
              </a:spcBef>
              <a:spcAft>
                <a:spcPts val="0"/>
              </a:spcAft>
              <a:buSzPts val="1200"/>
              <a:buNone/>
              <a:defRPr sz="1600"/>
            </a:lvl9pPr>
          </a:lstStyle>
          <a:p>
            <a:endParaRPr/>
          </a:p>
        </p:txBody>
      </p:sp>
      <p:sp>
        <p:nvSpPr>
          <p:cNvPr id="722" name="Google Shape;722;p13"/>
          <p:cNvSpPr txBox="1">
            <a:spLocks noGrp="1"/>
          </p:cNvSpPr>
          <p:nvPr>
            <p:ph type="subTitle" idx="16"/>
          </p:nvPr>
        </p:nvSpPr>
        <p:spPr>
          <a:xfrm>
            <a:off x="2163559" y="4763861"/>
            <a:ext cx="2428000" cy="1090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23" name="Google Shape;723;p13"/>
          <p:cNvSpPr txBox="1">
            <a:spLocks noGrp="1"/>
          </p:cNvSpPr>
          <p:nvPr>
            <p:ph type="ctrTitle" idx="17"/>
          </p:nvPr>
        </p:nvSpPr>
        <p:spPr>
          <a:xfrm>
            <a:off x="2163557" y="1986733"/>
            <a:ext cx="2428000" cy="600000"/>
          </a:xfrm>
          <a:prstGeom prst="rect">
            <a:avLst/>
          </a:prstGeom>
        </p:spPr>
        <p:txBody>
          <a:bodyPr spcFirstLastPara="1" wrap="square" lIns="91425" tIns="91425" rIns="91425" bIns="91425" anchor="b" anchorCtr="0">
            <a:noAutofit/>
          </a:bodyPr>
          <a:lstStyle>
            <a:lvl1pPr lvl="0" rtl="0">
              <a:spcBef>
                <a:spcPts val="0"/>
              </a:spcBef>
              <a:spcAft>
                <a:spcPts val="0"/>
              </a:spcAft>
              <a:buSzPts val="1200"/>
              <a:buNone/>
              <a:defRPr sz="2133"/>
            </a:lvl1pPr>
            <a:lvl2pPr lvl="1" rtl="0">
              <a:spcBef>
                <a:spcPts val="0"/>
              </a:spcBef>
              <a:spcAft>
                <a:spcPts val="0"/>
              </a:spcAft>
              <a:buSzPts val="1200"/>
              <a:buNone/>
              <a:defRPr sz="1600"/>
            </a:lvl2pPr>
            <a:lvl3pPr lvl="2" rtl="0">
              <a:spcBef>
                <a:spcPts val="0"/>
              </a:spcBef>
              <a:spcAft>
                <a:spcPts val="0"/>
              </a:spcAft>
              <a:buSzPts val="1200"/>
              <a:buNone/>
              <a:defRPr sz="1600"/>
            </a:lvl3pPr>
            <a:lvl4pPr lvl="3" rtl="0">
              <a:spcBef>
                <a:spcPts val="0"/>
              </a:spcBef>
              <a:spcAft>
                <a:spcPts val="0"/>
              </a:spcAft>
              <a:buSzPts val="1200"/>
              <a:buNone/>
              <a:defRPr sz="1600"/>
            </a:lvl4pPr>
            <a:lvl5pPr lvl="4" rtl="0">
              <a:spcBef>
                <a:spcPts val="0"/>
              </a:spcBef>
              <a:spcAft>
                <a:spcPts val="0"/>
              </a:spcAft>
              <a:buSzPts val="1200"/>
              <a:buNone/>
              <a:defRPr sz="1600"/>
            </a:lvl5pPr>
            <a:lvl6pPr lvl="5" rtl="0">
              <a:spcBef>
                <a:spcPts val="0"/>
              </a:spcBef>
              <a:spcAft>
                <a:spcPts val="0"/>
              </a:spcAft>
              <a:buSzPts val="1200"/>
              <a:buNone/>
              <a:defRPr sz="1600"/>
            </a:lvl6pPr>
            <a:lvl7pPr lvl="6" rtl="0">
              <a:spcBef>
                <a:spcPts val="0"/>
              </a:spcBef>
              <a:spcAft>
                <a:spcPts val="0"/>
              </a:spcAft>
              <a:buSzPts val="1200"/>
              <a:buNone/>
              <a:defRPr sz="1600"/>
            </a:lvl7pPr>
            <a:lvl8pPr lvl="7" rtl="0">
              <a:spcBef>
                <a:spcPts val="0"/>
              </a:spcBef>
              <a:spcAft>
                <a:spcPts val="0"/>
              </a:spcAft>
              <a:buSzPts val="1200"/>
              <a:buNone/>
              <a:defRPr sz="1600"/>
            </a:lvl8pPr>
            <a:lvl9pPr lvl="8" rtl="0">
              <a:spcBef>
                <a:spcPts val="0"/>
              </a:spcBef>
              <a:spcAft>
                <a:spcPts val="0"/>
              </a:spcAft>
              <a:buSzPts val="1200"/>
              <a:buNone/>
              <a:defRPr sz="1600"/>
            </a:lvl9pPr>
          </a:lstStyle>
          <a:p>
            <a:endParaRPr/>
          </a:p>
        </p:txBody>
      </p:sp>
      <p:sp>
        <p:nvSpPr>
          <p:cNvPr id="724" name="Google Shape;724;p13"/>
          <p:cNvSpPr txBox="1">
            <a:spLocks noGrp="1"/>
          </p:cNvSpPr>
          <p:nvPr>
            <p:ph type="subTitle" idx="18"/>
          </p:nvPr>
        </p:nvSpPr>
        <p:spPr>
          <a:xfrm>
            <a:off x="2163559" y="2388733"/>
            <a:ext cx="2428000" cy="1065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25" name="Google Shape;725;p13"/>
          <p:cNvSpPr txBox="1">
            <a:spLocks noGrp="1"/>
          </p:cNvSpPr>
          <p:nvPr>
            <p:ph type="ctrTitle" idx="19"/>
          </p:nvPr>
        </p:nvSpPr>
        <p:spPr>
          <a:xfrm>
            <a:off x="5546991" y="1986733"/>
            <a:ext cx="2428000" cy="600000"/>
          </a:xfrm>
          <a:prstGeom prst="rect">
            <a:avLst/>
          </a:prstGeom>
        </p:spPr>
        <p:txBody>
          <a:bodyPr spcFirstLastPara="1" wrap="square" lIns="91425" tIns="91425" rIns="91425" bIns="91425" anchor="b" anchorCtr="0">
            <a:noAutofit/>
          </a:bodyPr>
          <a:lstStyle>
            <a:lvl1pPr lvl="0" rtl="0">
              <a:spcBef>
                <a:spcPts val="0"/>
              </a:spcBef>
              <a:spcAft>
                <a:spcPts val="0"/>
              </a:spcAft>
              <a:buSzPts val="1200"/>
              <a:buNone/>
              <a:defRPr sz="2133"/>
            </a:lvl1pPr>
            <a:lvl2pPr lvl="1" rtl="0">
              <a:spcBef>
                <a:spcPts val="0"/>
              </a:spcBef>
              <a:spcAft>
                <a:spcPts val="0"/>
              </a:spcAft>
              <a:buSzPts val="1200"/>
              <a:buNone/>
              <a:defRPr sz="1600"/>
            </a:lvl2pPr>
            <a:lvl3pPr lvl="2" rtl="0">
              <a:spcBef>
                <a:spcPts val="0"/>
              </a:spcBef>
              <a:spcAft>
                <a:spcPts val="0"/>
              </a:spcAft>
              <a:buSzPts val="1200"/>
              <a:buNone/>
              <a:defRPr sz="1600"/>
            </a:lvl3pPr>
            <a:lvl4pPr lvl="3" rtl="0">
              <a:spcBef>
                <a:spcPts val="0"/>
              </a:spcBef>
              <a:spcAft>
                <a:spcPts val="0"/>
              </a:spcAft>
              <a:buSzPts val="1200"/>
              <a:buNone/>
              <a:defRPr sz="1600"/>
            </a:lvl4pPr>
            <a:lvl5pPr lvl="4" rtl="0">
              <a:spcBef>
                <a:spcPts val="0"/>
              </a:spcBef>
              <a:spcAft>
                <a:spcPts val="0"/>
              </a:spcAft>
              <a:buSzPts val="1200"/>
              <a:buNone/>
              <a:defRPr sz="1600"/>
            </a:lvl5pPr>
            <a:lvl6pPr lvl="5" rtl="0">
              <a:spcBef>
                <a:spcPts val="0"/>
              </a:spcBef>
              <a:spcAft>
                <a:spcPts val="0"/>
              </a:spcAft>
              <a:buSzPts val="1200"/>
              <a:buNone/>
              <a:defRPr sz="1600"/>
            </a:lvl6pPr>
            <a:lvl7pPr lvl="6" rtl="0">
              <a:spcBef>
                <a:spcPts val="0"/>
              </a:spcBef>
              <a:spcAft>
                <a:spcPts val="0"/>
              </a:spcAft>
              <a:buSzPts val="1200"/>
              <a:buNone/>
              <a:defRPr sz="1600"/>
            </a:lvl7pPr>
            <a:lvl8pPr lvl="7" rtl="0">
              <a:spcBef>
                <a:spcPts val="0"/>
              </a:spcBef>
              <a:spcAft>
                <a:spcPts val="0"/>
              </a:spcAft>
              <a:buSzPts val="1200"/>
              <a:buNone/>
              <a:defRPr sz="1600"/>
            </a:lvl8pPr>
            <a:lvl9pPr lvl="8" rtl="0">
              <a:spcBef>
                <a:spcPts val="0"/>
              </a:spcBef>
              <a:spcAft>
                <a:spcPts val="0"/>
              </a:spcAft>
              <a:buSzPts val="1200"/>
              <a:buNone/>
              <a:defRPr sz="1600"/>
            </a:lvl9pPr>
          </a:lstStyle>
          <a:p>
            <a:endParaRPr/>
          </a:p>
        </p:txBody>
      </p:sp>
      <p:sp>
        <p:nvSpPr>
          <p:cNvPr id="726" name="Google Shape;726;p13"/>
          <p:cNvSpPr txBox="1">
            <a:spLocks noGrp="1"/>
          </p:cNvSpPr>
          <p:nvPr>
            <p:ph type="subTitle" idx="20"/>
          </p:nvPr>
        </p:nvSpPr>
        <p:spPr>
          <a:xfrm>
            <a:off x="5547011" y="2388733"/>
            <a:ext cx="2428000" cy="1065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27" name="Google Shape;727;p13"/>
          <p:cNvSpPr txBox="1">
            <a:spLocks noGrp="1"/>
          </p:cNvSpPr>
          <p:nvPr>
            <p:ph type="ctrTitle" idx="21"/>
          </p:nvPr>
        </p:nvSpPr>
        <p:spPr>
          <a:xfrm>
            <a:off x="960000" y="456699"/>
            <a:ext cx="10272000" cy="770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1067"/>
            </a:lvl2pPr>
            <a:lvl3pPr lvl="2" algn="ctr" rtl="0">
              <a:spcBef>
                <a:spcPts val="0"/>
              </a:spcBef>
              <a:spcAft>
                <a:spcPts val="0"/>
              </a:spcAft>
              <a:buSzPts val="800"/>
              <a:buNone/>
              <a:defRPr sz="1067"/>
            </a:lvl3pPr>
            <a:lvl4pPr lvl="3" algn="ctr" rtl="0">
              <a:spcBef>
                <a:spcPts val="0"/>
              </a:spcBef>
              <a:spcAft>
                <a:spcPts val="0"/>
              </a:spcAft>
              <a:buSzPts val="800"/>
              <a:buNone/>
              <a:defRPr sz="1067"/>
            </a:lvl4pPr>
            <a:lvl5pPr lvl="4" algn="ctr" rtl="0">
              <a:spcBef>
                <a:spcPts val="0"/>
              </a:spcBef>
              <a:spcAft>
                <a:spcPts val="0"/>
              </a:spcAft>
              <a:buSzPts val="800"/>
              <a:buNone/>
              <a:defRPr sz="1067"/>
            </a:lvl5pPr>
            <a:lvl6pPr lvl="5" algn="ctr" rtl="0">
              <a:spcBef>
                <a:spcPts val="0"/>
              </a:spcBef>
              <a:spcAft>
                <a:spcPts val="0"/>
              </a:spcAft>
              <a:buSzPts val="800"/>
              <a:buNone/>
              <a:defRPr sz="1067"/>
            </a:lvl6pPr>
            <a:lvl7pPr lvl="6" algn="ctr" rtl="0">
              <a:spcBef>
                <a:spcPts val="0"/>
              </a:spcBef>
              <a:spcAft>
                <a:spcPts val="0"/>
              </a:spcAft>
              <a:buSzPts val="800"/>
              <a:buNone/>
              <a:defRPr sz="1067"/>
            </a:lvl7pPr>
            <a:lvl8pPr lvl="7" algn="ctr" rtl="0">
              <a:spcBef>
                <a:spcPts val="0"/>
              </a:spcBef>
              <a:spcAft>
                <a:spcPts val="0"/>
              </a:spcAft>
              <a:buSzPts val="800"/>
              <a:buNone/>
              <a:defRPr sz="1067"/>
            </a:lvl8pPr>
            <a:lvl9pPr lvl="8" algn="ctr" rtl="0">
              <a:spcBef>
                <a:spcPts val="0"/>
              </a:spcBef>
              <a:spcAft>
                <a:spcPts val="0"/>
              </a:spcAft>
              <a:buSzPts val="800"/>
              <a:buNone/>
              <a:defRPr sz="1067"/>
            </a:lvl9pPr>
          </a:lstStyle>
          <a:p>
            <a:endParaRPr/>
          </a:p>
        </p:txBody>
      </p:sp>
    </p:spTree>
    <p:extLst>
      <p:ext uri="{BB962C8B-B14F-4D97-AF65-F5344CB8AC3E}">
        <p14:creationId xmlns:p14="http://schemas.microsoft.com/office/powerpoint/2010/main" val="17319091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only 1">
  <p:cSld name="Title only 1">
    <p:spTree>
      <p:nvGrpSpPr>
        <p:cNvPr id="1" name="Shape 728"/>
        <p:cNvGrpSpPr/>
        <p:nvPr/>
      </p:nvGrpSpPr>
      <p:grpSpPr>
        <a:xfrm>
          <a:off x="0" y="0"/>
          <a:ext cx="0" cy="0"/>
          <a:chOff x="0" y="0"/>
          <a:chExt cx="0" cy="0"/>
        </a:xfrm>
      </p:grpSpPr>
      <p:pic>
        <p:nvPicPr>
          <p:cNvPr id="729" name="Google Shape;729;p14"/>
          <p:cNvPicPr preferRelativeResize="0"/>
          <p:nvPr/>
        </p:nvPicPr>
        <p:blipFill>
          <a:blip r:embed="rId2">
            <a:alphaModFix amt="66000"/>
          </a:blip>
          <a:stretch>
            <a:fillRect/>
          </a:stretch>
        </p:blipFill>
        <p:spPr>
          <a:xfrm rot="5399990" flipH="1">
            <a:off x="10274022" y="-797758"/>
            <a:ext cx="4396519" cy="3035516"/>
          </a:xfrm>
          <a:prstGeom prst="rect">
            <a:avLst/>
          </a:prstGeom>
          <a:noFill/>
          <a:ln>
            <a:noFill/>
          </a:ln>
        </p:spPr>
      </p:pic>
      <p:grpSp>
        <p:nvGrpSpPr>
          <p:cNvPr id="730" name="Google Shape;730;p14"/>
          <p:cNvGrpSpPr/>
          <p:nvPr/>
        </p:nvGrpSpPr>
        <p:grpSpPr>
          <a:xfrm rot="-987768">
            <a:off x="10335757" y="-355038"/>
            <a:ext cx="1792479" cy="2660411"/>
            <a:chOff x="272875" y="1527563"/>
            <a:chExt cx="255950" cy="455000"/>
          </a:xfrm>
        </p:grpSpPr>
        <p:sp>
          <p:nvSpPr>
            <p:cNvPr id="731" name="Google Shape;731;p14"/>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2" name="Google Shape;732;p14"/>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3" name="Google Shape;733;p14"/>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4" name="Google Shape;734;p14"/>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5" name="Google Shape;735;p14"/>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6" name="Google Shape;736;p14"/>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7" name="Google Shape;737;p14"/>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8" name="Google Shape;738;p14"/>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9" name="Google Shape;739;p14"/>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0" name="Google Shape;740;p14"/>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1" name="Google Shape;741;p14"/>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2" name="Google Shape;742;p14"/>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3" name="Google Shape;743;p14"/>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4" name="Google Shape;744;p14"/>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5" name="Google Shape;745;p14"/>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6" name="Google Shape;746;p14"/>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7" name="Google Shape;747;p14"/>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8" name="Google Shape;748;p14"/>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9" name="Google Shape;749;p14"/>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0" name="Google Shape;750;p14"/>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1" name="Google Shape;751;p14"/>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2" name="Google Shape;752;p14"/>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3" name="Google Shape;753;p14"/>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4" name="Google Shape;754;p14"/>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5" name="Google Shape;755;p14"/>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6" name="Google Shape;756;p14"/>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7" name="Google Shape;757;p14"/>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8" name="Google Shape;758;p14"/>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9" name="Google Shape;759;p14"/>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0" name="Google Shape;760;p14"/>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1" name="Google Shape;761;p14"/>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2" name="Google Shape;762;p14"/>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3" name="Google Shape;763;p14"/>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4" name="Google Shape;764;p14"/>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5" name="Google Shape;765;p14"/>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766" name="Google Shape;766;p14"/>
          <p:cNvPicPr preferRelativeResize="0"/>
          <p:nvPr/>
        </p:nvPicPr>
        <p:blipFill>
          <a:blip r:embed="rId3">
            <a:alphaModFix amt="74000"/>
          </a:blip>
          <a:stretch>
            <a:fillRect/>
          </a:stretch>
        </p:blipFill>
        <p:spPr>
          <a:xfrm rot="-10162003" flipH="1">
            <a:off x="-1454809" y="-1511679"/>
            <a:ext cx="3859828" cy="3457763"/>
          </a:xfrm>
          <a:prstGeom prst="rect">
            <a:avLst/>
          </a:prstGeom>
          <a:noFill/>
          <a:ln>
            <a:noFill/>
          </a:ln>
        </p:spPr>
      </p:pic>
      <p:pic>
        <p:nvPicPr>
          <p:cNvPr id="767" name="Google Shape;767;p14"/>
          <p:cNvPicPr preferRelativeResize="0"/>
          <p:nvPr/>
        </p:nvPicPr>
        <p:blipFill>
          <a:blip r:embed="rId4">
            <a:alphaModFix amt="76000"/>
          </a:blip>
          <a:stretch>
            <a:fillRect/>
          </a:stretch>
        </p:blipFill>
        <p:spPr>
          <a:xfrm rot="363351">
            <a:off x="1070161" y="5722378"/>
            <a:ext cx="10141072" cy="3776511"/>
          </a:xfrm>
          <a:prstGeom prst="rect">
            <a:avLst/>
          </a:prstGeom>
          <a:noFill/>
          <a:ln>
            <a:noFill/>
          </a:ln>
        </p:spPr>
      </p:pic>
      <p:sp>
        <p:nvSpPr>
          <p:cNvPr id="768" name="Google Shape;768;p14"/>
          <p:cNvSpPr/>
          <p:nvPr/>
        </p:nvSpPr>
        <p:spPr>
          <a:xfrm rot="9899989">
            <a:off x="-778618" y="6166780"/>
            <a:ext cx="3020020" cy="2887693"/>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C8DA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69" name="Google Shape;769;p14"/>
          <p:cNvSpPr txBox="1">
            <a:spLocks noGrp="1"/>
          </p:cNvSpPr>
          <p:nvPr>
            <p:ph type="ctrTitle"/>
          </p:nvPr>
        </p:nvSpPr>
        <p:spPr>
          <a:xfrm>
            <a:off x="982195" y="497367"/>
            <a:ext cx="10230000" cy="77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1067"/>
            </a:lvl2pPr>
            <a:lvl3pPr lvl="2" algn="ctr" rtl="0">
              <a:spcBef>
                <a:spcPts val="0"/>
              </a:spcBef>
              <a:spcAft>
                <a:spcPts val="0"/>
              </a:spcAft>
              <a:buSzPts val="800"/>
              <a:buNone/>
              <a:defRPr sz="1067"/>
            </a:lvl3pPr>
            <a:lvl4pPr lvl="3" algn="ctr" rtl="0">
              <a:spcBef>
                <a:spcPts val="0"/>
              </a:spcBef>
              <a:spcAft>
                <a:spcPts val="0"/>
              </a:spcAft>
              <a:buSzPts val="800"/>
              <a:buNone/>
              <a:defRPr sz="1067"/>
            </a:lvl4pPr>
            <a:lvl5pPr lvl="4" algn="ctr" rtl="0">
              <a:spcBef>
                <a:spcPts val="0"/>
              </a:spcBef>
              <a:spcAft>
                <a:spcPts val="0"/>
              </a:spcAft>
              <a:buSzPts val="800"/>
              <a:buNone/>
              <a:defRPr sz="1067"/>
            </a:lvl5pPr>
            <a:lvl6pPr lvl="5" algn="ctr" rtl="0">
              <a:spcBef>
                <a:spcPts val="0"/>
              </a:spcBef>
              <a:spcAft>
                <a:spcPts val="0"/>
              </a:spcAft>
              <a:buSzPts val="800"/>
              <a:buNone/>
              <a:defRPr sz="1067"/>
            </a:lvl6pPr>
            <a:lvl7pPr lvl="6" algn="ctr" rtl="0">
              <a:spcBef>
                <a:spcPts val="0"/>
              </a:spcBef>
              <a:spcAft>
                <a:spcPts val="0"/>
              </a:spcAft>
              <a:buSzPts val="800"/>
              <a:buNone/>
              <a:defRPr sz="1067"/>
            </a:lvl7pPr>
            <a:lvl8pPr lvl="7" algn="ctr" rtl="0">
              <a:spcBef>
                <a:spcPts val="0"/>
              </a:spcBef>
              <a:spcAft>
                <a:spcPts val="0"/>
              </a:spcAft>
              <a:buSzPts val="800"/>
              <a:buNone/>
              <a:defRPr sz="1067"/>
            </a:lvl8pPr>
            <a:lvl9pPr lvl="8" algn="ctr" rtl="0">
              <a:spcBef>
                <a:spcPts val="0"/>
              </a:spcBef>
              <a:spcAft>
                <a:spcPts val="0"/>
              </a:spcAft>
              <a:buSzPts val="800"/>
              <a:buNone/>
              <a:defRPr sz="1067"/>
            </a:lvl9pPr>
          </a:lstStyle>
          <a:p>
            <a:endParaRPr/>
          </a:p>
        </p:txBody>
      </p:sp>
    </p:spTree>
    <p:extLst>
      <p:ext uri="{BB962C8B-B14F-4D97-AF65-F5344CB8AC3E}">
        <p14:creationId xmlns:p14="http://schemas.microsoft.com/office/powerpoint/2010/main" val="13586616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only 2">
  <p:cSld name="Title only 2">
    <p:spTree>
      <p:nvGrpSpPr>
        <p:cNvPr id="1" name="Shape 770"/>
        <p:cNvGrpSpPr/>
        <p:nvPr/>
      </p:nvGrpSpPr>
      <p:grpSpPr>
        <a:xfrm>
          <a:off x="0" y="0"/>
          <a:ext cx="0" cy="0"/>
          <a:chOff x="0" y="0"/>
          <a:chExt cx="0" cy="0"/>
        </a:xfrm>
      </p:grpSpPr>
      <p:pic>
        <p:nvPicPr>
          <p:cNvPr id="771" name="Google Shape;771;p15"/>
          <p:cNvPicPr preferRelativeResize="0"/>
          <p:nvPr/>
        </p:nvPicPr>
        <p:blipFill>
          <a:blip r:embed="rId2">
            <a:alphaModFix amt="66000"/>
          </a:blip>
          <a:stretch>
            <a:fillRect/>
          </a:stretch>
        </p:blipFill>
        <p:spPr>
          <a:xfrm rot="8456486" flipH="1">
            <a:off x="9669922" y="5569474"/>
            <a:ext cx="4396519" cy="3035517"/>
          </a:xfrm>
          <a:prstGeom prst="rect">
            <a:avLst/>
          </a:prstGeom>
          <a:noFill/>
          <a:ln>
            <a:noFill/>
          </a:ln>
        </p:spPr>
      </p:pic>
      <p:grpSp>
        <p:nvGrpSpPr>
          <p:cNvPr id="772" name="Google Shape;772;p15"/>
          <p:cNvGrpSpPr/>
          <p:nvPr/>
        </p:nvGrpSpPr>
        <p:grpSpPr>
          <a:xfrm rot="2700046">
            <a:off x="10697985" y="5013507"/>
            <a:ext cx="1792489" cy="2660436"/>
            <a:chOff x="272875" y="1527563"/>
            <a:chExt cx="255950" cy="455000"/>
          </a:xfrm>
        </p:grpSpPr>
        <p:sp>
          <p:nvSpPr>
            <p:cNvPr id="773" name="Google Shape;773;p15"/>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4" name="Google Shape;774;p15"/>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5" name="Google Shape;775;p15"/>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6" name="Google Shape;776;p15"/>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7" name="Google Shape;777;p15"/>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8" name="Google Shape;778;p15"/>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9" name="Google Shape;779;p15"/>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0" name="Google Shape;780;p15"/>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1" name="Google Shape;781;p15"/>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2" name="Google Shape;782;p15"/>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3" name="Google Shape;783;p15"/>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4" name="Google Shape;784;p15"/>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5" name="Google Shape;785;p15"/>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6" name="Google Shape;786;p15"/>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7" name="Google Shape;787;p15"/>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8" name="Google Shape;788;p15"/>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9" name="Google Shape;789;p15"/>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0" name="Google Shape;790;p15"/>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1" name="Google Shape;791;p15"/>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2" name="Google Shape;792;p15"/>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3" name="Google Shape;793;p15"/>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4" name="Google Shape;794;p15"/>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5" name="Google Shape;795;p15"/>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6" name="Google Shape;796;p15"/>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7" name="Google Shape;797;p15"/>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8" name="Google Shape;798;p15"/>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9" name="Google Shape;799;p15"/>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0" name="Google Shape;800;p15"/>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1" name="Google Shape;801;p15"/>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2" name="Google Shape;802;p15"/>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3" name="Google Shape;803;p15"/>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4" name="Google Shape;804;p15"/>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5" name="Google Shape;805;p15"/>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6" name="Google Shape;806;p15"/>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7" name="Google Shape;807;p15"/>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808" name="Google Shape;808;p15"/>
          <p:cNvPicPr preferRelativeResize="0"/>
          <p:nvPr/>
        </p:nvPicPr>
        <p:blipFill>
          <a:blip r:embed="rId3">
            <a:alphaModFix amt="74000"/>
          </a:blip>
          <a:stretch>
            <a:fillRect/>
          </a:stretch>
        </p:blipFill>
        <p:spPr>
          <a:xfrm rot="-5809801" flipH="1">
            <a:off x="10146557" y="-1463543"/>
            <a:ext cx="3859827" cy="3457761"/>
          </a:xfrm>
          <a:prstGeom prst="rect">
            <a:avLst/>
          </a:prstGeom>
          <a:noFill/>
          <a:ln>
            <a:noFill/>
          </a:ln>
        </p:spPr>
      </p:pic>
      <p:pic>
        <p:nvPicPr>
          <p:cNvPr id="809" name="Google Shape;809;p15"/>
          <p:cNvPicPr preferRelativeResize="0"/>
          <p:nvPr/>
        </p:nvPicPr>
        <p:blipFill>
          <a:blip r:embed="rId4">
            <a:alphaModFix amt="76000"/>
          </a:blip>
          <a:stretch>
            <a:fillRect/>
          </a:stretch>
        </p:blipFill>
        <p:spPr>
          <a:xfrm rot="9663874">
            <a:off x="-4472238" y="-2370304"/>
            <a:ext cx="10141073" cy="3776509"/>
          </a:xfrm>
          <a:prstGeom prst="rect">
            <a:avLst/>
          </a:prstGeom>
          <a:noFill/>
          <a:ln>
            <a:noFill/>
          </a:ln>
        </p:spPr>
      </p:pic>
      <p:grpSp>
        <p:nvGrpSpPr>
          <p:cNvPr id="810" name="Google Shape;810;p15"/>
          <p:cNvGrpSpPr/>
          <p:nvPr/>
        </p:nvGrpSpPr>
        <p:grpSpPr>
          <a:xfrm rot="-7181356">
            <a:off x="633229" y="-1949911"/>
            <a:ext cx="1792475" cy="3292860"/>
            <a:chOff x="272875" y="1419395"/>
            <a:chExt cx="255950" cy="563168"/>
          </a:xfrm>
        </p:grpSpPr>
        <p:sp>
          <p:nvSpPr>
            <p:cNvPr id="811" name="Google Shape;811;p15"/>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2" name="Google Shape;812;p15"/>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3" name="Google Shape;813;p15"/>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4" name="Google Shape;814;p15"/>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5" name="Google Shape;815;p15"/>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6" name="Google Shape;816;p15"/>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7" name="Google Shape;817;p15"/>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8" name="Google Shape;818;p15"/>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9" name="Google Shape;819;p15"/>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0" name="Google Shape;820;p15"/>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1" name="Google Shape;821;p15"/>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2" name="Google Shape;822;p15"/>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3" name="Google Shape;823;p15"/>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4" name="Google Shape;824;p15"/>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5" name="Google Shape;825;p15"/>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6" name="Google Shape;826;p15"/>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7" name="Google Shape;827;p15"/>
            <p:cNvSpPr/>
            <p:nvPr/>
          </p:nvSpPr>
          <p:spPr>
            <a:xfrm>
              <a:off x="369050" y="1615955"/>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8" name="Google Shape;828;p15"/>
            <p:cNvSpPr/>
            <p:nvPr/>
          </p:nvSpPr>
          <p:spPr>
            <a:xfrm>
              <a:off x="490635" y="1582215"/>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9" name="Google Shape;829;p15"/>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0" name="Google Shape;830;p15"/>
            <p:cNvSpPr/>
            <p:nvPr/>
          </p:nvSpPr>
          <p:spPr>
            <a:xfrm>
              <a:off x="438343" y="1487068"/>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1" name="Google Shape;831;p15"/>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2" name="Google Shape;832;p15"/>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3" name="Google Shape;833;p15"/>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4" name="Google Shape;834;p15"/>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5" name="Google Shape;835;p15"/>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6" name="Google Shape;836;p15"/>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7" name="Google Shape;837;p15"/>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8" name="Google Shape;838;p15"/>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9" name="Google Shape;839;p15"/>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0" name="Google Shape;840;p15"/>
            <p:cNvSpPr/>
            <p:nvPr/>
          </p:nvSpPr>
          <p:spPr>
            <a:xfrm>
              <a:off x="360075" y="195388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1" name="Google Shape;841;p15"/>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2" name="Google Shape;842;p15"/>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3" name="Google Shape;843;p15"/>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4" name="Google Shape;844;p15"/>
            <p:cNvSpPr/>
            <p:nvPr/>
          </p:nvSpPr>
          <p:spPr>
            <a:xfrm>
              <a:off x="394558" y="1560904"/>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5" name="Google Shape;845;p15"/>
            <p:cNvSpPr/>
            <p:nvPr/>
          </p:nvSpPr>
          <p:spPr>
            <a:xfrm>
              <a:off x="418850" y="1419395"/>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846" name="Google Shape;846;p15"/>
          <p:cNvSpPr/>
          <p:nvPr/>
        </p:nvSpPr>
        <p:spPr>
          <a:xfrm rot="3011561">
            <a:off x="11179250" y="-1061986"/>
            <a:ext cx="1794449" cy="1715823"/>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1C5F6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47" name="Google Shape;847;p15"/>
          <p:cNvSpPr txBox="1">
            <a:spLocks noGrp="1"/>
          </p:cNvSpPr>
          <p:nvPr>
            <p:ph type="ctrTitle"/>
          </p:nvPr>
        </p:nvSpPr>
        <p:spPr>
          <a:xfrm>
            <a:off x="982195" y="497367"/>
            <a:ext cx="10230000" cy="77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1067"/>
            </a:lvl2pPr>
            <a:lvl3pPr lvl="2" algn="ctr" rtl="0">
              <a:spcBef>
                <a:spcPts val="0"/>
              </a:spcBef>
              <a:spcAft>
                <a:spcPts val="0"/>
              </a:spcAft>
              <a:buSzPts val="800"/>
              <a:buNone/>
              <a:defRPr sz="1067"/>
            </a:lvl3pPr>
            <a:lvl4pPr lvl="3" algn="ctr" rtl="0">
              <a:spcBef>
                <a:spcPts val="0"/>
              </a:spcBef>
              <a:spcAft>
                <a:spcPts val="0"/>
              </a:spcAft>
              <a:buSzPts val="800"/>
              <a:buNone/>
              <a:defRPr sz="1067"/>
            </a:lvl4pPr>
            <a:lvl5pPr lvl="4" algn="ctr" rtl="0">
              <a:spcBef>
                <a:spcPts val="0"/>
              </a:spcBef>
              <a:spcAft>
                <a:spcPts val="0"/>
              </a:spcAft>
              <a:buSzPts val="800"/>
              <a:buNone/>
              <a:defRPr sz="1067"/>
            </a:lvl5pPr>
            <a:lvl6pPr lvl="5" algn="ctr" rtl="0">
              <a:spcBef>
                <a:spcPts val="0"/>
              </a:spcBef>
              <a:spcAft>
                <a:spcPts val="0"/>
              </a:spcAft>
              <a:buSzPts val="800"/>
              <a:buNone/>
              <a:defRPr sz="1067"/>
            </a:lvl6pPr>
            <a:lvl7pPr lvl="6" algn="ctr" rtl="0">
              <a:spcBef>
                <a:spcPts val="0"/>
              </a:spcBef>
              <a:spcAft>
                <a:spcPts val="0"/>
              </a:spcAft>
              <a:buSzPts val="800"/>
              <a:buNone/>
              <a:defRPr sz="1067"/>
            </a:lvl7pPr>
            <a:lvl8pPr lvl="7" algn="ctr" rtl="0">
              <a:spcBef>
                <a:spcPts val="0"/>
              </a:spcBef>
              <a:spcAft>
                <a:spcPts val="0"/>
              </a:spcAft>
              <a:buSzPts val="800"/>
              <a:buNone/>
              <a:defRPr sz="1067"/>
            </a:lvl8pPr>
            <a:lvl9pPr lvl="8" algn="ctr" rtl="0">
              <a:spcBef>
                <a:spcPts val="0"/>
              </a:spcBef>
              <a:spcAft>
                <a:spcPts val="0"/>
              </a:spcAft>
              <a:buSzPts val="800"/>
              <a:buNone/>
              <a:defRPr sz="1067"/>
            </a:lvl9pPr>
          </a:lstStyle>
          <a:p>
            <a:endParaRPr/>
          </a:p>
        </p:txBody>
      </p:sp>
    </p:spTree>
    <p:extLst>
      <p:ext uri="{BB962C8B-B14F-4D97-AF65-F5344CB8AC3E}">
        <p14:creationId xmlns:p14="http://schemas.microsoft.com/office/powerpoint/2010/main" val="29519795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only 3">
  <p:cSld name="Title only 3">
    <p:spTree>
      <p:nvGrpSpPr>
        <p:cNvPr id="1" name="Shape 848"/>
        <p:cNvGrpSpPr/>
        <p:nvPr/>
      </p:nvGrpSpPr>
      <p:grpSpPr>
        <a:xfrm>
          <a:off x="0" y="0"/>
          <a:ext cx="0" cy="0"/>
          <a:chOff x="0" y="0"/>
          <a:chExt cx="0" cy="0"/>
        </a:xfrm>
      </p:grpSpPr>
      <p:pic>
        <p:nvPicPr>
          <p:cNvPr id="849" name="Google Shape;849;p16"/>
          <p:cNvPicPr preferRelativeResize="0"/>
          <p:nvPr/>
        </p:nvPicPr>
        <p:blipFill>
          <a:blip r:embed="rId2">
            <a:alphaModFix amt="66000"/>
          </a:blip>
          <a:stretch>
            <a:fillRect/>
          </a:stretch>
        </p:blipFill>
        <p:spPr>
          <a:xfrm rot="-2343514" flipH="1">
            <a:off x="-1555393" y="-1694293"/>
            <a:ext cx="4396519" cy="3035517"/>
          </a:xfrm>
          <a:prstGeom prst="rect">
            <a:avLst/>
          </a:prstGeom>
          <a:noFill/>
          <a:ln>
            <a:noFill/>
          </a:ln>
        </p:spPr>
      </p:pic>
      <p:grpSp>
        <p:nvGrpSpPr>
          <p:cNvPr id="850" name="Google Shape;850;p16"/>
          <p:cNvGrpSpPr/>
          <p:nvPr/>
        </p:nvGrpSpPr>
        <p:grpSpPr>
          <a:xfrm rot="-8099954">
            <a:off x="20576" y="-763246"/>
            <a:ext cx="1792489" cy="2660436"/>
            <a:chOff x="272875" y="1527563"/>
            <a:chExt cx="255950" cy="455000"/>
          </a:xfrm>
        </p:grpSpPr>
        <p:sp>
          <p:nvSpPr>
            <p:cNvPr id="851" name="Google Shape;851;p16"/>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2" name="Google Shape;852;p16"/>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3" name="Google Shape;853;p16"/>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4" name="Google Shape;854;p16"/>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5" name="Google Shape;855;p16"/>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6" name="Google Shape;856;p16"/>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7" name="Google Shape;857;p16"/>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8" name="Google Shape;858;p16"/>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9" name="Google Shape;859;p16"/>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0" name="Google Shape;860;p16"/>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1" name="Google Shape;861;p16"/>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2" name="Google Shape;862;p16"/>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3" name="Google Shape;863;p16"/>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4" name="Google Shape;864;p16"/>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5" name="Google Shape;865;p16"/>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6" name="Google Shape;866;p16"/>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7" name="Google Shape;867;p16"/>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8" name="Google Shape;868;p16"/>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9" name="Google Shape;869;p16"/>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0" name="Google Shape;870;p16"/>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1" name="Google Shape;871;p16"/>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2" name="Google Shape;872;p16"/>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3" name="Google Shape;873;p16"/>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4" name="Google Shape;874;p16"/>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5" name="Google Shape;875;p16"/>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6" name="Google Shape;876;p16"/>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7" name="Google Shape;877;p16"/>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8" name="Google Shape;878;p16"/>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9" name="Google Shape;879;p16"/>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0" name="Google Shape;880;p16"/>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1" name="Google Shape;881;p16"/>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2" name="Google Shape;882;p16"/>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3" name="Google Shape;883;p16"/>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4" name="Google Shape;884;p16"/>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5" name="Google Shape;885;p16"/>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886" name="Google Shape;886;p16"/>
          <p:cNvPicPr preferRelativeResize="0"/>
          <p:nvPr/>
        </p:nvPicPr>
        <p:blipFill>
          <a:blip r:embed="rId3">
            <a:alphaModFix amt="74000"/>
          </a:blip>
          <a:stretch>
            <a:fillRect/>
          </a:stretch>
        </p:blipFill>
        <p:spPr>
          <a:xfrm rot="-5809801" flipH="1">
            <a:off x="10146557" y="-1463543"/>
            <a:ext cx="3859827" cy="3457761"/>
          </a:xfrm>
          <a:prstGeom prst="rect">
            <a:avLst/>
          </a:prstGeom>
          <a:noFill/>
          <a:ln>
            <a:noFill/>
          </a:ln>
        </p:spPr>
      </p:pic>
      <p:pic>
        <p:nvPicPr>
          <p:cNvPr id="887" name="Google Shape;887;p16"/>
          <p:cNvPicPr preferRelativeResize="0"/>
          <p:nvPr/>
        </p:nvPicPr>
        <p:blipFill>
          <a:blip r:embed="rId4">
            <a:alphaModFix amt="76000"/>
          </a:blip>
          <a:stretch>
            <a:fillRect/>
          </a:stretch>
        </p:blipFill>
        <p:spPr>
          <a:xfrm rot="10754694">
            <a:off x="3330598" y="5983034"/>
            <a:ext cx="10141079" cy="3776508"/>
          </a:xfrm>
          <a:prstGeom prst="rect">
            <a:avLst/>
          </a:prstGeom>
          <a:noFill/>
          <a:ln>
            <a:noFill/>
          </a:ln>
        </p:spPr>
      </p:pic>
      <p:grpSp>
        <p:nvGrpSpPr>
          <p:cNvPr id="888" name="Google Shape;888;p16"/>
          <p:cNvGrpSpPr/>
          <p:nvPr/>
        </p:nvGrpSpPr>
        <p:grpSpPr>
          <a:xfrm flipH="1">
            <a:off x="-832500" y="4650153"/>
            <a:ext cx="1792503" cy="3292879"/>
            <a:chOff x="272875" y="1419395"/>
            <a:chExt cx="255950" cy="563168"/>
          </a:xfrm>
        </p:grpSpPr>
        <p:sp>
          <p:nvSpPr>
            <p:cNvPr id="889" name="Google Shape;889;p16"/>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0" name="Google Shape;890;p16"/>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1" name="Google Shape;891;p16"/>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2" name="Google Shape;892;p16"/>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3" name="Google Shape;893;p16"/>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4" name="Google Shape;894;p16"/>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5" name="Google Shape;895;p16"/>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6" name="Google Shape;896;p16"/>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7" name="Google Shape;897;p16"/>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8" name="Google Shape;898;p16"/>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9" name="Google Shape;899;p16"/>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0" name="Google Shape;900;p16"/>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1" name="Google Shape;901;p16"/>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2" name="Google Shape;902;p16"/>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3" name="Google Shape;903;p16"/>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4" name="Google Shape;904;p16"/>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5" name="Google Shape;905;p16"/>
            <p:cNvSpPr/>
            <p:nvPr/>
          </p:nvSpPr>
          <p:spPr>
            <a:xfrm>
              <a:off x="369050" y="1615955"/>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6" name="Google Shape;906;p16"/>
            <p:cNvSpPr/>
            <p:nvPr/>
          </p:nvSpPr>
          <p:spPr>
            <a:xfrm>
              <a:off x="490635" y="1582215"/>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7" name="Google Shape;907;p16"/>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8" name="Google Shape;908;p16"/>
            <p:cNvSpPr/>
            <p:nvPr/>
          </p:nvSpPr>
          <p:spPr>
            <a:xfrm>
              <a:off x="438343" y="1487068"/>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9" name="Google Shape;909;p16"/>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0" name="Google Shape;910;p16"/>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1" name="Google Shape;911;p16"/>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2" name="Google Shape;912;p16"/>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3" name="Google Shape;913;p16"/>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4" name="Google Shape;914;p16"/>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5" name="Google Shape;915;p16"/>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6" name="Google Shape;916;p16"/>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7" name="Google Shape;917;p16"/>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8" name="Google Shape;918;p16"/>
            <p:cNvSpPr/>
            <p:nvPr/>
          </p:nvSpPr>
          <p:spPr>
            <a:xfrm>
              <a:off x="360075" y="195388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9" name="Google Shape;919;p16"/>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0" name="Google Shape;920;p16"/>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1" name="Google Shape;921;p16"/>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2" name="Google Shape;922;p16"/>
            <p:cNvSpPr/>
            <p:nvPr/>
          </p:nvSpPr>
          <p:spPr>
            <a:xfrm>
              <a:off x="394558" y="1560904"/>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3" name="Google Shape;923;p16"/>
            <p:cNvSpPr/>
            <p:nvPr/>
          </p:nvSpPr>
          <p:spPr>
            <a:xfrm>
              <a:off x="418850" y="1419395"/>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924" name="Google Shape;924;p16"/>
          <p:cNvSpPr txBox="1">
            <a:spLocks noGrp="1"/>
          </p:cNvSpPr>
          <p:nvPr>
            <p:ph type="ctrTitle"/>
          </p:nvPr>
        </p:nvSpPr>
        <p:spPr>
          <a:xfrm>
            <a:off x="982195" y="497367"/>
            <a:ext cx="10230000" cy="77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1067"/>
            </a:lvl2pPr>
            <a:lvl3pPr lvl="2" algn="ctr" rtl="0">
              <a:spcBef>
                <a:spcPts val="0"/>
              </a:spcBef>
              <a:spcAft>
                <a:spcPts val="0"/>
              </a:spcAft>
              <a:buSzPts val="800"/>
              <a:buNone/>
              <a:defRPr sz="1067"/>
            </a:lvl3pPr>
            <a:lvl4pPr lvl="3" algn="ctr" rtl="0">
              <a:spcBef>
                <a:spcPts val="0"/>
              </a:spcBef>
              <a:spcAft>
                <a:spcPts val="0"/>
              </a:spcAft>
              <a:buSzPts val="800"/>
              <a:buNone/>
              <a:defRPr sz="1067"/>
            </a:lvl4pPr>
            <a:lvl5pPr lvl="4" algn="ctr" rtl="0">
              <a:spcBef>
                <a:spcPts val="0"/>
              </a:spcBef>
              <a:spcAft>
                <a:spcPts val="0"/>
              </a:spcAft>
              <a:buSzPts val="800"/>
              <a:buNone/>
              <a:defRPr sz="1067"/>
            </a:lvl5pPr>
            <a:lvl6pPr lvl="5" algn="ctr" rtl="0">
              <a:spcBef>
                <a:spcPts val="0"/>
              </a:spcBef>
              <a:spcAft>
                <a:spcPts val="0"/>
              </a:spcAft>
              <a:buSzPts val="800"/>
              <a:buNone/>
              <a:defRPr sz="1067"/>
            </a:lvl6pPr>
            <a:lvl7pPr lvl="6" algn="ctr" rtl="0">
              <a:spcBef>
                <a:spcPts val="0"/>
              </a:spcBef>
              <a:spcAft>
                <a:spcPts val="0"/>
              </a:spcAft>
              <a:buSzPts val="800"/>
              <a:buNone/>
              <a:defRPr sz="1067"/>
            </a:lvl7pPr>
            <a:lvl8pPr lvl="7" algn="ctr" rtl="0">
              <a:spcBef>
                <a:spcPts val="0"/>
              </a:spcBef>
              <a:spcAft>
                <a:spcPts val="0"/>
              </a:spcAft>
              <a:buSzPts val="800"/>
              <a:buNone/>
              <a:defRPr sz="1067"/>
            </a:lvl8pPr>
            <a:lvl9pPr lvl="8" algn="ctr" rtl="0">
              <a:spcBef>
                <a:spcPts val="0"/>
              </a:spcBef>
              <a:spcAft>
                <a:spcPts val="0"/>
              </a:spcAft>
              <a:buSzPts val="800"/>
              <a:buNone/>
              <a:defRPr sz="1067"/>
            </a:lvl9pPr>
          </a:lstStyle>
          <a:p>
            <a:endParaRPr/>
          </a:p>
        </p:txBody>
      </p:sp>
      <p:sp>
        <p:nvSpPr>
          <p:cNvPr id="925" name="Google Shape;925;p16"/>
          <p:cNvSpPr/>
          <p:nvPr/>
        </p:nvSpPr>
        <p:spPr>
          <a:xfrm rot="231922" flipH="1">
            <a:off x="9959009" y="-8604976"/>
            <a:ext cx="6165251" cy="9675935"/>
          </a:xfrm>
          <a:custGeom>
            <a:avLst/>
            <a:gdLst/>
            <a:ahLst/>
            <a:cxnLst/>
            <a:rect l="l" t="t" r="r" b="b"/>
            <a:pathLst>
              <a:path w="55812" h="94461" extrusionOk="0">
                <a:moveTo>
                  <a:pt x="36054" y="83719"/>
                </a:moveTo>
                <a:cubicBezTo>
                  <a:pt x="36059" y="85810"/>
                  <a:pt x="36230" y="87883"/>
                  <a:pt x="36585" y="89937"/>
                </a:cubicBezTo>
                <a:cubicBezTo>
                  <a:pt x="36680" y="90449"/>
                  <a:pt x="36775" y="90942"/>
                  <a:pt x="36888" y="91454"/>
                </a:cubicBezTo>
                <a:cubicBezTo>
                  <a:pt x="36926" y="91719"/>
                  <a:pt x="37002" y="91984"/>
                  <a:pt x="37059" y="92250"/>
                </a:cubicBezTo>
                <a:cubicBezTo>
                  <a:pt x="37097" y="92439"/>
                  <a:pt x="37305" y="92856"/>
                  <a:pt x="37211" y="93046"/>
                </a:cubicBezTo>
                <a:cubicBezTo>
                  <a:pt x="37154" y="93160"/>
                  <a:pt x="36831" y="93255"/>
                  <a:pt x="36718" y="93311"/>
                </a:cubicBezTo>
                <a:cubicBezTo>
                  <a:pt x="36509" y="93425"/>
                  <a:pt x="36282" y="93539"/>
                  <a:pt x="36035" y="93634"/>
                </a:cubicBezTo>
                <a:cubicBezTo>
                  <a:pt x="35599" y="93804"/>
                  <a:pt x="35144" y="93937"/>
                  <a:pt x="34689" y="93994"/>
                </a:cubicBezTo>
                <a:cubicBezTo>
                  <a:pt x="34597" y="94004"/>
                  <a:pt x="34505" y="94009"/>
                  <a:pt x="34414" y="94009"/>
                </a:cubicBezTo>
                <a:cubicBezTo>
                  <a:pt x="33623" y="94009"/>
                  <a:pt x="32889" y="93638"/>
                  <a:pt x="32566" y="92856"/>
                </a:cubicBezTo>
                <a:cubicBezTo>
                  <a:pt x="32244" y="92041"/>
                  <a:pt x="32471" y="91093"/>
                  <a:pt x="32756" y="90297"/>
                </a:cubicBezTo>
                <a:cubicBezTo>
                  <a:pt x="33362" y="88572"/>
                  <a:pt x="34234" y="86923"/>
                  <a:pt x="35125" y="85331"/>
                </a:cubicBezTo>
                <a:cubicBezTo>
                  <a:pt x="35426" y="84788"/>
                  <a:pt x="35736" y="84251"/>
                  <a:pt x="36054" y="83719"/>
                </a:cubicBezTo>
                <a:close/>
                <a:moveTo>
                  <a:pt x="43850" y="72899"/>
                </a:moveTo>
                <a:cubicBezTo>
                  <a:pt x="43926" y="74041"/>
                  <a:pt x="43988" y="75183"/>
                  <a:pt x="44035" y="76326"/>
                </a:cubicBezTo>
                <a:cubicBezTo>
                  <a:pt x="44111" y="78487"/>
                  <a:pt x="44149" y="80629"/>
                  <a:pt x="44130" y="82790"/>
                </a:cubicBezTo>
                <a:cubicBezTo>
                  <a:pt x="44111" y="83871"/>
                  <a:pt x="44092" y="84970"/>
                  <a:pt x="44054" y="86051"/>
                </a:cubicBezTo>
                <a:cubicBezTo>
                  <a:pt x="44016" y="87037"/>
                  <a:pt x="44092" y="88117"/>
                  <a:pt x="43864" y="89065"/>
                </a:cubicBezTo>
                <a:cubicBezTo>
                  <a:pt x="43789" y="89463"/>
                  <a:pt x="43599" y="89823"/>
                  <a:pt x="43334" y="90127"/>
                </a:cubicBezTo>
                <a:cubicBezTo>
                  <a:pt x="43194" y="90249"/>
                  <a:pt x="43052" y="90301"/>
                  <a:pt x="42914" y="90301"/>
                </a:cubicBezTo>
                <a:cubicBezTo>
                  <a:pt x="42585" y="90301"/>
                  <a:pt x="42287" y="90001"/>
                  <a:pt x="42139" y="89653"/>
                </a:cubicBezTo>
                <a:cubicBezTo>
                  <a:pt x="41874" y="88970"/>
                  <a:pt x="41760" y="88193"/>
                  <a:pt x="41609" y="87473"/>
                </a:cubicBezTo>
                <a:cubicBezTo>
                  <a:pt x="41324" y="86165"/>
                  <a:pt x="41021" y="84724"/>
                  <a:pt x="40149" y="83643"/>
                </a:cubicBezTo>
                <a:cubicBezTo>
                  <a:pt x="39770" y="83169"/>
                  <a:pt x="39277" y="82809"/>
                  <a:pt x="38708" y="82582"/>
                </a:cubicBezTo>
                <a:cubicBezTo>
                  <a:pt x="38695" y="82577"/>
                  <a:pt x="38683" y="82574"/>
                  <a:pt x="38671" y="82574"/>
                </a:cubicBezTo>
                <a:cubicBezTo>
                  <a:pt x="38594" y="82574"/>
                  <a:pt x="38540" y="82668"/>
                  <a:pt x="38557" y="82733"/>
                </a:cubicBezTo>
                <a:cubicBezTo>
                  <a:pt x="38917" y="84667"/>
                  <a:pt x="39277" y="86601"/>
                  <a:pt x="39618" y="88534"/>
                </a:cubicBezTo>
                <a:lnTo>
                  <a:pt x="40149" y="91397"/>
                </a:lnTo>
                <a:cubicBezTo>
                  <a:pt x="40263" y="92136"/>
                  <a:pt x="40452" y="92875"/>
                  <a:pt x="40187" y="93596"/>
                </a:cubicBezTo>
                <a:cubicBezTo>
                  <a:pt x="40092" y="93861"/>
                  <a:pt x="39921" y="94183"/>
                  <a:pt x="39618" y="94240"/>
                </a:cubicBezTo>
                <a:cubicBezTo>
                  <a:pt x="39604" y="94243"/>
                  <a:pt x="39590" y="94244"/>
                  <a:pt x="39576" y="94244"/>
                </a:cubicBezTo>
                <a:cubicBezTo>
                  <a:pt x="39294" y="94244"/>
                  <a:pt x="39081" y="93717"/>
                  <a:pt x="38955" y="93482"/>
                </a:cubicBezTo>
                <a:cubicBezTo>
                  <a:pt x="38670" y="92856"/>
                  <a:pt x="38462" y="92193"/>
                  <a:pt x="38348" y="91511"/>
                </a:cubicBezTo>
                <a:cubicBezTo>
                  <a:pt x="38083" y="90146"/>
                  <a:pt x="38045" y="88762"/>
                  <a:pt x="37855" y="87397"/>
                </a:cubicBezTo>
                <a:cubicBezTo>
                  <a:pt x="37647" y="85994"/>
                  <a:pt x="37230" y="84610"/>
                  <a:pt x="36244" y="83549"/>
                </a:cubicBezTo>
                <a:cubicBezTo>
                  <a:pt x="36227" y="83526"/>
                  <a:pt x="36203" y="83515"/>
                  <a:pt x="36178" y="83514"/>
                </a:cubicBezTo>
                <a:lnTo>
                  <a:pt x="36178" y="83514"/>
                </a:lnTo>
                <a:cubicBezTo>
                  <a:pt x="38436" y="79777"/>
                  <a:pt x="41102" y="76305"/>
                  <a:pt x="43850" y="72899"/>
                </a:cubicBezTo>
                <a:close/>
                <a:moveTo>
                  <a:pt x="124" y="0"/>
                </a:moveTo>
                <a:cubicBezTo>
                  <a:pt x="60" y="0"/>
                  <a:pt x="1" y="49"/>
                  <a:pt x="36" y="119"/>
                </a:cubicBezTo>
                <a:lnTo>
                  <a:pt x="17" y="119"/>
                </a:lnTo>
                <a:cubicBezTo>
                  <a:pt x="2955" y="8498"/>
                  <a:pt x="5989" y="16839"/>
                  <a:pt x="9135" y="25123"/>
                </a:cubicBezTo>
                <a:cubicBezTo>
                  <a:pt x="9894" y="27152"/>
                  <a:pt x="10671" y="29180"/>
                  <a:pt x="11467" y="31208"/>
                </a:cubicBezTo>
                <a:cubicBezTo>
                  <a:pt x="12168" y="33028"/>
                  <a:pt x="12794" y="34905"/>
                  <a:pt x="13647" y="36649"/>
                </a:cubicBezTo>
                <a:cubicBezTo>
                  <a:pt x="14292" y="37976"/>
                  <a:pt x="15221" y="39246"/>
                  <a:pt x="16623" y="39796"/>
                </a:cubicBezTo>
                <a:cubicBezTo>
                  <a:pt x="17283" y="40054"/>
                  <a:pt x="17979" y="40142"/>
                  <a:pt x="18690" y="40142"/>
                </a:cubicBezTo>
                <a:cubicBezTo>
                  <a:pt x="19959" y="40142"/>
                  <a:pt x="21272" y="39862"/>
                  <a:pt x="22500" y="39777"/>
                </a:cubicBezTo>
                <a:cubicBezTo>
                  <a:pt x="23246" y="39726"/>
                  <a:pt x="23995" y="39701"/>
                  <a:pt x="24747" y="39701"/>
                </a:cubicBezTo>
                <a:cubicBezTo>
                  <a:pt x="26249" y="39701"/>
                  <a:pt x="27757" y="39802"/>
                  <a:pt x="29249" y="40004"/>
                </a:cubicBezTo>
                <a:cubicBezTo>
                  <a:pt x="31106" y="40270"/>
                  <a:pt x="33021" y="40668"/>
                  <a:pt x="34727" y="41502"/>
                </a:cubicBezTo>
                <a:cubicBezTo>
                  <a:pt x="36433" y="42317"/>
                  <a:pt x="37836" y="43682"/>
                  <a:pt x="38708" y="45350"/>
                </a:cubicBezTo>
                <a:cubicBezTo>
                  <a:pt x="39580" y="46981"/>
                  <a:pt x="40054" y="48782"/>
                  <a:pt x="40471" y="50545"/>
                </a:cubicBezTo>
                <a:cubicBezTo>
                  <a:pt x="42179" y="57664"/>
                  <a:pt x="43282" y="64918"/>
                  <a:pt x="43803" y="72216"/>
                </a:cubicBezTo>
                <a:lnTo>
                  <a:pt x="43803" y="72216"/>
                </a:lnTo>
                <a:cubicBezTo>
                  <a:pt x="43494" y="72599"/>
                  <a:pt x="43186" y="72983"/>
                  <a:pt x="42879" y="73369"/>
                </a:cubicBezTo>
                <a:cubicBezTo>
                  <a:pt x="40831" y="75966"/>
                  <a:pt x="38822" y="78601"/>
                  <a:pt x="37021" y="81387"/>
                </a:cubicBezTo>
                <a:cubicBezTo>
                  <a:pt x="35277" y="84098"/>
                  <a:pt x="33571" y="87018"/>
                  <a:pt x="32471" y="90070"/>
                </a:cubicBezTo>
                <a:cubicBezTo>
                  <a:pt x="31997" y="91359"/>
                  <a:pt x="31770" y="93198"/>
                  <a:pt x="33154" y="94013"/>
                </a:cubicBezTo>
                <a:cubicBezTo>
                  <a:pt x="33534" y="94235"/>
                  <a:pt x="33946" y="94326"/>
                  <a:pt x="34367" y="94326"/>
                </a:cubicBezTo>
                <a:cubicBezTo>
                  <a:pt x="35456" y="94326"/>
                  <a:pt x="36609" y="93717"/>
                  <a:pt x="37457" y="93198"/>
                </a:cubicBezTo>
                <a:cubicBezTo>
                  <a:pt x="37514" y="93160"/>
                  <a:pt x="37533" y="93103"/>
                  <a:pt x="37514" y="93046"/>
                </a:cubicBezTo>
                <a:cubicBezTo>
                  <a:pt x="36725" y="90076"/>
                  <a:pt x="36309" y="87016"/>
                  <a:pt x="36300" y="83937"/>
                </a:cubicBezTo>
                <a:lnTo>
                  <a:pt x="36300" y="83937"/>
                </a:lnTo>
                <a:cubicBezTo>
                  <a:pt x="38208" y="86250"/>
                  <a:pt x="37579" y="89653"/>
                  <a:pt x="38348" y="92383"/>
                </a:cubicBezTo>
                <a:cubicBezTo>
                  <a:pt x="38500" y="93065"/>
                  <a:pt x="38803" y="93710"/>
                  <a:pt x="39201" y="94297"/>
                </a:cubicBezTo>
                <a:cubicBezTo>
                  <a:pt x="39289" y="94413"/>
                  <a:pt x="39407" y="94460"/>
                  <a:pt x="39532" y="94460"/>
                </a:cubicBezTo>
                <a:cubicBezTo>
                  <a:pt x="39756" y="94460"/>
                  <a:pt x="40003" y="94309"/>
                  <a:pt x="40149" y="94127"/>
                </a:cubicBezTo>
                <a:cubicBezTo>
                  <a:pt x="40490" y="93728"/>
                  <a:pt x="40566" y="93103"/>
                  <a:pt x="40547" y="92591"/>
                </a:cubicBezTo>
                <a:cubicBezTo>
                  <a:pt x="40509" y="91681"/>
                  <a:pt x="40244" y="90752"/>
                  <a:pt x="40092" y="89861"/>
                </a:cubicBezTo>
                <a:cubicBezTo>
                  <a:pt x="39670" y="87551"/>
                  <a:pt x="39266" y="85241"/>
                  <a:pt x="38846" y="82914"/>
                </a:cubicBezTo>
                <a:lnTo>
                  <a:pt x="38846" y="82914"/>
                </a:lnTo>
                <a:cubicBezTo>
                  <a:pt x="40217" y="83575"/>
                  <a:pt x="40753" y="85091"/>
                  <a:pt x="41116" y="86487"/>
                </a:cubicBezTo>
                <a:cubicBezTo>
                  <a:pt x="41305" y="87245"/>
                  <a:pt x="41438" y="88022"/>
                  <a:pt x="41628" y="88781"/>
                </a:cubicBezTo>
                <a:cubicBezTo>
                  <a:pt x="41760" y="89349"/>
                  <a:pt x="41874" y="90146"/>
                  <a:pt x="42443" y="90468"/>
                </a:cubicBezTo>
                <a:cubicBezTo>
                  <a:pt x="42589" y="90550"/>
                  <a:pt x="42735" y="90587"/>
                  <a:pt x="42876" y="90587"/>
                </a:cubicBezTo>
                <a:cubicBezTo>
                  <a:pt x="43193" y="90587"/>
                  <a:pt x="43484" y="90402"/>
                  <a:pt x="43694" y="90127"/>
                </a:cubicBezTo>
                <a:cubicBezTo>
                  <a:pt x="44168" y="89539"/>
                  <a:pt x="44225" y="88781"/>
                  <a:pt x="44263" y="88060"/>
                </a:cubicBezTo>
                <a:cubicBezTo>
                  <a:pt x="44376" y="85842"/>
                  <a:pt x="44433" y="83624"/>
                  <a:pt x="44433" y="81425"/>
                </a:cubicBezTo>
                <a:cubicBezTo>
                  <a:pt x="44433" y="78462"/>
                  <a:pt x="44333" y="75502"/>
                  <a:pt x="44134" y="72549"/>
                </a:cubicBezTo>
                <a:lnTo>
                  <a:pt x="44134" y="72549"/>
                </a:lnTo>
                <a:cubicBezTo>
                  <a:pt x="45525" y="70831"/>
                  <a:pt x="46934" y="69129"/>
                  <a:pt x="48319" y="67416"/>
                </a:cubicBezTo>
                <a:cubicBezTo>
                  <a:pt x="50916" y="64213"/>
                  <a:pt x="53457" y="60952"/>
                  <a:pt x="55694" y="57464"/>
                </a:cubicBezTo>
                <a:cubicBezTo>
                  <a:pt x="55812" y="57293"/>
                  <a:pt x="55657" y="57122"/>
                  <a:pt x="55493" y="57122"/>
                </a:cubicBezTo>
                <a:cubicBezTo>
                  <a:pt x="55421" y="57122"/>
                  <a:pt x="55348" y="57155"/>
                  <a:pt x="55295" y="57236"/>
                </a:cubicBezTo>
                <a:cubicBezTo>
                  <a:pt x="51966" y="62402"/>
                  <a:pt x="47953" y="67087"/>
                  <a:pt x="44086" y="71866"/>
                </a:cubicBezTo>
                <a:lnTo>
                  <a:pt x="44086" y="71866"/>
                </a:lnTo>
                <a:cubicBezTo>
                  <a:pt x="43682" y="66321"/>
                  <a:pt x="42926" y="60806"/>
                  <a:pt x="41817" y="55360"/>
                </a:cubicBezTo>
                <a:cubicBezTo>
                  <a:pt x="41400" y="53255"/>
                  <a:pt x="40945" y="51132"/>
                  <a:pt x="40376" y="49066"/>
                </a:cubicBezTo>
                <a:cubicBezTo>
                  <a:pt x="39921" y="47379"/>
                  <a:pt x="39315" y="45673"/>
                  <a:pt x="38310" y="44213"/>
                </a:cubicBezTo>
                <a:cubicBezTo>
                  <a:pt x="36130" y="41104"/>
                  <a:pt x="32301" y="40175"/>
                  <a:pt x="28737" y="39739"/>
                </a:cubicBezTo>
                <a:cubicBezTo>
                  <a:pt x="27406" y="39567"/>
                  <a:pt x="26076" y="39485"/>
                  <a:pt x="24745" y="39485"/>
                </a:cubicBezTo>
                <a:cubicBezTo>
                  <a:pt x="23877" y="39485"/>
                  <a:pt x="23008" y="39520"/>
                  <a:pt x="22140" y="39587"/>
                </a:cubicBezTo>
                <a:cubicBezTo>
                  <a:pt x="21041" y="39680"/>
                  <a:pt x="19854" y="39911"/>
                  <a:pt x="18707" y="39911"/>
                </a:cubicBezTo>
                <a:cubicBezTo>
                  <a:pt x="17736" y="39911"/>
                  <a:pt x="16794" y="39745"/>
                  <a:pt x="15960" y="39189"/>
                </a:cubicBezTo>
                <a:cubicBezTo>
                  <a:pt x="14519" y="38204"/>
                  <a:pt x="13780" y="36479"/>
                  <a:pt x="13173" y="34924"/>
                </a:cubicBezTo>
                <a:cubicBezTo>
                  <a:pt x="12339" y="32820"/>
                  <a:pt x="11543" y="30735"/>
                  <a:pt x="10728" y="28630"/>
                </a:cubicBezTo>
                <a:cubicBezTo>
                  <a:pt x="7505" y="20194"/>
                  <a:pt x="4377" y="11721"/>
                  <a:pt x="1344" y="3228"/>
                </a:cubicBezTo>
                <a:cubicBezTo>
                  <a:pt x="965" y="2166"/>
                  <a:pt x="586" y="1124"/>
                  <a:pt x="226" y="62"/>
                </a:cubicBezTo>
                <a:cubicBezTo>
                  <a:pt x="204" y="19"/>
                  <a:pt x="163" y="0"/>
                  <a:pt x="124" y="0"/>
                </a:cubicBezTo>
                <a:close/>
              </a:path>
            </a:pathLst>
          </a:custGeom>
          <a:solidFill>
            <a:srgbClr val="1C5F6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42088339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only 4">
  <p:cSld name="Title only 4">
    <p:spTree>
      <p:nvGrpSpPr>
        <p:cNvPr id="1" name="Shape 926"/>
        <p:cNvGrpSpPr/>
        <p:nvPr/>
      </p:nvGrpSpPr>
      <p:grpSpPr>
        <a:xfrm>
          <a:off x="0" y="0"/>
          <a:ext cx="0" cy="0"/>
          <a:chOff x="0" y="0"/>
          <a:chExt cx="0" cy="0"/>
        </a:xfrm>
      </p:grpSpPr>
      <p:pic>
        <p:nvPicPr>
          <p:cNvPr id="927" name="Google Shape;927;p17"/>
          <p:cNvPicPr preferRelativeResize="0"/>
          <p:nvPr/>
        </p:nvPicPr>
        <p:blipFill>
          <a:blip r:embed="rId2">
            <a:alphaModFix amt="66000"/>
          </a:blip>
          <a:stretch>
            <a:fillRect/>
          </a:stretch>
        </p:blipFill>
        <p:spPr>
          <a:xfrm rot="-2343514" flipH="1">
            <a:off x="-1555393" y="-1694293"/>
            <a:ext cx="4396519" cy="3035517"/>
          </a:xfrm>
          <a:prstGeom prst="rect">
            <a:avLst/>
          </a:prstGeom>
          <a:noFill/>
          <a:ln>
            <a:noFill/>
          </a:ln>
        </p:spPr>
      </p:pic>
      <p:grpSp>
        <p:nvGrpSpPr>
          <p:cNvPr id="928" name="Google Shape;928;p17"/>
          <p:cNvGrpSpPr/>
          <p:nvPr/>
        </p:nvGrpSpPr>
        <p:grpSpPr>
          <a:xfrm rot="-8099954">
            <a:off x="20576" y="-763246"/>
            <a:ext cx="1792489" cy="2660436"/>
            <a:chOff x="272875" y="1527563"/>
            <a:chExt cx="255950" cy="455000"/>
          </a:xfrm>
        </p:grpSpPr>
        <p:sp>
          <p:nvSpPr>
            <p:cNvPr id="929" name="Google Shape;929;p17"/>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0" name="Google Shape;930;p17"/>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1" name="Google Shape;931;p17"/>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2" name="Google Shape;932;p17"/>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3" name="Google Shape;933;p17"/>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4" name="Google Shape;934;p17"/>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5" name="Google Shape;935;p17"/>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6" name="Google Shape;936;p17"/>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7" name="Google Shape;937;p17"/>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8" name="Google Shape;938;p17"/>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9" name="Google Shape;939;p17"/>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0" name="Google Shape;940;p17"/>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1" name="Google Shape;941;p17"/>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2" name="Google Shape;942;p17"/>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3" name="Google Shape;943;p17"/>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4" name="Google Shape;944;p17"/>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5" name="Google Shape;945;p17"/>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6" name="Google Shape;946;p17"/>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7" name="Google Shape;947;p17"/>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8" name="Google Shape;948;p17"/>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9" name="Google Shape;949;p17"/>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0" name="Google Shape;950;p17"/>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1" name="Google Shape;951;p17"/>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2" name="Google Shape;952;p17"/>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3" name="Google Shape;953;p17"/>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4" name="Google Shape;954;p17"/>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5" name="Google Shape;955;p17"/>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6" name="Google Shape;956;p17"/>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7" name="Google Shape;957;p17"/>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8" name="Google Shape;958;p17"/>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9" name="Google Shape;959;p17"/>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0" name="Google Shape;960;p17"/>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1" name="Google Shape;961;p17"/>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2" name="Google Shape;962;p17"/>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3" name="Google Shape;963;p17"/>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964" name="Google Shape;964;p17"/>
          <p:cNvPicPr preferRelativeResize="0"/>
          <p:nvPr/>
        </p:nvPicPr>
        <p:blipFill>
          <a:blip r:embed="rId3">
            <a:alphaModFix amt="74000"/>
          </a:blip>
          <a:stretch>
            <a:fillRect/>
          </a:stretch>
        </p:blipFill>
        <p:spPr>
          <a:xfrm rot="-5809801" flipH="1">
            <a:off x="10146557" y="-1463543"/>
            <a:ext cx="3859827" cy="3457761"/>
          </a:xfrm>
          <a:prstGeom prst="rect">
            <a:avLst/>
          </a:prstGeom>
          <a:noFill/>
          <a:ln>
            <a:noFill/>
          </a:ln>
        </p:spPr>
      </p:pic>
      <p:sp>
        <p:nvSpPr>
          <p:cNvPr id="965" name="Google Shape;965;p17"/>
          <p:cNvSpPr txBox="1">
            <a:spLocks noGrp="1"/>
          </p:cNvSpPr>
          <p:nvPr>
            <p:ph type="ctrTitle"/>
          </p:nvPr>
        </p:nvSpPr>
        <p:spPr>
          <a:xfrm>
            <a:off x="982195" y="497367"/>
            <a:ext cx="10230000" cy="77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1067"/>
            </a:lvl2pPr>
            <a:lvl3pPr lvl="2" algn="ctr" rtl="0">
              <a:spcBef>
                <a:spcPts val="0"/>
              </a:spcBef>
              <a:spcAft>
                <a:spcPts val="0"/>
              </a:spcAft>
              <a:buSzPts val="800"/>
              <a:buNone/>
              <a:defRPr sz="1067"/>
            </a:lvl3pPr>
            <a:lvl4pPr lvl="3" algn="ctr" rtl="0">
              <a:spcBef>
                <a:spcPts val="0"/>
              </a:spcBef>
              <a:spcAft>
                <a:spcPts val="0"/>
              </a:spcAft>
              <a:buSzPts val="800"/>
              <a:buNone/>
              <a:defRPr sz="1067"/>
            </a:lvl4pPr>
            <a:lvl5pPr lvl="4" algn="ctr" rtl="0">
              <a:spcBef>
                <a:spcPts val="0"/>
              </a:spcBef>
              <a:spcAft>
                <a:spcPts val="0"/>
              </a:spcAft>
              <a:buSzPts val="800"/>
              <a:buNone/>
              <a:defRPr sz="1067"/>
            </a:lvl5pPr>
            <a:lvl6pPr lvl="5" algn="ctr" rtl="0">
              <a:spcBef>
                <a:spcPts val="0"/>
              </a:spcBef>
              <a:spcAft>
                <a:spcPts val="0"/>
              </a:spcAft>
              <a:buSzPts val="800"/>
              <a:buNone/>
              <a:defRPr sz="1067"/>
            </a:lvl6pPr>
            <a:lvl7pPr lvl="6" algn="ctr" rtl="0">
              <a:spcBef>
                <a:spcPts val="0"/>
              </a:spcBef>
              <a:spcAft>
                <a:spcPts val="0"/>
              </a:spcAft>
              <a:buSzPts val="800"/>
              <a:buNone/>
              <a:defRPr sz="1067"/>
            </a:lvl7pPr>
            <a:lvl8pPr lvl="7" algn="ctr" rtl="0">
              <a:spcBef>
                <a:spcPts val="0"/>
              </a:spcBef>
              <a:spcAft>
                <a:spcPts val="0"/>
              </a:spcAft>
              <a:buSzPts val="800"/>
              <a:buNone/>
              <a:defRPr sz="1067"/>
            </a:lvl8pPr>
            <a:lvl9pPr lvl="8" algn="ctr" rtl="0">
              <a:spcBef>
                <a:spcPts val="0"/>
              </a:spcBef>
              <a:spcAft>
                <a:spcPts val="0"/>
              </a:spcAft>
              <a:buSzPts val="800"/>
              <a:buNone/>
              <a:defRPr sz="1067"/>
            </a:lvl9pPr>
          </a:lstStyle>
          <a:p>
            <a:endParaRPr/>
          </a:p>
        </p:txBody>
      </p:sp>
    </p:spTree>
    <p:extLst>
      <p:ext uri="{BB962C8B-B14F-4D97-AF65-F5344CB8AC3E}">
        <p14:creationId xmlns:p14="http://schemas.microsoft.com/office/powerpoint/2010/main" val="1859540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966"/>
        <p:cNvGrpSpPr/>
        <p:nvPr/>
      </p:nvGrpSpPr>
      <p:grpSpPr>
        <a:xfrm>
          <a:off x="0" y="0"/>
          <a:ext cx="0" cy="0"/>
          <a:chOff x="0" y="0"/>
          <a:chExt cx="0" cy="0"/>
        </a:xfrm>
      </p:grpSpPr>
      <p:grpSp>
        <p:nvGrpSpPr>
          <p:cNvPr id="967" name="Google Shape;967;p18"/>
          <p:cNvGrpSpPr/>
          <p:nvPr/>
        </p:nvGrpSpPr>
        <p:grpSpPr>
          <a:xfrm>
            <a:off x="-2241034" y="-5632926"/>
            <a:ext cx="21573068" cy="18600449"/>
            <a:chOff x="-1680776" y="-4224695"/>
            <a:chExt cx="16179801" cy="13950337"/>
          </a:xfrm>
        </p:grpSpPr>
        <p:pic>
          <p:nvPicPr>
            <p:cNvPr id="968" name="Google Shape;968;p18"/>
            <p:cNvPicPr preferRelativeResize="0"/>
            <p:nvPr/>
          </p:nvPicPr>
          <p:blipFill>
            <a:blip r:embed="rId2">
              <a:alphaModFix/>
            </a:blip>
            <a:stretch>
              <a:fillRect/>
            </a:stretch>
          </p:blipFill>
          <p:spPr>
            <a:xfrm rot="-3224823">
              <a:off x="-140037" y="3490385"/>
              <a:ext cx="5882028" cy="4855725"/>
            </a:xfrm>
            <a:prstGeom prst="rect">
              <a:avLst/>
            </a:prstGeom>
            <a:noFill/>
            <a:ln>
              <a:noFill/>
            </a:ln>
          </p:spPr>
        </p:pic>
        <p:pic>
          <p:nvPicPr>
            <p:cNvPr id="969" name="Google Shape;969;p18"/>
            <p:cNvPicPr preferRelativeResize="0"/>
            <p:nvPr/>
          </p:nvPicPr>
          <p:blipFill>
            <a:blip r:embed="rId3">
              <a:alphaModFix amt="56000"/>
            </a:blip>
            <a:stretch>
              <a:fillRect/>
            </a:stretch>
          </p:blipFill>
          <p:spPr>
            <a:xfrm rot="10800000" flipH="1">
              <a:off x="7048980" y="-1210521"/>
              <a:ext cx="6114874" cy="5143500"/>
            </a:xfrm>
            <a:prstGeom prst="rect">
              <a:avLst/>
            </a:prstGeom>
            <a:noFill/>
            <a:ln>
              <a:noFill/>
            </a:ln>
          </p:spPr>
        </p:pic>
        <p:pic>
          <p:nvPicPr>
            <p:cNvPr id="970" name="Google Shape;970;p18"/>
            <p:cNvPicPr preferRelativeResize="0"/>
            <p:nvPr/>
          </p:nvPicPr>
          <p:blipFill>
            <a:blip r:embed="rId4">
              <a:alphaModFix amt="52000"/>
            </a:blip>
            <a:stretch>
              <a:fillRect/>
            </a:stretch>
          </p:blipFill>
          <p:spPr>
            <a:xfrm rot="5400000">
              <a:off x="5834261" y="-3262046"/>
              <a:ext cx="4474637" cy="5143502"/>
            </a:xfrm>
            <a:prstGeom prst="rect">
              <a:avLst/>
            </a:prstGeom>
            <a:noFill/>
            <a:ln>
              <a:noFill/>
            </a:ln>
          </p:spPr>
        </p:pic>
        <p:pic>
          <p:nvPicPr>
            <p:cNvPr id="971" name="Google Shape;971;p18"/>
            <p:cNvPicPr preferRelativeResize="0"/>
            <p:nvPr/>
          </p:nvPicPr>
          <p:blipFill>
            <a:blip r:embed="rId5">
              <a:alphaModFix amt="47000"/>
            </a:blip>
            <a:stretch>
              <a:fillRect/>
            </a:stretch>
          </p:blipFill>
          <p:spPr>
            <a:xfrm rot="-1342742">
              <a:off x="-977911" y="-3287812"/>
              <a:ext cx="5882021" cy="4855724"/>
            </a:xfrm>
            <a:prstGeom prst="rect">
              <a:avLst/>
            </a:prstGeom>
            <a:noFill/>
            <a:ln>
              <a:noFill/>
            </a:ln>
          </p:spPr>
        </p:pic>
        <p:pic>
          <p:nvPicPr>
            <p:cNvPr id="972" name="Google Shape;972;p18"/>
            <p:cNvPicPr preferRelativeResize="0"/>
            <p:nvPr/>
          </p:nvPicPr>
          <p:blipFill>
            <a:blip r:embed="rId6">
              <a:alphaModFix amt="58000"/>
            </a:blip>
            <a:stretch>
              <a:fillRect/>
            </a:stretch>
          </p:blipFill>
          <p:spPr>
            <a:xfrm rot="10599510">
              <a:off x="-546556" y="1325195"/>
              <a:ext cx="1787179" cy="4287368"/>
            </a:xfrm>
            <a:prstGeom prst="rect">
              <a:avLst/>
            </a:prstGeom>
            <a:noFill/>
            <a:ln>
              <a:noFill/>
            </a:ln>
          </p:spPr>
        </p:pic>
        <p:pic>
          <p:nvPicPr>
            <p:cNvPr id="973" name="Google Shape;973;p18"/>
            <p:cNvPicPr preferRelativeResize="0"/>
            <p:nvPr/>
          </p:nvPicPr>
          <p:blipFill>
            <a:blip r:embed="rId7">
              <a:alphaModFix amt="45000"/>
            </a:blip>
            <a:stretch>
              <a:fillRect/>
            </a:stretch>
          </p:blipFill>
          <p:spPr>
            <a:xfrm rot="380280">
              <a:off x="6197600" y="3797979"/>
              <a:ext cx="8158655" cy="3038274"/>
            </a:xfrm>
            <a:prstGeom prst="rect">
              <a:avLst/>
            </a:prstGeom>
            <a:noFill/>
            <a:ln>
              <a:noFill/>
            </a:ln>
          </p:spPr>
        </p:pic>
      </p:grpSp>
      <p:sp>
        <p:nvSpPr>
          <p:cNvPr id="974" name="Google Shape;974;p18"/>
          <p:cNvSpPr txBox="1">
            <a:spLocks noGrp="1"/>
          </p:cNvSpPr>
          <p:nvPr>
            <p:ph type="title"/>
          </p:nvPr>
        </p:nvSpPr>
        <p:spPr>
          <a:xfrm>
            <a:off x="3053400" y="4101444"/>
            <a:ext cx="6085200" cy="709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800"/>
              <a:buNone/>
              <a:defRPr sz="2400"/>
            </a:lvl1pPr>
            <a:lvl2pPr lvl="1" algn="ctr" rtl="0">
              <a:spcBef>
                <a:spcPts val="0"/>
              </a:spcBef>
              <a:spcAft>
                <a:spcPts val="0"/>
              </a:spcAft>
              <a:buSzPts val="1800"/>
              <a:buNone/>
              <a:defRPr sz="2400"/>
            </a:lvl2pPr>
            <a:lvl3pPr lvl="2" algn="ctr" rtl="0">
              <a:spcBef>
                <a:spcPts val="0"/>
              </a:spcBef>
              <a:spcAft>
                <a:spcPts val="0"/>
              </a:spcAft>
              <a:buSzPts val="1800"/>
              <a:buNone/>
              <a:defRPr sz="2400"/>
            </a:lvl3pPr>
            <a:lvl4pPr lvl="3" algn="ctr" rtl="0">
              <a:spcBef>
                <a:spcPts val="0"/>
              </a:spcBef>
              <a:spcAft>
                <a:spcPts val="0"/>
              </a:spcAft>
              <a:buSzPts val="1800"/>
              <a:buNone/>
              <a:defRPr sz="2400"/>
            </a:lvl4pPr>
            <a:lvl5pPr lvl="4" algn="ctr" rtl="0">
              <a:spcBef>
                <a:spcPts val="0"/>
              </a:spcBef>
              <a:spcAft>
                <a:spcPts val="0"/>
              </a:spcAft>
              <a:buSzPts val="1800"/>
              <a:buNone/>
              <a:defRPr sz="2400"/>
            </a:lvl5pPr>
            <a:lvl6pPr lvl="5" algn="ctr" rtl="0">
              <a:spcBef>
                <a:spcPts val="0"/>
              </a:spcBef>
              <a:spcAft>
                <a:spcPts val="0"/>
              </a:spcAft>
              <a:buSzPts val="1800"/>
              <a:buNone/>
              <a:defRPr sz="2400"/>
            </a:lvl6pPr>
            <a:lvl7pPr lvl="6" algn="ctr" rtl="0">
              <a:spcBef>
                <a:spcPts val="0"/>
              </a:spcBef>
              <a:spcAft>
                <a:spcPts val="0"/>
              </a:spcAft>
              <a:buSzPts val="1800"/>
              <a:buNone/>
              <a:defRPr sz="2400"/>
            </a:lvl7pPr>
            <a:lvl8pPr lvl="7" algn="ctr" rtl="0">
              <a:spcBef>
                <a:spcPts val="0"/>
              </a:spcBef>
              <a:spcAft>
                <a:spcPts val="0"/>
              </a:spcAft>
              <a:buSzPts val="1800"/>
              <a:buNone/>
              <a:defRPr sz="2400"/>
            </a:lvl8pPr>
            <a:lvl9pPr lvl="8" algn="ctr" rtl="0">
              <a:spcBef>
                <a:spcPts val="0"/>
              </a:spcBef>
              <a:spcAft>
                <a:spcPts val="0"/>
              </a:spcAft>
              <a:buSzPts val="1800"/>
              <a:buNone/>
              <a:defRPr sz="2400"/>
            </a:lvl9pPr>
          </a:lstStyle>
          <a:p>
            <a:endParaRPr/>
          </a:p>
        </p:txBody>
      </p:sp>
      <p:sp>
        <p:nvSpPr>
          <p:cNvPr id="975" name="Google Shape;975;p18"/>
          <p:cNvSpPr txBox="1">
            <a:spLocks noGrp="1"/>
          </p:cNvSpPr>
          <p:nvPr>
            <p:ph type="subTitle" idx="1"/>
          </p:nvPr>
        </p:nvSpPr>
        <p:spPr>
          <a:xfrm>
            <a:off x="2140200" y="2062711"/>
            <a:ext cx="7911600" cy="2413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3200"/>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grpSp>
        <p:nvGrpSpPr>
          <p:cNvPr id="976" name="Google Shape;976;p18"/>
          <p:cNvGrpSpPr/>
          <p:nvPr/>
        </p:nvGrpSpPr>
        <p:grpSpPr>
          <a:xfrm rot="5400065">
            <a:off x="11556183" y="-1506452"/>
            <a:ext cx="1792503" cy="2660416"/>
            <a:chOff x="272875" y="1527563"/>
            <a:chExt cx="255950" cy="455000"/>
          </a:xfrm>
        </p:grpSpPr>
        <p:sp>
          <p:nvSpPr>
            <p:cNvPr id="977" name="Google Shape;977;p18"/>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8" name="Google Shape;978;p18"/>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9" name="Google Shape;979;p18"/>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0" name="Google Shape;980;p18"/>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1" name="Google Shape;981;p18"/>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2" name="Google Shape;982;p18"/>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3" name="Google Shape;983;p18"/>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4" name="Google Shape;984;p18"/>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5" name="Google Shape;985;p18"/>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6" name="Google Shape;986;p18"/>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7" name="Google Shape;987;p18"/>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8" name="Google Shape;988;p18"/>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9" name="Google Shape;989;p18"/>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0" name="Google Shape;990;p18"/>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1" name="Google Shape;991;p18"/>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2" name="Google Shape;992;p18"/>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3" name="Google Shape;993;p18"/>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4" name="Google Shape;994;p18"/>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5" name="Google Shape;995;p18"/>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6" name="Google Shape;996;p18"/>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7" name="Google Shape;997;p18"/>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8" name="Google Shape;998;p18"/>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9" name="Google Shape;999;p18"/>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0" name="Google Shape;1000;p18"/>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1" name="Google Shape;1001;p18"/>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2" name="Google Shape;1002;p18"/>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3" name="Google Shape;1003;p18"/>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4" name="Google Shape;1004;p18"/>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5" name="Google Shape;1005;p18"/>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6" name="Google Shape;1006;p18"/>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7" name="Google Shape;1007;p18"/>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8" name="Google Shape;1008;p18"/>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9" name="Google Shape;1009;p18"/>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0" name="Google Shape;1010;p18"/>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1" name="Google Shape;1011;p18"/>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012" name="Google Shape;1012;p18"/>
          <p:cNvSpPr/>
          <p:nvPr/>
        </p:nvSpPr>
        <p:spPr>
          <a:xfrm rot="-7373435">
            <a:off x="-2024290" y="4037193"/>
            <a:ext cx="3020007" cy="2887680"/>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C8DA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4024460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three columns 1">
  <p:cSld name="Title and three columns 1">
    <p:spTree>
      <p:nvGrpSpPr>
        <p:cNvPr id="1" name="Shape 1013"/>
        <p:cNvGrpSpPr/>
        <p:nvPr/>
      </p:nvGrpSpPr>
      <p:grpSpPr>
        <a:xfrm>
          <a:off x="0" y="0"/>
          <a:ext cx="0" cy="0"/>
          <a:chOff x="0" y="0"/>
          <a:chExt cx="0" cy="0"/>
        </a:xfrm>
      </p:grpSpPr>
      <p:pic>
        <p:nvPicPr>
          <p:cNvPr id="1014" name="Google Shape;1014;p19"/>
          <p:cNvPicPr preferRelativeResize="0"/>
          <p:nvPr/>
        </p:nvPicPr>
        <p:blipFill>
          <a:blip r:embed="rId2">
            <a:alphaModFix amt="66000"/>
          </a:blip>
          <a:stretch>
            <a:fillRect/>
          </a:stretch>
        </p:blipFill>
        <p:spPr>
          <a:xfrm rot="-2343514" flipH="1">
            <a:off x="-1541634" y="-1956213"/>
            <a:ext cx="4396519" cy="3035517"/>
          </a:xfrm>
          <a:prstGeom prst="rect">
            <a:avLst/>
          </a:prstGeom>
          <a:noFill/>
          <a:ln>
            <a:noFill/>
          </a:ln>
        </p:spPr>
      </p:pic>
      <p:pic>
        <p:nvPicPr>
          <p:cNvPr id="1015" name="Google Shape;1015;p19"/>
          <p:cNvPicPr preferRelativeResize="0"/>
          <p:nvPr/>
        </p:nvPicPr>
        <p:blipFill>
          <a:blip r:embed="rId3">
            <a:alphaModFix amt="74000"/>
          </a:blip>
          <a:stretch>
            <a:fillRect/>
          </a:stretch>
        </p:blipFill>
        <p:spPr>
          <a:xfrm rot="-10162003" flipH="1">
            <a:off x="-1454809" y="-1511679"/>
            <a:ext cx="3859828" cy="3457763"/>
          </a:xfrm>
          <a:prstGeom prst="rect">
            <a:avLst/>
          </a:prstGeom>
          <a:noFill/>
          <a:ln>
            <a:noFill/>
          </a:ln>
        </p:spPr>
      </p:pic>
      <p:grpSp>
        <p:nvGrpSpPr>
          <p:cNvPr id="1016" name="Google Shape;1016;p19"/>
          <p:cNvGrpSpPr/>
          <p:nvPr/>
        </p:nvGrpSpPr>
        <p:grpSpPr>
          <a:xfrm rot="-8099954">
            <a:off x="34334" y="-1025166"/>
            <a:ext cx="1792489" cy="2660436"/>
            <a:chOff x="272875" y="1527563"/>
            <a:chExt cx="255950" cy="455000"/>
          </a:xfrm>
        </p:grpSpPr>
        <p:sp>
          <p:nvSpPr>
            <p:cNvPr id="1017" name="Google Shape;1017;p19"/>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8" name="Google Shape;1018;p19"/>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9" name="Google Shape;1019;p19"/>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0" name="Google Shape;1020;p19"/>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1" name="Google Shape;1021;p19"/>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2" name="Google Shape;1022;p19"/>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3" name="Google Shape;1023;p19"/>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4" name="Google Shape;1024;p19"/>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5" name="Google Shape;1025;p19"/>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6" name="Google Shape;1026;p19"/>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7" name="Google Shape;1027;p19"/>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8" name="Google Shape;1028;p19"/>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9" name="Google Shape;1029;p19"/>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0" name="Google Shape;1030;p19"/>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1" name="Google Shape;1031;p19"/>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2" name="Google Shape;1032;p19"/>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3" name="Google Shape;1033;p19"/>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4" name="Google Shape;1034;p19"/>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5" name="Google Shape;1035;p19"/>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6" name="Google Shape;1036;p19"/>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7" name="Google Shape;1037;p19"/>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8" name="Google Shape;1038;p19"/>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9" name="Google Shape;1039;p19"/>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0" name="Google Shape;1040;p19"/>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1" name="Google Shape;1041;p19"/>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2" name="Google Shape;1042;p19"/>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3" name="Google Shape;1043;p19"/>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4" name="Google Shape;1044;p19"/>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5" name="Google Shape;1045;p19"/>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6" name="Google Shape;1046;p19"/>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7" name="Google Shape;1047;p19"/>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8" name="Google Shape;1048;p19"/>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9" name="Google Shape;1049;p19"/>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0" name="Google Shape;1050;p19"/>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1" name="Google Shape;1051;p19"/>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1052" name="Google Shape;1052;p19"/>
          <p:cNvPicPr preferRelativeResize="0"/>
          <p:nvPr/>
        </p:nvPicPr>
        <p:blipFill>
          <a:blip r:embed="rId3">
            <a:alphaModFix amt="74000"/>
          </a:blip>
          <a:stretch>
            <a:fillRect/>
          </a:stretch>
        </p:blipFill>
        <p:spPr>
          <a:xfrm rot="-6814727" flipH="1">
            <a:off x="9939023" y="-1577075"/>
            <a:ext cx="3859828" cy="3457763"/>
          </a:xfrm>
          <a:prstGeom prst="rect">
            <a:avLst/>
          </a:prstGeom>
          <a:noFill/>
          <a:ln>
            <a:noFill/>
          </a:ln>
        </p:spPr>
      </p:pic>
      <p:pic>
        <p:nvPicPr>
          <p:cNvPr id="1053" name="Google Shape;1053;p19"/>
          <p:cNvPicPr preferRelativeResize="0"/>
          <p:nvPr/>
        </p:nvPicPr>
        <p:blipFill>
          <a:blip r:embed="rId4">
            <a:alphaModFix amt="76000"/>
          </a:blip>
          <a:stretch>
            <a:fillRect/>
          </a:stretch>
        </p:blipFill>
        <p:spPr>
          <a:xfrm rot="-1136126">
            <a:off x="5820172" y="5642071"/>
            <a:ext cx="10141073" cy="3776509"/>
          </a:xfrm>
          <a:prstGeom prst="rect">
            <a:avLst/>
          </a:prstGeom>
          <a:noFill/>
          <a:ln>
            <a:noFill/>
          </a:ln>
        </p:spPr>
      </p:pic>
      <p:grpSp>
        <p:nvGrpSpPr>
          <p:cNvPr id="1054" name="Google Shape;1054;p19"/>
          <p:cNvGrpSpPr/>
          <p:nvPr/>
        </p:nvGrpSpPr>
        <p:grpSpPr>
          <a:xfrm rot="3618644">
            <a:off x="10249169" y="5121997"/>
            <a:ext cx="1792475" cy="3292860"/>
            <a:chOff x="272875" y="1419395"/>
            <a:chExt cx="255950" cy="563168"/>
          </a:xfrm>
        </p:grpSpPr>
        <p:sp>
          <p:nvSpPr>
            <p:cNvPr id="1055" name="Google Shape;1055;p19"/>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6" name="Google Shape;1056;p19"/>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7" name="Google Shape;1057;p19"/>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8" name="Google Shape;1058;p19"/>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9" name="Google Shape;1059;p19"/>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0" name="Google Shape;1060;p19"/>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1" name="Google Shape;1061;p19"/>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2" name="Google Shape;1062;p19"/>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3" name="Google Shape;1063;p19"/>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4" name="Google Shape;1064;p19"/>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5" name="Google Shape;1065;p19"/>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6" name="Google Shape;1066;p19"/>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7" name="Google Shape;1067;p19"/>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8" name="Google Shape;1068;p19"/>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9" name="Google Shape;1069;p19"/>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0" name="Google Shape;1070;p19"/>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1" name="Google Shape;1071;p19"/>
            <p:cNvSpPr/>
            <p:nvPr/>
          </p:nvSpPr>
          <p:spPr>
            <a:xfrm>
              <a:off x="369050" y="1615955"/>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2" name="Google Shape;1072;p19"/>
            <p:cNvSpPr/>
            <p:nvPr/>
          </p:nvSpPr>
          <p:spPr>
            <a:xfrm>
              <a:off x="490635" y="1582215"/>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3" name="Google Shape;1073;p19"/>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4" name="Google Shape;1074;p19"/>
            <p:cNvSpPr/>
            <p:nvPr/>
          </p:nvSpPr>
          <p:spPr>
            <a:xfrm>
              <a:off x="438343" y="1487068"/>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5" name="Google Shape;1075;p19"/>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6" name="Google Shape;1076;p19"/>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7" name="Google Shape;1077;p19"/>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8" name="Google Shape;1078;p19"/>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9" name="Google Shape;1079;p19"/>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0" name="Google Shape;1080;p19"/>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1" name="Google Shape;1081;p19"/>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2" name="Google Shape;1082;p19"/>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3" name="Google Shape;1083;p19"/>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4" name="Google Shape;1084;p19"/>
            <p:cNvSpPr/>
            <p:nvPr/>
          </p:nvSpPr>
          <p:spPr>
            <a:xfrm>
              <a:off x="360075" y="195388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5" name="Google Shape;1085;p19"/>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6" name="Google Shape;1086;p19"/>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7" name="Google Shape;1087;p19"/>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8" name="Google Shape;1088;p19"/>
            <p:cNvSpPr/>
            <p:nvPr/>
          </p:nvSpPr>
          <p:spPr>
            <a:xfrm>
              <a:off x="394558" y="1560904"/>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9" name="Google Shape;1089;p19"/>
            <p:cNvSpPr/>
            <p:nvPr/>
          </p:nvSpPr>
          <p:spPr>
            <a:xfrm>
              <a:off x="418850" y="1419395"/>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090" name="Google Shape;1090;p19"/>
          <p:cNvSpPr txBox="1">
            <a:spLocks noGrp="1"/>
          </p:cNvSpPr>
          <p:nvPr>
            <p:ph type="title"/>
          </p:nvPr>
        </p:nvSpPr>
        <p:spPr>
          <a:xfrm>
            <a:off x="960000" y="3448288"/>
            <a:ext cx="3115200" cy="1190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091" name="Google Shape;1091;p19"/>
          <p:cNvSpPr txBox="1">
            <a:spLocks noGrp="1"/>
          </p:cNvSpPr>
          <p:nvPr>
            <p:ph type="subTitle" idx="1"/>
          </p:nvPr>
        </p:nvSpPr>
        <p:spPr>
          <a:xfrm>
            <a:off x="960000" y="4428172"/>
            <a:ext cx="3115200" cy="1190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092" name="Google Shape;1092;p19"/>
          <p:cNvSpPr txBox="1">
            <a:spLocks noGrp="1"/>
          </p:cNvSpPr>
          <p:nvPr>
            <p:ph type="title" idx="2"/>
          </p:nvPr>
        </p:nvSpPr>
        <p:spPr>
          <a:xfrm>
            <a:off x="4538400" y="3448288"/>
            <a:ext cx="3115200" cy="1190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093" name="Google Shape;1093;p19"/>
          <p:cNvSpPr txBox="1">
            <a:spLocks noGrp="1"/>
          </p:cNvSpPr>
          <p:nvPr>
            <p:ph type="subTitle" idx="3"/>
          </p:nvPr>
        </p:nvSpPr>
        <p:spPr>
          <a:xfrm>
            <a:off x="4538400" y="4428172"/>
            <a:ext cx="3115200" cy="1190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094" name="Google Shape;1094;p19"/>
          <p:cNvSpPr txBox="1">
            <a:spLocks noGrp="1"/>
          </p:cNvSpPr>
          <p:nvPr>
            <p:ph type="title" idx="4"/>
          </p:nvPr>
        </p:nvSpPr>
        <p:spPr>
          <a:xfrm>
            <a:off x="8133867" y="3448279"/>
            <a:ext cx="3115200" cy="1190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095" name="Google Shape;1095;p19"/>
          <p:cNvSpPr txBox="1">
            <a:spLocks noGrp="1"/>
          </p:cNvSpPr>
          <p:nvPr>
            <p:ph type="subTitle" idx="5"/>
          </p:nvPr>
        </p:nvSpPr>
        <p:spPr>
          <a:xfrm>
            <a:off x="8133867" y="4428172"/>
            <a:ext cx="3115200" cy="1190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096" name="Google Shape;1096;p19"/>
          <p:cNvSpPr txBox="1">
            <a:spLocks noGrp="1"/>
          </p:cNvSpPr>
          <p:nvPr>
            <p:ph type="ctrTitle" idx="6"/>
          </p:nvPr>
        </p:nvSpPr>
        <p:spPr>
          <a:xfrm>
            <a:off x="982195" y="497367"/>
            <a:ext cx="10230000" cy="77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1067"/>
            </a:lvl2pPr>
            <a:lvl3pPr lvl="2" algn="ctr" rtl="0">
              <a:spcBef>
                <a:spcPts val="0"/>
              </a:spcBef>
              <a:spcAft>
                <a:spcPts val="0"/>
              </a:spcAft>
              <a:buSzPts val="800"/>
              <a:buNone/>
              <a:defRPr sz="1067"/>
            </a:lvl3pPr>
            <a:lvl4pPr lvl="3" algn="ctr" rtl="0">
              <a:spcBef>
                <a:spcPts val="0"/>
              </a:spcBef>
              <a:spcAft>
                <a:spcPts val="0"/>
              </a:spcAft>
              <a:buSzPts val="800"/>
              <a:buNone/>
              <a:defRPr sz="1067"/>
            </a:lvl4pPr>
            <a:lvl5pPr lvl="4" algn="ctr" rtl="0">
              <a:spcBef>
                <a:spcPts val="0"/>
              </a:spcBef>
              <a:spcAft>
                <a:spcPts val="0"/>
              </a:spcAft>
              <a:buSzPts val="800"/>
              <a:buNone/>
              <a:defRPr sz="1067"/>
            </a:lvl5pPr>
            <a:lvl6pPr lvl="5" algn="ctr" rtl="0">
              <a:spcBef>
                <a:spcPts val="0"/>
              </a:spcBef>
              <a:spcAft>
                <a:spcPts val="0"/>
              </a:spcAft>
              <a:buSzPts val="800"/>
              <a:buNone/>
              <a:defRPr sz="1067"/>
            </a:lvl6pPr>
            <a:lvl7pPr lvl="6" algn="ctr" rtl="0">
              <a:spcBef>
                <a:spcPts val="0"/>
              </a:spcBef>
              <a:spcAft>
                <a:spcPts val="0"/>
              </a:spcAft>
              <a:buSzPts val="800"/>
              <a:buNone/>
              <a:defRPr sz="1067"/>
            </a:lvl7pPr>
            <a:lvl8pPr lvl="7" algn="ctr" rtl="0">
              <a:spcBef>
                <a:spcPts val="0"/>
              </a:spcBef>
              <a:spcAft>
                <a:spcPts val="0"/>
              </a:spcAft>
              <a:buSzPts val="800"/>
              <a:buNone/>
              <a:defRPr sz="1067"/>
            </a:lvl8pPr>
            <a:lvl9pPr lvl="8" algn="ctr" rtl="0">
              <a:spcBef>
                <a:spcPts val="0"/>
              </a:spcBef>
              <a:spcAft>
                <a:spcPts val="0"/>
              </a:spcAft>
              <a:buSzPts val="800"/>
              <a:buNone/>
              <a:defRPr sz="1067"/>
            </a:lvl9pPr>
          </a:lstStyle>
          <a:p>
            <a:endParaRPr/>
          </a:p>
        </p:txBody>
      </p:sp>
    </p:spTree>
    <p:extLst>
      <p:ext uri="{BB962C8B-B14F-4D97-AF65-F5344CB8AC3E}">
        <p14:creationId xmlns:p14="http://schemas.microsoft.com/office/powerpoint/2010/main" val="21027855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spTree>
      <p:nvGrpSpPr>
        <p:cNvPr id="1" name="Shape 1097"/>
        <p:cNvGrpSpPr/>
        <p:nvPr/>
      </p:nvGrpSpPr>
      <p:grpSpPr>
        <a:xfrm>
          <a:off x="0" y="0"/>
          <a:ext cx="0" cy="0"/>
          <a:chOff x="0" y="0"/>
          <a:chExt cx="0" cy="0"/>
        </a:xfrm>
      </p:grpSpPr>
      <p:sp>
        <p:nvSpPr>
          <p:cNvPr id="1098" name="Google Shape;1098;p20"/>
          <p:cNvSpPr txBox="1">
            <a:spLocks noGrp="1"/>
          </p:cNvSpPr>
          <p:nvPr>
            <p:ph type="title"/>
          </p:nvPr>
        </p:nvSpPr>
        <p:spPr>
          <a:xfrm>
            <a:off x="1633101" y="1913948"/>
            <a:ext cx="2836000" cy="7036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099" name="Google Shape;1099;p20"/>
          <p:cNvSpPr txBox="1">
            <a:spLocks noGrp="1"/>
          </p:cNvSpPr>
          <p:nvPr>
            <p:ph type="subTitle" idx="1"/>
          </p:nvPr>
        </p:nvSpPr>
        <p:spPr>
          <a:xfrm>
            <a:off x="1633105" y="2552872"/>
            <a:ext cx="2836000" cy="1216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100" name="Google Shape;1100;p20"/>
          <p:cNvSpPr txBox="1">
            <a:spLocks noGrp="1"/>
          </p:cNvSpPr>
          <p:nvPr>
            <p:ph type="title" idx="2"/>
          </p:nvPr>
        </p:nvSpPr>
        <p:spPr>
          <a:xfrm>
            <a:off x="7769216" y="1913948"/>
            <a:ext cx="2836000" cy="7036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101" name="Google Shape;1101;p20"/>
          <p:cNvSpPr txBox="1">
            <a:spLocks noGrp="1"/>
          </p:cNvSpPr>
          <p:nvPr>
            <p:ph type="subTitle" idx="3"/>
          </p:nvPr>
        </p:nvSpPr>
        <p:spPr>
          <a:xfrm>
            <a:off x="7769219" y="2552872"/>
            <a:ext cx="2836000" cy="12160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102" name="Google Shape;1102;p20"/>
          <p:cNvSpPr txBox="1">
            <a:spLocks noGrp="1"/>
          </p:cNvSpPr>
          <p:nvPr>
            <p:ph type="title" idx="4"/>
          </p:nvPr>
        </p:nvSpPr>
        <p:spPr>
          <a:xfrm>
            <a:off x="1633101" y="3927668"/>
            <a:ext cx="2836000" cy="7036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103" name="Google Shape;1103;p20"/>
          <p:cNvSpPr txBox="1">
            <a:spLocks noGrp="1"/>
          </p:cNvSpPr>
          <p:nvPr>
            <p:ph type="subTitle" idx="5"/>
          </p:nvPr>
        </p:nvSpPr>
        <p:spPr>
          <a:xfrm>
            <a:off x="1633105" y="4631560"/>
            <a:ext cx="2836000" cy="1121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104" name="Google Shape;1104;p20"/>
          <p:cNvSpPr txBox="1">
            <a:spLocks noGrp="1"/>
          </p:cNvSpPr>
          <p:nvPr>
            <p:ph type="title" idx="6"/>
          </p:nvPr>
        </p:nvSpPr>
        <p:spPr>
          <a:xfrm>
            <a:off x="7769152" y="3927668"/>
            <a:ext cx="2836000" cy="7036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105" name="Google Shape;1105;p20"/>
          <p:cNvSpPr txBox="1">
            <a:spLocks noGrp="1"/>
          </p:cNvSpPr>
          <p:nvPr>
            <p:ph type="subTitle" idx="7"/>
          </p:nvPr>
        </p:nvSpPr>
        <p:spPr>
          <a:xfrm>
            <a:off x="7769219" y="4631560"/>
            <a:ext cx="2836000" cy="11216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pic>
        <p:nvPicPr>
          <p:cNvPr id="1106" name="Google Shape;1106;p20"/>
          <p:cNvPicPr preferRelativeResize="0"/>
          <p:nvPr/>
        </p:nvPicPr>
        <p:blipFill>
          <a:blip r:embed="rId2">
            <a:alphaModFix amt="66000"/>
          </a:blip>
          <a:stretch>
            <a:fillRect/>
          </a:stretch>
        </p:blipFill>
        <p:spPr>
          <a:xfrm rot="-2343514" flipH="1">
            <a:off x="-1555393" y="-1694293"/>
            <a:ext cx="4396519" cy="3035517"/>
          </a:xfrm>
          <a:prstGeom prst="rect">
            <a:avLst/>
          </a:prstGeom>
          <a:noFill/>
          <a:ln>
            <a:noFill/>
          </a:ln>
        </p:spPr>
      </p:pic>
      <p:grpSp>
        <p:nvGrpSpPr>
          <p:cNvPr id="1107" name="Google Shape;1107;p20"/>
          <p:cNvGrpSpPr/>
          <p:nvPr/>
        </p:nvGrpSpPr>
        <p:grpSpPr>
          <a:xfrm rot="-8099954">
            <a:off x="20576" y="-763246"/>
            <a:ext cx="1792489" cy="2660436"/>
            <a:chOff x="272875" y="1527563"/>
            <a:chExt cx="255950" cy="455000"/>
          </a:xfrm>
        </p:grpSpPr>
        <p:sp>
          <p:nvSpPr>
            <p:cNvPr id="1108" name="Google Shape;1108;p20"/>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9" name="Google Shape;1109;p20"/>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0" name="Google Shape;1110;p20"/>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1" name="Google Shape;1111;p20"/>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2" name="Google Shape;1112;p20"/>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3" name="Google Shape;1113;p20"/>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4" name="Google Shape;1114;p20"/>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5" name="Google Shape;1115;p20"/>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6" name="Google Shape;1116;p20"/>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7" name="Google Shape;1117;p20"/>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8" name="Google Shape;1118;p20"/>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9" name="Google Shape;1119;p20"/>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0" name="Google Shape;1120;p20"/>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1" name="Google Shape;1121;p20"/>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2" name="Google Shape;1122;p20"/>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3" name="Google Shape;1123;p20"/>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4" name="Google Shape;1124;p20"/>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5" name="Google Shape;1125;p20"/>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6" name="Google Shape;1126;p20"/>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7" name="Google Shape;1127;p20"/>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8" name="Google Shape;1128;p20"/>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9" name="Google Shape;1129;p20"/>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0" name="Google Shape;1130;p20"/>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1" name="Google Shape;1131;p20"/>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2" name="Google Shape;1132;p20"/>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3" name="Google Shape;1133;p20"/>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4" name="Google Shape;1134;p20"/>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5" name="Google Shape;1135;p20"/>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6" name="Google Shape;1136;p20"/>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7" name="Google Shape;1137;p20"/>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8" name="Google Shape;1138;p20"/>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9" name="Google Shape;1139;p20"/>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0" name="Google Shape;1140;p20"/>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1" name="Google Shape;1141;p20"/>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2" name="Google Shape;1142;p20"/>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1143" name="Google Shape;1143;p20"/>
          <p:cNvPicPr preferRelativeResize="0"/>
          <p:nvPr/>
        </p:nvPicPr>
        <p:blipFill>
          <a:blip r:embed="rId3">
            <a:alphaModFix amt="74000"/>
          </a:blip>
          <a:stretch>
            <a:fillRect/>
          </a:stretch>
        </p:blipFill>
        <p:spPr>
          <a:xfrm rot="-5809801" flipH="1">
            <a:off x="10146557" y="-1463543"/>
            <a:ext cx="3859827" cy="3457761"/>
          </a:xfrm>
          <a:prstGeom prst="rect">
            <a:avLst/>
          </a:prstGeom>
          <a:noFill/>
          <a:ln>
            <a:noFill/>
          </a:ln>
        </p:spPr>
      </p:pic>
      <p:pic>
        <p:nvPicPr>
          <p:cNvPr id="1144" name="Google Shape;1144;p20"/>
          <p:cNvPicPr preferRelativeResize="0"/>
          <p:nvPr/>
        </p:nvPicPr>
        <p:blipFill>
          <a:blip r:embed="rId4">
            <a:alphaModFix amt="76000"/>
          </a:blip>
          <a:stretch>
            <a:fillRect/>
          </a:stretch>
        </p:blipFill>
        <p:spPr>
          <a:xfrm rot="10754694">
            <a:off x="3330598" y="5983034"/>
            <a:ext cx="10141079" cy="3776508"/>
          </a:xfrm>
          <a:prstGeom prst="rect">
            <a:avLst/>
          </a:prstGeom>
          <a:noFill/>
          <a:ln>
            <a:noFill/>
          </a:ln>
        </p:spPr>
      </p:pic>
      <p:grpSp>
        <p:nvGrpSpPr>
          <p:cNvPr id="1145" name="Google Shape;1145;p20"/>
          <p:cNvGrpSpPr/>
          <p:nvPr/>
        </p:nvGrpSpPr>
        <p:grpSpPr>
          <a:xfrm flipH="1">
            <a:off x="-832500" y="4650153"/>
            <a:ext cx="1792503" cy="3292879"/>
            <a:chOff x="272875" y="1419395"/>
            <a:chExt cx="255950" cy="563168"/>
          </a:xfrm>
        </p:grpSpPr>
        <p:sp>
          <p:nvSpPr>
            <p:cNvPr id="1146" name="Google Shape;1146;p20"/>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7" name="Google Shape;1147;p20"/>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8" name="Google Shape;1148;p20"/>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9" name="Google Shape;1149;p20"/>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0" name="Google Shape;1150;p20"/>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1" name="Google Shape;1151;p20"/>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2" name="Google Shape;1152;p20"/>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3" name="Google Shape;1153;p20"/>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4" name="Google Shape;1154;p20"/>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5" name="Google Shape;1155;p20"/>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6" name="Google Shape;1156;p20"/>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7" name="Google Shape;1157;p20"/>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8" name="Google Shape;1158;p20"/>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9" name="Google Shape;1159;p20"/>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0" name="Google Shape;1160;p20"/>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1" name="Google Shape;1161;p20"/>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2" name="Google Shape;1162;p20"/>
            <p:cNvSpPr/>
            <p:nvPr/>
          </p:nvSpPr>
          <p:spPr>
            <a:xfrm>
              <a:off x="369050" y="1615955"/>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3" name="Google Shape;1163;p20"/>
            <p:cNvSpPr/>
            <p:nvPr/>
          </p:nvSpPr>
          <p:spPr>
            <a:xfrm>
              <a:off x="490635" y="1582215"/>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4" name="Google Shape;1164;p20"/>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5" name="Google Shape;1165;p20"/>
            <p:cNvSpPr/>
            <p:nvPr/>
          </p:nvSpPr>
          <p:spPr>
            <a:xfrm>
              <a:off x="438343" y="1487068"/>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6" name="Google Shape;1166;p20"/>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7" name="Google Shape;1167;p20"/>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8" name="Google Shape;1168;p20"/>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9" name="Google Shape;1169;p20"/>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0" name="Google Shape;1170;p20"/>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1" name="Google Shape;1171;p20"/>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2" name="Google Shape;1172;p20"/>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3" name="Google Shape;1173;p20"/>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4" name="Google Shape;1174;p20"/>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5" name="Google Shape;1175;p20"/>
            <p:cNvSpPr/>
            <p:nvPr/>
          </p:nvSpPr>
          <p:spPr>
            <a:xfrm>
              <a:off x="360075" y="195388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6" name="Google Shape;1176;p20"/>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7" name="Google Shape;1177;p20"/>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8" name="Google Shape;1178;p20"/>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9" name="Google Shape;1179;p20"/>
            <p:cNvSpPr/>
            <p:nvPr/>
          </p:nvSpPr>
          <p:spPr>
            <a:xfrm>
              <a:off x="394558" y="1560904"/>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0" name="Google Shape;1180;p20"/>
            <p:cNvSpPr/>
            <p:nvPr/>
          </p:nvSpPr>
          <p:spPr>
            <a:xfrm>
              <a:off x="418850" y="1419395"/>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181" name="Google Shape;1181;p20"/>
          <p:cNvSpPr txBox="1">
            <a:spLocks noGrp="1"/>
          </p:cNvSpPr>
          <p:nvPr>
            <p:ph type="ctrTitle" idx="8"/>
          </p:nvPr>
        </p:nvSpPr>
        <p:spPr>
          <a:xfrm>
            <a:off x="982195" y="497367"/>
            <a:ext cx="10230000" cy="77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1067"/>
            </a:lvl2pPr>
            <a:lvl3pPr lvl="2" algn="ctr" rtl="0">
              <a:spcBef>
                <a:spcPts val="0"/>
              </a:spcBef>
              <a:spcAft>
                <a:spcPts val="0"/>
              </a:spcAft>
              <a:buSzPts val="800"/>
              <a:buNone/>
              <a:defRPr sz="1067"/>
            </a:lvl3pPr>
            <a:lvl4pPr lvl="3" algn="ctr" rtl="0">
              <a:spcBef>
                <a:spcPts val="0"/>
              </a:spcBef>
              <a:spcAft>
                <a:spcPts val="0"/>
              </a:spcAft>
              <a:buSzPts val="800"/>
              <a:buNone/>
              <a:defRPr sz="1067"/>
            </a:lvl4pPr>
            <a:lvl5pPr lvl="4" algn="ctr" rtl="0">
              <a:spcBef>
                <a:spcPts val="0"/>
              </a:spcBef>
              <a:spcAft>
                <a:spcPts val="0"/>
              </a:spcAft>
              <a:buSzPts val="800"/>
              <a:buNone/>
              <a:defRPr sz="1067"/>
            </a:lvl5pPr>
            <a:lvl6pPr lvl="5" algn="ctr" rtl="0">
              <a:spcBef>
                <a:spcPts val="0"/>
              </a:spcBef>
              <a:spcAft>
                <a:spcPts val="0"/>
              </a:spcAft>
              <a:buSzPts val="800"/>
              <a:buNone/>
              <a:defRPr sz="1067"/>
            </a:lvl6pPr>
            <a:lvl7pPr lvl="6" algn="ctr" rtl="0">
              <a:spcBef>
                <a:spcPts val="0"/>
              </a:spcBef>
              <a:spcAft>
                <a:spcPts val="0"/>
              </a:spcAft>
              <a:buSzPts val="800"/>
              <a:buNone/>
              <a:defRPr sz="1067"/>
            </a:lvl7pPr>
            <a:lvl8pPr lvl="7" algn="ctr" rtl="0">
              <a:spcBef>
                <a:spcPts val="0"/>
              </a:spcBef>
              <a:spcAft>
                <a:spcPts val="0"/>
              </a:spcAft>
              <a:buSzPts val="800"/>
              <a:buNone/>
              <a:defRPr sz="1067"/>
            </a:lvl8pPr>
            <a:lvl9pPr lvl="8" algn="ctr" rtl="0">
              <a:spcBef>
                <a:spcPts val="0"/>
              </a:spcBef>
              <a:spcAft>
                <a:spcPts val="0"/>
              </a:spcAft>
              <a:buSzPts val="800"/>
              <a:buNone/>
              <a:defRPr sz="1067"/>
            </a:lvl9pPr>
          </a:lstStyle>
          <a:p>
            <a:endParaRPr/>
          </a:p>
        </p:txBody>
      </p:sp>
      <p:sp>
        <p:nvSpPr>
          <p:cNvPr id="1182" name="Google Shape;1182;p20"/>
          <p:cNvSpPr/>
          <p:nvPr/>
        </p:nvSpPr>
        <p:spPr>
          <a:xfrm rot="3176794">
            <a:off x="10280795" y="5421313"/>
            <a:ext cx="3019981" cy="2887657"/>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C8DA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31731486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four columns 1">
  <p:cSld name="Title and four columns 1">
    <p:spTree>
      <p:nvGrpSpPr>
        <p:cNvPr id="1" name="Shape 1183"/>
        <p:cNvGrpSpPr/>
        <p:nvPr/>
      </p:nvGrpSpPr>
      <p:grpSpPr>
        <a:xfrm>
          <a:off x="0" y="0"/>
          <a:ext cx="0" cy="0"/>
          <a:chOff x="0" y="0"/>
          <a:chExt cx="0" cy="0"/>
        </a:xfrm>
      </p:grpSpPr>
      <p:sp>
        <p:nvSpPr>
          <p:cNvPr id="1184" name="Google Shape;1184;p21"/>
          <p:cNvSpPr txBox="1">
            <a:spLocks noGrp="1"/>
          </p:cNvSpPr>
          <p:nvPr>
            <p:ph type="title"/>
          </p:nvPr>
        </p:nvSpPr>
        <p:spPr>
          <a:xfrm>
            <a:off x="2264823" y="1866732"/>
            <a:ext cx="3822800" cy="7036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185" name="Google Shape;1185;p21"/>
          <p:cNvSpPr txBox="1">
            <a:spLocks noGrp="1"/>
          </p:cNvSpPr>
          <p:nvPr>
            <p:ph type="subTitle" idx="1"/>
          </p:nvPr>
        </p:nvSpPr>
        <p:spPr>
          <a:xfrm>
            <a:off x="2264823" y="2687293"/>
            <a:ext cx="3822800" cy="1216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186" name="Google Shape;1186;p21"/>
          <p:cNvSpPr txBox="1">
            <a:spLocks noGrp="1"/>
          </p:cNvSpPr>
          <p:nvPr>
            <p:ph type="title" idx="2"/>
          </p:nvPr>
        </p:nvSpPr>
        <p:spPr>
          <a:xfrm flipH="1">
            <a:off x="6124315" y="1866732"/>
            <a:ext cx="3822800" cy="7036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187" name="Google Shape;1187;p21"/>
          <p:cNvSpPr txBox="1">
            <a:spLocks noGrp="1"/>
          </p:cNvSpPr>
          <p:nvPr>
            <p:ph type="subTitle" idx="3"/>
          </p:nvPr>
        </p:nvSpPr>
        <p:spPr>
          <a:xfrm>
            <a:off x="6124315" y="2687293"/>
            <a:ext cx="3822800" cy="12160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188" name="Google Shape;1188;p21"/>
          <p:cNvSpPr txBox="1">
            <a:spLocks noGrp="1"/>
          </p:cNvSpPr>
          <p:nvPr>
            <p:ph type="title" idx="4"/>
          </p:nvPr>
        </p:nvSpPr>
        <p:spPr>
          <a:xfrm>
            <a:off x="2264823" y="4005876"/>
            <a:ext cx="3822800" cy="7036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189" name="Google Shape;1189;p21"/>
          <p:cNvSpPr txBox="1">
            <a:spLocks noGrp="1"/>
          </p:cNvSpPr>
          <p:nvPr>
            <p:ph type="subTitle" idx="5"/>
          </p:nvPr>
        </p:nvSpPr>
        <p:spPr>
          <a:xfrm>
            <a:off x="2264823" y="4826168"/>
            <a:ext cx="3822800" cy="1216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190" name="Google Shape;1190;p21"/>
          <p:cNvSpPr txBox="1">
            <a:spLocks noGrp="1"/>
          </p:cNvSpPr>
          <p:nvPr>
            <p:ph type="title" idx="6"/>
          </p:nvPr>
        </p:nvSpPr>
        <p:spPr>
          <a:xfrm flipH="1">
            <a:off x="6124315" y="4005876"/>
            <a:ext cx="3822800" cy="7036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191" name="Google Shape;1191;p21"/>
          <p:cNvSpPr txBox="1">
            <a:spLocks noGrp="1"/>
          </p:cNvSpPr>
          <p:nvPr>
            <p:ph type="subTitle" idx="7"/>
          </p:nvPr>
        </p:nvSpPr>
        <p:spPr>
          <a:xfrm>
            <a:off x="6124315" y="4826168"/>
            <a:ext cx="3822800" cy="12160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pic>
        <p:nvPicPr>
          <p:cNvPr id="1192" name="Google Shape;1192;p21"/>
          <p:cNvPicPr preferRelativeResize="0"/>
          <p:nvPr/>
        </p:nvPicPr>
        <p:blipFill>
          <a:blip r:embed="rId2">
            <a:alphaModFix amt="47000"/>
          </a:blip>
          <a:stretch>
            <a:fillRect/>
          </a:stretch>
        </p:blipFill>
        <p:spPr>
          <a:xfrm rot="1331770">
            <a:off x="-2637019" y="5095932"/>
            <a:ext cx="3986536" cy="3290968"/>
          </a:xfrm>
          <a:prstGeom prst="rect">
            <a:avLst/>
          </a:prstGeom>
          <a:noFill/>
          <a:ln>
            <a:noFill/>
          </a:ln>
        </p:spPr>
      </p:pic>
      <p:grpSp>
        <p:nvGrpSpPr>
          <p:cNvPr id="1193" name="Google Shape;1193;p21"/>
          <p:cNvGrpSpPr/>
          <p:nvPr/>
        </p:nvGrpSpPr>
        <p:grpSpPr>
          <a:xfrm rot="-987768">
            <a:off x="-978526" y="5167512"/>
            <a:ext cx="1792479" cy="2660411"/>
            <a:chOff x="272875" y="1527563"/>
            <a:chExt cx="255950" cy="455000"/>
          </a:xfrm>
        </p:grpSpPr>
        <p:sp>
          <p:nvSpPr>
            <p:cNvPr id="1194" name="Google Shape;1194;p21"/>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5" name="Google Shape;1195;p21"/>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6" name="Google Shape;1196;p21"/>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7" name="Google Shape;1197;p21"/>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8" name="Google Shape;1198;p21"/>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9" name="Google Shape;1199;p21"/>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0" name="Google Shape;1200;p21"/>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1" name="Google Shape;1201;p21"/>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2" name="Google Shape;1202;p21"/>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3" name="Google Shape;1203;p21"/>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4" name="Google Shape;1204;p21"/>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5" name="Google Shape;1205;p21"/>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6" name="Google Shape;1206;p21"/>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7" name="Google Shape;1207;p21"/>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8" name="Google Shape;1208;p21"/>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9" name="Google Shape;1209;p21"/>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0" name="Google Shape;1210;p21"/>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1" name="Google Shape;1211;p21"/>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2" name="Google Shape;1212;p21"/>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3" name="Google Shape;1213;p21"/>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4" name="Google Shape;1214;p21"/>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5" name="Google Shape;1215;p21"/>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6" name="Google Shape;1216;p21"/>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7" name="Google Shape;1217;p21"/>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8" name="Google Shape;1218;p21"/>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9" name="Google Shape;1219;p21"/>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0" name="Google Shape;1220;p21"/>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1" name="Google Shape;1221;p21"/>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2" name="Google Shape;1222;p21"/>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3" name="Google Shape;1223;p21"/>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4" name="Google Shape;1224;p21"/>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5" name="Google Shape;1225;p21"/>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6" name="Google Shape;1226;p21"/>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7" name="Google Shape;1227;p21"/>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8" name="Google Shape;1228;p21"/>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1229" name="Google Shape;1229;p21"/>
          <p:cNvPicPr preferRelativeResize="0"/>
          <p:nvPr/>
        </p:nvPicPr>
        <p:blipFill>
          <a:blip r:embed="rId3">
            <a:alphaModFix amt="74000"/>
          </a:blip>
          <a:stretch>
            <a:fillRect/>
          </a:stretch>
        </p:blipFill>
        <p:spPr>
          <a:xfrm flipH="1">
            <a:off x="10412592" y="5519553"/>
            <a:ext cx="3859827" cy="3457761"/>
          </a:xfrm>
          <a:prstGeom prst="rect">
            <a:avLst/>
          </a:prstGeom>
          <a:noFill/>
          <a:ln>
            <a:noFill/>
          </a:ln>
        </p:spPr>
      </p:pic>
      <p:pic>
        <p:nvPicPr>
          <p:cNvPr id="1230" name="Google Shape;1230;p21"/>
          <p:cNvPicPr preferRelativeResize="0"/>
          <p:nvPr/>
        </p:nvPicPr>
        <p:blipFill>
          <a:blip r:embed="rId4">
            <a:alphaModFix amt="62000"/>
          </a:blip>
          <a:stretch>
            <a:fillRect/>
          </a:stretch>
        </p:blipFill>
        <p:spPr>
          <a:xfrm rot="9368145" flipH="1">
            <a:off x="-2012207" y="-1661342"/>
            <a:ext cx="3859827" cy="3457761"/>
          </a:xfrm>
          <a:prstGeom prst="rect">
            <a:avLst/>
          </a:prstGeom>
          <a:noFill/>
          <a:ln>
            <a:noFill/>
          </a:ln>
        </p:spPr>
      </p:pic>
      <p:grpSp>
        <p:nvGrpSpPr>
          <p:cNvPr id="1231" name="Google Shape;1231;p21"/>
          <p:cNvGrpSpPr/>
          <p:nvPr/>
        </p:nvGrpSpPr>
        <p:grpSpPr>
          <a:xfrm rot="5400065">
            <a:off x="11556183" y="-1506452"/>
            <a:ext cx="1792503" cy="2660416"/>
            <a:chOff x="272875" y="1527563"/>
            <a:chExt cx="255950" cy="455000"/>
          </a:xfrm>
        </p:grpSpPr>
        <p:sp>
          <p:nvSpPr>
            <p:cNvPr id="1232" name="Google Shape;1232;p21"/>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3" name="Google Shape;1233;p21"/>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4" name="Google Shape;1234;p21"/>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5" name="Google Shape;1235;p21"/>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6" name="Google Shape;1236;p21"/>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7" name="Google Shape;1237;p21"/>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8" name="Google Shape;1238;p21"/>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9" name="Google Shape;1239;p21"/>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0" name="Google Shape;1240;p21"/>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1" name="Google Shape;1241;p21"/>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2" name="Google Shape;1242;p21"/>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3" name="Google Shape;1243;p21"/>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4" name="Google Shape;1244;p21"/>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5" name="Google Shape;1245;p21"/>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6" name="Google Shape;1246;p21"/>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7" name="Google Shape;1247;p21"/>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8" name="Google Shape;1248;p21"/>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9" name="Google Shape;1249;p21"/>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0" name="Google Shape;1250;p21"/>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1" name="Google Shape;1251;p21"/>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2" name="Google Shape;1252;p21"/>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3" name="Google Shape;1253;p21"/>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4" name="Google Shape;1254;p21"/>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5" name="Google Shape;1255;p21"/>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6" name="Google Shape;1256;p21"/>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7" name="Google Shape;1257;p21"/>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8" name="Google Shape;1258;p21"/>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9" name="Google Shape;1259;p21"/>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0" name="Google Shape;1260;p21"/>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1" name="Google Shape;1261;p21"/>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2" name="Google Shape;1262;p21"/>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3" name="Google Shape;1263;p21"/>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4" name="Google Shape;1264;p21"/>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5" name="Google Shape;1265;p21"/>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6" name="Google Shape;1266;p21"/>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1267" name="Google Shape;1267;p21"/>
          <p:cNvPicPr preferRelativeResize="0"/>
          <p:nvPr/>
        </p:nvPicPr>
        <p:blipFill>
          <a:blip r:embed="rId2">
            <a:alphaModFix amt="47000"/>
          </a:blip>
          <a:stretch>
            <a:fillRect/>
          </a:stretch>
        </p:blipFill>
        <p:spPr>
          <a:xfrm rot="-10643014">
            <a:off x="10591229" y="-2012415"/>
            <a:ext cx="3986537" cy="3290969"/>
          </a:xfrm>
          <a:prstGeom prst="rect">
            <a:avLst/>
          </a:prstGeom>
          <a:noFill/>
          <a:ln>
            <a:noFill/>
          </a:ln>
        </p:spPr>
      </p:pic>
      <p:sp>
        <p:nvSpPr>
          <p:cNvPr id="1268" name="Google Shape;1268;p21"/>
          <p:cNvSpPr txBox="1">
            <a:spLocks noGrp="1"/>
          </p:cNvSpPr>
          <p:nvPr>
            <p:ph type="ctrTitle" idx="8"/>
          </p:nvPr>
        </p:nvSpPr>
        <p:spPr>
          <a:xfrm>
            <a:off x="982195" y="497367"/>
            <a:ext cx="10230000" cy="77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1067"/>
            </a:lvl2pPr>
            <a:lvl3pPr lvl="2" algn="ctr" rtl="0">
              <a:spcBef>
                <a:spcPts val="0"/>
              </a:spcBef>
              <a:spcAft>
                <a:spcPts val="0"/>
              </a:spcAft>
              <a:buSzPts val="800"/>
              <a:buNone/>
              <a:defRPr sz="1067"/>
            </a:lvl3pPr>
            <a:lvl4pPr lvl="3" algn="ctr" rtl="0">
              <a:spcBef>
                <a:spcPts val="0"/>
              </a:spcBef>
              <a:spcAft>
                <a:spcPts val="0"/>
              </a:spcAft>
              <a:buSzPts val="800"/>
              <a:buNone/>
              <a:defRPr sz="1067"/>
            </a:lvl4pPr>
            <a:lvl5pPr lvl="4" algn="ctr" rtl="0">
              <a:spcBef>
                <a:spcPts val="0"/>
              </a:spcBef>
              <a:spcAft>
                <a:spcPts val="0"/>
              </a:spcAft>
              <a:buSzPts val="800"/>
              <a:buNone/>
              <a:defRPr sz="1067"/>
            </a:lvl5pPr>
            <a:lvl6pPr lvl="5" algn="ctr" rtl="0">
              <a:spcBef>
                <a:spcPts val="0"/>
              </a:spcBef>
              <a:spcAft>
                <a:spcPts val="0"/>
              </a:spcAft>
              <a:buSzPts val="800"/>
              <a:buNone/>
              <a:defRPr sz="1067"/>
            </a:lvl6pPr>
            <a:lvl7pPr lvl="6" algn="ctr" rtl="0">
              <a:spcBef>
                <a:spcPts val="0"/>
              </a:spcBef>
              <a:spcAft>
                <a:spcPts val="0"/>
              </a:spcAft>
              <a:buSzPts val="800"/>
              <a:buNone/>
              <a:defRPr sz="1067"/>
            </a:lvl7pPr>
            <a:lvl8pPr lvl="7" algn="ctr" rtl="0">
              <a:spcBef>
                <a:spcPts val="0"/>
              </a:spcBef>
              <a:spcAft>
                <a:spcPts val="0"/>
              </a:spcAft>
              <a:buSzPts val="800"/>
              <a:buNone/>
              <a:defRPr sz="1067"/>
            </a:lvl8pPr>
            <a:lvl9pPr lvl="8" algn="ctr" rtl="0">
              <a:spcBef>
                <a:spcPts val="0"/>
              </a:spcBef>
              <a:spcAft>
                <a:spcPts val="0"/>
              </a:spcAft>
              <a:buSzPts val="800"/>
              <a:buNone/>
              <a:defRPr sz="1067"/>
            </a:lvl9pPr>
          </a:lstStyle>
          <a:p>
            <a:endParaRPr/>
          </a:p>
        </p:txBody>
      </p:sp>
      <p:sp>
        <p:nvSpPr>
          <p:cNvPr id="1269" name="Google Shape;1269;p21"/>
          <p:cNvSpPr/>
          <p:nvPr/>
        </p:nvSpPr>
        <p:spPr>
          <a:xfrm rot="-7373435">
            <a:off x="-2024290" y="4037193"/>
            <a:ext cx="3020007" cy="2887680"/>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C8DA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26376353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six columns ">
  <p:cSld name="Title and six columns ">
    <p:spTree>
      <p:nvGrpSpPr>
        <p:cNvPr id="1" name="Shape 1270"/>
        <p:cNvGrpSpPr/>
        <p:nvPr/>
      </p:nvGrpSpPr>
      <p:grpSpPr>
        <a:xfrm>
          <a:off x="0" y="0"/>
          <a:ext cx="0" cy="0"/>
          <a:chOff x="0" y="0"/>
          <a:chExt cx="0" cy="0"/>
        </a:xfrm>
      </p:grpSpPr>
      <p:pic>
        <p:nvPicPr>
          <p:cNvPr id="1271" name="Google Shape;1271;p22"/>
          <p:cNvPicPr preferRelativeResize="0"/>
          <p:nvPr/>
        </p:nvPicPr>
        <p:blipFill>
          <a:blip r:embed="rId2">
            <a:alphaModFix amt="66000"/>
          </a:blip>
          <a:stretch>
            <a:fillRect/>
          </a:stretch>
        </p:blipFill>
        <p:spPr>
          <a:xfrm rot="-2343514" flipH="1">
            <a:off x="-1541634" y="-1956213"/>
            <a:ext cx="4396519" cy="3035517"/>
          </a:xfrm>
          <a:prstGeom prst="rect">
            <a:avLst/>
          </a:prstGeom>
          <a:noFill/>
          <a:ln>
            <a:noFill/>
          </a:ln>
        </p:spPr>
      </p:pic>
      <p:pic>
        <p:nvPicPr>
          <p:cNvPr id="1272" name="Google Shape;1272;p22"/>
          <p:cNvPicPr preferRelativeResize="0"/>
          <p:nvPr/>
        </p:nvPicPr>
        <p:blipFill>
          <a:blip r:embed="rId3">
            <a:alphaModFix amt="74000"/>
          </a:blip>
          <a:stretch>
            <a:fillRect/>
          </a:stretch>
        </p:blipFill>
        <p:spPr>
          <a:xfrm rot="-10162003" flipH="1">
            <a:off x="-1454809" y="-1511679"/>
            <a:ext cx="3859828" cy="3457763"/>
          </a:xfrm>
          <a:prstGeom prst="rect">
            <a:avLst/>
          </a:prstGeom>
          <a:noFill/>
          <a:ln>
            <a:noFill/>
          </a:ln>
        </p:spPr>
      </p:pic>
      <p:grpSp>
        <p:nvGrpSpPr>
          <p:cNvPr id="1273" name="Google Shape;1273;p22"/>
          <p:cNvGrpSpPr/>
          <p:nvPr/>
        </p:nvGrpSpPr>
        <p:grpSpPr>
          <a:xfrm rot="-8099954">
            <a:off x="34334" y="-1025166"/>
            <a:ext cx="1792489" cy="2660436"/>
            <a:chOff x="272875" y="1527563"/>
            <a:chExt cx="255950" cy="455000"/>
          </a:xfrm>
        </p:grpSpPr>
        <p:sp>
          <p:nvSpPr>
            <p:cNvPr id="1274" name="Google Shape;1274;p22"/>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5" name="Google Shape;1275;p22"/>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6" name="Google Shape;1276;p22"/>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7" name="Google Shape;1277;p22"/>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8" name="Google Shape;1278;p22"/>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9" name="Google Shape;1279;p22"/>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0" name="Google Shape;1280;p22"/>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1" name="Google Shape;1281;p22"/>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2" name="Google Shape;1282;p22"/>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3" name="Google Shape;1283;p22"/>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4" name="Google Shape;1284;p22"/>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5" name="Google Shape;1285;p22"/>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6" name="Google Shape;1286;p22"/>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7" name="Google Shape;1287;p22"/>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8" name="Google Shape;1288;p22"/>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9" name="Google Shape;1289;p22"/>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0" name="Google Shape;1290;p22"/>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1" name="Google Shape;1291;p22"/>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2" name="Google Shape;1292;p22"/>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3" name="Google Shape;1293;p22"/>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4" name="Google Shape;1294;p22"/>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5" name="Google Shape;1295;p22"/>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6" name="Google Shape;1296;p22"/>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7" name="Google Shape;1297;p22"/>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8" name="Google Shape;1298;p22"/>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9" name="Google Shape;1299;p22"/>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0" name="Google Shape;1300;p22"/>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1" name="Google Shape;1301;p22"/>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2" name="Google Shape;1302;p22"/>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3" name="Google Shape;1303;p22"/>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4" name="Google Shape;1304;p22"/>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5" name="Google Shape;1305;p22"/>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6" name="Google Shape;1306;p22"/>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7" name="Google Shape;1307;p22"/>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8" name="Google Shape;1308;p22"/>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1309" name="Google Shape;1309;p22"/>
          <p:cNvPicPr preferRelativeResize="0"/>
          <p:nvPr/>
        </p:nvPicPr>
        <p:blipFill>
          <a:blip r:embed="rId3">
            <a:alphaModFix amt="74000"/>
          </a:blip>
          <a:stretch>
            <a:fillRect/>
          </a:stretch>
        </p:blipFill>
        <p:spPr>
          <a:xfrm rot="-6814727" flipH="1">
            <a:off x="9939023" y="-1577075"/>
            <a:ext cx="3859828" cy="3457763"/>
          </a:xfrm>
          <a:prstGeom prst="rect">
            <a:avLst/>
          </a:prstGeom>
          <a:noFill/>
          <a:ln>
            <a:noFill/>
          </a:ln>
        </p:spPr>
      </p:pic>
      <p:pic>
        <p:nvPicPr>
          <p:cNvPr id="1310" name="Google Shape;1310;p22"/>
          <p:cNvPicPr preferRelativeResize="0"/>
          <p:nvPr/>
        </p:nvPicPr>
        <p:blipFill>
          <a:blip r:embed="rId4">
            <a:alphaModFix amt="76000"/>
          </a:blip>
          <a:stretch>
            <a:fillRect/>
          </a:stretch>
        </p:blipFill>
        <p:spPr>
          <a:xfrm rot="-1136126">
            <a:off x="5820172" y="5642071"/>
            <a:ext cx="10141073" cy="3776509"/>
          </a:xfrm>
          <a:prstGeom prst="rect">
            <a:avLst/>
          </a:prstGeom>
          <a:noFill/>
          <a:ln>
            <a:noFill/>
          </a:ln>
        </p:spPr>
      </p:pic>
      <p:grpSp>
        <p:nvGrpSpPr>
          <p:cNvPr id="1311" name="Google Shape;1311;p22"/>
          <p:cNvGrpSpPr/>
          <p:nvPr/>
        </p:nvGrpSpPr>
        <p:grpSpPr>
          <a:xfrm rot="3618644">
            <a:off x="10249169" y="5121997"/>
            <a:ext cx="1792475" cy="3292860"/>
            <a:chOff x="272875" y="1419395"/>
            <a:chExt cx="255950" cy="563168"/>
          </a:xfrm>
        </p:grpSpPr>
        <p:sp>
          <p:nvSpPr>
            <p:cNvPr id="1312" name="Google Shape;1312;p22"/>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3" name="Google Shape;1313;p22"/>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4" name="Google Shape;1314;p22"/>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5" name="Google Shape;1315;p22"/>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6" name="Google Shape;1316;p22"/>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7" name="Google Shape;1317;p22"/>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8" name="Google Shape;1318;p22"/>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9" name="Google Shape;1319;p22"/>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0" name="Google Shape;1320;p22"/>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1" name="Google Shape;1321;p22"/>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2" name="Google Shape;1322;p22"/>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3" name="Google Shape;1323;p22"/>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4" name="Google Shape;1324;p22"/>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5" name="Google Shape;1325;p22"/>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6" name="Google Shape;1326;p22"/>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7" name="Google Shape;1327;p22"/>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8" name="Google Shape;1328;p22"/>
            <p:cNvSpPr/>
            <p:nvPr/>
          </p:nvSpPr>
          <p:spPr>
            <a:xfrm>
              <a:off x="369050" y="1615955"/>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9" name="Google Shape;1329;p22"/>
            <p:cNvSpPr/>
            <p:nvPr/>
          </p:nvSpPr>
          <p:spPr>
            <a:xfrm>
              <a:off x="490635" y="1582215"/>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0" name="Google Shape;1330;p22"/>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1" name="Google Shape;1331;p22"/>
            <p:cNvSpPr/>
            <p:nvPr/>
          </p:nvSpPr>
          <p:spPr>
            <a:xfrm>
              <a:off x="438343" y="1487068"/>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2" name="Google Shape;1332;p22"/>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3" name="Google Shape;1333;p22"/>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4" name="Google Shape;1334;p22"/>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5" name="Google Shape;1335;p22"/>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6" name="Google Shape;1336;p22"/>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7" name="Google Shape;1337;p22"/>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8" name="Google Shape;1338;p22"/>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9" name="Google Shape;1339;p22"/>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0" name="Google Shape;1340;p22"/>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1" name="Google Shape;1341;p22"/>
            <p:cNvSpPr/>
            <p:nvPr/>
          </p:nvSpPr>
          <p:spPr>
            <a:xfrm>
              <a:off x="360075" y="195388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2" name="Google Shape;1342;p22"/>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3" name="Google Shape;1343;p22"/>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4" name="Google Shape;1344;p22"/>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5" name="Google Shape;1345;p22"/>
            <p:cNvSpPr/>
            <p:nvPr/>
          </p:nvSpPr>
          <p:spPr>
            <a:xfrm>
              <a:off x="394558" y="1560904"/>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6" name="Google Shape;1346;p22"/>
            <p:cNvSpPr/>
            <p:nvPr/>
          </p:nvSpPr>
          <p:spPr>
            <a:xfrm>
              <a:off x="418850" y="1419395"/>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347" name="Google Shape;1347;p22"/>
          <p:cNvSpPr txBox="1">
            <a:spLocks noGrp="1"/>
          </p:cNvSpPr>
          <p:nvPr>
            <p:ph type="title"/>
          </p:nvPr>
        </p:nvSpPr>
        <p:spPr>
          <a:xfrm>
            <a:off x="973767" y="4707069"/>
            <a:ext cx="3115200" cy="622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348" name="Google Shape;1348;p22"/>
          <p:cNvSpPr txBox="1">
            <a:spLocks noGrp="1"/>
          </p:cNvSpPr>
          <p:nvPr>
            <p:ph type="subTitle" idx="1"/>
          </p:nvPr>
        </p:nvSpPr>
        <p:spPr>
          <a:xfrm>
            <a:off x="973767" y="5221133"/>
            <a:ext cx="3115200" cy="1022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349" name="Google Shape;1349;p22"/>
          <p:cNvSpPr txBox="1">
            <a:spLocks noGrp="1"/>
          </p:cNvSpPr>
          <p:nvPr>
            <p:ph type="title" idx="2"/>
          </p:nvPr>
        </p:nvSpPr>
        <p:spPr>
          <a:xfrm>
            <a:off x="4540435" y="4707069"/>
            <a:ext cx="3115200" cy="622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350" name="Google Shape;1350;p22"/>
          <p:cNvSpPr txBox="1">
            <a:spLocks noGrp="1"/>
          </p:cNvSpPr>
          <p:nvPr>
            <p:ph type="subTitle" idx="3"/>
          </p:nvPr>
        </p:nvSpPr>
        <p:spPr>
          <a:xfrm>
            <a:off x="4540435" y="5221133"/>
            <a:ext cx="3115200" cy="1022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351" name="Google Shape;1351;p22"/>
          <p:cNvSpPr txBox="1">
            <a:spLocks noGrp="1"/>
          </p:cNvSpPr>
          <p:nvPr>
            <p:ph type="title" idx="4"/>
          </p:nvPr>
        </p:nvSpPr>
        <p:spPr>
          <a:xfrm>
            <a:off x="8101711" y="4707069"/>
            <a:ext cx="3115200" cy="622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352" name="Google Shape;1352;p22"/>
          <p:cNvSpPr txBox="1">
            <a:spLocks noGrp="1"/>
          </p:cNvSpPr>
          <p:nvPr>
            <p:ph type="subTitle" idx="5"/>
          </p:nvPr>
        </p:nvSpPr>
        <p:spPr>
          <a:xfrm>
            <a:off x="8101711" y="5221133"/>
            <a:ext cx="3115200" cy="1022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353" name="Google Shape;1353;p22"/>
          <p:cNvSpPr txBox="1">
            <a:spLocks noGrp="1"/>
          </p:cNvSpPr>
          <p:nvPr>
            <p:ph type="ctrTitle" idx="6"/>
          </p:nvPr>
        </p:nvSpPr>
        <p:spPr>
          <a:xfrm>
            <a:off x="982195" y="497367"/>
            <a:ext cx="10230000" cy="77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1067"/>
            </a:lvl2pPr>
            <a:lvl3pPr lvl="2" algn="ctr" rtl="0">
              <a:spcBef>
                <a:spcPts val="0"/>
              </a:spcBef>
              <a:spcAft>
                <a:spcPts val="0"/>
              </a:spcAft>
              <a:buSzPts val="800"/>
              <a:buNone/>
              <a:defRPr sz="1067"/>
            </a:lvl3pPr>
            <a:lvl4pPr lvl="3" algn="ctr" rtl="0">
              <a:spcBef>
                <a:spcPts val="0"/>
              </a:spcBef>
              <a:spcAft>
                <a:spcPts val="0"/>
              </a:spcAft>
              <a:buSzPts val="800"/>
              <a:buNone/>
              <a:defRPr sz="1067"/>
            </a:lvl4pPr>
            <a:lvl5pPr lvl="4" algn="ctr" rtl="0">
              <a:spcBef>
                <a:spcPts val="0"/>
              </a:spcBef>
              <a:spcAft>
                <a:spcPts val="0"/>
              </a:spcAft>
              <a:buSzPts val="800"/>
              <a:buNone/>
              <a:defRPr sz="1067"/>
            </a:lvl5pPr>
            <a:lvl6pPr lvl="5" algn="ctr" rtl="0">
              <a:spcBef>
                <a:spcPts val="0"/>
              </a:spcBef>
              <a:spcAft>
                <a:spcPts val="0"/>
              </a:spcAft>
              <a:buSzPts val="800"/>
              <a:buNone/>
              <a:defRPr sz="1067"/>
            </a:lvl6pPr>
            <a:lvl7pPr lvl="6" algn="ctr" rtl="0">
              <a:spcBef>
                <a:spcPts val="0"/>
              </a:spcBef>
              <a:spcAft>
                <a:spcPts val="0"/>
              </a:spcAft>
              <a:buSzPts val="800"/>
              <a:buNone/>
              <a:defRPr sz="1067"/>
            </a:lvl7pPr>
            <a:lvl8pPr lvl="7" algn="ctr" rtl="0">
              <a:spcBef>
                <a:spcPts val="0"/>
              </a:spcBef>
              <a:spcAft>
                <a:spcPts val="0"/>
              </a:spcAft>
              <a:buSzPts val="800"/>
              <a:buNone/>
              <a:defRPr sz="1067"/>
            </a:lvl8pPr>
            <a:lvl9pPr lvl="8" algn="ctr" rtl="0">
              <a:spcBef>
                <a:spcPts val="0"/>
              </a:spcBef>
              <a:spcAft>
                <a:spcPts val="0"/>
              </a:spcAft>
              <a:buSzPts val="800"/>
              <a:buNone/>
              <a:defRPr sz="1067"/>
            </a:lvl9pPr>
          </a:lstStyle>
          <a:p>
            <a:endParaRPr/>
          </a:p>
        </p:txBody>
      </p:sp>
      <p:sp>
        <p:nvSpPr>
          <p:cNvPr id="1354" name="Google Shape;1354;p22"/>
          <p:cNvSpPr txBox="1">
            <a:spLocks noGrp="1"/>
          </p:cNvSpPr>
          <p:nvPr>
            <p:ph type="title" idx="7"/>
          </p:nvPr>
        </p:nvSpPr>
        <p:spPr>
          <a:xfrm>
            <a:off x="973767" y="2418127"/>
            <a:ext cx="3115200" cy="622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355" name="Google Shape;1355;p22"/>
          <p:cNvSpPr txBox="1">
            <a:spLocks noGrp="1"/>
          </p:cNvSpPr>
          <p:nvPr>
            <p:ph type="subTitle" idx="8"/>
          </p:nvPr>
        </p:nvSpPr>
        <p:spPr>
          <a:xfrm>
            <a:off x="973767" y="2927884"/>
            <a:ext cx="3115200" cy="1022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356" name="Google Shape;1356;p22"/>
          <p:cNvSpPr txBox="1">
            <a:spLocks noGrp="1"/>
          </p:cNvSpPr>
          <p:nvPr>
            <p:ph type="title" idx="9"/>
          </p:nvPr>
        </p:nvSpPr>
        <p:spPr>
          <a:xfrm>
            <a:off x="4540435" y="2418127"/>
            <a:ext cx="3115200" cy="622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357" name="Google Shape;1357;p22"/>
          <p:cNvSpPr txBox="1">
            <a:spLocks noGrp="1"/>
          </p:cNvSpPr>
          <p:nvPr>
            <p:ph type="subTitle" idx="13"/>
          </p:nvPr>
        </p:nvSpPr>
        <p:spPr>
          <a:xfrm>
            <a:off x="4540435" y="2927884"/>
            <a:ext cx="3115200" cy="1022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358" name="Google Shape;1358;p22"/>
          <p:cNvSpPr txBox="1">
            <a:spLocks noGrp="1"/>
          </p:cNvSpPr>
          <p:nvPr>
            <p:ph type="title" idx="14"/>
          </p:nvPr>
        </p:nvSpPr>
        <p:spPr>
          <a:xfrm>
            <a:off x="8101711" y="2418127"/>
            <a:ext cx="3115200" cy="622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359" name="Google Shape;1359;p22"/>
          <p:cNvSpPr txBox="1">
            <a:spLocks noGrp="1"/>
          </p:cNvSpPr>
          <p:nvPr>
            <p:ph type="subTitle" idx="15"/>
          </p:nvPr>
        </p:nvSpPr>
        <p:spPr>
          <a:xfrm>
            <a:off x="8101711" y="2927884"/>
            <a:ext cx="3115200" cy="1022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Tree>
    <p:extLst>
      <p:ext uri="{BB962C8B-B14F-4D97-AF65-F5344CB8AC3E}">
        <p14:creationId xmlns:p14="http://schemas.microsoft.com/office/powerpoint/2010/main" val="14763490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only 5">
  <p:cSld name="Title only 5">
    <p:spTree>
      <p:nvGrpSpPr>
        <p:cNvPr id="1" name="Shape 1360"/>
        <p:cNvGrpSpPr/>
        <p:nvPr/>
      </p:nvGrpSpPr>
      <p:grpSpPr>
        <a:xfrm>
          <a:off x="0" y="0"/>
          <a:ext cx="0" cy="0"/>
          <a:chOff x="0" y="0"/>
          <a:chExt cx="0" cy="0"/>
        </a:xfrm>
      </p:grpSpPr>
      <p:pic>
        <p:nvPicPr>
          <p:cNvPr id="1361" name="Google Shape;1361;p23"/>
          <p:cNvPicPr preferRelativeResize="0"/>
          <p:nvPr/>
        </p:nvPicPr>
        <p:blipFill>
          <a:blip r:embed="rId2">
            <a:alphaModFix amt="66000"/>
          </a:blip>
          <a:stretch>
            <a:fillRect/>
          </a:stretch>
        </p:blipFill>
        <p:spPr>
          <a:xfrm rot="-2343514" flipH="1">
            <a:off x="-2188737" y="-2293211"/>
            <a:ext cx="4396519" cy="3035517"/>
          </a:xfrm>
          <a:prstGeom prst="rect">
            <a:avLst/>
          </a:prstGeom>
          <a:noFill/>
          <a:ln>
            <a:noFill/>
          </a:ln>
        </p:spPr>
      </p:pic>
      <p:grpSp>
        <p:nvGrpSpPr>
          <p:cNvPr id="1362" name="Google Shape;1362;p23"/>
          <p:cNvGrpSpPr/>
          <p:nvPr/>
        </p:nvGrpSpPr>
        <p:grpSpPr>
          <a:xfrm rot="-8099954">
            <a:off x="-612769" y="-1362163"/>
            <a:ext cx="1792489" cy="2660436"/>
            <a:chOff x="272875" y="1527563"/>
            <a:chExt cx="255950" cy="455000"/>
          </a:xfrm>
        </p:grpSpPr>
        <p:sp>
          <p:nvSpPr>
            <p:cNvPr id="1363" name="Google Shape;1363;p23"/>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4" name="Google Shape;1364;p23"/>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5" name="Google Shape;1365;p23"/>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6" name="Google Shape;1366;p23"/>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7" name="Google Shape;1367;p23"/>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8" name="Google Shape;1368;p23"/>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9" name="Google Shape;1369;p23"/>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0" name="Google Shape;1370;p23"/>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1" name="Google Shape;1371;p23"/>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2" name="Google Shape;1372;p23"/>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3" name="Google Shape;1373;p23"/>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4" name="Google Shape;1374;p23"/>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5" name="Google Shape;1375;p23"/>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6" name="Google Shape;1376;p23"/>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7" name="Google Shape;1377;p23"/>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8" name="Google Shape;1378;p23"/>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9" name="Google Shape;1379;p23"/>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0" name="Google Shape;1380;p23"/>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1" name="Google Shape;1381;p23"/>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2" name="Google Shape;1382;p23"/>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3" name="Google Shape;1383;p23"/>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4" name="Google Shape;1384;p23"/>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5" name="Google Shape;1385;p23"/>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6" name="Google Shape;1386;p23"/>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7" name="Google Shape;1387;p23"/>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8" name="Google Shape;1388;p23"/>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9" name="Google Shape;1389;p23"/>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0" name="Google Shape;1390;p23"/>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1" name="Google Shape;1391;p23"/>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2" name="Google Shape;1392;p23"/>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3" name="Google Shape;1393;p23"/>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4" name="Google Shape;1394;p23"/>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5" name="Google Shape;1395;p23"/>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6" name="Google Shape;1396;p23"/>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7" name="Google Shape;1397;p23"/>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1398" name="Google Shape;1398;p23"/>
          <p:cNvPicPr preferRelativeResize="0"/>
          <p:nvPr/>
        </p:nvPicPr>
        <p:blipFill>
          <a:blip r:embed="rId3">
            <a:alphaModFix amt="74000"/>
          </a:blip>
          <a:stretch>
            <a:fillRect/>
          </a:stretch>
        </p:blipFill>
        <p:spPr>
          <a:xfrm rot="4990199" flipH="1">
            <a:off x="-1503147" y="5478162"/>
            <a:ext cx="3859827" cy="3457761"/>
          </a:xfrm>
          <a:prstGeom prst="rect">
            <a:avLst/>
          </a:prstGeom>
          <a:noFill/>
          <a:ln>
            <a:noFill/>
          </a:ln>
        </p:spPr>
      </p:pic>
      <p:pic>
        <p:nvPicPr>
          <p:cNvPr id="1399" name="Google Shape;1399;p23"/>
          <p:cNvPicPr preferRelativeResize="0"/>
          <p:nvPr/>
        </p:nvPicPr>
        <p:blipFill>
          <a:blip r:embed="rId4">
            <a:alphaModFix amt="74000"/>
          </a:blip>
          <a:stretch>
            <a:fillRect/>
          </a:stretch>
        </p:blipFill>
        <p:spPr>
          <a:xfrm rot="4990199" flipH="1">
            <a:off x="9743487" y="-1229354"/>
            <a:ext cx="3859827" cy="3457761"/>
          </a:xfrm>
          <a:prstGeom prst="rect">
            <a:avLst/>
          </a:prstGeom>
          <a:noFill/>
          <a:ln>
            <a:noFill/>
          </a:ln>
        </p:spPr>
      </p:pic>
      <p:sp>
        <p:nvSpPr>
          <p:cNvPr id="1400" name="Google Shape;1400;p23"/>
          <p:cNvSpPr txBox="1">
            <a:spLocks noGrp="1"/>
          </p:cNvSpPr>
          <p:nvPr>
            <p:ph type="ctrTitle"/>
          </p:nvPr>
        </p:nvSpPr>
        <p:spPr>
          <a:xfrm>
            <a:off x="982195" y="497367"/>
            <a:ext cx="10230000" cy="77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1067"/>
            </a:lvl2pPr>
            <a:lvl3pPr lvl="2" algn="ctr" rtl="0">
              <a:spcBef>
                <a:spcPts val="0"/>
              </a:spcBef>
              <a:spcAft>
                <a:spcPts val="0"/>
              </a:spcAft>
              <a:buSzPts val="800"/>
              <a:buNone/>
              <a:defRPr sz="1067"/>
            </a:lvl3pPr>
            <a:lvl4pPr lvl="3" algn="ctr" rtl="0">
              <a:spcBef>
                <a:spcPts val="0"/>
              </a:spcBef>
              <a:spcAft>
                <a:spcPts val="0"/>
              </a:spcAft>
              <a:buSzPts val="800"/>
              <a:buNone/>
              <a:defRPr sz="1067"/>
            </a:lvl4pPr>
            <a:lvl5pPr lvl="4" algn="ctr" rtl="0">
              <a:spcBef>
                <a:spcPts val="0"/>
              </a:spcBef>
              <a:spcAft>
                <a:spcPts val="0"/>
              </a:spcAft>
              <a:buSzPts val="800"/>
              <a:buNone/>
              <a:defRPr sz="1067"/>
            </a:lvl5pPr>
            <a:lvl6pPr lvl="5" algn="ctr" rtl="0">
              <a:spcBef>
                <a:spcPts val="0"/>
              </a:spcBef>
              <a:spcAft>
                <a:spcPts val="0"/>
              </a:spcAft>
              <a:buSzPts val="800"/>
              <a:buNone/>
              <a:defRPr sz="1067"/>
            </a:lvl6pPr>
            <a:lvl7pPr lvl="6" algn="ctr" rtl="0">
              <a:spcBef>
                <a:spcPts val="0"/>
              </a:spcBef>
              <a:spcAft>
                <a:spcPts val="0"/>
              </a:spcAft>
              <a:buSzPts val="800"/>
              <a:buNone/>
              <a:defRPr sz="1067"/>
            </a:lvl7pPr>
            <a:lvl8pPr lvl="7" algn="ctr" rtl="0">
              <a:spcBef>
                <a:spcPts val="0"/>
              </a:spcBef>
              <a:spcAft>
                <a:spcPts val="0"/>
              </a:spcAft>
              <a:buSzPts val="800"/>
              <a:buNone/>
              <a:defRPr sz="1067"/>
            </a:lvl8pPr>
            <a:lvl9pPr lvl="8" algn="ctr" rtl="0">
              <a:spcBef>
                <a:spcPts val="0"/>
              </a:spcBef>
              <a:spcAft>
                <a:spcPts val="0"/>
              </a:spcAft>
              <a:buSzPts val="800"/>
              <a:buNone/>
              <a:defRPr sz="1067"/>
            </a:lvl9pPr>
          </a:lstStyle>
          <a:p>
            <a:endParaRPr/>
          </a:p>
        </p:txBody>
      </p:sp>
      <p:sp>
        <p:nvSpPr>
          <p:cNvPr id="1401" name="Google Shape;1401;p23"/>
          <p:cNvSpPr/>
          <p:nvPr/>
        </p:nvSpPr>
        <p:spPr>
          <a:xfrm rot="231922" flipH="1">
            <a:off x="9964609" y="-8582942"/>
            <a:ext cx="6165251" cy="9675935"/>
          </a:xfrm>
          <a:custGeom>
            <a:avLst/>
            <a:gdLst/>
            <a:ahLst/>
            <a:cxnLst/>
            <a:rect l="l" t="t" r="r" b="b"/>
            <a:pathLst>
              <a:path w="55812" h="94461" extrusionOk="0">
                <a:moveTo>
                  <a:pt x="36054" y="83719"/>
                </a:moveTo>
                <a:cubicBezTo>
                  <a:pt x="36059" y="85810"/>
                  <a:pt x="36230" y="87883"/>
                  <a:pt x="36585" y="89937"/>
                </a:cubicBezTo>
                <a:cubicBezTo>
                  <a:pt x="36680" y="90449"/>
                  <a:pt x="36775" y="90942"/>
                  <a:pt x="36888" y="91454"/>
                </a:cubicBezTo>
                <a:cubicBezTo>
                  <a:pt x="36926" y="91719"/>
                  <a:pt x="37002" y="91984"/>
                  <a:pt x="37059" y="92250"/>
                </a:cubicBezTo>
                <a:cubicBezTo>
                  <a:pt x="37097" y="92439"/>
                  <a:pt x="37305" y="92856"/>
                  <a:pt x="37211" y="93046"/>
                </a:cubicBezTo>
                <a:cubicBezTo>
                  <a:pt x="37154" y="93160"/>
                  <a:pt x="36831" y="93255"/>
                  <a:pt x="36718" y="93311"/>
                </a:cubicBezTo>
                <a:cubicBezTo>
                  <a:pt x="36509" y="93425"/>
                  <a:pt x="36282" y="93539"/>
                  <a:pt x="36035" y="93634"/>
                </a:cubicBezTo>
                <a:cubicBezTo>
                  <a:pt x="35599" y="93804"/>
                  <a:pt x="35144" y="93937"/>
                  <a:pt x="34689" y="93994"/>
                </a:cubicBezTo>
                <a:cubicBezTo>
                  <a:pt x="34597" y="94004"/>
                  <a:pt x="34505" y="94009"/>
                  <a:pt x="34414" y="94009"/>
                </a:cubicBezTo>
                <a:cubicBezTo>
                  <a:pt x="33623" y="94009"/>
                  <a:pt x="32889" y="93638"/>
                  <a:pt x="32566" y="92856"/>
                </a:cubicBezTo>
                <a:cubicBezTo>
                  <a:pt x="32244" y="92041"/>
                  <a:pt x="32471" y="91093"/>
                  <a:pt x="32756" y="90297"/>
                </a:cubicBezTo>
                <a:cubicBezTo>
                  <a:pt x="33362" y="88572"/>
                  <a:pt x="34234" y="86923"/>
                  <a:pt x="35125" y="85331"/>
                </a:cubicBezTo>
                <a:cubicBezTo>
                  <a:pt x="35426" y="84788"/>
                  <a:pt x="35736" y="84251"/>
                  <a:pt x="36054" y="83719"/>
                </a:cubicBezTo>
                <a:close/>
                <a:moveTo>
                  <a:pt x="43850" y="72899"/>
                </a:moveTo>
                <a:cubicBezTo>
                  <a:pt x="43926" y="74041"/>
                  <a:pt x="43988" y="75183"/>
                  <a:pt x="44035" y="76326"/>
                </a:cubicBezTo>
                <a:cubicBezTo>
                  <a:pt x="44111" y="78487"/>
                  <a:pt x="44149" y="80629"/>
                  <a:pt x="44130" y="82790"/>
                </a:cubicBezTo>
                <a:cubicBezTo>
                  <a:pt x="44111" y="83871"/>
                  <a:pt x="44092" y="84970"/>
                  <a:pt x="44054" y="86051"/>
                </a:cubicBezTo>
                <a:cubicBezTo>
                  <a:pt x="44016" y="87037"/>
                  <a:pt x="44092" y="88117"/>
                  <a:pt x="43864" y="89065"/>
                </a:cubicBezTo>
                <a:cubicBezTo>
                  <a:pt x="43789" y="89463"/>
                  <a:pt x="43599" y="89823"/>
                  <a:pt x="43334" y="90127"/>
                </a:cubicBezTo>
                <a:cubicBezTo>
                  <a:pt x="43194" y="90249"/>
                  <a:pt x="43052" y="90301"/>
                  <a:pt x="42914" y="90301"/>
                </a:cubicBezTo>
                <a:cubicBezTo>
                  <a:pt x="42585" y="90301"/>
                  <a:pt x="42287" y="90001"/>
                  <a:pt x="42139" y="89653"/>
                </a:cubicBezTo>
                <a:cubicBezTo>
                  <a:pt x="41874" y="88970"/>
                  <a:pt x="41760" y="88193"/>
                  <a:pt x="41609" y="87473"/>
                </a:cubicBezTo>
                <a:cubicBezTo>
                  <a:pt x="41324" y="86165"/>
                  <a:pt x="41021" y="84724"/>
                  <a:pt x="40149" y="83643"/>
                </a:cubicBezTo>
                <a:cubicBezTo>
                  <a:pt x="39770" y="83169"/>
                  <a:pt x="39277" y="82809"/>
                  <a:pt x="38708" y="82582"/>
                </a:cubicBezTo>
                <a:cubicBezTo>
                  <a:pt x="38695" y="82577"/>
                  <a:pt x="38683" y="82574"/>
                  <a:pt x="38671" y="82574"/>
                </a:cubicBezTo>
                <a:cubicBezTo>
                  <a:pt x="38594" y="82574"/>
                  <a:pt x="38540" y="82668"/>
                  <a:pt x="38557" y="82733"/>
                </a:cubicBezTo>
                <a:cubicBezTo>
                  <a:pt x="38917" y="84667"/>
                  <a:pt x="39277" y="86601"/>
                  <a:pt x="39618" y="88534"/>
                </a:cubicBezTo>
                <a:lnTo>
                  <a:pt x="40149" y="91397"/>
                </a:lnTo>
                <a:cubicBezTo>
                  <a:pt x="40263" y="92136"/>
                  <a:pt x="40452" y="92875"/>
                  <a:pt x="40187" y="93596"/>
                </a:cubicBezTo>
                <a:cubicBezTo>
                  <a:pt x="40092" y="93861"/>
                  <a:pt x="39921" y="94183"/>
                  <a:pt x="39618" y="94240"/>
                </a:cubicBezTo>
                <a:cubicBezTo>
                  <a:pt x="39604" y="94243"/>
                  <a:pt x="39590" y="94244"/>
                  <a:pt x="39576" y="94244"/>
                </a:cubicBezTo>
                <a:cubicBezTo>
                  <a:pt x="39294" y="94244"/>
                  <a:pt x="39081" y="93717"/>
                  <a:pt x="38955" y="93482"/>
                </a:cubicBezTo>
                <a:cubicBezTo>
                  <a:pt x="38670" y="92856"/>
                  <a:pt x="38462" y="92193"/>
                  <a:pt x="38348" y="91511"/>
                </a:cubicBezTo>
                <a:cubicBezTo>
                  <a:pt x="38083" y="90146"/>
                  <a:pt x="38045" y="88762"/>
                  <a:pt x="37855" y="87397"/>
                </a:cubicBezTo>
                <a:cubicBezTo>
                  <a:pt x="37647" y="85994"/>
                  <a:pt x="37230" y="84610"/>
                  <a:pt x="36244" y="83549"/>
                </a:cubicBezTo>
                <a:cubicBezTo>
                  <a:pt x="36227" y="83526"/>
                  <a:pt x="36203" y="83515"/>
                  <a:pt x="36178" y="83514"/>
                </a:cubicBezTo>
                <a:lnTo>
                  <a:pt x="36178" y="83514"/>
                </a:lnTo>
                <a:cubicBezTo>
                  <a:pt x="38436" y="79777"/>
                  <a:pt x="41102" y="76305"/>
                  <a:pt x="43850" y="72899"/>
                </a:cubicBezTo>
                <a:close/>
                <a:moveTo>
                  <a:pt x="124" y="0"/>
                </a:moveTo>
                <a:cubicBezTo>
                  <a:pt x="60" y="0"/>
                  <a:pt x="1" y="49"/>
                  <a:pt x="36" y="119"/>
                </a:cubicBezTo>
                <a:lnTo>
                  <a:pt x="17" y="119"/>
                </a:lnTo>
                <a:cubicBezTo>
                  <a:pt x="2955" y="8498"/>
                  <a:pt x="5989" y="16839"/>
                  <a:pt x="9135" y="25123"/>
                </a:cubicBezTo>
                <a:cubicBezTo>
                  <a:pt x="9894" y="27152"/>
                  <a:pt x="10671" y="29180"/>
                  <a:pt x="11467" y="31208"/>
                </a:cubicBezTo>
                <a:cubicBezTo>
                  <a:pt x="12168" y="33028"/>
                  <a:pt x="12794" y="34905"/>
                  <a:pt x="13647" y="36649"/>
                </a:cubicBezTo>
                <a:cubicBezTo>
                  <a:pt x="14292" y="37976"/>
                  <a:pt x="15221" y="39246"/>
                  <a:pt x="16623" y="39796"/>
                </a:cubicBezTo>
                <a:cubicBezTo>
                  <a:pt x="17283" y="40054"/>
                  <a:pt x="17979" y="40142"/>
                  <a:pt x="18690" y="40142"/>
                </a:cubicBezTo>
                <a:cubicBezTo>
                  <a:pt x="19959" y="40142"/>
                  <a:pt x="21272" y="39862"/>
                  <a:pt x="22500" y="39777"/>
                </a:cubicBezTo>
                <a:cubicBezTo>
                  <a:pt x="23246" y="39726"/>
                  <a:pt x="23995" y="39701"/>
                  <a:pt x="24747" y="39701"/>
                </a:cubicBezTo>
                <a:cubicBezTo>
                  <a:pt x="26249" y="39701"/>
                  <a:pt x="27757" y="39802"/>
                  <a:pt x="29249" y="40004"/>
                </a:cubicBezTo>
                <a:cubicBezTo>
                  <a:pt x="31106" y="40270"/>
                  <a:pt x="33021" y="40668"/>
                  <a:pt x="34727" y="41502"/>
                </a:cubicBezTo>
                <a:cubicBezTo>
                  <a:pt x="36433" y="42317"/>
                  <a:pt x="37836" y="43682"/>
                  <a:pt x="38708" y="45350"/>
                </a:cubicBezTo>
                <a:cubicBezTo>
                  <a:pt x="39580" y="46981"/>
                  <a:pt x="40054" y="48782"/>
                  <a:pt x="40471" y="50545"/>
                </a:cubicBezTo>
                <a:cubicBezTo>
                  <a:pt x="42179" y="57664"/>
                  <a:pt x="43282" y="64918"/>
                  <a:pt x="43803" y="72216"/>
                </a:cubicBezTo>
                <a:lnTo>
                  <a:pt x="43803" y="72216"/>
                </a:lnTo>
                <a:cubicBezTo>
                  <a:pt x="43494" y="72599"/>
                  <a:pt x="43186" y="72983"/>
                  <a:pt x="42879" y="73369"/>
                </a:cubicBezTo>
                <a:cubicBezTo>
                  <a:pt x="40831" y="75966"/>
                  <a:pt x="38822" y="78601"/>
                  <a:pt x="37021" y="81387"/>
                </a:cubicBezTo>
                <a:cubicBezTo>
                  <a:pt x="35277" y="84098"/>
                  <a:pt x="33571" y="87018"/>
                  <a:pt x="32471" y="90070"/>
                </a:cubicBezTo>
                <a:cubicBezTo>
                  <a:pt x="31997" y="91359"/>
                  <a:pt x="31770" y="93198"/>
                  <a:pt x="33154" y="94013"/>
                </a:cubicBezTo>
                <a:cubicBezTo>
                  <a:pt x="33534" y="94235"/>
                  <a:pt x="33946" y="94326"/>
                  <a:pt x="34367" y="94326"/>
                </a:cubicBezTo>
                <a:cubicBezTo>
                  <a:pt x="35456" y="94326"/>
                  <a:pt x="36609" y="93717"/>
                  <a:pt x="37457" y="93198"/>
                </a:cubicBezTo>
                <a:cubicBezTo>
                  <a:pt x="37514" y="93160"/>
                  <a:pt x="37533" y="93103"/>
                  <a:pt x="37514" y="93046"/>
                </a:cubicBezTo>
                <a:cubicBezTo>
                  <a:pt x="36725" y="90076"/>
                  <a:pt x="36309" y="87016"/>
                  <a:pt x="36300" y="83937"/>
                </a:cubicBezTo>
                <a:lnTo>
                  <a:pt x="36300" y="83937"/>
                </a:lnTo>
                <a:cubicBezTo>
                  <a:pt x="38208" y="86250"/>
                  <a:pt x="37579" y="89653"/>
                  <a:pt x="38348" y="92383"/>
                </a:cubicBezTo>
                <a:cubicBezTo>
                  <a:pt x="38500" y="93065"/>
                  <a:pt x="38803" y="93710"/>
                  <a:pt x="39201" y="94297"/>
                </a:cubicBezTo>
                <a:cubicBezTo>
                  <a:pt x="39289" y="94413"/>
                  <a:pt x="39407" y="94460"/>
                  <a:pt x="39532" y="94460"/>
                </a:cubicBezTo>
                <a:cubicBezTo>
                  <a:pt x="39756" y="94460"/>
                  <a:pt x="40003" y="94309"/>
                  <a:pt x="40149" y="94127"/>
                </a:cubicBezTo>
                <a:cubicBezTo>
                  <a:pt x="40490" y="93728"/>
                  <a:pt x="40566" y="93103"/>
                  <a:pt x="40547" y="92591"/>
                </a:cubicBezTo>
                <a:cubicBezTo>
                  <a:pt x="40509" y="91681"/>
                  <a:pt x="40244" y="90752"/>
                  <a:pt x="40092" y="89861"/>
                </a:cubicBezTo>
                <a:cubicBezTo>
                  <a:pt x="39670" y="87551"/>
                  <a:pt x="39266" y="85241"/>
                  <a:pt x="38846" y="82914"/>
                </a:cubicBezTo>
                <a:lnTo>
                  <a:pt x="38846" y="82914"/>
                </a:lnTo>
                <a:cubicBezTo>
                  <a:pt x="40217" y="83575"/>
                  <a:pt x="40753" y="85091"/>
                  <a:pt x="41116" y="86487"/>
                </a:cubicBezTo>
                <a:cubicBezTo>
                  <a:pt x="41305" y="87245"/>
                  <a:pt x="41438" y="88022"/>
                  <a:pt x="41628" y="88781"/>
                </a:cubicBezTo>
                <a:cubicBezTo>
                  <a:pt x="41760" y="89349"/>
                  <a:pt x="41874" y="90146"/>
                  <a:pt x="42443" y="90468"/>
                </a:cubicBezTo>
                <a:cubicBezTo>
                  <a:pt x="42589" y="90550"/>
                  <a:pt x="42735" y="90587"/>
                  <a:pt x="42876" y="90587"/>
                </a:cubicBezTo>
                <a:cubicBezTo>
                  <a:pt x="43193" y="90587"/>
                  <a:pt x="43484" y="90402"/>
                  <a:pt x="43694" y="90127"/>
                </a:cubicBezTo>
                <a:cubicBezTo>
                  <a:pt x="44168" y="89539"/>
                  <a:pt x="44225" y="88781"/>
                  <a:pt x="44263" y="88060"/>
                </a:cubicBezTo>
                <a:cubicBezTo>
                  <a:pt x="44376" y="85842"/>
                  <a:pt x="44433" y="83624"/>
                  <a:pt x="44433" y="81425"/>
                </a:cubicBezTo>
                <a:cubicBezTo>
                  <a:pt x="44433" y="78462"/>
                  <a:pt x="44333" y="75502"/>
                  <a:pt x="44134" y="72549"/>
                </a:cubicBezTo>
                <a:lnTo>
                  <a:pt x="44134" y="72549"/>
                </a:lnTo>
                <a:cubicBezTo>
                  <a:pt x="45525" y="70831"/>
                  <a:pt x="46934" y="69129"/>
                  <a:pt x="48319" y="67416"/>
                </a:cubicBezTo>
                <a:cubicBezTo>
                  <a:pt x="50916" y="64213"/>
                  <a:pt x="53457" y="60952"/>
                  <a:pt x="55694" y="57464"/>
                </a:cubicBezTo>
                <a:cubicBezTo>
                  <a:pt x="55812" y="57293"/>
                  <a:pt x="55657" y="57122"/>
                  <a:pt x="55493" y="57122"/>
                </a:cubicBezTo>
                <a:cubicBezTo>
                  <a:pt x="55421" y="57122"/>
                  <a:pt x="55348" y="57155"/>
                  <a:pt x="55295" y="57236"/>
                </a:cubicBezTo>
                <a:cubicBezTo>
                  <a:pt x="51966" y="62402"/>
                  <a:pt x="47953" y="67087"/>
                  <a:pt x="44086" y="71866"/>
                </a:cubicBezTo>
                <a:lnTo>
                  <a:pt x="44086" y="71866"/>
                </a:lnTo>
                <a:cubicBezTo>
                  <a:pt x="43682" y="66321"/>
                  <a:pt x="42926" y="60806"/>
                  <a:pt x="41817" y="55360"/>
                </a:cubicBezTo>
                <a:cubicBezTo>
                  <a:pt x="41400" y="53255"/>
                  <a:pt x="40945" y="51132"/>
                  <a:pt x="40376" y="49066"/>
                </a:cubicBezTo>
                <a:cubicBezTo>
                  <a:pt x="39921" y="47379"/>
                  <a:pt x="39315" y="45673"/>
                  <a:pt x="38310" y="44213"/>
                </a:cubicBezTo>
                <a:cubicBezTo>
                  <a:pt x="36130" y="41104"/>
                  <a:pt x="32301" y="40175"/>
                  <a:pt x="28737" y="39739"/>
                </a:cubicBezTo>
                <a:cubicBezTo>
                  <a:pt x="27406" y="39567"/>
                  <a:pt x="26076" y="39485"/>
                  <a:pt x="24745" y="39485"/>
                </a:cubicBezTo>
                <a:cubicBezTo>
                  <a:pt x="23877" y="39485"/>
                  <a:pt x="23008" y="39520"/>
                  <a:pt x="22140" y="39587"/>
                </a:cubicBezTo>
                <a:cubicBezTo>
                  <a:pt x="21041" y="39680"/>
                  <a:pt x="19854" y="39911"/>
                  <a:pt x="18707" y="39911"/>
                </a:cubicBezTo>
                <a:cubicBezTo>
                  <a:pt x="17736" y="39911"/>
                  <a:pt x="16794" y="39745"/>
                  <a:pt x="15960" y="39189"/>
                </a:cubicBezTo>
                <a:cubicBezTo>
                  <a:pt x="14519" y="38204"/>
                  <a:pt x="13780" y="36479"/>
                  <a:pt x="13173" y="34924"/>
                </a:cubicBezTo>
                <a:cubicBezTo>
                  <a:pt x="12339" y="32820"/>
                  <a:pt x="11543" y="30735"/>
                  <a:pt x="10728" y="28630"/>
                </a:cubicBezTo>
                <a:cubicBezTo>
                  <a:pt x="7505" y="20194"/>
                  <a:pt x="4377" y="11721"/>
                  <a:pt x="1344" y="3228"/>
                </a:cubicBezTo>
                <a:cubicBezTo>
                  <a:pt x="965" y="2166"/>
                  <a:pt x="586" y="1124"/>
                  <a:pt x="226" y="62"/>
                </a:cubicBezTo>
                <a:cubicBezTo>
                  <a:pt x="204" y="19"/>
                  <a:pt x="163" y="0"/>
                  <a:pt x="124" y="0"/>
                </a:cubicBezTo>
                <a:close/>
              </a:path>
            </a:pathLst>
          </a:custGeom>
          <a:solidFill>
            <a:srgbClr val="1C5F6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pic>
        <p:nvPicPr>
          <p:cNvPr id="1402" name="Google Shape;1402;p23"/>
          <p:cNvPicPr preferRelativeResize="0"/>
          <p:nvPr/>
        </p:nvPicPr>
        <p:blipFill>
          <a:blip r:embed="rId2">
            <a:alphaModFix amt="66000"/>
          </a:blip>
          <a:stretch>
            <a:fillRect/>
          </a:stretch>
        </p:blipFill>
        <p:spPr>
          <a:xfrm rot="-2343514" flipH="1">
            <a:off x="9696463" y="4574090"/>
            <a:ext cx="4396519" cy="3035517"/>
          </a:xfrm>
          <a:prstGeom prst="rect">
            <a:avLst/>
          </a:prstGeom>
          <a:noFill/>
          <a:ln>
            <a:noFill/>
          </a:ln>
        </p:spPr>
      </p:pic>
      <p:grpSp>
        <p:nvGrpSpPr>
          <p:cNvPr id="1403" name="Google Shape;1403;p23"/>
          <p:cNvGrpSpPr/>
          <p:nvPr/>
        </p:nvGrpSpPr>
        <p:grpSpPr>
          <a:xfrm rot="-8099954">
            <a:off x="11272432" y="5505137"/>
            <a:ext cx="1792489" cy="2660436"/>
            <a:chOff x="272875" y="1527563"/>
            <a:chExt cx="255950" cy="455000"/>
          </a:xfrm>
        </p:grpSpPr>
        <p:sp>
          <p:nvSpPr>
            <p:cNvPr id="1404" name="Google Shape;1404;p23"/>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05" name="Google Shape;1405;p23"/>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06" name="Google Shape;1406;p23"/>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07" name="Google Shape;1407;p23"/>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08" name="Google Shape;1408;p23"/>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09" name="Google Shape;1409;p23"/>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0" name="Google Shape;1410;p23"/>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1" name="Google Shape;1411;p23"/>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2" name="Google Shape;1412;p23"/>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3" name="Google Shape;1413;p23"/>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4" name="Google Shape;1414;p23"/>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5" name="Google Shape;1415;p23"/>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6" name="Google Shape;1416;p23"/>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7" name="Google Shape;1417;p23"/>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8" name="Google Shape;1418;p23"/>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9" name="Google Shape;1419;p23"/>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0" name="Google Shape;1420;p23"/>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1" name="Google Shape;1421;p23"/>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2" name="Google Shape;1422;p23"/>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3" name="Google Shape;1423;p23"/>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4" name="Google Shape;1424;p23"/>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5" name="Google Shape;1425;p23"/>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6" name="Google Shape;1426;p23"/>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7" name="Google Shape;1427;p23"/>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8" name="Google Shape;1428;p23"/>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9" name="Google Shape;1429;p23"/>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0" name="Google Shape;1430;p23"/>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1" name="Google Shape;1431;p23"/>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2" name="Google Shape;1432;p23"/>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3" name="Google Shape;1433;p23"/>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4" name="Google Shape;1434;p23"/>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5" name="Google Shape;1435;p23"/>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6" name="Google Shape;1436;p23"/>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7" name="Google Shape;1437;p23"/>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8" name="Google Shape;1438;p23"/>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28337212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Number and text">
  <p:cSld name="Number and text">
    <p:spTree>
      <p:nvGrpSpPr>
        <p:cNvPr id="1" name="Shape 1439"/>
        <p:cNvGrpSpPr/>
        <p:nvPr/>
      </p:nvGrpSpPr>
      <p:grpSpPr>
        <a:xfrm>
          <a:off x="0" y="0"/>
          <a:ext cx="0" cy="0"/>
          <a:chOff x="0" y="0"/>
          <a:chExt cx="0" cy="0"/>
        </a:xfrm>
      </p:grpSpPr>
      <p:sp>
        <p:nvSpPr>
          <p:cNvPr id="1440" name="Google Shape;1440;p24"/>
          <p:cNvSpPr txBox="1">
            <a:spLocks noGrp="1"/>
          </p:cNvSpPr>
          <p:nvPr>
            <p:ph type="title" hasCustomPrompt="1"/>
          </p:nvPr>
        </p:nvSpPr>
        <p:spPr>
          <a:xfrm>
            <a:off x="4054596" y="2656100"/>
            <a:ext cx="1514400" cy="59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333"/>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1441" name="Google Shape;1441;p24"/>
          <p:cNvSpPr txBox="1">
            <a:spLocks noGrp="1"/>
          </p:cNvSpPr>
          <p:nvPr>
            <p:ph type="subTitle" idx="1"/>
          </p:nvPr>
        </p:nvSpPr>
        <p:spPr>
          <a:xfrm>
            <a:off x="6094403" y="4394633"/>
            <a:ext cx="2551200" cy="59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2667">
                <a:latin typeface="Overpass Black"/>
                <a:ea typeface="Overpass Black"/>
                <a:cs typeface="Overpass Black"/>
                <a:sym typeface="Overpass Black"/>
              </a:defRPr>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442" name="Google Shape;1442;p24"/>
          <p:cNvSpPr txBox="1">
            <a:spLocks noGrp="1"/>
          </p:cNvSpPr>
          <p:nvPr>
            <p:ph type="title" idx="2" hasCustomPrompt="1"/>
          </p:nvPr>
        </p:nvSpPr>
        <p:spPr>
          <a:xfrm>
            <a:off x="6612803" y="2656100"/>
            <a:ext cx="1514400" cy="59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333"/>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1443" name="Google Shape;1443;p24"/>
          <p:cNvSpPr txBox="1">
            <a:spLocks noGrp="1"/>
          </p:cNvSpPr>
          <p:nvPr>
            <p:ph type="subTitle" idx="3"/>
          </p:nvPr>
        </p:nvSpPr>
        <p:spPr>
          <a:xfrm>
            <a:off x="3527596" y="4394633"/>
            <a:ext cx="2568400" cy="59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2667">
                <a:latin typeface="Overpass Black"/>
                <a:ea typeface="Overpass Black"/>
                <a:cs typeface="Overpass Black"/>
                <a:sym typeface="Overpass Black"/>
              </a:defRPr>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444" name="Google Shape;1444;p24"/>
          <p:cNvSpPr txBox="1">
            <a:spLocks noGrp="1"/>
          </p:cNvSpPr>
          <p:nvPr>
            <p:ph type="title" idx="4" hasCustomPrompt="1"/>
          </p:nvPr>
        </p:nvSpPr>
        <p:spPr>
          <a:xfrm>
            <a:off x="9235267" y="2656100"/>
            <a:ext cx="1444000" cy="59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333"/>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1445" name="Google Shape;1445;p24"/>
          <p:cNvSpPr txBox="1">
            <a:spLocks noGrp="1"/>
          </p:cNvSpPr>
          <p:nvPr>
            <p:ph type="subTitle" idx="5"/>
          </p:nvPr>
        </p:nvSpPr>
        <p:spPr>
          <a:xfrm>
            <a:off x="8677267" y="4394633"/>
            <a:ext cx="2560000" cy="59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2667">
                <a:latin typeface="Overpass Black"/>
                <a:ea typeface="Overpass Black"/>
                <a:cs typeface="Overpass Black"/>
                <a:sym typeface="Overpass Black"/>
              </a:defRPr>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446" name="Google Shape;1446;p24"/>
          <p:cNvSpPr txBox="1">
            <a:spLocks noGrp="1"/>
          </p:cNvSpPr>
          <p:nvPr>
            <p:ph type="title" idx="6" hasCustomPrompt="1"/>
          </p:nvPr>
        </p:nvSpPr>
        <p:spPr>
          <a:xfrm>
            <a:off x="1528213" y="2656100"/>
            <a:ext cx="1444000" cy="59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333"/>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1447" name="Google Shape;1447;p24"/>
          <p:cNvSpPr txBox="1">
            <a:spLocks noGrp="1"/>
          </p:cNvSpPr>
          <p:nvPr>
            <p:ph type="subTitle" idx="7"/>
          </p:nvPr>
        </p:nvSpPr>
        <p:spPr>
          <a:xfrm>
            <a:off x="966013" y="4394633"/>
            <a:ext cx="2568400" cy="59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2667">
                <a:latin typeface="Overpass Black"/>
                <a:ea typeface="Overpass Black"/>
                <a:cs typeface="Overpass Black"/>
                <a:sym typeface="Overpass Black"/>
              </a:defRPr>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448" name="Google Shape;1448;p24"/>
          <p:cNvSpPr txBox="1">
            <a:spLocks noGrp="1"/>
          </p:cNvSpPr>
          <p:nvPr>
            <p:ph type="subTitle" idx="8"/>
          </p:nvPr>
        </p:nvSpPr>
        <p:spPr>
          <a:xfrm>
            <a:off x="963013" y="4843595"/>
            <a:ext cx="2574400" cy="1075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449" name="Google Shape;1449;p24"/>
          <p:cNvSpPr txBox="1">
            <a:spLocks noGrp="1"/>
          </p:cNvSpPr>
          <p:nvPr>
            <p:ph type="subTitle" idx="9"/>
          </p:nvPr>
        </p:nvSpPr>
        <p:spPr>
          <a:xfrm>
            <a:off x="3524596" y="4843595"/>
            <a:ext cx="2574400" cy="1075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450" name="Google Shape;1450;p24"/>
          <p:cNvSpPr txBox="1">
            <a:spLocks noGrp="1"/>
          </p:cNvSpPr>
          <p:nvPr>
            <p:ph type="subTitle" idx="13"/>
          </p:nvPr>
        </p:nvSpPr>
        <p:spPr>
          <a:xfrm>
            <a:off x="6082803" y="4843595"/>
            <a:ext cx="2574400" cy="1075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451" name="Google Shape;1451;p24"/>
          <p:cNvSpPr txBox="1">
            <a:spLocks noGrp="1"/>
          </p:cNvSpPr>
          <p:nvPr>
            <p:ph type="subTitle" idx="14"/>
          </p:nvPr>
        </p:nvSpPr>
        <p:spPr>
          <a:xfrm>
            <a:off x="8670067" y="4843600"/>
            <a:ext cx="2574400" cy="1075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pic>
        <p:nvPicPr>
          <p:cNvPr id="1452" name="Google Shape;1452;p24"/>
          <p:cNvPicPr preferRelativeResize="0"/>
          <p:nvPr/>
        </p:nvPicPr>
        <p:blipFill>
          <a:blip r:embed="rId2">
            <a:alphaModFix amt="66000"/>
          </a:blip>
          <a:stretch>
            <a:fillRect/>
          </a:stretch>
        </p:blipFill>
        <p:spPr>
          <a:xfrm rot="5399990" flipH="1">
            <a:off x="10274022" y="-797758"/>
            <a:ext cx="4396519" cy="3035516"/>
          </a:xfrm>
          <a:prstGeom prst="rect">
            <a:avLst/>
          </a:prstGeom>
          <a:noFill/>
          <a:ln>
            <a:noFill/>
          </a:ln>
        </p:spPr>
      </p:pic>
      <p:grpSp>
        <p:nvGrpSpPr>
          <p:cNvPr id="1453" name="Google Shape;1453;p24"/>
          <p:cNvGrpSpPr/>
          <p:nvPr/>
        </p:nvGrpSpPr>
        <p:grpSpPr>
          <a:xfrm rot="-987768">
            <a:off x="10335757" y="-355038"/>
            <a:ext cx="1792479" cy="2660411"/>
            <a:chOff x="272875" y="1527563"/>
            <a:chExt cx="255950" cy="455000"/>
          </a:xfrm>
        </p:grpSpPr>
        <p:sp>
          <p:nvSpPr>
            <p:cNvPr id="1454" name="Google Shape;1454;p24"/>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5" name="Google Shape;1455;p24"/>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6" name="Google Shape;1456;p24"/>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7" name="Google Shape;1457;p24"/>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8" name="Google Shape;1458;p24"/>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9" name="Google Shape;1459;p24"/>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0" name="Google Shape;1460;p24"/>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1" name="Google Shape;1461;p24"/>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2" name="Google Shape;1462;p24"/>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3" name="Google Shape;1463;p24"/>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4" name="Google Shape;1464;p24"/>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5" name="Google Shape;1465;p24"/>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6" name="Google Shape;1466;p24"/>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7" name="Google Shape;1467;p24"/>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8" name="Google Shape;1468;p24"/>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9" name="Google Shape;1469;p24"/>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0" name="Google Shape;1470;p24"/>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1" name="Google Shape;1471;p24"/>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2" name="Google Shape;1472;p24"/>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3" name="Google Shape;1473;p24"/>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4" name="Google Shape;1474;p24"/>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5" name="Google Shape;1475;p24"/>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6" name="Google Shape;1476;p24"/>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7" name="Google Shape;1477;p24"/>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8" name="Google Shape;1478;p24"/>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9" name="Google Shape;1479;p24"/>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0" name="Google Shape;1480;p24"/>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1" name="Google Shape;1481;p24"/>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2" name="Google Shape;1482;p24"/>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3" name="Google Shape;1483;p24"/>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4" name="Google Shape;1484;p24"/>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5" name="Google Shape;1485;p24"/>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6" name="Google Shape;1486;p24"/>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7" name="Google Shape;1487;p24"/>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8" name="Google Shape;1488;p24"/>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1489" name="Google Shape;1489;p24"/>
          <p:cNvPicPr preferRelativeResize="0"/>
          <p:nvPr/>
        </p:nvPicPr>
        <p:blipFill>
          <a:blip r:embed="rId3">
            <a:alphaModFix amt="74000"/>
          </a:blip>
          <a:stretch>
            <a:fillRect/>
          </a:stretch>
        </p:blipFill>
        <p:spPr>
          <a:xfrm rot="-10162003" flipH="1">
            <a:off x="-1454809" y="-1511679"/>
            <a:ext cx="3859828" cy="3457763"/>
          </a:xfrm>
          <a:prstGeom prst="rect">
            <a:avLst/>
          </a:prstGeom>
          <a:noFill/>
          <a:ln>
            <a:noFill/>
          </a:ln>
        </p:spPr>
      </p:pic>
      <p:pic>
        <p:nvPicPr>
          <p:cNvPr id="1490" name="Google Shape;1490;p24"/>
          <p:cNvPicPr preferRelativeResize="0"/>
          <p:nvPr/>
        </p:nvPicPr>
        <p:blipFill>
          <a:blip r:embed="rId4">
            <a:alphaModFix amt="76000"/>
          </a:blip>
          <a:stretch>
            <a:fillRect/>
          </a:stretch>
        </p:blipFill>
        <p:spPr>
          <a:xfrm rot="363351">
            <a:off x="1070161" y="5722378"/>
            <a:ext cx="10141072" cy="3776511"/>
          </a:xfrm>
          <a:prstGeom prst="rect">
            <a:avLst/>
          </a:prstGeom>
          <a:noFill/>
          <a:ln>
            <a:noFill/>
          </a:ln>
        </p:spPr>
      </p:pic>
      <p:sp>
        <p:nvSpPr>
          <p:cNvPr id="1491" name="Google Shape;1491;p24"/>
          <p:cNvSpPr/>
          <p:nvPr/>
        </p:nvSpPr>
        <p:spPr>
          <a:xfrm rot="9899989">
            <a:off x="-778618" y="6166780"/>
            <a:ext cx="3020020" cy="2887693"/>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C8DA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92" name="Google Shape;1492;p24"/>
          <p:cNvSpPr txBox="1">
            <a:spLocks noGrp="1"/>
          </p:cNvSpPr>
          <p:nvPr>
            <p:ph type="ctrTitle" idx="15"/>
          </p:nvPr>
        </p:nvSpPr>
        <p:spPr>
          <a:xfrm>
            <a:off x="982195" y="497367"/>
            <a:ext cx="10230000" cy="77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1067"/>
            </a:lvl2pPr>
            <a:lvl3pPr lvl="2" algn="ctr" rtl="0">
              <a:spcBef>
                <a:spcPts val="0"/>
              </a:spcBef>
              <a:spcAft>
                <a:spcPts val="0"/>
              </a:spcAft>
              <a:buSzPts val="800"/>
              <a:buNone/>
              <a:defRPr sz="1067"/>
            </a:lvl3pPr>
            <a:lvl4pPr lvl="3" algn="ctr" rtl="0">
              <a:spcBef>
                <a:spcPts val="0"/>
              </a:spcBef>
              <a:spcAft>
                <a:spcPts val="0"/>
              </a:spcAft>
              <a:buSzPts val="800"/>
              <a:buNone/>
              <a:defRPr sz="1067"/>
            </a:lvl4pPr>
            <a:lvl5pPr lvl="4" algn="ctr" rtl="0">
              <a:spcBef>
                <a:spcPts val="0"/>
              </a:spcBef>
              <a:spcAft>
                <a:spcPts val="0"/>
              </a:spcAft>
              <a:buSzPts val="800"/>
              <a:buNone/>
              <a:defRPr sz="1067"/>
            </a:lvl5pPr>
            <a:lvl6pPr lvl="5" algn="ctr" rtl="0">
              <a:spcBef>
                <a:spcPts val="0"/>
              </a:spcBef>
              <a:spcAft>
                <a:spcPts val="0"/>
              </a:spcAft>
              <a:buSzPts val="800"/>
              <a:buNone/>
              <a:defRPr sz="1067"/>
            </a:lvl6pPr>
            <a:lvl7pPr lvl="6" algn="ctr" rtl="0">
              <a:spcBef>
                <a:spcPts val="0"/>
              </a:spcBef>
              <a:spcAft>
                <a:spcPts val="0"/>
              </a:spcAft>
              <a:buSzPts val="800"/>
              <a:buNone/>
              <a:defRPr sz="1067"/>
            </a:lvl7pPr>
            <a:lvl8pPr lvl="7" algn="ctr" rtl="0">
              <a:spcBef>
                <a:spcPts val="0"/>
              </a:spcBef>
              <a:spcAft>
                <a:spcPts val="0"/>
              </a:spcAft>
              <a:buSzPts val="800"/>
              <a:buNone/>
              <a:defRPr sz="1067"/>
            </a:lvl8pPr>
            <a:lvl9pPr lvl="8" algn="ctr" rtl="0">
              <a:spcBef>
                <a:spcPts val="0"/>
              </a:spcBef>
              <a:spcAft>
                <a:spcPts val="0"/>
              </a:spcAft>
              <a:buSzPts val="800"/>
              <a:buNone/>
              <a:defRPr sz="1067"/>
            </a:lvl9pPr>
          </a:lstStyle>
          <a:p>
            <a:endParaRPr/>
          </a:p>
        </p:txBody>
      </p:sp>
    </p:spTree>
    <p:extLst>
      <p:ext uri="{BB962C8B-B14F-4D97-AF65-F5344CB8AC3E}">
        <p14:creationId xmlns:p14="http://schemas.microsoft.com/office/powerpoint/2010/main" val="262717069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Section title and description 1">
  <p:cSld name="Section title and description 1">
    <p:spTree>
      <p:nvGrpSpPr>
        <p:cNvPr id="1" name="Shape 1493"/>
        <p:cNvGrpSpPr/>
        <p:nvPr/>
      </p:nvGrpSpPr>
      <p:grpSpPr>
        <a:xfrm>
          <a:off x="0" y="0"/>
          <a:ext cx="0" cy="0"/>
          <a:chOff x="0" y="0"/>
          <a:chExt cx="0" cy="0"/>
        </a:xfrm>
      </p:grpSpPr>
      <p:sp>
        <p:nvSpPr>
          <p:cNvPr id="1494" name="Google Shape;1494;p25"/>
          <p:cNvSpPr txBox="1">
            <a:spLocks noGrp="1"/>
          </p:cNvSpPr>
          <p:nvPr>
            <p:ph type="subTitle" idx="1"/>
          </p:nvPr>
        </p:nvSpPr>
        <p:spPr>
          <a:xfrm>
            <a:off x="895267" y="3407600"/>
            <a:ext cx="4755600" cy="155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2133"/>
            </a:lvl1pPr>
            <a:lvl2pPr lvl="1" algn="r" rtl="0">
              <a:lnSpc>
                <a:spcPct val="100000"/>
              </a:lnSpc>
              <a:spcBef>
                <a:spcPts val="0"/>
              </a:spcBef>
              <a:spcAft>
                <a:spcPts val="0"/>
              </a:spcAft>
              <a:buSzPts val="1400"/>
              <a:buNone/>
              <a:defRPr/>
            </a:lvl2pPr>
            <a:lvl3pPr lvl="2" algn="r" rtl="0">
              <a:lnSpc>
                <a:spcPct val="100000"/>
              </a:lnSpc>
              <a:spcBef>
                <a:spcPts val="0"/>
              </a:spcBef>
              <a:spcAft>
                <a:spcPts val="0"/>
              </a:spcAft>
              <a:buSzPts val="1400"/>
              <a:buNone/>
              <a:defRPr/>
            </a:lvl3pPr>
            <a:lvl4pPr lvl="3" algn="r" rtl="0">
              <a:lnSpc>
                <a:spcPct val="100000"/>
              </a:lnSpc>
              <a:spcBef>
                <a:spcPts val="0"/>
              </a:spcBef>
              <a:spcAft>
                <a:spcPts val="0"/>
              </a:spcAft>
              <a:buSzPts val="1400"/>
              <a:buNone/>
              <a:defRPr/>
            </a:lvl4pPr>
            <a:lvl5pPr lvl="4" algn="r" rtl="0">
              <a:lnSpc>
                <a:spcPct val="100000"/>
              </a:lnSpc>
              <a:spcBef>
                <a:spcPts val="0"/>
              </a:spcBef>
              <a:spcAft>
                <a:spcPts val="0"/>
              </a:spcAft>
              <a:buSzPts val="1400"/>
              <a:buNone/>
              <a:defRPr/>
            </a:lvl5pPr>
            <a:lvl6pPr lvl="5" algn="r" rtl="0">
              <a:lnSpc>
                <a:spcPct val="100000"/>
              </a:lnSpc>
              <a:spcBef>
                <a:spcPts val="0"/>
              </a:spcBef>
              <a:spcAft>
                <a:spcPts val="0"/>
              </a:spcAft>
              <a:buSzPts val="1400"/>
              <a:buNone/>
              <a:defRPr/>
            </a:lvl6pPr>
            <a:lvl7pPr lvl="6" algn="r" rtl="0">
              <a:lnSpc>
                <a:spcPct val="100000"/>
              </a:lnSpc>
              <a:spcBef>
                <a:spcPts val="0"/>
              </a:spcBef>
              <a:spcAft>
                <a:spcPts val="0"/>
              </a:spcAft>
              <a:buSzPts val="1400"/>
              <a:buNone/>
              <a:defRPr/>
            </a:lvl7pPr>
            <a:lvl8pPr lvl="7" algn="r" rtl="0">
              <a:lnSpc>
                <a:spcPct val="100000"/>
              </a:lnSpc>
              <a:spcBef>
                <a:spcPts val="0"/>
              </a:spcBef>
              <a:spcAft>
                <a:spcPts val="0"/>
              </a:spcAft>
              <a:buSzPts val="1400"/>
              <a:buNone/>
              <a:defRPr/>
            </a:lvl8pPr>
            <a:lvl9pPr lvl="8" algn="r" rtl="0">
              <a:lnSpc>
                <a:spcPct val="100000"/>
              </a:lnSpc>
              <a:spcBef>
                <a:spcPts val="0"/>
              </a:spcBef>
              <a:spcAft>
                <a:spcPts val="0"/>
              </a:spcAft>
              <a:buSzPts val="1400"/>
              <a:buNone/>
              <a:defRPr/>
            </a:lvl9pPr>
          </a:lstStyle>
          <a:p>
            <a:endParaRPr/>
          </a:p>
        </p:txBody>
      </p:sp>
      <p:sp>
        <p:nvSpPr>
          <p:cNvPr id="1495" name="Google Shape;1495;p25"/>
          <p:cNvSpPr txBox="1">
            <a:spLocks noGrp="1"/>
          </p:cNvSpPr>
          <p:nvPr>
            <p:ph type="ctrTitle"/>
          </p:nvPr>
        </p:nvSpPr>
        <p:spPr>
          <a:xfrm>
            <a:off x="895267" y="2500069"/>
            <a:ext cx="3472400" cy="7640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1600"/>
              <a:buNone/>
              <a:defRPr sz="2133"/>
            </a:lvl2pPr>
            <a:lvl3pPr lvl="2" rtl="0">
              <a:spcBef>
                <a:spcPts val="0"/>
              </a:spcBef>
              <a:spcAft>
                <a:spcPts val="0"/>
              </a:spcAft>
              <a:buSzPts val="1600"/>
              <a:buNone/>
              <a:defRPr sz="2133"/>
            </a:lvl3pPr>
            <a:lvl4pPr lvl="3" rtl="0">
              <a:spcBef>
                <a:spcPts val="0"/>
              </a:spcBef>
              <a:spcAft>
                <a:spcPts val="0"/>
              </a:spcAft>
              <a:buSzPts val="1600"/>
              <a:buNone/>
              <a:defRPr sz="2133"/>
            </a:lvl4pPr>
            <a:lvl5pPr lvl="4" rtl="0">
              <a:spcBef>
                <a:spcPts val="0"/>
              </a:spcBef>
              <a:spcAft>
                <a:spcPts val="0"/>
              </a:spcAft>
              <a:buSzPts val="1600"/>
              <a:buNone/>
              <a:defRPr sz="2133"/>
            </a:lvl5pPr>
            <a:lvl6pPr lvl="5" rtl="0">
              <a:spcBef>
                <a:spcPts val="0"/>
              </a:spcBef>
              <a:spcAft>
                <a:spcPts val="0"/>
              </a:spcAft>
              <a:buSzPts val="1600"/>
              <a:buNone/>
              <a:defRPr sz="2133"/>
            </a:lvl6pPr>
            <a:lvl7pPr lvl="6" rtl="0">
              <a:spcBef>
                <a:spcPts val="0"/>
              </a:spcBef>
              <a:spcAft>
                <a:spcPts val="0"/>
              </a:spcAft>
              <a:buSzPts val="1600"/>
              <a:buNone/>
              <a:defRPr sz="2133"/>
            </a:lvl7pPr>
            <a:lvl8pPr lvl="7" rtl="0">
              <a:spcBef>
                <a:spcPts val="0"/>
              </a:spcBef>
              <a:spcAft>
                <a:spcPts val="0"/>
              </a:spcAft>
              <a:buSzPts val="1600"/>
              <a:buNone/>
              <a:defRPr sz="2133"/>
            </a:lvl8pPr>
            <a:lvl9pPr lvl="8" rtl="0">
              <a:spcBef>
                <a:spcPts val="0"/>
              </a:spcBef>
              <a:spcAft>
                <a:spcPts val="0"/>
              </a:spcAft>
              <a:buSzPts val="1600"/>
              <a:buNone/>
              <a:defRPr sz="2133"/>
            </a:lvl9pPr>
          </a:lstStyle>
          <a:p>
            <a:endParaRPr/>
          </a:p>
        </p:txBody>
      </p:sp>
      <p:pic>
        <p:nvPicPr>
          <p:cNvPr id="1496" name="Google Shape;1496;p25"/>
          <p:cNvPicPr preferRelativeResize="0"/>
          <p:nvPr/>
        </p:nvPicPr>
        <p:blipFill>
          <a:blip r:embed="rId2">
            <a:alphaModFix amt="64000"/>
          </a:blip>
          <a:stretch>
            <a:fillRect/>
          </a:stretch>
        </p:blipFill>
        <p:spPr>
          <a:xfrm rot="5400000">
            <a:off x="9284415" y="-841084"/>
            <a:ext cx="4789568" cy="4028800"/>
          </a:xfrm>
          <a:prstGeom prst="rect">
            <a:avLst/>
          </a:prstGeom>
          <a:noFill/>
          <a:ln>
            <a:noFill/>
          </a:ln>
        </p:spPr>
      </p:pic>
      <p:pic>
        <p:nvPicPr>
          <p:cNvPr id="1497" name="Google Shape;1497;p25"/>
          <p:cNvPicPr preferRelativeResize="0"/>
          <p:nvPr/>
        </p:nvPicPr>
        <p:blipFill>
          <a:blip r:embed="rId3">
            <a:alphaModFix amt="66000"/>
          </a:blip>
          <a:stretch>
            <a:fillRect/>
          </a:stretch>
        </p:blipFill>
        <p:spPr>
          <a:xfrm rot="1326165" flipH="1">
            <a:off x="-255259" y="5505177"/>
            <a:ext cx="4396519" cy="3035512"/>
          </a:xfrm>
          <a:prstGeom prst="rect">
            <a:avLst/>
          </a:prstGeom>
          <a:noFill/>
          <a:ln>
            <a:noFill/>
          </a:ln>
        </p:spPr>
      </p:pic>
      <p:grpSp>
        <p:nvGrpSpPr>
          <p:cNvPr id="1498" name="Google Shape;1498;p25"/>
          <p:cNvGrpSpPr/>
          <p:nvPr/>
        </p:nvGrpSpPr>
        <p:grpSpPr>
          <a:xfrm rot="-2700000">
            <a:off x="10702018" y="-244454"/>
            <a:ext cx="1792465" cy="2660436"/>
            <a:chOff x="272875" y="1527563"/>
            <a:chExt cx="255950" cy="455000"/>
          </a:xfrm>
        </p:grpSpPr>
        <p:sp>
          <p:nvSpPr>
            <p:cNvPr id="1499" name="Google Shape;1499;p25"/>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0" name="Google Shape;1500;p25"/>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1" name="Google Shape;1501;p25"/>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2" name="Google Shape;1502;p25"/>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3" name="Google Shape;1503;p25"/>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4" name="Google Shape;1504;p25"/>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5" name="Google Shape;1505;p25"/>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6" name="Google Shape;1506;p25"/>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7" name="Google Shape;1507;p25"/>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8" name="Google Shape;1508;p25"/>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9" name="Google Shape;1509;p25"/>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0" name="Google Shape;1510;p25"/>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1" name="Google Shape;1511;p25"/>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2" name="Google Shape;1512;p25"/>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3" name="Google Shape;1513;p25"/>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4" name="Google Shape;1514;p25"/>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5" name="Google Shape;1515;p25"/>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6" name="Google Shape;1516;p25"/>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7" name="Google Shape;1517;p25"/>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8" name="Google Shape;1518;p25"/>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9" name="Google Shape;1519;p25"/>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0" name="Google Shape;1520;p25"/>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1" name="Google Shape;1521;p25"/>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2" name="Google Shape;1522;p25"/>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3" name="Google Shape;1523;p25"/>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4" name="Google Shape;1524;p25"/>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5" name="Google Shape;1525;p25"/>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6" name="Google Shape;1526;p25"/>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7" name="Google Shape;1527;p25"/>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8" name="Google Shape;1528;p25"/>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9" name="Google Shape;1529;p25"/>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0" name="Google Shape;1530;p25"/>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1" name="Google Shape;1531;p25"/>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2" name="Google Shape;1532;p25"/>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3" name="Google Shape;1533;p25"/>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534" name="Google Shape;1534;p25"/>
          <p:cNvSpPr/>
          <p:nvPr/>
        </p:nvSpPr>
        <p:spPr>
          <a:xfrm>
            <a:off x="6089274" y="-3362066"/>
            <a:ext cx="6165365" cy="9675955"/>
          </a:xfrm>
          <a:custGeom>
            <a:avLst/>
            <a:gdLst/>
            <a:ahLst/>
            <a:cxnLst/>
            <a:rect l="l" t="t" r="r" b="b"/>
            <a:pathLst>
              <a:path w="55812" h="94461" extrusionOk="0">
                <a:moveTo>
                  <a:pt x="36054" y="83719"/>
                </a:moveTo>
                <a:cubicBezTo>
                  <a:pt x="36059" y="85810"/>
                  <a:pt x="36230" y="87883"/>
                  <a:pt x="36585" y="89937"/>
                </a:cubicBezTo>
                <a:cubicBezTo>
                  <a:pt x="36680" y="90449"/>
                  <a:pt x="36775" y="90942"/>
                  <a:pt x="36888" y="91454"/>
                </a:cubicBezTo>
                <a:cubicBezTo>
                  <a:pt x="36926" y="91719"/>
                  <a:pt x="37002" y="91984"/>
                  <a:pt x="37059" y="92250"/>
                </a:cubicBezTo>
                <a:cubicBezTo>
                  <a:pt x="37097" y="92439"/>
                  <a:pt x="37305" y="92856"/>
                  <a:pt x="37211" y="93046"/>
                </a:cubicBezTo>
                <a:cubicBezTo>
                  <a:pt x="37154" y="93160"/>
                  <a:pt x="36831" y="93255"/>
                  <a:pt x="36718" y="93311"/>
                </a:cubicBezTo>
                <a:cubicBezTo>
                  <a:pt x="36509" y="93425"/>
                  <a:pt x="36282" y="93539"/>
                  <a:pt x="36035" y="93634"/>
                </a:cubicBezTo>
                <a:cubicBezTo>
                  <a:pt x="35599" y="93804"/>
                  <a:pt x="35144" y="93937"/>
                  <a:pt x="34689" y="93994"/>
                </a:cubicBezTo>
                <a:cubicBezTo>
                  <a:pt x="34597" y="94004"/>
                  <a:pt x="34505" y="94009"/>
                  <a:pt x="34414" y="94009"/>
                </a:cubicBezTo>
                <a:cubicBezTo>
                  <a:pt x="33623" y="94009"/>
                  <a:pt x="32889" y="93638"/>
                  <a:pt x="32566" y="92856"/>
                </a:cubicBezTo>
                <a:cubicBezTo>
                  <a:pt x="32244" y="92041"/>
                  <a:pt x="32471" y="91093"/>
                  <a:pt x="32756" y="90297"/>
                </a:cubicBezTo>
                <a:cubicBezTo>
                  <a:pt x="33362" y="88572"/>
                  <a:pt x="34234" y="86923"/>
                  <a:pt x="35125" y="85331"/>
                </a:cubicBezTo>
                <a:cubicBezTo>
                  <a:pt x="35426" y="84788"/>
                  <a:pt x="35736" y="84251"/>
                  <a:pt x="36054" y="83719"/>
                </a:cubicBezTo>
                <a:close/>
                <a:moveTo>
                  <a:pt x="43850" y="72899"/>
                </a:moveTo>
                <a:cubicBezTo>
                  <a:pt x="43926" y="74041"/>
                  <a:pt x="43988" y="75183"/>
                  <a:pt x="44035" y="76326"/>
                </a:cubicBezTo>
                <a:cubicBezTo>
                  <a:pt x="44111" y="78487"/>
                  <a:pt x="44149" y="80629"/>
                  <a:pt x="44130" y="82790"/>
                </a:cubicBezTo>
                <a:cubicBezTo>
                  <a:pt x="44111" y="83871"/>
                  <a:pt x="44092" y="84970"/>
                  <a:pt x="44054" y="86051"/>
                </a:cubicBezTo>
                <a:cubicBezTo>
                  <a:pt x="44016" y="87037"/>
                  <a:pt x="44092" y="88117"/>
                  <a:pt x="43864" y="89065"/>
                </a:cubicBezTo>
                <a:cubicBezTo>
                  <a:pt x="43789" y="89463"/>
                  <a:pt x="43599" y="89823"/>
                  <a:pt x="43334" y="90127"/>
                </a:cubicBezTo>
                <a:cubicBezTo>
                  <a:pt x="43194" y="90249"/>
                  <a:pt x="43052" y="90301"/>
                  <a:pt x="42914" y="90301"/>
                </a:cubicBezTo>
                <a:cubicBezTo>
                  <a:pt x="42585" y="90301"/>
                  <a:pt x="42287" y="90001"/>
                  <a:pt x="42139" y="89653"/>
                </a:cubicBezTo>
                <a:cubicBezTo>
                  <a:pt x="41874" y="88970"/>
                  <a:pt x="41760" y="88193"/>
                  <a:pt x="41609" y="87473"/>
                </a:cubicBezTo>
                <a:cubicBezTo>
                  <a:pt x="41324" y="86165"/>
                  <a:pt x="41021" y="84724"/>
                  <a:pt x="40149" y="83643"/>
                </a:cubicBezTo>
                <a:cubicBezTo>
                  <a:pt x="39770" y="83169"/>
                  <a:pt x="39277" y="82809"/>
                  <a:pt x="38708" y="82582"/>
                </a:cubicBezTo>
                <a:cubicBezTo>
                  <a:pt x="38695" y="82577"/>
                  <a:pt x="38683" y="82574"/>
                  <a:pt x="38671" y="82574"/>
                </a:cubicBezTo>
                <a:cubicBezTo>
                  <a:pt x="38594" y="82574"/>
                  <a:pt x="38540" y="82668"/>
                  <a:pt x="38557" y="82733"/>
                </a:cubicBezTo>
                <a:cubicBezTo>
                  <a:pt x="38917" y="84667"/>
                  <a:pt x="39277" y="86601"/>
                  <a:pt x="39618" y="88534"/>
                </a:cubicBezTo>
                <a:lnTo>
                  <a:pt x="40149" y="91397"/>
                </a:lnTo>
                <a:cubicBezTo>
                  <a:pt x="40263" y="92136"/>
                  <a:pt x="40452" y="92875"/>
                  <a:pt x="40187" y="93596"/>
                </a:cubicBezTo>
                <a:cubicBezTo>
                  <a:pt x="40092" y="93861"/>
                  <a:pt x="39921" y="94183"/>
                  <a:pt x="39618" y="94240"/>
                </a:cubicBezTo>
                <a:cubicBezTo>
                  <a:pt x="39604" y="94243"/>
                  <a:pt x="39590" y="94244"/>
                  <a:pt x="39576" y="94244"/>
                </a:cubicBezTo>
                <a:cubicBezTo>
                  <a:pt x="39294" y="94244"/>
                  <a:pt x="39081" y="93717"/>
                  <a:pt x="38955" y="93482"/>
                </a:cubicBezTo>
                <a:cubicBezTo>
                  <a:pt x="38670" y="92856"/>
                  <a:pt x="38462" y="92193"/>
                  <a:pt x="38348" y="91511"/>
                </a:cubicBezTo>
                <a:cubicBezTo>
                  <a:pt x="38083" y="90146"/>
                  <a:pt x="38045" y="88762"/>
                  <a:pt x="37855" y="87397"/>
                </a:cubicBezTo>
                <a:cubicBezTo>
                  <a:pt x="37647" y="85994"/>
                  <a:pt x="37230" y="84610"/>
                  <a:pt x="36244" y="83549"/>
                </a:cubicBezTo>
                <a:cubicBezTo>
                  <a:pt x="36227" y="83526"/>
                  <a:pt x="36203" y="83515"/>
                  <a:pt x="36178" y="83514"/>
                </a:cubicBezTo>
                <a:lnTo>
                  <a:pt x="36178" y="83514"/>
                </a:lnTo>
                <a:cubicBezTo>
                  <a:pt x="38436" y="79777"/>
                  <a:pt x="41102" y="76305"/>
                  <a:pt x="43850" y="72899"/>
                </a:cubicBezTo>
                <a:close/>
                <a:moveTo>
                  <a:pt x="124" y="0"/>
                </a:moveTo>
                <a:cubicBezTo>
                  <a:pt x="60" y="0"/>
                  <a:pt x="1" y="49"/>
                  <a:pt x="36" y="119"/>
                </a:cubicBezTo>
                <a:lnTo>
                  <a:pt x="17" y="119"/>
                </a:lnTo>
                <a:cubicBezTo>
                  <a:pt x="2955" y="8498"/>
                  <a:pt x="5989" y="16839"/>
                  <a:pt x="9135" y="25123"/>
                </a:cubicBezTo>
                <a:cubicBezTo>
                  <a:pt x="9894" y="27152"/>
                  <a:pt x="10671" y="29180"/>
                  <a:pt x="11467" y="31208"/>
                </a:cubicBezTo>
                <a:cubicBezTo>
                  <a:pt x="12168" y="33028"/>
                  <a:pt x="12794" y="34905"/>
                  <a:pt x="13647" y="36649"/>
                </a:cubicBezTo>
                <a:cubicBezTo>
                  <a:pt x="14292" y="37976"/>
                  <a:pt x="15221" y="39246"/>
                  <a:pt x="16623" y="39796"/>
                </a:cubicBezTo>
                <a:cubicBezTo>
                  <a:pt x="17283" y="40054"/>
                  <a:pt x="17979" y="40142"/>
                  <a:pt x="18690" y="40142"/>
                </a:cubicBezTo>
                <a:cubicBezTo>
                  <a:pt x="19959" y="40142"/>
                  <a:pt x="21272" y="39862"/>
                  <a:pt x="22500" y="39777"/>
                </a:cubicBezTo>
                <a:cubicBezTo>
                  <a:pt x="23246" y="39726"/>
                  <a:pt x="23995" y="39701"/>
                  <a:pt x="24747" y="39701"/>
                </a:cubicBezTo>
                <a:cubicBezTo>
                  <a:pt x="26249" y="39701"/>
                  <a:pt x="27757" y="39802"/>
                  <a:pt x="29249" y="40004"/>
                </a:cubicBezTo>
                <a:cubicBezTo>
                  <a:pt x="31106" y="40270"/>
                  <a:pt x="33021" y="40668"/>
                  <a:pt x="34727" y="41502"/>
                </a:cubicBezTo>
                <a:cubicBezTo>
                  <a:pt x="36433" y="42317"/>
                  <a:pt x="37836" y="43682"/>
                  <a:pt x="38708" y="45350"/>
                </a:cubicBezTo>
                <a:cubicBezTo>
                  <a:pt x="39580" y="46981"/>
                  <a:pt x="40054" y="48782"/>
                  <a:pt x="40471" y="50545"/>
                </a:cubicBezTo>
                <a:cubicBezTo>
                  <a:pt x="42179" y="57664"/>
                  <a:pt x="43282" y="64918"/>
                  <a:pt x="43803" y="72216"/>
                </a:cubicBezTo>
                <a:lnTo>
                  <a:pt x="43803" y="72216"/>
                </a:lnTo>
                <a:cubicBezTo>
                  <a:pt x="43494" y="72599"/>
                  <a:pt x="43186" y="72983"/>
                  <a:pt x="42879" y="73369"/>
                </a:cubicBezTo>
                <a:cubicBezTo>
                  <a:pt x="40831" y="75966"/>
                  <a:pt x="38822" y="78601"/>
                  <a:pt x="37021" y="81387"/>
                </a:cubicBezTo>
                <a:cubicBezTo>
                  <a:pt x="35277" y="84098"/>
                  <a:pt x="33571" y="87018"/>
                  <a:pt x="32471" y="90070"/>
                </a:cubicBezTo>
                <a:cubicBezTo>
                  <a:pt x="31997" y="91359"/>
                  <a:pt x="31770" y="93198"/>
                  <a:pt x="33154" y="94013"/>
                </a:cubicBezTo>
                <a:cubicBezTo>
                  <a:pt x="33534" y="94235"/>
                  <a:pt x="33946" y="94326"/>
                  <a:pt x="34367" y="94326"/>
                </a:cubicBezTo>
                <a:cubicBezTo>
                  <a:pt x="35456" y="94326"/>
                  <a:pt x="36609" y="93717"/>
                  <a:pt x="37457" y="93198"/>
                </a:cubicBezTo>
                <a:cubicBezTo>
                  <a:pt x="37514" y="93160"/>
                  <a:pt x="37533" y="93103"/>
                  <a:pt x="37514" y="93046"/>
                </a:cubicBezTo>
                <a:cubicBezTo>
                  <a:pt x="36725" y="90076"/>
                  <a:pt x="36309" y="87016"/>
                  <a:pt x="36300" y="83937"/>
                </a:cubicBezTo>
                <a:lnTo>
                  <a:pt x="36300" y="83937"/>
                </a:lnTo>
                <a:cubicBezTo>
                  <a:pt x="38208" y="86250"/>
                  <a:pt x="37579" y="89653"/>
                  <a:pt x="38348" y="92383"/>
                </a:cubicBezTo>
                <a:cubicBezTo>
                  <a:pt x="38500" y="93065"/>
                  <a:pt x="38803" y="93710"/>
                  <a:pt x="39201" y="94297"/>
                </a:cubicBezTo>
                <a:cubicBezTo>
                  <a:pt x="39289" y="94413"/>
                  <a:pt x="39407" y="94460"/>
                  <a:pt x="39532" y="94460"/>
                </a:cubicBezTo>
                <a:cubicBezTo>
                  <a:pt x="39756" y="94460"/>
                  <a:pt x="40003" y="94309"/>
                  <a:pt x="40149" y="94127"/>
                </a:cubicBezTo>
                <a:cubicBezTo>
                  <a:pt x="40490" y="93728"/>
                  <a:pt x="40566" y="93103"/>
                  <a:pt x="40547" y="92591"/>
                </a:cubicBezTo>
                <a:cubicBezTo>
                  <a:pt x="40509" y="91681"/>
                  <a:pt x="40244" y="90752"/>
                  <a:pt x="40092" y="89861"/>
                </a:cubicBezTo>
                <a:cubicBezTo>
                  <a:pt x="39670" y="87551"/>
                  <a:pt x="39266" y="85241"/>
                  <a:pt x="38846" y="82914"/>
                </a:cubicBezTo>
                <a:lnTo>
                  <a:pt x="38846" y="82914"/>
                </a:lnTo>
                <a:cubicBezTo>
                  <a:pt x="40217" y="83575"/>
                  <a:pt x="40753" y="85091"/>
                  <a:pt x="41116" y="86487"/>
                </a:cubicBezTo>
                <a:cubicBezTo>
                  <a:pt x="41305" y="87245"/>
                  <a:pt x="41438" y="88022"/>
                  <a:pt x="41628" y="88781"/>
                </a:cubicBezTo>
                <a:cubicBezTo>
                  <a:pt x="41760" y="89349"/>
                  <a:pt x="41874" y="90146"/>
                  <a:pt x="42443" y="90468"/>
                </a:cubicBezTo>
                <a:cubicBezTo>
                  <a:pt x="42589" y="90550"/>
                  <a:pt x="42735" y="90587"/>
                  <a:pt x="42876" y="90587"/>
                </a:cubicBezTo>
                <a:cubicBezTo>
                  <a:pt x="43193" y="90587"/>
                  <a:pt x="43484" y="90402"/>
                  <a:pt x="43694" y="90127"/>
                </a:cubicBezTo>
                <a:cubicBezTo>
                  <a:pt x="44168" y="89539"/>
                  <a:pt x="44225" y="88781"/>
                  <a:pt x="44263" y="88060"/>
                </a:cubicBezTo>
                <a:cubicBezTo>
                  <a:pt x="44376" y="85842"/>
                  <a:pt x="44433" y="83624"/>
                  <a:pt x="44433" y="81425"/>
                </a:cubicBezTo>
                <a:cubicBezTo>
                  <a:pt x="44433" y="78462"/>
                  <a:pt x="44333" y="75502"/>
                  <a:pt x="44134" y="72549"/>
                </a:cubicBezTo>
                <a:lnTo>
                  <a:pt x="44134" y="72549"/>
                </a:lnTo>
                <a:cubicBezTo>
                  <a:pt x="45525" y="70831"/>
                  <a:pt x="46934" y="69129"/>
                  <a:pt x="48319" y="67416"/>
                </a:cubicBezTo>
                <a:cubicBezTo>
                  <a:pt x="50916" y="64213"/>
                  <a:pt x="53457" y="60952"/>
                  <a:pt x="55694" y="57464"/>
                </a:cubicBezTo>
                <a:cubicBezTo>
                  <a:pt x="55812" y="57293"/>
                  <a:pt x="55657" y="57122"/>
                  <a:pt x="55493" y="57122"/>
                </a:cubicBezTo>
                <a:cubicBezTo>
                  <a:pt x="55421" y="57122"/>
                  <a:pt x="55348" y="57155"/>
                  <a:pt x="55295" y="57236"/>
                </a:cubicBezTo>
                <a:cubicBezTo>
                  <a:pt x="51966" y="62402"/>
                  <a:pt x="47953" y="67087"/>
                  <a:pt x="44086" y="71866"/>
                </a:cubicBezTo>
                <a:lnTo>
                  <a:pt x="44086" y="71866"/>
                </a:lnTo>
                <a:cubicBezTo>
                  <a:pt x="43682" y="66321"/>
                  <a:pt x="42926" y="60806"/>
                  <a:pt x="41817" y="55360"/>
                </a:cubicBezTo>
                <a:cubicBezTo>
                  <a:pt x="41400" y="53255"/>
                  <a:pt x="40945" y="51132"/>
                  <a:pt x="40376" y="49066"/>
                </a:cubicBezTo>
                <a:cubicBezTo>
                  <a:pt x="39921" y="47379"/>
                  <a:pt x="39315" y="45673"/>
                  <a:pt x="38310" y="44213"/>
                </a:cubicBezTo>
                <a:cubicBezTo>
                  <a:pt x="36130" y="41104"/>
                  <a:pt x="32301" y="40175"/>
                  <a:pt x="28737" y="39739"/>
                </a:cubicBezTo>
                <a:cubicBezTo>
                  <a:pt x="27406" y="39567"/>
                  <a:pt x="26076" y="39485"/>
                  <a:pt x="24745" y="39485"/>
                </a:cubicBezTo>
                <a:cubicBezTo>
                  <a:pt x="23877" y="39485"/>
                  <a:pt x="23008" y="39520"/>
                  <a:pt x="22140" y="39587"/>
                </a:cubicBezTo>
                <a:cubicBezTo>
                  <a:pt x="21041" y="39680"/>
                  <a:pt x="19854" y="39911"/>
                  <a:pt x="18707" y="39911"/>
                </a:cubicBezTo>
                <a:cubicBezTo>
                  <a:pt x="17736" y="39911"/>
                  <a:pt x="16794" y="39745"/>
                  <a:pt x="15960" y="39189"/>
                </a:cubicBezTo>
                <a:cubicBezTo>
                  <a:pt x="14519" y="38204"/>
                  <a:pt x="13780" y="36479"/>
                  <a:pt x="13173" y="34924"/>
                </a:cubicBezTo>
                <a:cubicBezTo>
                  <a:pt x="12339" y="32820"/>
                  <a:pt x="11543" y="30735"/>
                  <a:pt x="10728" y="28630"/>
                </a:cubicBezTo>
                <a:cubicBezTo>
                  <a:pt x="7505" y="20194"/>
                  <a:pt x="4377" y="11721"/>
                  <a:pt x="1344" y="3228"/>
                </a:cubicBezTo>
                <a:cubicBezTo>
                  <a:pt x="965" y="2166"/>
                  <a:pt x="586" y="1124"/>
                  <a:pt x="226" y="62"/>
                </a:cubicBezTo>
                <a:cubicBezTo>
                  <a:pt x="204" y="19"/>
                  <a:pt x="163" y="0"/>
                  <a:pt x="124" y="0"/>
                </a:cubicBezTo>
                <a:close/>
              </a:path>
            </a:pathLst>
          </a:custGeom>
          <a:solidFill>
            <a:srgbClr val="1C5F6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pic>
        <p:nvPicPr>
          <p:cNvPr id="1535" name="Google Shape;1535;p25"/>
          <p:cNvPicPr preferRelativeResize="0"/>
          <p:nvPr/>
        </p:nvPicPr>
        <p:blipFill>
          <a:blip r:embed="rId4">
            <a:alphaModFix amt="74000"/>
          </a:blip>
          <a:stretch>
            <a:fillRect/>
          </a:stretch>
        </p:blipFill>
        <p:spPr>
          <a:xfrm rot="7675040">
            <a:off x="3559889" y="-2021551"/>
            <a:ext cx="3859836" cy="3457769"/>
          </a:xfrm>
          <a:prstGeom prst="rect">
            <a:avLst/>
          </a:prstGeom>
          <a:noFill/>
          <a:ln>
            <a:noFill/>
          </a:ln>
        </p:spPr>
      </p:pic>
      <p:pic>
        <p:nvPicPr>
          <p:cNvPr id="1536" name="Google Shape;1536;p25"/>
          <p:cNvPicPr preferRelativeResize="0"/>
          <p:nvPr/>
        </p:nvPicPr>
        <p:blipFill>
          <a:blip r:embed="rId5">
            <a:alphaModFix amt="74000"/>
          </a:blip>
          <a:stretch>
            <a:fillRect/>
          </a:stretch>
        </p:blipFill>
        <p:spPr>
          <a:xfrm rot="-9631575" flipH="1">
            <a:off x="-2004313" y="-1640565"/>
            <a:ext cx="3859832" cy="3457765"/>
          </a:xfrm>
          <a:prstGeom prst="rect">
            <a:avLst/>
          </a:prstGeom>
          <a:noFill/>
          <a:ln>
            <a:noFill/>
          </a:ln>
        </p:spPr>
      </p:pic>
    </p:spTree>
    <p:extLst>
      <p:ext uri="{BB962C8B-B14F-4D97-AF65-F5344CB8AC3E}">
        <p14:creationId xmlns:p14="http://schemas.microsoft.com/office/powerpoint/2010/main" val="236367560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1537"/>
        <p:cNvGrpSpPr/>
        <p:nvPr/>
      </p:nvGrpSpPr>
      <p:grpSpPr>
        <a:xfrm>
          <a:off x="0" y="0"/>
          <a:ext cx="0" cy="0"/>
          <a:chOff x="0" y="0"/>
          <a:chExt cx="0" cy="0"/>
        </a:xfrm>
      </p:grpSpPr>
      <p:sp>
        <p:nvSpPr>
          <p:cNvPr id="1538" name="Google Shape;1538;p26"/>
          <p:cNvSpPr txBox="1">
            <a:spLocks noGrp="1"/>
          </p:cNvSpPr>
          <p:nvPr>
            <p:ph type="subTitle" idx="1"/>
          </p:nvPr>
        </p:nvSpPr>
        <p:spPr>
          <a:xfrm>
            <a:off x="725367" y="4160508"/>
            <a:ext cx="3048000" cy="635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sz="2133">
                <a:latin typeface="Overpass Black"/>
                <a:ea typeface="Overpass Black"/>
                <a:cs typeface="Overpass Black"/>
                <a:sym typeface="Overpass Black"/>
              </a:defRPr>
            </a:lvl1pPr>
            <a:lvl2pPr lvl="1" algn="ctr" rtl="0">
              <a:lnSpc>
                <a:spcPct val="100000"/>
              </a:lnSpc>
              <a:spcBef>
                <a:spcPts val="0"/>
              </a:spcBef>
              <a:spcAft>
                <a:spcPts val="0"/>
              </a:spcAft>
              <a:buNone/>
              <a:defRPr sz="2133">
                <a:latin typeface="Overpass Black"/>
                <a:ea typeface="Overpass Black"/>
                <a:cs typeface="Overpass Black"/>
                <a:sym typeface="Overpass Black"/>
              </a:defRPr>
            </a:lvl2pPr>
            <a:lvl3pPr lvl="2" algn="ctr" rtl="0">
              <a:lnSpc>
                <a:spcPct val="100000"/>
              </a:lnSpc>
              <a:spcBef>
                <a:spcPts val="0"/>
              </a:spcBef>
              <a:spcAft>
                <a:spcPts val="0"/>
              </a:spcAft>
              <a:buNone/>
              <a:defRPr sz="2133">
                <a:latin typeface="Overpass Black"/>
                <a:ea typeface="Overpass Black"/>
                <a:cs typeface="Overpass Black"/>
                <a:sym typeface="Overpass Black"/>
              </a:defRPr>
            </a:lvl3pPr>
            <a:lvl4pPr lvl="3" algn="ctr" rtl="0">
              <a:lnSpc>
                <a:spcPct val="100000"/>
              </a:lnSpc>
              <a:spcBef>
                <a:spcPts val="0"/>
              </a:spcBef>
              <a:spcAft>
                <a:spcPts val="0"/>
              </a:spcAft>
              <a:buNone/>
              <a:defRPr sz="2133">
                <a:latin typeface="Overpass Black"/>
                <a:ea typeface="Overpass Black"/>
                <a:cs typeface="Overpass Black"/>
                <a:sym typeface="Overpass Black"/>
              </a:defRPr>
            </a:lvl4pPr>
            <a:lvl5pPr lvl="4" algn="ctr" rtl="0">
              <a:lnSpc>
                <a:spcPct val="100000"/>
              </a:lnSpc>
              <a:spcBef>
                <a:spcPts val="0"/>
              </a:spcBef>
              <a:spcAft>
                <a:spcPts val="0"/>
              </a:spcAft>
              <a:buNone/>
              <a:defRPr sz="2133">
                <a:latin typeface="Overpass Black"/>
                <a:ea typeface="Overpass Black"/>
                <a:cs typeface="Overpass Black"/>
                <a:sym typeface="Overpass Black"/>
              </a:defRPr>
            </a:lvl5pPr>
            <a:lvl6pPr lvl="5" algn="ctr" rtl="0">
              <a:lnSpc>
                <a:spcPct val="100000"/>
              </a:lnSpc>
              <a:spcBef>
                <a:spcPts val="0"/>
              </a:spcBef>
              <a:spcAft>
                <a:spcPts val="0"/>
              </a:spcAft>
              <a:buNone/>
              <a:defRPr sz="2133">
                <a:latin typeface="Overpass Black"/>
                <a:ea typeface="Overpass Black"/>
                <a:cs typeface="Overpass Black"/>
                <a:sym typeface="Overpass Black"/>
              </a:defRPr>
            </a:lvl6pPr>
            <a:lvl7pPr lvl="6" algn="ctr" rtl="0">
              <a:lnSpc>
                <a:spcPct val="100000"/>
              </a:lnSpc>
              <a:spcBef>
                <a:spcPts val="0"/>
              </a:spcBef>
              <a:spcAft>
                <a:spcPts val="0"/>
              </a:spcAft>
              <a:buNone/>
              <a:defRPr sz="2133">
                <a:latin typeface="Overpass Black"/>
                <a:ea typeface="Overpass Black"/>
                <a:cs typeface="Overpass Black"/>
                <a:sym typeface="Overpass Black"/>
              </a:defRPr>
            </a:lvl7pPr>
            <a:lvl8pPr lvl="7" algn="ctr" rtl="0">
              <a:lnSpc>
                <a:spcPct val="100000"/>
              </a:lnSpc>
              <a:spcBef>
                <a:spcPts val="0"/>
              </a:spcBef>
              <a:spcAft>
                <a:spcPts val="0"/>
              </a:spcAft>
              <a:buNone/>
              <a:defRPr sz="2133">
                <a:latin typeface="Overpass Black"/>
                <a:ea typeface="Overpass Black"/>
                <a:cs typeface="Overpass Black"/>
                <a:sym typeface="Overpass Black"/>
              </a:defRPr>
            </a:lvl8pPr>
            <a:lvl9pPr lvl="8" algn="ctr" rtl="0">
              <a:lnSpc>
                <a:spcPct val="100000"/>
              </a:lnSpc>
              <a:spcBef>
                <a:spcPts val="0"/>
              </a:spcBef>
              <a:spcAft>
                <a:spcPts val="0"/>
              </a:spcAft>
              <a:buNone/>
              <a:defRPr sz="2133">
                <a:latin typeface="Overpass Black"/>
                <a:ea typeface="Overpass Black"/>
                <a:cs typeface="Overpass Black"/>
                <a:sym typeface="Overpass Black"/>
              </a:defRPr>
            </a:lvl9pPr>
          </a:lstStyle>
          <a:p>
            <a:endParaRPr/>
          </a:p>
        </p:txBody>
      </p:sp>
      <p:sp>
        <p:nvSpPr>
          <p:cNvPr id="1539" name="Google Shape;1539;p26"/>
          <p:cNvSpPr txBox="1">
            <a:spLocks noGrp="1"/>
          </p:cNvSpPr>
          <p:nvPr>
            <p:ph type="subTitle" idx="2"/>
          </p:nvPr>
        </p:nvSpPr>
        <p:spPr>
          <a:xfrm>
            <a:off x="725367" y="4572793"/>
            <a:ext cx="3048000" cy="112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a:lvl1pPr>
            <a:lvl2pPr lvl="1" algn="ctr" rtl="0">
              <a:lnSpc>
                <a:spcPct val="100000"/>
              </a:lnSpc>
              <a:spcBef>
                <a:spcPts val="0"/>
              </a:spcBef>
              <a:spcAft>
                <a:spcPts val="0"/>
              </a:spcAft>
              <a:buNone/>
              <a:defRPr/>
            </a:lvl2pPr>
            <a:lvl3pPr lvl="2" algn="ctr" rtl="0">
              <a:lnSpc>
                <a:spcPct val="100000"/>
              </a:lnSpc>
              <a:spcBef>
                <a:spcPts val="0"/>
              </a:spcBef>
              <a:spcAft>
                <a:spcPts val="0"/>
              </a:spcAft>
              <a:buNone/>
              <a:defRPr/>
            </a:lvl3pPr>
            <a:lvl4pPr lvl="3" algn="ctr" rtl="0">
              <a:lnSpc>
                <a:spcPct val="100000"/>
              </a:lnSpc>
              <a:spcBef>
                <a:spcPts val="0"/>
              </a:spcBef>
              <a:spcAft>
                <a:spcPts val="0"/>
              </a:spcAft>
              <a:buNone/>
              <a:defRPr/>
            </a:lvl4pPr>
            <a:lvl5pPr lvl="4" algn="ctr" rtl="0">
              <a:lnSpc>
                <a:spcPct val="100000"/>
              </a:lnSpc>
              <a:spcBef>
                <a:spcPts val="0"/>
              </a:spcBef>
              <a:spcAft>
                <a:spcPts val="0"/>
              </a:spcAft>
              <a:buNone/>
              <a:defRPr/>
            </a:lvl5pPr>
            <a:lvl6pPr lvl="5" algn="ctr" rtl="0">
              <a:lnSpc>
                <a:spcPct val="100000"/>
              </a:lnSpc>
              <a:spcBef>
                <a:spcPts val="0"/>
              </a:spcBef>
              <a:spcAft>
                <a:spcPts val="0"/>
              </a:spcAft>
              <a:buNone/>
              <a:defRPr/>
            </a:lvl6pPr>
            <a:lvl7pPr lvl="6" algn="ctr" rtl="0">
              <a:lnSpc>
                <a:spcPct val="100000"/>
              </a:lnSpc>
              <a:spcBef>
                <a:spcPts val="0"/>
              </a:spcBef>
              <a:spcAft>
                <a:spcPts val="0"/>
              </a:spcAft>
              <a:buNone/>
              <a:defRPr/>
            </a:lvl7pPr>
            <a:lvl8pPr lvl="7" algn="ctr" rtl="0">
              <a:lnSpc>
                <a:spcPct val="100000"/>
              </a:lnSpc>
              <a:spcBef>
                <a:spcPts val="0"/>
              </a:spcBef>
              <a:spcAft>
                <a:spcPts val="0"/>
              </a:spcAft>
              <a:buNone/>
              <a:defRPr/>
            </a:lvl8pPr>
            <a:lvl9pPr lvl="8" algn="ctr" rtl="0">
              <a:lnSpc>
                <a:spcPct val="100000"/>
              </a:lnSpc>
              <a:spcBef>
                <a:spcPts val="0"/>
              </a:spcBef>
              <a:spcAft>
                <a:spcPts val="0"/>
              </a:spcAft>
              <a:buNone/>
              <a:defRPr/>
            </a:lvl9pPr>
          </a:lstStyle>
          <a:p>
            <a:endParaRPr/>
          </a:p>
        </p:txBody>
      </p:sp>
      <p:sp>
        <p:nvSpPr>
          <p:cNvPr id="1540" name="Google Shape;1540;p26"/>
          <p:cNvSpPr txBox="1">
            <a:spLocks noGrp="1"/>
          </p:cNvSpPr>
          <p:nvPr>
            <p:ph type="subTitle" idx="3"/>
          </p:nvPr>
        </p:nvSpPr>
        <p:spPr>
          <a:xfrm>
            <a:off x="4196373" y="4160508"/>
            <a:ext cx="3290000" cy="635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sz="2133">
                <a:latin typeface="Overpass Black"/>
                <a:ea typeface="Overpass Black"/>
                <a:cs typeface="Overpass Black"/>
                <a:sym typeface="Overpass Black"/>
              </a:defRPr>
            </a:lvl1pPr>
            <a:lvl2pPr lvl="1" algn="ctr" rtl="0">
              <a:lnSpc>
                <a:spcPct val="100000"/>
              </a:lnSpc>
              <a:spcBef>
                <a:spcPts val="0"/>
              </a:spcBef>
              <a:spcAft>
                <a:spcPts val="0"/>
              </a:spcAft>
              <a:buNone/>
              <a:defRPr sz="2133">
                <a:latin typeface="Overpass Black"/>
                <a:ea typeface="Overpass Black"/>
                <a:cs typeface="Overpass Black"/>
                <a:sym typeface="Overpass Black"/>
              </a:defRPr>
            </a:lvl2pPr>
            <a:lvl3pPr lvl="2" algn="ctr" rtl="0">
              <a:lnSpc>
                <a:spcPct val="100000"/>
              </a:lnSpc>
              <a:spcBef>
                <a:spcPts val="0"/>
              </a:spcBef>
              <a:spcAft>
                <a:spcPts val="0"/>
              </a:spcAft>
              <a:buNone/>
              <a:defRPr sz="2133">
                <a:latin typeface="Overpass Black"/>
                <a:ea typeface="Overpass Black"/>
                <a:cs typeface="Overpass Black"/>
                <a:sym typeface="Overpass Black"/>
              </a:defRPr>
            </a:lvl3pPr>
            <a:lvl4pPr lvl="3" algn="ctr" rtl="0">
              <a:lnSpc>
                <a:spcPct val="100000"/>
              </a:lnSpc>
              <a:spcBef>
                <a:spcPts val="0"/>
              </a:spcBef>
              <a:spcAft>
                <a:spcPts val="0"/>
              </a:spcAft>
              <a:buNone/>
              <a:defRPr sz="2133">
                <a:latin typeface="Overpass Black"/>
                <a:ea typeface="Overpass Black"/>
                <a:cs typeface="Overpass Black"/>
                <a:sym typeface="Overpass Black"/>
              </a:defRPr>
            </a:lvl4pPr>
            <a:lvl5pPr lvl="4" algn="ctr" rtl="0">
              <a:lnSpc>
                <a:spcPct val="100000"/>
              </a:lnSpc>
              <a:spcBef>
                <a:spcPts val="0"/>
              </a:spcBef>
              <a:spcAft>
                <a:spcPts val="0"/>
              </a:spcAft>
              <a:buNone/>
              <a:defRPr sz="2133">
                <a:latin typeface="Overpass Black"/>
                <a:ea typeface="Overpass Black"/>
                <a:cs typeface="Overpass Black"/>
                <a:sym typeface="Overpass Black"/>
              </a:defRPr>
            </a:lvl5pPr>
            <a:lvl6pPr lvl="5" algn="ctr" rtl="0">
              <a:lnSpc>
                <a:spcPct val="100000"/>
              </a:lnSpc>
              <a:spcBef>
                <a:spcPts val="0"/>
              </a:spcBef>
              <a:spcAft>
                <a:spcPts val="0"/>
              </a:spcAft>
              <a:buNone/>
              <a:defRPr sz="2133">
                <a:latin typeface="Overpass Black"/>
                <a:ea typeface="Overpass Black"/>
                <a:cs typeface="Overpass Black"/>
                <a:sym typeface="Overpass Black"/>
              </a:defRPr>
            </a:lvl6pPr>
            <a:lvl7pPr lvl="6" algn="ctr" rtl="0">
              <a:lnSpc>
                <a:spcPct val="100000"/>
              </a:lnSpc>
              <a:spcBef>
                <a:spcPts val="0"/>
              </a:spcBef>
              <a:spcAft>
                <a:spcPts val="0"/>
              </a:spcAft>
              <a:buNone/>
              <a:defRPr sz="2133">
                <a:latin typeface="Overpass Black"/>
                <a:ea typeface="Overpass Black"/>
                <a:cs typeface="Overpass Black"/>
                <a:sym typeface="Overpass Black"/>
              </a:defRPr>
            </a:lvl7pPr>
            <a:lvl8pPr lvl="7" algn="ctr" rtl="0">
              <a:lnSpc>
                <a:spcPct val="100000"/>
              </a:lnSpc>
              <a:spcBef>
                <a:spcPts val="0"/>
              </a:spcBef>
              <a:spcAft>
                <a:spcPts val="0"/>
              </a:spcAft>
              <a:buNone/>
              <a:defRPr sz="2133">
                <a:latin typeface="Overpass Black"/>
                <a:ea typeface="Overpass Black"/>
                <a:cs typeface="Overpass Black"/>
                <a:sym typeface="Overpass Black"/>
              </a:defRPr>
            </a:lvl8pPr>
            <a:lvl9pPr lvl="8" algn="ctr" rtl="0">
              <a:lnSpc>
                <a:spcPct val="100000"/>
              </a:lnSpc>
              <a:spcBef>
                <a:spcPts val="0"/>
              </a:spcBef>
              <a:spcAft>
                <a:spcPts val="0"/>
              </a:spcAft>
              <a:buNone/>
              <a:defRPr sz="2133">
                <a:latin typeface="Overpass Black"/>
                <a:ea typeface="Overpass Black"/>
                <a:cs typeface="Overpass Black"/>
                <a:sym typeface="Overpass Black"/>
              </a:defRPr>
            </a:lvl9pPr>
          </a:lstStyle>
          <a:p>
            <a:endParaRPr/>
          </a:p>
        </p:txBody>
      </p:sp>
      <p:sp>
        <p:nvSpPr>
          <p:cNvPr id="1541" name="Google Shape;1541;p26"/>
          <p:cNvSpPr txBox="1">
            <a:spLocks noGrp="1"/>
          </p:cNvSpPr>
          <p:nvPr>
            <p:ph type="subTitle" idx="4"/>
          </p:nvPr>
        </p:nvSpPr>
        <p:spPr>
          <a:xfrm>
            <a:off x="4317373" y="4572793"/>
            <a:ext cx="3048000" cy="112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a:lvl1pPr>
            <a:lvl2pPr lvl="1" algn="ctr" rtl="0">
              <a:lnSpc>
                <a:spcPct val="100000"/>
              </a:lnSpc>
              <a:spcBef>
                <a:spcPts val="0"/>
              </a:spcBef>
              <a:spcAft>
                <a:spcPts val="0"/>
              </a:spcAft>
              <a:buNone/>
              <a:defRPr/>
            </a:lvl2pPr>
            <a:lvl3pPr lvl="2" algn="ctr" rtl="0">
              <a:lnSpc>
                <a:spcPct val="100000"/>
              </a:lnSpc>
              <a:spcBef>
                <a:spcPts val="0"/>
              </a:spcBef>
              <a:spcAft>
                <a:spcPts val="0"/>
              </a:spcAft>
              <a:buNone/>
              <a:defRPr/>
            </a:lvl3pPr>
            <a:lvl4pPr lvl="3" algn="ctr" rtl="0">
              <a:lnSpc>
                <a:spcPct val="100000"/>
              </a:lnSpc>
              <a:spcBef>
                <a:spcPts val="0"/>
              </a:spcBef>
              <a:spcAft>
                <a:spcPts val="0"/>
              </a:spcAft>
              <a:buNone/>
              <a:defRPr/>
            </a:lvl4pPr>
            <a:lvl5pPr lvl="4" algn="ctr" rtl="0">
              <a:lnSpc>
                <a:spcPct val="100000"/>
              </a:lnSpc>
              <a:spcBef>
                <a:spcPts val="0"/>
              </a:spcBef>
              <a:spcAft>
                <a:spcPts val="0"/>
              </a:spcAft>
              <a:buNone/>
              <a:defRPr/>
            </a:lvl5pPr>
            <a:lvl6pPr lvl="5" algn="ctr" rtl="0">
              <a:lnSpc>
                <a:spcPct val="100000"/>
              </a:lnSpc>
              <a:spcBef>
                <a:spcPts val="0"/>
              </a:spcBef>
              <a:spcAft>
                <a:spcPts val="0"/>
              </a:spcAft>
              <a:buNone/>
              <a:defRPr/>
            </a:lvl6pPr>
            <a:lvl7pPr lvl="6" algn="ctr" rtl="0">
              <a:lnSpc>
                <a:spcPct val="100000"/>
              </a:lnSpc>
              <a:spcBef>
                <a:spcPts val="0"/>
              </a:spcBef>
              <a:spcAft>
                <a:spcPts val="0"/>
              </a:spcAft>
              <a:buNone/>
              <a:defRPr/>
            </a:lvl7pPr>
            <a:lvl8pPr lvl="7" algn="ctr" rtl="0">
              <a:lnSpc>
                <a:spcPct val="100000"/>
              </a:lnSpc>
              <a:spcBef>
                <a:spcPts val="0"/>
              </a:spcBef>
              <a:spcAft>
                <a:spcPts val="0"/>
              </a:spcAft>
              <a:buNone/>
              <a:defRPr/>
            </a:lvl8pPr>
            <a:lvl9pPr lvl="8" algn="ctr" rtl="0">
              <a:lnSpc>
                <a:spcPct val="100000"/>
              </a:lnSpc>
              <a:spcBef>
                <a:spcPts val="0"/>
              </a:spcBef>
              <a:spcAft>
                <a:spcPts val="0"/>
              </a:spcAft>
              <a:buNone/>
              <a:defRPr/>
            </a:lvl9pPr>
          </a:lstStyle>
          <a:p>
            <a:endParaRPr/>
          </a:p>
        </p:txBody>
      </p:sp>
      <p:sp>
        <p:nvSpPr>
          <p:cNvPr id="1542" name="Google Shape;1542;p26"/>
          <p:cNvSpPr txBox="1">
            <a:spLocks noGrp="1"/>
          </p:cNvSpPr>
          <p:nvPr>
            <p:ph type="subTitle" idx="5"/>
          </p:nvPr>
        </p:nvSpPr>
        <p:spPr>
          <a:xfrm>
            <a:off x="7712868" y="4160508"/>
            <a:ext cx="3290000" cy="635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sz="2133">
                <a:latin typeface="Overpass Black"/>
                <a:ea typeface="Overpass Black"/>
                <a:cs typeface="Overpass Black"/>
                <a:sym typeface="Overpass Black"/>
              </a:defRPr>
            </a:lvl1pPr>
            <a:lvl2pPr lvl="1" algn="ctr" rtl="0">
              <a:lnSpc>
                <a:spcPct val="100000"/>
              </a:lnSpc>
              <a:spcBef>
                <a:spcPts val="0"/>
              </a:spcBef>
              <a:spcAft>
                <a:spcPts val="0"/>
              </a:spcAft>
              <a:buNone/>
              <a:defRPr sz="2133">
                <a:latin typeface="Overpass Black"/>
                <a:ea typeface="Overpass Black"/>
                <a:cs typeface="Overpass Black"/>
                <a:sym typeface="Overpass Black"/>
              </a:defRPr>
            </a:lvl2pPr>
            <a:lvl3pPr lvl="2" algn="ctr" rtl="0">
              <a:lnSpc>
                <a:spcPct val="100000"/>
              </a:lnSpc>
              <a:spcBef>
                <a:spcPts val="0"/>
              </a:spcBef>
              <a:spcAft>
                <a:spcPts val="0"/>
              </a:spcAft>
              <a:buNone/>
              <a:defRPr sz="2133">
                <a:latin typeface="Overpass Black"/>
                <a:ea typeface="Overpass Black"/>
                <a:cs typeface="Overpass Black"/>
                <a:sym typeface="Overpass Black"/>
              </a:defRPr>
            </a:lvl3pPr>
            <a:lvl4pPr lvl="3" algn="ctr" rtl="0">
              <a:lnSpc>
                <a:spcPct val="100000"/>
              </a:lnSpc>
              <a:spcBef>
                <a:spcPts val="0"/>
              </a:spcBef>
              <a:spcAft>
                <a:spcPts val="0"/>
              </a:spcAft>
              <a:buNone/>
              <a:defRPr sz="2133">
                <a:latin typeface="Overpass Black"/>
                <a:ea typeface="Overpass Black"/>
                <a:cs typeface="Overpass Black"/>
                <a:sym typeface="Overpass Black"/>
              </a:defRPr>
            </a:lvl4pPr>
            <a:lvl5pPr lvl="4" algn="ctr" rtl="0">
              <a:lnSpc>
                <a:spcPct val="100000"/>
              </a:lnSpc>
              <a:spcBef>
                <a:spcPts val="0"/>
              </a:spcBef>
              <a:spcAft>
                <a:spcPts val="0"/>
              </a:spcAft>
              <a:buNone/>
              <a:defRPr sz="2133">
                <a:latin typeface="Overpass Black"/>
                <a:ea typeface="Overpass Black"/>
                <a:cs typeface="Overpass Black"/>
                <a:sym typeface="Overpass Black"/>
              </a:defRPr>
            </a:lvl5pPr>
            <a:lvl6pPr lvl="5" algn="ctr" rtl="0">
              <a:lnSpc>
                <a:spcPct val="100000"/>
              </a:lnSpc>
              <a:spcBef>
                <a:spcPts val="0"/>
              </a:spcBef>
              <a:spcAft>
                <a:spcPts val="0"/>
              </a:spcAft>
              <a:buNone/>
              <a:defRPr sz="2133">
                <a:latin typeface="Overpass Black"/>
                <a:ea typeface="Overpass Black"/>
                <a:cs typeface="Overpass Black"/>
                <a:sym typeface="Overpass Black"/>
              </a:defRPr>
            </a:lvl6pPr>
            <a:lvl7pPr lvl="6" algn="ctr" rtl="0">
              <a:lnSpc>
                <a:spcPct val="100000"/>
              </a:lnSpc>
              <a:spcBef>
                <a:spcPts val="0"/>
              </a:spcBef>
              <a:spcAft>
                <a:spcPts val="0"/>
              </a:spcAft>
              <a:buNone/>
              <a:defRPr sz="2133">
                <a:latin typeface="Overpass Black"/>
                <a:ea typeface="Overpass Black"/>
                <a:cs typeface="Overpass Black"/>
                <a:sym typeface="Overpass Black"/>
              </a:defRPr>
            </a:lvl7pPr>
            <a:lvl8pPr lvl="7" algn="ctr" rtl="0">
              <a:lnSpc>
                <a:spcPct val="100000"/>
              </a:lnSpc>
              <a:spcBef>
                <a:spcPts val="0"/>
              </a:spcBef>
              <a:spcAft>
                <a:spcPts val="0"/>
              </a:spcAft>
              <a:buNone/>
              <a:defRPr sz="2133">
                <a:latin typeface="Overpass Black"/>
                <a:ea typeface="Overpass Black"/>
                <a:cs typeface="Overpass Black"/>
                <a:sym typeface="Overpass Black"/>
              </a:defRPr>
            </a:lvl8pPr>
            <a:lvl9pPr lvl="8" algn="ctr" rtl="0">
              <a:lnSpc>
                <a:spcPct val="100000"/>
              </a:lnSpc>
              <a:spcBef>
                <a:spcPts val="0"/>
              </a:spcBef>
              <a:spcAft>
                <a:spcPts val="0"/>
              </a:spcAft>
              <a:buNone/>
              <a:defRPr sz="2133">
                <a:latin typeface="Overpass Black"/>
                <a:ea typeface="Overpass Black"/>
                <a:cs typeface="Overpass Black"/>
                <a:sym typeface="Overpass Black"/>
              </a:defRPr>
            </a:lvl9pPr>
          </a:lstStyle>
          <a:p>
            <a:endParaRPr/>
          </a:p>
        </p:txBody>
      </p:sp>
      <p:sp>
        <p:nvSpPr>
          <p:cNvPr id="1543" name="Google Shape;1543;p26"/>
          <p:cNvSpPr txBox="1">
            <a:spLocks noGrp="1"/>
          </p:cNvSpPr>
          <p:nvPr>
            <p:ph type="subTitle" idx="6"/>
          </p:nvPr>
        </p:nvSpPr>
        <p:spPr>
          <a:xfrm>
            <a:off x="7833867" y="4572793"/>
            <a:ext cx="3048000" cy="112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a:lvl1pPr>
            <a:lvl2pPr lvl="1" algn="ctr" rtl="0">
              <a:lnSpc>
                <a:spcPct val="100000"/>
              </a:lnSpc>
              <a:spcBef>
                <a:spcPts val="0"/>
              </a:spcBef>
              <a:spcAft>
                <a:spcPts val="0"/>
              </a:spcAft>
              <a:buNone/>
              <a:defRPr/>
            </a:lvl2pPr>
            <a:lvl3pPr lvl="2" algn="ctr" rtl="0">
              <a:lnSpc>
                <a:spcPct val="100000"/>
              </a:lnSpc>
              <a:spcBef>
                <a:spcPts val="0"/>
              </a:spcBef>
              <a:spcAft>
                <a:spcPts val="0"/>
              </a:spcAft>
              <a:buNone/>
              <a:defRPr/>
            </a:lvl3pPr>
            <a:lvl4pPr lvl="3" algn="ctr" rtl="0">
              <a:lnSpc>
                <a:spcPct val="100000"/>
              </a:lnSpc>
              <a:spcBef>
                <a:spcPts val="0"/>
              </a:spcBef>
              <a:spcAft>
                <a:spcPts val="0"/>
              </a:spcAft>
              <a:buNone/>
              <a:defRPr/>
            </a:lvl4pPr>
            <a:lvl5pPr lvl="4" algn="ctr" rtl="0">
              <a:lnSpc>
                <a:spcPct val="100000"/>
              </a:lnSpc>
              <a:spcBef>
                <a:spcPts val="0"/>
              </a:spcBef>
              <a:spcAft>
                <a:spcPts val="0"/>
              </a:spcAft>
              <a:buNone/>
              <a:defRPr/>
            </a:lvl5pPr>
            <a:lvl6pPr lvl="5" algn="ctr" rtl="0">
              <a:lnSpc>
                <a:spcPct val="100000"/>
              </a:lnSpc>
              <a:spcBef>
                <a:spcPts val="0"/>
              </a:spcBef>
              <a:spcAft>
                <a:spcPts val="0"/>
              </a:spcAft>
              <a:buNone/>
              <a:defRPr/>
            </a:lvl6pPr>
            <a:lvl7pPr lvl="6" algn="ctr" rtl="0">
              <a:lnSpc>
                <a:spcPct val="100000"/>
              </a:lnSpc>
              <a:spcBef>
                <a:spcPts val="0"/>
              </a:spcBef>
              <a:spcAft>
                <a:spcPts val="0"/>
              </a:spcAft>
              <a:buNone/>
              <a:defRPr/>
            </a:lvl7pPr>
            <a:lvl8pPr lvl="7" algn="ctr" rtl="0">
              <a:lnSpc>
                <a:spcPct val="100000"/>
              </a:lnSpc>
              <a:spcBef>
                <a:spcPts val="0"/>
              </a:spcBef>
              <a:spcAft>
                <a:spcPts val="0"/>
              </a:spcAft>
              <a:buNone/>
              <a:defRPr/>
            </a:lvl8pPr>
            <a:lvl9pPr lvl="8" algn="ctr" rtl="0">
              <a:lnSpc>
                <a:spcPct val="100000"/>
              </a:lnSpc>
              <a:spcBef>
                <a:spcPts val="0"/>
              </a:spcBef>
              <a:spcAft>
                <a:spcPts val="0"/>
              </a:spcAft>
              <a:buNone/>
              <a:defRPr/>
            </a:lvl9pPr>
          </a:lstStyle>
          <a:p>
            <a:endParaRPr/>
          </a:p>
        </p:txBody>
      </p:sp>
      <p:sp>
        <p:nvSpPr>
          <p:cNvPr id="1544" name="Google Shape;1544;p26"/>
          <p:cNvSpPr txBox="1">
            <a:spLocks noGrp="1"/>
          </p:cNvSpPr>
          <p:nvPr>
            <p:ph type="title" hasCustomPrompt="1"/>
          </p:nvPr>
        </p:nvSpPr>
        <p:spPr>
          <a:xfrm>
            <a:off x="4600173" y="3122301"/>
            <a:ext cx="2482400" cy="72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67"/>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1545" name="Google Shape;1545;p26"/>
          <p:cNvSpPr txBox="1">
            <a:spLocks noGrp="1"/>
          </p:cNvSpPr>
          <p:nvPr>
            <p:ph type="title" idx="7" hasCustomPrompt="1"/>
          </p:nvPr>
        </p:nvSpPr>
        <p:spPr>
          <a:xfrm>
            <a:off x="8116668" y="3122301"/>
            <a:ext cx="2482400" cy="72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67"/>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1546" name="Google Shape;1546;p26"/>
          <p:cNvSpPr txBox="1">
            <a:spLocks noGrp="1"/>
          </p:cNvSpPr>
          <p:nvPr>
            <p:ph type="title" idx="8" hasCustomPrompt="1"/>
          </p:nvPr>
        </p:nvSpPr>
        <p:spPr>
          <a:xfrm>
            <a:off x="1008167" y="3122301"/>
            <a:ext cx="2482400" cy="72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67"/>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pic>
        <p:nvPicPr>
          <p:cNvPr id="1547" name="Google Shape;1547;p26"/>
          <p:cNvPicPr preferRelativeResize="0"/>
          <p:nvPr/>
        </p:nvPicPr>
        <p:blipFill>
          <a:blip r:embed="rId2">
            <a:alphaModFix amt="66000"/>
          </a:blip>
          <a:stretch>
            <a:fillRect/>
          </a:stretch>
        </p:blipFill>
        <p:spPr>
          <a:xfrm rot="-2343514" flipH="1">
            <a:off x="-2188737" y="-2293211"/>
            <a:ext cx="4396519" cy="3035517"/>
          </a:xfrm>
          <a:prstGeom prst="rect">
            <a:avLst/>
          </a:prstGeom>
          <a:noFill/>
          <a:ln>
            <a:noFill/>
          </a:ln>
        </p:spPr>
      </p:pic>
      <p:grpSp>
        <p:nvGrpSpPr>
          <p:cNvPr id="1548" name="Google Shape;1548;p26"/>
          <p:cNvGrpSpPr/>
          <p:nvPr/>
        </p:nvGrpSpPr>
        <p:grpSpPr>
          <a:xfrm rot="-8099954">
            <a:off x="-612769" y="-1362163"/>
            <a:ext cx="1792489" cy="2660436"/>
            <a:chOff x="272875" y="1527563"/>
            <a:chExt cx="255950" cy="455000"/>
          </a:xfrm>
        </p:grpSpPr>
        <p:sp>
          <p:nvSpPr>
            <p:cNvPr id="1549" name="Google Shape;1549;p26"/>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0" name="Google Shape;1550;p26"/>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1" name="Google Shape;1551;p26"/>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2" name="Google Shape;1552;p26"/>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3" name="Google Shape;1553;p26"/>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4" name="Google Shape;1554;p26"/>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5" name="Google Shape;1555;p26"/>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6" name="Google Shape;1556;p26"/>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7" name="Google Shape;1557;p26"/>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8" name="Google Shape;1558;p26"/>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9" name="Google Shape;1559;p26"/>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0" name="Google Shape;1560;p26"/>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1" name="Google Shape;1561;p26"/>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2" name="Google Shape;1562;p26"/>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3" name="Google Shape;1563;p26"/>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4" name="Google Shape;1564;p26"/>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5" name="Google Shape;1565;p26"/>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6" name="Google Shape;1566;p26"/>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7" name="Google Shape;1567;p26"/>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8" name="Google Shape;1568;p26"/>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9" name="Google Shape;1569;p26"/>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0" name="Google Shape;1570;p26"/>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1" name="Google Shape;1571;p26"/>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2" name="Google Shape;1572;p26"/>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3" name="Google Shape;1573;p26"/>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4" name="Google Shape;1574;p26"/>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5" name="Google Shape;1575;p26"/>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6" name="Google Shape;1576;p26"/>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7" name="Google Shape;1577;p26"/>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8" name="Google Shape;1578;p26"/>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9" name="Google Shape;1579;p26"/>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0" name="Google Shape;1580;p26"/>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1" name="Google Shape;1581;p26"/>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2" name="Google Shape;1582;p26"/>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3" name="Google Shape;1583;p26"/>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1584" name="Google Shape;1584;p26"/>
          <p:cNvPicPr preferRelativeResize="0"/>
          <p:nvPr/>
        </p:nvPicPr>
        <p:blipFill>
          <a:blip r:embed="rId3">
            <a:alphaModFix amt="74000"/>
          </a:blip>
          <a:stretch>
            <a:fillRect/>
          </a:stretch>
        </p:blipFill>
        <p:spPr>
          <a:xfrm rot="4990199" flipH="1">
            <a:off x="-1503147" y="5478162"/>
            <a:ext cx="3859827" cy="3457761"/>
          </a:xfrm>
          <a:prstGeom prst="rect">
            <a:avLst/>
          </a:prstGeom>
          <a:noFill/>
          <a:ln>
            <a:noFill/>
          </a:ln>
        </p:spPr>
      </p:pic>
      <p:pic>
        <p:nvPicPr>
          <p:cNvPr id="1585" name="Google Shape;1585;p26"/>
          <p:cNvPicPr preferRelativeResize="0"/>
          <p:nvPr/>
        </p:nvPicPr>
        <p:blipFill>
          <a:blip r:embed="rId4">
            <a:alphaModFix amt="74000"/>
          </a:blip>
          <a:stretch>
            <a:fillRect/>
          </a:stretch>
        </p:blipFill>
        <p:spPr>
          <a:xfrm rot="4990199" flipH="1">
            <a:off x="9743487" y="-1229354"/>
            <a:ext cx="3859827" cy="3457761"/>
          </a:xfrm>
          <a:prstGeom prst="rect">
            <a:avLst/>
          </a:prstGeom>
          <a:noFill/>
          <a:ln>
            <a:noFill/>
          </a:ln>
        </p:spPr>
      </p:pic>
      <p:sp>
        <p:nvSpPr>
          <p:cNvPr id="1586" name="Google Shape;1586;p26"/>
          <p:cNvSpPr txBox="1">
            <a:spLocks noGrp="1"/>
          </p:cNvSpPr>
          <p:nvPr>
            <p:ph type="ctrTitle" idx="9"/>
          </p:nvPr>
        </p:nvSpPr>
        <p:spPr>
          <a:xfrm>
            <a:off x="982195" y="497367"/>
            <a:ext cx="10230000" cy="77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1067"/>
            </a:lvl2pPr>
            <a:lvl3pPr lvl="2" algn="ctr" rtl="0">
              <a:spcBef>
                <a:spcPts val="0"/>
              </a:spcBef>
              <a:spcAft>
                <a:spcPts val="0"/>
              </a:spcAft>
              <a:buSzPts val="800"/>
              <a:buNone/>
              <a:defRPr sz="1067"/>
            </a:lvl3pPr>
            <a:lvl4pPr lvl="3" algn="ctr" rtl="0">
              <a:spcBef>
                <a:spcPts val="0"/>
              </a:spcBef>
              <a:spcAft>
                <a:spcPts val="0"/>
              </a:spcAft>
              <a:buSzPts val="800"/>
              <a:buNone/>
              <a:defRPr sz="1067"/>
            </a:lvl4pPr>
            <a:lvl5pPr lvl="4" algn="ctr" rtl="0">
              <a:spcBef>
                <a:spcPts val="0"/>
              </a:spcBef>
              <a:spcAft>
                <a:spcPts val="0"/>
              </a:spcAft>
              <a:buSzPts val="800"/>
              <a:buNone/>
              <a:defRPr sz="1067"/>
            </a:lvl5pPr>
            <a:lvl6pPr lvl="5" algn="ctr" rtl="0">
              <a:spcBef>
                <a:spcPts val="0"/>
              </a:spcBef>
              <a:spcAft>
                <a:spcPts val="0"/>
              </a:spcAft>
              <a:buSzPts val="800"/>
              <a:buNone/>
              <a:defRPr sz="1067"/>
            </a:lvl6pPr>
            <a:lvl7pPr lvl="6" algn="ctr" rtl="0">
              <a:spcBef>
                <a:spcPts val="0"/>
              </a:spcBef>
              <a:spcAft>
                <a:spcPts val="0"/>
              </a:spcAft>
              <a:buSzPts val="800"/>
              <a:buNone/>
              <a:defRPr sz="1067"/>
            </a:lvl7pPr>
            <a:lvl8pPr lvl="7" algn="ctr" rtl="0">
              <a:spcBef>
                <a:spcPts val="0"/>
              </a:spcBef>
              <a:spcAft>
                <a:spcPts val="0"/>
              </a:spcAft>
              <a:buSzPts val="800"/>
              <a:buNone/>
              <a:defRPr sz="1067"/>
            </a:lvl8pPr>
            <a:lvl9pPr lvl="8" algn="ctr" rtl="0">
              <a:spcBef>
                <a:spcPts val="0"/>
              </a:spcBef>
              <a:spcAft>
                <a:spcPts val="0"/>
              </a:spcAft>
              <a:buSzPts val="800"/>
              <a:buNone/>
              <a:defRPr sz="1067"/>
            </a:lvl9pPr>
          </a:lstStyle>
          <a:p>
            <a:endParaRPr/>
          </a:p>
        </p:txBody>
      </p:sp>
      <p:sp>
        <p:nvSpPr>
          <p:cNvPr id="1587" name="Google Shape;1587;p26"/>
          <p:cNvSpPr/>
          <p:nvPr/>
        </p:nvSpPr>
        <p:spPr>
          <a:xfrm rot="-2136675">
            <a:off x="9722017" y="5422512"/>
            <a:ext cx="3019969" cy="2887645"/>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C8DA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326746945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text ">
  <p:cSld name="Title and text ">
    <p:spTree>
      <p:nvGrpSpPr>
        <p:cNvPr id="1" name="Shape 1588"/>
        <p:cNvGrpSpPr/>
        <p:nvPr/>
      </p:nvGrpSpPr>
      <p:grpSpPr>
        <a:xfrm>
          <a:off x="0" y="0"/>
          <a:ext cx="0" cy="0"/>
          <a:chOff x="0" y="0"/>
          <a:chExt cx="0" cy="0"/>
        </a:xfrm>
      </p:grpSpPr>
      <p:pic>
        <p:nvPicPr>
          <p:cNvPr id="1589" name="Google Shape;1589;p27"/>
          <p:cNvPicPr preferRelativeResize="0"/>
          <p:nvPr/>
        </p:nvPicPr>
        <p:blipFill>
          <a:blip r:embed="rId2">
            <a:alphaModFix amt="66000"/>
          </a:blip>
          <a:stretch>
            <a:fillRect/>
          </a:stretch>
        </p:blipFill>
        <p:spPr>
          <a:xfrm rot="-2343514" flipH="1">
            <a:off x="-1555393" y="-1694293"/>
            <a:ext cx="4396519" cy="3035517"/>
          </a:xfrm>
          <a:prstGeom prst="rect">
            <a:avLst/>
          </a:prstGeom>
          <a:noFill/>
          <a:ln>
            <a:noFill/>
          </a:ln>
        </p:spPr>
      </p:pic>
      <p:grpSp>
        <p:nvGrpSpPr>
          <p:cNvPr id="1590" name="Google Shape;1590;p27"/>
          <p:cNvGrpSpPr/>
          <p:nvPr/>
        </p:nvGrpSpPr>
        <p:grpSpPr>
          <a:xfrm rot="-8099954">
            <a:off x="20576" y="-763246"/>
            <a:ext cx="1792489" cy="2660436"/>
            <a:chOff x="272875" y="1527563"/>
            <a:chExt cx="255950" cy="455000"/>
          </a:xfrm>
        </p:grpSpPr>
        <p:sp>
          <p:nvSpPr>
            <p:cNvPr id="1591" name="Google Shape;1591;p27"/>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2" name="Google Shape;1592;p27"/>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3" name="Google Shape;1593;p27"/>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4" name="Google Shape;1594;p27"/>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5" name="Google Shape;1595;p27"/>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6" name="Google Shape;1596;p27"/>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7" name="Google Shape;1597;p27"/>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8" name="Google Shape;1598;p27"/>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9" name="Google Shape;1599;p27"/>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0" name="Google Shape;1600;p27"/>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1" name="Google Shape;1601;p27"/>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2" name="Google Shape;1602;p27"/>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3" name="Google Shape;1603;p27"/>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4" name="Google Shape;1604;p27"/>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5" name="Google Shape;1605;p27"/>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6" name="Google Shape;1606;p27"/>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7" name="Google Shape;1607;p27"/>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8" name="Google Shape;1608;p27"/>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9" name="Google Shape;1609;p27"/>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0" name="Google Shape;1610;p27"/>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1" name="Google Shape;1611;p27"/>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2" name="Google Shape;1612;p27"/>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3" name="Google Shape;1613;p27"/>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4" name="Google Shape;1614;p27"/>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5" name="Google Shape;1615;p27"/>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6" name="Google Shape;1616;p27"/>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7" name="Google Shape;1617;p27"/>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8" name="Google Shape;1618;p27"/>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9" name="Google Shape;1619;p27"/>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0" name="Google Shape;1620;p27"/>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1" name="Google Shape;1621;p27"/>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2" name="Google Shape;1622;p27"/>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3" name="Google Shape;1623;p27"/>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4" name="Google Shape;1624;p27"/>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5" name="Google Shape;1625;p27"/>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1626" name="Google Shape;1626;p27"/>
          <p:cNvPicPr preferRelativeResize="0"/>
          <p:nvPr/>
        </p:nvPicPr>
        <p:blipFill>
          <a:blip r:embed="rId3">
            <a:alphaModFix amt="74000"/>
          </a:blip>
          <a:stretch>
            <a:fillRect/>
          </a:stretch>
        </p:blipFill>
        <p:spPr>
          <a:xfrm rot="-5809801" flipH="1">
            <a:off x="10146557" y="-1463543"/>
            <a:ext cx="3859827" cy="3457761"/>
          </a:xfrm>
          <a:prstGeom prst="rect">
            <a:avLst/>
          </a:prstGeom>
          <a:noFill/>
          <a:ln>
            <a:noFill/>
          </a:ln>
        </p:spPr>
      </p:pic>
      <p:pic>
        <p:nvPicPr>
          <p:cNvPr id="1627" name="Google Shape;1627;p27"/>
          <p:cNvPicPr preferRelativeResize="0"/>
          <p:nvPr/>
        </p:nvPicPr>
        <p:blipFill>
          <a:blip r:embed="rId4">
            <a:alphaModFix amt="76000"/>
          </a:blip>
          <a:stretch>
            <a:fillRect/>
          </a:stretch>
        </p:blipFill>
        <p:spPr>
          <a:xfrm rot="10754694">
            <a:off x="3330598" y="5983034"/>
            <a:ext cx="10141079" cy="3776508"/>
          </a:xfrm>
          <a:prstGeom prst="rect">
            <a:avLst/>
          </a:prstGeom>
          <a:noFill/>
          <a:ln>
            <a:noFill/>
          </a:ln>
        </p:spPr>
      </p:pic>
      <p:grpSp>
        <p:nvGrpSpPr>
          <p:cNvPr id="1628" name="Google Shape;1628;p27"/>
          <p:cNvGrpSpPr/>
          <p:nvPr/>
        </p:nvGrpSpPr>
        <p:grpSpPr>
          <a:xfrm flipH="1">
            <a:off x="-832500" y="4650153"/>
            <a:ext cx="1792503" cy="3292879"/>
            <a:chOff x="272875" y="1419395"/>
            <a:chExt cx="255950" cy="563168"/>
          </a:xfrm>
        </p:grpSpPr>
        <p:sp>
          <p:nvSpPr>
            <p:cNvPr id="1629" name="Google Shape;1629;p27"/>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0" name="Google Shape;1630;p27"/>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1" name="Google Shape;1631;p27"/>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2" name="Google Shape;1632;p27"/>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3" name="Google Shape;1633;p27"/>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4" name="Google Shape;1634;p27"/>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5" name="Google Shape;1635;p27"/>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6" name="Google Shape;1636;p27"/>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7" name="Google Shape;1637;p27"/>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8" name="Google Shape;1638;p27"/>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9" name="Google Shape;1639;p27"/>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0" name="Google Shape;1640;p27"/>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1" name="Google Shape;1641;p27"/>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2" name="Google Shape;1642;p27"/>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3" name="Google Shape;1643;p27"/>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4" name="Google Shape;1644;p27"/>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5" name="Google Shape;1645;p27"/>
            <p:cNvSpPr/>
            <p:nvPr/>
          </p:nvSpPr>
          <p:spPr>
            <a:xfrm>
              <a:off x="369050" y="1615955"/>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6" name="Google Shape;1646;p27"/>
            <p:cNvSpPr/>
            <p:nvPr/>
          </p:nvSpPr>
          <p:spPr>
            <a:xfrm>
              <a:off x="490635" y="1582215"/>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7" name="Google Shape;1647;p27"/>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8" name="Google Shape;1648;p27"/>
            <p:cNvSpPr/>
            <p:nvPr/>
          </p:nvSpPr>
          <p:spPr>
            <a:xfrm>
              <a:off x="438343" y="1487068"/>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9" name="Google Shape;1649;p27"/>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0" name="Google Shape;1650;p27"/>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1" name="Google Shape;1651;p27"/>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2" name="Google Shape;1652;p27"/>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3" name="Google Shape;1653;p27"/>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4" name="Google Shape;1654;p27"/>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5" name="Google Shape;1655;p27"/>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6" name="Google Shape;1656;p27"/>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7" name="Google Shape;1657;p27"/>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8" name="Google Shape;1658;p27"/>
            <p:cNvSpPr/>
            <p:nvPr/>
          </p:nvSpPr>
          <p:spPr>
            <a:xfrm>
              <a:off x="360075" y="195388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9" name="Google Shape;1659;p27"/>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0" name="Google Shape;1660;p27"/>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1" name="Google Shape;1661;p27"/>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2" name="Google Shape;1662;p27"/>
            <p:cNvSpPr/>
            <p:nvPr/>
          </p:nvSpPr>
          <p:spPr>
            <a:xfrm>
              <a:off x="394558" y="1560904"/>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3" name="Google Shape;1663;p27"/>
            <p:cNvSpPr/>
            <p:nvPr/>
          </p:nvSpPr>
          <p:spPr>
            <a:xfrm>
              <a:off x="418850" y="1419395"/>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664" name="Google Shape;1664;p27"/>
          <p:cNvSpPr txBox="1">
            <a:spLocks noGrp="1"/>
          </p:cNvSpPr>
          <p:nvPr>
            <p:ph type="title"/>
          </p:nvPr>
        </p:nvSpPr>
        <p:spPr>
          <a:xfrm>
            <a:off x="976500" y="2157560"/>
            <a:ext cx="5119600" cy="8388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665" name="Google Shape;1665;p27"/>
          <p:cNvSpPr txBox="1">
            <a:spLocks noGrp="1"/>
          </p:cNvSpPr>
          <p:nvPr>
            <p:ph type="subTitle" idx="1"/>
          </p:nvPr>
        </p:nvSpPr>
        <p:spPr>
          <a:xfrm>
            <a:off x="976500" y="2921600"/>
            <a:ext cx="10255600" cy="2708000"/>
          </a:xfrm>
          <a:prstGeom prst="rect">
            <a:avLst/>
          </a:prstGeom>
        </p:spPr>
        <p:txBody>
          <a:bodyPr spcFirstLastPara="1" wrap="square" lIns="91425" tIns="91425" rIns="91425" bIns="91425" anchor="t" anchorCtr="0">
            <a:noAutofit/>
          </a:bodyPr>
          <a:lstStyle>
            <a:lvl1pPr marR="67732" lvl="0" rtl="0">
              <a:lnSpc>
                <a:spcPct val="166000"/>
              </a:lnSpc>
              <a:spcBef>
                <a:spcPts val="0"/>
              </a:spcBef>
              <a:spcAft>
                <a:spcPts val="0"/>
              </a:spcAft>
              <a:buClr>
                <a:schemeClr val="lt2"/>
              </a:buClr>
              <a:buSzPts val="1400"/>
              <a:buChar char="●"/>
              <a:defRPr sz="1600"/>
            </a:lvl1pPr>
            <a:lvl2pPr lvl="1" algn="ctr" rtl="0">
              <a:lnSpc>
                <a:spcPct val="100000"/>
              </a:lnSpc>
              <a:spcBef>
                <a:spcPts val="0"/>
              </a:spcBef>
              <a:spcAft>
                <a:spcPts val="0"/>
              </a:spcAft>
              <a:buSzPts val="1400"/>
              <a:buChar char="○"/>
              <a:defRPr/>
            </a:lvl2pPr>
            <a:lvl3pPr lvl="2" algn="ctr" rtl="0">
              <a:lnSpc>
                <a:spcPct val="100000"/>
              </a:lnSpc>
              <a:spcBef>
                <a:spcPts val="2133"/>
              </a:spcBef>
              <a:spcAft>
                <a:spcPts val="0"/>
              </a:spcAft>
              <a:buSzPts val="1400"/>
              <a:buChar char="■"/>
              <a:defRPr/>
            </a:lvl3pPr>
            <a:lvl4pPr lvl="3" algn="ctr" rtl="0">
              <a:lnSpc>
                <a:spcPct val="100000"/>
              </a:lnSpc>
              <a:spcBef>
                <a:spcPts val="2133"/>
              </a:spcBef>
              <a:spcAft>
                <a:spcPts val="0"/>
              </a:spcAft>
              <a:buSzPts val="1400"/>
              <a:buChar char="●"/>
              <a:defRPr/>
            </a:lvl4pPr>
            <a:lvl5pPr lvl="4" algn="ctr" rtl="0">
              <a:lnSpc>
                <a:spcPct val="100000"/>
              </a:lnSpc>
              <a:spcBef>
                <a:spcPts val="2133"/>
              </a:spcBef>
              <a:spcAft>
                <a:spcPts val="0"/>
              </a:spcAft>
              <a:buSzPts val="1400"/>
              <a:buChar char="○"/>
              <a:defRPr/>
            </a:lvl5pPr>
            <a:lvl6pPr lvl="5" algn="ctr" rtl="0">
              <a:lnSpc>
                <a:spcPct val="100000"/>
              </a:lnSpc>
              <a:spcBef>
                <a:spcPts val="2133"/>
              </a:spcBef>
              <a:spcAft>
                <a:spcPts val="0"/>
              </a:spcAft>
              <a:buSzPts val="1400"/>
              <a:buChar char="■"/>
              <a:defRPr/>
            </a:lvl6pPr>
            <a:lvl7pPr lvl="6" algn="ctr" rtl="0">
              <a:lnSpc>
                <a:spcPct val="100000"/>
              </a:lnSpc>
              <a:spcBef>
                <a:spcPts val="2133"/>
              </a:spcBef>
              <a:spcAft>
                <a:spcPts val="0"/>
              </a:spcAft>
              <a:buSzPts val="1400"/>
              <a:buChar char="●"/>
              <a:defRPr/>
            </a:lvl7pPr>
            <a:lvl8pPr lvl="7" algn="ctr" rtl="0">
              <a:lnSpc>
                <a:spcPct val="100000"/>
              </a:lnSpc>
              <a:spcBef>
                <a:spcPts val="2133"/>
              </a:spcBef>
              <a:spcAft>
                <a:spcPts val="0"/>
              </a:spcAft>
              <a:buSzPts val="1400"/>
              <a:buChar char="○"/>
              <a:defRPr/>
            </a:lvl8pPr>
            <a:lvl9pPr lvl="8" algn="ctr" rtl="0">
              <a:lnSpc>
                <a:spcPct val="100000"/>
              </a:lnSpc>
              <a:spcBef>
                <a:spcPts val="2133"/>
              </a:spcBef>
              <a:spcAft>
                <a:spcPts val="2133"/>
              </a:spcAft>
              <a:buSzPts val="1400"/>
              <a:buChar char="■"/>
              <a:defRPr/>
            </a:lvl9pPr>
          </a:lstStyle>
          <a:p>
            <a:endParaRPr/>
          </a:p>
        </p:txBody>
      </p:sp>
      <p:sp>
        <p:nvSpPr>
          <p:cNvPr id="1666" name="Google Shape;1666;p27"/>
          <p:cNvSpPr txBox="1">
            <a:spLocks noGrp="1"/>
          </p:cNvSpPr>
          <p:nvPr>
            <p:ph type="ctrTitle" idx="2"/>
          </p:nvPr>
        </p:nvSpPr>
        <p:spPr>
          <a:xfrm>
            <a:off x="982195" y="497367"/>
            <a:ext cx="10230000" cy="77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1067"/>
            </a:lvl2pPr>
            <a:lvl3pPr lvl="2" algn="ctr" rtl="0">
              <a:spcBef>
                <a:spcPts val="0"/>
              </a:spcBef>
              <a:spcAft>
                <a:spcPts val="0"/>
              </a:spcAft>
              <a:buSzPts val="800"/>
              <a:buNone/>
              <a:defRPr sz="1067"/>
            </a:lvl3pPr>
            <a:lvl4pPr lvl="3" algn="ctr" rtl="0">
              <a:spcBef>
                <a:spcPts val="0"/>
              </a:spcBef>
              <a:spcAft>
                <a:spcPts val="0"/>
              </a:spcAft>
              <a:buSzPts val="800"/>
              <a:buNone/>
              <a:defRPr sz="1067"/>
            </a:lvl4pPr>
            <a:lvl5pPr lvl="4" algn="ctr" rtl="0">
              <a:spcBef>
                <a:spcPts val="0"/>
              </a:spcBef>
              <a:spcAft>
                <a:spcPts val="0"/>
              </a:spcAft>
              <a:buSzPts val="800"/>
              <a:buNone/>
              <a:defRPr sz="1067"/>
            </a:lvl5pPr>
            <a:lvl6pPr lvl="5" algn="ctr" rtl="0">
              <a:spcBef>
                <a:spcPts val="0"/>
              </a:spcBef>
              <a:spcAft>
                <a:spcPts val="0"/>
              </a:spcAft>
              <a:buSzPts val="800"/>
              <a:buNone/>
              <a:defRPr sz="1067"/>
            </a:lvl6pPr>
            <a:lvl7pPr lvl="6" algn="ctr" rtl="0">
              <a:spcBef>
                <a:spcPts val="0"/>
              </a:spcBef>
              <a:spcAft>
                <a:spcPts val="0"/>
              </a:spcAft>
              <a:buSzPts val="800"/>
              <a:buNone/>
              <a:defRPr sz="1067"/>
            </a:lvl7pPr>
            <a:lvl8pPr lvl="7" algn="ctr" rtl="0">
              <a:spcBef>
                <a:spcPts val="0"/>
              </a:spcBef>
              <a:spcAft>
                <a:spcPts val="0"/>
              </a:spcAft>
              <a:buSzPts val="800"/>
              <a:buNone/>
              <a:defRPr sz="1067"/>
            </a:lvl8pPr>
            <a:lvl9pPr lvl="8" algn="ctr" rtl="0">
              <a:spcBef>
                <a:spcPts val="0"/>
              </a:spcBef>
              <a:spcAft>
                <a:spcPts val="0"/>
              </a:spcAft>
              <a:buSzPts val="800"/>
              <a:buNone/>
              <a:defRPr sz="1067"/>
            </a:lvl9pPr>
          </a:lstStyle>
          <a:p>
            <a:endParaRPr/>
          </a:p>
        </p:txBody>
      </p:sp>
      <p:sp>
        <p:nvSpPr>
          <p:cNvPr id="1667" name="Google Shape;1667;p27"/>
          <p:cNvSpPr/>
          <p:nvPr/>
        </p:nvSpPr>
        <p:spPr>
          <a:xfrm rot="9899989">
            <a:off x="10448182" y="5430180"/>
            <a:ext cx="3020020" cy="2887693"/>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C8DA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392045404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and text 1">
  <p:cSld name="Title and text 1">
    <p:spTree>
      <p:nvGrpSpPr>
        <p:cNvPr id="1" name="Shape 1668"/>
        <p:cNvGrpSpPr/>
        <p:nvPr/>
      </p:nvGrpSpPr>
      <p:grpSpPr>
        <a:xfrm>
          <a:off x="0" y="0"/>
          <a:ext cx="0" cy="0"/>
          <a:chOff x="0" y="0"/>
          <a:chExt cx="0" cy="0"/>
        </a:xfrm>
      </p:grpSpPr>
      <p:pic>
        <p:nvPicPr>
          <p:cNvPr id="1669" name="Google Shape;1669;p28"/>
          <p:cNvPicPr preferRelativeResize="0"/>
          <p:nvPr/>
        </p:nvPicPr>
        <p:blipFill>
          <a:blip r:embed="rId2">
            <a:alphaModFix amt="66000"/>
          </a:blip>
          <a:stretch>
            <a:fillRect/>
          </a:stretch>
        </p:blipFill>
        <p:spPr>
          <a:xfrm rot="5399990" flipH="1">
            <a:off x="10274022" y="-797758"/>
            <a:ext cx="4396519" cy="3035516"/>
          </a:xfrm>
          <a:prstGeom prst="rect">
            <a:avLst/>
          </a:prstGeom>
          <a:noFill/>
          <a:ln>
            <a:noFill/>
          </a:ln>
        </p:spPr>
      </p:pic>
      <p:grpSp>
        <p:nvGrpSpPr>
          <p:cNvPr id="1670" name="Google Shape;1670;p28"/>
          <p:cNvGrpSpPr/>
          <p:nvPr/>
        </p:nvGrpSpPr>
        <p:grpSpPr>
          <a:xfrm rot="-987768">
            <a:off x="10335757" y="-355038"/>
            <a:ext cx="1792479" cy="2660411"/>
            <a:chOff x="272875" y="1527563"/>
            <a:chExt cx="255950" cy="455000"/>
          </a:xfrm>
        </p:grpSpPr>
        <p:sp>
          <p:nvSpPr>
            <p:cNvPr id="1671" name="Google Shape;1671;p28"/>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2" name="Google Shape;1672;p28"/>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3" name="Google Shape;1673;p28"/>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4" name="Google Shape;1674;p28"/>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5" name="Google Shape;1675;p28"/>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6" name="Google Shape;1676;p28"/>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7" name="Google Shape;1677;p28"/>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8" name="Google Shape;1678;p28"/>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9" name="Google Shape;1679;p28"/>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0" name="Google Shape;1680;p28"/>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1" name="Google Shape;1681;p28"/>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2" name="Google Shape;1682;p28"/>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3" name="Google Shape;1683;p28"/>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4" name="Google Shape;1684;p28"/>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5" name="Google Shape;1685;p28"/>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6" name="Google Shape;1686;p28"/>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7" name="Google Shape;1687;p28"/>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8" name="Google Shape;1688;p28"/>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9" name="Google Shape;1689;p28"/>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0" name="Google Shape;1690;p28"/>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1" name="Google Shape;1691;p28"/>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2" name="Google Shape;1692;p28"/>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3" name="Google Shape;1693;p28"/>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4" name="Google Shape;1694;p28"/>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5" name="Google Shape;1695;p28"/>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6" name="Google Shape;1696;p28"/>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7" name="Google Shape;1697;p28"/>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8" name="Google Shape;1698;p28"/>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9" name="Google Shape;1699;p28"/>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0" name="Google Shape;1700;p28"/>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1" name="Google Shape;1701;p28"/>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2" name="Google Shape;1702;p28"/>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3" name="Google Shape;1703;p28"/>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4" name="Google Shape;1704;p28"/>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5" name="Google Shape;1705;p28"/>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1706" name="Google Shape;1706;p28"/>
          <p:cNvPicPr preferRelativeResize="0"/>
          <p:nvPr/>
        </p:nvPicPr>
        <p:blipFill>
          <a:blip r:embed="rId3">
            <a:alphaModFix amt="74000"/>
          </a:blip>
          <a:stretch>
            <a:fillRect/>
          </a:stretch>
        </p:blipFill>
        <p:spPr>
          <a:xfrm rot="-10162003" flipH="1">
            <a:off x="-1454809" y="-1511679"/>
            <a:ext cx="3859828" cy="3457763"/>
          </a:xfrm>
          <a:prstGeom prst="rect">
            <a:avLst/>
          </a:prstGeom>
          <a:noFill/>
          <a:ln>
            <a:noFill/>
          </a:ln>
        </p:spPr>
      </p:pic>
      <p:pic>
        <p:nvPicPr>
          <p:cNvPr id="1707" name="Google Shape;1707;p28"/>
          <p:cNvPicPr preferRelativeResize="0"/>
          <p:nvPr/>
        </p:nvPicPr>
        <p:blipFill>
          <a:blip r:embed="rId4">
            <a:alphaModFix amt="76000"/>
          </a:blip>
          <a:stretch>
            <a:fillRect/>
          </a:stretch>
        </p:blipFill>
        <p:spPr>
          <a:xfrm rot="363351">
            <a:off x="1070161" y="5722378"/>
            <a:ext cx="10141072" cy="3776511"/>
          </a:xfrm>
          <a:prstGeom prst="rect">
            <a:avLst/>
          </a:prstGeom>
          <a:noFill/>
          <a:ln>
            <a:noFill/>
          </a:ln>
        </p:spPr>
      </p:pic>
      <p:sp>
        <p:nvSpPr>
          <p:cNvPr id="1708" name="Google Shape;1708;p28"/>
          <p:cNvSpPr/>
          <p:nvPr/>
        </p:nvSpPr>
        <p:spPr>
          <a:xfrm rot="9899989">
            <a:off x="-778618" y="6166780"/>
            <a:ext cx="3020020" cy="2887693"/>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C8DA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709" name="Google Shape;1709;p28"/>
          <p:cNvSpPr txBox="1">
            <a:spLocks noGrp="1"/>
          </p:cNvSpPr>
          <p:nvPr>
            <p:ph type="title"/>
          </p:nvPr>
        </p:nvSpPr>
        <p:spPr>
          <a:xfrm>
            <a:off x="976500" y="2183327"/>
            <a:ext cx="5119600" cy="7636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710" name="Google Shape;1710;p28"/>
          <p:cNvSpPr txBox="1">
            <a:spLocks noGrp="1"/>
          </p:cNvSpPr>
          <p:nvPr>
            <p:ph type="subTitle" idx="1"/>
          </p:nvPr>
        </p:nvSpPr>
        <p:spPr>
          <a:xfrm>
            <a:off x="633567" y="2926433"/>
            <a:ext cx="5462400" cy="3320400"/>
          </a:xfrm>
          <a:prstGeom prst="rect">
            <a:avLst/>
          </a:prstGeom>
        </p:spPr>
        <p:txBody>
          <a:bodyPr spcFirstLastPara="1" wrap="square" lIns="91425" tIns="91425" rIns="91425" bIns="91425" anchor="t" anchorCtr="0">
            <a:noAutofit/>
          </a:bodyPr>
          <a:lstStyle>
            <a:lvl1pPr marR="67732" lvl="0" rtl="0">
              <a:lnSpc>
                <a:spcPct val="100000"/>
              </a:lnSpc>
              <a:spcBef>
                <a:spcPts val="0"/>
              </a:spcBef>
              <a:spcAft>
                <a:spcPts val="0"/>
              </a:spcAft>
              <a:buClr>
                <a:schemeClr val="lt2"/>
              </a:buClr>
              <a:buSzPts val="1400"/>
              <a:buChar char="●"/>
              <a:defRPr sz="1600"/>
            </a:lvl1pPr>
            <a:lvl2pPr lvl="1" algn="ctr" rtl="0">
              <a:lnSpc>
                <a:spcPct val="100000"/>
              </a:lnSpc>
              <a:spcBef>
                <a:spcPts val="0"/>
              </a:spcBef>
              <a:spcAft>
                <a:spcPts val="0"/>
              </a:spcAft>
              <a:buSzPts val="1400"/>
              <a:buChar char="○"/>
              <a:defRPr/>
            </a:lvl2pPr>
            <a:lvl3pPr lvl="2" algn="ctr" rtl="0">
              <a:lnSpc>
                <a:spcPct val="100000"/>
              </a:lnSpc>
              <a:spcBef>
                <a:spcPts val="2133"/>
              </a:spcBef>
              <a:spcAft>
                <a:spcPts val="0"/>
              </a:spcAft>
              <a:buSzPts val="1400"/>
              <a:buChar char="■"/>
              <a:defRPr/>
            </a:lvl3pPr>
            <a:lvl4pPr lvl="3" algn="ctr" rtl="0">
              <a:lnSpc>
                <a:spcPct val="100000"/>
              </a:lnSpc>
              <a:spcBef>
                <a:spcPts val="2133"/>
              </a:spcBef>
              <a:spcAft>
                <a:spcPts val="0"/>
              </a:spcAft>
              <a:buSzPts val="1400"/>
              <a:buChar char="●"/>
              <a:defRPr/>
            </a:lvl4pPr>
            <a:lvl5pPr lvl="4" algn="ctr" rtl="0">
              <a:lnSpc>
                <a:spcPct val="100000"/>
              </a:lnSpc>
              <a:spcBef>
                <a:spcPts val="2133"/>
              </a:spcBef>
              <a:spcAft>
                <a:spcPts val="0"/>
              </a:spcAft>
              <a:buSzPts val="1400"/>
              <a:buChar char="○"/>
              <a:defRPr/>
            </a:lvl5pPr>
            <a:lvl6pPr lvl="5" algn="ctr" rtl="0">
              <a:lnSpc>
                <a:spcPct val="100000"/>
              </a:lnSpc>
              <a:spcBef>
                <a:spcPts val="2133"/>
              </a:spcBef>
              <a:spcAft>
                <a:spcPts val="0"/>
              </a:spcAft>
              <a:buSzPts val="1400"/>
              <a:buChar char="■"/>
              <a:defRPr/>
            </a:lvl6pPr>
            <a:lvl7pPr lvl="6" algn="ctr" rtl="0">
              <a:lnSpc>
                <a:spcPct val="100000"/>
              </a:lnSpc>
              <a:spcBef>
                <a:spcPts val="2133"/>
              </a:spcBef>
              <a:spcAft>
                <a:spcPts val="0"/>
              </a:spcAft>
              <a:buSzPts val="1400"/>
              <a:buChar char="●"/>
              <a:defRPr/>
            </a:lvl7pPr>
            <a:lvl8pPr lvl="7" algn="ctr" rtl="0">
              <a:lnSpc>
                <a:spcPct val="100000"/>
              </a:lnSpc>
              <a:spcBef>
                <a:spcPts val="2133"/>
              </a:spcBef>
              <a:spcAft>
                <a:spcPts val="0"/>
              </a:spcAft>
              <a:buSzPts val="1400"/>
              <a:buChar char="○"/>
              <a:defRPr/>
            </a:lvl8pPr>
            <a:lvl9pPr lvl="8" algn="ctr" rtl="0">
              <a:lnSpc>
                <a:spcPct val="100000"/>
              </a:lnSpc>
              <a:spcBef>
                <a:spcPts val="2133"/>
              </a:spcBef>
              <a:spcAft>
                <a:spcPts val="2133"/>
              </a:spcAft>
              <a:buSzPts val="1400"/>
              <a:buChar char="■"/>
              <a:defRPr/>
            </a:lvl9pPr>
          </a:lstStyle>
          <a:p>
            <a:endParaRPr/>
          </a:p>
        </p:txBody>
      </p:sp>
      <p:sp>
        <p:nvSpPr>
          <p:cNvPr id="1711" name="Google Shape;1711;p28"/>
          <p:cNvSpPr txBox="1">
            <a:spLocks noGrp="1"/>
          </p:cNvSpPr>
          <p:nvPr>
            <p:ph type="title" idx="2"/>
          </p:nvPr>
        </p:nvSpPr>
        <p:spPr>
          <a:xfrm>
            <a:off x="6104200" y="2183327"/>
            <a:ext cx="5119600" cy="7636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712" name="Google Shape;1712;p28"/>
          <p:cNvSpPr txBox="1">
            <a:spLocks noGrp="1"/>
          </p:cNvSpPr>
          <p:nvPr>
            <p:ph type="subTitle" idx="3"/>
          </p:nvPr>
        </p:nvSpPr>
        <p:spPr>
          <a:xfrm>
            <a:off x="6104200" y="2926433"/>
            <a:ext cx="5462400" cy="3320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lt2"/>
              </a:buClr>
              <a:buSzPts val="1400"/>
              <a:buChar char="●"/>
              <a:defRPr sz="1600"/>
            </a:lvl1pPr>
            <a:lvl2pPr lvl="1" algn="ctr" rtl="0">
              <a:lnSpc>
                <a:spcPct val="100000"/>
              </a:lnSpc>
              <a:spcBef>
                <a:spcPts val="0"/>
              </a:spcBef>
              <a:spcAft>
                <a:spcPts val="0"/>
              </a:spcAft>
              <a:buSzPts val="1400"/>
              <a:buChar char="○"/>
              <a:defRPr/>
            </a:lvl2pPr>
            <a:lvl3pPr lvl="2" algn="ctr" rtl="0">
              <a:lnSpc>
                <a:spcPct val="100000"/>
              </a:lnSpc>
              <a:spcBef>
                <a:spcPts val="2133"/>
              </a:spcBef>
              <a:spcAft>
                <a:spcPts val="0"/>
              </a:spcAft>
              <a:buSzPts val="1400"/>
              <a:buChar char="■"/>
              <a:defRPr/>
            </a:lvl3pPr>
            <a:lvl4pPr lvl="3" algn="ctr" rtl="0">
              <a:lnSpc>
                <a:spcPct val="100000"/>
              </a:lnSpc>
              <a:spcBef>
                <a:spcPts val="2133"/>
              </a:spcBef>
              <a:spcAft>
                <a:spcPts val="0"/>
              </a:spcAft>
              <a:buSzPts val="1400"/>
              <a:buChar char="●"/>
              <a:defRPr/>
            </a:lvl4pPr>
            <a:lvl5pPr lvl="4" algn="ctr" rtl="0">
              <a:lnSpc>
                <a:spcPct val="100000"/>
              </a:lnSpc>
              <a:spcBef>
                <a:spcPts val="2133"/>
              </a:spcBef>
              <a:spcAft>
                <a:spcPts val="0"/>
              </a:spcAft>
              <a:buSzPts val="1400"/>
              <a:buChar char="○"/>
              <a:defRPr/>
            </a:lvl5pPr>
            <a:lvl6pPr lvl="5" algn="ctr" rtl="0">
              <a:lnSpc>
                <a:spcPct val="100000"/>
              </a:lnSpc>
              <a:spcBef>
                <a:spcPts val="2133"/>
              </a:spcBef>
              <a:spcAft>
                <a:spcPts val="0"/>
              </a:spcAft>
              <a:buSzPts val="1400"/>
              <a:buChar char="■"/>
              <a:defRPr/>
            </a:lvl6pPr>
            <a:lvl7pPr lvl="6" algn="ctr" rtl="0">
              <a:lnSpc>
                <a:spcPct val="100000"/>
              </a:lnSpc>
              <a:spcBef>
                <a:spcPts val="2133"/>
              </a:spcBef>
              <a:spcAft>
                <a:spcPts val="0"/>
              </a:spcAft>
              <a:buSzPts val="1400"/>
              <a:buChar char="●"/>
              <a:defRPr/>
            </a:lvl7pPr>
            <a:lvl8pPr lvl="7" algn="ctr" rtl="0">
              <a:lnSpc>
                <a:spcPct val="100000"/>
              </a:lnSpc>
              <a:spcBef>
                <a:spcPts val="2133"/>
              </a:spcBef>
              <a:spcAft>
                <a:spcPts val="0"/>
              </a:spcAft>
              <a:buSzPts val="1400"/>
              <a:buChar char="○"/>
              <a:defRPr/>
            </a:lvl8pPr>
            <a:lvl9pPr lvl="8" algn="ctr" rtl="0">
              <a:lnSpc>
                <a:spcPct val="100000"/>
              </a:lnSpc>
              <a:spcBef>
                <a:spcPts val="2133"/>
              </a:spcBef>
              <a:spcAft>
                <a:spcPts val="2133"/>
              </a:spcAft>
              <a:buSzPts val="1400"/>
              <a:buChar char="■"/>
              <a:defRPr/>
            </a:lvl9pPr>
          </a:lstStyle>
          <a:p>
            <a:endParaRPr/>
          </a:p>
        </p:txBody>
      </p:sp>
      <p:sp>
        <p:nvSpPr>
          <p:cNvPr id="1713" name="Google Shape;1713;p28"/>
          <p:cNvSpPr txBox="1">
            <a:spLocks noGrp="1"/>
          </p:cNvSpPr>
          <p:nvPr>
            <p:ph type="ctrTitle" idx="4"/>
          </p:nvPr>
        </p:nvSpPr>
        <p:spPr>
          <a:xfrm>
            <a:off x="982195" y="497367"/>
            <a:ext cx="10230000" cy="77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1067"/>
            </a:lvl2pPr>
            <a:lvl3pPr lvl="2" algn="ctr" rtl="0">
              <a:spcBef>
                <a:spcPts val="0"/>
              </a:spcBef>
              <a:spcAft>
                <a:spcPts val="0"/>
              </a:spcAft>
              <a:buSzPts val="800"/>
              <a:buNone/>
              <a:defRPr sz="1067"/>
            </a:lvl3pPr>
            <a:lvl4pPr lvl="3" algn="ctr" rtl="0">
              <a:spcBef>
                <a:spcPts val="0"/>
              </a:spcBef>
              <a:spcAft>
                <a:spcPts val="0"/>
              </a:spcAft>
              <a:buSzPts val="800"/>
              <a:buNone/>
              <a:defRPr sz="1067"/>
            </a:lvl4pPr>
            <a:lvl5pPr lvl="4" algn="ctr" rtl="0">
              <a:spcBef>
                <a:spcPts val="0"/>
              </a:spcBef>
              <a:spcAft>
                <a:spcPts val="0"/>
              </a:spcAft>
              <a:buSzPts val="800"/>
              <a:buNone/>
              <a:defRPr sz="1067"/>
            </a:lvl5pPr>
            <a:lvl6pPr lvl="5" algn="ctr" rtl="0">
              <a:spcBef>
                <a:spcPts val="0"/>
              </a:spcBef>
              <a:spcAft>
                <a:spcPts val="0"/>
              </a:spcAft>
              <a:buSzPts val="800"/>
              <a:buNone/>
              <a:defRPr sz="1067"/>
            </a:lvl6pPr>
            <a:lvl7pPr lvl="6" algn="ctr" rtl="0">
              <a:spcBef>
                <a:spcPts val="0"/>
              </a:spcBef>
              <a:spcAft>
                <a:spcPts val="0"/>
              </a:spcAft>
              <a:buSzPts val="800"/>
              <a:buNone/>
              <a:defRPr sz="1067"/>
            </a:lvl7pPr>
            <a:lvl8pPr lvl="7" algn="ctr" rtl="0">
              <a:spcBef>
                <a:spcPts val="0"/>
              </a:spcBef>
              <a:spcAft>
                <a:spcPts val="0"/>
              </a:spcAft>
              <a:buSzPts val="800"/>
              <a:buNone/>
              <a:defRPr sz="1067"/>
            </a:lvl8pPr>
            <a:lvl9pPr lvl="8" algn="ctr" rtl="0">
              <a:spcBef>
                <a:spcPts val="0"/>
              </a:spcBef>
              <a:spcAft>
                <a:spcPts val="0"/>
              </a:spcAft>
              <a:buSzPts val="800"/>
              <a:buNone/>
              <a:defRPr sz="1067"/>
            </a:lvl9pPr>
          </a:lstStyle>
          <a:p>
            <a:endParaRPr/>
          </a:p>
        </p:txBody>
      </p:sp>
    </p:spTree>
    <p:extLst>
      <p:ext uri="{BB962C8B-B14F-4D97-AF65-F5344CB8AC3E}">
        <p14:creationId xmlns:p14="http://schemas.microsoft.com/office/powerpoint/2010/main" val="362483226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and text 2">
  <p:cSld name="Title and text 2">
    <p:spTree>
      <p:nvGrpSpPr>
        <p:cNvPr id="1" name="Shape 1714"/>
        <p:cNvGrpSpPr/>
        <p:nvPr/>
      </p:nvGrpSpPr>
      <p:grpSpPr>
        <a:xfrm>
          <a:off x="0" y="0"/>
          <a:ext cx="0" cy="0"/>
          <a:chOff x="0" y="0"/>
          <a:chExt cx="0" cy="0"/>
        </a:xfrm>
      </p:grpSpPr>
      <p:pic>
        <p:nvPicPr>
          <p:cNvPr id="1715" name="Google Shape;1715;p29"/>
          <p:cNvPicPr preferRelativeResize="0"/>
          <p:nvPr/>
        </p:nvPicPr>
        <p:blipFill>
          <a:blip r:embed="rId2">
            <a:alphaModFix amt="66000"/>
          </a:blip>
          <a:stretch>
            <a:fillRect/>
          </a:stretch>
        </p:blipFill>
        <p:spPr>
          <a:xfrm rot="5399990" flipH="1">
            <a:off x="10274022" y="-797758"/>
            <a:ext cx="4396519" cy="3035516"/>
          </a:xfrm>
          <a:prstGeom prst="rect">
            <a:avLst/>
          </a:prstGeom>
          <a:noFill/>
          <a:ln>
            <a:noFill/>
          </a:ln>
        </p:spPr>
      </p:pic>
      <p:grpSp>
        <p:nvGrpSpPr>
          <p:cNvPr id="1716" name="Google Shape;1716;p29"/>
          <p:cNvGrpSpPr/>
          <p:nvPr/>
        </p:nvGrpSpPr>
        <p:grpSpPr>
          <a:xfrm rot="-987768">
            <a:off x="10335757" y="-355038"/>
            <a:ext cx="1792479" cy="2660411"/>
            <a:chOff x="272875" y="1527563"/>
            <a:chExt cx="255950" cy="455000"/>
          </a:xfrm>
        </p:grpSpPr>
        <p:sp>
          <p:nvSpPr>
            <p:cNvPr id="1717" name="Google Shape;1717;p29"/>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8" name="Google Shape;1718;p29"/>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9" name="Google Shape;1719;p29"/>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0" name="Google Shape;1720;p29"/>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1" name="Google Shape;1721;p29"/>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2" name="Google Shape;1722;p29"/>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3" name="Google Shape;1723;p29"/>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4" name="Google Shape;1724;p29"/>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5" name="Google Shape;1725;p29"/>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6" name="Google Shape;1726;p29"/>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7" name="Google Shape;1727;p29"/>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8" name="Google Shape;1728;p29"/>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9" name="Google Shape;1729;p29"/>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0" name="Google Shape;1730;p29"/>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1" name="Google Shape;1731;p29"/>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2" name="Google Shape;1732;p29"/>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3" name="Google Shape;1733;p29"/>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4" name="Google Shape;1734;p29"/>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5" name="Google Shape;1735;p29"/>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6" name="Google Shape;1736;p29"/>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7" name="Google Shape;1737;p29"/>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8" name="Google Shape;1738;p29"/>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9" name="Google Shape;1739;p29"/>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0" name="Google Shape;1740;p29"/>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1" name="Google Shape;1741;p29"/>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2" name="Google Shape;1742;p29"/>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3" name="Google Shape;1743;p29"/>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4" name="Google Shape;1744;p29"/>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5" name="Google Shape;1745;p29"/>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6" name="Google Shape;1746;p29"/>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7" name="Google Shape;1747;p29"/>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8" name="Google Shape;1748;p29"/>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9" name="Google Shape;1749;p29"/>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0" name="Google Shape;1750;p29"/>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1" name="Google Shape;1751;p29"/>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1752" name="Google Shape;1752;p29"/>
          <p:cNvPicPr preferRelativeResize="0"/>
          <p:nvPr/>
        </p:nvPicPr>
        <p:blipFill>
          <a:blip r:embed="rId3">
            <a:alphaModFix amt="74000"/>
          </a:blip>
          <a:stretch>
            <a:fillRect/>
          </a:stretch>
        </p:blipFill>
        <p:spPr>
          <a:xfrm rot="-10162003" flipH="1">
            <a:off x="-1454809" y="-1511679"/>
            <a:ext cx="3859828" cy="3457763"/>
          </a:xfrm>
          <a:prstGeom prst="rect">
            <a:avLst/>
          </a:prstGeom>
          <a:noFill/>
          <a:ln>
            <a:noFill/>
          </a:ln>
        </p:spPr>
      </p:pic>
      <p:pic>
        <p:nvPicPr>
          <p:cNvPr id="1753" name="Google Shape;1753;p29"/>
          <p:cNvPicPr preferRelativeResize="0"/>
          <p:nvPr/>
        </p:nvPicPr>
        <p:blipFill>
          <a:blip r:embed="rId4">
            <a:alphaModFix amt="76000"/>
          </a:blip>
          <a:stretch>
            <a:fillRect/>
          </a:stretch>
        </p:blipFill>
        <p:spPr>
          <a:xfrm rot="363351">
            <a:off x="1070161" y="5722378"/>
            <a:ext cx="10141072" cy="3776511"/>
          </a:xfrm>
          <a:prstGeom prst="rect">
            <a:avLst/>
          </a:prstGeom>
          <a:noFill/>
          <a:ln>
            <a:noFill/>
          </a:ln>
        </p:spPr>
      </p:pic>
      <p:sp>
        <p:nvSpPr>
          <p:cNvPr id="1754" name="Google Shape;1754;p29"/>
          <p:cNvSpPr/>
          <p:nvPr/>
        </p:nvSpPr>
        <p:spPr>
          <a:xfrm rot="9899989">
            <a:off x="-778618" y="6166780"/>
            <a:ext cx="3020020" cy="2887693"/>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C8DA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755" name="Google Shape;1755;p29"/>
          <p:cNvSpPr txBox="1">
            <a:spLocks noGrp="1"/>
          </p:cNvSpPr>
          <p:nvPr>
            <p:ph type="subTitle" idx="1"/>
          </p:nvPr>
        </p:nvSpPr>
        <p:spPr>
          <a:xfrm>
            <a:off x="966137" y="2987800"/>
            <a:ext cx="4242400" cy="165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lt2"/>
              </a:buClr>
              <a:buSzPts val="1400"/>
              <a:buChar char="●"/>
              <a:defRPr sz="2133"/>
            </a:lvl1pPr>
            <a:lvl2pPr lvl="1" algn="ctr" rtl="0">
              <a:lnSpc>
                <a:spcPct val="100000"/>
              </a:lnSpc>
              <a:spcBef>
                <a:spcPts val="0"/>
              </a:spcBef>
              <a:spcAft>
                <a:spcPts val="0"/>
              </a:spcAft>
              <a:buSzPts val="1400"/>
              <a:buChar char="○"/>
              <a:defRPr/>
            </a:lvl2pPr>
            <a:lvl3pPr lvl="2" algn="ctr" rtl="0">
              <a:lnSpc>
                <a:spcPct val="100000"/>
              </a:lnSpc>
              <a:spcBef>
                <a:spcPts val="2133"/>
              </a:spcBef>
              <a:spcAft>
                <a:spcPts val="0"/>
              </a:spcAft>
              <a:buSzPts val="1400"/>
              <a:buChar char="■"/>
              <a:defRPr/>
            </a:lvl3pPr>
            <a:lvl4pPr lvl="3" algn="ctr" rtl="0">
              <a:lnSpc>
                <a:spcPct val="100000"/>
              </a:lnSpc>
              <a:spcBef>
                <a:spcPts val="2133"/>
              </a:spcBef>
              <a:spcAft>
                <a:spcPts val="0"/>
              </a:spcAft>
              <a:buSzPts val="1400"/>
              <a:buChar char="●"/>
              <a:defRPr/>
            </a:lvl4pPr>
            <a:lvl5pPr lvl="4" algn="ctr" rtl="0">
              <a:lnSpc>
                <a:spcPct val="100000"/>
              </a:lnSpc>
              <a:spcBef>
                <a:spcPts val="2133"/>
              </a:spcBef>
              <a:spcAft>
                <a:spcPts val="0"/>
              </a:spcAft>
              <a:buSzPts val="1400"/>
              <a:buChar char="○"/>
              <a:defRPr/>
            </a:lvl5pPr>
            <a:lvl6pPr lvl="5" algn="ctr" rtl="0">
              <a:lnSpc>
                <a:spcPct val="100000"/>
              </a:lnSpc>
              <a:spcBef>
                <a:spcPts val="2133"/>
              </a:spcBef>
              <a:spcAft>
                <a:spcPts val="0"/>
              </a:spcAft>
              <a:buSzPts val="1400"/>
              <a:buChar char="■"/>
              <a:defRPr/>
            </a:lvl6pPr>
            <a:lvl7pPr lvl="6" algn="ctr" rtl="0">
              <a:lnSpc>
                <a:spcPct val="100000"/>
              </a:lnSpc>
              <a:spcBef>
                <a:spcPts val="2133"/>
              </a:spcBef>
              <a:spcAft>
                <a:spcPts val="0"/>
              </a:spcAft>
              <a:buSzPts val="1400"/>
              <a:buChar char="●"/>
              <a:defRPr/>
            </a:lvl7pPr>
            <a:lvl8pPr lvl="7" algn="ctr" rtl="0">
              <a:lnSpc>
                <a:spcPct val="100000"/>
              </a:lnSpc>
              <a:spcBef>
                <a:spcPts val="2133"/>
              </a:spcBef>
              <a:spcAft>
                <a:spcPts val="0"/>
              </a:spcAft>
              <a:buSzPts val="1400"/>
              <a:buChar char="○"/>
              <a:defRPr/>
            </a:lvl8pPr>
            <a:lvl9pPr lvl="8" algn="ctr" rtl="0">
              <a:lnSpc>
                <a:spcPct val="100000"/>
              </a:lnSpc>
              <a:spcBef>
                <a:spcPts val="2133"/>
              </a:spcBef>
              <a:spcAft>
                <a:spcPts val="2133"/>
              </a:spcAft>
              <a:buSzPts val="1400"/>
              <a:buChar char="■"/>
              <a:defRPr/>
            </a:lvl9pPr>
          </a:lstStyle>
          <a:p>
            <a:endParaRPr/>
          </a:p>
        </p:txBody>
      </p:sp>
      <p:sp>
        <p:nvSpPr>
          <p:cNvPr id="1756" name="Google Shape;1756;p29"/>
          <p:cNvSpPr txBox="1">
            <a:spLocks noGrp="1"/>
          </p:cNvSpPr>
          <p:nvPr>
            <p:ph type="ctrTitle"/>
          </p:nvPr>
        </p:nvSpPr>
        <p:spPr>
          <a:xfrm>
            <a:off x="966137" y="2217400"/>
            <a:ext cx="4242400" cy="77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1067"/>
            </a:lvl2pPr>
            <a:lvl3pPr lvl="2" algn="ctr" rtl="0">
              <a:spcBef>
                <a:spcPts val="0"/>
              </a:spcBef>
              <a:spcAft>
                <a:spcPts val="0"/>
              </a:spcAft>
              <a:buSzPts val="800"/>
              <a:buNone/>
              <a:defRPr sz="1067"/>
            </a:lvl3pPr>
            <a:lvl4pPr lvl="3" algn="ctr" rtl="0">
              <a:spcBef>
                <a:spcPts val="0"/>
              </a:spcBef>
              <a:spcAft>
                <a:spcPts val="0"/>
              </a:spcAft>
              <a:buSzPts val="800"/>
              <a:buNone/>
              <a:defRPr sz="1067"/>
            </a:lvl4pPr>
            <a:lvl5pPr lvl="4" algn="ctr" rtl="0">
              <a:spcBef>
                <a:spcPts val="0"/>
              </a:spcBef>
              <a:spcAft>
                <a:spcPts val="0"/>
              </a:spcAft>
              <a:buSzPts val="800"/>
              <a:buNone/>
              <a:defRPr sz="1067"/>
            </a:lvl5pPr>
            <a:lvl6pPr lvl="5" algn="ctr" rtl="0">
              <a:spcBef>
                <a:spcPts val="0"/>
              </a:spcBef>
              <a:spcAft>
                <a:spcPts val="0"/>
              </a:spcAft>
              <a:buSzPts val="800"/>
              <a:buNone/>
              <a:defRPr sz="1067"/>
            </a:lvl6pPr>
            <a:lvl7pPr lvl="6" algn="ctr" rtl="0">
              <a:spcBef>
                <a:spcPts val="0"/>
              </a:spcBef>
              <a:spcAft>
                <a:spcPts val="0"/>
              </a:spcAft>
              <a:buSzPts val="800"/>
              <a:buNone/>
              <a:defRPr sz="1067"/>
            </a:lvl7pPr>
            <a:lvl8pPr lvl="7" algn="ctr" rtl="0">
              <a:spcBef>
                <a:spcPts val="0"/>
              </a:spcBef>
              <a:spcAft>
                <a:spcPts val="0"/>
              </a:spcAft>
              <a:buSzPts val="800"/>
              <a:buNone/>
              <a:defRPr sz="1067"/>
            </a:lvl8pPr>
            <a:lvl9pPr lvl="8" algn="ctr" rtl="0">
              <a:spcBef>
                <a:spcPts val="0"/>
              </a:spcBef>
              <a:spcAft>
                <a:spcPts val="0"/>
              </a:spcAft>
              <a:buSzPts val="800"/>
              <a:buNone/>
              <a:defRPr sz="1067"/>
            </a:lvl9pPr>
          </a:lstStyle>
          <a:p>
            <a:endParaRPr/>
          </a:p>
        </p:txBody>
      </p:sp>
      <p:sp>
        <p:nvSpPr>
          <p:cNvPr id="1757" name="Google Shape;1757;p29"/>
          <p:cNvSpPr/>
          <p:nvPr/>
        </p:nvSpPr>
        <p:spPr>
          <a:xfrm rot="-4340781" flipH="1">
            <a:off x="4691" y="-7025256"/>
            <a:ext cx="6165299" cy="9675776"/>
          </a:xfrm>
          <a:custGeom>
            <a:avLst/>
            <a:gdLst/>
            <a:ahLst/>
            <a:cxnLst/>
            <a:rect l="l" t="t" r="r" b="b"/>
            <a:pathLst>
              <a:path w="55812" h="94461" extrusionOk="0">
                <a:moveTo>
                  <a:pt x="36054" y="83719"/>
                </a:moveTo>
                <a:cubicBezTo>
                  <a:pt x="36059" y="85810"/>
                  <a:pt x="36230" y="87883"/>
                  <a:pt x="36585" y="89937"/>
                </a:cubicBezTo>
                <a:cubicBezTo>
                  <a:pt x="36680" y="90449"/>
                  <a:pt x="36775" y="90942"/>
                  <a:pt x="36888" y="91454"/>
                </a:cubicBezTo>
                <a:cubicBezTo>
                  <a:pt x="36926" y="91719"/>
                  <a:pt x="37002" y="91984"/>
                  <a:pt x="37059" y="92250"/>
                </a:cubicBezTo>
                <a:cubicBezTo>
                  <a:pt x="37097" y="92439"/>
                  <a:pt x="37305" y="92856"/>
                  <a:pt x="37211" y="93046"/>
                </a:cubicBezTo>
                <a:cubicBezTo>
                  <a:pt x="37154" y="93160"/>
                  <a:pt x="36831" y="93255"/>
                  <a:pt x="36718" y="93311"/>
                </a:cubicBezTo>
                <a:cubicBezTo>
                  <a:pt x="36509" y="93425"/>
                  <a:pt x="36282" y="93539"/>
                  <a:pt x="36035" y="93634"/>
                </a:cubicBezTo>
                <a:cubicBezTo>
                  <a:pt x="35599" y="93804"/>
                  <a:pt x="35144" y="93937"/>
                  <a:pt x="34689" y="93994"/>
                </a:cubicBezTo>
                <a:cubicBezTo>
                  <a:pt x="34597" y="94004"/>
                  <a:pt x="34505" y="94009"/>
                  <a:pt x="34414" y="94009"/>
                </a:cubicBezTo>
                <a:cubicBezTo>
                  <a:pt x="33623" y="94009"/>
                  <a:pt x="32889" y="93638"/>
                  <a:pt x="32566" y="92856"/>
                </a:cubicBezTo>
                <a:cubicBezTo>
                  <a:pt x="32244" y="92041"/>
                  <a:pt x="32471" y="91093"/>
                  <a:pt x="32756" y="90297"/>
                </a:cubicBezTo>
                <a:cubicBezTo>
                  <a:pt x="33362" y="88572"/>
                  <a:pt x="34234" y="86923"/>
                  <a:pt x="35125" y="85331"/>
                </a:cubicBezTo>
                <a:cubicBezTo>
                  <a:pt x="35426" y="84788"/>
                  <a:pt x="35736" y="84251"/>
                  <a:pt x="36054" y="83719"/>
                </a:cubicBezTo>
                <a:close/>
                <a:moveTo>
                  <a:pt x="43850" y="72899"/>
                </a:moveTo>
                <a:cubicBezTo>
                  <a:pt x="43926" y="74041"/>
                  <a:pt x="43988" y="75183"/>
                  <a:pt x="44035" y="76326"/>
                </a:cubicBezTo>
                <a:cubicBezTo>
                  <a:pt x="44111" y="78487"/>
                  <a:pt x="44149" y="80629"/>
                  <a:pt x="44130" y="82790"/>
                </a:cubicBezTo>
                <a:cubicBezTo>
                  <a:pt x="44111" y="83871"/>
                  <a:pt x="44092" y="84970"/>
                  <a:pt x="44054" y="86051"/>
                </a:cubicBezTo>
                <a:cubicBezTo>
                  <a:pt x="44016" y="87037"/>
                  <a:pt x="44092" y="88117"/>
                  <a:pt x="43864" y="89065"/>
                </a:cubicBezTo>
                <a:cubicBezTo>
                  <a:pt x="43789" y="89463"/>
                  <a:pt x="43599" y="89823"/>
                  <a:pt x="43334" y="90127"/>
                </a:cubicBezTo>
                <a:cubicBezTo>
                  <a:pt x="43194" y="90249"/>
                  <a:pt x="43052" y="90301"/>
                  <a:pt x="42914" y="90301"/>
                </a:cubicBezTo>
                <a:cubicBezTo>
                  <a:pt x="42585" y="90301"/>
                  <a:pt x="42287" y="90001"/>
                  <a:pt x="42139" y="89653"/>
                </a:cubicBezTo>
                <a:cubicBezTo>
                  <a:pt x="41874" y="88970"/>
                  <a:pt x="41760" y="88193"/>
                  <a:pt x="41609" y="87473"/>
                </a:cubicBezTo>
                <a:cubicBezTo>
                  <a:pt x="41324" y="86165"/>
                  <a:pt x="41021" y="84724"/>
                  <a:pt x="40149" y="83643"/>
                </a:cubicBezTo>
                <a:cubicBezTo>
                  <a:pt x="39770" y="83169"/>
                  <a:pt x="39277" y="82809"/>
                  <a:pt x="38708" y="82582"/>
                </a:cubicBezTo>
                <a:cubicBezTo>
                  <a:pt x="38695" y="82577"/>
                  <a:pt x="38683" y="82574"/>
                  <a:pt x="38671" y="82574"/>
                </a:cubicBezTo>
                <a:cubicBezTo>
                  <a:pt x="38594" y="82574"/>
                  <a:pt x="38540" y="82668"/>
                  <a:pt x="38557" y="82733"/>
                </a:cubicBezTo>
                <a:cubicBezTo>
                  <a:pt x="38917" y="84667"/>
                  <a:pt x="39277" y="86601"/>
                  <a:pt x="39618" y="88534"/>
                </a:cubicBezTo>
                <a:lnTo>
                  <a:pt x="40149" y="91397"/>
                </a:lnTo>
                <a:cubicBezTo>
                  <a:pt x="40263" y="92136"/>
                  <a:pt x="40452" y="92875"/>
                  <a:pt x="40187" y="93596"/>
                </a:cubicBezTo>
                <a:cubicBezTo>
                  <a:pt x="40092" y="93861"/>
                  <a:pt x="39921" y="94183"/>
                  <a:pt x="39618" y="94240"/>
                </a:cubicBezTo>
                <a:cubicBezTo>
                  <a:pt x="39604" y="94243"/>
                  <a:pt x="39590" y="94244"/>
                  <a:pt x="39576" y="94244"/>
                </a:cubicBezTo>
                <a:cubicBezTo>
                  <a:pt x="39294" y="94244"/>
                  <a:pt x="39081" y="93717"/>
                  <a:pt x="38955" y="93482"/>
                </a:cubicBezTo>
                <a:cubicBezTo>
                  <a:pt x="38670" y="92856"/>
                  <a:pt x="38462" y="92193"/>
                  <a:pt x="38348" y="91511"/>
                </a:cubicBezTo>
                <a:cubicBezTo>
                  <a:pt x="38083" y="90146"/>
                  <a:pt x="38045" y="88762"/>
                  <a:pt x="37855" y="87397"/>
                </a:cubicBezTo>
                <a:cubicBezTo>
                  <a:pt x="37647" y="85994"/>
                  <a:pt x="37230" y="84610"/>
                  <a:pt x="36244" y="83549"/>
                </a:cubicBezTo>
                <a:cubicBezTo>
                  <a:pt x="36227" y="83526"/>
                  <a:pt x="36203" y="83515"/>
                  <a:pt x="36178" y="83514"/>
                </a:cubicBezTo>
                <a:lnTo>
                  <a:pt x="36178" y="83514"/>
                </a:lnTo>
                <a:cubicBezTo>
                  <a:pt x="38436" y="79777"/>
                  <a:pt x="41102" y="76305"/>
                  <a:pt x="43850" y="72899"/>
                </a:cubicBezTo>
                <a:close/>
                <a:moveTo>
                  <a:pt x="124" y="0"/>
                </a:moveTo>
                <a:cubicBezTo>
                  <a:pt x="60" y="0"/>
                  <a:pt x="1" y="49"/>
                  <a:pt x="36" y="119"/>
                </a:cubicBezTo>
                <a:lnTo>
                  <a:pt x="17" y="119"/>
                </a:lnTo>
                <a:cubicBezTo>
                  <a:pt x="2955" y="8498"/>
                  <a:pt x="5989" y="16839"/>
                  <a:pt x="9135" y="25123"/>
                </a:cubicBezTo>
                <a:cubicBezTo>
                  <a:pt x="9894" y="27152"/>
                  <a:pt x="10671" y="29180"/>
                  <a:pt x="11467" y="31208"/>
                </a:cubicBezTo>
                <a:cubicBezTo>
                  <a:pt x="12168" y="33028"/>
                  <a:pt x="12794" y="34905"/>
                  <a:pt x="13647" y="36649"/>
                </a:cubicBezTo>
                <a:cubicBezTo>
                  <a:pt x="14292" y="37976"/>
                  <a:pt x="15221" y="39246"/>
                  <a:pt x="16623" y="39796"/>
                </a:cubicBezTo>
                <a:cubicBezTo>
                  <a:pt x="17283" y="40054"/>
                  <a:pt x="17979" y="40142"/>
                  <a:pt x="18690" y="40142"/>
                </a:cubicBezTo>
                <a:cubicBezTo>
                  <a:pt x="19959" y="40142"/>
                  <a:pt x="21272" y="39862"/>
                  <a:pt x="22500" y="39777"/>
                </a:cubicBezTo>
                <a:cubicBezTo>
                  <a:pt x="23246" y="39726"/>
                  <a:pt x="23995" y="39701"/>
                  <a:pt x="24747" y="39701"/>
                </a:cubicBezTo>
                <a:cubicBezTo>
                  <a:pt x="26249" y="39701"/>
                  <a:pt x="27757" y="39802"/>
                  <a:pt x="29249" y="40004"/>
                </a:cubicBezTo>
                <a:cubicBezTo>
                  <a:pt x="31106" y="40270"/>
                  <a:pt x="33021" y="40668"/>
                  <a:pt x="34727" y="41502"/>
                </a:cubicBezTo>
                <a:cubicBezTo>
                  <a:pt x="36433" y="42317"/>
                  <a:pt x="37836" y="43682"/>
                  <a:pt x="38708" y="45350"/>
                </a:cubicBezTo>
                <a:cubicBezTo>
                  <a:pt x="39580" y="46981"/>
                  <a:pt x="40054" y="48782"/>
                  <a:pt x="40471" y="50545"/>
                </a:cubicBezTo>
                <a:cubicBezTo>
                  <a:pt x="42179" y="57664"/>
                  <a:pt x="43282" y="64918"/>
                  <a:pt x="43803" y="72216"/>
                </a:cubicBezTo>
                <a:lnTo>
                  <a:pt x="43803" y="72216"/>
                </a:lnTo>
                <a:cubicBezTo>
                  <a:pt x="43494" y="72599"/>
                  <a:pt x="43186" y="72983"/>
                  <a:pt x="42879" y="73369"/>
                </a:cubicBezTo>
                <a:cubicBezTo>
                  <a:pt x="40831" y="75966"/>
                  <a:pt x="38822" y="78601"/>
                  <a:pt x="37021" y="81387"/>
                </a:cubicBezTo>
                <a:cubicBezTo>
                  <a:pt x="35277" y="84098"/>
                  <a:pt x="33571" y="87018"/>
                  <a:pt x="32471" y="90070"/>
                </a:cubicBezTo>
                <a:cubicBezTo>
                  <a:pt x="31997" y="91359"/>
                  <a:pt x="31770" y="93198"/>
                  <a:pt x="33154" y="94013"/>
                </a:cubicBezTo>
                <a:cubicBezTo>
                  <a:pt x="33534" y="94235"/>
                  <a:pt x="33946" y="94326"/>
                  <a:pt x="34367" y="94326"/>
                </a:cubicBezTo>
                <a:cubicBezTo>
                  <a:pt x="35456" y="94326"/>
                  <a:pt x="36609" y="93717"/>
                  <a:pt x="37457" y="93198"/>
                </a:cubicBezTo>
                <a:cubicBezTo>
                  <a:pt x="37514" y="93160"/>
                  <a:pt x="37533" y="93103"/>
                  <a:pt x="37514" y="93046"/>
                </a:cubicBezTo>
                <a:cubicBezTo>
                  <a:pt x="36725" y="90076"/>
                  <a:pt x="36309" y="87016"/>
                  <a:pt x="36300" y="83937"/>
                </a:cubicBezTo>
                <a:lnTo>
                  <a:pt x="36300" y="83937"/>
                </a:lnTo>
                <a:cubicBezTo>
                  <a:pt x="38208" y="86250"/>
                  <a:pt x="37579" y="89653"/>
                  <a:pt x="38348" y="92383"/>
                </a:cubicBezTo>
                <a:cubicBezTo>
                  <a:pt x="38500" y="93065"/>
                  <a:pt x="38803" y="93710"/>
                  <a:pt x="39201" y="94297"/>
                </a:cubicBezTo>
                <a:cubicBezTo>
                  <a:pt x="39289" y="94413"/>
                  <a:pt x="39407" y="94460"/>
                  <a:pt x="39532" y="94460"/>
                </a:cubicBezTo>
                <a:cubicBezTo>
                  <a:pt x="39756" y="94460"/>
                  <a:pt x="40003" y="94309"/>
                  <a:pt x="40149" y="94127"/>
                </a:cubicBezTo>
                <a:cubicBezTo>
                  <a:pt x="40490" y="93728"/>
                  <a:pt x="40566" y="93103"/>
                  <a:pt x="40547" y="92591"/>
                </a:cubicBezTo>
                <a:cubicBezTo>
                  <a:pt x="40509" y="91681"/>
                  <a:pt x="40244" y="90752"/>
                  <a:pt x="40092" y="89861"/>
                </a:cubicBezTo>
                <a:cubicBezTo>
                  <a:pt x="39670" y="87551"/>
                  <a:pt x="39266" y="85241"/>
                  <a:pt x="38846" y="82914"/>
                </a:cubicBezTo>
                <a:lnTo>
                  <a:pt x="38846" y="82914"/>
                </a:lnTo>
                <a:cubicBezTo>
                  <a:pt x="40217" y="83575"/>
                  <a:pt x="40753" y="85091"/>
                  <a:pt x="41116" y="86487"/>
                </a:cubicBezTo>
                <a:cubicBezTo>
                  <a:pt x="41305" y="87245"/>
                  <a:pt x="41438" y="88022"/>
                  <a:pt x="41628" y="88781"/>
                </a:cubicBezTo>
                <a:cubicBezTo>
                  <a:pt x="41760" y="89349"/>
                  <a:pt x="41874" y="90146"/>
                  <a:pt x="42443" y="90468"/>
                </a:cubicBezTo>
                <a:cubicBezTo>
                  <a:pt x="42589" y="90550"/>
                  <a:pt x="42735" y="90587"/>
                  <a:pt x="42876" y="90587"/>
                </a:cubicBezTo>
                <a:cubicBezTo>
                  <a:pt x="43193" y="90587"/>
                  <a:pt x="43484" y="90402"/>
                  <a:pt x="43694" y="90127"/>
                </a:cubicBezTo>
                <a:cubicBezTo>
                  <a:pt x="44168" y="89539"/>
                  <a:pt x="44225" y="88781"/>
                  <a:pt x="44263" y="88060"/>
                </a:cubicBezTo>
                <a:cubicBezTo>
                  <a:pt x="44376" y="85842"/>
                  <a:pt x="44433" y="83624"/>
                  <a:pt x="44433" y="81425"/>
                </a:cubicBezTo>
                <a:cubicBezTo>
                  <a:pt x="44433" y="78462"/>
                  <a:pt x="44333" y="75502"/>
                  <a:pt x="44134" y="72549"/>
                </a:cubicBezTo>
                <a:lnTo>
                  <a:pt x="44134" y="72549"/>
                </a:lnTo>
                <a:cubicBezTo>
                  <a:pt x="45525" y="70831"/>
                  <a:pt x="46934" y="69129"/>
                  <a:pt x="48319" y="67416"/>
                </a:cubicBezTo>
                <a:cubicBezTo>
                  <a:pt x="50916" y="64213"/>
                  <a:pt x="53457" y="60952"/>
                  <a:pt x="55694" y="57464"/>
                </a:cubicBezTo>
                <a:cubicBezTo>
                  <a:pt x="55812" y="57293"/>
                  <a:pt x="55657" y="57122"/>
                  <a:pt x="55493" y="57122"/>
                </a:cubicBezTo>
                <a:cubicBezTo>
                  <a:pt x="55421" y="57122"/>
                  <a:pt x="55348" y="57155"/>
                  <a:pt x="55295" y="57236"/>
                </a:cubicBezTo>
                <a:cubicBezTo>
                  <a:pt x="51966" y="62402"/>
                  <a:pt x="47953" y="67087"/>
                  <a:pt x="44086" y="71866"/>
                </a:cubicBezTo>
                <a:lnTo>
                  <a:pt x="44086" y="71866"/>
                </a:lnTo>
                <a:cubicBezTo>
                  <a:pt x="43682" y="66321"/>
                  <a:pt x="42926" y="60806"/>
                  <a:pt x="41817" y="55360"/>
                </a:cubicBezTo>
                <a:cubicBezTo>
                  <a:pt x="41400" y="53255"/>
                  <a:pt x="40945" y="51132"/>
                  <a:pt x="40376" y="49066"/>
                </a:cubicBezTo>
                <a:cubicBezTo>
                  <a:pt x="39921" y="47379"/>
                  <a:pt x="39315" y="45673"/>
                  <a:pt x="38310" y="44213"/>
                </a:cubicBezTo>
                <a:cubicBezTo>
                  <a:pt x="36130" y="41104"/>
                  <a:pt x="32301" y="40175"/>
                  <a:pt x="28737" y="39739"/>
                </a:cubicBezTo>
                <a:cubicBezTo>
                  <a:pt x="27406" y="39567"/>
                  <a:pt x="26076" y="39485"/>
                  <a:pt x="24745" y="39485"/>
                </a:cubicBezTo>
                <a:cubicBezTo>
                  <a:pt x="23877" y="39485"/>
                  <a:pt x="23008" y="39520"/>
                  <a:pt x="22140" y="39587"/>
                </a:cubicBezTo>
                <a:cubicBezTo>
                  <a:pt x="21041" y="39680"/>
                  <a:pt x="19854" y="39911"/>
                  <a:pt x="18707" y="39911"/>
                </a:cubicBezTo>
                <a:cubicBezTo>
                  <a:pt x="17736" y="39911"/>
                  <a:pt x="16794" y="39745"/>
                  <a:pt x="15960" y="39189"/>
                </a:cubicBezTo>
                <a:cubicBezTo>
                  <a:pt x="14519" y="38204"/>
                  <a:pt x="13780" y="36479"/>
                  <a:pt x="13173" y="34924"/>
                </a:cubicBezTo>
                <a:cubicBezTo>
                  <a:pt x="12339" y="32820"/>
                  <a:pt x="11543" y="30735"/>
                  <a:pt x="10728" y="28630"/>
                </a:cubicBezTo>
                <a:cubicBezTo>
                  <a:pt x="7505" y="20194"/>
                  <a:pt x="4377" y="11721"/>
                  <a:pt x="1344" y="3228"/>
                </a:cubicBezTo>
                <a:cubicBezTo>
                  <a:pt x="965" y="2166"/>
                  <a:pt x="586" y="1124"/>
                  <a:pt x="226" y="62"/>
                </a:cubicBezTo>
                <a:cubicBezTo>
                  <a:pt x="204" y="19"/>
                  <a:pt x="163" y="0"/>
                  <a:pt x="124" y="0"/>
                </a:cubicBezTo>
                <a:close/>
              </a:path>
            </a:pathLst>
          </a:custGeom>
          <a:solidFill>
            <a:srgbClr val="1C5F6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7686273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hanks ">
  <p:cSld name="Thanks ">
    <p:spTree>
      <p:nvGrpSpPr>
        <p:cNvPr id="1" name="Shape 1758"/>
        <p:cNvGrpSpPr/>
        <p:nvPr/>
      </p:nvGrpSpPr>
      <p:grpSpPr>
        <a:xfrm>
          <a:off x="0" y="0"/>
          <a:ext cx="0" cy="0"/>
          <a:chOff x="0" y="0"/>
          <a:chExt cx="0" cy="0"/>
        </a:xfrm>
      </p:grpSpPr>
      <p:pic>
        <p:nvPicPr>
          <p:cNvPr id="1759" name="Google Shape;1759;p30"/>
          <p:cNvPicPr preferRelativeResize="0"/>
          <p:nvPr/>
        </p:nvPicPr>
        <p:blipFill>
          <a:blip r:embed="rId2">
            <a:alphaModFix amt="76000"/>
          </a:blip>
          <a:stretch>
            <a:fillRect/>
          </a:stretch>
        </p:blipFill>
        <p:spPr>
          <a:xfrm rot="2453973">
            <a:off x="1664787" y="3376285"/>
            <a:ext cx="5643664" cy="2101699"/>
          </a:xfrm>
          <a:prstGeom prst="rect">
            <a:avLst/>
          </a:prstGeom>
          <a:noFill/>
          <a:ln>
            <a:noFill/>
          </a:ln>
        </p:spPr>
      </p:pic>
      <p:pic>
        <p:nvPicPr>
          <p:cNvPr id="1760" name="Google Shape;1760;p30"/>
          <p:cNvPicPr preferRelativeResize="0"/>
          <p:nvPr/>
        </p:nvPicPr>
        <p:blipFill>
          <a:blip r:embed="rId2">
            <a:alphaModFix amt="76000"/>
          </a:blip>
          <a:stretch>
            <a:fillRect/>
          </a:stretch>
        </p:blipFill>
        <p:spPr>
          <a:xfrm rot="2453973">
            <a:off x="-2317747" y="5442419"/>
            <a:ext cx="5643664" cy="2101699"/>
          </a:xfrm>
          <a:prstGeom prst="rect">
            <a:avLst/>
          </a:prstGeom>
          <a:noFill/>
          <a:ln>
            <a:noFill/>
          </a:ln>
        </p:spPr>
      </p:pic>
      <p:pic>
        <p:nvPicPr>
          <p:cNvPr id="1761" name="Google Shape;1761;p30"/>
          <p:cNvPicPr preferRelativeResize="0"/>
          <p:nvPr/>
        </p:nvPicPr>
        <p:blipFill>
          <a:blip r:embed="rId3">
            <a:alphaModFix amt="76000"/>
          </a:blip>
          <a:stretch>
            <a:fillRect/>
          </a:stretch>
        </p:blipFill>
        <p:spPr>
          <a:xfrm rot="2453973">
            <a:off x="8954820" y="-330848"/>
            <a:ext cx="5643664" cy="2101699"/>
          </a:xfrm>
          <a:prstGeom prst="rect">
            <a:avLst/>
          </a:prstGeom>
          <a:noFill/>
          <a:ln>
            <a:noFill/>
          </a:ln>
        </p:spPr>
      </p:pic>
      <p:pic>
        <p:nvPicPr>
          <p:cNvPr id="1762" name="Google Shape;1762;p30"/>
          <p:cNvPicPr preferRelativeResize="0"/>
          <p:nvPr/>
        </p:nvPicPr>
        <p:blipFill>
          <a:blip r:embed="rId4">
            <a:alphaModFix amt="47000"/>
          </a:blip>
          <a:stretch>
            <a:fillRect/>
          </a:stretch>
        </p:blipFill>
        <p:spPr>
          <a:xfrm rot="10800000">
            <a:off x="2174651" y="191851"/>
            <a:ext cx="7842701" cy="6474303"/>
          </a:xfrm>
          <a:prstGeom prst="rect">
            <a:avLst/>
          </a:prstGeom>
          <a:noFill/>
          <a:ln>
            <a:noFill/>
          </a:ln>
        </p:spPr>
      </p:pic>
      <p:grpSp>
        <p:nvGrpSpPr>
          <p:cNvPr id="1763" name="Google Shape;1763;p30"/>
          <p:cNvGrpSpPr/>
          <p:nvPr/>
        </p:nvGrpSpPr>
        <p:grpSpPr>
          <a:xfrm rot="-2700000">
            <a:off x="223941" y="4107949"/>
            <a:ext cx="1792465" cy="3292904"/>
            <a:chOff x="272875" y="1419395"/>
            <a:chExt cx="255950" cy="563168"/>
          </a:xfrm>
        </p:grpSpPr>
        <p:sp>
          <p:nvSpPr>
            <p:cNvPr id="1764" name="Google Shape;1764;p30"/>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5" name="Google Shape;1765;p30"/>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6" name="Google Shape;1766;p30"/>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7" name="Google Shape;1767;p30"/>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8" name="Google Shape;1768;p30"/>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9" name="Google Shape;1769;p30"/>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0" name="Google Shape;1770;p30"/>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1" name="Google Shape;1771;p30"/>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2" name="Google Shape;1772;p30"/>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3" name="Google Shape;1773;p30"/>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4" name="Google Shape;1774;p30"/>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5" name="Google Shape;1775;p30"/>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6" name="Google Shape;1776;p30"/>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7" name="Google Shape;1777;p30"/>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8" name="Google Shape;1778;p30"/>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9" name="Google Shape;1779;p30"/>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0" name="Google Shape;1780;p30"/>
            <p:cNvSpPr/>
            <p:nvPr/>
          </p:nvSpPr>
          <p:spPr>
            <a:xfrm>
              <a:off x="369050" y="1615955"/>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1" name="Google Shape;1781;p30"/>
            <p:cNvSpPr/>
            <p:nvPr/>
          </p:nvSpPr>
          <p:spPr>
            <a:xfrm>
              <a:off x="490635" y="1582215"/>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2" name="Google Shape;1782;p30"/>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3" name="Google Shape;1783;p30"/>
            <p:cNvSpPr/>
            <p:nvPr/>
          </p:nvSpPr>
          <p:spPr>
            <a:xfrm>
              <a:off x="438343" y="1487068"/>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4" name="Google Shape;1784;p30"/>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5" name="Google Shape;1785;p30"/>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6" name="Google Shape;1786;p30"/>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7" name="Google Shape;1787;p30"/>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8" name="Google Shape;1788;p30"/>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9" name="Google Shape;1789;p30"/>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0" name="Google Shape;1790;p30"/>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1" name="Google Shape;1791;p30"/>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2" name="Google Shape;1792;p30"/>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3" name="Google Shape;1793;p30"/>
            <p:cNvSpPr/>
            <p:nvPr/>
          </p:nvSpPr>
          <p:spPr>
            <a:xfrm>
              <a:off x="360075" y="195388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4" name="Google Shape;1794;p30"/>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5" name="Google Shape;1795;p30"/>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6" name="Google Shape;1796;p30"/>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7" name="Google Shape;1797;p30"/>
            <p:cNvSpPr/>
            <p:nvPr/>
          </p:nvSpPr>
          <p:spPr>
            <a:xfrm>
              <a:off x="394558" y="1560904"/>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8" name="Google Shape;1798;p30"/>
            <p:cNvSpPr/>
            <p:nvPr/>
          </p:nvSpPr>
          <p:spPr>
            <a:xfrm>
              <a:off x="418850" y="1419395"/>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799" name="Google Shape;1799;p30"/>
          <p:cNvGrpSpPr/>
          <p:nvPr/>
        </p:nvGrpSpPr>
        <p:grpSpPr>
          <a:xfrm rot="-2700000">
            <a:off x="10702018" y="-244454"/>
            <a:ext cx="1792465" cy="2660436"/>
            <a:chOff x="272875" y="1527563"/>
            <a:chExt cx="255950" cy="455000"/>
          </a:xfrm>
        </p:grpSpPr>
        <p:sp>
          <p:nvSpPr>
            <p:cNvPr id="1800" name="Google Shape;1800;p30"/>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1" name="Google Shape;1801;p30"/>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2" name="Google Shape;1802;p30"/>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3" name="Google Shape;1803;p30"/>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4" name="Google Shape;1804;p30"/>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5" name="Google Shape;1805;p30"/>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6" name="Google Shape;1806;p30"/>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7" name="Google Shape;1807;p30"/>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8" name="Google Shape;1808;p30"/>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9" name="Google Shape;1809;p30"/>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0" name="Google Shape;1810;p30"/>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1" name="Google Shape;1811;p30"/>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2" name="Google Shape;1812;p30"/>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3" name="Google Shape;1813;p30"/>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4" name="Google Shape;1814;p30"/>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5" name="Google Shape;1815;p30"/>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6" name="Google Shape;1816;p30"/>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7" name="Google Shape;1817;p30"/>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8" name="Google Shape;1818;p30"/>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9" name="Google Shape;1819;p30"/>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0" name="Google Shape;1820;p30"/>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1" name="Google Shape;1821;p30"/>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2" name="Google Shape;1822;p30"/>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3" name="Google Shape;1823;p30"/>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4" name="Google Shape;1824;p30"/>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5" name="Google Shape;1825;p30"/>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6" name="Google Shape;1826;p30"/>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7" name="Google Shape;1827;p30"/>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8" name="Google Shape;1828;p30"/>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9" name="Google Shape;1829;p30"/>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0" name="Google Shape;1830;p30"/>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1" name="Google Shape;1831;p30"/>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2" name="Google Shape;1832;p30"/>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3" name="Google Shape;1833;p30"/>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4" name="Google Shape;1834;p30"/>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835" name="Google Shape;1835;p30"/>
          <p:cNvSpPr txBox="1">
            <a:spLocks noGrp="1"/>
          </p:cNvSpPr>
          <p:nvPr>
            <p:ph type="ctrTitle"/>
          </p:nvPr>
        </p:nvSpPr>
        <p:spPr>
          <a:xfrm>
            <a:off x="960000" y="720000"/>
            <a:ext cx="10272000" cy="1801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200"/>
              <a:buNone/>
              <a:defRPr sz="8000"/>
            </a:lvl1pPr>
            <a:lvl2pPr lvl="1" algn="ctr" rtl="0">
              <a:spcBef>
                <a:spcPts val="0"/>
              </a:spcBef>
              <a:spcAft>
                <a:spcPts val="0"/>
              </a:spcAft>
              <a:buSzPts val="5200"/>
              <a:buNone/>
              <a:defRPr sz="6933"/>
            </a:lvl2pPr>
            <a:lvl3pPr lvl="2" algn="ctr" rtl="0">
              <a:spcBef>
                <a:spcPts val="0"/>
              </a:spcBef>
              <a:spcAft>
                <a:spcPts val="0"/>
              </a:spcAft>
              <a:buSzPts val="5200"/>
              <a:buNone/>
              <a:defRPr sz="6933"/>
            </a:lvl3pPr>
            <a:lvl4pPr lvl="3" algn="ctr" rtl="0">
              <a:spcBef>
                <a:spcPts val="0"/>
              </a:spcBef>
              <a:spcAft>
                <a:spcPts val="0"/>
              </a:spcAft>
              <a:buSzPts val="5200"/>
              <a:buNone/>
              <a:defRPr sz="6933"/>
            </a:lvl4pPr>
            <a:lvl5pPr lvl="4" algn="ctr" rtl="0">
              <a:spcBef>
                <a:spcPts val="0"/>
              </a:spcBef>
              <a:spcAft>
                <a:spcPts val="0"/>
              </a:spcAft>
              <a:buSzPts val="5200"/>
              <a:buNone/>
              <a:defRPr sz="6933"/>
            </a:lvl5pPr>
            <a:lvl6pPr lvl="5" algn="ctr" rtl="0">
              <a:spcBef>
                <a:spcPts val="0"/>
              </a:spcBef>
              <a:spcAft>
                <a:spcPts val="0"/>
              </a:spcAft>
              <a:buSzPts val="5200"/>
              <a:buNone/>
              <a:defRPr sz="6933"/>
            </a:lvl6pPr>
            <a:lvl7pPr lvl="6" algn="ctr" rtl="0">
              <a:spcBef>
                <a:spcPts val="0"/>
              </a:spcBef>
              <a:spcAft>
                <a:spcPts val="0"/>
              </a:spcAft>
              <a:buSzPts val="5200"/>
              <a:buNone/>
              <a:defRPr sz="6933"/>
            </a:lvl7pPr>
            <a:lvl8pPr lvl="7" algn="ctr" rtl="0">
              <a:spcBef>
                <a:spcPts val="0"/>
              </a:spcBef>
              <a:spcAft>
                <a:spcPts val="0"/>
              </a:spcAft>
              <a:buSzPts val="5200"/>
              <a:buNone/>
              <a:defRPr sz="6933"/>
            </a:lvl8pPr>
            <a:lvl9pPr lvl="8" algn="ctr" rtl="0">
              <a:spcBef>
                <a:spcPts val="0"/>
              </a:spcBef>
              <a:spcAft>
                <a:spcPts val="0"/>
              </a:spcAft>
              <a:buSzPts val="5200"/>
              <a:buNone/>
              <a:defRPr sz="6933"/>
            </a:lvl9pPr>
          </a:lstStyle>
          <a:p>
            <a:endParaRPr/>
          </a:p>
        </p:txBody>
      </p:sp>
      <p:sp>
        <p:nvSpPr>
          <p:cNvPr id="1836" name="Google Shape;1836;p30"/>
          <p:cNvSpPr txBox="1">
            <a:spLocks noGrp="1"/>
          </p:cNvSpPr>
          <p:nvPr>
            <p:ph type="subTitle" idx="1"/>
          </p:nvPr>
        </p:nvSpPr>
        <p:spPr>
          <a:xfrm>
            <a:off x="960000" y="3471931"/>
            <a:ext cx="10272000" cy="128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800"/>
              <a:buNone/>
              <a:defRPr sz="2400"/>
            </a:lvl2pPr>
            <a:lvl3pPr lvl="2" algn="ctr" rtl="0">
              <a:lnSpc>
                <a:spcPct val="100000"/>
              </a:lnSpc>
              <a:spcBef>
                <a:spcPts val="0"/>
              </a:spcBef>
              <a:spcAft>
                <a:spcPts val="0"/>
              </a:spcAft>
              <a:buSzPts val="1800"/>
              <a:buNone/>
              <a:defRPr sz="2400"/>
            </a:lvl3pPr>
            <a:lvl4pPr lvl="3" algn="ctr" rtl="0">
              <a:lnSpc>
                <a:spcPct val="100000"/>
              </a:lnSpc>
              <a:spcBef>
                <a:spcPts val="0"/>
              </a:spcBef>
              <a:spcAft>
                <a:spcPts val="0"/>
              </a:spcAft>
              <a:buSzPts val="1800"/>
              <a:buNone/>
              <a:defRPr sz="2400"/>
            </a:lvl4pPr>
            <a:lvl5pPr lvl="4" algn="ctr" rtl="0">
              <a:lnSpc>
                <a:spcPct val="100000"/>
              </a:lnSpc>
              <a:spcBef>
                <a:spcPts val="0"/>
              </a:spcBef>
              <a:spcAft>
                <a:spcPts val="0"/>
              </a:spcAft>
              <a:buSzPts val="1800"/>
              <a:buNone/>
              <a:defRPr sz="2400"/>
            </a:lvl5pPr>
            <a:lvl6pPr lvl="5" algn="ctr" rtl="0">
              <a:lnSpc>
                <a:spcPct val="100000"/>
              </a:lnSpc>
              <a:spcBef>
                <a:spcPts val="0"/>
              </a:spcBef>
              <a:spcAft>
                <a:spcPts val="0"/>
              </a:spcAft>
              <a:buSzPts val="1800"/>
              <a:buNone/>
              <a:defRPr sz="2400"/>
            </a:lvl6pPr>
            <a:lvl7pPr lvl="6" algn="ctr" rtl="0">
              <a:lnSpc>
                <a:spcPct val="100000"/>
              </a:lnSpc>
              <a:spcBef>
                <a:spcPts val="0"/>
              </a:spcBef>
              <a:spcAft>
                <a:spcPts val="0"/>
              </a:spcAft>
              <a:buSzPts val="1800"/>
              <a:buNone/>
              <a:defRPr sz="2400"/>
            </a:lvl7pPr>
            <a:lvl8pPr lvl="7" algn="ctr" rtl="0">
              <a:lnSpc>
                <a:spcPct val="100000"/>
              </a:lnSpc>
              <a:spcBef>
                <a:spcPts val="0"/>
              </a:spcBef>
              <a:spcAft>
                <a:spcPts val="0"/>
              </a:spcAft>
              <a:buSzPts val="1800"/>
              <a:buNone/>
              <a:defRPr sz="2400"/>
            </a:lvl8pPr>
            <a:lvl9pPr lvl="8" algn="ctr" rtl="0">
              <a:lnSpc>
                <a:spcPct val="100000"/>
              </a:lnSpc>
              <a:spcBef>
                <a:spcPts val="0"/>
              </a:spcBef>
              <a:spcAft>
                <a:spcPts val="0"/>
              </a:spcAft>
              <a:buSzPts val="1800"/>
              <a:buNone/>
              <a:defRPr sz="2400"/>
            </a:lvl9pPr>
          </a:lstStyle>
          <a:p>
            <a:endParaRPr/>
          </a:p>
        </p:txBody>
      </p:sp>
      <p:sp>
        <p:nvSpPr>
          <p:cNvPr id="1837" name="Google Shape;1837;p30"/>
          <p:cNvSpPr txBox="1"/>
          <p:nvPr/>
        </p:nvSpPr>
        <p:spPr>
          <a:xfrm>
            <a:off x="3528000" y="4838639"/>
            <a:ext cx="5136000" cy="897600"/>
          </a:xfrm>
          <a:prstGeom prst="rect">
            <a:avLst/>
          </a:prstGeom>
          <a:noFill/>
          <a:ln>
            <a:noFill/>
          </a:ln>
        </p:spPr>
        <p:txBody>
          <a:bodyPr spcFirstLastPara="1" wrap="square" lIns="121900" tIns="121900" rIns="121900" bIns="121900" anchor="t" anchorCtr="0">
            <a:noAutofit/>
          </a:bodyPr>
          <a:lstStyle/>
          <a:p>
            <a:pPr marL="0" lvl="0" indent="0" algn="ctr" rtl="0">
              <a:spcBef>
                <a:spcPts val="0"/>
              </a:spcBef>
              <a:spcAft>
                <a:spcPts val="0"/>
              </a:spcAft>
              <a:buNone/>
            </a:pPr>
            <a:r>
              <a:rPr lang="en" sz="1600">
                <a:solidFill>
                  <a:schemeClr val="dk2"/>
                </a:solidFill>
                <a:latin typeface="Open Sans SemiBold"/>
                <a:ea typeface="Open Sans SemiBold"/>
                <a:cs typeface="Open Sans SemiBold"/>
                <a:sym typeface="Open Sans SemiBold"/>
              </a:rPr>
              <a:t>CREDITS: This presentation template was created</a:t>
            </a:r>
            <a:r>
              <a:rPr lang="en" sz="1600" b="1">
                <a:solidFill>
                  <a:schemeClr val="dk2"/>
                </a:solidFill>
                <a:latin typeface="Open Sans"/>
                <a:ea typeface="Open Sans"/>
                <a:cs typeface="Open Sans"/>
                <a:sym typeface="Open Sans"/>
              </a:rPr>
              <a:t> </a:t>
            </a:r>
            <a:r>
              <a:rPr lang="en" sz="1600" b="1">
                <a:solidFill>
                  <a:schemeClr val="dk2"/>
                </a:solidFill>
                <a:uFill>
                  <a:noFill/>
                </a:uFill>
                <a:latin typeface="Open Sans"/>
                <a:ea typeface="Open Sans"/>
                <a:cs typeface="Open Sans"/>
                <a:sym typeface="Open Sans"/>
                <a:hlinkClick r:id="rId5">
                  <a:extLst>
                    <a:ext uri="{A12FA001-AC4F-418D-AE19-62706E023703}">
                      <ahyp:hlinkClr xmlns:ahyp="http://schemas.microsoft.com/office/drawing/2018/hyperlinkcolor" val="tx"/>
                    </a:ext>
                  </a:extLst>
                </a:hlinkClick>
              </a:rPr>
              <a:t>by Slidesgo,</a:t>
            </a:r>
            <a:r>
              <a:rPr lang="en" sz="1600" b="1">
                <a:solidFill>
                  <a:schemeClr val="dk2"/>
                </a:solidFill>
                <a:latin typeface="Open Sans"/>
                <a:ea typeface="Open Sans"/>
                <a:cs typeface="Open Sans"/>
                <a:sym typeface="Open Sans"/>
              </a:rPr>
              <a:t> </a:t>
            </a:r>
            <a:r>
              <a:rPr lang="en" sz="1600">
                <a:solidFill>
                  <a:schemeClr val="dk2"/>
                </a:solidFill>
                <a:latin typeface="Open Sans SemiBold"/>
                <a:ea typeface="Open Sans SemiBold"/>
                <a:cs typeface="Open Sans SemiBold"/>
                <a:sym typeface="Open Sans SemiBold"/>
              </a:rPr>
              <a:t>including icons</a:t>
            </a:r>
            <a:r>
              <a:rPr lang="en" sz="1600" b="1">
                <a:solidFill>
                  <a:schemeClr val="dk2"/>
                </a:solidFill>
                <a:latin typeface="Open Sans"/>
                <a:ea typeface="Open Sans"/>
                <a:cs typeface="Open Sans"/>
                <a:sym typeface="Open Sans"/>
              </a:rPr>
              <a:t> </a:t>
            </a:r>
            <a:r>
              <a:rPr lang="en" sz="1600" b="1">
                <a:solidFill>
                  <a:schemeClr val="dk2"/>
                </a:solidFill>
                <a:uFill>
                  <a:noFill/>
                </a:uFill>
                <a:latin typeface="Open Sans"/>
                <a:ea typeface="Open Sans"/>
                <a:cs typeface="Open Sans"/>
                <a:sym typeface="Open Sans"/>
                <a:hlinkClick r:id="rId6">
                  <a:extLst>
                    <a:ext uri="{A12FA001-AC4F-418D-AE19-62706E023703}">
                      <ahyp:hlinkClr xmlns:ahyp="http://schemas.microsoft.com/office/drawing/2018/hyperlinkcolor" val="tx"/>
                    </a:ext>
                  </a:extLst>
                </a:hlinkClick>
              </a:rPr>
              <a:t>by Flaticon,</a:t>
            </a:r>
            <a:r>
              <a:rPr lang="en" sz="1600" b="1">
                <a:solidFill>
                  <a:schemeClr val="dk2"/>
                </a:solidFill>
                <a:latin typeface="Open Sans"/>
                <a:ea typeface="Open Sans"/>
                <a:cs typeface="Open Sans"/>
                <a:sym typeface="Open Sans"/>
              </a:rPr>
              <a:t> i</a:t>
            </a:r>
            <a:r>
              <a:rPr lang="en" sz="1600">
                <a:solidFill>
                  <a:schemeClr val="dk2"/>
                </a:solidFill>
                <a:latin typeface="Open Sans SemiBold"/>
                <a:ea typeface="Open Sans SemiBold"/>
                <a:cs typeface="Open Sans SemiBold"/>
                <a:sym typeface="Open Sans SemiBold"/>
              </a:rPr>
              <a:t>nfographics &amp; images </a:t>
            </a:r>
            <a:r>
              <a:rPr lang="en" sz="1600" b="1">
                <a:solidFill>
                  <a:schemeClr val="dk2"/>
                </a:solidFill>
                <a:uFill>
                  <a:noFill/>
                </a:uFill>
                <a:latin typeface="Open Sans"/>
                <a:ea typeface="Open Sans"/>
                <a:cs typeface="Open Sans"/>
                <a:sym typeface="Open Sans"/>
                <a:hlinkClick r:id="rId7">
                  <a:extLst>
                    <a:ext uri="{A12FA001-AC4F-418D-AE19-62706E023703}">
                      <ahyp:hlinkClr xmlns:ahyp="http://schemas.microsoft.com/office/drawing/2018/hyperlinkcolor" val="tx"/>
                    </a:ext>
                  </a:extLst>
                </a:hlinkClick>
              </a:rPr>
              <a:t>by Freepik</a:t>
            </a:r>
            <a:r>
              <a:rPr lang="en" sz="1600" b="1">
                <a:solidFill>
                  <a:schemeClr val="dk2"/>
                </a:solidFill>
                <a:latin typeface="Open Sans"/>
                <a:ea typeface="Open Sans"/>
                <a:cs typeface="Open Sans"/>
                <a:sym typeface="Open Sans"/>
              </a:rPr>
              <a:t> </a:t>
            </a:r>
            <a:endParaRPr sz="1600" b="1">
              <a:solidFill>
                <a:schemeClr val="dk2"/>
              </a:solidFill>
              <a:latin typeface="Open Sans"/>
              <a:ea typeface="Open Sans"/>
              <a:cs typeface="Open Sans"/>
              <a:sym typeface="Open Sans"/>
            </a:endParaRPr>
          </a:p>
        </p:txBody>
      </p:sp>
      <p:sp>
        <p:nvSpPr>
          <p:cNvPr id="1838" name="Google Shape;1838;p30"/>
          <p:cNvSpPr/>
          <p:nvPr/>
        </p:nvSpPr>
        <p:spPr>
          <a:xfrm>
            <a:off x="7427424" y="-3217383"/>
            <a:ext cx="6165365" cy="9675955"/>
          </a:xfrm>
          <a:custGeom>
            <a:avLst/>
            <a:gdLst/>
            <a:ahLst/>
            <a:cxnLst/>
            <a:rect l="l" t="t" r="r" b="b"/>
            <a:pathLst>
              <a:path w="55812" h="94461" extrusionOk="0">
                <a:moveTo>
                  <a:pt x="36054" y="83719"/>
                </a:moveTo>
                <a:cubicBezTo>
                  <a:pt x="36059" y="85810"/>
                  <a:pt x="36230" y="87883"/>
                  <a:pt x="36585" y="89937"/>
                </a:cubicBezTo>
                <a:cubicBezTo>
                  <a:pt x="36680" y="90449"/>
                  <a:pt x="36775" y="90942"/>
                  <a:pt x="36888" y="91454"/>
                </a:cubicBezTo>
                <a:cubicBezTo>
                  <a:pt x="36926" y="91719"/>
                  <a:pt x="37002" y="91984"/>
                  <a:pt x="37059" y="92250"/>
                </a:cubicBezTo>
                <a:cubicBezTo>
                  <a:pt x="37097" y="92439"/>
                  <a:pt x="37305" y="92856"/>
                  <a:pt x="37211" y="93046"/>
                </a:cubicBezTo>
                <a:cubicBezTo>
                  <a:pt x="37154" y="93160"/>
                  <a:pt x="36831" y="93255"/>
                  <a:pt x="36718" y="93311"/>
                </a:cubicBezTo>
                <a:cubicBezTo>
                  <a:pt x="36509" y="93425"/>
                  <a:pt x="36282" y="93539"/>
                  <a:pt x="36035" y="93634"/>
                </a:cubicBezTo>
                <a:cubicBezTo>
                  <a:pt x="35599" y="93804"/>
                  <a:pt x="35144" y="93937"/>
                  <a:pt x="34689" y="93994"/>
                </a:cubicBezTo>
                <a:cubicBezTo>
                  <a:pt x="34597" y="94004"/>
                  <a:pt x="34505" y="94009"/>
                  <a:pt x="34414" y="94009"/>
                </a:cubicBezTo>
                <a:cubicBezTo>
                  <a:pt x="33623" y="94009"/>
                  <a:pt x="32889" y="93638"/>
                  <a:pt x="32566" y="92856"/>
                </a:cubicBezTo>
                <a:cubicBezTo>
                  <a:pt x="32244" y="92041"/>
                  <a:pt x="32471" y="91093"/>
                  <a:pt x="32756" y="90297"/>
                </a:cubicBezTo>
                <a:cubicBezTo>
                  <a:pt x="33362" y="88572"/>
                  <a:pt x="34234" y="86923"/>
                  <a:pt x="35125" y="85331"/>
                </a:cubicBezTo>
                <a:cubicBezTo>
                  <a:pt x="35426" y="84788"/>
                  <a:pt x="35736" y="84251"/>
                  <a:pt x="36054" y="83719"/>
                </a:cubicBezTo>
                <a:close/>
                <a:moveTo>
                  <a:pt x="43850" y="72899"/>
                </a:moveTo>
                <a:cubicBezTo>
                  <a:pt x="43926" y="74041"/>
                  <a:pt x="43988" y="75183"/>
                  <a:pt x="44035" y="76326"/>
                </a:cubicBezTo>
                <a:cubicBezTo>
                  <a:pt x="44111" y="78487"/>
                  <a:pt x="44149" y="80629"/>
                  <a:pt x="44130" y="82790"/>
                </a:cubicBezTo>
                <a:cubicBezTo>
                  <a:pt x="44111" y="83871"/>
                  <a:pt x="44092" y="84970"/>
                  <a:pt x="44054" y="86051"/>
                </a:cubicBezTo>
                <a:cubicBezTo>
                  <a:pt x="44016" y="87037"/>
                  <a:pt x="44092" y="88117"/>
                  <a:pt x="43864" y="89065"/>
                </a:cubicBezTo>
                <a:cubicBezTo>
                  <a:pt x="43789" y="89463"/>
                  <a:pt x="43599" y="89823"/>
                  <a:pt x="43334" y="90127"/>
                </a:cubicBezTo>
                <a:cubicBezTo>
                  <a:pt x="43194" y="90249"/>
                  <a:pt x="43052" y="90301"/>
                  <a:pt x="42914" y="90301"/>
                </a:cubicBezTo>
                <a:cubicBezTo>
                  <a:pt x="42585" y="90301"/>
                  <a:pt x="42287" y="90001"/>
                  <a:pt x="42139" y="89653"/>
                </a:cubicBezTo>
                <a:cubicBezTo>
                  <a:pt x="41874" y="88970"/>
                  <a:pt x="41760" y="88193"/>
                  <a:pt x="41609" y="87473"/>
                </a:cubicBezTo>
                <a:cubicBezTo>
                  <a:pt x="41324" y="86165"/>
                  <a:pt x="41021" y="84724"/>
                  <a:pt x="40149" y="83643"/>
                </a:cubicBezTo>
                <a:cubicBezTo>
                  <a:pt x="39770" y="83169"/>
                  <a:pt x="39277" y="82809"/>
                  <a:pt x="38708" y="82582"/>
                </a:cubicBezTo>
                <a:cubicBezTo>
                  <a:pt x="38695" y="82577"/>
                  <a:pt x="38683" y="82574"/>
                  <a:pt x="38671" y="82574"/>
                </a:cubicBezTo>
                <a:cubicBezTo>
                  <a:pt x="38594" y="82574"/>
                  <a:pt x="38540" y="82668"/>
                  <a:pt x="38557" y="82733"/>
                </a:cubicBezTo>
                <a:cubicBezTo>
                  <a:pt x="38917" y="84667"/>
                  <a:pt x="39277" y="86601"/>
                  <a:pt x="39618" y="88534"/>
                </a:cubicBezTo>
                <a:lnTo>
                  <a:pt x="40149" y="91397"/>
                </a:lnTo>
                <a:cubicBezTo>
                  <a:pt x="40263" y="92136"/>
                  <a:pt x="40452" y="92875"/>
                  <a:pt x="40187" y="93596"/>
                </a:cubicBezTo>
                <a:cubicBezTo>
                  <a:pt x="40092" y="93861"/>
                  <a:pt x="39921" y="94183"/>
                  <a:pt x="39618" y="94240"/>
                </a:cubicBezTo>
                <a:cubicBezTo>
                  <a:pt x="39604" y="94243"/>
                  <a:pt x="39590" y="94244"/>
                  <a:pt x="39576" y="94244"/>
                </a:cubicBezTo>
                <a:cubicBezTo>
                  <a:pt x="39294" y="94244"/>
                  <a:pt x="39081" y="93717"/>
                  <a:pt x="38955" y="93482"/>
                </a:cubicBezTo>
                <a:cubicBezTo>
                  <a:pt x="38670" y="92856"/>
                  <a:pt x="38462" y="92193"/>
                  <a:pt x="38348" y="91511"/>
                </a:cubicBezTo>
                <a:cubicBezTo>
                  <a:pt x="38083" y="90146"/>
                  <a:pt x="38045" y="88762"/>
                  <a:pt x="37855" y="87397"/>
                </a:cubicBezTo>
                <a:cubicBezTo>
                  <a:pt x="37647" y="85994"/>
                  <a:pt x="37230" y="84610"/>
                  <a:pt x="36244" y="83549"/>
                </a:cubicBezTo>
                <a:cubicBezTo>
                  <a:pt x="36227" y="83526"/>
                  <a:pt x="36203" y="83515"/>
                  <a:pt x="36178" y="83514"/>
                </a:cubicBezTo>
                <a:lnTo>
                  <a:pt x="36178" y="83514"/>
                </a:lnTo>
                <a:cubicBezTo>
                  <a:pt x="38436" y="79777"/>
                  <a:pt x="41102" y="76305"/>
                  <a:pt x="43850" y="72899"/>
                </a:cubicBezTo>
                <a:close/>
                <a:moveTo>
                  <a:pt x="124" y="0"/>
                </a:moveTo>
                <a:cubicBezTo>
                  <a:pt x="60" y="0"/>
                  <a:pt x="1" y="49"/>
                  <a:pt x="36" y="119"/>
                </a:cubicBezTo>
                <a:lnTo>
                  <a:pt x="17" y="119"/>
                </a:lnTo>
                <a:cubicBezTo>
                  <a:pt x="2955" y="8498"/>
                  <a:pt x="5989" y="16839"/>
                  <a:pt x="9135" y="25123"/>
                </a:cubicBezTo>
                <a:cubicBezTo>
                  <a:pt x="9894" y="27152"/>
                  <a:pt x="10671" y="29180"/>
                  <a:pt x="11467" y="31208"/>
                </a:cubicBezTo>
                <a:cubicBezTo>
                  <a:pt x="12168" y="33028"/>
                  <a:pt x="12794" y="34905"/>
                  <a:pt x="13647" y="36649"/>
                </a:cubicBezTo>
                <a:cubicBezTo>
                  <a:pt x="14292" y="37976"/>
                  <a:pt x="15221" y="39246"/>
                  <a:pt x="16623" y="39796"/>
                </a:cubicBezTo>
                <a:cubicBezTo>
                  <a:pt x="17283" y="40054"/>
                  <a:pt x="17979" y="40142"/>
                  <a:pt x="18690" y="40142"/>
                </a:cubicBezTo>
                <a:cubicBezTo>
                  <a:pt x="19959" y="40142"/>
                  <a:pt x="21272" y="39862"/>
                  <a:pt x="22500" y="39777"/>
                </a:cubicBezTo>
                <a:cubicBezTo>
                  <a:pt x="23246" y="39726"/>
                  <a:pt x="23995" y="39701"/>
                  <a:pt x="24747" y="39701"/>
                </a:cubicBezTo>
                <a:cubicBezTo>
                  <a:pt x="26249" y="39701"/>
                  <a:pt x="27757" y="39802"/>
                  <a:pt x="29249" y="40004"/>
                </a:cubicBezTo>
                <a:cubicBezTo>
                  <a:pt x="31106" y="40270"/>
                  <a:pt x="33021" y="40668"/>
                  <a:pt x="34727" y="41502"/>
                </a:cubicBezTo>
                <a:cubicBezTo>
                  <a:pt x="36433" y="42317"/>
                  <a:pt x="37836" y="43682"/>
                  <a:pt x="38708" y="45350"/>
                </a:cubicBezTo>
                <a:cubicBezTo>
                  <a:pt x="39580" y="46981"/>
                  <a:pt x="40054" y="48782"/>
                  <a:pt x="40471" y="50545"/>
                </a:cubicBezTo>
                <a:cubicBezTo>
                  <a:pt x="42179" y="57664"/>
                  <a:pt x="43282" y="64918"/>
                  <a:pt x="43803" y="72216"/>
                </a:cubicBezTo>
                <a:lnTo>
                  <a:pt x="43803" y="72216"/>
                </a:lnTo>
                <a:cubicBezTo>
                  <a:pt x="43494" y="72599"/>
                  <a:pt x="43186" y="72983"/>
                  <a:pt x="42879" y="73369"/>
                </a:cubicBezTo>
                <a:cubicBezTo>
                  <a:pt x="40831" y="75966"/>
                  <a:pt x="38822" y="78601"/>
                  <a:pt x="37021" y="81387"/>
                </a:cubicBezTo>
                <a:cubicBezTo>
                  <a:pt x="35277" y="84098"/>
                  <a:pt x="33571" y="87018"/>
                  <a:pt x="32471" y="90070"/>
                </a:cubicBezTo>
                <a:cubicBezTo>
                  <a:pt x="31997" y="91359"/>
                  <a:pt x="31770" y="93198"/>
                  <a:pt x="33154" y="94013"/>
                </a:cubicBezTo>
                <a:cubicBezTo>
                  <a:pt x="33534" y="94235"/>
                  <a:pt x="33946" y="94326"/>
                  <a:pt x="34367" y="94326"/>
                </a:cubicBezTo>
                <a:cubicBezTo>
                  <a:pt x="35456" y="94326"/>
                  <a:pt x="36609" y="93717"/>
                  <a:pt x="37457" y="93198"/>
                </a:cubicBezTo>
                <a:cubicBezTo>
                  <a:pt x="37514" y="93160"/>
                  <a:pt x="37533" y="93103"/>
                  <a:pt x="37514" y="93046"/>
                </a:cubicBezTo>
                <a:cubicBezTo>
                  <a:pt x="36725" y="90076"/>
                  <a:pt x="36309" y="87016"/>
                  <a:pt x="36300" y="83937"/>
                </a:cubicBezTo>
                <a:lnTo>
                  <a:pt x="36300" y="83937"/>
                </a:lnTo>
                <a:cubicBezTo>
                  <a:pt x="38208" y="86250"/>
                  <a:pt x="37579" y="89653"/>
                  <a:pt x="38348" y="92383"/>
                </a:cubicBezTo>
                <a:cubicBezTo>
                  <a:pt x="38500" y="93065"/>
                  <a:pt x="38803" y="93710"/>
                  <a:pt x="39201" y="94297"/>
                </a:cubicBezTo>
                <a:cubicBezTo>
                  <a:pt x="39289" y="94413"/>
                  <a:pt x="39407" y="94460"/>
                  <a:pt x="39532" y="94460"/>
                </a:cubicBezTo>
                <a:cubicBezTo>
                  <a:pt x="39756" y="94460"/>
                  <a:pt x="40003" y="94309"/>
                  <a:pt x="40149" y="94127"/>
                </a:cubicBezTo>
                <a:cubicBezTo>
                  <a:pt x="40490" y="93728"/>
                  <a:pt x="40566" y="93103"/>
                  <a:pt x="40547" y="92591"/>
                </a:cubicBezTo>
                <a:cubicBezTo>
                  <a:pt x="40509" y="91681"/>
                  <a:pt x="40244" y="90752"/>
                  <a:pt x="40092" y="89861"/>
                </a:cubicBezTo>
                <a:cubicBezTo>
                  <a:pt x="39670" y="87551"/>
                  <a:pt x="39266" y="85241"/>
                  <a:pt x="38846" y="82914"/>
                </a:cubicBezTo>
                <a:lnTo>
                  <a:pt x="38846" y="82914"/>
                </a:lnTo>
                <a:cubicBezTo>
                  <a:pt x="40217" y="83575"/>
                  <a:pt x="40753" y="85091"/>
                  <a:pt x="41116" y="86487"/>
                </a:cubicBezTo>
                <a:cubicBezTo>
                  <a:pt x="41305" y="87245"/>
                  <a:pt x="41438" y="88022"/>
                  <a:pt x="41628" y="88781"/>
                </a:cubicBezTo>
                <a:cubicBezTo>
                  <a:pt x="41760" y="89349"/>
                  <a:pt x="41874" y="90146"/>
                  <a:pt x="42443" y="90468"/>
                </a:cubicBezTo>
                <a:cubicBezTo>
                  <a:pt x="42589" y="90550"/>
                  <a:pt x="42735" y="90587"/>
                  <a:pt x="42876" y="90587"/>
                </a:cubicBezTo>
                <a:cubicBezTo>
                  <a:pt x="43193" y="90587"/>
                  <a:pt x="43484" y="90402"/>
                  <a:pt x="43694" y="90127"/>
                </a:cubicBezTo>
                <a:cubicBezTo>
                  <a:pt x="44168" y="89539"/>
                  <a:pt x="44225" y="88781"/>
                  <a:pt x="44263" y="88060"/>
                </a:cubicBezTo>
                <a:cubicBezTo>
                  <a:pt x="44376" y="85842"/>
                  <a:pt x="44433" y="83624"/>
                  <a:pt x="44433" y="81425"/>
                </a:cubicBezTo>
                <a:cubicBezTo>
                  <a:pt x="44433" y="78462"/>
                  <a:pt x="44333" y="75502"/>
                  <a:pt x="44134" y="72549"/>
                </a:cubicBezTo>
                <a:lnTo>
                  <a:pt x="44134" y="72549"/>
                </a:lnTo>
                <a:cubicBezTo>
                  <a:pt x="45525" y="70831"/>
                  <a:pt x="46934" y="69129"/>
                  <a:pt x="48319" y="67416"/>
                </a:cubicBezTo>
                <a:cubicBezTo>
                  <a:pt x="50916" y="64213"/>
                  <a:pt x="53457" y="60952"/>
                  <a:pt x="55694" y="57464"/>
                </a:cubicBezTo>
                <a:cubicBezTo>
                  <a:pt x="55812" y="57293"/>
                  <a:pt x="55657" y="57122"/>
                  <a:pt x="55493" y="57122"/>
                </a:cubicBezTo>
                <a:cubicBezTo>
                  <a:pt x="55421" y="57122"/>
                  <a:pt x="55348" y="57155"/>
                  <a:pt x="55295" y="57236"/>
                </a:cubicBezTo>
                <a:cubicBezTo>
                  <a:pt x="51966" y="62402"/>
                  <a:pt x="47953" y="67087"/>
                  <a:pt x="44086" y="71866"/>
                </a:cubicBezTo>
                <a:lnTo>
                  <a:pt x="44086" y="71866"/>
                </a:lnTo>
                <a:cubicBezTo>
                  <a:pt x="43682" y="66321"/>
                  <a:pt x="42926" y="60806"/>
                  <a:pt x="41817" y="55360"/>
                </a:cubicBezTo>
                <a:cubicBezTo>
                  <a:pt x="41400" y="53255"/>
                  <a:pt x="40945" y="51132"/>
                  <a:pt x="40376" y="49066"/>
                </a:cubicBezTo>
                <a:cubicBezTo>
                  <a:pt x="39921" y="47379"/>
                  <a:pt x="39315" y="45673"/>
                  <a:pt x="38310" y="44213"/>
                </a:cubicBezTo>
                <a:cubicBezTo>
                  <a:pt x="36130" y="41104"/>
                  <a:pt x="32301" y="40175"/>
                  <a:pt x="28737" y="39739"/>
                </a:cubicBezTo>
                <a:cubicBezTo>
                  <a:pt x="27406" y="39567"/>
                  <a:pt x="26076" y="39485"/>
                  <a:pt x="24745" y="39485"/>
                </a:cubicBezTo>
                <a:cubicBezTo>
                  <a:pt x="23877" y="39485"/>
                  <a:pt x="23008" y="39520"/>
                  <a:pt x="22140" y="39587"/>
                </a:cubicBezTo>
                <a:cubicBezTo>
                  <a:pt x="21041" y="39680"/>
                  <a:pt x="19854" y="39911"/>
                  <a:pt x="18707" y="39911"/>
                </a:cubicBezTo>
                <a:cubicBezTo>
                  <a:pt x="17736" y="39911"/>
                  <a:pt x="16794" y="39745"/>
                  <a:pt x="15960" y="39189"/>
                </a:cubicBezTo>
                <a:cubicBezTo>
                  <a:pt x="14519" y="38204"/>
                  <a:pt x="13780" y="36479"/>
                  <a:pt x="13173" y="34924"/>
                </a:cubicBezTo>
                <a:cubicBezTo>
                  <a:pt x="12339" y="32820"/>
                  <a:pt x="11543" y="30735"/>
                  <a:pt x="10728" y="28630"/>
                </a:cubicBezTo>
                <a:cubicBezTo>
                  <a:pt x="7505" y="20194"/>
                  <a:pt x="4377" y="11721"/>
                  <a:pt x="1344" y="3228"/>
                </a:cubicBezTo>
                <a:cubicBezTo>
                  <a:pt x="965" y="2166"/>
                  <a:pt x="586" y="1124"/>
                  <a:pt x="226" y="62"/>
                </a:cubicBezTo>
                <a:cubicBezTo>
                  <a:pt x="204" y="19"/>
                  <a:pt x="163" y="0"/>
                  <a:pt x="124" y="0"/>
                </a:cubicBezTo>
                <a:close/>
              </a:path>
            </a:pathLst>
          </a:custGeom>
          <a:solidFill>
            <a:srgbClr val="1C5F6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74841206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Background">
  <p:cSld name="Background">
    <p:spTree>
      <p:nvGrpSpPr>
        <p:cNvPr id="1" name="Shape 1839"/>
        <p:cNvGrpSpPr/>
        <p:nvPr/>
      </p:nvGrpSpPr>
      <p:grpSpPr>
        <a:xfrm>
          <a:off x="0" y="0"/>
          <a:ext cx="0" cy="0"/>
          <a:chOff x="0" y="0"/>
          <a:chExt cx="0" cy="0"/>
        </a:xfrm>
      </p:grpSpPr>
      <p:pic>
        <p:nvPicPr>
          <p:cNvPr id="1840" name="Google Shape;1840;p31"/>
          <p:cNvPicPr preferRelativeResize="0"/>
          <p:nvPr/>
        </p:nvPicPr>
        <p:blipFill>
          <a:blip r:embed="rId2">
            <a:alphaModFix amt="76000"/>
          </a:blip>
          <a:stretch>
            <a:fillRect/>
          </a:stretch>
        </p:blipFill>
        <p:spPr>
          <a:xfrm rot="2453973">
            <a:off x="1664787" y="3376285"/>
            <a:ext cx="5643664" cy="2101699"/>
          </a:xfrm>
          <a:prstGeom prst="rect">
            <a:avLst/>
          </a:prstGeom>
          <a:noFill/>
          <a:ln>
            <a:noFill/>
          </a:ln>
        </p:spPr>
      </p:pic>
      <p:pic>
        <p:nvPicPr>
          <p:cNvPr id="1841" name="Google Shape;1841;p31"/>
          <p:cNvPicPr preferRelativeResize="0"/>
          <p:nvPr/>
        </p:nvPicPr>
        <p:blipFill>
          <a:blip r:embed="rId2">
            <a:alphaModFix amt="76000"/>
          </a:blip>
          <a:stretch>
            <a:fillRect/>
          </a:stretch>
        </p:blipFill>
        <p:spPr>
          <a:xfrm rot="2453973">
            <a:off x="-2317747" y="5442419"/>
            <a:ext cx="5643664" cy="2101699"/>
          </a:xfrm>
          <a:prstGeom prst="rect">
            <a:avLst/>
          </a:prstGeom>
          <a:noFill/>
          <a:ln>
            <a:noFill/>
          </a:ln>
        </p:spPr>
      </p:pic>
      <p:pic>
        <p:nvPicPr>
          <p:cNvPr id="1842" name="Google Shape;1842;p31"/>
          <p:cNvPicPr preferRelativeResize="0"/>
          <p:nvPr/>
        </p:nvPicPr>
        <p:blipFill>
          <a:blip r:embed="rId3">
            <a:alphaModFix amt="76000"/>
          </a:blip>
          <a:stretch>
            <a:fillRect/>
          </a:stretch>
        </p:blipFill>
        <p:spPr>
          <a:xfrm rot="2453973">
            <a:off x="8954820" y="-330848"/>
            <a:ext cx="5643664" cy="2101699"/>
          </a:xfrm>
          <a:prstGeom prst="rect">
            <a:avLst/>
          </a:prstGeom>
          <a:noFill/>
          <a:ln>
            <a:noFill/>
          </a:ln>
        </p:spPr>
      </p:pic>
      <p:pic>
        <p:nvPicPr>
          <p:cNvPr id="1843" name="Google Shape;1843;p31"/>
          <p:cNvPicPr preferRelativeResize="0"/>
          <p:nvPr/>
        </p:nvPicPr>
        <p:blipFill>
          <a:blip r:embed="rId4">
            <a:alphaModFix amt="47000"/>
          </a:blip>
          <a:stretch>
            <a:fillRect/>
          </a:stretch>
        </p:blipFill>
        <p:spPr>
          <a:xfrm rot="10800000">
            <a:off x="2174651" y="191851"/>
            <a:ext cx="7842701" cy="6474303"/>
          </a:xfrm>
          <a:prstGeom prst="rect">
            <a:avLst/>
          </a:prstGeom>
          <a:noFill/>
          <a:ln>
            <a:noFill/>
          </a:ln>
        </p:spPr>
      </p:pic>
      <p:grpSp>
        <p:nvGrpSpPr>
          <p:cNvPr id="1844" name="Google Shape;1844;p31"/>
          <p:cNvGrpSpPr/>
          <p:nvPr/>
        </p:nvGrpSpPr>
        <p:grpSpPr>
          <a:xfrm rot="-2700000">
            <a:off x="223941" y="4107949"/>
            <a:ext cx="1792465" cy="3292904"/>
            <a:chOff x="272875" y="1419395"/>
            <a:chExt cx="255950" cy="563168"/>
          </a:xfrm>
        </p:grpSpPr>
        <p:sp>
          <p:nvSpPr>
            <p:cNvPr id="1845" name="Google Shape;1845;p31"/>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6" name="Google Shape;1846;p31"/>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7" name="Google Shape;1847;p31"/>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8" name="Google Shape;1848;p31"/>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9" name="Google Shape;1849;p31"/>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0" name="Google Shape;1850;p31"/>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1" name="Google Shape;1851;p31"/>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2" name="Google Shape;1852;p31"/>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3" name="Google Shape;1853;p31"/>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4" name="Google Shape;1854;p31"/>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5" name="Google Shape;1855;p31"/>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6" name="Google Shape;1856;p31"/>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7" name="Google Shape;1857;p31"/>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8" name="Google Shape;1858;p31"/>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9" name="Google Shape;1859;p31"/>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0" name="Google Shape;1860;p31"/>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1" name="Google Shape;1861;p31"/>
            <p:cNvSpPr/>
            <p:nvPr/>
          </p:nvSpPr>
          <p:spPr>
            <a:xfrm>
              <a:off x="369050" y="1615955"/>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2" name="Google Shape;1862;p31"/>
            <p:cNvSpPr/>
            <p:nvPr/>
          </p:nvSpPr>
          <p:spPr>
            <a:xfrm>
              <a:off x="490635" y="1582215"/>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3" name="Google Shape;1863;p31"/>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4" name="Google Shape;1864;p31"/>
            <p:cNvSpPr/>
            <p:nvPr/>
          </p:nvSpPr>
          <p:spPr>
            <a:xfrm>
              <a:off x="438343" y="1487068"/>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5" name="Google Shape;1865;p31"/>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6" name="Google Shape;1866;p31"/>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7" name="Google Shape;1867;p31"/>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8" name="Google Shape;1868;p31"/>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9" name="Google Shape;1869;p31"/>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0" name="Google Shape;1870;p31"/>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1" name="Google Shape;1871;p31"/>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2" name="Google Shape;1872;p31"/>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3" name="Google Shape;1873;p31"/>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4" name="Google Shape;1874;p31"/>
            <p:cNvSpPr/>
            <p:nvPr/>
          </p:nvSpPr>
          <p:spPr>
            <a:xfrm>
              <a:off x="360075" y="195388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5" name="Google Shape;1875;p31"/>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6" name="Google Shape;1876;p31"/>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7" name="Google Shape;1877;p31"/>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8" name="Google Shape;1878;p31"/>
            <p:cNvSpPr/>
            <p:nvPr/>
          </p:nvSpPr>
          <p:spPr>
            <a:xfrm>
              <a:off x="394558" y="1560904"/>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9" name="Google Shape;1879;p31"/>
            <p:cNvSpPr/>
            <p:nvPr/>
          </p:nvSpPr>
          <p:spPr>
            <a:xfrm>
              <a:off x="418850" y="1419395"/>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880" name="Google Shape;1880;p31"/>
          <p:cNvGrpSpPr/>
          <p:nvPr/>
        </p:nvGrpSpPr>
        <p:grpSpPr>
          <a:xfrm rot="-2700000">
            <a:off x="10702018" y="-244454"/>
            <a:ext cx="1792465" cy="2660436"/>
            <a:chOff x="272875" y="1527563"/>
            <a:chExt cx="255950" cy="455000"/>
          </a:xfrm>
        </p:grpSpPr>
        <p:sp>
          <p:nvSpPr>
            <p:cNvPr id="1881" name="Google Shape;1881;p31"/>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2" name="Google Shape;1882;p31"/>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3" name="Google Shape;1883;p31"/>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4" name="Google Shape;1884;p31"/>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5" name="Google Shape;1885;p31"/>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6" name="Google Shape;1886;p31"/>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7" name="Google Shape;1887;p31"/>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8" name="Google Shape;1888;p31"/>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9" name="Google Shape;1889;p31"/>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0" name="Google Shape;1890;p31"/>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1" name="Google Shape;1891;p31"/>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2" name="Google Shape;1892;p31"/>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3" name="Google Shape;1893;p31"/>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4" name="Google Shape;1894;p31"/>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5" name="Google Shape;1895;p31"/>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6" name="Google Shape;1896;p31"/>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7" name="Google Shape;1897;p31"/>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8" name="Google Shape;1898;p31"/>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9" name="Google Shape;1899;p31"/>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0" name="Google Shape;1900;p31"/>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1" name="Google Shape;1901;p31"/>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2" name="Google Shape;1902;p31"/>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3" name="Google Shape;1903;p31"/>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4" name="Google Shape;1904;p31"/>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5" name="Google Shape;1905;p31"/>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6" name="Google Shape;1906;p31"/>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7" name="Google Shape;1907;p31"/>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8" name="Google Shape;1908;p31"/>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9" name="Google Shape;1909;p31"/>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0" name="Google Shape;1910;p31"/>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1" name="Google Shape;1911;p31"/>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2" name="Google Shape;1912;p31"/>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3" name="Google Shape;1913;p31"/>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4" name="Google Shape;1914;p31"/>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5" name="Google Shape;1915;p31"/>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916" name="Google Shape;1916;p31"/>
          <p:cNvSpPr/>
          <p:nvPr/>
        </p:nvSpPr>
        <p:spPr>
          <a:xfrm>
            <a:off x="7427424" y="-3217383"/>
            <a:ext cx="6165365" cy="9675955"/>
          </a:xfrm>
          <a:custGeom>
            <a:avLst/>
            <a:gdLst/>
            <a:ahLst/>
            <a:cxnLst/>
            <a:rect l="l" t="t" r="r" b="b"/>
            <a:pathLst>
              <a:path w="55812" h="94461" extrusionOk="0">
                <a:moveTo>
                  <a:pt x="36054" y="83719"/>
                </a:moveTo>
                <a:cubicBezTo>
                  <a:pt x="36059" y="85810"/>
                  <a:pt x="36230" y="87883"/>
                  <a:pt x="36585" y="89937"/>
                </a:cubicBezTo>
                <a:cubicBezTo>
                  <a:pt x="36680" y="90449"/>
                  <a:pt x="36775" y="90942"/>
                  <a:pt x="36888" y="91454"/>
                </a:cubicBezTo>
                <a:cubicBezTo>
                  <a:pt x="36926" y="91719"/>
                  <a:pt x="37002" y="91984"/>
                  <a:pt x="37059" y="92250"/>
                </a:cubicBezTo>
                <a:cubicBezTo>
                  <a:pt x="37097" y="92439"/>
                  <a:pt x="37305" y="92856"/>
                  <a:pt x="37211" y="93046"/>
                </a:cubicBezTo>
                <a:cubicBezTo>
                  <a:pt x="37154" y="93160"/>
                  <a:pt x="36831" y="93255"/>
                  <a:pt x="36718" y="93311"/>
                </a:cubicBezTo>
                <a:cubicBezTo>
                  <a:pt x="36509" y="93425"/>
                  <a:pt x="36282" y="93539"/>
                  <a:pt x="36035" y="93634"/>
                </a:cubicBezTo>
                <a:cubicBezTo>
                  <a:pt x="35599" y="93804"/>
                  <a:pt x="35144" y="93937"/>
                  <a:pt x="34689" y="93994"/>
                </a:cubicBezTo>
                <a:cubicBezTo>
                  <a:pt x="34597" y="94004"/>
                  <a:pt x="34505" y="94009"/>
                  <a:pt x="34414" y="94009"/>
                </a:cubicBezTo>
                <a:cubicBezTo>
                  <a:pt x="33623" y="94009"/>
                  <a:pt x="32889" y="93638"/>
                  <a:pt x="32566" y="92856"/>
                </a:cubicBezTo>
                <a:cubicBezTo>
                  <a:pt x="32244" y="92041"/>
                  <a:pt x="32471" y="91093"/>
                  <a:pt x="32756" y="90297"/>
                </a:cubicBezTo>
                <a:cubicBezTo>
                  <a:pt x="33362" y="88572"/>
                  <a:pt x="34234" y="86923"/>
                  <a:pt x="35125" y="85331"/>
                </a:cubicBezTo>
                <a:cubicBezTo>
                  <a:pt x="35426" y="84788"/>
                  <a:pt x="35736" y="84251"/>
                  <a:pt x="36054" y="83719"/>
                </a:cubicBezTo>
                <a:close/>
                <a:moveTo>
                  <a:pt x="43850" y="72899"/>
                </a:moveTo>
                <a:cubicBezTo>
                  <a:pt x="43926" y="74041"/>
                  <a:pt x="43988" y="75183"/>
                  <a:pt x="44035" y="76326"/>
                </a:cubicBezTo>
                <a:cubicBezTo>
                  <a:pt x="44111" y="78487"/>
                  <a:pt x="44149" y="80629"/>
                  <a:pt x="44130" y="82790"/>
                </a:cubicBezTo>
                <a:cubicBezTo>
                  <a:pt x="44111" y="83871"/>
                  <a:pt x="44092" y="84970"/>
                  <a:pt x="44054" y="86051"/>
                </a:cubicBezTo>
                <a:cubicBezTo>
                  <a:pt x="44016" y="87037"/>
                  <a:pt x="44092" y="88117"/>
                  <a:pt x="43864" y="89065"/>
                </a:cubicBezTo>
                <a:cubicBezTo>
                  <a:pt x="43789" y="89463"/>
                  <a:pt x="43599" y="89823"/>
                  <a:pt x="43334" y="90127"/>
                </a:cubicBezTo>
                <a:cubicBezTo>
                  <a:pt x="43194" y="90249"/>
                  <a:pt x="43052" y="90301"/>
                  <a:pt x="42914" y="90301"/>
                </a:cubicBezTo>
                <a:cubicBezTo>
                  <a:pt x="42585" y="90301"/>
                  <a:pt x="42287" y="90001"/>
                  <a:pt x="42139" y="89653"/>
                </a:cubicBezTo>
                <a:cubicBezTo>
                  <a:pt x="41874" y="88970"/>
                  <a:pt x="41760" y="88193"/>
                  <a:pt x="41609" y="87473"/>
                </a:cubicBezTo>
                <a:cubicBezTo>
                  <a:pt x="41324" y="86165"/>
                  <a:pt x="41021" y="84724"/>
                  <a:pt x="40149" y="83643"/>
                </a:cubicBezTo>
                <a:cubicBezTo>
                  <a:pt x="39770" y="83169"/>
                  <a:pt x="39277" y="82809"/>
                  <a:pt x="38708" y="82582"/>
                </a:cubicBezTo>
                <a:cubicBezTo>
                  <a:pt x="38695" y="82577"/>
                  <a:pt x="38683" y="82574"/>
                  <a:pt x="38671" y="82574"/>
                </a:cubicBezTo>
                <a:cubicBezTo>
                  <a:pt x="38594" y="82574"/>
                  <a:pt x="38540" y="82668"/>
                  <a:pt x="38557" y="82733"/>
                </a:cubicBezTo>
                <a:cubicBezTo>
                  <a:pt x="38917" y="84667"/>
                  <a:pt x="39277" y="86601"/>
                  <a:pt x="39618" y="88534"/>
                </a:cubicBezTo>
                <a:lnTo>
                  <a:pt x="40149" y="91397"/>
                </a:lnTo>
                <a:cubicBezTo>
                  <a:pt x="40263" y="92136"/>
                  <a:pt x="40452" y="92875"/>
                  <a:pt x="40187" y="93596"/>
                </a:cubicBezTo>
                <a:cubicBezTo>
                  <a:pt x="40092" y="93861"/>
                  <a:pt x="39921" y="94183"/>
                  <a:pt x="39618" y="94240"/>
                </a:cubicBezTo>
                <a:cubicBezTo>
                  <a:pt x="39604" y="94243"/>
                  <a:pt x="39590" y="94244"/>
                  <a:pt x="39576" y="94244"/>
                </a:cubicBezTo>
                <a:cubicBezTo>
                  <a:pt x="39294" y="94244"/>
                  <a:pt x="39081" y="93717"/>
                  <a:pt x="38955" y="93482"/>
                </a:cubicBezTo>
                <a:cubicBezTo>
                  <a:pt x="38670" y="92856"/>
                  <a:pt x="38462" y="92193"/>
                  <a:pt x="38348" y="91511"/>
                </a:cubicBezTo>
                <a:cubicBezTo>
                  <a:pt x="38083" y="90146"/>
                  <a:pt x="38045" y="88762"/>
                  <a:pt x="37855" y="87397"/>
                </a:cubicBezTo>
                <a:cubicBezTo>
                  <a:pt x="37647" y="85994"/>
                  <a:pt x="37230" y="84610"/>
                  <a:pt x="36244" y="83549"/>
                </a:cubicBezTo>
                <a:cubicBezTo>
                  <a:pt x="36227" y="83526"/>
                  <a:pt x="36203" y="83515"/>
                  <a:pt x="36178" y="83514"/>
                </a:cubicBezTo>
                <a:lnTo>
                  <a:pt x="36178" y="83514"/>
                </a:lnTo>
                <a:cubicBezTo>
                  <a:pt x="38436" y="79777"/>
                  <a:pt x="41102" y="76305"/>
                  <a:pt x="43850" y="72899"/>
                </a:cubicBezTo>
                <a:close/>
                <a:moveTo>
                  <a:pt x="124" y="0"/>
                </a:moveTo>
                <a:cubicBezTo>
                  <a:pt x="60" y="0"/>
                  <a:pt x="1" y="49"/>
                  <a:pt x="36" y="119"/>
                </a:cubicBezTo>
                <a:lnTo>
                  <a:pt x="17" y="119"/>
                </a:lnTo>
                <a:cubicBezTo>
                  <a:pt x="2955" y="8498"/>
                  <a:pt x="5989" y="16839"/>
                  <a:pt x="9135" y="25123"/>
                </a:cubicBezTo>
                <a:cubicBezTo>
                  <a:pt x="9894" y="27152"/>
                  <a:pt x="10671" y="29180"/>
                  <a:pt x="11467" y="31208"/>
                </a:cubicBezTo>
                <a:cubicBezTo>
                  <a:pt x="12168" y="33028"/>
                  <a:pt x="12794" y="34905"/>
                  <a:pt x="13647" y="36649"/>
                </a:cubicBezTo>
                <a:cubicBezTo>
                  <a:pt x="14292" y="37976"/>
                  <a:pt x="15221" y="39246"/>
                  <a:pt x="16623" y="39796"/>
                </a:cubicBezTo>
                <a:cubicBezTo>
                  <a:pt x="17283" y="40054"/>
                  <a:pt x="17979" y="40142"/>
                  <a:pt x="18690" y="40142"/>
                </a:cubicBezTo>
                <a:cubicBezTo>
                  <a:pt x="19959" y="40142"/>
                  <a:pt x="21272" y="39862"/>
                  <a:pt x="22500" y="39777"/>
                </a:cubicBezTo>
                <a:cubicBezTo>
                  <a:pt x="23246" y="39726"/>
                  <a:pt x="23995" y="39701"/>
                  <a:pt x="24747" y="39701"/>
                </a:cubicBezTo>
                <a:cubicBezTo>
                  <a:pt x="26249" y="39701"/>
                  <a:pt x="27757" y="39802"/>
                  <a:pt x="29249" y="40004"/>
                </a:cubicBezTo>
                <a:cubicBezTo>
                  <a:pt x="31106" y="40270"/>
                  <a:pt x="33021" y="40668"/>
                  <a:pt x="34727" y="41502"/>
                </a:cubicBezTo>
                <a:cubicBezTo>
                  <a:pt x="36433" y="42317"/>
                  <a:pt x="37836" y="43682"/>
                  <a:pt x="38708" y="45350"/>
                </a:cubicBezTo>
                <a:cubicBezTo>
                  <a:pt x="39580" y="46981"/>
                  <a:pt x="40054" y="48782"/>
                  <a:pt x="40471" y="50545"/>
                </a:cubicBezTo>
                <a:cubicBezTo>
                  <a:pt x="42179" y="57664"/>
                  <a:pt x="43282" y="64918"/>
                  <a:pt x="43803" y="72216"/>
                </a:cubicBezTo>
                <a:lnTo>
                  <a:pt x="43803" y="72216"/>
                </a:lnTo>
                <a:cubicBezTo>
                  <a:pt x="43494" y="72599"/>
                  <a:pt x="43186" y="72983"/>
                  <a:pt x="42879" y="73369"/>
                </a:cubicBezTo>
                <a:cubicBezTo>
                  <a:pt x="40831" y="75966"/>
                  <a:pt x="38822" y="78601"/>
                  <a:pt x="37021" y="81387"/>
                </a:cubicBezTo>
                <a:cubicBezTo>
                  <a:pt x="35277" y="84098"/>
                  <a:pt x="33571" y="87018"/>
                  <a:pt x="32471" y="90070"/>
                </a:cubicBezTo>
                <a:cubicBezTo>
                  <a:pt x="31997" y="91359"/>
                  <a:pt x="31770" y="93198"/>
                  <a:pt x="33154" y="94013"/>
                </a:cubicBezTo>
                <a:cubicBezTo>
                  <a:pt x="33534" y="94235"/>
                  <a:pt x="33946" y="94326"/>
                  <a:pt x="34367" y="94326"/>
                </a:cubicBezTo>
                <a:cubicBezTo>
                  <a:pt x="35456" y="94326"/>
                  <a:pt x="36609" y="93717"/>
                  <a:pt x="37457" y="93198"/>
                </a:cubicBezTo>
                <a:cubicBezTo>
                  <a:pt x="37514" y="93160"/>
                  <a:pt x="37533" y="93103"/>
                  <a:pt x="37514" y="93046"/>
                </a:cubicBezTo>
                <a:cubicBezTo>
                  <a:pt x="36725" y="90076"/>
                  <a:pt x="36309" y="87016"/>
                  <a:pt x="36300" y="83937"/>
                </a:cubicBezTo>
                <a:lnTo>
                  <a:pt x="36300" y="83937"/>
                </a:lnTo>
                <a:cubicBezTo>
                  <a:pt x="38208" y="86250"/>
                  <a:pt x="37579" y="89653"/>
                  <a:pt x="38348" y="92383"/>
                </a:cubicBezTo>
                <a:cubicBezTo>
                  <a:pt x="38500" y="93065"/>
                  <a:pt x="38803" y="93710"/>
                  <a:pt x="39201" y="94297"/>
                </a:cubicBezTo>
                <a:cubicBezTo>
                  <a:pt x="39289" y="94413"/>
                  <a:pt x="39407" y="94460"/>
                  <a:pt x="39532" y="94460"/>
                </a:cubicBezTo>
                <a:cubicBezTo>
                  <a:pt x="39756" y="94460"/>
                  <a:pt x="40003" y="94309"/>
                  <a:pt x="40149" y="94127"/>
                </a:cubicBezTo>
                <a:cubicBezTo>
                  <a:pt x="40490" y="93728"/>
                  <a:pt x="40566" y="93103"/>
                  <a:pt x="40547" y="92591"/>
                </a:cubicBezTo>
                <a:cubicBezTo>
                  <a:pt x="40509" y="91681"/>
                  <a:pt x="40244" y="90752"/>
                  <a:pt x="40092" y="89861"/>
                </a:cubicBezTo>
                <a:cubicBezTo>
                  <a:pt x="39670" y="87551"/>
                  <a:pt x="39266" y="85241"/>
                  <a:pt x="38846" y="82914"/>
                </a:cubicBezTo>
                <a:lnTo>
                  <a:pt x="38846" y="82914"/>
                </a:lnTo>
                <a:cubicBezTo>
                  <a:pt x="40217" y="83575"/>
                  <a:pt x="40753" y="85091"/>
                  <a:pt x="41116" y="86487"/>
                </a:cubicBezTo>
                <a:cubicBezTo>
                  <a:pt x="41305" y="87245"/>
                  <a:pt x="41438" y="88022"/>
                  <a:pt x="41628" y="88781"/>
                </a:cubicBezTo>
                <a:cubicBezTo>
                  <a:pt x="41760" y="89349"/>
                  <a:pt x="41874" y="90146"/>
                  <a:pt x="42443" y="90468"/>
                </a:cubicBezTo>
                <a:cubicBezTo>
                  <a:pt x="42589" y="90550"/>
                  <a:pt x="42735" y="90587"/>
                  <a:pt x="42876" y="90587"/>
                </a:cubicBezTo>
                <a:cubicBezTo>
                  <a:pt x="43193" y="90587"/>
                  <a:pt x="43484" y="90402"/>
                  <a:pt x="43694" y="90127"/>
                </a:cubicBezTo>
                <a:cubicBezTo>
                  <a:pt x="44168" y="89539"/>
                  <a:pt x="44225" y="88781"/>
                  <a:pt x="44263" y="88060"/>
                </a:cubicBezTo>
                <a:cubicBezTo>
                  <a:pt x="44376" y="85842"/>
                  <a:pt x="44433" y="83624"/>
                  <a:pt x="44433" y="81425"/>
                </a:cubicBezTo>
                <a:cubicBezTo>
                  <a:pt x="44433" y="78462"/>
                  <a:pt x="44333" y="75502"/>
                  <a:pt x="44134" y="72549"/>
                </a:cubicBezTo>
                <a:lnTo>
                  <a:pt x="44134" y="72549"/>
                </a:lnTo>
                <a:cubicBezTo>
                  <a:pt x="45525" y="70831"/>
                  <a:pt x="46934" y="69129"/>
                  <a:pt x="48319" y="67416"/>
                </a:cubicBezTo>
                <a:cubicBezTo>
                  <a:pt x="50916" y="64213"/>
                  <a:pt x="53457" y="60952"/>
                  <a:pt x="55694" y="57464"/>
                </a:cubicBezTo>
                <a:cubicBezTo>
                  <a:pt x="55812" y="57293"/>
                  <a:pt x="55657" y="57122"/>
                  <a:pt x="55493" y="57122"/>
                </a:cubicBezTo>
                <a:cubicBezTo>
                  <a:pt x="55421" y="57122"/>
                  <a:pt x="55348" y="57155"/>
                  <a:pt x="55295" y="57236"/>
                </a:cubicBezTo>
                <a:cubicBezTo>
                  <a:pt x="51966" y="62402"/>
                  <a:pt x="47953" y="67087"/>
                  <a:pt x="44086" y="71866"/>
                </a:cubicBezTo>
                <a:lnTo>
                  <a:pt x="44086" y="71866"/>
                </a:lnTo>
                <a:cubicBezTo>
                  <a:pt x="43682" y="66321"/>
                  <a:pt x="42926" y="60806"/>
                  <a:pt x="41817" y="55360"/>
                </a:cubicBezTo>
                <a:cubicBezTo>
                  <a:pt x="41400" y="53255"/>
                  <a:pt x="40945" y="51132"/>
                  <a:pt x="40376" y="49066"/>
                </a:cubicBezTo>
                <a:cubicBezTo>
                  <a:pt x="39921" y="47379"/>
                  <a:pt x="39315" y="45673"/>
                  <a:pt x="38310" y="44213"/>
                </a:cubicBezTo>
                <a:cubicBezTo>
                  <a:pt x="36130" y="41104"/>
                  <a:pt x="32301" y="40175"/>
                  <a:pt x="28737" y="39739"/>
                </a:cubicBezTo>
                <a:cubicBezTo>
                  <a:pt x="27406" y="39567"/>
                  <a:pt x="26076" y="39485"/>
                  <a:pt x="24745" y="39485"/>
                </a:cubicBezTo>
                <a:cubicBezTo>
                  <a:pt x="23877" y="39485"/>
                  <a:pt x="23008" y="39520"/>
                  <a:pt x="22140" y="39587"/>
                </a:cubicBezTo>
                <a:cubicBezTo>
                  <a:pt x="21041" y="39680"/>
                  <a:pt x="19854" y="39911"/>
                  <a:pt x="18707" y="39911"/>
                </a:cubicBezTo>
                <a:cubicBezTo>
                  <a:pt x="17736" y="39911"/>
                  <a:pt x="16794" y="39745"/>
                  <a:pt x="15960" y="39189"/>
                </a:cubicBezTo>
                <a:cubicBezTo>
                  <a:pt x="14519" y="38204"/>
                  <a:pt x="13780" y="36479"/>
                  <a:pt x="13173" y="34924"/>
                </a:cubicBezTo>
                <a:cubicBezTo>
                  <a:pt x="12339" y="32820"/>
                  <a:pt x="11543" y="30735"/>
                  <a:pt x="10728" y="28630"/>
                </a:cubicBezTo>
                <a:cubicBezTo>
                  <a:pt x="7505" y="20194"/>
                  <a:pt x="4377" y="11721"/>
                  <a:pt x="1344" y="3228"/>
                </a:cubicBezTo>
                <a:cubicBezTo>
                  <a:pt x="965" y="2166"/>
                  <a:pt x="586" y="1124"/>
                  <a:pt x="226" y="62"/>
                </a:cubicBezTo>
                <a:cubicBezTo>
                  <a:pt x="204" y="19"/>
                  <a:pt x="163" y="0"/>
                  <a:pt x="124" y="0"/>
                </a:cubicBezTo>
                <a:close/>
              </a:path>
            </a:pathLst>
          </a:custGeom>
          <a:solidFill>
            <a:srgbClr val="1C5F6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73968097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Background 1">
  <p:cSld name="Background 1">
    <p:spTree>
      <p:nvGrpSpPr>
        <p:cNvPr id="1" name="Shape 1917"/>
        <p:cNvGrpSpPr/>
        <p:nvPr/>
      </p:nvGrpSpPr>
      <p:grpSpPr>
        <a:xfrm>
          <a:off x="0" y="0"/>
          <a:ext cx="0" cy="0"/>
          <a:chOff x="0" y="0"/>
          <a:chExt cx="0" cy="0"/>
        </a:xfrm>
      </p:grpSpPr>
      <p:pic>
        <p:nvPicPr>
          <p:cNvPr id="1918" name="Google Shape;1918;p32"/>
          <p:cNvPicPr preferRelativeResize="0"/>
          <p:nvPr/>
        </p:nvPicPr>
        <p:blipFill>
          <a:blip r:embed="rId2">
            <a:alphaModFix amt="66000"/>
          </a:blip>
          <a:stretch>
            <a:fillRect/>
          </a:stretch>
        </p:blipFill>
        <p:spPr>
          <a:xfrm rot="5399990" flipH="1">
            <a:off x="10274022" y="-797758"/>
            <a:ext cx="4396519" cy="3035516"/>
          </a:xfrm>
          <a:prstGeom prst="rect">
            <a:avLst/>
          </a:prstGeom>
          <a:noFill/>
          <a:ln>
            <a:noFill/>
          </a:ln>
        </p:spPr>
      </p:pic>
      <p:grpSp>
        <p:nvGrpSpPr>
          <p:cNvPr id="1919" name="Google Shape;1919;p32"/>
          <p:cNvGrpSpPr/>
          <p:nvPr/>
        </p:nvGrpSpPr>
        <p:grpSpPr>
          <a:xfrm rot="-987768">
            <a:off x="10335757" y="-355038"/>
            <a:ext cx="1792479" cy="2660411"/>
            <a:chOff x="272875" y="1527563"/>
            <a:chExt cx="255950" cy="455000"/>
          </a:xfrm>
        </p:grpSpPr>
        <p:sp>
          <p:nvSpPr>
            <p:cNvPr id="1920" name="Google Shape;1920;p32"/>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1" name="Google Shape;1921;p32"/>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2" name="Google Shape;1922;p32"/>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3" name="Google Shape;1923;p32"/>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4" name="Google Shape;1924;p32"/>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5" name="Google Shape;1925;p32"/>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6" name="Google Shape;1926;p32"/>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7" name="Google Shape;1927;p32"/>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8" name="Google Shape;1928;p32"/>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9" name="Google Shape;1929;p32"/>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0" name="Google Shape;1930;p32"/>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1" name="Google Shape;1931;p32"/>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2" name="Google Shape;1932;p32"/>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3" name="Google Shape;1933;p32"/>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4" name="Google Shape;1934;p32"/>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5" name="Google Shape;1935;p32"/>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6" name="Google Shape;1936;p32"/>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7" name="Google Shape;1937;p32"/>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8" name="Google Shape;1938;p32"/>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9" name="Google Shape;1939;p32"/>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0" name="Google Shape;1940;p32"/>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1" name="Google Shape;1941;p32"/>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2" name="Google Shape;1942;p32"/>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3" name="Google Shape;1943;p32"/>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4" name="Google Shape;1944;p32"/>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5" name="Google Shape;1945;p32"/>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6" name="Google Shape;1946;p32"/>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7" name="Google Shape;1947;p32"/>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8" name="Google Shape;1948;p32"/>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9" name="Google Shape;1949;p32"/>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0" name="Google Shape;1950;p32"/>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1" name="Google Shape;1951;p32"/>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2" name="Google Shape;1952;p32"/>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3" name="Google Shape;1953;p32"/>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4" name="Google Shape;1954;p32"/>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1955" name="Google Shape;1955;p32"/>
          <p:cNvPicPr preferRelativeResize="0"/>
          <p:nvPr/>
        </p:nvPicPr>
        <p:blipFill>
          <a:blip r:embed="rId3">
            <a:alphaModFix amt="74000"/>
          </a:blip>
          <a:stretch>
            <a:fillRect/>
          </a:stretch>
        </p:blipFill>
        <p:spPr>
          <a:xfrm rot="-10162003" flipH="1">
            <a:off x="-1454809" y="-1511679"/>
            <a:ext cx="3859828" cy="3457763"/>
          </a:xfrm>
          <a:prstGeom prst="rect">
            <a:avLst/>
          </a:prstGeom>
          <a:noFill/>
          <a:ln>
            <a:noFill/>
          </a:ln>
        </p:spPr>
      </p:pic>
      <p:pic>
        <p:nvPicPr>
          <p:cNvPr id="1956" name="Google Shape;1956;p32"/>
          <p:cNvPicPr preferRelativeResize="0"/>
          <p:nvPr/>
        </p:nvPicPr>
        <p:blipFill>
          <a:blip r:embed="rId4">
            <a:alphaModFix amt="76000"/>
          </a:blip>
          <a:stretch>
            <a:fillRect/>
          </a:stretch>
        </p:blipFill>
        <p:spPr>
          <a:xfrm rot="363351">
            <a:off x="1070161" y="5722378"/>
            <a:ext cx="10141072" cy="3776511"/>
          </a:xfrm>
          <a:prstGeom prst="rect">
            <a:avLst/>
          </a:prstGeom>
          <a:noFill/>
          <a:ln>
            <a:noFill/>
          </a:ln>
        </p:spPr>
      </p:pic>
      <p:sp>
        <p:nvSpPr>
          <p:cNvPr id="1957" name="Google Shape;1957;p32"/>
          <p:cNvSpPr/>
          <p:nvPr/>
        </p:nvSpPr>
        <p:spPr>
          <a:xfrm rot="9899989">
            <a:off x="-778618" y="6166780"/>
            <a:ext cx="3020020" cy="2887693"/>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C8DA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614409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Background 2">
  <p:cSld name="Background 2">
    <p:spTree>
      <p:nvGrpSpPr>
        <p:cNvPr id="1" name="Shape 1958"/>
        <p:cNvGrpSpPr/>
        <p:nvPr/>
      </p:nvGrpSpPr>
      <p:grpSpPr>
        <a:xfrm>
          <a:off x="0" y="0"/>
          <a:ext cx="0" cy="0"/>
          <a:chOff x="0" y="0"/>
          <a:chExt cx="0" cy="0"/>
        </a:xfrm>
      </p:grpSpPr>
      <p:pic>
        <p:nvPicPr>
          <p:cNvPr id="1959" name="Google Shape;1959;p33"/>
          <p:cNvPicPr preferRelativeResize="0"/>
          <p:nvPr/>
        </p:nvPicPr>
        <p:blipFill>
          <a:blip r:embed="rId2">
            <a:alphaModFix amt="66000"/>
          </a:blip>
          <a:stretch>
            <a:fillRect/>
          </a:stretch>
        </p:blipFill>
        <p:spPr>
          <a:xfrm rot="-2343514" flipH="1">
            <a:off x="-1555393" y="-1694293"/>
            <a:ext cx="4396519" cy="3035517"/>
          </a:xfrm>
          <a:prstGeom prst="rect">
            <a:avLst/>
          </a:prstGeom>
          <a:noFill/>
          <a:ln>
            <a:noFill/>
          </a:ln>
        </p:spPr>
      </p:pic>
      <p:grpSp>
        <p:nvGrpSpPr>
          <p:cNvPr id="1960" name="Google Shape;1960;p33"/>
          <p:cNvGrpSpPr/>
          <p:nvPr/>
        </p:nvGrpSpPr>
        <p:grpSpPr>
          <a:xfrm rot="-8099954">
            <a:off x="20576" y="-763246"/>
            <a:ext cx="1792489" cy="2660436"/>
            <a:chOff x="272875" y="1527563"/>
            <a:chExt cx="255950" cy="455000"/>
          </a:xfrm>
        </p:grpSpPr>
        <p:sp>
          <p:nvSpPr>
            <p:cNvPr id="1961" name="Google Shape;1961;p33"/>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2" name="Google Shape;1962;p33"/>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3" name="Google Shape;1963;p33"/>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4" name="Google Shape;1964;p33"/>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5" name="Google Shape;1965;p33"/>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6" name="Google Shape;1966;p33"/>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7" name="Google Shape;1967;p33"/>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8" name="Google Shape;1968;p33"/>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9" name="Google Shape;1969;p33"/>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0" name="Google Shape;1970;p33"/>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1" name="Google Shape;1971;p33"/>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2" name="Google Shape;1972;p33"/>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3" name="Google Shape;1973;p33"/>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4" name="Google Shape;1974;p33"/>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5" name="Google Shape;1975;p33"/>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6" name="Google Shape;1976;p33"/>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7" name="Google Shape;1977;p33"/>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8" name="Google Shape;1978;p33"/>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9" name="Google Shape;1979;p33"/>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0" name="Google Shape;1980;p33"/>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1" name="Google Shape;1981;p33"/>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2" name="Google Shape;1982;p33"/>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3" name="Google Shape;1983;p33"/>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4" name="Google Shape;1984;p33"/>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5" name="Google Shape;1985;p33"/>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6" name="Google Shape;1986;p33"/>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7" name="Google Shape;1987;p33"/>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8" name="Google Shape;1988;p33"/>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9" name="Google Shape;1989;p33"/>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0" name="Google Shape;1990;p33"/>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1" name="Google Shape;1991;p33"/>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2" name="Google Shape;1992;p33"/>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3" name="Google Shape;1993;p33"/>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4" name="Google Shape;1994;p33"/>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5" name="Google Shape;1995;p33"/>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1996" name="Google Shape;1996;p33"/>
          <p:cNvPicPr preferRelativeResize="0"/>
          <p:nvPr/>
        </p:nvPicPr>
        <p:blipFill>
          <a:blip r:embed="rId3">
            <a:alphaModFix amt="74000"/>
          </a:blip>
          <a:stretch>
            <a:fillRect/>
          </a:stretch>
        </p:blipFill>
        <p:spPr>
          <a:xfrm rot="-5809801" flipH="1">
            <a:off x="10146557" y="-1463543"/>
            <a:ext cx="3859827" cy="3457761"/>
          </a:xfrm>
          <a:prstGeom prst="rect">
            <a:avLst/>
          </a:prstGeom>
          <a:noFill/>
          <a:ln>
            <a:noFill/>
          </a:ln>
        </p:spPr>
      </p:pic>
      <p:pic>
        <p:nvPicPr>
          <p:cNvPr id="1997" name="Google Shape;1997;p33"/>
          <p:cNvPicPr preferRelativeResize="0"/>
          <p:nvPr/>
        </p:nvPicPr>
        <p:blipFill>
          <a:blip r:embed="rId4">
            <a:alphaModFix amt="76000"/>
          </a:blip>
          <a:stretch>
            <a:fillRect/>
          </a:stretch>
        </p:blipFill>
        <p:spPr>
          <a:xfrm rot="10754694">
            <a:off x="3330598" y="5983034"/>
            <a:ext cx="10141079" cy="3776508"/>
          </a:xfrm>
          <a:prstGeom prst="rect">
            <a:avLst/>
          </a:prstGeom>
          <a:noFill/>
          <a:ln>
            <a:noFill/>
          </a:ln>
        </p:spPr>
      </p:pic>
      <p:grpSp>
        <p:nvGrpSpPr>
          <p:cNvPr id="1998" name="Google Shape;1998;p33"/>
          <p:cNvGrpSpPr/>
          <p:nvPr/>
        </p:nvGrpSpPr>
        <p:grpSpPr>
          <a:xfrm flipH="1">
            <a:off x="-832500" y="4650153"/>
            <a:ext cx="1792503" cy="3292879"/>
            <a:chOff x="272875" y="1419395"/>
            <a:chExt cx="255950" cy="563168"/>
          </a:xfrm>
        </p:grpSpPr>
        <p:sp>
          <p:nvSpPr>
            <p:cNvPr id="1999" name="Google Shape;1999;p33"/>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0" name="Google Shape;2000;p33"/>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1" name="Google Shape;2001;p33"/>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2" name="Google Shape;2002;p33"/>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3" name="Google Shape;2003;p33"/>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4" name="Google Shape;2004;p33"/>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5" name="Google Shape;2005;p33"/>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6" name="Google Shape;2006;p33"/>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7" name="Google Shape;2007;p33"/>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8" name="Google Shape;2008;p33"/>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9" name="Google Shape;2009;p33"/>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0" name="Google Shape;2010;p33"/>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1" name="Google Shape;2011;p33"/>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2" name="Google Shape;2012;p33"/>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3" name="Google Shape;2013;p33"/>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4" name="Google Shape;2014;p33"/>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5" name="Google Shape;2015;p33"/>
            <p:cNvSpPr/>
            <p:nvPr/>
          </p:nvSpPr>
          <p:spPr>
            <a:xfrm>
              <a:off x="369050" y="1615955"/>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6" name="Google Shape;2016;p33"/>
            <p:cNvSpPr/>
            <p:nvPr/>
          </p:nvSpPr>
          <p:spPr>
            <a:xfrm>
              <a:off x="490635" y="1582215"/>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7" name="Google Shape;2017;p33"/>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8" name="Google Shape;2018;p33"/>
            <p:cNvSpPr/>
            <p:nvPr/>
          </p:nvSpPr>
          <p:spPr>
            <a:xfrm>
              <a:off x="438343" y="1487068"/>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9" name="Google Shape;2019;p33"/>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0" name="Google Shape;2020;p33"/>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1" name="Google Shape;2021;p33"/>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2" name="Google Shape;2022;p33"/>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3" name="Google Shape;2023;p33"/>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4" name="Google Shape;2024;p33"/>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5" name="Google Shape;2025;p33"/>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6" name="Google Shape;2026;p33"/>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7" name="Google Shape;2027;p33"/>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8" name="Google Shape;2028;p33"/>
            <p:cNvSpPr/>
            <p:nvPr/>
          </p:nvSpPr>
          <p:spPr>
            <a:xfrm>
              <a:off x="360075" y="195388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9" name="Google Shape;2029;p33"/>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0" name="Google Shape;2030;p33"/>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1" name="Google Shape;2031;p33"/>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2" name="Google Shape;2032;p33"/>
            <p:cNvSpPr/>
            <p:nvPr/>
          </p:nvSpPr>
          <p:spPr>
            <a:xfrm>
              <a:off x="394558" y="1560904"/>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3" name="Google Shape;2033;p33"/>
            <p:cNvSpPr/>
            <p:nvPr/>
          </p:nvSpPr>
          <p:spPr>
            <a:xfrm>
              <a:off x="418850" y="1419395"/>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208143823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Background 3">
  <p:cSld name="Background 3">
    <p:spTree>
      <p:nvGrpSpPr>
        <p:cNvPr id="1" name="Shape 2034"/>
        <p:cNvGrpSpPr/>
        <p:nvPr/>
      </p:nvGrpSpPr>
      <p:grpSpPr>
        <a:xfrm>
          <a:off x="0" y="0"/>
          <a:ext cx="0" cy="0"/>
          <a:chOff x="0" y="0"/>
          <a:chExt cx="0" cy="0"/>
        </a:xfrm>
      </p:grpSpPr>
      <p:pic>
        <p:nvPicPr>
          <p:cNvPr id="2035" name="Google Shape;2035;p34"/>
          <p:cNvPicPr preferRelativeResize="0"/>
          <p:nvPr/>
        </p:nvPicPr>
        <p:blipFill>
          <a:blip r:embed="rId2">
            <a:alphaModFix amt="64000"/>
          </a:blip>
          <a:stretch>
            <a:fillRect/>
          </a:stretch>
        </p:blipFill>
        <p:spPr>
          <a:xfrm rot="5400000">
            <a:off x="9284415" y="-841084"/>
            <a:ext cx="4789568" cy="4028800"/>
          </a:xfrm>
          <a:prstGeom prst="rect">
            <a:avLst/>
          </a:prstGeom>
          <a:noFill/>
          <a:ln>
            <a:noFill/>
          </a:ln>
        </p:spPr>
      </p:pic>
      <p:pic>
        <p:nvPicPr>
          <p:cNvPr id="2036" name="Google Shape;2036;p34"/>
          <p:cNvPicPr preferRelativeResize="0"/>
          <p:nvPr/>
        </p:nvPicPr>
        <p:blipFill>
          <a:blip r:embed="rId3">
            <a:alphaModFix amt="66000"/>
          </a:blip>
          <a:stretch>
            <a:fillRect/>
          </a:stretch>
        </p:blipFill>
        <p:spPr>
          <a:xfrm rot="1326165" flipH="1">
            <a:off x="-255259" y="5505177"/>
            <a:ext cx="4396519" cy="3035512"/>
          </a:xfrm>
          <a:prstGeom prst="rect">
            <a:avLst/>
          </a:prstGeom>
          <a:noFill/>
          <a:ln>
            <a:noFill/>
          </a:ln>
        </p:spPr>
      </p:pic>
      <p:grpSp>
        <p:nvGrpSpPr>
          <p:cNvPr id="2037" name="Google Shape;2037;p34"/>
          <p:cNvGrpSpPr/>
          <p:nvPr/>
        </p:nvGrpSpPr>
        <p:grpSpPr>
          <a:xfrm rot="-2700000">
            <a:off x="10702018" y="-244454"/>
            <a:ext cx="1792465" cy="2660436"/>
            <a:chOff x="272875" y="1527563"/>
            <a:chExt cx="255950" cy="455000"/>
          </a:xfrm>
        </p:grpSpPr>
        <p:sp>
          <p:nvSpPr>
            <p:cNvPr id="2038" name="Google Shape;2038;p34"/>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9" name="Google Shape;2039;p34"/>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0" name="Google Shape;2040;p34"/>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1" name="Google Shape;2041;p34"/>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2" name="Google Shape;2042;p34"/>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3" name="Google Shape;2043;p34"/>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4" name="Google Shape;2044;p34"/>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5" name="Google Shape;2045;p34"/>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6" name="Google Shape;2046;p34"/>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7" name="Google Shape;2047;p34"/>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8" name="Google Shape;2048;p34"/>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9" name="Google Shape;2049;p34"/>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0" name="Google Shape;2050;p34"/>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1" name="Google Shape;2051;p34"/>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2" name="Google Shape;2052;p34"/>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3" name="Google Shape;2053;p34"/>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4" name="Google Shape;2054;p34"/>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5" name="Google Shape;2055;p34"/>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6" name="Google Shape;2056;p34"/>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7" name="Google Shape;2057;p34"/>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8" name="Google Shape;2058;p34"/>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9" name="Google Shape;2059;p34"/>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0" name="Google Shape;2060;p34"/>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1" name="Google Shape;2061;p34"/>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2" name="Google Shape;2062;p34"/>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3" name="Google Shape;2063;p34"/>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4" name="Google Shape;2064;p34"/>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5" name="Google Shape;2065;p34"/>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6" name="Google Shape;2066;p34"/>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7" name="Google Shape;2067;p34"/>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8" name="Google Shape;2068;p34"/>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9" name="Google Shape;2069;p34"/>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0" name="Google Shape;2070;p34"/>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1" name="Google Shape;2071;p34"/>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2" name="Google Shape;2072;p34"/>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073" name="Google Shape;2073;p34"/>
          <p:cNvSpPr/>
          <p:nvPr/>
        </p:nvSpPr>
        <p:spPr>
          <a:xfrm>
            <a:off x="6089274" y="-3362066"/>
            <a:ext cx="6165365" cy="9675955"/>
          </a:xfrm>
          <a:custGeom>
            <a:avLst/>
            <a:gdLst/>
            <a:ahLst/>
            <a:cxnLst/>
            <a:rect l="l" t="t" r="r" b="b"/>
            <a:pathLst>
              <a:path w="55812" h="94461" extrusionOk="0">
                <a:moveTo>
                  <a:pt x="36054" y="83719"/>
                </a:moveTo>
                <a:cubicBezTo>
                  <a:pt x="36059" y="85810"/>
                  <a:pt x="36230" y="87883"/>
                  <a:pt x="36585" y="89937"/>
                </a:cubicBezTo>
                <a:cubicBezTo>
                  <a:pt x="36680" y="90449"/>
                  <a:pt x="36775" y="90942"/>
                  <a:pt x="36888" y="91454"/>
                </a:cubicBezTo>
                <a:cubicBezTo>
                  <a:pt x="36926" y="91719"/>
                  <a:pt x="37002" y="91984"/>
                  <a:pt x="37059" y="92250"/>
                </a:cubicBezTo>
                <a:cubicBezTo>
                  <a:pt x="37097" y="92439"/>
                  <a:pt x="37305" y="92856"/>
                  <a:pt x="37211" y="93046"/>
                </a:cubicBezTo>
                <a:cubicBezTo>
                  <a:pt x="37154" y="93160"/>
                  <a:pt x="36831" y="93255"/>
                  <a:pt x="36718" y="93311"/>
                </a:cubicBezTo>
                <a:cubicBezTo>
                  <a:pt x="36509" y="93425"/>
                  <a:pt x="36282" y="93539"/>
                  <a:pt x="36035" y="93634"/>
                </a:cubicBezTo>
                <a:cubicBezTo>
                  <a:pt x="35599" y="93804"/>
                  <a:pt x="35144" y="93937"/>
                  <a:pt x="34689" y="93994"/>
                </a:cubicBezTo>
                <a:cubicBezTo>
                  <a:pt x="34597" y="94004"/>
                  <a:pt x="34505" y="94009"/>
                  <a:pt x="34414" y="94009"/>
                </a:cubicBezTo>
                <a:cubicBezTo>
                  <a:pt x="33623" y="94009"/>
                  <a:pt x="32889" y="93638"/>
                  <a:pt x="32566" y="92856"/>
                </a:cubicBezTo>
                <a:cubicBezTo>
                  <a:pt x="32244" y="92041"/>
                  <a:pt x="32471" y="91093"/>
                  <a:pt x="32756" y="90297"/>
                </a:cubicBezTo>
                <a:cubicBezTo>
                  <a:pt x="33362" y="88572"/>
                  <a:pt x="34234" y="86923"/>
                  <a:pt x="35125" y="85331"/>
                </a:cubicBezTo>
                <a:cubicBezTo>
                  <a:pt x="35426" y="84788"/>
                  <a:pt x="35736" y="84251"/>
                  <a:pt x="36054" y="83719"/>
                </a:cubicBezTo>
                <a:close/>
                <a:moveTo>
                  <a:pt x="43850" y="72899"/>
                </a:moveTo>
                <a:cubicBezTo>
                  <a:pt x="43926" y="74041"/>
                  <a:pt x="43988" y="75183"/>
                  <a:pt x="44035" y="76326"/>
                </a:cubicBezTo>
                <a:cubicBezTo>
                  <a:pt x="44111" y="78487"/>
                  <a:pt x="44149" y="80629"/>
                  <a:pt x="44130" y="82790"/>
                </a:cubicBezTo>
                <a:cubicBezTo>
                  <a:pt x="44111" y="83871"/>
                  <a:pt x="44092" y="84970"/>
                  <a:pt x="44054" y="86051"/>
                </a:cubicBezTo>
                <a:cubicBezTo>
                  <a:pt x="44016" y="87037"/>
                  <a:pt x="44092" y="88117"/>
                  <a:pt x="43864" y="89065"/>
                </a:cubicBezTo>
                <a:cubicBezTo>
                  <a:pt x="43789" y="89463"/>
                  <a:pt x="43599" y="89823"/>
                  <a:pt x="43334" y="90127"/>
                </a:cubicBezTo>
                <a:cubicBezTo>
                  <a:pt x="43194" y="90249"/>
                  <a:pt x="43052" y="90301"/>
                  <a:pt x="42914" y="90301"/>
                </a:cubicBezTo>
                <a:cubicBezTo>
                  <a:pt x="42585" y="90301"/>
                  <a:pt x="42287" y="90001"/>
                  <a:pt x="42139" y="89653"/>
                </a:cubicBezTo>
                <a:cubicBezTo>
                  <a:pt x="41874" y="88970"/>
                  <a:pt x="41760" y="88193"/>
                  <a:pt x="41609" y="87473"/>
                </a:cubicBezTo>
                <a:cubicBezTo>
                  <a:pt x="41324" y="86165"/>
                  <a:pt x="41021" y="84724"/>
                  <a:pt x="40149" y="83643"/>
                </a:cubicBezTo>
                <a:cubicBezTo>
                  <a:pt x="39770" y="83169"/>
                  <a:pt x="39277" y="82809"/>
                  <a:pt x="38708" y="82582"/>
                </a:cubicBezTo>
                <a:cubicBezTo>
                  <a:pt x="38695" y="82577"/>
                  <a:pt x="38683" y="82574"/>
                  <a:pt x="38671" y="82574"/>
                </a:cubicBezTo>
                <a:cubicBezTo>
                  <a:pt x="38594" y="82574"/>
                  <a:pt x="38540" y="82668"/>
                  <a:pt x="38557" y="82733"/>
                </a:cubicBezTo>
                <a:cubicBezTo>
                  <a:pt x="38917" y="84667"/>
                  <a:pt x="39277" y="86601"/>
                  <a:pt x="39618" y="88534"/>
                </a:cubicBezTo>
                <a:lnTo>
                  <a:pt x="40149" y="91397"/>
                </a:lnTo>
                <a:cubicBezTo>
                  <a:pt x="40263" y="92136"/>
                  <a:pt x="40452" y="92875"/>
                  <a:pt x="40187" y="93596"/>
                </a:cubicBezTo>
                <a:cubicBezTo>
                  <a:pt x="40092" y="93861"/>
                  <a:pt x="39921" y="94183"/>
                  <a:pt x="39618" y="94240"/>
                </a:cubicBezTo>
                <a:cubicBezTo>
                  <a:pt x="39604" y="94243"/>
                  <a:pt x="39590" y="94244"/>
                  <a:pt x="39576" y="94244"/>
                </a:cubicBezTo>
                <a:cubicBezTo>
                  <a:pt x="39294" y="94244"/>
                  <a:pt x="39081" y="93717"/>
                  <a:pt x="38955" y="93482"/>
                </a:cubicBezTo>
                <a:cubicBezTo>
                  <a:pt x="38670" y="92856"/>
                  <a:pt x="38462" y="92193"/>
                  <a:pt x="38348" y="91511"/>
                </a:cubicBezTo>
                <a:cubicBezTo>
                  <a:pt x="38083" y="90146"/>
                  <a:pt x="38045" y="88762"/>
                  <a:pt x="37855" y="87397"/>
                </a:cubicBezTo>
                <a:cubicBezTo>
                  <a:pt x="37647" y="85994"/>
                  <a:pt x="37230" y="84610"/>
                  <a:pt x="36244" y="83549"/>
                </a:cubicBezTo>
                <a:cubicBezTo>
                  <a:pt x="36227" y="83526"/>
                  <a:pt x="36203" y="83515"/>
                  <a:pt x="36178" y="83514"/>
                </a:cubicBezTo>
                <a:lnTo>
                  <a:pt x="36178" y="83514"/>
                </a:lnTo>
                <a:cubicBezTo>
                  <a:pt x="38436" y="79777"/>
                  <a:pt x="41102" y="76305"/>
                  <a:pt x="43850" y="72899"/>
                </a:cubicBezTo>
                <a:close/>
                <a:moveTo>
                  <a:pt x="124" y="0"/>
                </a:moveTo>
                <a:cubicBezTo>
                  <a:pt x="60" y="0"/>
                  <a:pt x="1" y="49"/>
                  <a:pt x="36" y="119"/>
                </a:cubicBezTo>
                <a:lnTo>
                  <a:pt x="17" y="119"/>
                </a:lnTo>
                <a:cubicBezTo>
                  <a:pt x="2955" y="8498"/>
                  <a:pt x="5989" y="16839"/>
                  <a:pt x="9135" y="25123"/>
                </a:cubicBezTo>
                <a:cubicBezTo>
                  <a:pt x="9894" y="27152"/>
                  <a:pt x="10671" y="29180"/>
                  <a:pt x="11467" y="31208"/>
                </a:cubicBezTo>
                <a:cubicBezTo>
                  <a:pt x="12168" y="33028"/>
                  <a:pt x="12794" y="34905"/>
                  <a:pt x="13647" y="36649"/>
                </a:cubicBezTo>
                <a:cubicBezTo>
                  <a:pt x="14292" y="37976"/>
                  <a:pt x="15221" y="39246"/>
                  <a:pt x="16623" y="39796"/>
                </a:cubicBezTo>
                <a:cubicBezTo>
                  <a:pt x="17283" y="40054"/>
                  <a:pt x="17979" y="40142"/>
                  <a:pt x="18690" y="40142"/>
                </a:cubicBezTo>
                <a:cubicBezTo>
                  <a:pt x="19959" y="40142"/>
                  <a:pt x="21272" y="39862"/>
                  <a:pt x="22500" y="39777"/>
                </a:cubicBezTo>
                <a:cubicBezTo>
                  <a:pt x="23246" y="39726"/>
                  <a:pt x="23995" y="39701"/>
                  <a:pt x="24747" y="39701"/>
                </a:cubicBezTo>
                <a:cubicBezTo>
                  <a:pt x="26249" y="39701"/>
                  <a:pt x="27757" y="39802"/>
                  <a:pt x="29249" y="40004"/>
                </a:cubicBezTo>
                <a:cubicBezTo>
                  <a:pt x="31106" y="40270"/>
                  <a:pt x="33021" y="40668"/>
                  <a:pt x="34727" y="41502"/>
                </a:cubicBezTo>
                <a:cubicBezTo>
                  <a:pt x="36433" y="42317"/>
                  <a:pt x="37836" y="43682"/>
                  <a:pt x="38708" y="45350"/>
                </a:cubicBezTo>
                <a:cubicBezTo>
                  <a:pt x="39580" y="46981"/>
                  <a:pt x="40054" y="48782"/>
                  <a:pt x="40471" y="50545"/>
                </a:cubicBezTo>
                <a:cubicBezTo>
                  <a:pt x="42179" y="57664"/>
                  <a:pt x="43282" y="64918"/>
                  <a:pt x="43803" y="72216"/>
                </a:cubicBezTo>
                <a:lnTo>
                  <a:pt x="43803" y="72216"/>
                </a:lnTo>
                <a:cubicBezTo>
                  <a:pt x="43494" y="72599"/>
                  <a:pt x="43186" y="72983"/>
                  <a:pt x="42879" y="73369"/>
                </a:cubicBezTo>
                <a:cubicBezTo>
                  <a:pt x="40831" y="75966"/>
                  <a:pt x="38822" y="78601"/>
                  <a:pt x="37021" y="81387"/>
                </a:cubicBezTo>
                <a:cubicBezTo>
                  <a:pt x="35277" y="84098"/>
                  <a:pt x="33571" y="87018"/>
                  <a:pt x="32471" y="90070"/>
                </a:cubicBezTo>
                <a:cubicBezTo>
                  <a:pt x="31997" y="91359"/>
                  <a:pt x="31770" y="93198"/>
                  <a:pt x="33154" y="94013"/>
                </a:cubicBezTo>
                <a:cubicBezTo>
                  <a:pt x="33534" y="94235"/>
                  <a:pt x="33946" y="94326"/>
                  <a:pt x="34367" y="94326"/>
                </a:cubicBezTo>
                <a:cubicBezTo>
                  <a:pt x="35456" y="94326"/>
                  <a:pt x="36609" y="93717"/>
                  <a:pt x="37457" y="93198"/>
                </a:cubicBezTo>
                <a:cubicBezTo>
                  <a:pt x="37514" y="93160"/>
                  <a:pt x="37533" y="93103"/>
                  <a:pt x="37514" y="93046"/>
                </a:cubicBezTo>
                <a:cubicBezTo>
                  <a:pt x="36725" y="90076"/>
                  <a:pt x="36309" y="87016"/>
                  <a:pt x="36300" y="83937"/>
                </a:cubicBezTo>
                <a:lnTo>
                  <a:pt x="36300" y="83937"/>
                </a:lnTo>
                <a:cubicBezTo>
                  <a:pt x="38208" y="86250"/>
                  <a:pt x="37579" y="89653"/>
                  <a:pt x="38348" y="92383"/>
                </a:cubicBezTo>
                <a:cubicBezTo>
                  <a:pt x="38500" y="93065"/>
                  <a:pt x="38803" y="93710"/>
                  <a:pt x="39201" y="94297"/>
                </a:cubicBezTo>
                <a:cubicBezTo>
                  <a:pt x="39289" y="94413"/>
                  <a:pt x="39407" y="94460"/>
                  <a:pt x="39532" y="94460"/>
                </a:cubicBezTo>
                <a:cubicBezTo>
                  <a:pt x="39756" y="94460"/>
                  <a:pt x="40003" y="94309"/>
                  <a:pt x="40149" y="94127"/>
                </a:cubicBezTo>
                <a:cubicBezTo>
                  <a:pt x="40490" y="93728"/>
                  <a:pt x="40566" y="93103"/>
                  <a:pt x="40547" y="92591"/>
                </a:cubicBezTo>
                <a:cubicBezTo>
                  <a:pt x="40509" y="91681"/>
                  <a:pt x="40244" y="90752"/>
                  <a:pt x="40092" y="89861"/>
                </a:cubicBezTo>
                <a:cubicBezTo>
                  <a:pt x="39670" y="87551"/>
                  <a:pt x="39266" y="85241"/>
                  <a:pt x="38846" y="82914"/>
                </a:cubicBezTo>
                <a:lnTo>
                  <a:pt x="38846" y="82914"/>
                </a:lnTo>
                <a:cubicBezTo>
                  <a:pt x="40217" y="83575"/>
                  <a:pt x="40753" y="85091"/>
                  <a:pt x="41116" y="86487"/>
                </a:cubicBezTo>
                <a:cubicBezTo>
                  <a:pt x="41305" y="87245"/>
                  <a:pt x="41438" y="88022"/>
                  <a:pt x="41628" y="88781"/>
                </a:cubicBezTo>
                <a:cubicBezTo>
                  <a:pt x="41760" y="89349"/>
                  <a:pt x="41874" y="90146"/>
                  <a:pt x="42443" y="90468"/>
                </a:cubicBezTo>
                <a:cubicBezTo>
                  <a:pt x="42589" y="90550"/>
                  <a:pt x="42735" y="90587"/>
                  <a:pt x="42876" y="90587"/>
                </a:cubicBezTo>
                <a:cubicBezTo>
                  <a:pt x="43193" y="90587"/>
                  <a:pt x="43484" y="90402"/>
                  <a:pt x="43694" y="90127"/>
                </a:cubicBezTo>
                <a:cubicBezTo>
                  <a:pt x="44168" y="89539"/>
                  <a:pt x="44225" y="88781"/>
                  <a:pt x="44263" y="88060"/>
                </a:cubicBezTo>
                <a:cubicBezTo>
                  <a:pt x="44376" y="85842"/>
                  <a:pt x="44433" y="83624"/>
                  <a:pt x="44433" y="81425"/>
                </a:cubicBezTo>
                <a:cubicBezTo>
                  <a:pt x="44433" y="78462"/>
                  <a:pt x="44333" y="75502"/>
                  <a:pt x="44134" y="72549"/>
                </a:cubicBezTo>
                <a:lnTo>
                  <a:pt x="44134" y="72549"/>
                </a:lnTo>
                <a:cubicBezTo>
                  <a:pt x="45525" y="70831"/>
                  <a:pt x="46934" y="69129"/>
                  <a:pt x="48319" y="67416"/>
                </a:cubicBezTo>
                <a:cubicBezTo>
                  <a:pt x="50916" y="64213"/>
                  <a:pt x="53457" y="60952"/>
                  <a:pt x="55694" y="57464"/>
                </a:cubicBezTo>
                <a:cubicBezTo>
                  <a:pt x="55812" y="57293"/>
                  <a:pt x="55657" y="57122"/>
                  <a:pt x="55493" y="57122"/>
                </a:cubicBezTo>
                <a:cubicBezTo>
                  <a:pt x="55421" y="57122"/>
                  <a:pt x="55348" y="57155"/>
                  <a:pt x="55295" y="57236"/>
                </a:cubicBezTo>
                <a:cubicBezTo>
                  <a:pt x="51966" y="62402"/>
                  <a:pt x="47953" y="67087"/>
                  <a:pt x="44086" y="71866"/>
                </a:cubicBezTo>
                <a:lnTo>
                  <a:pt x="44086" y="71866"/>
                </a:lnTo>
                <a:cubicBezTo>
                  <a:pt x="43682" y="66321"/>
                  <a:pt x="42926" y="60806"/>
                  <a:pt x="41817" y="55360"/>
                </a:cubicBezTo>
                <a:cubicBezTo>
                  <a:pt x="41400" y="53255"/>
                  <a:pt x="40945" y="51132"/>
                  <a:pt x="40376" y="49066"/>
                </a:cubicBezTo>
                <a:cubicBezTo>
                  <a:pt x="39921" y="47379"/>
                  <a:pt x="39315" y="45673"/>
                  <a:pt x="38310" y="44213"/>
                </a:cubicBezTo>
                <a:cubicBezTo>
                  <a:pt x="36130" y="41104"/>
                  <a:pt x="32301" y="40175"/>
                  <a:pt x="28737" y="39739"/>
                </a:cubicBezTo>
                <a:cubicBezTo>
                  <a:pt x="27406" y="39567"/>
                  <a:pt x="26076" y="39485"/>
                  <a:pt x="24745" y="39485"/>
                </a:cubicBezTo>
                <a:cubicBezTo>
                  <a:pt x="23877" y="39485"/>
                  <a:pt x="23008" y="39520"/>
                  <a:pt x="22140" y="39587"/>
                </a:cubicBezTo>
                <a:cubicBezTo>
                  <a:pt x="21041" y="39680"/>
                  <a:pt x="19854" y="39911"/>
                  <a:pt x="18707" y="39911"/>
                </a:cubicBezTo>
                <a:cubicBezTo>
                  <a:pt x="17736" y="39911"/>
                  <a:pt x="16794" y="39745"/>
                  <a:pt x="15960" y="39189"/>
                </a:cubicBezTo>
                <a:cubicBezTo>
                  <a:pt x="14519" y="38204"/>
                  <a:pt x="13780" y="36479"/>
                  <a:pt x="13173" y="34924"/>
                </a:cubicBezTo>
                <a:cubicBezTo>
                  <a:pt x="12339" y="32820"/>
                  <a:pt x="11543" y="30735"/>
                  <a:pt x="10728" y="28630"/>
                </a:cubicBezTo>
                <a:cubicBezTo>
                  <a:pt x="7505" y="20194"/>
                  <a:pt x="4377" y="11721"/>
                  <a:pt x="1344" y="3228"/>
                </a:cubicBezTo>
                <a:cubicBezTo>
                  <a:pt x="965" y="2166"/>
                  <a:pt x="586" y="1124"/>
                  <a:pt x="226" y="62"/>
                </a:cubicBezTo>
                <a:cubicBezTo>
                  <a:pt x="204" y="19"/>
                  <a:pt x="163" y="0"/>
                  <a:pt x="124" y="0"/>
                </a:cubicBezTo>
                <a:close/>
              </a:path>
            </a:pathLst>
          </a:custGeom>
          <a:solidFill>
            <a:srgbClr val="1C5F6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pic>
        <p:nvPicPr>
          <p:cNvPr id="2074" name="Google Shape;2074;p34"/>
          <p:cNvPicPr preferRelativeResize="0"/>
          <p:nvPr/>
        </p:nvPicPr>
        <p:blipFill>
          <a:blip r:embed="rId4">
            <a:alphaModFix amt="74000"/>
          </a:blip>
          <a:stretch>
            <a:fillRect/>
          </a:stretch>
        </p:blipFill>
        <p:spPr>
          <a:xfrm rot="7675040">
            <a:off x="3559889" y="-2021551"/>
            <a:ext cx="3859836" cy="3457769"/>
          </a:xfrm>
          <a:prstGeom prst="rect">
            <a:avLst/>
          </a:prstGeom>
          <a:noFill/>
          <a:ln>
            <a:noFill/>
          </a:ln>
        </p:spPr>
      </p:pic>
      <p:pic>
        <p:nvPicPr>
          <p:cNvPr id="2075" name="Google Shape;2075;p34"/>
          <p:cNvPicPr preferRelativeResize="0"/>
          <p:nvPr/>
        </p:nvPicPr>
        <p:blipFill>
          <a:blip r:embed="rId5">
            <a:alphaModFix amt="74000"/>
          </a:blip>
          <a:stretch>
            <a:fillRect/>
          </a:stretch>
        </p:blipFill>
        <p:spPr>
          <a:xfrm rot="-9631575" flipH="1">
            <a:off x="-2004313" y="-1640565"/>
            <a:ext cx="3859832" cy="3457765"/>
          </a:xfrm>
          <a:prstGeom prst="rect">
            <a:avLst/>
          </a:prstGeom>
          <a:noFill/>
          <a:ln>
            <a:noFill/>
          </a:ln>
        </p:spPr>
      </p:pic>
    </p:spTree>
    <p:extLst>
      <p:ext uri="{BB962C8B-B14F-4D97-AF65-F5344CB8AC3E}">
        <p14:creationId xmlns:p14="http://schemas.microsoft.com/office/powerpoint/2010/main" val="224002498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Background 4">
  <p:cSld name="Background 4">
    <p:spTree>
      <p:nvGrpSpPr>
        <p:cNvPr id="1" name="Shape 2076"/>
        <p:cNvGrpSpPr/>
        <p:nvPr/>
      </p:nvGrpSpPr>
      <p:grpSpPr>
        <a:xfrm>
          <a:off x="0" y="0"/>
          <a:ext cx="0" cy="0"/>
          <a:chOff x="0" y="0"/>
          <a:chExt cx="0" cy="0"/>
        </a:xfrm>
      </p:grpSpPr>
      <p:pic>
        <p:nvPicPr>
          <p:cNvPr id="2077" name="Google Shape;2077;p35"/>
          <p:cNvPicPr preferRelativeResize="0"/>
          <p:nvPr/>
        </p:nvPicPr>
        <p:blipFill>
          <a:blip r:embed="rId2">
            <a:alphaModFix amt="66000"/>
          </a:blip>
          <a:stretch>
            <a:fillRect/>
          </a:stretch>
        </p:blipFill>
        <p:spPr>
          <a:xfrm rot="5399990" flipH="1">
            <a:off x="10274022" y="-797758"/>
            <a:ext cx="4396519" cy="3035516"/>
          </a:xfrm>
          <a:prstGeom prst="rect">
            <a:avLst/>
          </a:prstGeom>
          <a:noFill/>
          <a:ln>
            <a:noFill/>
          </a:ln>
        </p:spPr>
      </p:pic>
      <p:grpSp>
        <p:nvGrpSpPr>
          <p:cNvPr id="2078" name="Google Shape;2078;p35"/>
          <p:cNvGrpSpPr/>
          <p:nvPr/>
        </p:nvGrpSpPr>
        <p:grpSpPr>
          <a:xfrm rot="-987768">
            <a:off x="10335757" y="-355038"/>
            <a:ext cx="1792479" cy="2660411"/>
            <a:chOff x="272875" y="1527563"/>
            <a:chExt cx="255950" cy="455000"/>
          </a:xfrm>
        </p:grpSpPr>
        <p:sp>
          <p:nvSpPr>
            <p:cNvPr id="2079" name="Google Shape;2079;p35"/>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0" name="Google Shape;2080;p35"/>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1" name="Google Shape;2081;p35"/>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2" name="Google Shape;2082;p35"/>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3" name="Google Shape;2083;p35"/>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4" name="Google Shape;2084;p35"/>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5" name="Google Shape;2085;p35"/>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6" name="Google Shape;2086;p35"/>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7" name="Google Shape;2087;p35"/>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8" name="Google Shape;2088;p35"/>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9" name="Google Shape;2089;p35"/>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0" name="Google Shape;2090;p35"/>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1" name="Google Shape;2091;p35"/>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2" name="Google Shape;2092;p35"/>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3" name="Google Shape;2093;p35"/>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4" name="Google Shape;2094;p35"/>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5" name="Google Shape;2095;p35"/>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6" name="Google Shape;2096;p35"/>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7" name="Google Shape;2097;p35"/>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8" name="Google Shape;2098;p35"/>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9" name="Google Shape;2099;p35"/>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0" name="Google Shape;2100;p35"/>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1" name="Google Shape;2101;p35"/>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2" name="Google Shape;2102;p35"/>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3" name="Google Shape;2103;p35"/>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4" name="Google Shape;2104;p35"/>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5" name="Google Shape;2105;p35"/>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6" name="Google Shape;2106;p35"/>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7" name="Google Shape;2107;p35"/>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8" name="Google Shape;2108;p35"/>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9" name="Google Shape;2109;p35"/>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0" name="Google Shape;2110;p35"/>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1" name="Google Shape;2111;p35"/>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2" name="Google Shape;2112;p35"/>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3" name="Google Shape;2113;p35"/>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2114" name="Google Shape;2114;p35"/>
          <p:cNvPicPr preferRelativeResize="0"/>
          <p:nvPr/>
        </p:nvPicPr>
        <p:blipFill>
          <a:blip r:embed="rId3">
            <a:alphaModFix amt="74000"/>
          </a:blip>
          <a:stretch>
            <a:fillRect/>
          </a:stretch>
        </p:blipFill>
        <p:spPr>
          <a:xfrm rot="-10162003" flipH="1">
            <a:off x="-1454809" y="-1511679"/>
            <a:ext cx="3859828" cy="3457763"/>
          </a:xfrm>
          <a:prstGeom prst="rect">
            <a:avLst/>
          </a:prstGeom>
          <a:noFill/>
          <a:ln>
            <a:noFill/>
          </a:ln>
        </p:spPr>
      </p:pic>
      <p:pic>
        <p:nvPicPr>
          <p:cNvPr id="2115" name="Google Shape;2115;p35"/>
          <p:cNvPicPr preferRelativeResize="0"/>
          <p:nvPr/>
        </p:nvPicPr>
        <p:blipFill>
          <a:blip r:embed="rId4">
            <a:alphaModFix amt="76000"/>
          </a:blip>
          <a:stretch>
            <a:fillRect/>
          </a:stretch>
        </p:blipFill>
        <p:spPr>
          <a:xfrm rot="363351">
            <a:off x="1070161" y="5722378"/>
            <a:ext cx="10141072" cy="3776511"/>
          </a:xfrm>
          <a:prstGeom prst="rect">
            <a:avLst/>
          </a:prstGeom>
          <a:noFill/>
          <a:ln>
            <a:noFill/>
          </a:ln>
        </p:spPr>
      </p:pic>
      <p:sp>
        <p:nvSpPr>
          <p:cNvPr id="2116" name="Google Shape;2116;p35"/>
          <p:cNvSpPr/>
          <p:nvPr/>
        </p:nvSpPr>
        <p:spPr>
          <a:xfrm rot="9899989">
            <a:off x="-778618" y="6166780"/>
            <a:ext cx="3020020" cy="2887693"/>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C8DA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2122474414"/>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image" Target="../media/image1.jpg"/><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theme" Target="../theme/theme1.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36">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2"/>
              </a:buClr>
              <a:buSzPts val="3000"/>
              <a:buFont typeface="Overpass Black"/>
              <a:buNone/>
              <a:defRPr sz="3000">
                <a:solidFill>
                  <a:schemeClr val="dk2"/>
                </a:solidFill>
                <a:latin typeface="Overpass Black"/>
                <a:ea typeface="Overpass Black"/>
                <a:cs typeface="Overpass Black"/>
                <a:sym typeface="Overpass Black"/>
              </a:defRPr>
            </a:lvl1pPr>
            <a:lvl2pPr lvl="1" rtl="0">
              <a:spcBef>
                <a:spcPts val="0"/>
              </a:spcBef>
              <a:spcAft>
                <a:spcPts val="0"/>
              </a:spcAft>
              <a:buClr>
                <a:schemeClr val="dk2"/>
              </a:buClr>
              <a:buSzPts val="3000"/>
              <a:buFont typeface="Overpass Black"/>
              <a:buNone/>
              <a:defRPr sz="3000">
                <a:solidFill>
                  <a:schemeClr val="dk2"/>
                </a:solidFill>
                <a:latin typeface="Overpass Black"/>
                <a:ea typeface="Overpass Black"/>
                <a:cs typeface="Overpass Black"/>
                <a:sym typeface="Overpass Black"/>
              </a:defRPr>
            </a:lvl2pPr>
            <a:lvl3pPr lvl="2" rtl="0">
              <a:spcBef>
                <a:spcPts val="0"/>
              </a:spcBef>
              <a:spcAft>
                <a:spcPts val="0"/>
              </a:spcAft>
              <a:buClr>
                <a:schemeClr val="dk2"/>
              </a:buClr>
              <a:buSzPts val="3000"/>
              <a:buFont typeface="Overpass Black"/>
              <a:buNone/>
              <a:defRPr sz="3000">
                <a:solidFill>
                  <a:schemeClr val="dk2"/>
                </a:solidFill>
                <a:latin typeface="Overpass Black"/>
                <a:ea typeface="Overpass Black"/>
                <a:cs typeface="Overpass Black"/>
                <a:sym typeface="Overpass Black"/>
              </a:defRPr>
            </a:lvl3pPr>
            <a:lvl4pPr lvl="3" rtl="0">
              <a:spcBef>
                <a:spcPts val="0"/>
              </a:spcBef>
              <a:spcAft>
                <a:spcPts val="0"/>
              </a:spcAft>
              <a:buClr>
                <a:schemeClr val="dk2"/>
              </a:buClr>
              <a:buSzPts val="3000"/>
              <a:buFont typeface="Overpass Black"/>
              <a:buNone/>
              <a:defRPr sz="3000">
                <a:solidFill>
                  <a:schemeClr val="dk2"/>
                </a:solidFill>
                <a:latin typeface="Overpass Black"/>
                <a:ea typeface="Overpass Black"/>
                <a:cs typeface="Overpass Black"/>
                <a:sym typeface="Overpass Black"/>
              </a:defRPr>
            </a:lvl4pPr>
            <a:lvl5pPr lvl="4" rtl="0">
              <a:spcBef>
                <a:spcPts val="0"/>
              </a:spcBef>
              <a:spcAft>
                <a:spcPts val="0"/>
              </a:spcAft>
              <a:buClr>
                <a:schemeClr val="dk2"/>
              </a:buClr>
              <a:buSzPts val="3000"/>
              <a:buFont typeface="Overpass Black"/>
              <a:buNone/>
              <a:defRPr sz="3000">
                <a:solidFill>
                  <a:schemeClr val="dk2"/>
                </a:solidFill>
                <a:latin typeface="Overpass Black"/>
                <a:ea typeface="Overpass Black"/>
                <a:cs typeface="Overpass Black"/>
                <a:sym typeface="Overpass Black"/>
              </a:defRPr>
            </a:lvl5pPr>
            <a:lvl6pPr lvl="5" rtl="0">
              <a:spcBef>
                <a:spcPts val="0"/>
              </a:spcBef>
              <a:spcAft>
                <a:spcPts val="0"/>
              </a:spcAft>
              <a:buClr>
                <a:schemeClr val="dk2"/>
              </a:buClr>
              <a:buSzPts val="3000"/>
              <a:buFont typeface="Overpass Black"/>
              <a:buNone/>
              <a:defRPr sz="3000">
                <a:solidFill>
                  <a:schemeClr val="dk2"/>
                </a:solidFill>
                <a:latin typeface="Overpass Black"/>
                <a:ea typeface="Overpass Black"/>
                <a:cs typeface="Overpass Black"/>
                <a:sym typeface="Overpass Black"/>
              </a:defRPr>
            </a:lvl6pPr>
            <a:lvl7pPr lvl="6" rtl="0">
              <a:spcBef>
                <a:spcPts val="0"/>
              </a:spcBef>
              <a:spcAft>
                <a:spcPts val="0"/>
              </a:spcAft>
              <a:buClr>
                <a:schemeClr val="dk2"/>
              </a:buClr>
              <a:buSzPts val="3000"/>
              <a:buFont typeface="Overpass Black"/>
              <a:buNone/>
              <a:defRPr sz="3000">
                <a:solidFill>
                  <a:schemeClr val="dk2"/>
                </a:solidFill>
                <a:latin typeface="Overpass Black"/>
                <a:ea typeface="Overpass Black"/>
                <a:cs typeface="Overpass Black"/>
                <a:sym typeface="Overpass Black"/>
              </a:defRPr>
            </a:lvl7pPr>
            <a:lvl8pPr lvl="7" rtl="0">
              <a:spcBef>
                <a:spcPts val="0"/>
              </a:spcBef>
              <a:spcAft>
                <a:spcPts val="0"/>
              </a:spcAft>
              <a:buClr>
                <a:schemeClr val="dk2"/>
              </a:buClr>
              <a:buSzPts val="3000"/>
              <a:buFont typeface="Overpass Black"/>
              <a:buNone/>
              <a:defRPr sz="3000">
                <a:solidFill>
                  <a:schemeClr val="dk2"/>
                </a:solidFill>
                <a:latin typeface="Overpass Black"/>
                <a:ea typeface="Overpass Black"/>
                <a:cs typeface="Overpass Black"/>
                <a:sym typeface="Overpass Black"/>
              </a:defRPr>
            </a:lvl8pPr>
            <a:lvl9pPr lvl="8" rtl="0">
              <a:spcBef>
                <a:spcPts val="0"/>
              </a:spcBef>
              <a:spcAft>
                <a:spcPts val="0"/>
              </a:spcAft>
              <a:buClr>
                <a:schemeClr val="dk2"/>
              </a:buClr>
              <a:buSzPts val="3000"/>
              <a:buFont typeface="Overpass Black"/>
              <a:buNone/>
              <a:defRPr sz="3000">
                <a:solidFill>
                  <a:schemeClr val="dk2"/>
                </a:solidFill>
                <a:latin typeface="Overpass Black"/>
                <a:ea typeface="Overpass Black"/>
                <a:cs typeface="Overpass Black"/>
                <a:sym typeface="Overpass Black"/>
              </a:defRPr>
            </a:lvl9pPr>
          </a:lstStyle>
          <a:p>
            <a:endParaRPr/>
          </a:p>
        </p:txBody>
      </p:sp>
      <p:sp>
        <p:nvSpPr>
          <p:cNvPr id="7" name="Google Shape;7;p1"/>
          <p:cNvSpPr txBox="1">
            <a:spLocks noGrp="1"/>
          </p:cNvSpPr>
          <p:nvPr>
            <p:ph type="body" idx="1"/>
          </p:nvPr>
        </p:nvSpPr>
        <p:spPr>
          <a:xfrm>
            <a:off x="415600" y="1536633"/>
            <a:ext cx="11360800" cy="45552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1pPr>
            <a:lvl2pPr marL="914400" lvl="1" indent="-317500">
              <a:lnSpc>
                <a:spcPct val="100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2pPr>
            <a:lvl3pPr marL="1371600" lvl="2" indent="-317500">
              <a:lnSpc>
                <a:spcPct val="100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3pPr>
            <a:lvl4pPr marL="1828800" lvl="3" indent="-317500">
              <a:lnSpc>
                <a:spcPct val="100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4pPr>
            <a:lvl5pPr marL="2286000" lvl="4" indent="-317500">
              <a:lnSpc>
                <a:spcPct val="100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5pPr>
            <a:lvl6pPr marL="2743200" lvl="5" indent="-317500">
              <a:lnSpc>
                <a:spcPct val="100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6pPr>
            <a:lvl7pPr marL="3200400" lvl="6" indent="-317500">
              <a:lnSpc>
                <a:spcPct val="100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7pPr>
            <a:lvl8pPr marL="3657600" lvl="7" indent="-317500">
              <a:lnSpc>
                <a:spcPct val="100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8pPr>
            <a:lvl9pPr marL="4114800" lvl="8" indent="-317500">
              <a:lnSpc>
                <a:spcPct val="100000"/>
              </a:lnSpc>
              <a:spcBef>
                <a:spcPts val="1600"/>
              </a:spcBef>
              <a:spcAft>
                <a:spcPts val="1600"/>
              </a:spcAft>
              <a:buClr>
                <a:schemeClr val="dk2"/>
              </a:buClr>
              <a:buSzPts val="1400"/>
              <a:buFont typeface="Open Sans"/>
              <a:buChar char="■"/>
              <a:defRPr>
                <a:solidFill>
                  <a:schemeClr val="dk2"/>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2749682768"/>
      </p:ext>
    </p:extLst>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1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F72DBD1-1C26-5F06-B14A-3E344427CA14}"/>
              </a:ext>
            </a:extLst>
          </p:cNvPr>
          <p:cNvSpPr>
            <a:spLocks noGrp="1"/>
          </p:cNvSpPr>
          <p:nvPr>
            <p:ph type="ctrTitle"/>
          </p:nvPr>
        </p:nvSpPr>
        <p:spPr>
          <a:xfrm>
            <a:off x="1872600" y="2938591"/>
            <a:ext cx="8446800" cy="1057200"/>
          </a:xfrm>
        </p:spPr>
        <p:txBody>
          <a:bodyPr/>
          <a:lstStyle/>
          <a:p>
            <a:pPr>
              <a:lnSpc>
                <a:spcPct val="150000"/>
              </a:lnSpc>
            </a:pPr>
            <a:r>
              <a:rPr lang="en-GB" sz="3200" b="1" dirty="0">
                <a:effectLst/>
                <a:latin typeface="Times New Roman" panose="02020603050405020304" pitchFamily="18" charset="0"/>
                <a:ea typeface="Times New Roman" panose="02020603050405020304" pitchFamily="18" charset="0"/>
                <a:cs typeface="Times New Roman" panose="02020603050405020304" pitchFamily="18" charset="0"/>
              </a:rPr>
              <a:t>Name: Fahima Ahmed Lima</a:t>
            </a:r>
            <a:br>
              <a:rPr lang="en-GB" sz="3200" dirty="0">
                <a:effectLst/>
                <a:latin typeface="Times New Roman" panose="02020603050405020304" pitchFamily="18" charset="0"/>
                <a:ea typeface="Calibri" panose="020F0502020204030204" pitchFamily="34" charset="0"/>
                <a:cs typeface="Vrinda" panose="020B0502040204020203" pitchFamily="34" charset="0"/>
              </a:rPr>
            </a:br>
            <a:r>
              <a:rPr lang="en-GB" sz="3200" b="1" dirty="0">
                <a:effectLst/>
                <a:latin typeface="Times New Roman" panose="02020603050405020304" pitchFamily="18" charset="0"/>
                <a:ea typeface="Times New Roman" panose="02020603050405020304" pitchFamily="18" charset="0"/>
                <a:cs typeface="Times New Roman" panose="02020603050405020304" pitchFamily="18" charset="0"/>
              </a:rPr>
              <a:t>Student Number: 2133443</a:t>
            </a:r>
            <a:br>
              <a:rPr lang="en-GB" sz="3200" b="1"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3200" b="1" dirty="0">
                <a:effectLst/>
                <a:latin typeface="Times New Roman" panose="02020603050405020304" pitchFamily="18" charset="0"/>
                <a:ea typeface="Times New Roman" panose="02020603050405020304" pitchFamily="18" charset="0"/>
                <a:cs typeface="Times New Roman" panose="02020603050405020304" pitchFamily="18" charset="0"/>
              </a:rPr>
              <a:t>Module: Digital Skills and Research Methods</a:t>
            </a:r>
            <a:endParaRPr lang="en-GB" dirty="0"/>
          </a:p>
        </p:txBody>
      </p:sp>
    </p:spTree>
    <p:extLst>
      <p:ext uri="{BB962C8B-B14F-4D97-AF65-F5344CB8AC3E}">
        <p14:creationId xmlns:p14="http://schemas.microsoft.com/office/powerpoint/2010/main" val="42843987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124"/>
        <p:cNvGrpSpPr/>
        <p:nvPr/>
      </p:nvGrpSpPr>
      <p:grpSpPr>
        <a:xfrm>
          <a:off x="0" y="0"/>
          <a:ext cx="0" cy="0"/>
          <a:chOff x="0" y="0"/>
          <a:chExt cx="0" cy="0"/>
        </a:xfrm>
      </p:grpSpPr>
      <p:pic>
        <p:nvPicPr>
          <p:cNvPr id="2125" name="Google Shape;2125;p38"/>
          <p:cNvPicPr preferRelativeResize="0"/>
          <p:nvPr/>
        </p:nvPicPr>
        <p:blipFill>
          <a:blip r:embed="rId3">
            <a:alphaModFix amt="74000"/>
          </a:blip>
          <a:stretch>
            <a:fillRect/>
          </a:stretch>
        </p:blipFill>
        <p:spPr>
          <a:xfrm rot="9461196">
            <a:off x="2557329" y="3184157"/>
            <a:ext cx="3859831" cy="3457764"/>
          </a:xfrm>
          <a:prstGeom prst="rect">
            <a:avLst/>
          </a:prstGeom>
          <a:noFill/>
          <a:ln>
            <a:noFill/>
          </a:ln>
        </p:spPr>
      </p:pic>
      <p:pic>
        <p:nvPicPr>
          <p:cNvPr id="2126" name="Google Shape;2126;p38"/>
          <p:cNvPicPr preferRelativeResize="0"/>
          <p:nvPr/>
        </p:nvPicPr>
        <p:blipFill>
          <a:blip r:embed="rId4">
            <a:alphaModFix amt="74000"/>
          </a:blip>
          <a:stretch>
            <a:fillRect/>
          </a:stretch>
        </p:blipFill>
        <p:spPr>
          <a:xfrm rot="1377427">
            <a:off x="6352905" y="1003006"/>
            <a:ext cx="3859835" cy="3457769"/>
          </a:xfrm>
          <a:prstGeom prst="rect">
            <a:avLst/>
          </a:prstGeom>
          <a:noFill/>
          <a:ln>
            <a:noFill/>
          </a:ln>
        </p:spPr>
      </p:pic>
      <p:pic>
        <p:nvPicPr>
          <p:cNvPr id="2127" name="Google Shape;2127;p38"/>
          <p:cNvPicPr preferRelativeResize="0"/>
          <p:nvPr/>
        </p:nvPicPr>
        <p:blipFill>
          <a:blip r:embed="rId5">
            <a:alphaModFix amt="47000"/>
          </a:blip>
          <a:stretch>
            <a:fillRect/>
          </a:stretch>
        </p:blipFill>
        <p:spPr>
          <a:xfrm>
            <a:off x="2411270" y="303065"/>
            <a:ext cx="7369465" cy="6083632"/>
          </a:xfrm>
          <a:prstGeom prst="rect">
            <a:avLst/>
          </a:prstGeom>
          <a:noFill/>
          <a:ln>
            <a:noFill/>
          </a:ln>
        </p:spPr>
      </p:pic>
      <p:sp>
        <p:nvSpPr>
          <p:cNvPr id="2128" name="Google Shape;2128;p38"/>
          <p:cNvSpPr txBox="1">
            <a:spLocks noGrp="1"/>
          </p:cNvSpPr>
          <p:nvPr>
            <p:ph type="ctrTitle"/>
          </p:nvPr>
        </p:nvSpPr>
        <p:spPr>
          <a:xfrm>
            <a:off x="531628" y="3429000"/>
            <a:ext cx="11660372" cy="2736800"/>
          </a:xfrm>
          <a:prstGeom prst="rect">
            <a:avLst/>
          </a:prstGeom>
        </p:spPr>
        <p:txBody>
          <a:bodyPr spcFirstLastPara="1" wrap="square" lIns="121900" tIns="121900" rIns="121900" bIns="121900" anchor="b" anchorCtr="0">
            <a:noAutofit/>
          </a:bodyPr>
          <a:lstStyle/>
          <a:p>
            <a:r>
              <a:rPr lang="en-BD" sz="7200" b="1" dirty="0"/>
              <a:t>How do students use technology to collaborate at UWTSD?</a:t>
            </a:r>
            <a:br>
              <a:rPr lang="en-BD" sz="7200" b="1" dirty="0"/>
            </a:br>
            <a:br>
              <a:rPr lang="en-BD" sz="7200" b="1" dirty="0"/>
            </a:br>
            <a:r>
              <a:rPr lang="en-BD" sz="7200" b="1" dirty="0"/>
              <a:t>Research Proposal</a:t>
            </a:r>
            <a:endParaRPr lang="en-BD" sz="7200" dirty="0"/>
          </a:p>
        </p:txBody>
      </p:sp>
      <p:sp>
        <p:nvSpPr>
          <p:cNvPr id="2130" name="Google Shape;2130;p38"/>
          <p:cNvSpPr/>
          <p:nvPr/>
        </p:nvSpPr>
        <p:spPr>
          <a:xfrm>
            <a:off x="-4876800" y="9740233"/>
            <a:ext cx="1056800" cy="1056800"/>
          </a:xfrm>
          <a:prstGeom prst="ellipse">
            <a:avLst/>
          </a:pr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245"/>
        <p:cNvGrpSpPr/>
        <p:nvPr/>
      </p:nvGrpSpPr>
      <p:grpSpPr>
        <a:xfrm>
          <a:off x="0" y="0"/>
          <a:ext cx="0" cy="0"/>
          <a:chOff x="0" y="0"/>
          <a:chExt cx="0" cy="0"/>
        </a:xfrm>
      </p:grpSpPr>
      <p:sp>
        <p:nvSpPr>
          <p:cNvPr id="2247" name="Google Shape;2247;p46"/>
          <p:cNvSpPr txBox="1">
            <a:spLocks noGrp="1"/>
          </p:cNvSpPr>
          <p:nvPr>
            <p:ph type="subTitle" idx="1"/>
          </p:nvPr>
        </p:nvSpPr>
        <p:spPr>
          <a:xfrm>
            <a:off x="404037" y="2062711"/>
            <a:ext cx="11706447" cy="2413200"/>
          </a:xfrm>
          <a:prstGeom prst="rect">
            <a:avLst/>
          </a:prstGeom>
        </p:spPr>
        <p:txBody>
          <a:bodyPr spcFirstLastPara="1" wrap="square" lIns="121900" tIns="121900" rIns="121900" bIns="121900" anchor="ctr" anchorCtr="0">
            <a:noAutofit/>
          </a:bodyPr>
          <a:lstStyle/>
          <a:p>
            <a:r>
              <a:rPr lang="en-US" b="1" dirty="0"/>
              <a:t>Introduction</a:t>
            </a:r>
          </a:p>
          <a:p>
            <a:endParaRPr lang="en-BD" b="1" dirty="0"/>
          </a:p>
          <a:p>
            <a:pPr marL="596900" indent="-457200" algn="just">
              <a:buFont typeface="Arial" panose="020B0604020202020204" pitchFamily="34" charset="0"/>
              <a:buChar char="•"/>
            </a:pPr>
            <a:r>
              <a:rPr lang="en-US" dirty="0"/>
              <a:t>Teaching, learning, and communication in today's established educational system are all performed in digital and online contexts</a:t>
            </a:r>
          </a:p>
          <a:p>
            <a:pPr marL="596900" indent="-457200" algn="just">
              <a:buFont typeface="Arial" panose="020B0604020202020204" pitchFamily="34" charset="0"/>
              <a:buChar char="•"/>
            </a:pPr>
            <a:r>
              <a:rPr lang="en-US" dirty="0"/>
              <a:t>The system must be cutting-edge, adaptable, manageable, readily available, and simple to use. </a:t>
            </a:r>
          </a:p>
          <a:p>
            <a:pPr marL="596900" indent="-457200" algn="just">
              <a:buFont typeface="Arial" panose="020B0604020202020204" pitchFamily="34" charset="0"/>
              <a:buChar char="•"/>
            </a:pPr>
            <a:r>
              <a:rPr lang="en-US" dirty="0"/>
              <a:t>In this proposal, we ask whether or not students feel comfortable collaborating using digital tools.</a:t>
            </a:r>
            <a:endParaRPr lang="en-BD" dirty="0"/>
          </a:p>
          <a:p>
            <a:pPr marL="0" indent="0"/>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245"/>
        <p:cNvGrpSpPr/>
        <p:nvPr/>
      </p:nvGrpSpPr>
      <p:grpSpPr>
        <a:xfrm>
          <a:off x="0" y="0"/>
          <a:ext cx="0" cy="0"/>
          <a:chOff x="0" y="0"/>
          <a:chExt cx="0" cy="0"/>
        </a:xfrm>
      </p:grpSpPr>
      <p:sp>
        <p:nvSpPr>
          <p:cNvPr id="2247" name="Google Shape;2247;p46"/>
          <p:cNvSpPr txBox="1">
            <a:spLocks noGrp="1"/>
          </p:cNvSpPr>
          <p:nvPr>
            <p:ph type="subTitle" idx="1"/>
          </p:nvPr>
        </p:nvSpPr>
        <p:spPr>
          <a:xfrm>
            <a:off x="95693" y="2062711"/>
            <a:ext cx="12206177" cy="2413200"/>
          </a:xfrm>
          <a:prstGeom prst="rect">
            <a:avLst/>
          </a:prstGeom>
        </p:spPr>
        <p:txBody>
          <a:bodyPr spcFirstLastPara="1" wrap="square" lIns="121900" tIns="121900" rIns="121900" bIns="121900" anchor="ctr" anchorCtr="0">
            <a:noAutofit/>
          </a:bodyPr>
          <a:lstStyle/>
          <a:p>
            <a:pPr algn="l">
              <a:lnSpc>
                <a:spcPct val="150000"/>
              </a:lnSpc>
            </a:pPr>
            <a:r>
              <a:rPr lang="en-US" sz="2800" b="1" dirty="0"/>
              <a:t>Research Question</a:t>
            </a:r>
            <a:endParaRPr lang="en-BD" sz="2800" b="1" dirty="0"/>
          </a:p>
          <a:p>
            <a:pPr algn="l">
              <a:lnSpc>
                <a:spcPct val="150000"/>
              </a:lnSpc>
            </a:pPr>
            <a:r>
              <a:rPr lang="en-BD" sz="2800" dirty="0"/>
              <a:t>Are students confident in using technology to collaborate? </a:t>
            </a:r>
          </a:p>
          <a:p>
            <a:pPr algn="l">
              <a:lnSpc>
                <a:spcPct val="150000"/>
              </a:lnSpc>
            </a:pPr>
            <a:endParaRPr lang="en-BD" sz="2800" dirty="0"/>
          </a:p>
          <a:p>
            <a:pPr algn="l">
              <a:lnSpc>
                <a:spcPct val="150000"/>
              </a:lnSpc>
            </a:pPr>
            <a:r>
              <a:rPr lang="en-US" sz="2800" b="1" dirty="0"/>
              <a:t>Research Aim and Objectives</a:t>
            </a:r>
            <a:endParaRPr lang="en-BD" sz="2800" b="1" dirty="0"/>
          </a:p>
          <a:p>
            <a:pPr marL="596900" lvl="0" indent="-457200" algn="l">
              <a:lnSpc>
                <a:spcPct val="150000"/>
              </a:lnSpc>
              <a:buFont typeface="Arial" panose="020B0604020202020204" pitchFamily="34" charset="0"/>
              <a:buChar char="•"/>
            </a:pPr>
            <a:r>
              <a:rPr lang="en-US" sz="2800" dirty="0"/>
              <a:t>To gain insight into how students' access to and use of technology affects their education.</a:t>
            </a:r>
            <a:endParaRPr lang="en-BD" sz="2800" dirty="0"/>
          </a:p>
          <a:p>
            <a:pPr marL="596900" lvl="0" indent="-457200" algn="l">
              <a:lnSpc>
                <a:spcPct val="150000"/>
              </a:lnSpc>
              <a:buFont typeface="Arial" panose="020B0604020202020204" pitchFamily="34" charset="0"/>
              <a:buChar char="•"/>
            </a:pPr>
            <a:r>
              <a:rPr lang="en-US" sz="2800" dirty="0"/>
              <a:t>To do both primary and secondary research to conclude.</a:t>
            </a:r>
            <a:endParaRPr lang="en-BD" sz="2800" dirty="0"/>
          </a:p>
          <a:p>
            <a:pPr marL="596900" lvl="0" indent="-457200" algn="l">
              <a:lnSpc>
                <a:spcPct val="150000"/>
              </a:lnSpc>
              <a:buFont typeface="Arial" panose="020B0604020202020204" pitchFamily="34" charset="0"/>
              <a:buChar char="•"/>
            </a:pPr>
            <a:r>
              <a:rPr lang="en-US" sz="2800" dirty="0"/>
              <a:t>Finding out whether students are more self-assured and willing to work together due to technological advancements</a:t>
            </a:r>
            <a:endParaRPr lang="en-BD" sz="2800" dirty="0"/>
          </a:p>
          <a:p>
            <a:pPr marL="0" indent="0"/>
            <a:endParaRPr dirty="0"/>
          </a:p>
        </p:txBody>
      </p:sp>
    </p:spTree>
    <p:extLst>
      <p:ext uri="{BB962C8B-B14F-4D97-AF65-F5344CB8AC3E}">
        <p14:creationId xmlns:p14="http://schemas.microsoft.com/office/powerpoint/2010/main" val="18178743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245"/>
        <p:cNvGrpSpPr/>
        <p:nvPr/>
      </p:nvGrpSpPr>
      <p:grpSpPr>
        <a:xfrm>
          <a:off x="0" y="0"/>
          <a:ext cx="0" cy="0"/>
          <a:chOff x="0" y="0"/>
          <a:chExt cx="0" cy="0"/>
        </a:xfrm>
      </p:grpSpPr>
      <p:sp>
        <p:nvSpPr>
          <p:cNvPr id="2247" name="Google Shape;2247;p46"/>
          <p:cNvSpPr txBox="1">
            <a:spLocks noGrp="1"/>
          </p:cNvSpPr>
          <p:nvPr>
            <p:ph type="subTitle" idx="1"/>
          </p:nvPr>
        </p:nvSpPr>
        <p:spPr>
          <a:xfrm>
            <a:off x="2140200" y="2062711"/>
            <a:ext cx="7911600" cy="2413200"/>
          </a:xfrm>
          <a:prstGeom prst="rect">
            <a:avLst/>
          </a:prstGeom>
        </p:spPr>
        <p:txBody>
          <a:bodyPr spcFirstLastPara="1" wrap="square" lIns="121900" tIns="121900" rIns="121900" bIns="121900" anchor="ctr" anchorCtr="0">
            <a:noAutofit/>
          </a:bodyPr>
          <a:lstStyle/>
          <a:p>
            <a:pPr algn="just"/>
            <a:r>
              <a:rPr lang="en-US" b="1" dirty="0"/>
              <a:t>Literature Review</a:t>
            </a:r>
          </a:p>
          <a:p>
            <a:pPr algn="just"/>
            <a:endParaRPr lang="en-BD" b="1" dirty="0"/>
          </a:p>
          <a:p>
            <a:pPr marL="596900" indent="-457200" algn="just">
              <a:buFont typeface="Arial" panose="020B0604020202020204" pitchFamily="34" charset="0"/>
              <a:buChar char="•"/>
            </a:pPr>
            <a:r>
              <a:rPr lang="en-BD" dirty="0"/>
              <a:t>Alessandra</a:t>
            </a:r>
            <a:r>
              <a:rPr lang="en-US" dirty="0"/>
              <a:t>. (2016) argue that incorporating technology into the classroom increases student engagement, self-efficacy, knowledge retention, and overall academic achievement. </a:t>
            </a:r>
          </a:p>
          <a:p>
            <a:pPr marL="596900" indent="-457200" algn="just">
              <a:buFont typeface="Arial" panose="020B0604020202020204" pitchFamily="34" charset="0"/>
              <a:buChar char="•"/>
            </a:pPr>
            <a:r>
              <a:rPr lang="en-US" dirty="0"/>
              <a:t>One of the reasons why instructional technology has been so successful is that it helps students feel more confident in their abilities. </a:t>
            </a:r>
            <a:endParaRPr dirty="0"/>
          </a:p>
        </p:txBody>
      </p:sp>
    </p:spTree>
    <p:extLst>
      <p:ext uri="{BB962C8B-B14F-4D97-AF65-F5344CB8AC3E}">
        <p14:creationId xmlns:p14="http://schemas.microsoft.com/office/powerpoint/2010/main" val="3336304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245"/>
        <p:cNvGrpSpPr/>
        <p:nvPr/>
      </p:nvGrpSpPr>
      <p:grpSpPr>
        <a:xfrm>
          <a:off x="0" y="0"/>
          <a:ext cx="0" cy="0"/>
          <a:chOff x="0" y="0"/>
          <a:chExt cx="0" cy="0"/>
        </a:xfrm>
      </p:grpSpPr>
      <p:sp>
        <p:nvSpPr>
          <p:cNvPr id="2247" name="Google Shape;2247;p46"/>
          <p:cNvSpPr txBox="1">
            <a:spLocks noGrp="1"/>
          </p:cNvSpPr>
          <p:nvPr>
            <p:ph type="subTitle" idx="1"/>
          </p:nvPr>
        </p:nvSpPr>
        <p:spPr>
          <a:xfrm>
            <a:off x="2140200" y="2062711"/>
            <a:ext cx="7911600" cy="2413200"/>
          </a:xfrm>
          <a:prstGeom prst="rect">
            <a:avLst/>
          </a:prstGeom>
        </p:spPr>
        <p:txBody>
          <a:bodyPr spcFirstLastPara="1" wrap="square" lIns="121900" tIns="121900" rIns="121900" bIns="121900" anchor="ctr" anchorCtr="0">
            <a:noAutofit/>
          </a:bodyPr>
          <a:lstStyle/>
          <a:p>
            <a:r>
              <a:rPr lang="en-US" b="1" dirty="0"/>
              <a:t>Ethical Consideration</a:t>
            </a:r>
          </a:p>
          <a:p>
            <a:endParaRPr lang="en-BD" b="1" dirty="0"/>
          </a:p>
          <a:p>
            <a:pPr marL="139700" indent="0" algn="just"/>
            <a:r>
              <a:rPr lang="en-US" dirty="0"/>
              <a:t>When doing research or collecting data, it is crucial to keep ethics in mind. In the present study, consent to </a:t>
            </a:r>
            <a:r>
              <a:rPr lang="en-US" dirty="0" err="1"/>
              <a:t>analyse</a:t>
            </a:r>
            <a:r>
              <a:rPr lang="en-US" dirty="0"/>
              <a:t> participant data was sought from all participants. </a:t>
            </a:r>
            <a:endParaRPr dirty="0"/>
          </a:p>
        </p:txBody>
      </p:sp>
    </p:spTree>
    <p:extLst>
      <p:ext uri="{BB962C8B-B14F-4D97-AF65-F5344CB8AC3E}">
        <p14:creationId xmlns:p14="http://schemas.microsoft.com/office/powerpoint/2010/main" val="6964817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245"/>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708C4E5C-C36A-4B12-9B77-36C5D4736616}"/>
              </a:ext>
            </a:extLst>
          </p:cNvPr>
          <p:cNvGraphicFramePr/>
          <p:nvPr>
            <p:extLst>
              <p:ext uri="{D42A27DB-BD31-4B8C-83A1-F6EECF244321}">
                <p14:modId xmlns:p14="http://schemas.microsoft.com/office/powerpoint/2010/main" val="1381107565"/>
              </p:ext>
            </p:extLst>
          </p:nvPr>
        </p:nvGraphicFramePr>
        <p:xfrm>
          <a:off x="837112" y="1136697"/>
          <a:ext cx="6532881" cy="40842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معنى methodology - موسوعة">
            <a:extLst>
              <a:ext uri="{FF2B5EF4-FFF2-40B4-BE49-F238E27FC236}">
                <a16:creationId xmlns:a16="http://schemas.microsoft.com/office/drawing/2014/main" id="{796B2732-216B-C300-71A2-EE125C575F5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369993" y="2701070"/>
            <a:ext cx="3779788" cy="25198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07768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245"/>
        <p:cNvGrpSpPr/>
        <p:nvPr/>
      </p:nvGrpSpPr>
      <p:grpSpPr>
        <a:xfrm>
          <a:off x="0" y="0"/>
          <a:ext cx="0" cy="0"/>
          <a:chOff x="0" y="0"/>
          <a:chExt cx="0" cy="0"/>
        </a:xfrm>
      </p:grpSpPr>
      <p:sp>
        <p:nvSpPr>
          <p:cNvPr id="2247" name="Google Shape;2247;p46"/>
          <p:cNvSpPr txBox="1">
            <a:spLocks noGrp="1"/>
          </p:cNvSpPr>
          <p:nvPr>
            <p:ph type="subTitle" idx="1"/>
          </p:nvPr>
        </p:nvSpPr>
        <p:spPr>
          <a:xfrm>
            <a:off x="2140200" y="577315"/>
            <a:ext cx="7911600" cy="2413200"/>
          </a:xfrm>
          <a:prstGeom prst="rect">
            <a:avLst/>
          </a:prstGeom>
        </p:spPr>
        <p:txBody>
          <a:bodyPr spcFirstLastPara="1" wrap="square" lIns="121900" tIns="121900" rIns="121900" bIns="121900" anchor="ctr" anchorCtr="0">
            <a:noAutofit/>
          </a:bodyPr>
          <a:lstStyle/>
          <a:p>
            <a:pPr marL="0" indent="0"/>
            <a:r>
              <a:rPr lang="en-US" b="1" dirty="0"/>
              <a:t>Gantt Chart</a:t>
            </a:r>
          </a:p>
          <a:p>
            <a:pPr marL="0" indent="0"/>
            <a:endParaRPr b="1" dirty="0"/>
          </a:p>
        </p:txBody>
      </p:sp>
      <p:graphicFrame>
        <p:nvGraphicFramePr>
          <p:cNvPr id="3" name="Table 2">
            <a:extLst>
              <a:ext uri="{FF2B5EF4-FFF2-40B4-BE49-F238E27FC236}">
                <a16:creationId xmlns:a16="http://schemas.microsoft.com/office/drawing/2014/main" id="{C7E6968F-DA30-841D-950C-D4B80AC96785}"/>
              </a:ext>
            </a:extLst>
          </p:cNvPr>
          <p:cNvGraphicFramePr>
            <a:graphicFrameLocks noGrp="1"/>
          </p:cNvGraphicFramePr>
          <p:nvPr>
            <p:extLst>
              <p:ext uri="{D42A27DB-BD31-4B8C-83A1-F6EECF244321}">
                <p14:modId xmlns:p14="http://schemas.microsoft.com/office/powerpoint/2010/main" val="422553218"/>
              </p:ext>
            </p:extLst>
          </p:nvPr>
        </p:nvGraphicFramePr>
        <p:xfrm>
          <a:off x="1602658" y="2153265"/>
          <a:ext cx="8550692" cy="3726426"/>
        </p:xfrm>
        <a:graphic>
          <a:graphicData uri="http://schemas.openxmlformats.org/drawingml/2006/table">
            <a:tbl>
              <a:tblPr firstRow="1" firstCol="1" lastRow="1" lastCol="1" bandRow="1" bandCol="1"/>
              <a:tblGrid>
                <a:gridCol w="5007212">
                  <a:extLst>
                    <a:ext uri="{9D8B030D-6E8A-4147-A177-3AD203B41FA5}">
                      <a16:colId xmlns:a16="http://schemas.microsoft.com/office/drawing/2014/main" val="1542891230"/>
                    </a:ext>
                  </a:extLst>
                </a:gridCol>
                <a:gridCol w="457770">
                  <a:extLst>
                    <a:ext uri="{9D8B030D-6E8A-4147-A177-3AD203B41FA5}">
                      <a16:colId xmlns:a16="http://schemas.microsoft.com/office/drawing/2014/main" val="2053898112"/>
                    </a:ext>
                  </a:extLst>
                </a:gridCol>
                <a:gridCol w="401255">
                  <a:extLst>
                    <a:ext uri="{9D8B030D-6E8A-4147-A177-3AD203B41FA5}">
                      <a16:colId xmlns:a16="http://schemas.microsoft.com/office/drawing/2014/main" val="2536410222"/>
                    </a:ext>
                  </a:extLst>
                </a:gridCol>
                <a:gridCol w="536891">
                  <a:extLst>
                    <a:ext uri="{9D8B030D-6E8A-4147-A177-3AD203B41FA5}">
                      <a16:colId xmlns:a16="http://schemas.microsoft.com/office/drawing/2014/main" val="2388615606"/>
                    </a:ext>
                  </a:extLst>
                </a:gridCol>
                <a:gridCol w="536891">
                  <a:extLst>
                    <a:ext uri="{9D8B030D-6E8A-4147-A177-3AD203B41FA5}">
                      <a16:colId xmlns:a16="http://schemas.microsoft.com/office/drawing/2014/main" val="3889170404"/>
                    </a:ext>
                  </a:extLst>
                </a:gridCol>
                <a:gridCol w="536891">
                  <a:extLst>
                    <a:ext uri="{9D8B030D-6E8A-4147-A177-3AD203B41FA5}">
                      <a16:colId xmlns:a16="http://schemas.microsoft.com/office/drawing/2014/main" val="272913486"/>
                    </a:ext>
                  </a:extLst>
                </a:gridCol>
                <a:gridCol w="536891">
                  <a:extLst>
                    <a:ext uri="{9D8B030D-6E8A-4147-A177-3AD203B41FA5}">
                      <a16:colId xmlns:a16="http://schemas.microsoft.com/office/drawing/2014/main" val="2452081834"/>
                    </a:ext>
                  </a:extLst>
                </a:gridCol>
                <a:gridCol w="536891">
                  <a:extLst>
                    <a:ext uri="{9D8B030D-6E8A-4147-A177-3AD203B41FA5}">
                      <a16:colId xmlns:a16="http://schemas.microsoft.com/office/drawing/2014/main" val="990037842"/>
                    </a:ext>
                  </a:extLst>
                </a:gridCol>
              </a:tblGrid>
              <a:tr h="268377">
                <a:tc rowSpan="2">
                  <a:txBody>
                    <a:bodyPr/>
                    <a:lstStyle/>
                    <a:p>
                      <a:pPr marL="44450">
                        <a:lnSpc>
                          <a:spcPts val="1360"/>
                        </a:lnSpc>
                      </a:pPr>
                      <a:r>
                        <a:rPr lang="en-US" sz="1200" b="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Tasks</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solidFill>
                      <a:srgbClr val="A8D08D"/>
                    </a:solidFill>
                  </a:tcPr>
                </a:tc>
                <a:tc gridSpan="7">
                  <a:txBody>
                    <a:bodyPr/>
                    <a:lstStyle/>
                    <a:p>
                      <a:pPr marL="68580">
                        <a:lnSpc>
                          <a:spcPts val="1335"/>
                        </a:lnSpc>
                      </a:pPr>
                      <a:r>
                        <a:rPr lang="en-US" sz="1200" b="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Week(s)</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solidFill>
                      <a:srgbClr val="A8D08D"/>
                    </a:solidFill>
                  </a:tcPr>
                </a:tc>
                <a:tc hMerge="1">
                  <a:txBody>
                    <a:bodyPr/>
                    <a:lstStyle/>
                    <a:p>
                      <a:endParaRPr lang="en-BD"/>
                    </a:p>
                  </a:txBody>
                  <a:tcPr/>
                </a:tc>
                <a:tc hMerge="1">
                  <a:txBody>
                    <a:bodyPr/>
                    <a:lstStyle/>
                    <a:p>
                      <a:endParaRPr lang="en-BD"/>
                    </a:p>
                  </a:txBody>
                  <a:tcPr/>
                </a:tc>
                <a:tc hMerge="1">
                  <a:txBody>
                    <a:bodyPr/>
                    <a:lstStyle/>
                    <a:p>
                      <a:endParaRPr lang="en-BD"/>
                    </a:p>
                  </a:txBody>
                  <a:tcPr/>
                </a:tc>
                <a:tc hMerge="1">
                  <a:txBody>
                    <a:bodyPr/>
                    <a:lstStyle/>
                    <a:p>
                      <a:endParaRPr lang="en-BD"/>
                    </a:p>
                  </a:txBody>
                  <a:tcPr/>
                </a:tc>
                <a:tc hMerge="1">
                  <a:txBody>
                    <a:bodyPr/>
                    <a:lstStyle/>
                    <a:p>
                      <a:endParaRPr lang="en-BD"/>
                    </a:p>
                  </a:txBody>
                  <a:tcPr/>
                </a:tc>
                <a:tc hMerge="1">
                  <a:txBody>
                    <a:bodyPr/>
                    <a:lstStyle/>
                    <a:p>
                      <a:endParaRPr lang="en-BD"/>
                    </a:p>
                  </a:txBody>
                  <a:tcPr/>
                </a:tc>
                <a:extLst>
                  <a:ext uri="{0D108BD9-81ED-4DB2-BD59-A6C34878D82A}">
                    <a16:rowId xmlns:a16="http://schemas.microsoft.com/office/drawing/2014/main" val="2132410703"/>
                  </a:ext>
                </a:extLst>
              </a:tr>
              <a:tr h="321679">
                <a:tc vMerge="1">
                  <a:txBody>
                    <a:bodyPr/>
                    <a:lstStyle/>
                    <a:p>
                      <a:endParaRPr lang="en-BD"/>
                    </a:p>
                  </a:txBody>
                  <a:tcPr/>
                </a:tc>
                <a:tc>
                  <a:txBody>
                    <a:bodyPr/>
                    <a:lstStyle/>
                    <a:p>
                      <a:pPr marL="45085">
                        <a:lnSpc>
                          <a:spcPts val="1360"/>
                        </a:lnSpc>
                      </a:pPr>
                      <a:r>
                        <a:rPr lang="en-US" sz="1200" b="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1</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solidFill>
                      <a:srgbClr val="A8D08D"/>
                    </a:solidFill>
                  </a:tcPr>
                </a:tc>
                <a:tc>
                  <a:txBody>
                    <a:bodyPr/>
                    <a:lstStyle/>
                    <a:p>
                      <a:pPr marL="45085">
                        <a:lnSpc>
                          <a:spcPts val="1360"/>
                        </a:lnSpc>
                      </a:pPr>
                      <a:r>
                        <a:rPr lang="en-US" sz="1200" b="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2</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solidFill>
                      <a:srgbClr val="A8D08D"/>
                    </a:solidFill>
                  </a:tcPr>
                </a:tc>
                <a:tc>
                  <a:txBody>
                    <a:bodyPr/>
                    <a:lstStyle/>
                    <a:p>
                      <a:pPr marL="45085">
                        <a:lnSpc>
                          <a:spcPts val="1360"/>
                        </a:lnSpc>
                      </a:pPr>
                      <a:r>
                        <a:rPr lang="en-US" sz="1200" b="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3</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solidFill>
                      <a:srgbClr val="A8D08D"/>
                    </a:solidFill>
                  </a:tcPr>
                </a:tc>
                <a:tc>
                  <a:txBody>
                    <a:bodyPr/>
                    <a:lstStyle/>
                    <a:p>
                      <a:pPr marL="45085">
                        <a:lnSpc>
                          <a:spcPts val="1360"/>
                        </a:lnSpc>
                      </a:pPr>
                      <a:r>
                        <a:rPr lang="en-US" sz="1200" b="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4</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solidFill>
                      <a:srgbClr val="A8D08D"/>
                    </a:solidFill>
                  </a:tcPr>
                </a:tc>
                <a:tc>
                  <a:txBody>
                    <a:bodyPr/>
                    <a:lstStyle/>
                    <a:p>
                      <a:pPr marL="45085">
                        <a:lnSpc>
                          <a:spcPts val="1360"/>
                        </a:lnSpc>
                      </a:pPr>
                      <a:r>
                        <a:rPr lang="en-US" sz="1200" b="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5</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solidFill>
                      <a:srgbClr val="A8D08D"/>
                    </a:solidFill>
                  </a:tcPr>
                </a:tc>
                <a:tc>
                  <a:txBody>
                    <a:bodyPr/>
                    <a:lstStyle/>
                    <a:p>
                      <a:pPr marL="69215">
                        <a:lnSpc>
                          <a:spcPts val="1360"/>
                        </a:lnSpc>
                      </a:pPr>
                      <a:r>
                        <a:rPr lang="en-US" sz="1200" b="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6</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solidFill>
                      <a:srgbClr val="A8D08D"/>
                    </a:solidFill>
                  </a:tcPr>
                </a:tc>
                <a:tc>
                  <a:txBody>
                    <a:bodyPr/>
                    <a:lstStyle/>
                    <a:p>
                      <a:pPr marL="45085">
                        <a:lnSpc>
                          <a:spcPts val="1360"/>
                        </a:lnSpc>
                      </a:pPr>
                      <a:r>
                        <a:rPr lang="en-US" sz="1200" b="1">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7</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solidFill>
                      <a:srgbClr val="A8D08D"/>
                    </a:solidFill>
                  </a:tcPr>
                </a:tc>
                <a:extLst>
                  <a:ext uri="{0D108BD9-81ED-4DB2-BD59-A6C34878D82A}">
                    <a16:rowId xmlns:a16="http://schemas.microsoft.com/office/drawing/2014/main" val="865531750"/>
                  </a:ext>
                </a:extLst>
              </a:tr>
              <a:tr h="610629">
                <a:tc>
                  <a:txBody>
                    <a:bodyPr/>
                    <a:lstStyle/>
                    <a:p>
                      <a:pPr marL="69215">
                        <a:lnSpc>
                          <a:spcPts val="1360"/>
                        </a:lnSpc>
                      </a:pPr>
                      <a:r>
                        <a:rPr lang="en-US" sz="120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Introduction,</a:t>
                      </a:r>
                      <a:r>
                        <a:rPr lang="en-US" sz="1200" spc="-15">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a:t>
                      </a:r>
                      <a:r>
                        <a:rPr lang="en-US" sz="120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rationale</a:t>
                      </a:r>
                      <a:r>
                        <a:rPr lang="en-US" sz="1200" spc="-1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a:t>
                      </a:r>
                      <a:r>
                        <a:rPr lang="en-US" sz="120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and</a:t>
                      </a:r>
                      <a:r>
                        <a:rPr lang="en-US" sz="1200" spc="-1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a:t>
                      </a:r>
                      <a:r>
                        <a:rPr lang="en-US" sz="120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objectives</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solidFill>
                      <a:srgbClr val="BDD6EE"/>
                    </a:solidFill>
                  </a:tcPr>
                </a:tc>
                <a:tc>
                  <a:txBody>
                    <a:bodyPr/>
                    <a:lstStyle/>
                    <a:p>
                      <a:pPr marL="106045">
                        <a:spcBef>
                          <a:spcPts val="785"/>
                        </a:spcBef>
                        <a:spcAft>
                          <a:spcPts val="0"/>
                        </a:spcAft>
                      </a:pPr>
                      <a:r>
                        <a:rPr lang="en-US" sz="1200">
                          <a:solidFill>
                            <a:srgbClr val="000000"/>
                          </a:solidFill>
                          <a:effectLst/>
                          <a:latin typeface="Lucida Sans Unicode" panose="020B0602030504020204" pitchFamily="34" charset="0"/>
                          <a:ea typeface="Times New Roman" panose="02020603050405020304" pitchFamily="18" charset="0"/>
                          <a:cs typeface="Vrinda" panose="020B0502040204020203" pitchFamily="34" charset="0"/>
                        </a:rPr>
                        <a:t></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solidFill>
                      <a:srgbClr val="91CF4F"/>
                    </a:solidFill>
                  </a:tcPr>
                </a:tc>
                <a:tc>
                  <a:txBody>
                    <a:bodyPr/>
                    <a:lstStyle/>
                    <a:p>
                      <a:r>
                        <a:rPr lang="en-US" sz="1200">
                          <a:effectLst/>
                          <a:latin typeface="Times New Roman" panose="02020603050405020304" pitchFamily="18" charset="0"/>
                          <a:ea typeface="Times New Roman" panose="02020603050405020304" pitchFamily="18" charset="0"/>
                          <a:cs typeface="Vrinda" panose="020B0502040204020203" pitchFamily="34" charset="0"/>
                        </a:rPr>
                        <a:t> </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a:txBody>
                    <a:bodyPr/>
                    <a:lstStyle/>
                    <a:p>
                      <a:r>
                        <a:rPr lang="en-US" sz="1200">
                          <a:effectLst/>
                          <a:latin typeface="Times New Roman" panose="02020603050405020304" pitchFamily="18" charset="0"/>
                          <a:ea typeface="Times New Roman" panose="02020603050405020304" pitchFamily="18" charset="0"/>
                          <a:cs typeface="Vrinda" panose="020B0502040204020203" pitchFamily="34" charset="0"/>
                        </a:rPr>
                        <a:t> </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a:txBody>
                    <a:bodyPr/>
                    <a:lstStyle/>
                    <a:p>
                      <a:r>
                        <a:rPr lang="en-US" sz="1200">
                          <a:effectLst/>
                          <a:latin typeface="Times New Roman" panose="02020603050405020304" pitchFamily="18" charset="0"/>
                          <a:ea typeface="Times New Roman" panose="02020603050405020304" pitchFamily="18" charset="0"/>
                          <a:cs typeface="Vrinda" panose="020B0502040204020203" pitchFamily="34" charset="0"/>
                        </a:rPr>
                        <a:t> </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a:txBody>
                    <a:bodyPr/>
                    <a:lstStyle/>
                    <a:p>
                      <a:r>
                        <a:rPr lang="en-US" sz="1200">
                          <a:effectLst/>
                          <a:latin typeface="Times New Roman" panose="02020603050405020304" pitchFamily="18" charset="0"/>
                          <a:ea typeface="Times New Roman" panose="02020603050405020304" pitchFamily="18" charset="0"/>
                          <a:cs typeface="Vrinda" panose="020B0502040204020203" pitchFamily="34" charset="0"/>
                        </a:rPr>
                        <a:t> </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a:txBody>
                    <a:bodyPr/>
                    <a:lstStyle/>
                    <a:p>
                      <a:r>
                        <a:rPr lang="en-US" sz="1200">
                          <a:effectLst/>
                          <a:latin typeface="Times New Roman" panose="02020603050405020304" pitchFamily="18" charset="0"/>
                          <a:ea typeface="Times New Roman" panose="02020603050405020304" pitchFamily="18" charset="0"/>
                          <a:cs typeface="Vrinda" panose="020B0502040204020203" pitchFamily="34" charset="0"/>
                        </a:rPr>
                        <a:t> </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a:txBody>
                    <a:bodyPr/>
                    <a:lstStyle/>
                    <a:p>
                      <a:r>
                        <a:rPr lang="en-US" sz="1200">
                          <a:effectLst/>
                          <a:latin typeface="Times New Roman" panose="02020603050405020304" pitchFamily="18" charset="0"/>
                          <a:ea typeface="Times New Roman" panose="02020603050405020304" pitchFamily="18" charset="0"/>
                          <a:cs typeface="Vrinda" panose="020B0502040204020203" pitchFamily="34" charset="0"/>
                        </a:rPr>
                        <a:t> </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extLst>
                  <a:ext uri="{0D108BD9-81ED-4DB2-BD59-A6C34878D82A}">
                    <a16:rowId xmlns:a16="http://schemas.microsoft.com/office/drawing/2014/main" val="2642285269"/>
                  </a:ext>
                </a:extLst>
              </a:tr>
              <a:tr h="640553">
                <a:tc>
                  <a:txBody>
                    <a:bodyPr/>
                    <a:lstStyle/>
                    <a:p>
                      <a:pPr marL="69215">
                        <a:lnSpc>
                          <a:spcPts val="1360"/>
                        </a:lnSpc>
                      </a:pPr>
                      <a:r>
                        <a:rPr lang="en-US" sz="120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Research questions, aims, and objectives</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solidFill>
                      <a:srgbClr val="BDD6EE"/>
                    </a:solidFill>
                  </a:tcPr>
                </a:tc>
                <a:tc>
                  <a:txBody>
                    <a:bodyPr/>
                    <a:lstStyle/>
                    <a:p>
                      <a:r>
                        <a:rPr lang="en-US" sz="1200">
                          <a:effectLst/>
                          <a:latin typeface="Times New Roman" panose="02020603050405020304" pitchFamily="18" charset="0"/>
                          <a:ea typeface="Times New Roman" panose="02020603050405020304" pitchFamily="18" charset="0"/>
                          <a:cs typeface="Vrinda" panose="020B0502040204020203" pitchFamily="34" charset="0"/>
                        </a:rPr>
                        <a:t> </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a:txBody>
                    <a:bodyPr/>
                    <a:lstStyle/>
                    <a:p>
                      <a:r>
                        <a:rPr lang="en-US" sz="1200">
                          <a:effectLst/>
                          <a:latin typeface="Times New Roman" panose="02020603050405020304" pitchFamily="18" charset="0"/>
                          <a:ea typeface="Times New Roman" panose="02020603050405020304" pitchFamily="18" charset="0"/>
                          <a:cs typeface="Vrinda" panose="020B0502040204020203" pitchFamily="34" charset="0"/>
                        </a:rPr>
                        <a:t> </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solidFill>
                      <a:srgbClr val="00AFEF"/>
                    </a:solidFill>
                  </a:tcPr>
                </a:tc>
                <a:tc>
                  <a:txBody>
                    <a:bodyPr/>
                    <a:lstStyle/>
                    <a:p>
                      <a:r>
                        <a:rPr lang="en-US" sz="1200">
                          <a:effectLst/>
                          <a:latin typeface="Times New Roman" panose="02020603050405020304" pitchFamily="18" charset="0"/>
                          <a:ea typeface="Times New Roman" panose="02020603050405020304" pitchFamily="18" charset="0"/>
                          <a:cs typeface="Vrinda" panose="020B0502040204020203" pitchFamily="34" charset="0"/>
                        </a:rPr>
                        <a:t> </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solidFill>
                      <a:srgbClr val="00AFEF"/>
                    </a:solidFill>
                  </a:tcPr>
                </a:tc>
                <a:tc>
                  <a:txBody>
                    <a:bodyPr/>
                    <a:lstStyle/>
                    <a:p>
                      <a:r>
                        <a:rPr lang="en-US" sz="1200">
                          <a:effectLst/>
                          <a:latin typeface="Times New Roman" panose="02020603050405020304" pitchFamily="18" charset="0"/>
                          <a:ea typeface="Times New Roman" panose="02020603050405020304" pitchFamily="18" charset="0"/>
                          <a:cs typeface="Vrinda" panose="020B0502040204020203" pitchFamily="34" charset="0"/>
                        </a:rPr>
                        <a:t> </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a:txBody>
                    <a:bodyPr/>
                    <a:lstStyle/>
                    <a:p>
                      <a:r>
                        <a:rPr lang="en-US" sz="1200">
                          <a:effectLst/>
                          <a:latin typeface="Times New Roman" panose="02020603050405020304" pitchFamily="18" charset="0"/>
                          <a:ea typeface="Times New Roman" panose="02020603050405020304" pitchFamily="18" charset="0"/>
                          <a:cs typeface="Vrinda" panose="020B0502040204020203" pitchFamily="34" charset="0"/>
                        </a:rPr>
                        <a:t> </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a:txBody>
                    <a:bodyPr/>
                    <a:lstStyle/>
                    <a:p>
                      <a:r>
                        <a:rPr lang="en-US" sz="1200">
                          <a:effectLst/>
                          <a:latin typeface="Times New Roman" panose="02020603050405020304" pitchFamily="18" charset="0"/>
                          <a:ea typeface="Times New Roman" panose="02020603050405020304" pitchFamily="18" charset="0"/>
                          <a:cs typeface="Vrinda" panose="020B0502040204020203" pitchFamily="34" charset="0"/>
                        </a:rPr>
                        <a:t> </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a:txBody>
                    <a:bodyPr/>
                    <a:lstStyle/>
                    <a:p>
                      <a:r>
                        <a:rPr lang="en-US" sz="1200">
                          <a:effectLst/>
                          <a:latin typeface="Times New Roman" panose="02020603050405020304" pitchFamily="18" charset="0"/>
                          <a:ea typeface="Times New Roman" panose="02020603050405020304" pitchFamily="18" charset="0"/>
                          <a:cs typeface="Vrinda" panose="020B0502040204020203" pitchFamily="34" charset="0"/>
                        </a:rPr>
                        <a:t> </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extLst>
                  <a:ext uri="{0D108BD9-81ED-4DB2-BD59-A6C34878D82A}">
                    <a16:rowId xmlns:a16="http://schemas.microsoft.com/office/drawing/2014/main" val="3608772537"/>
                  </a:ext>
                </a:extLst>
              </a:tr>
              <a:tr h="640553">
                <a:tc>
                  <a:txBody>
                    <a:bodyPr/>
                    <a:lstStyle/>
                    <a:p>
                      <a:pPr marL="69215">
                        <a:lnSpc>
                          <a:spcPts val="1360"/>
                        </a:lnSpc>
                      </a:pPr>
                      <a:r>
                        <a:rPr lang="en-US" sz="120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Methodology, Hypothesis</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solidFill>
                      <a:srgbClr val="BDD6EE"/>
                    </a:solidFill>
                  </a:tcPr>
                </a:tc>
                <a:tc>
                  <a:txBody>
                    <a:bodyPr/>
                    <a:lstStyle/>
                    <a:p>
                      <a:r>
                        <a:rPr lang="en-US" sz="1200">
                          <a:effectLst/>
                          <a:latin typeface="Times New Roman" panose="02020603050405020304" pitchFamily="18" charset="0"/>
                          <a:ea typeface="Times New Roman" panose="02020603050405020304" pitchFamily="18" charset="0"/>
                          <a:cs typeface="Vrinda" panose="020B0502040204020203" pitchFamily="34" charset="0"/>
                        </a:rPr>
                        <a:t> </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a:txBody>
                    <a:bodyPr/>
                    <a:lstStyle/>
                    <a:p>
                      <a:r>
                        <a:rPr lang="en-US" sz="1200">
                          <a:effectLst/>
                          <a:latin typeface="Times New Roman" panose="02020603050405020304" pitchFamily="18" charset="0"/>
                          <a:ea typeface="Times New Roman" panose="02020603050405020304" pitchFamily="18" charset="0"/>
                          <a:cs typeface="Vrinda" panose="020B0502040204020203" pitchFamily="34" charset="0"/>
                        </a:rPr>
                        <a:t> </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a:txBody>
                    <a:bodyPr/>
                    <a:lstStyle/>
                    <a:p>
                      <a:r>
                        <a:rPr lang="en-US" sz="1200">
                          <a:effectLst/>
                          <a:latin typeface="Times New Roman" panose="02020603050405020304" pitchFamily="18" charset="0"/>
                          <a:ea typeface="Times New Roman" panose="02020603050405020304" pitchFamily="18" charset="0"/>
                          <a:cs typeface="Vrinda" panose="020B0502040204020203" pitchFamily="34" charset="0"/>
                        </a:rPr>
                        <a:t> </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a:txBody>
                    <a:bodyPr/>
                    <a:lstStyle/>
                    <a:p>
                      <a:r>
                        <a:rPr lang="en-US" sz="1200">
                          <a:effectLst/>
                          <a:latin typeface="Times New Roman" panose="02020603050405020304" pitchFamily="18" charset="0"/>
                          <a:ea typeface="Times New Roman" panose="02020603050405020304" pitchFamily="18" charset="0"/>
                          <a:cs typeface="Vrinda" panose="020B0502040204020203" pitchFamily="34" charset="0"/>
                        </a:rPr>
                        <a:t> </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solidFill>
                      <a:srgbClr val="E2BB90"/>
                    </a:solidFill>
                  </a:tcPr>
                </a:tc>
                <a:tc>
                  <a:txBody>
                    <a:bodyPr/>
                    <a:lstStyle/>
                    <a:p>
                      <a:r>
                        <a:rPr lang="en-US" sz="1200">
                          <a:effectLst/>
                          <a:latin typeface="Times New Roman" panose="02020603050405020304" pitchFamily="18" charset="0"/>
                          <a:ea typeface="Times New Roman" panose="02020603050405020304" pitchFamily="18" charset="0"/>
                          <a:cs typeface="Vrinda" panose="020B0502040204020203" pitchFamily="34" charset="0"/>
                        </a:rPr>
                        <a:t> </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a:txBody>
                    <a:bodyPr/>
                    <a:lstStyle/>
                    <a:p>
                      <a:r>
                        <a:rPr lang="en-US" sz="1200">
                          <a:effectLst/>
                          <a:latin typeface="Times New Roman" panose="02020603050405020304" pitchFamily="18" charset="0"/>
                          <a:ea typeface="Times New Roman" panose="02020603050405020304" pitchFamily="18" charset="0"/>
                          <a:cs typeface="Vrinda" panose="020B0502040204020203" pitchFamily="34" charset="0"/>
                        </a:rPr>
                        <a:t> </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a:txBody>
                    <a:bodyPr/>
                    <a:lstStyle/>
                    <a:p>
                      <a:r>
                        <a:rPr lang="en-US" sz="1200">
                          <a:effectLst/>
                          <a:latin typeface="Times New Roman" panose="02020603050405020304" pitchFamily="18" charset="0"/>
                          <a:ea typeface="Times New Roman" panose="02020603050405020304" pitchFamily="18" charset="0"/>
                          <a:cs typeface="Vrinda" panose="020B0502040204020203" pitchFamily="34" charset="0"/>
                        </a:rPr>
                        <a:t> </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extLst>
                  <a:ext uri="{0D108BD9-81ED-4DB2-BD59-A6C34878D82A}">
                    <a16:rowId xmlns:a16="http://schemas.microsoft.com/office/drawing/2014/main" val="2316962973"/>
                  </a:ext>
                </a:extLst>
              </a:tr>
              <a:tr h="634006">
                <a:tc>
                  <a:txBody>
                    <a:bodyPr/>
                    <a:lstStyle/>
                    <a:p>
                      <a:pPr marL="69215">
                        <a:lnSpc>
                          <a:spcPts val="1360"/>
                        </a:lnSpc>
                      </a:pPr>
                      <a:r>
                        <a:rPr lang="en-US" sz="12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Literature</a:t>
                      </a:r>
                      <a:r>
                        <a:rPr lang="en-US" sz="1200" spc="-15"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a:t>
                      </a:r>
                      <a:r>
                        <a:rPr lang="en-US" sz="12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review</a:t>
                      </a:r>
                      <a:endParaRPr lang="en-BD" sz="1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solidFill>
                      <a:srgbClr val="BDD6EE"/>
                    </a:solidFill>
                  </a:tcPr>
                </a:tc>
                <a:tc>
                  <a:txBody>
                    <a:bodyPr/>
                    <a:lstStyle/>
                    <a:p>
                      <a:r>
                        <a:rPr lang="en-US" sz="1200">
                          <a:effectLst/>
                          <a:latin typeface="Times New Roman" panose="02020603050405020304" pitchFamily="18" charset="0"/>
                          <a:ea typeface="Times New Roman" panose="02020603050405020304" pitchFamily="18" charset="0"/>
                          <a:cs typeface="Vrinda" panose="020B0502040204020203" pitchFamily="34" charset="0"/>
                        </a:rPr>
                        <a:t> </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a:txBody>
                    <a:bodyPr/>
                    <a:lstStyle/>
                    <a:p>
                      <a:r>
                        <a:rPr lang="en-US" sz="1200">
                          <a:effectLst/>
                          <a:latin typeface="Times New Roman" panose="02020603050405020304" pitchFamily="18" charset="0"/>
                          <a:ea typeface="Times New Roman" panose="02020603050405020304" pitchFamily="18" charset="0"/>
                          <a:cs typeface="Vrinda" panose="020B0502040204020203" pitchFamily="34" charset="0"/>
                        </a:rPr>
                        <a:t> </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a:txBody>
                    <a:bodyPr/>
                    <a:lstStyle/>
                    <a:p>
                      <a:r>
                        <a:rPr lang="en-US" sz="1200">
                          <a:effectLst/>
                          <a:latin typeface="Times New Roman" panose="02020603050405020304" pitchFamily="18" charset="0"/>
                          <a:ea typeface="Times New Roman" panose="02020603050405020304" pitchFamily="18" charset="0"/>
                          <a:cs typeface="Vrinda" panose="020B0502040204020203" pitchFamily="34" charset="0"/>
                        </a:rPr>
                        <a:t> </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a:txBody>
                    <a:bodyPr/>
                    <a:lstStyle/>
                    <a:p>
                      <a:r>
                        <a:rPr lang="en-US" sz="1200">
                          <a:effectLst/>
                          <a:latin typeface="Times New Roman" panose="02020603050405020304" pitchFamily="18" charset="0"/>
                          <a:ea typeface="Times New Roman" panose="02020603050405020304" pitchFamily="18" charset="0"/>
                          <a:cs typeface="Vrinda" panose="020B0502040204020203" pitchFamily="34" charset="0"/>
                        </a:rPr>
                        <a:t> </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a:txBody>
                    <a:bodyPr/>
                    <a:lstStyle/>
                    <a:p>
                      <a:r>
                        <a:rPr lang="en-US" sz="1200">
                          <a:effectLst/>
                          <a:latin typeface="Times New Roman" panose="02020603050405020304" pitchFamily="18" charset="0"/>
                          <a:ea typeface="Times New Roman" panose="02020603050405020304" pitchFamily="18" charset="0"/>
                          <a:cs typeface="Vrinda" panose="020B0502040204020203" pitchFamily="34" charset="0"/>
                        </a:rPr>
                        <a:t> </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solidFill>
                      <a:srgbClr val="FF0000"/>
                    </a:solidFill>
                  </a:tcPr>
                </a:tc>
                <a:tc>
                  <a:txBody>
                    <a:bodyPr/>
                    <a:lstStyle/>
                    <a:p>
                      <a:r>
                        <a:rPr lang="en-US" sz="1200">
                          <a:effectLst/>
                          <a:latin typeface="Times New Roman" panose="02020603050405020304" pitchFamily="18" charset="0"/>
                          <a:ea typeface="Times New Roman" panose="02020603050405020304" pitchFamily="18" charset="0"/>
                          <a:cs typeface="Vrinda" panose="020B0502040204020203" pitchFamily="34" charset="0"/>
                        </a:rPr>
                        <a:t> </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solidFill>
                      <a:srgbClr val="FF0000"/>
                    </a:solidFill>
                  </a:tcPr>
                </a:tc>
                <a:tc>
                  <a:txBody>
                    <a:bodyPr/>
                    <a:lstStyle/>
                    <a:p>
                      <a:r>
                        <a:rPr lang="en-US" sz="1200">
                          <a:effectLst/>
                          <a:latin typeface="Times New Roman" panose="02020603050405020304" pitchFamily="18" charset="0"/>
                          <a:ea typeface="Times New Roman" panose="02020603050405020304" pitchFamily="18" charset="0"/>
                          <a:cs typeface="Vrinda" panose="020B0502040204020203" pitchFamily="34" charset="0"/>
                        </a:rPr>
                        <a:t> </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extLst>
                  <a:ext uri="{0D108BD9-81ED-4DB2-BD59-A6C34878D82A}">
                    <a16:rowId xmlns:a16="http://schemas.microsoft.com/office/drawing/2014/main" val="223232906"/>
                  </a:ext>
                </a:extLst>
              </a:tr>
              <a:tr h="610629">
                <a:tc>
                  <a:txBody>
                    <a:bodyPr/>
                    <a:lstStyle/>
                    <a:p>
                      <a:pPr marL="69215">
                        <a:lnSpc>
                          <a:spcPts val="1360"/>
                        </a:lnSpc>
                      </a:pPr>
                      <a:r>
                        <a:rPr lang="en-US" sz="120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Conclusion</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solidFill>
                      <a:srgbClr val="BDD6EE"/>
                    </a:solidFill>
                  </a:tcPr>
                </a:tc>
                <a:tc>
                  <a:txBody>
                    <a:bodyPr/>
                    <a:lstStyle/>
                    <a:p>
                      <a:r>
                        <a:rPr lang="en-US" sz="1200">
                          <a:effectLst/>
                          <a:latin typeface="Times New Roman" panose="02020603050405020304" pitchFamily="18" charset="0"/>
                          <a:ea typeface="Times New Roman" panose="02020603050405020304" pitchFamily="18" charset="0"/>
                          <a:cs typeface="Vrinda" panose="020B0502040204020203" pitchFamily="34" charset="0"/>
                        </a:rPr>
                        <a:t> </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a:txBody>
                    <a:bodyPr/>
                    <a:lstStyle/>
                    <a:p>
                      <a:r>
                        <a:rPr lang="en-US" sz="1200">
                          <a:effectLst/>
                          <a:latin typeface="Times New Roman" panose="02020603050405020304" pitchFamily="18" charset="0"/>
                          <a:ea typeface="Times New Roman" panose="02020603050405020304" pitchFamily="18" charset="0"/>
                          <a:cs typeface="Vrinda" panose="020B0502040204020203" pitchFamily="34" charset="0"/>
                        </a:rPr>
                        <a:t> </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a:txBody>
                    <a:bodyPr/>
                    <a:lstStyle/>
                    <a:p>
                      <a:r>
                        <a:rPr lang="en-US" sz="1200">
                          <a:effectLst/>
                          <a:latin typeface="Times New Roman" panose="02020603050405020304" pitchFamily="18" charset="0"/>
                          <a:ea typeface="Times New Roman" panose="02020603050405020304" pitchFamily="18" charset="0"/>
                          <a:cs typeface="Vrinda" panose="020B0502040204020203" pitchFamily="34" charset="0"/>
                        </a:rPr>
                        <a:t> </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a:txBody>
                    <a:bodyPr/>
                    <a:lstStyle/>
                    <a:p>
                      <a:r>
                        <a:rPr lang="en-US" sz="1200">
                          <a:effectLst/>
                          <a:latin typeface="Times New Roman" panose="02020603050405020304" pitchFamily="18" charset="0"/>
                          <a:ea typeface="Times New Roman" panose="02020603050405020304" pitchFamily="18" charset="0"/>
                          <a:cs typeface="Vrinda" panose="020B0502040204020203" pitchFamily="34" charset="0"/>
                        </a:rPr>
                        <a:t> </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a:txBody>
                    <a:bodyPr/>
                    <a:lstStyle/>
                    <a:p>
                      <a:r>
                        <a:rPr lang="en-US" sz="1200">
                          <a:effectLst/>
                          <a:latin typeface="Times New Roman" panose="02020603050405020304" pitchFamily="18" charset="0"/>
                          <a:ea typeface="Times New Roman" panose="02020603050405020304" pitchFamily="18" charset="0"/>
                          <a:cs typeface="Vrinda" panose="020B0502040204020203" pitchFamily="34" charset="0"/>
                        </a:rPr>
                        <a:t> </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a:txBody>
                    <a:bodyPr/>
                    <a:lstStyle/>
                    <a:p>
                      <a:r>
                        <a:rPr lang="en-US" sz="1200">
                          <a:effectLst/>
                          <a:latin typeface="Times New Roman" panose="02020603050405020304" pitchFamily="18" charset="0"/>
                          <a:ea typeface="Times New Roman" panose="02020603050405020304" pitchFamily="18" charset="0"/>
                          <a:cs typeface="Vrinda" panose="020B0502040204020203" pitchFamily="34" charset="0"/>
                        </a:rPr>
                        <a:t> </a:t>
                      </a:r>
                      <a:endParaRPr lang="en-BD" sz="110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a:txBody>
                    <a:bodyPr/>
                    <a:lstStyle/>
                    <a:p>
                      <a:r>
                        <a:rPr lang="en-US" sz="1200" dirty="0">
                          <a:effectLst/>
                          <a:latin typeface="Times New Roman" panose="02020603050405020304" pitchFamily="18" charset="0"/>
                          <a:ea typeface="Times New Roman" panose="02020603050405020304" pitchFamily="18" charset="0"/>
                          <a:cs typeface="Vrinda" panose="020B0502040204020203" pitchFamily="34" charset="0"/>
                        </a:rPr>
                        <a:t> </a:t>
                      </a:r>
                      <a:endParaRPr lang="en-BD" sz="1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0" marR="0" marT="0" marB="0">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solidFill>
                      <a:srgbClr val="A5A5A5"/>
                    </a:solidFill>
                  </a:tcPr>
                </a:tc>
                <a:extLst>
                  <a:ext uri="{0D108BD9-81ED-4DB2-BD59-A6C34878D82A}">
                    <a16:rowId xmlns:a16="http://schemas.microsoft.com/office/drawing/2014/main" val="1131863743"/>
                  </a:ext>
                </a:extLst>
              </a:tr>
            </a:tbl>
          </a:graphicData>
        </a:graphic>
      </p:graphicFrame>
    </p:spTree>
    <p:extLst>
      <p:ext uri="{BB962C8B-B14F-4D97-AF65-F5344CB8AC3E}">
        <p14:creationId xmlns:p14="http://schemas.microsoft.com/office/powerpoint/2010/main" val="30517537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245"/>
        <p:cNvGrpSpPr/>
        <p:nvPr/>
      </p:nvGrpSpPr>
      <p:grpSpPr>
        <a:xfrm>
          <a:off x="0" y="0"/>
          <a:ext cx="0" cy="0"/>
          <a:chOff x="0" y="0"/>
          <a:chExt cx="0" cy="0"/>
        </a:xfrm>
      </p:grpSpPr>
      <p:sp>
        <p:nvSpPr>
          <p:cNvPr id="2247" name="Google Shape;2247;p46"/>
          <p:cNvSpPr txBox="1">
            <a:spLocks noGrp="1"/>
          </p:cNvSpPr>
          <p:nvPr>
            <p:ph type="subTitle" idx="1"/>
          </p:nvPr>
        </p:nvSpPr>
        <p:spPr>
          <a:xfrm>
            <a:off x="396460" y="2003717"/>
            <a:ext cx="7911600" cy="2413200"/>
          </a:xfrm>
          <a:prstGeom prst="rect">
            <a:avLst/>
          </a:prstGeom>
        </p:spPr>
        <p:txBody>
          <a:bodyPr spcFirstLastPara="1" wrap="square" lIns="121900" tIns="121900" rIns="121900" bIns="121900" anchor="ctr" anchorCtr="0">
            <a:noAutofit/>
          </a:bodyPr>
          <a:lstStyle/>
          <a:p>
            <a:r>
              <a:rPr lang="en-US" b="1" dirty="0"/>
              <a:t>Hypothesis</a:t>
            </a:r>
          </a:p>
          <a:p>
            <a:endParaRPr lang="en-BD" b="1" dirty="0"/>
          </a:p>
          <a:p>
            <a:pPr marL="139700" indent="0" algn="just"/>
            <a:r>
              <a:rPr lang="en-US" dirty="0"/>
              <a:t>The study's researchers speculated that university students would report increased self-assurance and cooperation after using technological tools.</a:t>
            </a:r>
            <a:endParaRPr lang="en-BD" dirty="0"/>
          </a:p>
          <a:p>
            <a:pPr marL="0" indent="0"/>
            <a:endParaRPr dirty="0"/>
          </a:p>
        </p:txBody>
      </p:sp>
      <p:pic>
        <p:nvPicPr>
          <p:cNvPr id="2050" name="Picture 2" descr="8 Different Types of Hypotheses (Plus Essential Facts) – Nayturr">
            <a:extLst>
              <a:ext uri="{FF2B5EF4-FFF2-40B4-BE49-F238E27FC236}">
                <a16:creationId xmlns:a16="http://schemas.microsoft.com/office/drawing/2014/main" id="{A728A8DC-FEF0-8716-8030-420ACB6C24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85239" y="3763925"/>
            <a:ext cx="3187020" cy="21256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85325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245"/>
        <p:cNvGrpSpPr/>
        <p:nvPr/>
      </p:nvGrpSpPr>
      <p:grpSpPr>
        <a:xfrm>
          <a:off x="0" y="0"/>
          <a:ext cx="0" cy="0"/>
          <a:chOff x="0" y="0"/>
          <a:chExt cx="0" cy="0"/>
        </a:xfrm>
      </p:grpSpPr>
      <p:sp>
        <p:nvSpPr>
          <p:cNvPr id="2247" name="Google Shape;2247;p46"/>
          <p:cNvSpPr txBox="1">
            <a:spLocks noGrp="1"/>
          </p:cNvSpPr>
          <p:nvPr>
            <p:ph type="subTitle" idx="1"/>
          </p:nvPr>
        </p:nvSpPr>
        <p:spPr>
          <a:xfrm>
            <a:off x="2140200" y="2062711"/>
            <a:ext cx="7911600" cy="2413200"/>
          </a:xfrm>
          <a:prstGeom prst="rect">
            <a:avLst/>
          </a:prstGeom>
        </p:spPr>
        <p:txBody>
          <a:bodyPr spcFirstLastPara="1" wrap="square" lIns="121900" tIns="121900" rIns="121900" bIns="121900" anchor="ctr" anchorCtr="0">
            <a:noAutofit/>
          </a:bodyPr>
          <a:lstStyle/>
          <a:p>
            <a:r>
              <a:rPr lang="en-US" b="1" dirty="0"/>
              <a:t>Conclusion</a:t>
            </a:r>
          </a:p>
          <a:p>
            <a:pPr algn="just"/>
            <a:endParaRPr lang="en-BD" b="1" dirty="0"/>
          </a:p>
          <a:p>
            <a:pPr marL="596900" indent="-457200" algn="just">
              <a:buFont typeface="Arial" panose="020B0604020202020204" pitchFamily="34" charset="0"/>
              <a:buChar char="•"/>
            </a:pPr>
            <a:r>
              <a:rPr lang="en-US" dirty="0"/>
              <a:t>Based on the findings shown above, it is safe to say that technology adoption is on the rise in the current world.</a:t>
            </a:r>
          </a:p>
          <a:p>
            <a:pPr marL="596900" indent="-457200" algn="just">
              <a:buFont typeface="Arial" panose="020B0604020202020204" pitchFamily="34" charset="0"/>
              <a:buChar char="•"/>
            </a:pPr>
            <a:r>
              <a:rPr lang="en-US" dirty="0"/>
              <a:t> Results from educational institutions will improve when new technologies are introduced and made available to students.</a:t>
            </a:r>
            <a:endParaRPr lang="en-BD" dirty="0"/>
          </a:p>
          <a:p>
            <a:pPr marL="0" indent="0"/>
            <a:endParaRPr dirty="0"/>
          </a:p>
        </p:txBody>
      </p:sp>
    </p:spTree>
    <p:extLst>
      <p:ext uri="{BB962C8B-B14F-4D97-AF65-F5344CB8AC3E}">
        <p14:creationId xmlns:p14="http://schemas.microsoft.com/office/powerpoint/2010/main" val="32902417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245"/>
        <p:cNvGrpSpPr/>
        <p:nvPr/>
      </p:nvGrpSpPr>
      <p:grpSpPr>
        <a:xfrm>
          <a:off x="0" y="0"/>
          <a:ext cx="0" cy="0"/>
          <a:chOff x="0" y="0"/>
          <a:chExt cx="0" cy="0"/>
        </a:xfrm>
      </p:grpSpPr>
      <p:sp>
        <p:nvSpPr>
          <p:cNvPr id="2247" name="Google Shape;2247;p46"/>
          <p:cNvSpPr txBox="1">
            <a:spLocks noGrp="1"/>
          </p:cNvSpPr>
          <p:nvPr>
            <p:ph type="subTitle" idx="1"/>
          </p:nvPr>
        </p:nvSpPr>
        <p:spPr>
          <a:xfrm>
            <a:off x="202019" y="2062711"/>
            <a:ext cx="11989981" cy="2413200"/>
          </a:xfrm>
          <a:prstGeom prst="rect">
            <a:avLst/>
          </a:prstGeom>
        </p:spPr>
        <p:txBody>
          <a:bodyPr spcFirstLastPara="1" wrap="square" lIns="121900" tIns="121900" rIns="121900" bIns="121900" anchor="ctr" anchorCtr="0">
            <a:noAutofit/>
          </a:bodyPr>
          <a:lstStyle/>
          <a:p>
            <a:pPr marL="0" indent="0" algn="l"/>
            <a:r>
              <a:rPr lang="en-GB" sz="2000" b="1" dirty="0"/>
              <a:t>References</a:t>
            </a:r>
          </a:p>
          <a:p>
            <a:pPr marL="0" indent="0" algn="l"/>
            <a:endParaRPr lang="en-GB" sz="2000" b="1" dirty="0"/>
          </a:p>
          <a:p>
            <a:pPr marL="0" indent="0" algn="l"/>
            <a:r>
              <a:rPr lang="en-GB" sz="2000" dirty="0"/>
              <a:t>2014. Mapping borderless higher education. London, UK: Published by the Association of </a:t>
            </a:r>
            <a:r>
              <a:rPr lang="en-GB" sz="2000" dirty="0" err="1"/>
              <a:t>Comonwealth</a:t>
            </a:r>
            <a:r>
              <a:rPr lang="en-GB" sz="2000" dirty="0"/>
              <a:t> Universities on behalf of The Observatory on Borderless Higher Education.</a:t>
            </a:r>
          </a:p>
          <a:p>
            <a:pPr marL="0" indent="0" algn="l"/>
            <a:r>
              <a:rPr lang="en-GB" sz="2000" dirty="0"/>
              <a:t>2013. Teaching geographic information science and technology in higher education. Hoboken, N.J.: Wiley.</a:t>
            </a:r>
          </a:p>
          <a:p>
            <a:pPr marL="0" indent="0" algn="l"/>
            <a:r>
              <a:rPr lang="en-GB" sz="2000" dirty="0"/>
              <a:t>Alessandra, A., 2016. Goal setting strategies. [Place of publication not identified]: [Electronic &amp; Database Pub.].</a:t>
            </a:r>
          </a:p>
          <a:p>
            <a:pPr marL="0" indent="0" algn="l"/>
            <a:r>
              <a:rPr lang="en-GB" sz="2000" dirty="0" err="1"/>
              <a:t>Belasen</a:t>
            </a:r>
            <a:r>
              <a:rPr lang="en-GB" sz="2000" dirty="0"/>
              <a:t>, A., 2010. Leading the learning organization. Albany, NY: State University of New York Press.</a:t>
            </a:r>
          </a:p>
          <a:p>
            <a:pPr marL="0" indent="0" algn="l"/>
            <a:r>
              <a:rPr lang="en-GB" sz="2000" dirty="0"/>
              <a:t>Peterson, J., 2012. Effectively implementing information communication technology in higher education in the Asia-Pacific region. New York: Nova Science Publishers.</a:t>
            </a:r>
          </a:p>
          <a:p>
            <a:pPr marL="0" indent="0" algn="l"/>
            <a:r>
              <a:rPr lang="en-GB" sz="2000" dirty="0"/>
              <a:t>PLISCOU, L., 2016. HIGHER EDUCATION. [Place of publication not identified]: OPEN ROAD DISTRIBUTION.</a:t>
            </a:r>
          </a:p>
          <a:p>
            <a:pPr marL="0" indent="0" algn="l"/>
            <a:r>
              <a:rPr lang="en-GB" sz="2000" dirty="0" err="1"/>
              <a:t>Psencik</a:t>
            </a:r>
            <a:r>
              <a:rPr lang="en-GB" sz="2000" dirty="0"/>
              <a:t>, M., 2009. Accelerating Student and Staff Learning. Thousand Oaks: SAGE Publications.</a:t>
            </a:r>
          </a:p>
          <a:p>
            <a:pPr marL="0" indent="0" algn="l"/>
            <a:r>
              <a:rPr lang="en-GB" sz="2000" dirty="0"/>
              <a:t>Wankel, L. and Wankel, C., 2011. Higher education administration with social media. Bingley, UK: Emerald.</a:t>
            </a:r>
          </a:p>
          <a:p>
            <a:pPr marL="0" indent="0" algn="l"/>
            <a:r>
              <a:rPr lang="en-GB" sz="2000" dirty="0"/>
              <a:t>Zwaan, B., 2017. Higher Education in 2040. Amsterdam [Netherlands]: Amsterdam University Press.</a:t>
            </a:r>
          </a:p>
          <a:p>
            <a:pPr marL="0" indent="0" algn="l"/>
            <a:endParaRPr sz="2000" dirty="0"/>
          </a:p>
        </p:txBody>
      </p:sp>
    </p:spTree>
    <p:extLst>
      <p:ext uri="{BB962C8B-B14F-4D97-AF65-F5344CB8AC3E}">
        <p14:creationId xmlns:p14="http://schemas.microsoft.com/office/powerpoint/2010/main" val="1316316859"/>
      </p:ext>
    </p:extLst>
  </p:cSld>
  <p:clrMapOvr>
    <a:masterClrMapping/>
  </p:clrMapOvr>
</p:sld>
</file>

<file path=ppt/theme/theme1.xml><?xml version="1.0" encoding="utf-8"?>
<a:theme xmlns:a="http://schemas.openxmlformats.org/drawingml/2006/main" name="Aqua Marketing Plan by Slidego">
  <a:themeElements>
    <a:clrScheme name="Simple Light">
      <a:dk1>
        <a:srgbClr val="434343"/>
      </a:dk1>
      <a:lt1>
        <a:srgbClr val="FFFFFF"/>
      </a:lt1>
      <a:dk2>
        <a:srgbClr val="073763"/>
      </a:dk2>
      <a:lt2>
        <a:srgbClr val="3D85C6"/>
      </a:lt2>
      <a:accent1>
        <a:srgbClr val="3D85C6"/>
      </a:accent1>
      <a:accent2>
        <a:srgbClr val="B6D7A8"/>
      </a:accent2>
      <a:accent3>
        <a:srgbClr val="9FC5E8"/>
      </a:accent3>
      <a:accent4>
        <a:srgbClr val="9EDCD9"/>
      </a:accent4>
      <a:accent5>
        <a:srgbClr val="93C47D"/>
      </a:accent5>
      <a:accent6>
        <a:srgbClr val="6FA8DC"/>
      </a:accent6>
      <a:hlink>
        <a:srgbClr val="07376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TotalTime>
  <Words>1871</Words>
  <Application>Microsoft Office PowerPoint</Application>
  <PresentationFormat>Widescreen</PresentationFormat>
  <Paragraphs>118</Paragraphs>
  <Slides>11</Slides>
  <Notes>10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11</vt:i4>
      </vt:variant>
    </vt:vector>
  </HeadingPairs>
  <TitlesOfParts>
    <vt:vector size="21" baseType="lpstr">
      <vt:lpstr>Arial</vt:lpstr>
      <vt:lpstr>Calibri</vt:lpstr>
      <vt:lpstr>Fira Sans Extra Condensed Medium</vt:lpstr>
      <vt:lpstr>Josefin Sans</vt:lpstr>
      <vt:lpstr>Lucida Sans Unicode</vt:lpstr>
      <vt:lpstr>Open Sans</vt:lpstr>
      <vt:lpstr>Open Sans SemiBold</vt:lpstr>
      <vt:lpstr>Overpass Black</vt:lpstr>
      <vt:lpstr>Times New Roman</vt:lpstr>
      <vt:lpstr>Aqua Marketing Plan by Slidego</vt:lpstr>
      <vt:lpstr>Name: Fahima Ahmed Lima Student Number: 2133443 Module: Digital Skills and Research Methods</vt:lpstr>
      <vt:lpstr>How do students use technology to collaborate at UWTSD?  Research Proposal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Fahima Ahmed Lima Student Number: 2133443 Module: Digital Skills and Research Methods</dc:title>
  <cp:lastModifiedBy>Farihah Hussain</cp:lastModifiedBy>
  <cp:revision>1</cp:revision>
  <dcterms:created xsi:type="dcterms:W3CDTF">2022-06-24T07:49:47Z</dcterms:created>
  <dcterms:modified xsi:type="dcterms:W3CDTF">2022-06-26T10:54:43Z</dcterms:modified>
</cp:coreProperties>
</file>