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60" r:id="rId3"/>
    <p:sldId id="261" r:id="rId4"/>
    <p:sldId id="262" r:id="rId5"/>
    <p:sldId id="263" r:id="rId6"/>
    <p:sldId id="257" r:id="rId7"/>
    <p:sldId id="259" r:id="rId8"/>
    <p:sldId id="264" r:id="rId9"/>
    <p:sldId id="274" r:id="rId10"/>
    <p:sldId id="283" r:id="rId11"/>
    <p:sldId id="286" r:id="rId12"/>
    <p:sldId id="285" r:id="rId13"/>
    <p:sldId id="280" r:id="rId14"/>
    <p:sldId id="284" r:id="rId15"/>
    <p:sldId id="275" r:id="rId16"/>
    <p:sldId id="278" r:id="rId17"/>
    <p:sldId id="276" r:id="rId18"/>
    <p:sldId id="277" r:id="rId19"/>
    <p:sldId id="287" r:id="rId20"/>
    <p:sldId id="288" r:id="rId21"/>
    <p:sldId id="266" r:id="rId22"/>
    <p:sldId id="267" r:id="rId23"/>
    <p:sldId id="270" r:id="rId24"/>
    <p:sldId id="271" r:id="rId25"/>
    <p:sldId id="282" r:id="rId26"/>
    <p:sldId id="272" r:id="rId27"/>
    <p:sldId id="273" r:id="rId28"/>
    <p:sldId id="265" r:id="rId29"/>
    <p:sldId id="268" r:id="rId30"/>
    <p:sldId id="269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86"/>
    <p:restoredTop sz="94694"/>
  </p:normalViewPr>
  <p:slideViewPr>
    <p:cSldViewPr snapToGrid="0" snapToObjects="1">
      <p:cViewPr varScale="1">
        <p:scale>
          <a:sx n="128" d="100"/>
          <a:sy n="128" d="100"/>
        </p:scale>
        <p:origin x="4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02D00-A53B-274C-87CA-CC97DFF7F8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375555-EA97-C24E-AABE-F916377127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C18D8-BAA9-DC42-A0BC-0352C107E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53217-328F-EA44-844C-59ADED6C3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BF7A5-5644-2F4C-AD3A-5A5BC1126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850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59CF-E45B-A647-8EB3-780CBD7C0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B4754-E9F9-FE42-91C9-CF084C23F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7E314-E779-F049-8DBA-B22B3F870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5341F-9A21-5A45-9BFC-34357F035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2FA5F-70AD-374E-9AAE-9BD87E13C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460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86277-18B8-7E44-B412-E6D9BD739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BB554-BDCA-554A-ABAE-87A5C7619E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587A8-BB22-AA47-B13A-1049F4A9E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2C4EF-ACC5-DB4E-9C71-E012DD0B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D7FCC-CAAF-F543-9EC6-15E79B171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769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82770-0DF4-FE43-8C44-05929397F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82C4A-2251-1A42-8BA8-5EE3955683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0A05AB-549E-2849-866B-659F3CB11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8A304-8386-0646-92AC-36C01B89A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CF975-B596-3744-B6D4-A341FE907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1143C5-E9EC-5E48-9D52-E9D584972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8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52D99-8469-E041-BA45-A94388643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922B0-C2EA-224A-B34E-2F90101B80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DA5B6E-CE1C-7446-A7E2-DE91C3943A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D0A4CD-FF84-1746-8390-570020BA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A23AF0-0527-7F48-A9B5-8941DF850B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5DEE8B-5E87-3C4F-A982-70220C2A2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7873D6-D642-FB43-BB53-4FBDB3C2D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4A61E8-2910-B745-AAA7-BB144DB6B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20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278EB-CD15-0B40-9A76-2AAF57C2B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0658EE-CD88-5244-AE0A-C4933A635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EC14CF-CD3A-2742-8D7C-704791ED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3CDE84-456F-6E47-AEFE-0DCFCB971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902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A52D1-C346-B24F-BBCF-1D7564E0C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82528A-B437-D94C-8EC9-5A6BBB82C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3BA8A-24A9-AD40-94E4-5C3FC336A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338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F05D5-5092-AC47-A9DA-47712BA5D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1DEF8-C2CA-354B-9B8C-3ABD6C32C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D3693-FA5E-B443-B6CC-51E92CDC18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3326C-AFDA-0E4A-BB59-92EB2472C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546A6-17FE-5841-ABA3-1F7F8134C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CF236D-5117-224E-97CD-B1748D283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561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E090B-5949-4D48-8476-CA18483CD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C2616F-C365-4949-B569-3047288510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BB9509-FD64-E74E-8BA8-0993666DBB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A64F1-F077-CB4D-9C76-8D79E4270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1E193-0A97-E84B-927D-8F53B75FE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5FE2ED-6FF7-184A-AF3A-BBC953224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318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A5F82-AB29-4449-A6AA-C3767DCCA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69F35C-B76E-EA40-8EE4-1A7482C806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63A30-CDCC-5E4E-B1FD-48081858D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05D70-A212-4C46-8D6E-DD0391C2E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E16B2-D063-834D-A700-0DE241096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840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3201BF-D9C7-F04D-895A-E43A7C8D85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A76B36-CAD5-704D-B252-7CC9A3F129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C13ED6-179D-0343-8B3C-24BE2F3EC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892966-F18D-0F4E-A26A-DC370DBC0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64478-B8DA-6E44-956D-2E4ED80C7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429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0FC601-FDA4-AD4C-966C-04AF8CA72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F058A-5DA9-EA45-A89B-DC8842B97B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E71F5-7529-4243-857B-8E8CFBEB01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FEB22-05D0-5049-BF66-C6435FCB90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344C7-CBA1-C747-9682-C00B5EF171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350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hyperlink" Target="https://calonlancentre.info/st-davids-day-concert-line-up-confirmed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on.co.uk/for_home/product_finder/cameras/digital_slr/eos_70d/specification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TuBMXS6vU3o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-D8aXtHS42g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yOP15Ep4gPU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Q-WM-x__BOk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player.vimeo.com/video/371405466?app_id=122963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ristophethockler.com/portfolio/victoria-plus-jean-why-wont-you-music-video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player.vimeo.com/video/110740378?app_id=122963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IOu0DuxFAT0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vYY0eZHvSGo?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2_HXUhShhmY?feature=oembe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robertson.co.uk/musicvideos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konusa.com/en/learn-and-explore/a/tips-and-techniques/i-m-with-the-band-how-to-shoot-a-music-video-with-dslrs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player.vimeo.com/video/76341515?app_id=122963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T4tefnQGtNY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20655" b="244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US" sz="6600" dirty="0">
                <a:latin typeface="Arial" panose="020B0604020202020204" pitchFamily="34" charset="0"/>
                <a:cs typeface="Arial" panose="020B0604020202020204" pitchFamily="34" charset="0"/>
              </a:rPr>
              <a:t>Music Video 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5945792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" y="11"/>
            <a:ext cx="12191980" cy="6857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US" sz="6600" dirty="0">
                <a:latin typeface="Arial" panose="020B0604020202020204" pitchFamily="34" charset="0"/>
                <a:cs typeface="Arial" panose="020B0604020202020204" pitchFamily="34" charset="0"/>
              </a:rPr>
              <a:t>Lost Tuesday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Acoustic Set Music Video</a:t>
            </a:r>
          </a:p>
        </p:txBody>
      </p:sp>
    </p:spTree>
    <p:extLst>
      <p:ext uri="{BB962C8B-B14F-4D97-AF65-F5344CB8AC3E}">
        <p14:creationId xmlns:p14="http://schemas.microsoft.com/office/powerpoint/2010/main" val="12466979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 dpi="0" rotWithShape="1">
          <a:blip r:embed="rId2">
            <a:alphaModFix amt="4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-46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28" y="1257127"/>
            <a:ext cx="4350463" cy="3204134"/>
          </a:xfrm>
        </p:spPr>
        <p:txBody>
          <a:bodyPr anchor="b">
            <a:normAutofit fontScale="90000"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Saint David’s Day Celebration</a:t>
            </a:r>
            <a:b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dirty="0" err="1">
                <a:latin typeface="Arial" panose="020B0604020202020204" pitchFamily="34" charset="0"/>
                <a:cs typeface="Arial" panose="020B0604020202020204" pitchFamily="34" charset="0"/>
              </a:rPr>
              <a:t>Calon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Lan Centre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https://calonlancentre.info/st-davids-day-concert-line-up-confirmed/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105EC626-34C8-534F-A7EB-6304660B9F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2151" y="0"/>
            <a:ext cx="48488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458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food&#10;&#10;Description automatically generated">
            <a:extLst>
              <a:ext uri="{FF2B5EF4-FFF2-40B4-BE49-F238E27FC236}">
                <a16:creationId xmlns:a16="http://schemas.microsoft.com/office/drawing/2014/main" id="{245531ED-C404-3F49-A20D-CED08D71D0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50" b="20450"/>
          <a:stretch/>
        </p:blipFill>
        <p:spPr>
          <a:xfrm>
            <a:off x="-2" y="-1"/>
            <a:ext cx="12192001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 Store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564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5333" b="-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Adam Shailer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Tuesday, 9:00am</a:t>
            </a:r>
          </a:p>
          <a:p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TV Studio, Dynevor Building </a:t>
            </a:r>
          </a:p>
        </p:txBody>
      </p:sp>
    </p:spTree>
    <p:extLst>
      <p:ext uri="{BB962C8B-B14F-4D97-AF65-F5344CB8AC3E}">
        <p14:creationId xmlns:p14="http://schemas.microsoft.com/office/powerpoint/2010/main" val="5889846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55" r="7630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  <a:t>Progress Report: </a:t>
            </a:r>
            <a:b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  <a:t>Music </a:t>
            </a:r>
            <a:b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b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  <a:t>Storyboard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77847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95" r="433"/>
          <a:stretch/>
        </p:blipFill>
        <p:spPr>
          <a:xfrm>
            <a:off x="0" y="10"/>
            <a:ext cx="7009876" cy="6857990"/>
          </a:xfrm>
          <a:custGeom>
            <a:avLst/>
            <a:gdLst>
              <a:gd name="connsiteX0" fmla="*/ 0 w 7009896"/>
              <a:gd name="connsiteY0" fmla="*/ 0 h 6858000"/>
              <a:gd name="connsiteX1" fmla="*/ 7009896 w 7009896"/>
              <a:gd name="connsiteY1" fmla="*/ 0 h 6858000"/>
              <a:gd name="connsiteX2" fmla="*/ 7009896 w 7009896"/>
              <a:gd name="connsiteY2" fmla="*/ 1 h 6858000"/>
              <a:gd name="connsiteX3" fmla="*/ 6295211 w 7009896"/>
              <a:gd name="connsiteY3" fmla="*/ 1 h 6858000"/>
              <a:gd name="connsiteX4" fmla="*/ 6195255 w 7009896"/>
              <a:gd name="connsiteY4" fmla="*/ 380651 h 6858000"/>
              <a:gd name="connsiteX5" fmla="*/ 6880029 w 7009896"/>
              <a:gd name="connsiteY5" fmla="*/ 6647018 h 6858000"/>
              <a:gd name="connsiteX6" fmla="*/ 6988280 w 7009896"/>
              <a:gd name="connsiteY6" fmla="*/ 6858000 h 6858000"/>
              <a:gd name="connsiteX7" fmla="*/ 0 w 700989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8" name="Freeform: Shape 19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9" name="Freeform: Shape 21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1436" y="1396289"/>
            <a:ext cx="481995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dirty="0"/>
              <a:t>Class Task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1435" y="2871982"/>
            <a:ext cx="4819951" cy="318168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Create a Music Video using photographs or images. No film footage is allowed.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The edited film should promote the UWTSD Creative Music Technology courses and facilities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00514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amera on a table&#10;&#10;Description automatically generated">
            <a:extLst>
              <a:ext uri="{FF2B5EF4-FFF2-40B4-BE49-F238E27FC236}">
                <a16:creationId xmlns:a16="http://schemas.microsoft.com/office/drawing/2014/main" id="{403304C7-6B0A-3C46-B8C2-E6B0B17B39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49" t="7902" r="22676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DSLR Camera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83644A-3833-394B-B1D0-56ED6FF2E013}"/>
              </a:ext>
            </a:extLst>
          </p:cNvPr>
          <p:cNvSpPr txBox="1"/>
          <p:nvPr/>
        </p:nvSpPr>
        <p:spPr>
          <a:xfrm>
            <a:off x="7848601" y="4785631"/>
            <a:ext cx="4023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https://www.canon.co.uk/for_home/product_finder/cameras/digital_slr/eos_70d/specification.html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6232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3000"/>
          </a:blip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Hudson and Troop – Against The Grain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8146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Hudson and Troop - Against The Grain [OFFICIAL]">
            <a:hlinkClick r:id="" action="ppaction://media"/>
            <a:extLst>
              <a:ext uri="{FF2B5EF4-FFF2-40B4-BE49-F238E27FC236}">
                <a16:creationId xmlns:a16="http://schemas.microsoft.com/office/drawing/2014/main" id="{E419AA40-CA1B-9F4C-A10D-2C128CC27A1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439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udson and Troop - Against The Grain - behind the scenes">
            <a:hlinkClick r:id="" action="ppaction://media"/>
            <a:extLst>
              <a:ext uri="{FF2B5EF4-FFF2-40B4-BE49-F238E27FC236}">
                <a16:creationId xmlns:a16="http://schemas.microsoft.com/office/drawing/2014/main" id="{95E922D4-B07C-704F-A5E5-0F5C2091EE1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9250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3000"/>
          </a:blip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Elliot Park – Baby Snake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8530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Baby Snake Music Video">
            <a:hlinkClick r:id="" action="ppaction://media"/>
            <a:extLst>
              <a:ext uri="{FF2B5EF4-FFF2-40B4-BE49-F238E27FC236}">
                <a16:creationId xmlns:a16="http://schemas.microsoft.com/office/drawing/2014/main" id="{7A62C83D-77AB-BF42-AE74-CD0BFA2CBD0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2430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3000"/>
          </a:blip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Shugo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Tokumaru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Katachi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936668-B902-834F-8D4C-EAB22BBCD59B}"/>
              </a:ext>
            </a:extLst>
          </p:cNvPr>
          <p:cNvSpPr txBox="1"/>
          <p:nvPr/>
        </p:nvSpPr>
        <p:spPr>
          <a:xfrm>
            <a:off x="4669606" y="4049738"/>
            <a:ext cx="73535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Features 2,000 silhouettes cut with the help of a CNC router.</a:t>
            </a:r>
          </a:p>
          <a:p>
            <a:endParaRPr lang="en-GB" dirty="0"/>
          </a:p>
          <a:p>
            <a:r>
              <a:rPr lang="en-GB" dirty="0"/>
              <a:t>"</a:t>
            </a:r>
            <a:r>
              <a:rPr lang="en-GB" dirty="0" err="1"/>
              <a:t>Katachi</a:t>
            </a:r>
            <a:r>
              <a:rPr lang="en-GB" dirty="0"/>
              <a:t>" means "shape" in Japanese, and the video has over two thousand of them dancing in step to the music and lyrics; the animators describe the result as "an everlasting chain of convulsive memories." The song is taken from </a:t>
            </a:r>
            <a:r>
              <a:rPr lang="en-GB" dirty="0" err="1"/>
              <a:t>Tokumaru's</a:t>
            </a:r>
            <a:r>
              <a:rPr lang="en-GB" dirty="0"/>
              <a:t> excellent </a:t>
            </a:r>
            <a:r>
              <a:rPr lang="en-GB" i="1" dirty="0"/>
              <a:t>In Focus? </a:t>
            </a:r>
            <a:r>
              <a:rPr lang="en-GB" dirty="0"/>
              <a:t>album, which came out late last year in Japan and got a US release this month through Polyvinyl.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486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Shugo Tokumaru - &quot;Katachi&quot; (Official Music Video)">
            <a:hlinkClick r:id="" action="ppaction://media"/>
            <a:extLst>
              <a:ext uri="{FF2B5EF4-FFF2-40B4-BE49-F238E27FC236}">
                <a16:creationId xmlns:a16="http://schemas.microsoft.com/office/drawing/2014/main" id="{7CE6126D-D026-ED44-AB80-62996422177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808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&quot;Katachi&quot; making of">
            <a:hlinkClick r:id="" action="ppaction://media"/>
            <a:extLst>
              <a:ext uri="{FF2B5EF4-FFF2-40B4-BE49-F238E27FC236}">
                <a16:creationId xmlns:a16="http://schemas.microsoft.com/office/drawing/2014/main" id="{CE8D12B9-F973-054E-A7BC-7D5A610E0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6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4696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Victoria and Jean – Why Won’t You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2FA218-4943-694A-8A55-B1D8D7CFB7B2}"/>
              </a:ext>
            </a:extLst>
          </p:cNvPr>
          <p:cNvSpPr txBox="1"/>
          <p:nvPr/>
        </p:nvSpPr>
        <p:spPr>
          <a:xfrm>
            <a:off x="477980" y="5632152"/>
            <a:ext cx="40233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http://www.christophethockler.com/portfolio/victoria-plus-jean-why-wont-you-music-video/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2491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Victoria+Jean - Why Won't You">
            <a:hlinkClick r:id="" action="ppaction://media"/>
            <a:extLst>
              <a:ext uri="{FF2B5EF4-FFF2-40B4-BE49-F238E27FC236}">
                <a16:creationId xmlns:a16="http://schemas.microsoft.com/office/drawing/2014/main" id="{FFC38EE9-45EA-BA4B-A489-6C2A310A37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762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Kina Grannis – In Your Arms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78929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In Your Arms - Kina Grannis (Official Music Video) Stop Motion Animation">
            <a:hlinkClick r:id="" action="ppaction://media"/>
            <a:extLst>
              <a:ext uri="{FF2B5EF4-FFF2-40B4-BE49-F238E27FC236}">
                <a16:creationId xmlns:a16="http://schemas.microsoft.com/office/drawing/2014/main" id="{59220FBA-207A-2A41-8A73-E1250C9B443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61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3000"/>
          </a:blip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Said The Whale - UnAmerican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92BF58-3602-1F48-89A7-70E05DF742ED}"/>
              </a:ext>
            </a:extLst>
          </p:cNvPr>
          <p:cNvSpPr txBox="1"/>
          <p:nvPr/>
        </p:nvSpPr>
        <p:spPr>
          <a:xfrm>
            <a:off x="5063676" y="3428995"/>
            <a:ext cx="664729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stop-motion video was created by hand without digital effects: it features 2,250 separate photo prints re-photographed over a period of 80 hours.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 filming the band performing the song, director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JohnnyJansen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spent $680 on printing out 2,250 of the frames on regular paper with a laser printer. With a crew of 6 people, Jansen then painstakingly photographed each print in a new photo to create the stop-motion video.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644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nline Media 8" descr="Said The Whale - UnAmerican (Official Video)">
            <a:hlinkClick r:id="" action="ppaction://media"/>
            <a:extLst>
              <a:ext uri="{FF2B5EF4-FFF2-40B4-BE49-F238E27FC236}">
                <a16:creationId xmlns:a16="http://schemas.microsoft.com/office/drawing/2014/main" id="{349A8013-5CED-D948-8E4D-E7157C35F00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3046" y="-1713"/>
            <a:ext cx="12195046" cy="685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354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Oren Lavie – Her Morning Elegance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92BF58-3602-1F48-89A7-70E05DF742ED}"/>
              </a:ext>
            </a:extLst>
          </p:cNvPr>
          <p:cNvSpPr txBox="1"/>
          <p:nvPr/>
        </p:nvSpPr>
        <p:spPr>
          <a:xfrm>
            <a:off x="4287404" y="5057502"/>
            <a:ext cx="75335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Directed by Oren Lavie, Yuval Nathan, and Merav Nathan, this stop-motion video is just that, elegant. The fanciful visuals are a strange juxtaposition to the very dark lyrics, but they also manage to capture those lyrics. Beyond that, it's visually stunning.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3582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er Morning Elegance / Oren Lavie">
            <a:hlinkClick r:id="" action="ppaction://media"/>
            <a:extLst>
              <a:ext uri="{FF2B5EF4-FFF2-40B4-BE49-F238E27FC236}">
                <a16:creationId xmlns:a16="http://schemas.microsoft.com/office/drawing/2014/main" id="{FD158055-327D-034C-AADA-73143AF1CD0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3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0632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02E910-4240-F946-9921-D5183335C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7397" y="0"/>
            <a:ext cx="817460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0C5156-4DBD-D84A-8487-47EA4E33B363}"/>
              </a:ext>
            </a:extLst>
          </p:cNvPr>
          <p:cNvSpPr txBox="1"/>
          <p:nvPr/>
        </p:nvSpPr>
        <p:spPr>
          <a:xfrm>
            <a:off x="197708" y="3244334"/>
            <a:ext cx="3595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https://www.irobertson.co.uk/musicvideos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054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9B8E82-1AEA-4F2F-8951-4E318BD5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55" r="7630" b="9091"/>
          <a:stretch/>
        </p:blipFill>
        <p:spPr>
          <a:xfrm>
            <a:off x="3523486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4AF5-594E-0444-AB94-720B18AC4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Tall Walker – Running Fast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92BF58-3602-1F48-89A7-70E05DF742ED}"/>
              </a:ext>
            </a:extLst>
          </p:cNvPr>
          <p:cNvSpPr txBox="1"/>
          <p:nvPr/>
        </p:nvSpPr>
        <p:spPr>
          <a:xfrm>
            <a:off x="477980" y="5448860"/>
            <a:ext cx="7533502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https://www.nikonusa.com/en/learn-and-explore/a/tips-and-techniques/i-m-with-the-band-how-to-shoot-a-music-video-with-dslrs.html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2402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Tall Walker Performing &quot;Running Fast&quot;  (Live) At Electrical Audio">
            <a:hlinkClick r:id="" action="ppaction://media"/>
            <a:extLst>
              <a:ext uri="{FF2B5EF4-FFF2-40B4-BE49-F238E27FC236}">
                <a16:creationId xmlns:a16="http://schemas.microsoft.com/office/drawing/2014/main" id="{597EB788-3404-DD40-A6A6-10942BBCD0A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952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each, woman, holding, water&#10;&#10;Description automatically generated">
            <a:extLst>
              <a:ext uri="{FF2B5EF4-FFF2-40B4-BE49-F238E27FC236}">
                <a16:creationId xmlns:a16="http://schemas.microsoft.com/office/drawing/2014/main" id="{D51ED130-EEAD-4842-928C-61167CF367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64" r="9478" b="157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5477977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Planning Task: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Finish Storyboard and 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Devise Equipment List</a:t>
            </a:r>
          </a:p>
        </p:txBody>
      </p:sp>
    </p:spTree>
    <p:extLst>
      <p:ext uri="{BB962C8B-B14F-4D97-AF65-F5344CB8AC3E}">
        <p14:creationId xmlns:p14="http://schemas.microsoft.com/office/powerpoint/2010/main" val="3965952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535B6-063C-604B-ABF6-FB8EF0848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3002" y="365125"/>
            <a:ext cx="3973667" cy="58118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Other Examples: </a:t>
            </a: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Ingrid Michaelson – Hell No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5897B4-F018-0E46-BA7D-A27F0D978126}"/>
              </a:ext>
            </a:extLst>
          </p:cNvPr>
          <p:cNvSpPr txBox="1"/>
          <p:nvPr/>
        </p:nvSpPr>
        <p:spPr>
          <a:xfrm>
            <a:off x="5362127" y="1102195"/>
            <a:ext cx="5996871" cy="5811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Michaelson filmed the video by herself over the course of several weeks, using nothing but Snapchat filters. The result is a fun amalgamation of short clips that support the generally light hearted nature of the song.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dirty="0">
                <a:solidFill>
                  <a:srgbClr val="FFFFFF"/>
                </a:solidFill>
              </a:rPr>
            </a:b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226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Ingrid Michaelson - &quot;Hell No&quot; OFFICIAL VIDEO">
            <a:hlinkClick r:id="" action="ppaction://media"/>
            <a:extLst>
              <a:ext uri="{FF2B5EF4-FFF2-40B4-BE49-F238E27FC236}">
                <a16:creationId xmlns:a16="http://schemas.microsoft.com/office/drawing/2014/main" id="{F3D6258B-256D-ED4F-9F14-0A45BF33F82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672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487</Words>
  <Application>Microsoft Macintosh PowerPoint</Application>
  <PresentationFormat>Widescreen</PresentationFormat>
  <Paragraphs>46</Paragraphs>
  <Slides>30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Music Video Production</vt:lpstr>
      <vt:lpstr>Lost Tuesday Society</vt:lpstr>
      <vt:lpstr>Saint David’s Day Celebration  Calon Lan Centre</vt:lpstr>
      <vt:lpstr>Equipment Store</vt:lpstr>
      <vt:lpstr>Adam Shailer</vt:lpstr>
      <vt:lpstr>Progress Report:   Music  and  Storyboard</vt:lpstr>
      <vt:lpstr>Class Task</vt:lpstr>
      <vt:lpstr>DSLR Camera</vt:lpstr>
      <vt:lpstr>Example</vt:lpstr>
      <vt:lpstr>PowerPoint Presentation</vt:lpstr>
      <vt:lpstr>PowerPoint Presentation</vt:lpstr>
      <vt:lpstr>Example</vt:lpstr>
      <vt:lpstr>PowerPoint Presentation</vt:lpstr>
      <vt:lpstr>Example</vt:lpstr>
      <vt:lpstr>PowerPoint Presentation</vt:lpstr>
      <vt:lpstr>PowerPoint Presentation</vt:lpstr>
      <vt:lpstr>Example</vt:lpstr>
      <vt:lpstr>PowerPoint Presentation</vt:lpstr>
      <vt:lpstr>Example</vt:lpstr>
      <vt:lpstr>PowerPoint Presentation</vt:lpstr>
      <vt:lpstr>Example</vt:lpstr>
      <vt:lpstr>PowerPoint Presentation</vt:lpstr>
      <vt:lpstr>Example</vt:lpstr>
      <vt:lpstr>PowerPoint Presentation</vt:lpstr>
      <vt:lpstr>PowerPoint Presentation</vt:lpstr>
      <vt:lpstr>Example</vt:lpstr>
      <vt:lpstr>PowerPoint Presentation</vt:lpstr>
      <vt:lpstr>Planning Task:    Finish Storyboard and  Devise Equipment List</vt:lpstr>
      <vt:lpstr>Other Examples:    Ingrid Michaelson – Hell No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 Video Production</dc:title>
  <dc:creator>David Bird</dc:creator>
  <cp:lastModifiedBy>David Bird</cp:lastModifiedBy>
  <cp:revision>4</cp:revision>
  <dcterms:created xsi:type="dcterms:W3CDTF">2020-02-10T08:19:00Z</dcterms:created>
  <dcterms:modified xsi:type="dcterms:W3CDTF">2020-02-10T12:50:09Z</dcterms:modified>
</cp:coreProperties>
</file>