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56" r:id="rId2"/>
    <p:sldId id="289" r:id="rId3"/>
    <p:sldId id="288" r:id="rId4"/>
    <p:sldId id="273" r:id="rId5"/>
    <p:sldId id="257" r:id="rId6"/>
    <p:sldId id="296" r:id="rId7"/>
    <p:sldId id="272" r:id="rId8"/>
    <p:sldId id="312" r:id="rId9"/>
    <p:sldId id="309" r:id="rId10"/>
    <p:sldId id="275" r:id="rId11"/>
    <p:sldId id="310" r:id="rId12"/>
    <p:sldId id="285" r:id="rId13"/>
    <p:sldId id="297" r:id="rId14"/>
    <p:sldId id="290" r:id="rId15"/>
    <p:sldId id="261" r:id="rId16"/>
    <p:sldId id="260" r:id="rId17"/>
    <p:sldId id="279" r:id="rId18"/>
    <p:sldId id="277" r:id="rId19"/>
    <p:sldId id="263" r:id="rId20"/>
    <p:sldId id="264" r:id="rId21"/>
    <p:sldId id="280" r:id="rId22"/>
    <p:sldId id="292" r:id="rId23"/>
    <p:sldId id="283" r:id="rId24"/>
    <p:sldId id="284" r:id="rId25"/>
    <p:sldId id="304" r:id="rId26"/>
    <p:sldId id="303" r:id="rId27"/>
    <p:sldId id="317" r:id="rId28"/>
    <p:sldId id="319" r:id="rId29"/>
    <p:sldId id="305" r:id="rId30"/>
    <p:sldId id="308" r:id="rId31"/>
    <p:sldId id="291" r:id="rId32"/>
    <p:sldId id="307" r:id="rId33"/>
    <p:sldId id="294" r:id="rId34"/>
    <p:sldId id="278" r:id="rId35"/>
    <p:sldId id="293" r:id="rId36"/>
    <p:sldId id="313" r:id="rId37"/>
    <p:sldId id="314" r:id="rId38"/>
    <p:sldId id="315" r:id="rId39"/>
    <p:sldId id="302" r:id="rId40"/>
    <p:sldId id="265" r:id="rId41"/>
    <p:sldId id="301" r:id="rId42"/>
    <p:sldId id="271" r:id="rId43"/>
    <p:sldId id="266" r:id="rId44"/>
    <p:sldId id="267" r:id="rId45"/>
    <p:sldId id="268" r:id="rId46"/>
    <p:sldId id="269" r:id="rId47"/>
    <p:sldId id="270" r:id="rId48"/>
    <p:sldId id="262" r:id="rId49"/>
    <p:sldId id="287" r:id="rId50"/>
    <p:sldId id="320" r:id="rId5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e Butler" initials="KB" lastIdx="1" clrIdx="0">
    <p:extLst>
      <p:ext uri="{19B8F6BF-5375-455C-9EA6-DF929625EA0E}">
        <p15:presenceInfo xmlns:p15="http://schemas.microsoft.com/office/powerpoint/2012/main" userId="Kate Butl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DC451"/>
    <a:srgbClr val="F7A603"/>
    <a:srgbClr val="EFA003"/>
    <a:srgbClr val="E79B03"/>
    <a:srgbClr val="D7CB9D"/>
    <a:srgbClr val="C5AF0B"/>
    <a:srgbClr val="8F7F0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436" autoAdjust="0"/>
    <p:restoredTop sz="88534" autoAdjust="0"/>
  </p:normalViewPr>
  <p:slideViewPr>
    <p:cSldViewPr snapToGrid="0">
      <p:cViewPr varScale="1">
        <p:scale>
          <a:sx n="102" d="100"/>
          <a:sy n="102" d="100"/>
        </p:scale>
        <p:origin x="18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ommentAuthors" Target="commentAuthors.xml"/><Relationship Id="rId58"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Butler" userId="S::k.butler@uwtsd.ac.uk::48c482c7-585a-4639-94a9-e80fc60ba0f8" providerId="AD" clId="Web-{FF3B53DA-5A5D-4976-96CE-B5F6776F52CF}"/>
    <pc:docChg chg="addSld modSld sldOrd">
      <pc:chgData name="Kate Butler" userId="S::k.butler@uwtsd.ac.uk::48c482c7-585a-4639-94a9-e80fc60ba0f8" providerId="AD" clId="Web-{FF3B53DA-5A5D-4976-96CE-B5F6776F52CF}" dt="2018-12-20T15:00:40.744" v="29"/>
      <pc:docMkLst>
        <pc:docMk/>
      </pc:docMkLst>
    </pc:docChg>
  </pc:docChgLst>
  <pc:docChgLst>
    <pc:chgData name="Kate Butler" userId="48c482c7-585a-4639-94a9-e80fc60ba0f8" providerId="ADAL" clId="{32FAB2B4-D501-4EE0-B77C-FD5EEBFA72B9}"/>
    <pc:docChg chg="undo redo custSel mod addSld delSld modSld sldOrd modMainMaster">
      <pc:chgData name="Kate Butler" userId="48c482c7-585a-4639-94a9-e80fc60ba0f8" providerId="ADAL" clId="{32FAB2B4-D501-4EE0-B77C-FD5EEBFA72B9}" dt="2019-01-09T00:55:18.885" v="43033" actId="14100"/>
      <pc:docMkLst>
        <pc:docMk/>
      </pc:docMkLst>
      <pc:sldChg chg="addSp delSp modSp mod modTransition setBg setClrOvrMap delDesignElem modNotesTx">
        <pc:chgData name="Kate Butler" userId="48c482c7-585a-4639-94a9-e80fc60ba0f8" providerId="ADAL" clId="{32FAB2B4-D501-4EE0-B77C-FD5EEBFA72B9}" dt="2019-01-08T19:37:55.905" v="40441" actId="20577"/>
        <pc:sldMkLst>
          <pc:docMk/>
          <pc:sldMk cId="611753562" sldId="256"/>
        </pc:sldMkLst>
        <pc:spChg chg="mod">
          <ac:chgData name="Kate Butler" userId="48c482c7-585a-4639-94a9-e80fc60ba0f8" providerId="ADAL" clId="{32FAB2B4-D501-4EE0-B77C-FD5EEBFA72B9}" dt="2019-01-04T17:12:18.215" v="16196" actId="207"/>
          <ac:spMkLst>
            <pc:docMk/>
            <pc:sldMk cId="611753562" sldId="256"/>
            <ac:spMk id="2" creationId="{00000000-0000-0000-0000-000000000000}"/>
          </ac:spMkLst>
        </pc:spChg>
        <pc:spChg chg="del">
          <ac:chgData name="Kate Butler" userId="48c482c7-585a-4639-94a9-e80fc60ba0f8" providerId="ADAL" clId="{32FAB2B4-D501-4EE0-B77C-FD5EEBFA72B9}" dt="2019-01-02T10:57:55.172" v="0"/>
          <ac:spMkLst>
            <pc:docMk/>
            <pc:sldMk cId="611753562" sldId="256"/>
            <ac:spMk id="3" creationId="{00000000-0000-0000-0000-000000000000}"/>
          </ac:spMkLst>
        </pc:spChg>
        <pc:spChg chg="add del mod">
          <ac:chgData name="Kate Butler" userId="48c482c7-585a-4639-94a9-e80fc60ba0f8" providerId="ADAL" clId="{32FAB2B4-D501-4EE0-B77C-FD5EEBFA72B9}" dt="2019-01-02T10:58:03.334" v="1" actId="26606"/>
          <ac:spMkLst>
            <pc:docMk/>
            <pc:sldMk cId="611753562" sldId="256"/>
            <ac:spMk id="4" creationId="{4D68438A-9075-4B17-8A4B-1A1418CBB9BF}"/>
          </ac:spMkLst>
        </pc:spChg>
        <pc:spChg chg="add del">
          <ac:chgData name="Kate Butler" userId="48c482c7-585a-4639-94a9-e80fc60ba0f8" providerId="ADAL" clId="{32FAB2B4-D501-4EE0-B77C-FD5EEBFA72B9}" dt="2019-01-02T11:24:20.327" v="1485" actId="26606"/>
          <ac:spMkLst>
            <pc:docMk/>
            <pc:sldMk cId="611753562" sldId="256"/>
            <ac:spMk id="9" creationId="{E47A690B-DE55-4274-B33B-C91FD647EB63}"/>
          </ac:spMkLst>
        </pc:spChg>
        <pc:spChg chg="add del">
          <ac:chgData name="Kate Butler" userId="48c482c7-585a-4639-94a9-e80fc60ba0f8" providerId="ADAL" clId="{32FAB2B4-D501-4EE0-B77C-FD5EEBFA72B9}" dt="2019-01-02T11:24:20.327" v="1485" actId="26606"/>
          <ac:spMkLst>
            <pc:docMk/>
            <pc:sldMk cId="611753562" sldId="256"/>
            <ac:spMk id="11" creationId="{DC9CD390-6DB5-4AEA-8D13-BC6CEF344F9D}"/>
          </ac:spMkLst>
        </pc:spChg>
        <pc:spChg chg="add del">
          <ac:chgData name="Kate Butler" userId="48c482c7-585a-4639-94a9-e80fc60ba0f8" providerId="ADAL" clId="{32FAB2B4-D501-4EE0-B77C-FD5EEBFA72B9}" dt="2019-01-02T11:24:20.327" v="1485" actId="26606"/>
          <ac:spMkLst>
            <pc:docMk/>
            <pc:sldMk cId="611753562" sldId="256"/>
            <ac:spMk id="13" creationId="{11FA69C6-0A69-4994-9F32-C4497B8B4CBF}"/>
          </ac:spMkLst>
        </pc:spChg>
        <pc:spChg chg="add del">
          <ac:chgData name="Kate Butler" userId="48c482c7-585a-4639-94a9-e80fc60ba0f8" providerId="ADAL" clId="{32FAB2B4-D501-4EE0-B77C-FD5EEBFA72B9}" dt="2019-01-02T11:25:30.145" v="1487" actId="26606"/>
          <ac:spMkLst>
            <pc:docMk/>
            <pc:sldMk cId="611753562" sldId="256"/>
            <ac:spMk id="20" creationId="{DC9CD390-6DB5-4AEA-8D13-BC6CEF344F9D}"/>
          </ac:spMkLst>
        </pc:spChg>
        <pc:spChg chg="add del">
          <ac:chgData name="Kate Butler" userId="48c482c7-585a-4639-94a9-e80fc60ba0f8" providerId="ADAL" clId="{32FAB2B4-D501-4EE0-B77C-FD5EEBFA72B9}" dt="2019-01-02T11:25:30.145" v="1487" actId="26606"/>
          <ac:spMkLst>
            <pc:docMk/>
            <pc:sldMk cId="611753562" sldId="256"/>
            <ac:spMk id="21" creationId="{E47A690B-DE55-4274-B33B-C91FD647EB63}"/>
          </ac:spMkLst>
        </pc:spChg>
        <pc:spChg chg="add del">
          <ac:chgData name="Kate Butler" userId="48c482c7-585a-4639-94a9-e80fc60ba0f8" providerId="ADAL" clId="{32FAB2B4-D501-4EE0-B77C-FD5EEBFA72B9}" dt="2019-01-02T11:25:30.145" v="1487" actId="26606"/>
          <ac:spMkLst>
            <pc:docMk/>
            <pc:sldMk cId="611753562" sldId="256"/>
            <ac:spMk id="22" creationId="{11FA69C6-0A69-4994-9F32-C4497B8B4CBF}"/>
          </ac:spMkLst>
        </pc:spChg>
        <pc:spChg chg="add del">
          <ac:chgData name="Kate Butler" userId="48c482c7-585a-4639-94a9-e80fc60ba0f8" providerId="ADAL" clId="{32FAB2B4-D501-4EE0-B77C-FD5EEBFA72B9}" dt="2019-01-04T15:43:35.770" v="15144" actId="26606"/>
          <ac:spMkLst>
            <pc:docMk/>
            <pc:sldMk cId="611753562" sldId="256"/>
            <ac:spMk id="27" creationId="{87358089-2E54-4747-8D77-434291EB9A73}"/>
          </ac:spMkLst>
        </pc:spChg>
        <pc:spChg chg="add del">
          <ac:chgData name="Kate Butler" userId="48c482c7-585a-4639-94a9-e80fc60ba0f8" providerId="ADAL" clId="{32FAB2B4-D501-4EE0-B77C-FD5EEBFA72B9}" dt="2019-01-04T15:43:35.770" v="15144" actId="26606"/>
          <ac:spMkLst>
            <pc:docMk/>
            <pc:sldMk cId="611753562" sldId="256"/>
            <ac:spMk id="29" creationId="{F0318841-B257-4D3A-A6E5-309C003E0430}"/>
          </ac:spMkLst>
        </pc:spChg>
        <pc:spChg chg="add">
          <ac:chgData name="Kate Butler" userId="48c482c7-585a-4639-94a9-e80fc60ba0f8" providerId="ADAL" clId="{32FAB2B4-D501-4EE0-B77C-FD5EEBFA72B9}" dt="2019-01-04T16:21:35.874" v="15549" actId="26606"/>
          <ac:spMkLst>
            <pc:docMk/>
            <pc:sldMk cId="611753562" sldId="256"/>
            <ac:spMk id="35" creationId="{426C983B-669F-4099-AB0F-EE924B3B6B65}"/>
          </ac:spMkLst>
        </pc:spChg>
        <pc:spChg chg="add">
          <ac:chgData name="Kate Butler" userId="48c482c7-585a-4639-94a9-e80fc60ba0f8" providerId="ADAL" clId="{32FAB2B4-D501-4EE0-B77C-FD5EEBFA72B9}" dt="2019-01-04T16:21:35.874" v="15549" actId="26606"/>
          <ac:spMkLst>
            <pc:docMk/>
            <pc:sldMk cId="611753562" sldId="256"/>
            <ac:spMk id="36" creationId="{FC1F8E27-8303-4D52-BCC3-97F6D77EF129}"/>
          </ac:spMkLst>
        </pc:spChg>
        <pc:spChg chg="add">
          <ac:chgData name="Kate Butler" userId="48c482c7-585a-4639-94a9-e80fc60ba0f8" providerId="ADAL" clId="{32FAB2B4-D501-4EE0-B77C-FD5EEBFA72B9}" dt="2019-01-04T16:21:35.874" v="15549" actId="26606"/>
          <ac:spMkLst>
            <pc:docMk/>
            <pc:sldMk cId="611753562" sldId="256"/>
            <ac:spMk id="37" creationId="{4A5E1CEE-750A-4BE0-A649-AD40A7A9F3F0}"/>
          </ac:spMkLst>
        </pc:spChg>
        <pc:spChg chg="add del">
          <ac:chgData name="Kate Butler" userId="48c482c7-585a-4639-94a9-e80fc60ba0f8" providerId="ADAL" clId="{32FAB2B4-D501-4EE0-B77C-FD5EEBFA72B9}" dt="2019-01-04T16:21:33.392" v="15548" actId="26606"/>
          <ac:spMkLst>
            <pc:docMk/>
            <pc:sldMk cId="611753562" sldId="256"/>
            <ac:spMk id="38" creationId="{426C983B-669F-4099-AB0F-EE924B3B6B65}"/>
          </ac:spMkLst>
        </pc:spChg>
        <pc:spChg chg="add del">
          <ac:chgData name="Kate Butler" userId="48c482c7-585a-4639-94a9-e80fc60ba0f8" providerId="ADAL" clId="{32FAB2B4-D501-4EE0-B77C-FD5EEBFA72B9}" dt="2019-01-04T16:21:33.392" v="15548" actId="26606"/>
          <ac:spMkLst>
            <pc:docMk/>
            <pc:sldMk cId="611753562" sldId="256"/>
            <ac:spMk id="40" creationId="{FC1F8E27-8303-4D52-BCC3-97F6D77EF129}"/>
          </ac:spMkLst>
        </pc:spChg>
        <pc:spChg chg="add del">
          <ac:chgData name="Kate Butler" userId="48c482c7-585a-4639-94a9-e80fc60ba0f8" providerId="ADAL" clId="{32FAB2B4-D501-4EE0-B77C-FD5EEBFA72B9}" dt="2019-01-04T16:21:33.392" v="15548" actId="26606"/>
          <ac:spMkLst>
            <pc:docMk/>
            <pc:sldMk cId="611753562" sldId="256"/>
            <ac:spMk id="42" creationId="{4A5E1CEE-750A-4BE0-A649-AD40A7A9F3F0}"/>
          </ac:spMkLst>
        </pc:spChg>
        <pc:picChg chg="add mod">
          <ac:chgData name="Kate Butler" userId="48c482c7-585a-4639-94a9-e80fc60ba0f8" providerId="ADAL" clId="{32FAB2B4-D501-4EE0-B77C-FD5EEBFA72B9}" dt="2019-01-04T16:21:35.874" v="15549" actId="26606"/>
          <ac:picMkLst>
            <pc:docMk/>
            <pc:sldMk cId="611753562" sldId="256"/>
            <ac:picMk id="33" creationId="{8A2A0E10-71B6-4DAD-8D53-0E5AB06D2A7C}"/>
          </ac:picMkLst>
        </pc:picChg>
        <pc:cxnChg chg="add del">
          <ac:chgData name="Kate Butler" userId="48c482c7-585a-4639-94a9-e80fc60ba0f8" providerId="ADAL" clId="{32FAB2B4-D501-4EE0-B77C-FD5EEBFA72B9}" dt="2019-01-02T11:24:20.311" v="1484" actId="26606"/>
          <ac:cxnSpMkLst>
            <pc:docMk/>
            <pc:sldMk cId="611753562" sldId="256"/>
            <ac:cxnSpMk id="18" creationId="{21FCCE20-1E4F-44FF-87B4-379D391A2D12}"/>
          </ac:cxnSpMkLst>
        </pc:cxnChg>
      </pc:sldChg>
      <pc:sldChg chg="modSp ord modTransition setBg modNotesTx">
        <pc:chgData name="Kate Butler" userId="48c482c7-585a-4639-94a9-e80fc60ba0f8" providerId="ADAL" clId="{32FAB2B4-D501-4EE0-B77C-FD5EEBFA72B9}" dt="2019-01-08T20:18:52.480" v="40900" actId="20577"/>
        <pc:sldMkLst>
          <pc:docMk/>
          <pc:sldMk cId="1815081906" sldId="257"/>
        </pc:sldMkLst>
        <pc:picChg chg="mod">
          <ac:chgData name="Kate Butler" userId="48c482c7-585a-4639-94a9-e80fc60ba0f8" providerId="ADAL" clId="{32FAB2B4-D501-4EE0-B77C-FD5EEBFA72B9}" dt="2019-01-04T14:23:31.232" v="14489" actId="14100"/>
          <ac:picMkLst>
            <pc:docMk/>
            <pc:sldMk cId="1815081906" sldId="257"/>
            <ac:picMk id="4" creationId="{00000000-0000-0000-0000-000000000000}"/>
          </ac:picMkLst>
        </pc:picChg>
      </pc:sldChg>
      <pc:sldChg chg="del modTransition modNotesTx">
        <pc:chgData name="Kate Butler" userId="48c482c7-585a-4639-94a9-e80fc60ba0f8" providerId="ADAL" clId="{32FAB2B4-D501-4EE0-B77C-FD5EEBFA72B9}" dt="2019-01-08T11:00:21.283" v="40301" actId="2696"/>
        <pc:sldMkLst>
          <pc:docMk/>
          <pc:sldMk cId="4072636479" sldId="258"/>
        </pc:sldMkLst>
      </pc:sldChg>
      <pc:sldChg chg="addSp delSp modSp add mod ord modTransition setBg delDesignElem">
        <pc:chgData name="Kate Butler" userId="48c482c7-585a-4639-94a9-e80fc60ba0f8" providerId="ADAL" clId="{32FAB2B4-D501-4EE0-B77C-FD5EEBFA72B9}" dt="2019-01-04T17:09:20.338" v="16177" actId="207"/>
        <pc:sldMkLst>
          <pc:docMk/>
          <pc:sldMk cId="2607954705" sldId="260"/>
        </pc:sldMkLst>
        <pc:spChg chg="del">
          <ac:chgData name="Kate Butler" userId="48c482c7-585a-4639-94a9-e80fc60ba0f8" providerId="ADAL" clId="{32FAB2B4-D501-4EE0-B77C-FD5EEBFA72B9}" dt="2019-01-02T11:02:50.301" v="3"/>
          <ac:spMkLst>
            <pc:docMk/>
            <pc:sldMk cId="2607954705" sldId="260"/>
            <ac:spMk id="2" creationId="{6C8E3039-845B-4D9A-B2CC-83E7465FFC80}"/>
          </ac:spMkLst>
        </pc:spChg>
        <pc:spChg chg="del">
          <ac:chgData name="Kate Butler" userId="48c482c7-585a-4639-94a9-e80fc60ba0f8" providerId="ADAL" clId="{32FAB2B4-D501-4EE0-B77C-FD5EEBFA72B9}" dt="2019-01-02T11:02:50.301" v="3"/>
          <ac:spMkLst>
            <pc:docMk/>
            <pc:sldMk cId="2607954705" sldId="260"/>
            <ac:spMk id="3" creationId="{AB7A5C97-8521-4156-91A0-92A20B048FAE}"/>
          </ac:spMkLst>
        </pc:spChg>
        <pc:spChg chg="add del mod">
          <ac:chgData name="Kate Butler" userId="48c482c7-585a-4639-94a9-e80fc60ba0f8" providerId="ADAL" clId="{32FAB2B4-D501-4EE0-B77C-FD5EEBFA72B9}" dt="2019-01-02T11:51:10.732" v="2753"/>
          <ac:spMkLst>
            <pc:docMk/>
            <pc:sldMk cId="2607954705" sldId="260"/>
            <ac:spMk id="4" creationId="{A2A59C37-7488-4922-BC80-670CD1524883}"/>
          </ac:spMkLst>
        </pc:spChg>
        <pc:spChg chg="add mod">
          <ac:chgData name="Kate Butler" userId="48c482c7-585a-4639-94a9-e80fc60ba0f8" providerId="ADAL" clId="{32FAB2B4-D501-4EE0-B77C-FD5EEBFA72B9}" dt="2019-01-04T17:09:14.078" v="16176" actId="207"/>
          <ac:spMkLst>
            <pc:docMk/>
            <pc:sldMk cId="2607954705" sldId="260"/>
            <ac:spMk id="5" creationId="{399E5936-F43B-4764-ADDB-7D610A5201B6}"/>
          </ac:spMkLst>
        </pc:spChg>
        <pc:spChg chg="add mod">
          <ac:chgData name="Kate Butler" userId="48c482c7-585a-4639-94a9-e80fc60ba0f8" providerId="ADAL" clId="{32FAB2B4-D501-4EE0-B77C-FD5EEBFA72B9}" dt="2019-01-04T17:09:20.338" v="16177" actId="207"/>
          <ac:spMkLst>
            <pc:docMk/>
            <pc:sldMk cId="2607954705" sldId="260"/>
            <ac:spMk id="6" creationId="{35FBFC5B-4F4C-42A3-AC15-96314D3FF970}"/>
          </ac:spMkLst>
        </pc:spChg>
        <pc:spChg chg="add del">
          <ac:chgData name="Kate Butler" userId="48c482c7-585a-4639-94a9-e80fc60ba0f8" providerId="ADAL" clId="{32FAB2B4-D501-4EE0-B77C-FD5EEBFA72B9}" dt="2019-01-02T11:26:42.749" v="1507" actId="26606"/>
          <ac:spMkLst>
            <pc:docMk/>
            <pc:sldMk cId="2607954705" sldId="260"/>
            <ac:spMk id="12" creationId="{F0318841-B257-4D3A-A6E5-309C003E0430}"/>
          </ac:spMkLst>
        </pc:spChg>
        <pc:spChg chg="add del">
          <ac:chgData name="Kate Butler" userId="48c482c7-585a-4639-94a9-e80fc60ba0f8" providerId="ADAL" clId="{32FAB2B4-D501-4EE0-B77C-FD5EEBFA72B9}" dt="2019-01-02T11:26:42.749" v="1507" actId="26606"/>
          <ac:spMkLst>
            <pc:docMk/>
            <pc:sldMk cId="2607954705" sldId="260"/>
            <ac:spMk id="13" creationId="{87358089-2E54-4747-8D77-434291EB9A73}"/>
          </ac:spMkLst>
        </pc:spChg>
        <pc:spChg chg="add del">
          <ac:chgData name="Kate Butler" userId="48c482c7-585a-4639-94a9-e80fc60ba0f8" providerId="ADAL" clId="{32FAB2B4-D501-4EE0-B77C-FD5EEBFA72B9}" dt="2019-01-02T11:51:10.732" v="2753"/>
          <ac:spMkLst>
            <pc:docMk/>
            <pc:sldMk cId="2607954705" sldId="260"/>
            <ac:spMk id="18" creationId="{87358089-2E54-4747-8D77-434291EB9A73}"/>
          </ac:spMkLst>
        </pc:spChg>
        <pc:spChg chg="add del">
          <ac:chgData name="Kate Butler" userId="48c482c7-585a-4639-94a9-e80fc60ba0f8" providerId="ADAL" clId="{32FAB2B4-D501-4EE0-B77C-FD5EEBFA72B9}" dt="2019-01-02T11:51:10.732" v="2753"/>
          <ac:spMkLst>
            <pc:docMk/>
            <pc:sldMk cId="2607954705" sldId="260"/>
            <ac:spMk id="20" creationId="{F0318841-B257-4D3A-A6E5-309C003E0430}"/>
          </ac:spMkLst>
        </pc:spChg>
        <pc:cxnChg chg="add del">
          <ac:chgData name="Kate Butler" userId="48c482c7-585a-4639-94a9-e80fc60ba0f8" providerId="ADAL" clId="{32FAB2B4-D501-4EE0-B77C-FD5EEBFA72B9}" dt="2019-01-02T11:05:53.414" v="21" actId="26606"/>
          <ac:cxnSpMkLst>
            <pc:docMk/>
            <pc:sldMk cId="2607954705" sldId="260"/>
            <ac:cxnSpMk id="10" creationId="{21FCCE20-1E4F-44FF-87B4-379D391A2D12}"/>
          </ac:cxnSpMkLst>
        </pc:cxnChg>
      </pc:sldChg>
      <pc:sldChg chg="addSp delSp modSp add mod ord modTransition setBg modAnim addCm delCm modNotesTx">
        <pc:chgData name="Kate Butler" userId="48c482c7-585a-4639-94a9-e80fc60ba0f8" providerId="ADAL" clId="{32FAB2B4-D501-4EE0-B77C-FD5EEBFA72B9}" dt="2019-01-08T23:12:42.297" v="41427" actId="20577"/>
        <pc:sldMkLst>
          <pc:docMk/>
          <pc:sldMk cId="1403801847" sldId="261"/>
        </pc:sldMkLst>
        <pc:spChg chg="del">
          <ac:chgData name="Kate Butler" userId="48c482c7-585a-4639-94a9-e80fc60ba0f8" providerId="ADAL" clId="{32FAB2B4-D501-4EE0-B77C-FD5EEBFA72B9}" dt="2019-01-02T11:06:51.109" v="24"/>
          <ac:spMkLst>
            <pc:docMk/>
            <pc:sldMk cId="1403801847" sldId="261"/>
            <ac:spMk id="2" creationId="{3DEC4CE7-7103-4281-89E0-F3F162394E23}"/>
          </ac:spMkLst>
        </pc:spChg>
        <pc:spChg chg="del">
          <ac:chgData name="Kate Butler" userId="48c482c7-585a-4639-94a9-e80fc60ba0f8" providerId="ADAL" clId="{32FAB2B4-D501-4EE0-B77C-FD5EEBFA72B9}" dt="2019-01-02T11:06:51.109" v="24"/>
          <ac:spMkLst>
            <pc:docMk/>
            <pc:sldMk cId="1403801847" sldId="261"/>
            <ac:spMk id="3" creationId="{EB36E374-56FF-4C9E-83EE-12B49D992B95}"/>
          </ac:spMkLst>
        </pc:spChg>
        <pc:spChg chg="add del mod">
          <ac:chgData name="Kate Butler" userId="48c482c7-585a-4639-94a9-e80fc60ba0f8" providerId="ADAL" clId="{32FAB2B4-D501-4EE0-B77C-FD5EEBFA72B9}" dt="2019-01-02T11:07:05.305" v="27"/>
          <ac:spMkLst>
            <pc:docMk/>
            <pc:sldMk cId="1403801847" sldId="261"/>
            <ac:spMk id="4" creationId="{89529498-7633-4F6A-8EFC-11ABF4BE5E07}"/>
          </ac:spMkLst>
        </pc:spChg>
        <pc:spChg chg="add mod">
          <ac:chgData name="Kate Butler" userId="48c482c7-585a-4639-94a9-e80fc60ba0f8" providerId="ADAL" clId="{32FAB2B4-D501-4EE0-B77C-FD5EEBFA72B9}" dt="2019-01-04T17:09:26.881" v="16178" actId="207"/>
          <ac:spMkLst>
            <pc:docMk/>
            <pc:sldMk cId="1403801847" sldId="261"/>
            <ac:spMk id="5" creationId="{D301DB6B-6F57-4040-A150-D0FC6414ED9F}"/>
          </ac:spMkLst>
        </pc:spChg>
        <pc:spChg chg="add del mod">
          <ac:chgData name="Kate Butler" userId="48c482c7-585a-4639-94a9-e80fc60ba0f8" providerId="ADAL" clId="{32FAB2B4-D501-4EE0-B77C-FD5EEBFA72B9}" dt="2019-01-02T11:25:09.081" v="1486" actId="26606"/>
          <ac:spMkLst>
            <pc:docMk/>
            <pc:sldMk cId="1403801847" sldId="261"/>
            <ac:spMk id="6" creationId="{E6909490-232E-4D5E-A0C7-928B4D6EE64F}"/>
          </ac:spMkLst>
        </pc:spChg>
        <pc:spChg chg="add del">
          <ac:chgData name="Kate Butler" userId="48c482c7-585a-4639-94a9-e80fc60ba0f8" providerId="ADAL" clId="{32FAB2B4-D501-4EE0-B77C-FD5EEBFA72B9}" dt="2019-01-03T00:25:36.914" v="12649" actId="26606"/>
          <ac:spMkLst>
            <pc:docMk/>
            <pc:sldMk cId="1403801847" sldId="261"/>
            <ac:spMk id="13" creationId="{619B3503-D505-49AA-97C1-B299D58DB436}"/>
          </ac:spMkLst>
        </pc:spChg>
        <pc:spChg chg="add del">
          <ac:chgData name="Kate Butler" userId="48c482c7-585a-4639-94a9-e80fc60ba0f8" providerId="ADAL" clId="{32FAB2B4-D501-4EE0-B77C-FD5EEBFA72B9}" dt="2019-01-03T00:25:36.914" v="12649" actId="26606"/>
          <ac:spMkLst>
            <pc:docMk/>
            <pc:sldMk cId="1403801847" sldId="261"/>
            <ac:spMk id="15" creationId="{E39A2319-946A-4C65-9B7C-1F86E9B1B57C}"/>
          </ac:spMkLst>
        </pc:spChg>
        <pc:graphicFrameChg chg="add mod modGraphic">
          <ac:chgData name="Kate Butler" userId="48c482c7-585a-4639-94a9-e80fc60ba0f8" providerId="ADAL" clId="{32FAB2B4-D501-4EE0-B77C-FD5EEBFA72B9}" dt="2019-01-08T23:12:42.297" v="41427" actId="20577"/>
          <ac:graphicFrameMkLst>
            <pc:docMk/>
            <pc:sldMk cId="1403801847" sldId="261"/>
            <ac:graphicFrameMk id="8" creationId="{E538D9BD-15B7-4950-A71C-831B126CC276}"/>
          </ac:graphicFrameMkLst>
        </pc:graphicFrameChg>
      </pc:sldChg>
      <pc:sldChg chg="addSp delSp modSp add mod modTransition setBg modNotesTx">
        <pc:chgData name="Kate Butler" userId="48c482c7-585a-4639-94a9-e80fc60ba0f8" providerId="ADAL" clId="{32FAB2B4-D501-4EE0-B77C-FD5EEBFA72B9}" dt="2019-01-06T23:52:41.837" v="39025" actId="20577"/>
        <pc:sldMkLst>
          <pc:docMk/>
          <pc:sldMk cId="3448084136" sldId="262"/>
        </pc:sldMkLst>
        <pc:spChg chg="add mod">
          <ac:chgData name="Kate Butler" userId="48c482c7-585a-4639-94a9-e80fc60ba0f8" providerId="ADAL" clId="{32FAB2B4-D501-4EE0-B77C-FD5EEBFA72B9}" dt="2019-01-05T13:20:38.056" v="26712" actId="14100"/>
          <ac:spMkLst>
            <pc:docMk/>
            <pc:sldMk cId="3448084136" sldId="262"/>
            <ac:spMk id="2" creationId="{B0114277-E4A3-4A5C-BC22-C17B2D11920A}"/>
          </ac:spMkLst>
        </pc:spChg>
        <pc:spChg chg="add mod">
          <ac:chgData name="Kate Butler" userId="48c482c7-585a-4639-94a9-e80fc60ba0f8" providerId="ADAL" clId="{32FAB2B4-D501-4EE0-B77C-FD5EEBFA72B9}" dt="2019-01-06T19:35:46.236" v="39024" actId="27636"/>
          <ac:spMkLst>
            <pc:docMk/>
            <pc:sldMk cId="3448084136" sldId="262"/>
            <ac:spMk id="3" creationId="{1D04012D-F646-4926-8DA9-EBED5282949D}"/>
          </ac:spMkLst>
        </pc:spChg>
        <pc:cxnChg chg="add del">
          <ac:chgData name="Kate Butler" userId="48c482c7-585a-4639-94a9-e80fc60ba0f8" providerId="ADAL" clId="{32FAB2B4-D501-4EE0-B77C-FD5EEBFA72B9}" dt="2019-01-05T13:19:47.491" v="26709" actId="26606"/>
          <ac:cxnSpMkLst>
            <pc:docMk/>
            <pc:sldMk cId="3448084136" sldId="262"/>
            <ac:cxnSpMk id="8" creationId="{21FCCE20-1E4F-44FF-87B4-379D391A2D12}"/>
          </ac:cxnSpMkLst>
        </pc:cxnChg>
      </pc:sldChg>
      <pc:sldChg chg="addSp delSp modSp add ord modTransition setBg modNotesTx">
        <pc:chgData name="Kate Butler" userId="48c482c7-585a-4639-94a9-e80fc60ba0f8" providerId="ADAL" clId="{32FAB2B4-D501-4EE0-B77C-FD5EEBFA72B9}" dt="2019-01-05T19:16:04.425" v="28446"/>
        <pc:sldMkLst>
          <pc:docMk/>
          <pc:sldMk cId="17242928" sldId="263"/>
        </pc:sldMkLst>
        <pc:spChg chg="mod">
          <ac:chgData name="Kate Butler" userId="48c482c7-585a-4639-94a9-e80fc60ba0f8" providerId="ADAL" clId="{32FAB2B4-D501-4EE0-B77C-FD5EEBFA72B9}" dt="2019-01-04T17:04:50.971" v="16146" actId="207"/>
          <ac:spMkLst>
            <pc:docMk/>
            <pc:sldMk cId="17242928" sldId="263"/>
            <ac:spMk id="2" creationId="{E2FB7D54-786C-41D8-BE21-2B9414D45C91}"/>
          </ac:spMkLst>
        </pc:spChg>
        <pc:spChg chg="del">
          <ac:chgData name="Kate Butler" userId="48c482c7-585a-4639-94a9-e80fc60ba0f8" providerId="ADAL" clId="{32FAB2B4-D501-4EE0-B77C-FD5EEBFA72B9}" dt="2019-01-02T11:42:14.342" v="2290"/>
          <ac:spMkLst>
            <pc:docMk/>
            <pc:sldMk cId="17242928" sldId="263"/>
            <ac:spMk id="3" creationId="{86B0304F-8B2C-427C-B38D-34929FBD7F57}"/>
          </ac:spMkLst>
        </pc:spChg>
        <pc:spChg chg="add mod">
          <ac:chgData name="Kate Butler" userId="48c482c7-585a-4639-94a9-e80fc60ba0f8" providerId="ADAL" clId="{32FAB2B4-D501-4EE0-B77C-FD5EEBFA72B9}" dt="2019-01-04T17:05:00.673" v="16148" actId="207"/>
          <ac:spMkLst>
            <pc:docMk/>
            <pc:sldMk cId="17242928" sldId="263"/>
            <ac:spMk id="4" creationId="{FDA934F2-FE28-4C9B-9317-370A4047FEC6}"/>
          </ac:spMkLst>
        </pc:spChg>
      </pc:sldChg>
      <pc:sldChg chg="addSp delSp modSp add mod setBg">
        <pc:chgData name="Kate Butler" userId="48c482c7-585a-4639-94a9-e80fc60ba0f8" providerId="ADAL" clId="{32FAB2B4-D501-4EE0-B77C-FD5EEBFA72B9}" dt="2019-01-05T18:55:26.880" v="27708" actId="255"/>
        <pc:sldMkLst>
          <pc:docMk/>
          <pc:sldMk cId="829222839" sldId="264"/>
        </pc:sldMkLst>
        <pc:spChg chg="add mod">
          <ac:chgData name="Kate Butler" userId="48c482c7-585a-4639-94a9-e80fc60ba0f8" providerId="ADAL" clId="{32FAB2B4-D501-4EE0-B77C-FD5EEBFA72B9}" dt="2019-01-05T18:55:26.880" v="27708" actId="255"/>
          <ac:spMkLst>
            <pc:docMk/>
            <pc:sldMk cId="829222839" sldId="264"/>
            <ac:spMk id="2" creationId="{2799CF82-37F9-4609-BE80-26A622F98EFF}"/>
          </ac:spMkLst>
        </pc:spChg>
        <pc:spChg chg="add del mod">
          <ac:chgData name="Kate Butler" userId="48c482c7-585a-4639-94a9-e80fc60ba0f8" providerId="ADAL" clId="{32FAB2B4-D501-4EE0-B77C-FD5EEBFA72B9}" dt="2019-01-02T12:14:52.283" v="4080" actId="26606"/>
          <ac:spMkLst>
            <pc:docMk/>
            <pc:sldMk cId="829222839" sldId="264"/>
            <ac:spMk id="3" creationId="{890FA778-44C2-42B1-BF90-305DCBF375BD}"/>
          </ac:spMkLst>
        </pc:spChg>
        <pc:spChg chg="add del">
          <ac:chgData name="Kate Butler" userId="48c482c7-585a-4639-94a9-e80fc60ba0f8" providerId="ADAL" clId="{32FAB2B4-D501-4EE0-B77C-FD5EEBFA72B9}" dt="2019-01-02T12:14:57.629" v="4081" actId="26606"/>
          <ac:spMkLst>
            <pc:docMk/>
            <pc:sldMk cId="829222839" sldId="264"/>
            <ac:spMk id="10" creationId="{619B3503-D505-49AA-97C1-B299D58DB436}"/>
          </ac:spMkLst>
        </pc:spChg>
        <pc:spChg chg="add del">
          <ac:chgData name="Kate Butler" userId="48c482c7-585a-4639-94a9-e80fc60ba0f8" providerId="ADAL" clId="{32FAB2B4-D501-4EE0-B77C-FD5EEBFA72B9}" dt="2019-01-02T12:14:57.629" v="4081" actId="26606"/>
          <ac:spMkLst>
            <pc:docMk/>
            <pc:sldMk cId="829222839" sldId="264"/>
            <ac:spMk id="12" creationId="{E39A2319-946A-4C65-9B7C-1F86E9B1B57C}"/>
          </ac:spMkLst>
        </pc:spChg>
        <pc:spChg chg="add del">
          <ac:chgData name="Kate Butler" userId="48c482c7-585a-4639-94a9-e80fc60ba0f8" providerId="ADAL" clId="{32FAB2B4-D501-4EE0-B77C-FD5EEBFA72B9}" dt="2019-01-02T12:16:31.831" v="4105" actId="26606"/>
          <ac:spMkLst>
            <pc:docMk/>
            <pc:sldMk cId="829222839" sldId="264"/>
            <ac:spMk id="17" creationId="{BA2ED4A3-DC65-45F3-978E-FB4AFCD2371E}"/>
          </ac:spMkLst>
        </pc:spChg>
        <pc:spChg chg="add del">
          <ac:chgData name="Kate Butler" userId="48c482c7-585a-4639-94a9-e80fc60ba0f8" providerId="ADAL" clId="{32FAB2B4-D501-4EE0-B77C-FD5EEBFA72B9}" dt="2019-01-02T12:16:31.831" v="4105" actId="26606"/>
          <ac:spMkLst>
            <pc:docMk/>
            <pc:sldMk cId="829222839" sldId="264"/>
            <ac:spMk id="19" creationId="{D4ACDFF9-6F4F-44AB-88A8-B2C9E674D3B3}"/>
          </ac:spMkLst>
        </pc:spChg>
        <pc:spChg chg="add del">
          <ac:chgData name="Kate Butler" userId="48c482c7-585a-4639-94a9-e80fc60ba0f8" providerId="ADAL" clId="{32FAB2B4-D501-4EE0-B77C-FD5EEBFA72B9}" dt="2019-01-02T15:06:02.999" v="6987" actId="26606"/>
          <ac:spMkLst>
            <pc:docMk/>
            <pc:sldMk cId="829222839" sldId="264"/>
            <ac:spMk id="24" creationId="{BA2ED4A3-DC65-45F3-978E-FB4AFCD2371E}"/>
          </ac:spMkLst>
        </pc:spChg>
        <pc:spChg chg="add del">
          <ac:chgData name="Kate Butler" userId="48c482c7-585a-4639-94a9-e80fc60ba0f8" providerId="ADAL" clId="{32FAB2B4-D501-4EE0-B77C-FD5EEBFA72B9}" dt="2019-01-02T15:06:02.999" v="6987" actId="26606"/>
          <ac:spMkLst>
            <pc:docMk/>
            <pc:sldMk cId="829222839" sldId="264"/>
            <ac:spMk id="26" creationId="{D4ACDFF9-6F4F-44AB-88A8-B2C9E674D3B3}"/>
          </ac:spMkLst>
        </pc:spChg>
        <pc:spChg chg="add del">
          <ac:chgData name="Kate Butler" userId="48c482c7-585a-4639-94a9-e80fc60ba0f8" providerId="ADAL" clId="{32FAB2B4-D501-4EE0-B77C-FD5EEBFA72B9}" dt="2019-01-02T15:06:02.920" v="6986" actId="26606"/>
          <ac:spMkLst>
            <pc:docMk/>
            <pc:sldMk cId="829222839" sldId="264"/>
            <ac:spMk id="31" creationId="{619B3503-D505-49AA-97C1-B299D58DB436}"/>
          </ac:spMkLst>
        </pc:spChg>
        <pc:spChg chg="add del">
          <ac:chgData name="Kate Butler" userId="48c482c7-585a-4639-94a9-e80fc60ba0f8" providerId="ADAL" clId="{32FAB2B4-D501-4EE0-B77C-FD5EEBFA72B9}" dt="2019-01-02T15:06:02.920" v="6986" actId="26606"/>
          <ac:spMkLst>
            <pc:docMk/>
            <pc:sldMk cId="829222839" sldId="264"/>
            <ac:spMk id="33" creationId="{E39A2319-946A-4C65-9B7C-1F86E9B1B57C}"/>
          </ac:spMkLst>
        </pc:spChg>
        <pc:spChg chg="add del">
          <ac:chgData name="Kate Butler" userId="48c482c7-585a-4639-94a9-e80fc60ba0f8" providerId="ADAL" clId="{32FAB2B4-D501-4EE0-B77C-FD5EEBFA72B9}" dt="2019-01-05T18:52:04.188" v="27693" actId="26606"/>
          <ac:spMkLst>
            <pc:docMk/>
            <pc:sldMk cId="829222839" sldId="264"/>
            <ac:spMk id="35" creationId="{BA2ED4A3-DC65-45F3-978E-FB4AFCD2371E}"/>
          </ac:spMkLst>
        </pc:spChg>
        <pc:spChg chg="add del">
          <ac:chgData name="Kate Butler" userId="48c482c7-585a-4639-94a9-e80fc60ba0f8" providerId="ADAL" clId="{32FAB2B4-D501-4EE0-B77C-FD5EEBFA72B9}" dt="2019-01-05T18:52:04.188" v="27693" actId="26606"/>
          <ac:spMkLst>
            <pc:docMk/>
            <pc:sldMk cId="829222839" sldId="264"/>
            <ac:spMk id="36" creationId="{D4ACDFF9-6F4F-44AB-88A8-B2C9E674D3B3}"/>
          </ac:spMkLst>
        </pc:spChg>
        <pc:spChg chg="add">
          <ac:chgData name="Kate Butler" userId="48c482c7-585a-4639-94a9-e80fc60ba0f8" providerId="ADAL" clId="{32FAB2B4-D501-4EE0-B77C-FD5EEBFA72B9}" dt="2019-01-05T18:52:04.188" v="27693" actId="26606"/>
          <ac:spMkLst>
            <pc:docMk/>
            <pc:sldMk cId="829222839" sldId="264"/>
            <ac:spMk id="41" creationId="{619B3503-D505-49AA-97C1-B299D58DB436}"/>
          </ac:spMkLst>
        </pc:spChg>
        <pc:spChg chg="add">
          <ac:chgData name="Kate Butler" userId="48c482c7-585a-4639-94a9-e80fc60ba0f8" providerId="ADAL" clId="{32FAB2B4-D501-4EE0-B77C-FD5EEBFA72B9}" dt="2019-01-05T18:52:04.188" v="27693" actId="26606"/>
          <ac:spMkLst>
            <pc:docMk/>
            <pc:sldMk cId="829222839" sldId="264"/>
            <ac:spMk id="43" creationId="{E39A2319-946A-4C65-9B7C-1F86E9B1B57C}"/>
          </ac:spMkLst>
        </pc:spChg>
        <pc:graphicFrameChg chg="add del mod modGraphic">
          <ac:chgData name="Kate Butler" userId="48c482c7-585a-4639-94a9-e80fc60ba0f8" providerId="ADAL" clId="{32FAB2B4-D501-4EE0-B77C-FD5EEBFA72B9}" dt="2019-01-05T18:53:49.677" v="27706" actId="14100"/>
          <ac:graphicFrameMkLst>
            <pc:docMk/>
            <pc:sldMk cId="829222839" sldId="264"/>
            <ac:graphicFrameMk id="5" creationId="{C8420042-7B85-44A8-96BD-8A43E2527D99}"/>
          </ac:graphicFrameMkLst>
        </pc:graphicFrameChg>
        <pc:cxnChg chg="add del">
          <ac:chgData name="Kate Butler" userId="48c482c7-585a-4639-94a9-e80fc60ba0f8" providerId="ADAL" clId="{32FAB2B4-D501-4EE0-B77C-FD5EEBFA72B9}" dt="2019-01-02T12:14:22.964" v="4073" actId="26606"/>
          <ac:cxnSpMkLst>
            <pc:docMk/>
            <pc:sldMk cId="829222839" sldId="264"/>
            <ac:cxnSpMk id="8" creationId="{21FCCE20-1E4F-44FF-87B4-379D391A2D12}"/>
          </ac:cxnSpMkLst>
        </pc:cxnChg>
      </pc:sldChg>
      <pc:sldChg chg="addSp delSp modSp add mod setBg modNotesTx">
        <pc:chgData name="Kate Butler" userId="48c482c7-585a-4639-94a9-e80fc60ba0f8" providerId="ADAL" clId="{32FAB2B4-D501-4EE0-B77C-FD5EEBFA72B9}" dt="2019-01-09T00:42:13.700" v="42896" actId="1076"/>
        <pc:sldMkLst>
          <pc:docMk/>
          <pc:sldMk cId="467098890" sldId="265"/>
        </pc:sldMkLst>
        <pc:spChg chg="add del mod">
          <ac:chgData name="Kate Butler" userId="48c482c7-585a-4639-94a9-e80fc60ba0f8" providerId="ADAL" clId="{32FAB2B4-D501-4EE0-B77C-FD5EEBFA72B9}" dt="2019-01-04T16:57:52.252" v="15987"/>
          <ac:spMkLst>
            <pc:docMk/>
            <pc:sldMk cId="467098890" sldId="265"/>
            <ac:spMk id="2" creationId="{11783BC1-5679-4599-A6EC-F7D62B537C9B}"/>
          </ac:spMkLst>
        </pc:spChg>
        <pc:spChg chg="del">
          <ac:chgData name="Kate Butler" userId="48c482c7-585a-4639-94a9-e80fc60ba0f8" providerId="ADAL" clId="{32FAB2B4-D501-4EE0-B77C-FD5EEBFA72B9}" dt="2019-01-02T12:18:55.992" v="4126"/>
          <ac:spMkLst>
            <pc:docMk/>
            <pc:sldMk cId="467098890" sldId="265"/>
            <ac:spMk id="2" creationId="{7E0AA372-9054-40E7-967D-CFFEB5F48849}"/>
          </ac:spMkLst>
        </pc:spChg>
        <pc:spChg chg="add mod">
          <ac:chgData name="Kate Butler" userId="48c482c7-585a-4639-94a9-e80fc60ba0f8" providerId="ADAL" clId="{32FAB2B4-D501-4EE0-B77C-FD5EEBFA72B9}" dt="2019-01-09T00:42:13.700" v="42896" actId="1076"/>
          <ac:spMkLst>
            <pc:docMk/>
            <pc:sldMk cId="467098890" sldId="265"/>
            <ac:spMk id="3" creationId="{4B85E21C-678A-49DE-AE1E-5E576FBB7D1E}"/>
          </ac:spMkLst>
        </pc:spChg>
        <pc:spChg chg="del">
          <ac:chgData name="Kate Butler" userId="48c482c7-585a-4639-94a9-e80fc60ba0f8" providerId="ADAL" clId="{32FAB2B4-D501-4EE0-B77C-FD5EEBFA72B9}" dt="2019-01-02T12:18:55.992" v="4126"/>
          <ac:spMkLst>
            <pc:docMk/>
            <pc:sldMk cId="467098890" sldId="265"/>
            <ac:spMk id="3" creationId="{A5967472-5F68-41A5-A663-EA659FB317AE}"/>
          </ac:spMkLst>
        </pc:spChg>
        <pc:spChg chg="add mod">
          <ac:chgData name="Kate Butler" userId="48c482c7-585a-4639-94a9-e80fc60ba0f8" providerId="ADAL" clId="{32FAB2B4-D501-4EE0-B77C-FD5EEBFA72B9}" dt="2019-01-09T00:32:16.420" v="42876" actId="121"/>
          <ac:spMkLst>
            <pc:docMk/>
            <pc:sldMk cId="467098890" sldId="265"/>
            <ac:spMk id="4" creationId="{126B620D-4A4C-4113-A877-3BDF81675A4C}"/>
          </ac:spMkLst>
        </pc:spChg>
        <pc:spChg chg="add mod">
          <ac:chgData name="Kate Butler" userId="48c482c7-585a-4639-94a9-e80fc60ba0f8" providerId="ADAL" clId="{32FAB2B4-D501-4EE0-B77C-FD5EEBFA72B9}" dt="2019-01-09T00:32:34.549" v="42878" actId="14100"/>
          <ac:spMkLst>
            <pc:docMk/>
            <pc:sldMk cId="467098890" sldId="265"/>
            <ac:spMk id="5" creationId="{94D22F57-13CB-45E3-BD36-84C97ED9AC43}"/>
          </ac:spMkLst>
        </pc:spChg>
        <pc:spChg chg="add">
          <ac:chgData name="Kate Butler" userId="48c482c7-585a-4639-94a9-e80fc60ba0f8" providerId="ADAL" clId="{32FAB2B4-D501-4EE0-B77C-FD5EEBFA72B9}" dt="2019-01-03T00:59:47.941" v="13059" actId="26606"/>
          <ac:spMkLst>
            <pc:docMk/>
            <pc:sldMk cId="467098890" sldId="265"/>
            <ac:spMk id="10" creationId="{87358089-2E54-4747-8D77-434291EB9A73}"/>
          </ac:spMkLst>
        </pc:spChg>
        <pc:spChg chg="add">
          <ac:chgData name="Kate Butler" userId="48c482c7-585a-4639-94a9-e80fc60ba0f8" providerId="ADAL" clId="{32FAB2B4-D501-4EE0-B77C-FD5EEBFA72B9}" dt="2019-01-03T00:59:47.941" v="13059" actId="26606"/>
          <ac:spMkLst>
            <pc:docMk/>
            <pc:sldMk cId="467098890" sldId="265"/>
            <ac:spMk id="12" creationId="{F0318841-B257-4D3A-A6E5-309C003E0430}"/>
          </ac:spMkLst>
        </pc:spChg>
      </pc:sldChg>
      <pc:sldChg chg="addSp delSp modSp add modNotesTx">
        <pc:chgData name="Kate Butler" userId="48c482c7-585a-4639-94a9-e80fc60ba0f8" providerId="ADAL" clId="{32FAB2B4-D501-4EE0-B77C-FD5EEBFA72B9}" dt="2019-01-02T12:53:20.768" v="4848" actId="14100"/>
        <pc:sldMkLst>
          <pc:docMk/>
          <pc:sldMk cId="2045314906" sldId="266"/>
        </pc:sldMkLst>
        <pc:spChg chg="del">
          <ac:chgData name="Kate Butler" userId="48c482c7-585a-4639-94a9-e80fc60ba0f8" providerId="ADAL" clId="{32FAB2B4-D501-4EE0-B77C-FD5EEBFA72B9}" dt="2019-01-02T12:46:53.255" v="4719"/>
          <ac:spMkLst>
            <pc:docMk/>
            <pc:sldMk cId="2045314906" sldId="266"/>
            <ac:spMk id="2" creationId="{86DB0D75-4521-4CDC-82B9-1150C016DC7E}"/>
          </ac:spMkLst>
        </pc:spChg>
        <pc:spChg chg="del">
          <ac:chgData name="Kate Butler" userId="48c482c7-585a-4639-94a9-e80fc60ba0f8" providerId="ADAL" clId="{32FAB2B4-D501-4EE0-B77C-FD5EEBFA72B9}" dt="2019-01-02T12:46:53.255" v="4719"/>
          <ac:spMkLst>
            <pc:docMk/>
            <pc:sldMk cId="2045314906" sldId="266"/>
            <ac:spMk id="3" creationId="{A21CEFF9-540C-405E-85ED-F2317FFD02D4}"/>
          </ac:spMkLst>
        </pc:spChg>
        <pc:spChg chg="add mod">
          <ac:chgData name="Kate Butler" userId="48c482c7-585a-4639-94a9-e80fc60ba0f8" providerId="ADAL" clId="{32FAB2B4-D501-4EE0-B77C-FD5EEBFA72B9}" dt="2019-01-02T12:53:02.466" v="4843" actId="14100"/>
          <ac:spMkLst>
            <pc:docMk/>
            <pc:sldMk cId="2045314906" sldId="266"/>
            <ac:spMk id="4" creationId="{7118D4C6-6E33-4D04-8C69-F53B9EEF252C}"/>
          </ac:spMkLst>
        </pc:spChg>
        <pc:spChg chg="add mod">
          <ac:chgData name="Kate Butler" userId="48c482c7-585a-4639-94a9-e80fc60ba0f8" providerId="ADAL" clId="{32FAB2B4-D501-4EE0-B77C-FD5EEBFA72B9}" dt="2019-01-02T12:47:29.589" v="4741" actId="20577"/>
          <ac:spMkLst>
            <pc:docMk/>
            <pc:sldMk cId="2045314906" sldId="266"/>
            <ac:spMk id="5" creationId="{56CD0423-3D37-4287-9164-331B5B4B2016}"/>
          </ac:spMkLst>
        </pc:spChg>
        <pc:spChg chg="add mod">
          <ac:chgData name="Kate Butler" userId="48c482c7-585a-4639-94a9-e80fc60ba0f8" providerId="ADAL" clId="{32FAB2B4-D501-4EE0-B77C-FD5EEBFA72B9}" dt="2019-01-02T12:53:20.768" v="4848" actId="14100"/>
          <ac:spMkLst>
            <pc:docMk/>
            <pc:sldMk cId="2045314906" sldId="266"/>
            <ac:spMk id="6" creationId="{881ED28E-3085-468D-9D52-A4F7EEE01422}"/>
          </ac:spMkLst>
        </pc:spChg>
      </pc:sldChg>
      <pc:sldChg chg="modSp add ord">
        <pc:chgData name="Kate Butler" userId="48c482c7-585a-4639-94a9-e80fc60ba0f8" providerId="ADAL" clId="{32FAB2B4-D501-4EE0-B77C-FD5EEBFA72B9}" dt="2019-01-03T01:01:42.213" v="13067"/>
        <pc:sldMkLst>
          <pc:docMk/>
          <pc:sldMk cId="3650164886" sldId="267"/>
        </pc:sldMkLst>
        <pc:spChg chg="mod">
          <ac:chgData name="Kate Butler" userId="48c482c7-585a-4639-94a9-e80fc60ba0f8" providerId="ADAL" clId="{32FAB2B4-D501-4EE0-B77C-FD5EEBFA72B9}" dt="2019-01-02T13:02:52.184" v="4997" actId="20577"/>
          <ac:spMkLst>
            <pc:docMk/>
            <pc:sldMk cId="3650164886" sldId="267"/>
            <ac:spMk id="2" creationId="{3AECB349-DEE3-409C-ABA6-06899341B8F1}"/>
          </ac:spMkLst>
        </pc:spChg>
        <pc:spChg chg="mod">
          <ac:chgData name="Kate Butler" userId="48c482c7-585a-4639-94a9-e80fc60ba0f8" providerId="ADAL" clId="{32FAB2B4-D501-4EE0-B77C-FD5EEBFA72B9}" dt="2019-01-02T13:03:54.512" v="5033" actId="20577"/>
          <ac:spMkLst>
            <pc:docMk/>
            <pc:sldMk cId="3650164886" sldId="267"/>
            <ac:spMk id="3" creationId="{CEFB14FE-0E58-44D2-B82C-1DEC18ABFD1F}"/>
          </ac:spMkLst>
        </pc:spChg>
      </pc:sldChg>
      <pc:sldChg chg="modSp add">
        <pc:chgData name="Kate Butler" userId="48c482c7-585a-4639-94a9-e80fc60ba0f8" providerId="ADAL" clId="{32FAB2B4-D501-4EE0-B77C-FD5EEBFA72B9}" dt="2019-01-02T13:06:21.797" v="5091" actId="20577"/>
        <pc:sldMkLst>
          <pc:docMk/>
          <pc:sldMk cId="1057274046" sldId="268"/>
        </pc:sldMkLst>
        <pc:spChg chg="mod">
          <ac:chgData name="Kate Butler" userId="48c482c7-585a-4639-94a9-e80fc60ba0f8" providerId="ADAL" clId="{32FAB2B4-D501-4EE0-B77C-FD5EEBFA72B9}" dt="2019-01-02T13:05:37.509" v="5066" actId="14100"/>
          <ac:spMkLst>
            <pc:docMk/>
            <pc:sldMk cId="1057274046" sldId="268"/>
            <ac:spMk id="2" creationId="{0C211646-148E-45AE-BD41-B9CB5F4E6513}"/>
          </ac:spMkLst>
        </pc:spChg>
        <pc:spChg chg="mod">
          <ac:chgData name="Kate Butler" userId="48c482c7-585a-4639-94a9-e80fc60ba0f8" providerId="ADAL" clId="{32FAB2B4-D501-4EE0-B77C-FD5EEBFA72B9}" dt="2019-01-02T13:06:21.797" v="5091" actId="20577"/>
          <ac:spMkLst>
            <pc:docMk/>
            <pc:sldMk cId="1057274046" sldId="268"/>
            <ac:spMk id="3" creationId="{9F688BD7-44C7-4F1A-A635-0E52875E82E3}"/>
          </ac:spMkLst>
        </pc:spChg>
      </pc:sldChg>
      <pc:sldChg chg="modSp add">
        <pc:chgData name="Kate Butler" userId="48c482c7-585a-4639-94a9-e80fc60ba0f8" providerId="ADAL" clId="{32FAB2B4-D501-4EE0-B77C-FD5EEBFA72B9}" dt="2019-01-02T15:00:27.727" v="6942" actId="20577"/>
        <pc:sldMkLst>
          <pc:docMk/>
          <pc:sldMk cId="2601668478" sldId="269"/>
        </pc:sldMkLst>
        <pc:spChg chg="mod">
          <ac:chgData name="Kate Butler" userId="48c482c7-585a-4639-94a9-e80fc60ba0f8" providerId="ADAL" clId="{32FAB2B4-D501-4EE0-B77C-FD5EEBFA72B9}" dt="2019-01-02T12:58:49.574" v="4943" actId="20577"/>
          <ac:spMkLst>
            <pc:docMk/>
            <pc:sldMk cId="2601668478" sldId="269"/>
            <ac:spMk id="2" creationId="{F5807CDC-E748-46C7-8776-7A6429D5169D}"/>
          </ac:spMkLst>
        </pc:spChg>
        <pc:spChg chg="mod">
          <ac:chgData name="Kate Butler" userId="48c482c7-585a-4639-94a9-e80fc60ba0f8" providerId="ADAL" clId="{32FAB2B4-D501-4EE0-B77C-FD5EEBFA72B9}" dt="2019-01-02T15:00:27.727" v="6942" actId="20577"/>
          <ac:spMkLst>
            <pc:docMk/>
            <pc:sldMk cId="2601668478" sldId="269"/>
            <ac:spMk id="3" creationId="{85211A3E-A99C-4C12-8AC9-05E79672677E}"/>
          </ac:spMkLst>
        </pc:spChg>
      </pc:sldChg>
      <pc:sldChg chg="modSp add modNotesTx">
        <pc:chgData name="Kate Butler" userId="48c482c7-585a-4639-94a9-e80fc60ba0f8" providerId="ADAL" clId="{32FAB2B4-D501-4EE0-B77C-FD5EEBFA72B9}" dt="2019-01-02T15:01:03.775" v="6949" actId="20577"/>
        <pc:sldMkLst>
          <pc:docMk/>
          <pc:sldMk cId="636480866" sldId="270"/>
        </pc:sldMkLst>
        <pc:spChg chg="mod">
          <ac:chgData name="Kate Butler" userId="48c482c7-585a-4639-94a9-e80fc60ba0f8" providerId="ADAL" clId="{32FAB2B4-D501-4EE0-B77C-FD5EEBFA72B9}" dt="2019-01-02T15:00:59.956" v="6948" actId="313"/>
          <ac:spMkLst>
            <pc:docMk/>
            <pc:sldMk cId="636480866" sldId="270"/>
            <ac:spMk id="2" creationId="{F512552F-8E77-48E0-B5DB-327A1C107EA3}"/>
          </ac:spMkLst>
        </pc:spChg>
        <pc:spChg chg="mod">
          <ac:chgData name="Kate Butler" userId="48c482c7-585a-4639-94a9-e80fc60ba0f8" providerId="ADAL" clId="{32FAB2B4-D501-4EE0-B77C-FD5EEBFA72B9}" dt="2019-01-02T15:01:03.775" v="6949" actId="20577"/>
          <ac:spMkLst>
            <pc:docMk/>
            <pc:sldMk cId="636480866" sldId="270"/>
            <ac:spMk id="3" creationId="{DC54FF78-2199-42A4-B7CE-7942E2D65A8E}"/>
          </ac:spMkLst>
        </pc:spChg>
      </pc:sldChg>
      <pc:sldChg chg="addSp delSp modSp add mod ord setBg setClrOvrMap">
        <pc:chgData name="Kate Butler" userId="48c482c7-585a-4639-94a9-e80fc60ba0f8" providerId="ADAL" clId="{32FAB2B4-D501-4EE0-B77C-FD5EEBFA72B9}" dt="2019-01-09T00:50:06.912" v="43019" actId="20577"/>
        <pc:sldMkLst>
          <pc:docMk/>
          <pc:sldMk cId="3469533412" sldId="271"/>
        </pc:sldMkLst>
        <pc:spChg chg="mod">
          <ac:chgData name="Kate Butler" userId="48c482c7-585a-4639-94a9-e80fc60ba0f8" providerId="ADAL" clId="{32FAB2B4-D501-4EE0-B77C-FD5EEBFA72B9}" dt="2019-01-09T00:26:55.420" v="42801" actId="26606"/>
          <ac:spMkLst>
            <pc:docMk/>
            <pc:sldMk cId="3469533412" sldId="271"/>
            <ac:spMk id="2" creationId="{567FDCBF-2690-47F4-8685-A20C3505A1E7}"/>
          </ac:spMkLst>
        </pc:spChg>
        <pc:spChg chg="mod ord">
          <ac:chgData name="Kate Butler" userId="48c482c7-585a-4639-94a9-e80fc60ba0f8" providerId="ADAL" clId="{32FAB2B4-D501-4EE0-B77C-FD5EEBFA72B9}" dt="2019-01-09T00:50:06.912" v="43019" actId="20577"/>
          <ac:spMkLst>
            <pc:docMk/>
            <pc:sldMk cId="3469533412" sldId="271"/>
            <ac:spMk id="3" creationId="{55E38C88-E240-4790-94F4-A0BDB8CFDEB0}"/>
          </ac:spMkLst>
        </pc:spChg>
        <pc:spChg chg="add">
          <ac:chgData name="Kate Butler" userId="48c482c7-585a-4639-94a9-e80fc60ba0f8" providerId="ADAL" clId="{32FAB2B4-D501-4EE0-B77C-FD5EEBFA72B9}" dt="2019-01-09T00:26:55.420" v="42801" actId="26606"/>
          <ac:spMkLst>
            <pc:docMk/>
            <pc:sldMk cId="3469533412" sldId="271"/>
            <ac:spMk id="10" creationId="{46130003-5222-4875-8738-1217755C7AC3}"/>
          </ac:spMkLst>
        </pc:spChg>
        <pc:spChg chg="add del">
          <ac:chgData name="Kate Butler" userId="48c482c7-585a-4639-94a9-e80fc60ba0f8" providerId="ADAL" clId="{32FAB2B4-D501-4EE0-B77C-FD5EEBFA72B9}" dt="2019-01-09T00:26:25.763" v="42796" actId="26606"/>
          <ac:spMkLst>
            <pc:docMk/>
            <pc:sldMk cId="3469533412" sldId="271"/>
            <ac:spMk id="13" creationId="{15045B1D-AED4-407C-BC82-BF20E4E4FF38}"/>
          </ac:spMkLst>
        </pc:spChg>
        <pc:spChg chg="add">
          <ac:chgData name="Kate Butler" userId="48c482c7-585a-4639-94a9-e80fc60ba0f8" providerId="ADAL" clId="{32FAB2B4-D501-4EE0-B77C-FD5EEBFA72B9}" dt="2019-01-09T00:26:55.420" v="42801" actId="26606"/>
          <ac:spMkLst>
            <pc:docMk/>
            <pc:sldMk cId="3469533412" sldId="271"/>
            <ac:spMk id="15" creationId="{3E388DCC-9257-412E-811D-30F74D4CB7AA}"/>
          </ac:spMkLst>
        </pc:spChg>
        <pc:picChg chg="add mod">
          <ac:chgData name="Kate Butler" userId="48c482c7-585a-4639-94a9-e80fc60ba0f8" providerId="ADAL" clId="{32FAB2B4-D501-4EE0-B77C-FD5EEBFA72B9}" dt="2019-01-09T00:26:55.420" v="42801" actId="26606"/>
          <ac:picMkLst>
            <pc:docMk/>
            <pc:sldMk cId="3469533412" sldId="271"/>
            <ac:picMk id="4" creationId="{35169C02-75A6-4423-A17E-81D2A41DBA4B}"/>
          </ac:picMkLst>
        </pc:picChg>
        <pc:cxnChg chg="add del">
          <ac:chgData name="Kate Butler" userId="48c482c7-585a-4639-94a9-e80fc60ba0f8" providerId="ADAL" clId="{32FAB2B4-D501-4EE0-B77C-FD5EEBFA72B9}" dt="2019-01-09T00:26:55.420" v="42801" actId="26606"/>
          <ac:cxnSpMkLst>
            <pc:docMk/>
            <pc:sldMk cId="3469533412" sldId="271"/>
            <ac:cxnSpMk id="8" creationId="{21FCCE20-1E4F-44FF-87B4-379D391A2D12}"/>
          </ac:cxnSpMkLst>
        </pc:cxnChg>
      </pc:sldChg>
      <pc:sldChg chg="addSp delSp modSp add ord setBg modNotesTx">
        <pc:chgData name="Kate Butler" userId="48c482c7-585a-4639-94a9-e80fc60ba0f8" providerId="ADAL" clId="{32FAB2B4-D501-4EE0-B77C-FD5EEBFA72B9}" dt="2019-01-08T10:12:43.261" v="39337" actId="313"/>
        <pc:sldMkLst>
          <pc:docMk/>
          <pc:sldMk cId="388219780" sldId="272"/>
        </pc:sldMkLst>
        <pc:spChg chg="del">
          <ac:chgData name="Kate Butler" userId="48c482c7-585a-4639-94a9-e80fc60ba0f8" providerId="ADAL" clId="{32FAB2B4-D501-4EE0-B77C-FD5EEBFA72B9}" dt="2019-01-02T13:08:58.242" v="5096"/>
          <ac:spMkLst>
            <pc:docMk/>
            <pc:sldMk cId="388219780" sldId="272"/>
            <ac:spMk id="2" creationId="{80906D88-BDDE-4E53-82C2-BEED2C716F8C}"/>
          </ac:spMkLst>
        </pc:spChg>
        <pc:spChg chg="del">
          <ac:chgData name="Kate Butler" userId="48c482c7-585a-4639-94a9-e80fc60ba0f8" providerId="ADAL" clId="{32FAB2B4-D501-4EE0-B77C-FD5EEBFA72B9}" dt="2019-01-02T13:08:58.242" v="5096"/>
          <ac:spMkLst>
            <pc:docMk/>
            <pc:sldMk cId="388219780" sldId="272"/>
            <ac:spMk id="3" creationId="{01BA7817-4C99-4FCA-B385-14FDA95790FA}"/>
          </ac:spMkLst>
        </pc:spChg>
        <pc:spChg chg="add mod">
          <ac:chgData name="Kate Butler" userId="48c482c7-585a-4639-94a9-e80fc60ba0f8" providerId="ADAL" clId="{32FAB2B4-D501-4EE0-B77C-FD5EEBFA72B9}" dt="2019-01-08T10:10:58.057" v="39228" actId="207"/>
          <ac:spMkLst>
            <pc:docMk/>
            <pc:sldMk cId="388219780" sldId="272"/>
            <ac:spMk id="4" creationId="{B14E9A13-0402-4357-BA66-E8AC8FB30D09}"/>
          </ac:spMkLst>
        </pc:spChg>
        <pc:spChg chg="add mod">
          <ac:chgData name="Kate Butler" userId="48c482c7-585a-4639-94a9-e80fc60ba0f8" providerId="ADAL" clId="{32FAB2B4-D501-4EE0-B77C-FD5EEBFA72B9}" dt="2019-01-05T18:20:17.860" v="27490" actId="14100"/>
          <ac:spMkLst>
            <pc:docMk/>
            <pc:sldMk cId="388219780" sldId="272"/>
            <ac:spMk id="5" creationId="{A27F8309-D98A-49BE-A7B9-6B68CB63AB95}"/>
          </ac:spMkLst>
        </pc:spChg>
      </pc:sldChg>
      <pc:sldChg chg="addSp delSp modSp add mod ord setBg modAnim setClrOvrMap modNotesTx">
        <pc:chgData name="Kate Butler" userId="48c482c7-585a-4639-94a9-e80fc60ba0f8" providerId="ADAL" clId="{32FAB2B4-D501-4EE0-B77C-FD5EEBFA72B9}" dt="2019-01-08T20:20:28.577" v="40911" actId="20577"/>
        <pc:sldMkLst>
          <pc:docMk/>
          <pc:sldMk cId="2234545706" sldId="273"/>
        </pc:sldMkLst>
        <pc:spChg chg="mod">
          <ac:chgData name="Kate Butler" userId="48c482c7-585a-4639-94a9-e80fc60ba0f8" providerId="ADAL" clId="{32FAB2B4-D501-4EE0-B77C-FD5EEBFA72B9}" dt="2019-01-05T18:12:25.655" v="27415" actId="26606"/>
          <ac:spMkLst>
            <pc:docMk/>
            <pc:sldMk cId="2234545706" sldId="273"/>
            <ac:spMk id="2" creationId="{5CC4F9CC-7527-40D0-B3A7-BE8B4B337229}"/>
          </ac:spMkLst>
        </pc:spChg>
        <pc:spChg chg="mod ord">
          <ac:chgData name="Kate Butler" userId="48c482c7-585a-4639-94a9-e80fc60ba0f8" providerId="ADAL" clId="{32FAB2B4-D501-4EE0-B77C-FD5EEBFA72B9}" dt="2019-01-08T10:08:19.696" v="39174" actId="20577"/>
          <ac:spMkLst>
            <pc:docMk/>
            <pc:sldMk cId="2234545706" sldId="273"/>
            <ac:spMk id="3" creationId="{35087ADE-82B9-441E-B855-D23620FD108E}"/>
          </ac:spMkLst>
        </pc:spChg>
        <pc:spChg chg="add mod">
          <ac:chgData name="Kate Butler" userId="48c482c7-585a-4639-94a9-e80fc60ba0f8" providerId="ADAL" clId="{32FAB2B4-D501-4EE0-B77C-FD5EEBFA72B9}" dt="2019-01-05T18:12:25.655" v="27415" actId="26606"/>
          <ac:spMkLst>
            <pc:docMk/>
            <pc:sldMk cId="2234545706" sldId="273"/>
            <ac:spMk id="6" creationId="{BF37C9E3-3B5B-41AD-A688-0E521B8A2F74}"/>
          </ac:spMkLst>
        </pc:spChg>
        <pc:spChg chg="add">
          <ac:chgData name="Kate Butler" userId="48c482c7-585a-4639-94a9-e80fc60ba0f8" providerId="ADAL" clId="{32FAB2B4-D501-4EE0-B77C-FD5EEBFA72B9}" dt="2019-01-05T18:12:25.655" v="27415" actId="26606"/>
          <ac:spMkLst>
            <pc:docMk/>
            <pc:sldMk cId="2234545706" sldId="273"/>
            <ac:spMk id="11" creationId="{46130003-5222-4875-8738-1217755C7AC3}"/>
          </ac:spMkLst>
        </pc:spChg>
        <pc:spChg chg="add">
          <ac:chgData name="Kate Butler" userId="48c482c7-585a-4639-94a9-e80fc60ba0f8" providerId="ADAL" clId="{32FAB2B4-D501-4EE0-B77C-FD5EEBFA72B9}" dt="2019-01-05T18:12:25.655" v="27415" actId="26606"/>
          <ac:spMkLst>
            <pc:docMk/>
            <pc:sldMk cId="2234545706" sldId="273"/>
            <ac:spMk id="13" creationId="{3E388DCC-9257-412E-811D-30F74D4CB7AA}"/>
          </ac:spMkLst>
        </pc:spChg>
        <pc:picChg chg="add mod">
          <ac:chgData name="Kate Butler" userId="48c482c7-585a-4639-94a9-e80fc60ba0f8" providerId="ADAL" clId="{32FAB2B4-D501-4EE0-B77C-FD5EEBFA72B9}" dt="2019-01-05T18:12:25.655" v="27415" actId="26606"/>
          <ac:picMkLst>
            <pc:docMk/>
            <pc:sldMk cId="2234545706" sldId="273"/>
            <ac:picMk id="5" creationId="{66A4EE8C-E612-4E5D-9E6E-673E419CB063}"/>
          </ac:picMkLst>
        </pc:picChg>
        <pc:picChg chg="add del">
          <ac:chgData name="Kate Butler" userId="48c482c7-585a-4639-94a9-e80fc60ba0f8" providerId="ADAL" clId="{32FAB2B4-D501-4EE0-B77C-FD5EEBFA72B9}" dt="2019-01-05T18:11:53.888" v="27411"/>
          <ac:picMkLst>
            <pc:docMk/>
            <pc:sldMk cId="2234545706" sldId="273"/>
            <ac:picMk id="10" creationId="{C04C124A-8BD2-4908-90BC-EC26F2D3FE96}"/>
          </ac:picMkLst>
        </pc:picChg>
        <pc:picChg chg="add del">
          <ac:chgData name="Kate Butler" userId="48c482c7-585a-4639-94a9-e80fc60ba0f8" providerId="ADAL" clId="{32FAB2B4-D501-4EE0-B77C-FD5EEBFA72B9}" dt="2019-01-04T15:46:02.692" v="15150" actId="26606"/>
          <ac:picMkLst>
            <pc:docMk/>
            <pc:sldMk cId="2234545706" sldId="273"/>
            <ac:picMk id="12" creationId="{C791F1F4-6486-4F28-9608-A0AF8B15267D}"/>
          </ac:picMkLst>
        </pc:picChg>
        <pc:cxnChg chg="add del">
          <ac:chgData name="Kate Butler" userId="48c482c7-585a-4639-94a9-e80fc60ba0f8" providerId="ADAL" clId="{32FAB2B4-D501-4EE0-B77C-FD5EEBFA72B9}" dt="2019-01-04T16:28:02.261" v="15554" actId="26606"/>
          <ac:cxnSpMkLst>
            <pc:docMk/>
            <pc:sldMk cId="2234545706" sldId="273"/>
            <ac:cxnSpMk id="8" creationId="{21FCCE20-1E4F-44FF-87B4-379D391A2D12}"/>
          </ac:cxnSpMkLst>
        </pc:cxnChg>
      </pc:sldChg>
      <pc:sldChg chg="addSp delSp modSp add mod ord setBg modAnim setClrOvrMap modNotesTx">
        <pc:chgData name="Kate Butler" userId="48c482c7-585a-4639-94a9-e80fc60ba0f8" providerId="ADAL" clId="{32FAB2B4-D501-4EE0-B77C-FD5EEBFA72B9}" dt="2019-01-08T19:46:34.335" v="40473"/>
        <pc:sldMkLst>
          <pc:docMk/>
          <pc:sldMk cId="4183245847" sldId="275"/>
        </pc:sldMkLst>
        <pc:spChg chg="del">
          <ac:chgData name="Kate Butler" userId="48c482c7-585a-4639-94a9-e80fc60ba0f8" providerId="ADAL" clId="{32FAB2B4-D501-4EE0-B77C-FD5EEBFA72B9}" dt="2019-01-02T15:32:19.918" v="7185"/>
          <ac:spMkLst>
            <pc:docMk/>
            <pc:sldMk cId="4183245847" sldId="275"/>
            <ac:spMk id="2" creationId="{8C66C883-ED0E-4B43-9315-D2F1D98420E2}"/>
          </ac:spMkLst>
        </pc:spChg>
        <pc:spChg chg="del">
          <ac:chgData name="Kate Butler" userId="48c482c7-585a-4639-94a9-e80fc60ba0f8" providerId="ADAL" clId="{32FAB2B4-D501-4EE0-B77C-FD5EEBFA72B9}" dt="2019-01-02T15:32:19.918" v="7185"/>
          <ac:spMkLst>
            <pc:docMk/>
            <pc:sldMk cId="4183245847" sldId="275"/>
            <ac:spMk id="3" creationId="{7D8F9982-2936-4F98-989B-FE205A1C4FC8}"/>
          </ac:spMkLst>
        </pc:spChg>
        <pc:spChg chg="add mod">
          <ac:chgData name="Kate Butler" userId="48c482c7-585a-4639-94a9-e80fc60ba0f8" providerId="ADAL" clId="{32FAB2B4-D501-4EE0-B77C-FD5EEBFA72B9}" dt="2019-01-05T18:12:58.637" v="27418" actId="14100"/>
          <ac:spMkLst>
            <pc:docMk/>
            <pc:sldMk cId="4183245847" sldId="275"/>
            <ac:spMk id="4" creationId="{2CFE5FBE-6F11-445D-9D71-AE1C0A8FF598}"/>
          </ac:spMkLst>
        </pc:spChg>
        <pc:spChg chg="add del mod">
          <ac:chgData name="Kate Butler" userId="48c482c7-585a-4639-94a9-e80fc60ba0f8" providerId="ADAL" clId="{32FAB2B4-D501-4EE0-B77C-FD5EEBFA72B9}" dt="2019-01-04T16:40:45.244" v="15690" actId="26606"/>
          <ac:spMkLst>
            <pc:docMk/>
            <pc:sldMk cId="4183245847" sldId="275"/>
            <ac:spMk id="5" creationId="{51696AC9-80BB-4A01-9008-6AA6F53D11B9}"/>
          </ac:spMkLst>
        </pc:spChg>
        <pc:spChg chg="add del">
          <ac:chgData name="Kate Butler" userId="48c482c7-585a-4639-94a9-e80fc60ba0f8" providerId="ADAL" clId="{32FAB2B4-D501-4EE0-B77C-FD5EEBFA72B9}" dt="2019-01-04T16:40:45.244" v="15690" actId="26606"/>
          <ac:spMkLst>
            <pc:docMk/>
            <pc:sldMk cId="4183245847" sldId="275"/>
            <ac:spMk id="10" creationId="{E47A690B-DE55-4274-B33B-C91FD647EB63}"/>
          </ac:spMkLst>
        </pc:spChg>
        <pc:spChg chg="add del">
          <ac:chgData name="Kate Butler" userId="48c482c7-585a-4639-94a9-e80fc60ba0f8" providerId="ADAL" clId="{32FAB2B4-D501-4EE0-B77C-FD5EEBFA72B9}" dt="2019-01-04T16:40:45.244" v="15690" actId="26606"/>
          <ac:spMkLst>
            <pc:docMk/>
            <pc:sldMk cId="4183245847" sldId="275"/>
            <ac:spMk id="12" creationId="{DC9CD390-6DB5-4AEA-8D13-BC6CEF344F9D}"/>
          </ac:spMkLst>
        </pc:spChg>
        <pc:spChg chg="add del">
          <ac:chgData name="Kate Butler" userId="48c482c7-585a-4639-94a9-e80fc60ba0f8" providerId="ADAL" clId="{32FAB2B4-D501-4EE0-B77C-FD5EEBFA72B9}" dt="2019-01-04T16:40:45.244" v="15690" actId="26606"/>
          <ac:spMkLst>
            <pc:docMk/>
            <pc:sldMk cId="4183245847" sldId="275"/>
            <ac:spMk id="14" creationId="{11FA69C6-0A69-4994-9F32-C4497B8B4CBF}"/>
          </ac:spMkLst>
        </pc:spChg>
        <pc:spChg chg="add del">
          <ac:chgData name="Kate Butler" userId="48c482c7-585a-4639-94a9-e80fc60ba0f8" providerId="ADAL" clId="{32FAB2B4-D501-4EE0-B77C-FD5EEBFA72B9}" dt="2019-01-04T16:40:27.473" v="15687" actId="26606"/>
          <ac:spMkLst>
            <pc:docMk/>
            <pc:sldMk cId="4183245847" sldId="275"/>
            <ac:spMk id="21" creationId="{619B3503-D505-49AA-97C1-B299D58DB436}"/>
          </ac:spMkLst>
        </pc:spChg>
        <pc:spChg chg="add del">
          <ac:chgData name="Kate Butler" userId="48c482c7-585a-4639-94a9-e80fc60ba0f8" providerId="ADAL" clId="{32FAB2B4-D501-4EE0-B77C-FD5EEBFA72B9}" dt="2019-01-04T16:40:27.473" v="15687" actId="26606"/>
          <ac:spMkLst>
            <pc:docMk/>
            <pc:sldMk cId="4183245847" sldId="275"/>
            <ac:spMk id="23" creationId="{E39A2319-946A-4C65-9B7C-1F86E9B1B57C}"/>
          </ac:spMkLst>
        </pc:spChg>
        <pc:spChg chg="add del">
          <ac:chgData name="Kate Butler" userId="48c482c7-585a-4639-94a9-e80fc60ba0f8" providerId="ADAL" clId="{32FAB2B4-D501-4EE0-B77C-FD5EEBFA72B9}" dt="2019-01-04T16:40:45.133" v="15689" actId="26606"/>
          <ac:spMkLst>
            <pc:docMk/>
            <pc:sldMk cId="4183245847" sldId="275"/>
            <ac:spMk id="25" creationId="{748EAD4B-1714-4507-B2D8-1F34FAEB1F03}"/>
          </ac:spMkLst>
        </pc:spChg>
        <pc:spChg chg="add del">
          <ac:chgData name="Kate Butler" userId="48c482c7-585a-4639-94a9-e80fc60ba0f8" providerId="ADAL" clId="{32FAB2B4-D501-4EE0-B77C-FD5EEBFA72B9}" dt="2019-01-04T16:40:45.133" v="15689" actId="26606"/>
          <ac:spMkLst>
            <pc:docMk/>
            <pc:sldMk cId="4183245847" sldId="275"/>
            <ac:spMk id="26" creationId="{B3408590-87D0-4AA3-AFFD-3207C71C52F7}"/>
          </ac:spMkLst>
        </pc:spChg>
        <pc:graphicFrameChg chg="add del">
          <ac:chgData name="Kate Butler" userId="48c482c7-585a-4639-94a9-e80fc60ba0f8" providerId="ADAL" clId="{32FAB2B4-D501-4EE0-B77C-FD5EEBFA72B9}" dt="2019-01-04T16:40:10.675" v="15685" actId="26606"/>
          <ac:graphicFrameMkLst>
            <pc:docMk/>
            <pc:sldMk cId="4183245847" sldId="275"/>
            <ac:graphicFrameMk id="16" creationId="{84C5476D-0ACB-4DF4-B621-C0C27BE1F383}"/>
          </ac:graphicFrameMkLst>
        </pc:graphicFrameChg>
        <pc:graphicFrameChg chg="add del">
          <ac:chgData name="Kate Butler" userId="48c482c7-585a-4639-94a9-e80fc60ba0f8" providerId="ADAL" clId="{32FAB2B4-D501-4EE0-B77C-FD5EEBFA72B9}" dt="2019-01-04T16:40:27.473" v="15687" actId="26606"/>
          <ac:graphicFrameMkLst>
            <pc:docMk/>
            <pc:sldMk cId="4183245847" sldId="275"/>
            <ac:graphicFrameMk id="17" creationId="{AF48E763-52DF-47E8-B788-7B5418FA3C39}"/>
          </ac:graphicFrameMkLst>
        </pc:graphicFrameChg>
        <pc:graphicFrameChg chg="add del">
          <ac:chgData name="Kate Butler" userId="48c482c7-585a-4639-94a9-e80fc60ba0f8" providerId="ADAL" clId="{32FAB2B4-D501-4EE0-B77C-FD5EEBFA72B9}" dt="2019-01-04T16:40:45.133" v="15689" actId="26606"/>
          <ac:graphicFrameMkLst>
            <pc:docMk/>
            <pc:sldMk cId="4183245847" sldId="275"/>
            <ac:graphicFrameMk id="27" creationId="{B5248B2A-EB9B-4DB3-A0A6-C5E95E528C27}"/>
          </ac:graphicFrameMkLst>
        </pc:graphicFrameChg>
        <pc:graphicFrameChg chg="add mod">
          <ac:chgData name="Kate Butler" userId="48c482c7-585a-4639-94a9-e80fc60ba0f8" providerId="ADAL" clId="{32FAB2B4-D501-4EE0-B77C-FD5EEBFA72B9}" dt="2019-01-08T10:22:36.361" v="39798" actId="20577"/>
          <ac:graphicFrameMkLst>
            <pc:docMk/>
            <pc:sldMk cId="4183245847" sldId="275"/>
            <ac:graphicFrameMk id="29" creationId="{84C5476D-0ACB-4DF4-B621-C0C27BE1F383}"/>
          </ac:graphicFrameMkLst>
        </pc:graphicFrameChg>
      </pc:sldChg>
      <pc:sldChg chg="addSp delSp modSp add del mod ord setBg">
        <pc:chgData name="Kate Butler" userId="48c482c7-585a-4639-94a9-e80fc60ba0f8" providerId="ADAL" clId="{32FAB2B4-D501-4EE0-B77C-FD5EEBFA72B9}" dt="2019-01-08T10:17:59.877" v="39677" actId="2696"/>
        <pc:sldMkLst>
          <pc:docMk/>
          <pc:sldMk cId="2902008538" sldId="276"/>
        </pc:sldMkLst>
        <pc:spChg chg="add mod">
          <ac:chgData name="Kate Butler" userId="48c482c7-585a-4639-94a9-e80fc60ba0f8" providerId="ADAL" clId="{32FAB2B4-D501-4EE0-B77C-FD5EEBFA72B9}" dt="2019-01-05T18:12:49.104" v="27417" actId="20577"/>
          <ac:spMkLst>
            <pc:docMk/>
            <pc:sldMk cId="2902008538" sldId="276"/>
            <ac:spMk id="2" creationId="{25CB00B2-B494-44B0-B24F-828249B50808}"/>
          </ac:spMkLst>
        </pc:spChg>
        <pc:spChg chg="del mod">
          <ac:chgData name="Kate Butler" userId="48c482c7-585a-4639-94a9-e80fc60ba0f8" providerId="ADAL" clId="{32FAB2B4-D501-4EE0-B77C-FD5EEBFA72B9}" dt="2019-01-03T00:03:02.061" v="12529" actId="478"/>
          <ac:spMkLst>
            <pc:docMk/>
            <pc:sldMk cId="2902008538" sldId="276"/>
            <ac:spMk id="2" creationId="{605C8271-9360-47BF-A446-1AE1FAB9BCEF}"/>
          </ac:spMkLst>
        </pc:spChg>
        <pc:spChg chg="add del mod ord">
          <ac:chgData name="Kate Butler" userId="48c482c7-585a-4639-94a9-e80fc60ba0f8" providerId="ADAL" clId="{32FAB2B4-D501-4EE0-B77C-FD5EEBFA72B9}" dt="2019-01-03T00:08:45.551" v="12569" actId="26606"/>
          <ac:spMkLst>
            <pc:docMk/>
            <pc:sldMk cId="2902008538" sldId="276"/>
            <ac:spMk id="3" creationId="{CE3EDC6C-378F-470C-98A7-265816B9C0F0}"/>
          </ac:spMkLst>
        </pc:spChg>
        <pc:spChg chg="add del mod">
          <ac:chgData name="Kate Butler" userId="48c482c7-585a-4639-94a9-e80fc60ba0f8" providerId="ADAL" clId="{32FAB2B4-D501-4EE0-B77C-FD5EEBFA72B9}" dt="2019-01-03T00:10:09.098" v="12584" actId="478"/>
          <ac:spMkLst>
            <pc:docMk/>
            <pc:sldMk cId="2902008538" sldId="276"/>
            <ac:spMk id="4" creationId="{2C70554A-8E92-4D9E-8CAE-56567518FAB7}"/>
          </ac:spMkLst>
        </pc:spChg>
        <pc:spChg chg="add mod">
          <ac:chgData name="Kate Butler" userId="48c482c7-585a-4639-94a9-e80fc60ba0f8" providerId="ADAL" clId="{32FAB2B4-D501-4EE0-B77C-FD5EEBFA72B9}" dt="2019-01-06T10:13:26.652" v="28546" actId="20577"/>
          <ac:spMkLst>
            <pc:docMk/>
            <pc:sldMk cId="2902008538" sldId="276"/>
            <ac:spMk id="5" creationId="{33EAF20B-3E75-42E6-B5B9-0BEBAB1C10E6}"/>
          </ac:spMkLst>
        </pc:spChg>
        <pc:spChg chg="add del">
          <ac:chgData name="Kate Butler" userId="48c482c7-585a-4639-94a9-e80fc60ba0f8" providerId="ADAL" clId="{32FAB2B4-D501-4EE0-B77C-FD5EEBFA72B9}" dt="2019-01-03T00:09:58.758" v="12581" actId="26606"/>
          <ac:spMkLst>
            <pc:docMk/>
            <pc:sldMk cId="2902008538" sldId="276"/>
            <ac:spMk id="10" creationId="{BA2ED4A3-DC65-45F3-978E-FB4AFCD2371E}"/>
          </ac:spMkLst>
        </pc:spChg>
        <pc:spChg chg="add del">
          <ac:chgData name="Kate Butler" userId="48c482c7-585a-4639-94a9-e80fc60ba0f8" providerId="ADAL" clId="{32FAB2B4-D501-4EE0-B77C-FD5EEBFA72B9}" dt="2019-01-03T00:07:10.506" v="12556" actId="26606"/>
          <ac:spMkLst>
            <pc:docMk/>
            <pc:sldMk cId="2902008538" sldId="276"/>
            <ac:spMk id="11" creationId="{619B3503-D505-49AA-97C1-B299D58DB436}"/>
          </ac:spMkLst>
        </pc:spChg>
        <pc:spChg chg="add del">
          <ac:chgData name="Kate Butler" userId="48c482c7-585a-4639-94a9-e80fc60ba0f8" providerId="ADAL" clId="{32FAB2B4-D501-4EE0-B77C-FD5EEBFA72B9}" dt="2019-01-03T00:09:58.758" v="12581" actId="26606"/>
          <ac:spMkLst>
            <pc:docMk/>
            <pc:sldMk cId="2902008538" sldId="276"/>
            <ac:spMk id="12" creationId="{D4ACDFF9-6F4F-44AB-88A8-B2C9E674D3B3}"/>
          </ac:spMkLst>
        </pc:spChg>
        <pc:spChg chg="add del">
          <ac:chgData name="Kate Butler" userId="48c482c7-585a-4639-94a9-e80fc60ba0f8" providerId="ADAL" clId="{32FAB2B4-D501-4EE0-B77C-FD5EEBFA72B9}" dt="2019-01-03T00:07:10.506" v="12556" actId="26606"/>
          <ac:spMkLst>
            <pc:docMk/>
            <pc:sldMk cId="2902008538" sldId="276"/>
            <ac:spMk id="13" creationId="{E39A2319-946A-4C65-9B7C-1F86E9B1B57C}"/>
          </ac:spMkLst>
        </pc:spChg>
        <pc:graphicFrameChg chg="add del">
          <ac:chgData name="Kate Butler" userId="48c482c7-585a-4639-94a9-e80fc60ba0f8" providerId="ADAL" clId="{32FAB2B4-D501-4EE0-B77C-FD5EEBFA72B9}" dt="2019-01-03T00:07:10.506" v="12556" actId="26606"/>
          <ac:graphicFrameMkLst>
            <pc:docMk/>
            <pc:sldMk cId="2902008538" sldId="276"/>
            <ac:graphicFrameMk id="6" creationId="{79AB84D5-4B5B-46CC-9497-36591E2D9C8C}"/>
          </ac:graphicFrameMkLst>
        </pc:graphicFrameChg>
        <pc:graphicFrameChg chg="add mod modGraphic">
          <ac:chgData name="Kate Butler" userId="48c482c7-585a-4639-94a9-e80fc60ba0f8" providerId="ADAL" clId="{32FAB2B4-D501-4EE0-B77C-FD5EEBFA72B9}" dt="2019-01-06T01:40:53.356" v="28527" actId="20577"/>
          <ac:graphicFrameMkLst>
            <pc:docMk/>
            <pc:sldMk cId="2902008538" sldId="276"/>
            <ac:graphicFrameMk id="14" creationId="{188C8965-725C-440D-93C8-70D2F0180090}"/>
          </ac:graphicFrameMkLst>
        </pc:graphicFrameChg>
        <pc:graphicFrameChg chg="add del mod">
          <ac:chgData name="Kate Butler" userId="48c482c7-585a-4639-94a9-e80fc60ba0f8" providerId="ADAL" clId="{32FAB2B4-D501-4EE0-B77C-FD5EEBFA72B9}" dt="2019-01-03T00:08:11.050" v="12562" actId="26606"/>
          <ac:graphicFrameMkLst>
            <pc:docMk/>
            <pc:sldMk cId="2902008538" sldId="276"/>
            <ac:graphicFrameMk id="15" creationId="{E434447B-C94A-42EC-9BCB-17A24E511A5F}"/>
          </ac:graphicFrameMkLst>
        </pc:graphicFrameChg>
        <pc:picChg chg="add del">
          <ac:chgData name="Kate Butler" userId="48c482c7-585a-4639-94a9-e80fc60ba0f8" providerId="ADAL" clId="{32FAB2B4-D501-4EE0-B77C-FD5EEBFA72B9}" dt="2019-01-03T00:08:45.484" v="12568" actId="26606"/>
          <ac:picMkLst>
            <pc:docMk/>
            <pc:sldMk cId="2902008538" sldId="276"/>
            <ac:picMk id="8" creationId="{73F4D9C4-5CE1-432F-B3DF-4BC38279A0D6}"/>
          </ac:picMkLst>
        </pc:picChg>
      </pc:sldChg>
      <pc:sldChg chg="addSp delSp modSp add mod ord setBg modAnim modNotesTx">
        <pc:chgData name="Kate Butler" userId="48c482c7-585a-4639-94a9-e80fc60ba0f8" providerId="ADAL" clId="{32FAB2B4-D501-4EE0-B77C-FD5EEBFA72B9}" dt="2019-01-08T22:49:56.782" v="41202" actId="20577"/>
        <pc:sldMkLst>
          <pc:docMk/>
          <pc:sldMk cId="1501399526" sldId="277"/>
        </pc:sldMkLst>
        <pc:spChg chg="del mod">
          <ac:chgData name="Kate Butler" userId="48c482c7-585a-4639-94a9-e80fc60ba0f8" providerId="ADAL" clId="{32FAB2B4-D501-4EE0-B77C-FD5EEBFA72B9}" dt="2019-01-02T23:42:30.942" v="12027" actId="478"/>
          <ac:spMkLst>
            <pc:docMk/>
            <pc:sldMk cId="1501399526" sldId="277"/>
            <ac:spMk id="2" creationId="{69B018B5-1E6E-43BB-9BA4-2CD92D72AE57}"/>
          </ac:spMkLst>
        </pc:spChg>
        <pc:spChg chg="add mod">
          <ac:chgData name="Kate Butler" userId="48c482c7-585a-4639-94a9-e80fc60ba0f8" providerId="ADAL" clId="{32FAB2B4-D501-4EE0-B77C-FD5EEBFA72B9}" dt="2019-01-04T17:08:31.802" v="16172" actId="207"/>
          <ac:spMkLst>
            <pc:docMk/>
            <pc:sldMk cId="1501399526" sldId="277"/>
            <ac:spMk id="2" creationId="{F120AE04-5FAF-44BC-81DF-A5DD2C27E23D}"/>
          </ac:spMkLst>
        </pc:spChg>
        <pc:spChg chg="add del mod">
          <ac:chgData name="Kate Butler" userId="48c482c7-585a-4639-94a9-e80fc60ba0f8" providerId="ADAL" clId="{32FAB2B4-D501-4EE0-B77C-FD5EEBFA72B9}" dt="2019-01-03T00:29:43.289" v="12675" actId="26606"/>
          <ac:spMkLst>
            <pc:docMk/>
            <pc:sldMk cId="1501399526" sldId="277"/>
            <ac:spMk id="3" creationId="{98D9B1D1-972E-432B-ABDE-847CD8F746B4}"/>
          </ac:spMkLst>
        </pc:spChg>
        <pc:spChg chg="add del mod">
          <ac:chgData name="Kate Butler" userId="48c482c7-585a-4639-94a9-e80fc60ba0f8" providerId="ADAL" clId="{32FAB2B4-D501-4EE0-B77C-FD5EEBFA72B9}" dt="2019-01-03T00:43:51.403" v="12803" actId="478"/>
          <ac:spMkLst>
            <pc:docMk/>
            <pc:sldMk cId="1501399526" sldId="277"/>
            <ac:spMk id="4" creationId="{1113A97E-F802-44BB-8B41-C9CC74586310}"/>
          </ac:spMkLst>
        </pc:spChg>
        <pc:spChg chg="add del mod">
          <ac:chgData name="Kate Butler" userId="48c482c7-585a-4639-94a9-e80fc60ba0f8" providerId="ADAL" clId="{32FAB2B4-D501-4EE0-B77C-FD5EEBFA72B9}" dt="2019-01-03T00:44:09.502" v="12808"/>
          <ac:spMkLst>
            <pc:docMk/>
            <pc:sldMk cId="1501399526" sldId="277"/>
            <ac:spMk id="6" creationId="{E1E34636-FB8F-48C9-B62D-6C9E35079424}"/>
          </ac:spMkLst>
        </pc:spChg>
        <pc:spChg chg="add del mod">
          <ac:chgData name="Kate Butler" userId="48c482c7-585a-4639-94a9-e80fc60ba0f8" providerId="ADAL" clId="{32FAB2B4-D501-4EE0-B77C-FD5EEBFA72B9}" dt="2019-01-03T00:45:34.185" v="12842"/>
          <ac:spMkLst>
            <pc:docMk/>
            <pc:sldMk cId="1501399526" sldId="277"/>
            <ac:spMk id="8" creationId="{6B1732B7-1167-4D44-93D0-6CE66D911CFE}"/>
          </ac:spMkLst>
        </pc:spChg>
        <pc:spChg chg="add del">
          <ac:chgData name="Kate Butler" userId="48c482c7-585a-4639-94a9-e80fc60ba0f8" providerId="ADAL" clId="{32FAB2B4-D501-4EE0-B77C-FD5EEBFA72B9}" dt="2019-01-03T00:29:43.211" v="12674" actId="26606"/>
          <ac:spMkLst>
            <pc:docMk/>
            <pc:sldMk cId="1501399526" sldId="277"/>
            <ac:spMk id="10" creationId="{619B3503-D505-49AA-97C1-B299D58DB436}"/>
          </ac:spMkLst>
        </pc:spChg>
        <pc:spChg chg="add del">
          <ac:chgData name="Kate Butler" userId="48c482c7-585a-4639-94a9-e80fc60ba0f8" providerId="ADAL" clId="{32FAB2B4-D501-4EE0-B77C-FD5EEBFA72B9}" dt="2019-01-03T00:29:43.211" v="12674" actId="26606"/>
          <ac:spMkLst>
            <pc:docMk/>
            <pc:sldMk cId="1501399526" sldId="277"/>
            <ac:spMk id="12" creationId="{E39A2319-946A-4C65-9B7C-1F86E9B1B57C}"/>
          </ac:spMkLst>
        </pc:spChg>
        <pc:spChg chg="add mod">
          <ac:chgData name="Kate Butler" userId="48c482c7-585a-4639-94a9-e80fc60ba0f8" providerId="ADAL" clId="{32FAB2B4-D501-4EE0-B77C-FD5EEBFA72B9}" dt="2019-01-08T10:39:08.377" v="40057" actId="20577"/>
          <ac:spMkLst>
            <pc:docMk/>
            <pc:sldMk cId="1501399526" sldId="277"/>
            <ac:spMk id="13" creationId="{F3F48242-C8F7-40CF-AA6C-C84A235CBDAF}"/>
          </ac:spMkLst>
        </pc:spChg>
        <pc:graphicFrameChg chg="add del">
          <ac:chgData name="Kate Butler" userId="48c482c7-585a-4639-94a9-e80fc60ba0f8" providerId="ADAL" clId="{32FAB2B4-D501-4EE0-B77C-FD5EEBFA72B9}" dt="2019-01-03T00:29:34.335" v="12672" actId="26606"/>
          <ac:graphicFrameMkLst>
            <pc:docMk/>
            <pc:sldMk cId="1501399526" sldId="277"/>
            <ac:graphicFrameMk id="5" creationId="{F1202814-0DF6-41EC-B2CE-5CBECF9EA8D3}"/>
          </ac:graphicFrameMkLst>
        </pc:graphicFrameChg>
        <pc:graphicFrameChg chg="add del">
          <ac:chgData name="Kate Butler" userId="48c482c7-585a-4639-94a9-e80fc60ba0f8" providerId="ADAL" clId="{32FAB2B4-D501-4EE0-B77C-FD5EEBFA72B9}" dt="2019-01-03T00:29:43.211" v="12674" actId="26606"/>
          <ac:graphicFrameMkLst>
            <pc:docMk/>
            <pc:sldMk cId="1501399526" sldId="277"/>
            <ac:graphicFrameMk id="7" creationId="{1F4B8700-3DBE-4E35-BC33-09F4D4CB077E}"/>
          </ac:graphicFrameMkLst>
        </pc:graphicFrameChg>
        <pc:graphicFrameChg chg="add mod">
          <ac:chgData name="Kate Butler" userId="48c482c7-585a-4639-94a9-e80fc60ba0f8" providerId="ADAL" clId="{32FAB2B4-D501-4EE0-B77C-FD5EEBFA72B9}" dt="2019-01-08T22:49:05.512" v="41169" actId="20577"/>
          <ac:graphicFrameMkLst>
            <pc:docMk/>
            <pc:sldMk cId="1501399526" sldId="277"/>
            <ac:graphicFrameMk id="14" creationId="{F1202814-0DF6-41EC-B2CE-5CBECF9EA8D3}"/>
          </ac:graphicFrameMkLst>
        </pc:graphicFrameChg>
      </pc:sldChg>
      <pc:sldChg chg="addSp delSp modSp add mod ord setBg modAnim">
        <pc:chgData name="Kate Butler" userId="48c482c7-585a-4639-94a9-e80fc60ba0f8" providerId="ADAL" clId="{32FAB2B4-D501-4EE0-B77C-FD5EEBFA72B9}" dt="2019-01-08T19:53:59.809" v="40540"/>
        <pc:sldMkLst>
          <pc:docMk/>
          <pc:sldMk cId="2982487413" sldId="278"/>
        </pc:sldMkLst>
        <pc:spChg chg="del mod">
          <ac:chgData name="Kate Butler" userId="48c482c7-585a-4639-94a9-e80fc60ba0f8" providerId="ADAL" clId="{32FAB2B4-D501-4EE0-B77C-FD5EEBFA72B9}" dt="2019-01-02T23:45:21.405" v="12084" actId="478"/>
          <ac:spMkLst>
            <pc:docMk/>
            <pc:sldMk cId="2982487413" sldId="278"/>
            <ac:spMk id="2" creationId="{CA5552C7-D14E-4A59-8D8D-E7571736F427}"/>
          </ac:spMkLst>
        </pc:spChg>
        <pc:spChg chg="del mod">
          <ac:chgData name="Kate Butler" userId="48c482c7-585a-4639-94a9-e80fc60ba0f8" providerId="ADAL" clId="{32FAB2B4-D501-4EE0-B77C-FD5EEBFA72B9}" dt="2019-01-02T23:45:53.133" v="12091" actId="26606"/>
          <ac:spMkLst>
            <pc:docMk/>
            <pc:sldMk cId="2982487413" sldId="278"/>
            <ac:spMk id="3" creationId="{E444C7FE-59F8-4536-B884-620CA62D1D06}"/>
          </ac:spMkLst>
        </pc:spChg>
        <pc:spChg chg="add mod">
          <ac:chgData name="Kate Butler" userId="48c482c7-585a-4639-94a9-e80fc60ba0f8" providerId="ADAL" clId="{32FAB2B4-D501-4EE0-B77C-FD5EEBFA72B9}" dt="2019-01-05T18:56:21.940" v="27719" actId="20577"/>
          <ac:spMkLst>
            <pc:docMk/>
            <pc:sldMk cId="2982487413" sldId="278"/>
            <ac:spMk id="4" creationId="{B15CA9C2-18CB-4E07-9A2E-E6BB4A4DC247}"/>
          </ac:spMkLst>
        </pc:spChg>
        <pc:spChg chg="add mod">
          <ac:chgData name="Kate Butler" userId="48c482c7-585a-4639-94a9-e80fc60ba0f8" providerId="ADAL" clId="{32FAB2B4-D501-4EE0-B77C-FD5EEBFA72B9}" dt="2019-01-05T19:18:08.291" v="28486" actId="20577"/>
          <ac:spMkLst>
            <pc:docMk/>
            <pc:sldMk cId="2982487413" sldId="278"/>
            <ac:spMk id="6" creationId="{0DB8A4B0-28E6-4664-A929-A1A51E4CF2A2}"/>
          </ac:spMkLst>
        </pc:spChg>
        <pc:spChg chg="add del">
          <ac:chgData name="Kate Butler" userId="48c482c7-585a-4639-94a9-e80fc60ba0f8" providerId="ADAL" clId="{32FAB2B4-D501-4EE0-B77C-FD5EEBFA72B9}" dt="2019-01-02T23:47:55.437" v="12104" actId="26606"/>
          <ac:spMkLst>
            <pc:docMk/>
            <pc:sldMk cId="2982487413" sldId="278"/>
            <ac:spMk id="7" creationId="{BA2ED4A3-DC65-45F3-978E-FB4AFCD2371E}"/>
          </ac:spMkLst>
        </pc:spChg>
        <pc:spChg chg="add del">
          <ac:chgData name="Kate Butler" userId="48c482c7-585a-4639-94a9-e80fc60ba0f8" providerId="ADAL" clId="{32FAB2B4-D501-4EE0-B77C-FD5EEBFA72B9}" dt="2019-01-02T23:47:55.437" v="12104" actId="26606"/>
          <ac:spMkLst>
            <pc:docMk/>
            <pc:sldMk cId="2982487413" sldId="278"/>
            <ac:spMk id="8" creationId="{D4ACDFF9-6F4F-44AB-88A8-B2C9E674D3B3}"/>
          </ac:spMkLst>
        </pc:spChg>
        <pc:spChg chg="add del">
          <ac:chgData name="Kate Butler" userId="48c482c7-585a-4639-94a9-e80fc60ba0f8" providerId="ADAL" clId="{32FAB2B4-D501-4EE0-B77C-FD5EEBFA72B9}" dt="2019-01-02T23:48:04.571" v="12108" actId="26606"/>
          <ac:spMkLst>
            <pc:docMk/>
            <pc:sldMk cId="2982487413" sldId="278"/>
            <ac:spMk id="9" creationId="{BA2ED4A3-DC65-45F3-978E-FB4AFCD2371E}"/>
          </ac:spMkLst>
        </pc:spChg>
        <pc:spChg chg="add del">
          <ac:chgData name="Kate Butler" userId="48c482c7-585a-4639-94a9-e80fc60ba0f8" providerId="ADAL" clId="{32FAB2B4-D501-4EE0-B77C-FD5EEBFA72B9}" dt="2019-01-02T23:46:56.956" v="12094" actId="26606"/>
          <ac:spMkLst>
            <pc:docMk/>
            <pc:sldMk cId="2982487413" sldId="278"/>
            <ac:spMk id="10" creationId="{BA2ED4A3-DC65-45F3-978E-FB4AFCD2371E}"/>
          </ac:spMkLst>
        </pc:spChg>
        <pc:spChg chg="add del">
          <ac:chgData name="Kate Butler" userId="48c482c7-585a-4639-94a9-e80fc60ba0f8" providerId="ADAL" clId="{32FAB2B4-D501-4EE0-B77C-FD5EEBFA72B9}" dt="2019-01-02T23:48:04.571" v="12108" actId="26606"/>
          <ac:spMkLst>
            <pc:docMk/>
            <pc:sldMk cId="2982487413" sldId="278"/>
            <ac:spMk id="11" creationId="{D4ACDFF9-6F4F-44AB-88A8-B2C9E674D3B3}"/>
          </ac:spMkLst>
        </pc:spChg>
        <pc:spChg chg="add del">
          <ac:chgData name="Kate Butler" userId="48c482c7-585a-4639-94a9-e80fc60ba0f8" providerId="ADAL" clId="{32FAB2B4-D501-4EE0-B77C-FD5EEBFA72B9}" dt="2019-01-02T23:46:56.956" v="12094" actId="26606"/>
          <ac:spMkLst>
            <pc:docMk/>
            <pc:sldMk cId="2982487413" sldId="278"/>
            <ac:spMk id="12" creationId="{D4ACDFF9-6F4F-44AB-88A8-B2C9E674D3B3}"/>
          </ac:spMkLst>
        </pc:spChg>
        <pc:spChg chg="add del">
          <ac:chgData name="Kate Butler" userId="48c482c7-585a-4639-94a9-e80fc60ba0f8" providerId="ADAL" clId="{32FAB2B4-D501-4EE0-B77C-FD5EEBFA72B9}" dt="2019-01-02T23:49:15.494" v="12124" actId="26606"/>
          <ac:spMkLst>
            <pc:docMk/>
            <pc:sldMk cId="2982487413" sldId="278"/>
            <ac:spMk id="13" creationId="{BA2ED4A3-DC65-45F3-978E-FB4AFCD2371E}"/>
          </ac:spMkLst>
        </pc:spChg>
        <pc:spChg chg="add del">
          <ac:chgData name="Kate Butler" userId="48c482c7-585a-4639-94a9-e80fc60ba0f8" providerId="ADAL" clId="{32FAB2B4-D501-4EE0-B77C-FD5EEBFA72B9}" dt="2019-01-02T23:49:15.494" v="12124" actId="26606"/>
          <ac:spMkLst>
            <pc:docMk/>
            <pc:sldMk cId="2982487413" sldId="278"/>
            <ac:spMk id="14" creationId="{D4ACDFF9-6F4F-44AB-88A8-B2C9E674D3B3}"/>
          </ac:spMkLst>
        </pc:spChg>
        <pc:graphicFrameChg chg="add mod modGraphic">
          <ac:chgData name="Kate Butler" userId="48c482c7-585a-4639-94a9-e80fc60ba0f8" providerId="ADAL" clId="{32FAB2B4-D501-4EE0-B77C-FD5EEBFA72B9}" dt="2019-01-05T19:17:59.409" v="28484" actId="20577"/>
          <ac:graphicFrameMkLst>
            <pc:docMk/>
            <pc:sldMk cId="2982487413" sldId="278"/>
            <ac:graphicFrameMk id="5" creationId="{260DECAD-D1E6-4639-803B-E1726231E704}"/>
          </ac:graphicFrameMkLst>
        </pc:graphicFrameChg>
      </pc:sldChg>
      <pc:sldChg chg="addSp delSp modSp add mod ord setBg modAnim modNotesTx">
        <pc:chgData name="Kate Butler" userId="48c482c7-585a-4639-94a9-e80fc60ba0f8" providerId="ADAL" clId="{32FAB2B4-D501-4EE0-B77C-FD5EEBFA72B9}" dt="2019-01-08T19:48:02.288" v="40480"/>
        <pc:sldMkLst>
          <pc:docMk/>
          <pc:sldMk cId="3269023910" sldId="279"/>
        </pc:sldMkLst>
        <pc:spChg chg="del mod">
          <ac:chgData name="Kate Butler" userId="48c482c7-585a-4639-94a9-e80fc60ba0f8" providerId="ADAL" clId="{32FAB2B4-D501-4EE0-B77C-FD5EEBFA72B9}" dt="2019-01-02T23:57:34.192" v="12387" actId="478"/>
          <ac:spMkLst>
            <pc:docMk/>
            <pc:sldMk cId="3269023910" sldId="279"/>
            <ac:spMk id="2" creationId="{833C1038-2D53-47DE-875F-BDE455178A0F}"/>
          </ac:spMkLst>
        </pc:spChg>
        <pc:spChg chg="add del mod ord">
          <ac:chgData name="Kate Butler" userId="48c482c7-585a-4639-94a9-e80fc60ba0f8" providerId="ADAL" clId="{32FAB2B4-D501-4EE0-B77C-FD5EEBFA72B9}" dt="2019-01-03T00:05:34.377" v="12551" actId="26606"/>
          <ac:spMkLst>
            <pc:docMk/>
            <pc:sldMk cId="3269023910" sldId="279"/>
            <ac:spMk id="3" creationId="{3419BB42-96AE-4A05-BAB2-F830B1EBB06A}"/>
          </ac:spMkLst>
        </pc:spChg>
        <pc:spChg chg="add mod">
          <ac:chgData name="Kate Butler" userId="48c482c7-585a-4639-94a9-e80fc60ba0f8" providerId="ADAL" clId="{32FAB2B4-D501-4EE0-B77C-FD5EEBFA72B9}" dt="2019-01-05T18:26:17.295" v="27524" actId="20577"/>
          <ac:spMkLst>
            <pc:docMk/>
            <pc:sldMk cId="3269023910" sldId="279"/>
            <ac:spMk id="4" creationId="{18026E73-27E4-4B6D-95F9-E9887EA2B8D1}"/>
          </ac:spMkLst>
        </pc:spChg>
        <pc:spChg chg="add">
          <ac:chgData name="Kate Butler" userId="48c482c7-585a-4639-94a9-e80fc60ba0f8" providerId="ADAL" clId="{32FAB2B4-D501-4EE0-B77C-FD5EEBFA72B9}" dt="2019-01-03T00:05:34.377" v="12551" actId="26606"/>
          <ac:spMkLst>
            <pc:docMk/>
            <pc:sldMk cId="3269023910" sldId="279"/>
            <ac:spMk id="7" creationId="{619B3503-D505-49AA-97C1-B299D58DB436}"/>
          </ac:spMkLst>
        </pc:spChg>
        <pc:spChg chg="add del">
          <ac:chgData name="Kate Butler" userId="48c482c7-585a-4639-94a9-e80fc60ba0f8" providerId="ADAL" clId="{32FAB2B4-D501-4EE0-B77C-FD5EEBFA72B9}" dt="2019-01-03T00:01:33.284" v="12479" actId="26606"/>
          <ac:spMkLst>
            <pc:docMk/>
            <pc:sldMk cId="3269023910" sldId="279"/>
            <ac:spMk id="9" creationId="{87358089-2E54-4747-8D77-434291EB9A73}"/>
          </ac:spMkLst>
        </pc:spChg>
        <pc:spChg chg="add del">
          <ac:chgData name="Kate Butler" userId="48c482c7-585a-4639-94a9-e80fc60ba0f8" providerId="ADAL" clId="{32FAB2B4-D501-4EE0-B77C-FD5EEBFA72B9}" dt="2019-01-03T00:01:33.284" v="12479" actId="26606"/>
          <ac:spMkLst>
            <pc:docMk/>
            <pc:sldMk cId="3269023910" sldId="279"/>
            <ac:spMk id="11" creationId="{F0318841-B257-4D3A-A6E5-309C003E0430}"/>
          </ac:spMkLst>
        </pc:spChg>
        <pc:spChg chg="add">
          <ac:chgData name="Kate Butler" userId="48c482c7-585a-4639-94a9-e80fc60ba0f8" providerId="ADAL" clId="{32FAB2B4-D501-4EE0-B77C-FD5EEBFA72B9}" dt="2019-01-03T00:05:34.377" v="12551" actId="26606"/>
          <ac:spMkLst>
            <pc:docMk/>
            <pc:sldMk cId="3269023910" sldId="279"/>
            <ac:spMk id="13" creationId="{E39A2319-946A-4C65-9B7C-1F86E9B1B57C}"/>
          </ac:spMkLst>
        </pc:spChg>
        <pc:graphicFrameChg chg="add del">
          <ac:chgData name="Kate Butler" userId="48c482c7-585a-4639-94a9-e80fc60ba0f8" providerId="ADAL" clId="{32FAB2B4-D501-4EE0-B77C-FD5EEBFA72B9}" dt="2019-01-02T23:59:35.759" v="12424" actId="26606"/>
          <ac:graphicFrameMkLst>
            <pc:docMk/>
            <pc:sldMk cId="3269023910" sldId="279"/>
            <ac:graphicFrameMk id="6" creationId="{DB124ED0-F663-47A0-9D83-8EF8A0898FB7}"/>
          </ac:graphicFrameMkLst>
        </pc:graphicFrameChg>
        <pc:graphicFrameChg chg="add mod">
          <ac:chgData name="Kate Butler" userId="48c482c7-585a-4639-94a9-e80fc60ba0f8" providerId="ADAL" clId="{32FAB2B4-D501-4EE0-B77C-FD5EEBFA72B9}" dt="2019-01-04T17:01:48.257" v="16092" actId="255"/>
          <ac:graphicFrameMkLst>
            <pc:docMk/>
            <pc:sldMk cId="3269023910" sldId="279"/>
            <ac:graphicFrameMk id="8" creationId="{195D0D04-5352-4887-8C21-17611EA4A574}"/>
          </ac:graphicFrameMkLst>
        </pc:graphicFrameChg>
      </pc:sldChg>
      <pc:sldChg chg="addSp delSp modSp add mod setBg setClrOvrMap modNotesTx">
        <pc:chgData name="Kate Butler" userId="48c482c7-585a-4639-94a9-e80fc60ba0f8" providerId="ADAL" clId="{32FAB2B4-D501-4EE0-B77C-FD5EEBFA72B9}" dt="2019-01-08T10:49:52.836" v="40294" actId="20577"/>
        <pc:sldMkLst>
          <pc:docMk/>
          <pc:sldMk cId="413220705" sldId="280"/>
        </pc:sldMkLst>
        <pc:spChg chg="mod">
          <ac:chgData name="Kate Butler" userId="48c482c7-585a-4639-94a9-e80fc60ba0f8" providerId="ADAL" clId="{32FAB2B4-D501-4EE0-B77C-FD5EEBFA72B9}" dt="2019-01-05T18:33:09.380" v="27569" actId="255"/>
          <ac:spMkLst>
            <pc:docMk/>
            <pc:sldMk cId="413220705" sldId="280"/>
            <ac:spMk id="2" creationId="{2AE0CCE2-570B-4672-B057-E024E28DDE08}"/>
          </ac:spMkLst>
        </pc:spChg>
        <pc:spChg chg="add del mod">
          <ac:chgData name="Kate Butler" userId="48c482c7-585a-4639-94a9-e80fc60ba0f8" providerId="ADAL" clId="{32FAB2B4-D501-4EE0-B77C-FD5EEBFA72B9}" dt="2019-01-03T00:57:57.497" v="13050" actId="26606"/>
          <ac:spMkLst>
            <pc:docMk/>
            <pc:sldMk cId="413220705" sldId="280"/>
            <ac:spMk id="3" creationId="{F14DBE8F-29F6-48F7-9589-E4C0C976F931}"/>
          </ac:spMkLst>
        </pc:spChg>
        <pc:spChg chg="add del">
          <ac:chgData name="Kate Butler" userId="48c482c7-585a-4639-94a9-e80fc60ba0f8" providerId="ADAL" clId="{32FAB2B4-D501-4EE0-B77C-FD5EEBFA72B9}" dt="2019-01-03T00:57:57.419" v="13049" actId="26606"/>
          <ac:spMkLst>
            <pc:docMk/>
            <pc:sldMk cId="413220705" sldId="280"/>
            <ac:spMk id="8" creationId="{E47A690B-DE55-4274-B33B-C91FD647EB63}"/>
          </ac:spMkLst>
        </pc:spChg>
        <pc:spChg chg="add del">
          <ac:chgData name="Kate Butler" userId="48c482c7-585a-4639-94a9-e80fc60ba0f8" providerId="ADAL" clId="{32FAB2B4-D501-4EE0-B77C-FD5EEBFA72B9}" dt="2019-01-03T00:57:30.222" v="13047" actId="26606"/>
          <ac:spMkLst>
            <pc:docMk/>
            <pc:sldMk cId="413220705" sldId="280"/>
            <ac:spMk id="10" creationId="{619B3503-D505-49AA-97C1-B299D58DB436}"/>
          </ac:spMkLst>
        </pc:spChg>
        <pc:spChg chg="add del">
          <ac:chgData name="Kate Butler" userId="48c482c7-585a-4639-94a9-e80fc60ba0f8" providerId="ADAL" clId="{32FAB2B4-D501-4EE0-B77C-FD5EEBFA72B9}" dt="2019-01-03T00:57:30.222" v="13047" actId="26606"/>
          <ac:spMkLst>
            <pc:docMk/>
            <pc:sldMk cId="413220705" sldId="280"/>
            <ac:spMk id="12" creationId="{E39A2319-946A-4C65-9B7C-1F86E9B1B57C}"/>
          </ac:spMkLst>
        </pc:spChg>
        <pc:spChg chg="add del">
          <ac:chgData name="Kate Butler" userId="48c482c7-585a-4639-94a9-e80fc60ba0f8" providerId="ADAL" clId="{32FAB2B4-D501-4EE0-B77C-FD5EEBFA72B9}" dt="2019-01-03T00:57:57.419" v="13049" actId="26606"/>
          <ac:spMkLst>
            <pc:docMk/>
            <pc:sldMk cId="413220705" sldId="280"/>
            <ac:spMk id="14" creationId="{DC9CD390-6DB5-4AEA-8D13-BC6CEF344F9D}"/>
          </ac:spMkLst>
        </pc:spChg>
        <pc:spChg chg="add del">
          <ac:chgData name="Kate Butler" userId="48c482c7-585a-4639-94a9-e80fc60ba0f8" providerId="ADAL" clId="{32FAB2B4-D501-4EE0-B77C-FD5EEBFA72B9}" dt="2019-01-03T00:57:57.419" v="13049" actId="26606"/>
          <ac:spMkLst>
            <pc:docMk/>
            <pc:sldMk cId="413220705" sldId="280"/>
            <ac:spMk id="15" creationId="{11FA69C6-0A69-4994-9F32-C4497B8B4CBF}"/>
          </ac:spMkLst>
        </pc:spChg>
        <pc:spChg chg="add del">
          <ac:chgData name="Kate Butler" userId="48c482c7-585a-4639-94a9-e80fc60ba0f8" providerId="ADAL" clId="{32FAB2B4-D501-4EE0-B77C-FD5EEBFA72B9}" dt="2019-01-03T00:57:57.419" v="13049" actId="26606"/>
          <ac:spMkLst>
            <pc:docMk/>
            <pc:sldMk cId="413220705" sldId="280"/>
            <ac:spMk id="16" creationId="{F14DBE8F-29F6-48F7-9589-E4C0C976F931}"/>
          </ac:spMkLst>
        </pc:spChg>
        <pc:spChg chg="add del">
          <ac:chgData name="Kate Butler" userId="48c482c7-585a-4639-94a9-e80fc60ba0f8" providerId="ADAL" clId="{32FAB2B4-D501-4EE0-B77C-FD5EEBFA72B9}" dt="2019-01-05T18:28:17.843" v="27532" actId="26606"/>
          <ac:spMkLst>
            <pc:docMk/>
            <pc:sldMk cId="413220705" sldId="280"/>
            <ac:spMk id="18" creationId="{619B3503-D505-49AA-97C1-B299D58DB436}"/>
          </ac:spMkLst>
        </pc:spChg>
        <pc:spChg chg="add del">
          <ac:chgData name="Kate Butler" userId="48c482c7-585a-4639-94a9-e80fc60ba0f8" providerId="ADAL" clId="{32FAB2B4-D501-4EE0-B77C-FD5EEBFA72B9}" dt="2019-01-05T18:28:17.843" v="27532" actId="26606"/>
          <ac:spMkLst>
            <pc:docMk/>
            <pc:sldMk cId="413220705" sldId="280"/>
            <ac:spMk id="19" creationId="{E39A2319-946A-4C65-9B7C-1F86E9B1B57C}"/>
          </ac:spMkLst>
        </pc:spChg>
        <pc:graphicFrameChg chg="add del">
          <ac:chgData name="Kate Butler" userId="48c482c7-585a-4639-94a9-e80fc60ba0f8" providerId="ADAL" clId="{32FAB2B4-D501-4EE0-B77C-FD5EEBFA72B9}" dt="2019-01-03T00:57:20.720" v="13045" actId="26606"/>
          <ac:graphicFrameMkLst>
            <pc:docMk/>
            <pc:sldMk cId="413220705" sldId="280"/>
            <ac:graphicFrameMk id="5" creationId="{279C8A67-D4A3-4B78-8815-45E33B33621E}"/>
          </ac:graphicFrameMkLst>
        </pc:graphicFrameChg>
        <pc:graphicFrameChg chg="add del">
          <ac:chgData name="Kate Butler" userId="48c482c7-585a-4639-94a9-e80fc60ba0f8" providerId="ADAL" clId="{32FAB2B4-D501-4EE0-B77C-FD5EEBFA72B9}" dt="2019-01-03T00:57:30.222" v="13047" actId="26606"/>
          <ac:graphicFrameMkLst>
            <pc:docMk/>
            <pc:sldMk cId="413220705" sldId="280"/>
            <ac:graphicFrameMk id="7" creationId="{3CE7C96D-E2D2-46B9-B862-FB0308A416EA}"/>
          </ac:graphicFrameMkLst>
        </pc:graphicFrameChg>
        <pc:graphicFrameChg chg="add mod modGraphic">
          <ac:chgData name="Kate Butler" userId="48c482c7-585a-4639-94a9-e80fc60ba0f8" providerId="ADAL" clId="{32FAB2B4-D501-4EE0-B77C-FD5EEBFA72B9}" dt="2019-01-08T10:47:37.254" v="40062" actId="20577"/>
          <ac:graphicFrameMkLst>
            <pc:docMk/>
            <pc:sldMk cId="413220705" sldId="280"/>
            <ac:graphicFrameMk id="20" creationId="{3CE7C96D-E2D2-46B9-B862-FB0308A416EA}"/>
          </ac:graphicFrameMkLst>
        </pc:graphicFrameChg>
      </pc:sldChg>
      <pc:sldChg chg="addSp modSp add setBg modAnim">
        <pc:chgData name="Kate Butler" userId="48c482c7-585a-4639-94a9-e80fc60ba0f8" providerId="ADAL" clId="{32FAB2B4-D501-4EE0-B77C-FD5EEBFA72B9}" dt="2019-01-09T00:52:10.126" v="43025"/>
        <pc:sldMkLst>
          <pc:docMk/>
          <pc:sldMk cId="3715660534" sldId="283"/>
        </pc:sldMkLst>
        <pc:spChg chg="mod">
          <ac:chgData name="Kate Butler" userId="48c482c7-585a-4639-94a9-e80fc60ba0f8" providerId="ADAL" clId="{32FAB2B4-D501-4EE0-B77C-FD5EEBFA72B9}" dt="2019-01-05T18:41:25.072" v="27611" actId="207"/>
          <ac:spMkLst>
            <pc:docMk/>
            <pc:sldMk cId="3715660534" sldId="283"/>
            <ac:spMk id="2" creationId="{CC0B934F-B1FC-4AE1-BA49-AE220DB48E7F}"/>
          </ac:spMkLst>
        </pc:spChg>
        <pc:spChg chg="mod">
          <ac:chgData name="Kate Butler" userId="48c482c7-585a-4639-94a9-e80fc60ba0f8" providerId="ADAL" clId="{32FAB2B4-D501-4EE0-B77C-FD5EEBFA72B9}" dt="2019-01-09T00:37:35.546" v="42892" actId="20577"/>
          <ac:spMkLst>
            <pc:docMk/>
            <pc:sldMk cId="3715660534" sldId="283"/>
            <ac:spMk id="3" creationId="{604F777C-7FF6-4AC1-9E8F-88DC8620C379}"/>
          </ac:spMkLst>
        </pc:spChg>
        <pc:spChg chg="add mod">
          <ac:chgData name="Kate Butler" userId="48c482c7-585a-4639-94a9-e80fc60ba0f8" providerId="ADAL" clId="{32FAB2B4-D501-4EE0-B77C-FD5EEBFA72B9}" dt="2019-01-05T18:41:15.531" v="27610" actId="1076"/>
          <ac:spMkLst>
            <pc:docMk/>
            <pc:sldMk cId="3715660534" sldId="283"/>
            <ac:spMk id="4" creationId="{E0517428-5597-4C77-92C1-FABDDB75D95E}"/>
          </ac:spMkLst>
        </pc:spChg>
      </pc:sldChg>
      <pc:sldChg chg="addSp modSp add setBg modAnim">
        <pc:chgData name="Kate Butler" userId="48c482c7-585a-4639-94a9-e80fc60ba0f8" providerId="ADAL" clId="{32FAB2B4-D501-4EE0-B77C-FD5EEBFA72B9}" dt="2019-01-09T00:52:03.765" v="43024"/>
        <pc:sldMkLst>
          <pc:docMk/>
          <pc:sldMk cId="493728606" sldId="284"/>
        </pc:sldMkLst>
        <pc:spChg chg="mod">
          <ac:chgData name="Kate Butler" userId="48c482c7-585a-4639-94a9-e80fc60ba0f8" providerId="ADAL" clId="{32FAB2B4-D501-4EE0-B77C-FD5EEBFA72B9}" dt="2019-01-05T18:41:47.967" v="27615" actId="207"/>
          <ac:spMkLst>
            <pc:docMk/>
            <pc:sldMk cId="493728606" sldId="284"/>
            <ac:spMk id="2" creationId="{B71093EB-7078-4E5A-8820-E5C770D37741}"/>
          </ac:spMkLst>
        </pc:spChg>
        <pc:spChg chg="mod">
          <ac:chgData name="Kate Butler" userId="48c482c7-585a-4639-94a9-e80fc60ba0f8" providerId="ADAL" clId="{32FAB2B4-D501-4EE0-B77C-FD5EEBFA72B9}" dt="2019-01-08T23:16:10.573" v="41521" actId="20577"/>
          <ac:spMkLst>
            <pc:docMk/>
            <pc:sldMk cId="493728606" sldId="284"/>
            <ac:spMk id="3" creationId="{1539B263-0ABF-4ABF-AF6D-7072688B3B2D}"/>
          </ac:spMkLst>
        </pc:spChg>
        <pc:spChg chg="add mod">
          <ac:chgData name="Kate Butler" userId="48c482c7-585a-4639-94a9-e80fc60ba0f8" providerId="ADAL" clId="{32FAB2B4-D501-4EE0-B77C-FD5EEBFA72B9}" dt="2019-01-05T18:57:46.924" v="27720" actId="207"/>
          <ac:spMkLst>
            <pc:docMk/>
            <pc:sldMk cId="493728606" sldId="284"/>
            <ac:spMk id="4" creationId="{0E1B63C9-C868-437B-8043-F39609C08E91}"/>
          </ac:spMkLst>
        </pc:spChg>
      </pc:sldChg>
      <pc:sldChg chg="addSp delSp modSp add mod ord setBg modAnim setClrOvrMap modNotesTx">
        <pc:chgData name="Kate Butler" userId="48c482c7-585a-4639-94a9-e80fc60ba0f8" providerId="ADAL" clId="{32FAB2B4-D501-4EE0-B77C-FD5EEBFA72B9}" dt="2019-01-08T19:47:20.463" v="40476"/>
        <pc:sldMkLst>
          <pc:docMk/>
          <pc:sldMk cId="582039561" sldId="285"/>
        </pc:sldMkLst>
        <pc:spChg chg="mod">
          <ac:chgData name="Kate Butler" userId="48c482c7-585a-4639-94a9-e80fc60ba0f8" providerId="ADAL" clId="{32FAB2B4-D501-4EE0-B77C-FD5EEBFA72B9}" dt="2019-01-05T18:18:36.404" v="27473" actId="6549"/>
          <ac:spMkLst>
            <pc:docMk/>
            <pc:sldMk cId="582039561" sldId="285"/>
            <ac:spMk id="2" creationId="{77CBEDE0-6DDC-4C20-B962-D5570DCD15AE}"/>
          </ac:spMkLst>
        </pc:spChg>
        <pc:spChg chg="mod">
          <ac:chgData name="Kate Butler" userId="48c482c7-585a-4639-94a9-e80fc60ba0f8" providerId="ADAL" clId="{32FAB2B4-D501-4EE0-B77C-FD5EEBFA72B9}" dt="2019-01-08T10:29:35.837" v="39846" actId="20577"/>
          <ac:spMkLst>
            <pc:docMk/>
            <pc:sldMk cId="582039561" sldId="285"/>
            <ac:spMk id="3" creationId="{6EB9D7FF-D41B-4190-9813-A440DFA3F0DB}"/>
          </ac:spMkLst>
        </pc:spChg>
        <pc:spChg chg="add mod">
          <ac:chgData name="Kate Butler" userId="48c482c7-585a-4639-94a9-e80fc60ba0f8" providerId="ADAL" clId="{32FAB2B4-D501-4EE0-B77C-FD5EEBFA72B9}" dt="2019-01-06T01:41:06.784" v="28528" actId="20577"/>
          <ac:spMkLst>
            <pc:docMk/>
            <pc:sldMk cId="582039561" sldId="285"/>
            <ac:spMk id="4" creationId="{68AD6593-AE65-4116-A677-68D4396EA61E}"/>
          </ac:spMkLst>
        </pc:spChg>
        <pc:spChg chg="add mod">
          <ac:chgData name="Kate Butler" userId="48c482c7-585a-4639-94a9-e80fc60ba0f8" providerId="ADAL" clId="{32FAB2B4-D501-4EE0-B77C-FD5EEBFA72B9}" dt="2019-01-05T18:08:41.706" v="27381" actId="1076"/>
          <ac:spMkLst>
            <pc:docMk/>
            <pc:sldMk cId="582039561" sldId="285"/>
            <ac:spMk id="7" creationId="{6EC97B75-148C-4D5F-917C-2EAF7C62108F}"/>
          </ac:spMkLst>
        </pc:spChg>
        <pc:spChg chg="add del">
          <ac:chgData name="Kate Butler" userId="48c482c7-585a-4639-94a9-e80fc60ba0f8" providerId="ADAL" clId="{32FAB2B4-D501-4EE0-B77C-FD5EEBFA72B9}" dt="2019-01-04T15:29:18.395" v="14912" actId="26606"/>
          <ac:spMkLst>
            <pc:docMk/>
            <pc:sldMk cId="582039561" sldId="285"/>
            <ac:spMk id="8" creationId="{E47A690B-DE55-4274-B33B-C91FD647EB63}"/>
          </ac:spMkLst>
        </pc:spChg>
        <pc:spChg chg="add del">
          <ac:chgData name="Kate Butler" userId="48c482c7-585a-4639-94a9-e80fc60ba0f8" providerId="ADAL" clId="{32FAB2B4-D501-4EE0-B77C-FD5EEBFA72B9}" dt="2019-01-04T15:29:18.395" v="14912" actId="26606"/>
          <ac:spMkLst>
            <pc:docMk/>
            <pc:sldMk cId="582039561" sldId="285"/>
            <ac:spMk id="10" creationId="{DC9CD390-6DB5-4AEA-8D13-BC6CEF344F9D}"/>
          </ac:spMkLst>
        </pc:spChg>
        <pc:spChg chg="add del">
          <ac:chgData name="Kate Butler" userId="48c482c7-585a-4639-94a9-e80fc60ba0f8" providerId="ADAL" clId="{32FAB2B4-D501-4EE0-B77C-FD5EEBFA72B9}" dt="2019-01-04T15:29:18.395" v="14912" actId="26606"/>
          <ac:spMkLst>
            <pc:docMk/>
            <pc:sldMk cId="582039561" sldId="285"/>
            <ac:spMk id="12" creationId="{11FA69C6-0A69-4994-9F32-C4497B8B4CBF}"/>
          </ac:spMkLst>
        </pc:spChg>
        <pc:picChg chg="add mod">
          <ac:chgData name="Kate Butler" userId="48c482c7-585a-4639-94a9-e80fc60ba0f8" providerId="ADAL" clId="{32FAB2B4-D501-4EE0-B77C-FD5EEBFA72B9}" dt="2019-01-05T18:08:54.501" v="27384" actId="1076"/>
          <ac:picMkLst>
            <pc:docMk/>
            <pc:sldMk cId="582039561" sldId="285"/>
            <ac:picMk id="6" creationId="{11CA5D63-B4DB-4CF1-A25F-EF08453B97A2}"/>
          </ac:picMkLst>
        </pc:picChg>
        <pc:picChg chg="add del">
          <ac:chgData name="Kate Butler" userId="48c482c7-585a-4639-94a9-e80fc60ba0f8" providerId="ADAL" clId="{32FAB2B4-D501-4EE0-B77C-FD5EEBFA72B9}" dt="2019-01-04T15:29:32.615" v="14914" actId="26606"/>
          <ac:picMkLst>
            <pc:docMk/>
            <pc:sldMk cId="582039561" sldId="285"/>
            <ac:picMk id="7" creationId="{8F2DCED9-45BE-4C24-B4A9-45D4CF58EC4B}"/>
          </ac:picMkLst>
        </pc:picChg>
        <pc:cxnChg chg="add">
          <ac:chgData name="Kate Butler" userId="48c482c7-585a-4639-94a9-e80fc60ba0f8" providerId="ADAL" clId="{32FAB2B4-D501-4EE0-B77C-FD5EEBFA72B9}" dt="2019-01-04T15:29:32.693" v="14915" actId="26606"/>
          <ac:cxnSpMkLst>
            <pc:docMk/>
            <pc:sldMk cId="582039561" sldId="285"/>
            <ac:cxnSpMk id="9" creationId="{21FCCE20-1E4F-44FF-87B4-379D391A2D12}"/>
          </ac:cxnSpMkLst>
        </pc:cxnChg>
      </pc:sldChg>
      <pc:sldChg chg="addSp delSp modSp add del mod setBg setClrOvrMap">
        <pc:chgData name="Kate Butler" userId="48c482c7-585a-4639-94a9-e80fc60ba0f8" providerId="ADAL" clId="{32FAB2B4-D501-4EE0-B77C-FD5EEBFA72B9}" dt="2019-01-08T20:10:56.690" v="40567" actId="2696"/>
        <pc:sldMkLst>
          <pc:docMk/>
          <pc:sldMk cId="621868038" sldId="286"/>
        </pc:sldMkLst>
        <pc:spChg chg="del">
          <ac:chgData name="Kate Butler" userId="48c482c7-585a-4639-94a9-e80fc60ba0f8" providerId="ADAL" clId="{32FAB2B4-D501-4EE0-B77C-FD5EEBFA72B9}" dt="2019-01-04T15:20:58.324" v="14667"/>
          <ac:spMkLst>
            <pc:docMk/>
            <pc:sldMk cId="621868038" sldId="286"/>
            <ac:spMk id="2" creationId="{01E8CAB4-1E0A-49F8-8D6F-68E3E801FFED}"/>
          </ac:spMkLst>
        </pc:spChg>
        <pc:spChg chg="del">
          <ac:chgData name="Kate Butler" userId="48c482c7-585a-4639-94a9-e80fc60ba0f8" providerId="ADAL" clId="{32FAB2B4-D501-4EE0-B77C-FD5EEBFA72B9}" dt="2019-01-04T15:20:58.324" v="14667"/>
          <ac:spMkLst>
            <pc:docMk/>
            <pc:sldMk cId="621868038" sldId="286"/>
            <ac:spMk id="3" creationId="{65365AE6-37D4-45FF-B5D6-2710AD08B12C}"/>
          </ac:spMkLst>
        </pc:spChg>
        <pc:spChg chg="add del mod">
          <ac:chgData name="Kate Butler" userId="48c482c7-585a-4639-94a9-e80fc60ba0f8" providerId="ADAL" clId="{32FAB2B4-D501-4EE0-B77C-FD5EEBFA72B9}" dt="2019-01-04T16:48:41.396" v="15781"/>
          <ac:spMkLst>
            <pc:docMk/>
            <pc:sldMk cId="621868038" sldId="286"/>
            <ac:spMk id="4" creationId="{34353277-BF15-4452-B636-EF666B9EC7F4}"/>
          </ac:spMkLst>
        </pc:spChg>
        <pc:spChg chg="add del mod">
          <ac:chgData name="Kate Butler" userId="48c482c7-585a-4639-94a9-e80fc60ba0f8" providerId="ADAL" clId="{32FAB2B4-D501-4EE0-B77C-FD5EEBFA72B9}" dt="2019-01-04T16:48:41.396" v="15781"/>
          <ac:spMkLst>
            <pc:docMk/>
            <pc:sldMk cId="621868038" sldId="286"/>
            <ac:spMk id="5" creationId="{A6A7BEA8-612A-4001-BF3C-3B1EEA934497}"/>
          </ac:spMkLst>
        </pc:spChg>
        <pc:spChg chg="add mod">
          <ac:chgData name="Kate Butler" userId="48c482c7-585a-4639-94a9-e80fc60ba0f8" providerId="ADAL" clId="{32FAB2B4-D501-4EE0-B77C-FD5EEBFA72B9}" dt="2019-01-05T17:53:42.788" v="27300" actId="26606"/>
          <ac:spMkLst>
            <pc:docMk/>
            <pc:sldMk cId="621868038" sldId="286"/>
            <ac:spMk id="6" creationId="{409B64A6-C48B-47AE-92F3-8AD274F4F9F9}"/>
          </ac:spMkLst>
        </pc:spChg>
        <pc:spChg chg="add mod">
          <ac:chgData name="Kate Butler" userId="48c482c7-585a-4639-94a9-e80fc60ba0f8" providerId="ADAL" clId="{32FAB2B4-D501-4EE0-B77C-FD5EEBFA72B9}" dt="2019-01-04T16:48:41.396" v="15781"/>
          <ac:spMkLst>
            <pc:docMk/>
            <pc:sldMk cId="621868038" sldId="286"/>
            <ac:spMk id="7" creationId="{122653FF-AFBE-4035-940E-252AEAB47CB7}"/>
          </ac:spMkLst>
        </pc:spChg>
        <pc:spChg chg="add del">
          <ac:chgData name="Kate Butler" userId="48c482c7-585a-4639-94a9-e80fc60ba0f8" providerId="ADAL" clId="{32FAB2B4-D501-4EE0-B77C-FD5EEBFA72B9}" dt="2019-01-05T17:53:42.788" v="27300" actId="26606"/>
          <ac:spMkLst>
            <pc:docMk/>
            <pc:sldMk cId="621868038" sldId="286"/>
            <ac:spMk id="12" creationId="{E47A690B-DE55-4274-B33B-C91FD647EB63}"/>
          </ac:spMkLst>
        </pc:spChg>
        <pc:spChg chg="add del">
          <ac:chgData name="Kate Butler" userId="48c482c7-585a-4639-94a9-e80fc60ba0f8" providerId="ADAL" clId="{32FAB2B4-D501-4EE0-B77C-FD5EEBFA72B9}" dt="2019-01-05T17:53:42.788" v="27300" actId="26606"/>
          <ac:spMkLst>
            <pc:docMk/>
            <pc:sldMk cId="621868038" sldId="286"/>
            <ac:spMk id="14" creationId="{DC9CD390-6DB5-4AEA-8D13-BC6CEF344F9D}"/>
          </ac:spMkLst>
        </pc:spChg>
        <pc:spChg chg="add del">
          <ac:chgData name="Kate Butler" userId="48c482c7-585a-4639-94a9-e80fc60ba0f8" providerId="ADAL" clId="{32FAB2B4-D501-4EE0-B77C-FD5EEBFA72B9}" dt="2019-01-05T17:53:42.788" v="27300" actId="26606"/>
          <ac:spMkLst>
            <pc:docMk/>
            <pc:sldMk cId="621868038" sldId="286"/>
            <ac:spMk id="16" creationId="{11FA69C6-0A69-4994-9F32-C4497B8B4CBF}"/>
          </ac:spMkLst>
        </pc:spChg>
        <pc:cxnChg chg="add">
          <ac:chgData name="Kate Butler" userId="48c482c7-585a-4639-94a9-e80fc60ba0f8" providerId="ADAL" clId="{32FAB2B4-D501-4EE0-B77C-FD5EEBFA72B9}" dt="2019-01-05T17:53:42.788" v="27300" actId="26606"/>
          <ac:cxnSpMkLst>
            <pc:docMk/>
            <pc:sldMk cId="621868038" sldId="286"/>
            <ac:cxnSpMk id="21" creationId="{21FCCE20-1E4F-44FF-87B4-379D391A2D12}"/>
          </ac:cxnSpMkLst>
        </pc:cxnChg>
      </pc:sldChg>
      <pc:sldChg chg="modSp add">
        <pc:chgData name="Kate Butler" userId="48c482c7-585a-4639-94a9-e80fc60ba0f8" providerId="ADAL" clId="{32FAB2B4-D501-4EE0-B77C-FD5EEBFA72B9}" dt="2019-01-06T19:35:33.334" v="39021" actId="27636"/>
        <pc:sldMkLst>
          <pc:docMk/>
          <pc:sldMk cId="1596052877" sldId="287"/>
        </pc:sldMkLst>
        <pc:spChg chg="mod">
          <ac:chgData name="Kate Butler" userId="48c482c7-585a-4639-94a9-e80fc60ba0f8" providerId="ADAL" clId="{32FAB2B4-D501-4EE0-B77C-FD5EEBFA72B9}" dt="2019-01-05T13:20:51.724" v="26714" actId="14100"/>
          <ac:spMkLst>
            <pc:docMk/>
            <pc:sldMk cId="1596052877" sldId="287"/>
            <ac:spMk id="2" creationId="{9E967825-95CB-43ED-B414-2B19BA2361E0}"/>
          </ac:spMkLst>
        </pc:spChg>
        <pc:spChg chg="mod">
          <ac:chgData name="Kate Butler" userId="48c482c7-585a-4639-94a9-e80fc60ba0f8" providerId="ADAL" clId="{32FAB2B4-D501-4EE0-B77C-FD5EEBFA72B9}" dt="2019-01-06T19:35:33.334" v="39021" actId="27636"/>
          <ac:spMkLst>
            <pc:docMk/>
            <pc:sldMk cId="1596052877" sldId="287"/>
            <ac:spMk id="3" creationId="{D1BD0735-3E39-41D8-B05E-C6B858D90C3B}"/>
          </ac:spMkLst>
        </pc:spChg>
      </pc:sldChg>
      <pc:sldChg chg="addSp delSp modSp add mod setBg modAnim setClrOvrMap">
        <pc:chgData name="Kate Butler" userId="48c482c7-585a-4639-94a9-e80fc60ba0f8" providerId="ADAL" clId="{32FAB2B4-D501-4EE0-B77C-FD5EEBFA72B9}" dt="2019-01-08T19:46:12.070" v="40471"/>
        <pc:sldMkLst>
          <pc:docMk/>
          <pc:sldMk cId="3951698632" sldId="288"/>
        </pc:sldMkLst>
        <pc:spChg chg="del">
          <ac:chgData name="Kate Butler" userId="48c482c7-585a-4639-94a9-e80fc60ba0f8" providerId="ADAL" clId="{32FAB2B4-D501-4EE0-B77C-FD5EEBFA72B9}" dt="2019-01-04T16:18:10.534" v="15369"/>
          <ac:spMkLst>
            <pc:docMk/>
            <pc:sldMk cId="3951698632" sldId="288"/>
            <ac:spMk id="2" creationId="{945E3A03-1769-4EAD-A55D-FF78FA1919A0}"/>
          </ac:spMkLst>
        </pc:spChg>
        <pc:spChg chg="del">
          <ac:chgData name="Kate Butler" userId="48c482c7-585a-4639-94a9-e80fc60ba0f8" providerId="ADAL" clId="{32FAB2B4-D501-4EE0-B77C-FD5EEBFA72B9}" dt="2019-01-04T16:18:10.534" v="15369"/>
          <ac:spMkLst>
            <pc:docMk/>
            <pc:sldMk cId="3951698632" sldId="288"/>
            <ac:spMk id="3" creationId="{C9C24EC3-BA28-4662-87A9-0855EA605BB3}"/>
          </ac:spMkLst>
        </pc:spChg>
        <pc:spChg chg="add mod">
          <ac:chgData name="Kate Butler" userId="48c482c7-585a-4639-94a9-e80fc60ba0f8" providerId="ADAL" clId="{32FAB2B4-D501-4EE0-B77C-FD5EEBFA72B9}" dt="2019-01-04T17:11:56.162" v="16194" actId="207"/>
          <ac:spMkLst>
            <pc:docMk/>
            <pc:sldMk cId="3951698632" sldId="288"/>
            <ac:spMk id="4" creationId="{B5C2C6AD-D9FB-4692-A30C-CABC2CC8FC35}"/>
          </ac:spMkLst>
        </pc:spChg>
        <pc:spChg chg="add del mod">
          <ac:chgData name="Kate Butler" userId="48c482c7-585a-4639-94a9-e80fc60ba0f8" providerId="ADAL" clId="{32FAB2B4-D501-4EE0-B77C-FD5EEBFA72B9}" dt="2019-01-04T16:18:36.992" v="15372" actId="26606"/>
          <ac:spMkLst>
            <pc:docMk/>
            <pc:sldMk cId="3951698632" sldId="288"/>
            <ac:spMk id="5" creationId="{E5F57DD2-0D3A-4588-9D68-6F88903A7EFC}"/>
          </ac:spMkLst>
        </pc:spChg>
        <pc:spChg chg="add del">
          <ac:chgData name="Kate Butler" userId="48c482c7-585a-4639-94a9-e80fc60ba0f8" providerId="ADAL" clId="{32FAB2B4-D501-4EE0-B77C-FD5EEBFA72B9}" dt="2019-01-04T16:20:29.665" v="15542" actId="26606"/>
          <ac:spMkLst>
            <pc:docMk/>
            <pc:sldMk cId="3951698632" sldId="288"/>
            <ac:spMk id="12" creationId="{DC9CD390-6DB5-4AEA-8D13-BC6CEF344F9D}"/>
          </ac:spMkLst>
        </pc:spChg>
        <pc:spChg chg="add del">
          <ac:chgData name="Kate Butler" userId="48c482c7-585a-4639-94a9-e80fc60ba0f8" providerId="ADAL" clId="{32FAB2B4-D501-4EE0-B77C-FD5EEBFA72B9}" dt="2019-01-04T16:20:29.665" v="15542" actId="26606"/>
          <ac:spMkLst>
            <pc:docMk/>
            <pc:sldMk cId="3951698632" sldId="288"/>
            <ac:spMk id="13" creationId="{E47A690B-DE55-4274-B33B-C91FD647EB63}"/>
          </ac:spMkLst>
        </pc:spChg>
        <pc:spChg chg="add del">
          <ac:chgData name="Kate Butler" userId="48c482c7-585a-4639-94a9-e80fc60ba0f8" providerId="ADAL" clId="{32FAB2B4-D501-4EE0-B77C-FD5EEBFA72B9}" dt="2019-01-04T16:20:29.665" v="15542" actId="26606"/>
          <ac:spMkLst>
            <pc:docMk/>
            <pc:sldMk cId="3951698632" sldId="288"/>
            <ac:spMk id="14" creationId="{11FA69C6-0A69-4994-9F32-C4497B8B4CBF}"/>
          </ac:spMkLst>
        </pc:spChg>
        <pc:spChg chg="add del mod">
          <ac:chgData name="Kate Butler" userId="48c482c7-585a-4639-94a9-e80fc60ba0f8" providerId="ADAL" clId="{32FAB2B4-D501-4EE0-B77C-FD5EEBFA72B9}" dt="2019-01-04T16:20:29.665" v="15542" actId="26606"/>
          <ac:spMkLst>
            <pc:docMk/>
            <pc:sldMk cId="3951698632" sldId="288"/>
            <ac:spMk id="15" creationId="{E5F57DD2-0D3A-4588-9D68-6F88903A7EFC}"/>
          </ac:spMkLst>
        </pc:spChg>
        <pc:graphicFrameChg chg="add mod">
          <ac:chgData name="Kate Butler" userId="48c482c7-585a-4639-94a9-e80fc60ba0f8" providerId="ADAL" clId="{32FAB2B4-D501-4EE0-B77C-FD5EEBFA72B9}" dt="2019-01-08T10:06:06.671" v="39169" actId="20577"/>
          <ac:graphicFrameMkLst>
            <pc:docMk/>
            <pc:sldMk cId="3951698632" sldId="288"/>
            <ac:graphicFrameMk id="17" creationId="{9EC252EE-C98B-43E9-A15A-DF188056E636}"/>
          </ac:graphicFrameMkLst>
        </pc:graphicFrameChg>
        <pc:cxnChg chg="add del">
          <ac:chgData name="Kate Butler" userId="48c482c7-585a-4639-94a9-e80fc60ba0f8" providerId="ADAL" clId="{32FAB2B4-D501-4EE0-B77C-FD5EEBFA72B9}" dt="2019-01-04T16:18:36.961" v="15371" actId="26606"/>
          <ac:cxnSpMkLst>
            <pc:docMk/>
            <pc:sldMk cId="3951698632" sldId="288"/>
            <ac:cxnSpMk id="10" creationId="{21FCCE20-1E4F-44FF-87B4-379D391A2D12}"/>
          </ac:cxnSpMkLst>
        </pc:cxnChg>
      </pc:sldChg>
      <pc:sldChg chg="addSp delSp modSp add mod ord setBg">
        <pc:chgData name="Kate Butler" userId="48c482c7-585a-4639-94a9-e80fc60ba0f8" providerId="ADAL" clId="{32FAB2B4-D501-4EE0-B77C-FD5EEBFA72B9}" dt="2019-01-08T19:38:26.431" v="40453" actId="6549"/>
        <pc:sldMkLst>
          <pc:docMk/>
          <pc:sldMk cId="263852371" sldId="289"/>
        </pc:sldMkLst>
        <pc:spChg chg="mod">
          <ac:chgData name="Kate Butler" userId="48c482c7-585a-4639-94a9-e80fc60ba0f8" providerId="ADAL" clId="{32FAB2B4-D501-4EE0-B77C-FD5EEBFA72B9}" dt="2019-01-06T10:34:36.358" v="30451" actId="20577"/>
          <ac:spMkLst>
            <pc:docMk/>
            <pc:sldMk cId="263852371" sldId="289"/>
            <ac:spMk id="2" creationId="{AB5DA8C6-1A2B-477B-8418-5DC99370B33B}"/>
          </ac:spMkLst>
        </pc:spChg>
        <pc:spChg chg="mod ord">
          <ac:chgData name="Kate Butler" userId="48c482c7-585a-4639-94a9-e80fc60ba0f8" providerId="ADAL" clId="{32FAB2B4-D501-4EE0-B77C-FD5EEBFA72B9}" dt="2019-01-08T19:38:26.431" v="40453" actId="6549"/>
          <ac:spMkLst>
            <pc:docMk/>
            <pc:sldMk cId="263852371" sldId="289"/>
            <ac:spMk id="3" creationId="{A92FCF32-5344-4D05-BC36-AD77C2E5D48D}"/>
          </ac:spMkLst>
        </pc:spChg>
        <pc:spChg chg="add del mod">
          <ac:chgData name="Kate Butler" userId="48c482c7-585a-4639-94a9-e80fc60ba0f8" providerId="ADAL" clId="{32FAB2B4-D501-4EE0-B77C-FD5EEBFA72B9}" dt="2019-01-05T18:22:53.388" v="27499" actId="26606"/>
          <ac:spMkLst>
            <pc:docMk/>
            <pc:sldMk cId="263852371" sldId="289"/>
            <ac:spMk id="4" creationId="{53FF69B6-040A-4AA7-B43B-646CBD77B9E8}"/>
          </ac:spMkLst>
        </pc:spChg>
        <pc:spChg chg="add del">
          <ac:chgData name="Kate Butler" userId="48c482c7-585a-4639-94a9-e80fc60ba0f8" providerId="ADAL" clId="{32FAB2B4-D501-4EE0-B77C-FD5EEBFA72B9}" dt="2019-01-05T18:22:53.372" v="27498" actId="26606"/>
          <ac:spMkLst>
            <pc:docMk/>
            <pc:sldMk cId="263852371" sldId="289"/>
            <ac:spMk id="12" creationId="{593A179E-9739-4A6A-BFC0-9792A47FF15B}"/>
          </ac:spMkLst>
        </pc:spChg>
        <pc:spChg chg="add del">
          <ac:chgData name="Kate Butler" userId="48c482c7-585a-4639-94a9-e80fc60ba0f8" providerId="ADAL" clId="{32FAB2B4-D501-4EE0-B77C-FD5EEBFA72B9}" dt="2019-01-05T18:22:53.372" v="27498" actId="26606"/>
          <ac:spMkLst>
            <pc:docMk/>
            <pc:sldMk cId="263852371" sldId="289"/>
            <ac:spMk id="14" creationId="{64B5D730-0F03-4E18-B5E2-A3AFEE4CB1D0}"/>
          </ac:spMkLst>
        </pc:spChg>
        <pc:spChg chg="add del">
          <ac:chgData name="Kate Butler" userId="48c482c7-585a-4639-94a9-e80fc60ba0f8" providerId="ADAL" clId="{32FAB2B4-D501-4EE0-B77C-FD5EEBFA72B9}" dt="2019-01-05T18:22:53.372" v="27498" actId="26606"/>
          <ac:spMkLst>
            <pc:docMk/>
            <pc:sldMk cId="263852371" sldId="289"/>
            <ac:spMk id="16" creationId="{99BCAAE7-0794-4AF7-8A50-AB589BEC99E0}"/>
          </ac:spMkLst>
        </pc:spChg>
        <pc:spChg chg="add del">
          <ac:chgData name="Kate Butler" userId="48c482c7-585a-4639-94a9-e80fc60ba0f8" providerId="ADAL" clId="{32FAB2B4-D501-4EE0-B77C-FD5EEBFA72B9}" dt="2019-01-05T18:22:53.372" v="27498" actId="26606"/>
          <ac:spMkLst>
            <pc:docMk/>
            <pc:sldMk cId="263852371" sldId="289"/>
            <ac:spMk id="18" creationId="{89D3435D-9A48-4791-925E-91DC45F7930C}"/>
          </ac:spMkLst>
        </pc:spChg>
        <pc:spChg chg="add del">
          <ac:chgData name="Kate Butler" userId="48c482c7-585a-4639-94a9-e80fc60ba0f8" providerId="ADAL" clId="{32FAB2B4-D501-4EE0-B77C-FD5EEBFA72B9}" dt="2019-01-05T18:22:53.372" v="27498" actId="26606"/>
          <ac:spMkLst>
            <pc:docMk/>
            <pc:sldMk cId="263852371" sldId="289"/>
            <ac:spMk id="20" creationId="{D1D20898-4E05-4678-AF40-ADD3390C0669}"/>
          </ac:spMkLst>
        </pc:spChg>
        <pc:spChg chg="add del">
          <ac:chgData name="Kate Butler" userId="48c482c7-585a-4639-94a9-e80fc60ba0f8" providerId="ADAL" clId="{32FAB2B4-D501-4EE0-B77C-FD5EEBFA72B9}" dt="2019-01-05T18:23:14.696" v="27505" actId="26606"/>
          <ac:spMkLst>
            <pc:docMk/>
            <pc:sldMk cId="263852371" sldId="289"/>
            <ac:spMk id="22" creationId="{AD658D06-5EA9-4FD4-A934-A4FC0A0CE0EC}"/>
          </ac:spMkLst>
        </pc:spChg>
        <pc:spChg chg="add">
          <ac:chgData name="Kate Butler" userId="48c482c7-585a-4639-94a9-e80fc60ba0f8" providerId="ADAL" clId="{32FAB2B4-D501-4EE0-B77C-FD5EEBFA72B9}" dt="2019-01-05T18:23:14.696" v="27505" actId="26606"/>
          <ac:spMkLst>
            <pc:docMk/>
            <pc:sldMk cId="263852371" sldId="289"/>
            <ac:spMk id="24" creationId="{15045B1D-AED4-407C-BC82-BF20E4E4FF38}"/>
          </ac:spMkLst>
        </pc:spChg>
        <pc:spChg chg="add del">
          <ac:chgData name="Kate Butler" userId="48c482c7-585a-4639-94a9-e80fc60ba0f8" providerId="ADAL" clId="{32FAB2B4-D501-4EE0-B77C-FD5EEBFA72B9}" dt="2019-01-05T18:23:13.158" v="27502" actId="26606"/>
          <ac:spMkLst>
            <pc:docMk/>
            <pc:sldMk cId="263852371" sldId="289"/>
            <ac:spMk id="27" creationId="{15045B1D-AED4-407C-BC82-BF20E4E4FF38}"/>
          </ac:spMkLst>
        </pc:spChg>
        <pc:picChg chg="add mod">
          <ac:chgData name="Kate Butler" userId="48c482c7-585a-4639-94a9-e80fc60ba0f8" providerId="ADAL" clId="{32FAB2B4-D501-4EE0-B77C-FD5EEBFA72B9}" dt="2019-01-05T18:23:14.696" v="27505" actId="26606"/>
          <ac:picMkLst>
            <pc:docMk/>
            <pc:sldMk cId="263852371" sldId="289"/>
            <ac:picMk id="6" creationId="{CC3B3791-278A-4A30-929E-A36A522D1A8A}"/>
          </ac:picMkLst>
        </pc:picChg>
        <pc:picChg chg="add del mod ord">
          <ac:chgData name="Kate Butler" userId="48c482c7-585a-4639-94a9-e80fc60ba0f8" providerId="ADAL" clId="{32FAB2B4-D501-4EE0-B77C-FD5EEBFA72B9}" dt="2019-01-05T18:23:05.150" v="27500"/>
          <ac:picMkLst>
            <pc:docMk/>
            <pc:sldMk cId="263852371" sldId="289"/>
            <ac:picMk id="7" creationId="{FED43452-4D36-43B8-A827-347233563136}"/>
          </ac:picMkLst>
        </pc:picChg>
      </pc:sldChg>
      <pc:sldChg chg="addSp delSp modSp add mod setBg setClrOvrMap">
        <pc:chgData name="Kate Butler" userId="48c482c7-585a-4639-94a9-e80fc60ba0f8" providerId="ADAL" clId="{32FAB2B4-D501-4EE0-B77C-FD5EEBFA72B9}" dt="2019-01-05T18:23:36.440" v="27508"/>
        <pc:sldMkLst>
          <pc:docMk/>
          <pc:sldMk cId="1767720501" sldId="290"/>
        </pc:sldMkLst>
        <pc:spChg chg="del">
          <ac:chgData name="Kate Butler" userId="48c482c7-585a-4639-94a9-e80fc60ba0f8" providerId="ADAL" clId="{32FAB2B4-D501-4EE0-B77C-FD5EEBFA72B9}" dt="2019-01-04T16:46:23.685" v="15767"/>
          <ac:spMkLst>
            <pc:docMk/>
            <pc:sldMk cId="1767720501" sldId="290"/>
            <ac:spMk id="2" creationId="{FC554CFF-1048-4216-82B1-27DEF76D1AF1}"/>
          </ac:spMkLst>
        </pc:spChg>
        <pc:spChg chg="del">
          <ac:chgData name="Kate Butler" userId="48c482c7-585a-4639-94a9-e80fc60ba0f8" providerId="ADAL" clId="{32FAB2B4-D501-4EE0-B77C-FD5EEBFA72B9}" dt="2019-01-04T16:46:23.685" v="15767"/>
          <ac:spMkLst>
            <pc:docMk/>
            <pc:sldMk cId="1767720501" sldId="290"/>
            <ac:spMk id="3" creationId="{0379260B-5709-47A7-B965-459676335F2A}"/>
          </ac:spMkLst>
        </pc:spChg>
        <pc:spChg chg="add mod">
          <ac:chgData name="Kate Butler" userId="48c482c7-585a-4639-94a9-e80fc60ba0f8" providerId="ADAL" clId="{32FAB2B4-D501-4EE0-B77C-FD5EEBFA72B9}" dt="2019-01-05T18:23:30.096" v="27506" actId="26606"/>
          <ac:spMkLst>
            <pc:docMk/>
            <pc:sldMk cId="1767720501" sldId="290"/>
            <ac:spMk id="4" creationId="{F546D71A-C252-41FB-BF39-C773A3F1C4D2}"/>
          </ac:spMkLst>
        </pc:spChg>
        <pc:spChg chg="add mod">
          <ac:chgData name="Kate Butler" userId="48c482c7-585a-4639-94a9-e80fc60ba0f8" providerId="ADAL" clId="{32FAB2B4-D501-4EE0-B77C-FD5EEBFA72B9}" dt="2019-01-04T16:46:23.685" v="15767"/>
          <ac:spMkLst>
            <pc:docMk/>
            <pc:sldMk cId="1767720501" sldId="290"/>
            <ac:spMk id="5" creationId="{82D56A29-5A0F-4AAF-9DA0-527672187DA4}"/>
          </ac:spMkLst>
        </pc:spChg>
        <pc:spChg chg="add del">
          <ac:chgData name="Kate Butler" userId="48c482c7-585a-4639-94a9-e80fc60ba0f8" providerId="ADAL" clId="{32FAB2B4-D501-4EE0-B77C-FD5EEBFA72B9}" dt="2019-01-05T18:23:30.096" v="27506" actId="26606"/>
          <ac:spMkLst>
            <pc:docMk/>
            <pc:sldMk cId="1767720501" sldId="290"/>
            <ac:spMk id="10" creationId="{E47A690B-DE55-4274-B33B-C91FD647EB63}"/>
          </ac:spMkLst>
        </pc:spChg>
        <pc:spChg chg="add del">
          <ac:chgData name="Kate Butler" userId="48c482c7-585a-4639-94a9-e80fc60ba0f8" providerId="ADAL" clId="{32FAB2B4-D501-4EE0-B77C-FD5EEBFA72B9}" dt="2019-01-05T18:23:30.096" v="27506" actId="26606"/>
          <ac:spMkLst>
            <pc:docMk/>
            <pc:sldMk cId="1767720501" sldId="290"/>
            <ac:spMk id="12" creationId="{DC9CD390-6DB5-4AEA-8D13-BC6CEF344F9D}"/>
          </ac:spMkLst>
        </pc:spChg>
        <pc:spChg chg="add del">
          <ac:chgData name="Kate Butler" userId="48c482c7-585a-4639-94a9-e80fc60ba0f8" providerId="ADAL" clId="{32FAB2B4-D501-4EE0-B77C-FD5EEBFA72B9}" dt="2019-01-05T18:23:30.096" v="27506" actId="26606"/>
          <ac:spMkLst>
            <pc:docMk/>
            <pc:sldMk cId="1767720501" sldId="290"/>
            <ac:spMk id="14" creationId="{11FA69C6-0A69-4994-9F32-C4497B8B4CBF}"/>
          </ac:spMkLst>
        </pc:spChg>
        <pc:cxnChg chg="add">
          <ac:chgData name="Kate Butler" userId="48c482c7-585a-4639-94a9-e80fc60ba0f8" providerId="ADAL" clId="{32FAB2B4-D501-4EE0-B77C-FD5EEBFA72B9}" dt="2019-01-05T18:23:30.096" v="27506" actId="26606"/>
          <ac:cxnSpMkLst>
            <pc:docMk/>
            <pc:sldMk cId="1767720501" sldId="290"/>
            <ac:cxnSpMk id="19" creationId="{21FCCE20-1E4F-44FF-87B4-379D391A2D12}"/>
          </ac:cxnSpMkLst>
        </pc:cxnChg>
      </pc:sldChg>
      <pc:sldChg chg="addSp delSp modSp add mod setBg setClrOvrMap">
        <pc:chgData name="Kate Butler" userId="48c482c7-585a-4639-94a9-e80fc60ba0f8" providerId="ADAL" clId="{32FAB2B4-D501-4EE0-B77C-FD5EEBFA72B9}" dt="2019-01-09T00:04:00.600" v="42593" actId="20577"/>
        <pc:sldMkLst>
          <pc:docMk/>
          <pc:sldMk cId="1075269392" sldId="291"/>
        </pc:sldMkLst>
        <pc:spChg chg="del">
          <ac:chgData name="Kate Butler" userId="48c482c7-585a-4639-94a9-e80fc60ba0f8" providerId="ADAL" clId="{32FAB2B4-D501-4EE0-B77C-FD5EEBFA72B9}" dt="2019-01-04T16:54:48.457" v="15878"/>
          <ac:spMkLst>
            <pc:docMk/>
            <pc:sldMk cId="1075269392" sldId="291"/>
            <ac:spMk id="2" creationId="{39F9DC2B-082C-41AA-8755-3E6C3D8B40EC}"/>
          </ac:spMkLst>
        </pc:spChg>
        <pc:spChg chg="del">
          <ac:chgData name="Kate Butler" userId="48c482c7-585a-4639-94a9-e80fc60ba0f8" providerId="ADAL" clId="{32FAB2B4-D501-4EE0-B77C-FD5EEBFA72B9}" dt="2019-01-04T16:54:48.457" v="15878"/>
          <ac:spMkLst>
            <pc:docMk/>
            <pc:sldMk cId="1075269392" sldId="291"/>
            <ac:spMk id="3" creationId="{F98278F0-B055-4E11-9C58-A4F36F3384E4}"/>
          </ac:spMkLst>
        </pc:spChg>
        <pc:spChg chg="add mod">
          <ac:chgData name="Kate Butler" userId="48c482c7-585a-4639-94a9-e80fc60ba0f8" providerId="ADAL" clId="{32FAB2B4-D501-4EE0-B77C-FD5EEBFA72B9}" dt="2019-01-09T00:04:00.600" v="42593" actId="20577"/>
          <ac:spMkLst>
            <pc:docMk/>
            <pc:sldMk cId="1075269392" sldId="291"/>
            <ac:spMk id="4" creationId="{D47A94A5-4D95-4577-8E26-2CFC41C685B1}"/>
          </ac:spMkLst>
        </pc:spChg>
        <pc:spChg chg="add mod">
          <ac:chgData name="Kate Butler" userId="48c482c7-585a-4639-94a9-e80fc60ba0f8" providerId="ADAL" clId="{32FAB2B4-D501-4EE0-B77C-FD5EEBFA72B9}" dt="2019-01-04T16:54:48.457" v="15878"/>
          <ac:spMkLst>
            <pc:docMk/>
            <pc:sldMk cId="1075269392" sldId="291"/>
            <ac:spMk id="5" creationId="{7EBFCE37-F398-486E-9CC0-E025588682FC}"/>
          </ac:spMkLst>
        </pc:spChg>
        <pc:spChg chg="add del">
          <ac:chgData name="Kate Butler" userId="48c482c7-585a-4639-94a9-e80fc60ba0f8" providerId="ADAL" clId="{32FAB2B4-D501-4EE0-B77C-FD5EEBFA72B9}" dt="2019-01-05T17:54:04.156" v="27303" actId="26606"/>
          <ac:spMkLst>
            <pc:docMk/>
            <pc:sldMk cId="1075269392" sldId="291"/>
            <ac:spMk id="10" creationId="{E47A690B-DE55-4274-B33B-C91FD647EB63}"/>
          </ac:spMkLst>
        </pc:spChg>
        <pc:spChg chg="add del">
          <ac:chgData name="Kate Butler" userId="48c482c7-585a-4639-94a9-e80fc60ba0f8" providerId="ADAL" clId="{32FAB2B4-D501-4EE0-B77C-FD5EEBFA72B9}" dt="2019-01-05T17:54:04.156" v="27303" actId="26606"/>
          <ac:spMkLst>
            <pc:docMk/>
            <pc:sldMk cId="1075269392" sldId="291"/>
            <ac:spMk id="12" creationId="{DC9CD390-6DB5-4AEA-8D13-BC6CEF344F9D}"/>
          </ac:spMkLst>
        </pc:spChg>
        <pc:spChg chg="add del">
          <ac:chgData name="Kate Butler" userId="48c482c7-585a-4639-94a9-e80fc60ba0f8" providerId="ADAL" clId="{32FAB2B4-D501-4EE0-B77C-FD5EEBFA72B9}" dt="2019-01-05T17:54:04.156" v="27303" actId="26606"/>
          <ac:spMkLst>
            <pc:docMk/>
            <pc:sldMk cId="1075269392" sldId="291"/>
            <ac:spMk id="14" creationId="{11FA69C6-0A69-4994-9F32-C4497B8B4CBF}"/>
          </ac:spMkLst>
        </pc:spChg>
        <pc:cxnChg chg="add">
          <ac:chgData name="Kate Butler" userId="48c482c7-585a-4639-94a9-e80fc60ba0f8" providerId="ADAL" clId="{32FAB2B4-D501-4EE0-B77C-FD5EEBFA72B9}" dt="2019-01-05T17:54:04.156" v="27303" actId="26606"/>
          <ac:cxnSpMkLst>
            <pc:docMk/>
            <pc:sldMk cId="1075269392" sldId="291"/>
            <ac:cxnSpMk id="19" creationId="{21FCCE20-1E4F-44FF-87B4-379D391A2D12}"/>
          </ac:cxnSpMkLst>
        </pc:cxnChg>
      </pc:sldChg>
      <pc:sldChg chg="addSp modSp add mod setBg modAnim modNotesTx">
        <pc:chgData name="Kate Butler" userId="48c482c7-585a-4639-94a9-e80fc60ba0f8" providerId="ADAL" clId="{32FAB2B4-D501-4EE0-B77C-FD5EEBFA72B9}" dt="2019-01-09T00:52:20.461" v="43027" actId="207"/>
        <pc:sldMkLst>
          <pc:docMk/>
          <pc:sldMk cId="1309428290" sldId="292"/>
        </pc:sldMkLst>
        <pc:spChg chg="mod">
          <ac:chgData name="Kate Butler" userId="48c482c7-585a-4639-94a9-e80fc60ba0f8" providerId="ADAL" clId="{32FAB2B4-D501-4EE0-B77C-FD5EEBFA72B9}" dt="2019-01-05T18:41:32.108" v="27612" actId="207"/>
          <ac:spMkLst>
            <pc:docMk/>
            <pc:sldMk cId="1309428290" sldId="292"/>
            <ac:spMk id="2" creationId="{E0EA3367-4820-47DA-8E1F-AE680A2C83DD}"/>
          </ac:spMkLst>
        </pc:spChg>
        <pc:spChg chg="mod">
          <ac:chgData name="Kate Butler" userId="48c482c7-585a-4639-94a9-e80fc60ba0f8" providerId="ADAL" clId="{32FAB2B4-D501-4EE0-B77C-FD5EEBFA72B9}" dt="2019-01-09T00:52:20.461" v="43027" actId="207"/>
          <ac:spMkLst>
            <pc:docMk/>
            <pc:sldMk cId="1309428290" sldId="292"/>
            <ac:spMk id="3" creationId="{D1C52A7F-BA6F-4C65-93B5-01C0939C1B99}"/>
          </ac:spMkLst>
        </pc:spChg>
        <pc:spChg chg="add mod">
          <ac:chgData name="Kate Butler" userId="48c482c7-585a-4639-94a9-e80fc60ba0f8" providerId="ADAL" clId="{32FAB2B4-D501-4EE0-B77C-FD5EEBFA72B9}" dt="2019-01-05T18:39:43.023" v="27600" actId="20577"/>
          <ac:spMkLst>
            <pc:docMk/>
            <pc:sldMk cId="1309428290" sldId="292"/>
            <ac:spMk id="4" creationId="{4BDB5CAF-7400-41CF-9250-8E08FE9FDFA4}"/>
          </ac:spMkLst>
        </pc:spChg>
        <pc:cxnChg chg="add">
          <ac:chgData name="Kate Butler" userId="48c482c7-585a-4639-94a9-e80fc60ba0f8" providerId="ADAL" clId="{32FAB2B4-D501-4EE0-B77C-FD5EEBFA72B9}" dt="2019-01-04T17:13:03.963" v="16198" actId="26606"/>
          <ac:cxnSpMkLst>
            <pc:docMk/>
            <pc:sldMk cId="1309428290" sldId="292"/>
            <ac:cxnSpMk id="8" creationId="{21FCCE20-1E4F-44FF-87B4-379D391A2D12}"/>
          </ac:cxnSpMkLst>
        </pc:cxnChg>
      </pc:sldChg>
      <pc:sldChg chg="addSp modSp add mod ord setBg modAnim">
        <pc:chgData name="Kate Butler" userId="48c482c7-585a-4639-94a9-e80fc60ba0f8" providerId="ADAL" clId="{32FAB2B4-D501-4EE0-B77C-FD5EEBFA72B9}" dt="2019-01-09T00:51:47.112" v="43023"/>
        <pc:sldMkLst>
          <pc:docMk/>
          <pc:sldMk cId="2230949496" sldId="293"/>
        </pc:sldMkLst>
        <pc:spChg chg="mod">
          <ac:chgData name="Kate Butler" userId="48c482c7-585a-4639-94a9-e80fc60ba0f8" providerId="ADAL" clId="{32FAB2B4-D501-4EE0-B77C-FD5EEBFA72B9}" dt="2019-01-09T00:07:05.013" v="42605" actId="207"/>
          <ac:spMkLst>
            <pc:docMk/>
            <pc:sldMk cId="2230949496" sldId="293"/>
            <ac:spMk id="2" creationId="{E99543B3-A9B7-4DA0-8A43-EB1E442080CD}"/>
          </ac:spMkLst>
        </pc:spChg>
        <pc:spChg chg="mod">
          <ac:chgData name="Kate Butler" userId="48c482c7-585a-4639-94a9-e80fc60ba0f8" providerId="ADAL" clId="{32FAB2B4-D501-4EE0-B77C-FD5EEBFA72B9}" dt="2019-01-09T00:06:27.842" v="42602" actId="207"/>
          <ac:spMkLst>
            <pc:docMk/>
            <pc:sldMk cId="2230949496" sldId="293"/>
            <ac:spMk id="3" creationId="{8F3AD1C3-4429-4609-87E0-D5E5D66DAA16}"/>
          </ac:spMkLst>
        </pc:spChg>
        <pc:picChg chg="add mod">
          <ac:chgData name="Kate Butler" userId="48c482c7-585a-4639-94a9-e80fc60ba0f8" providerId="ADAL" clId="{32FAB2B4-D501-4EE0-B77C-FD5EEBFA72B9}" dt="2019-01-08T20:30:06.364" v="40962" actId="26606"/>
          <ac:picMkLst>
            <pc:docMk/>
            <pc:sldMk cId="2230949496" sldId="293"/>
            <ac:picMk id="7" creationId="{C330A5CC-D80A-4DBE-A48E-B2F40DC91465}"/>
          </ac:picMkLst>
        </pc:picChg>
      </pc:sldChg>
      <pc:sldChg chg="addSp delSp modSp add mod ord setBg modAnim modNotesTx">
        <pc:chgData name="Kate Butler" userId="48c482c7-585a-4639-94a9-e80fc60ba0f8" providerId="ADAL" clId="{32FAB2B4-D501-4EE0-B77C-FD5EEBFA72B9}" dt="2019-01-08T20:11:47.936" v="40572"/>
        <pc:sldMkLst>
          <pc:docMk/>
          <pc:sldMk cId="423510740" sldId="294"/>
        </pc:sldMkLst>
        <pc:spChg chg="mod">
          <ac:chgData name="Kate Butler" userId="48c482c7-585a-4639-94a9-e80fc60ba0f8" providerId="ADAL" clId="{32FAB2B4-D501-4EE0-B77C-FD5EEBFA72B9}" dt="2019-01-04T17:56:32.130" v="17280" actId="20577"/>
          <ac:spMkLst>
            <pc:docMk/>
            <pc:sldMk cId="423510740" sldId="294"/>
            <ac:spMk id="2" creationId="{D5F9541C-6D9B-49E6-81A2-60102A6999BB}"/>
          </ac:spMkLst>
        </pc:spChg>
        <pc:spChg chg="del mod">
          <ac:chgData name="Kate Butler" userId="48c482c7-585a-4639-94a9-e80fc60ba0f8" providerId="ADAL" clId="{32FAB2B4-D501-4EE0-B77C-FD5EEBFA72B9}" dt="2019-01-04T17:49:19.267" v="17010" actId="26606"/>
          <ac:spMkLst>
            <pc:docMk/>
            <pc:sldMk cId="423510740" sldId="294"/>
            <ac:spMk id="3" creationId="{CF80D9E3-290B-4902-902A-FA6CEC2F50D8}"/>
          </ac:spMkLst>
        </pc:spChg>
        <pc:spChg chg="add">
          <ac:chgData name="Kate Butler" userId="48c482c7-585a-4639-94a9-e80fc60ba0f8" providerId="ADAL" clId="{32FAB2B4-D501-4EE0-B77C-FD5EEBFA72B9}" dt="2019-01-04T17:49:19.267" v="17010" actId="26606"/>
          <ac:spMkLst>
            <pc:docMk/>
            <pc:sldMk cId="423510740" sldId="294"/>
            <ac:spMk id="10" creationId="{619B3503-D505-49AA-97C1-B299D58DB436}"/>
          </ac:spMkLst>
        </pc:spChg>
        <pc:spChg chg="add">
          <ac:chgData name="Kate Butler" userId="48c482c7-585a-4639-94a9-e80fc60ba0f8" providerId="ADAL" clId="{32FAB2B4-D501-4EE0-B77C-FD5EEBFA72B9}" dt="2019-01-04T17:49:19.267" v="17010" actId="26606"/>
          <ac:spMkLst>
            <pc:docMk/>
            <pc:sldMk cId="423510740" sldId="294"/>
            <ac:spMk id="12" creationId="{E39A2319-946A-4C65-9B7C-1F86E9B1B57C}"/>
          </ac:spMkLst>
        </pc:spChg>
        <pc:graphicFrameChg chg="add mod">
          <ac:chgData name="Kate Butler" userId="48c482c7-585a-4639-94a9-e80fc60ba0f8" providerId="ADAL" clId="{32FAB2B4-D501-4EE0-B77C-FD5EEBFA72B9}" dt="2019-01-05T00:49:30.489" v="19361" actId="20577"/>
          <ac:graphicFrameMkLst>
            <pc:docMk/>
            <pc:sldMk cId="423510740" sldId="294"/>
            <ac:graphicFrameMk id="5" creationId="{58720D90-58BA-4004-BEA3-B5C513A64CB6}"/>
          </ac:graphicFrameMkLst>
        </pc:graphicFrameChg>
      </pc:sldChg>
      <pc:sldChg chg="modSp add ord setBg modNotesTx">
        <pc:chgData name="Kate Butler" userId="48c482c7-585a-4639-94a9-e80fc60ba0f8" providerId="ADAL" clId="{32FAB2B4-D501-4EE0-B77C-FD5EEBFA72B9}" dt="2019-01-08T10:10:50.862" v="39227" actId="207"/>
        <pc:sldMkLst>
          <pc:docMk/>
          <pc:sldMk cId="3449890061" sldId="296"/>
        </pc:sldMkLst>
        <pc:spChg chg="mod">
          <ac:chgData name="Kate Butler" userId="48c482c7-585a-4639-94a9-e80fc60ba0f8" providerId="ADAL" clId="{32FAB2B4-D501-4EE0-B77C-FD5EEBFA72B9}" dt="2019-01-08T10:10:50.862" v="39227" actId="207"/>
          <ac:spMkLst>
            <pc:docMk/>
            <pc:sldMk cId="3449890061" sldId="296"/>
            <ac:spMk id="2" creationId="{DD2A98D4-7167-461B-AC4D-00B5270F5DC2}"/>
          </ac:spMkLst>
        </pc:spChg>
        <pc:spChg chg="mod">
          <ac:chgData name="Kate Butler" userId="48c482c7-585a-4639-94a9-e80fc60ba0f8" providerId="ADAL" clId="{32FAB2B4-D501-4EE0-B77C-FD5EEBFA72B9}" dt="2019-01-05T18:02:33.829" v="27360" actId="20577"/>
          <ac:spMkLst>
            <pc:docMk/>
            <pc:sldMk cId="3449890061" sldId="296"/>
            <ac:spMk id="3" creationId="{C01EA3AD-54D3-4EAB-9393-CFFCCBC88C0C}"/>
          </ac:spMkLst>
        </pc:spChg>
      </pc:sldChg>
      <pc:sldChg chg="addSp delSp modSp add mod setBg modNotesTx">
        <pc:chgData name="Kate Butler" userId="48c482c7-585a-4639-94a9-e80fc60ba0f8" providerId="ADAL" clId="{32FAB2B4-D501-4EE0-B77C-FD5EEBFA72B9}" dt="2019-01-09T00:36:00.150" v="42891" actId="20577"/>
        <pc:sldMkLst>
          <pc:docMk/>
          <pc:sldMk cId="3925531875" sldId="297"/>
        </pc:sldMkLst>
        <pc:spChg chg="mod">
          <ac:chgData name="Kate Butler" userId="48c482c7-585a-4639-94a9-e80fc60ba0f8" providerId="ADAL" clId="{32FAB2B4-D501-4EE0-B77C-FD5EEBFA72B9}" dt="2019-01-09T00:36:00.150" v="42891" actId="20577"/>
          <ac:spMkLst>
            <pc:docMk/>
            <pc:sldMk cId="3925531875" sldId="297"/>
            <ac:spMk id="2" creationId="{B23EC922-50DB-4F6F-91D9-CB759451BCE5}"/>
          </ac:spMkLst>
        </pc:spChg>
        <pc:spChg chg="mod">
          <ac:chgData name="Kate Butler" userId="48c482c7-585a-4639-94a9-e80fc60ba0f8" providerId="ADAL" clId="{32FAB2B4-D501-4EE0-B77C-FD5EEBFA72B9}" dt="2019-01-06T01:41:14.327" v="28529" actId="20577"/>
          <ac:spMkLst>
            <pc:docMk/>
            <pc:sldMk cId="3925531875" sldId="297"/>
            <ac:spMk id="3" creationId="{8194D629-DEEC-49F9-AF70-B1EF62C956DE}"/>
          </ac:spMkLst>
        </pc:spChg>
        <pc:picChg chg="add mod">
          <ac:chgData name="Kate Butler" userId="48c482c7-585a-4639-94a9-e80fc60ba0f8" providerId="ADAL" clId="{32FAB2B4-D501-4EE0-B77C-FD5EEBFA72B9}" dt="2019-01-04T18:43:15.990" v="19255" actId="1076"/>
          <ac:picMkLst>
            <pc:docMk/>
            <pc:sldMk cId="3925531875" sldId="297"/>
            <ac:picMk id="5" creationId="{587CF6A5-BDA4-4019-A029-58EA13901AA0}"/>
          </ac:picMkLst>
        </pc:picChg>
        <pc:picChg chg="add del mod">
          <ac:chgData name="Kate Butler" userId="48c482c7-585a-4639-94a9-e80fc60ba0f8" providerId="ADAL" clId="{32FAB2B4-D501-4EE0-B77C-FD5EEBFA72B9}" dt="2019-01-04T18:41:41.996" v="19244"/>
          <ac:picMkLst>
            <pc:docMk/>
            <pc:sldMk cId="3925531875" sldId="297"/>
            <ac:picMk id="7" creationId="{1F25490E-4593-4CB2-8524-5E7A44DE4656}"/>
          </ac:picMkLst>
        </pc:picChg>
        <pc:cxnChg chg="add del">
          <ac:chgData name="Kate Butler" userId="48c482c7-585a-4639-94a9-e80fc60ba0f8" providerId="ADAL" clId="{32FAB2B4-D501-4EE0-B77C-FD5EEBFA72B9}" dt="2019-01-04T18:37:25.945" v="19237" actId="26606"/>
          <ac:cxnSpMkLst>
            <pc:docMk/>
            <pc:sldMk cId="3925531875" sldId="297"/>
            <ac:cxnSpMk id="8" creationId="{21FCCE20-1E4F-44FF-87B4-379D391A2D12}"/>
          </ac:cxnSpMkLst>
        </pc:cxnChg>
      </pc:sldChg>
      <pc:sldChg chg="addSp modSp add mod setBg modAnim">
        <pc:chgData name="Kate Butler" userId="48c482c7-585a-4639-94a9-e80fc60ba0f8" providerId="ADAL" clId="{32FAB2B4-D501-4EE0-B77C-FD5EEBFA72B9}" dt="2019-01-09T00:48:59.972" v="43003" actId="14100"/>
        <pc:sldMkLst>
          <pc:docMk/>
          <pc:sldMk cId="430434998" sldId="301"/>
        </pc:sldMkLst>
        <pc:spChg chg="mod">
          <ac:chgData name="Kate Butler" userId="48c482c7-585a-4639-94a9-e80fc60ba0f8" providerId="ADAL" clId="{32FAB2B4-D501-4EE0-B77C-FD5EEBFA72B9}" dt="2019-01-09T00:48:59.972" v="43003" actId="14100"/>
          <ac:spMkLst>
            <pc:docMk/>
            <pc:sldMk cId="430434998" sldId="301"/>
            <ac:spMk id="2" creationId="{BE044C3F-966E-4EBC-BB0B-89B347AC5080}"/>
          </ac:spMkLst>
        </pc:spChg>
        <pc:spChg chg="mod">
          <ac:chgData name="Kate Butler" userId="48c482c7-585a-4639-94a9-e80fc60ba0f8" providerId="ADAL" clId="{32FAB2B4-D501-4EE0-B77C-FD5EEBFA72B9}" dt="2019-01-09T00:48:52.475" v="43001" actId="207"/>
          <ac:spMkLst>
            <pc:docMk/>
            <pc:sldMk cId="430434998" sldId="301"/>
            <ac:spMk id="3" creationId="{CCC1BBBA-A3FF-4C79-9C41-6B222F859AE5}"/>
          </ac:spMkLst>
        </pc:spChg>
        <pc:cxnChg chg="add">
          <ac:chgData name="Kate Butler" userId="48c482c7-585a-4639-94a9-e80fc60ba0f8" providerId="ADAL" clId="{32FAB2B4-D501-4EE0-B77C-FD5EEBFA72B9}" dt="2019-01-09T00:13:05.215" v="42699" actId="26606"/>
          <ac:cxnSpMkLst>
            <pc:docMk/>
            <pc:sldMk cId="430434998" sldId="301"/>
            <ac:cxnSpMk id="8" creationId="{21FCCE20-1E4F-44FF-87B4-379D391A2D12}"/>
          </ac:cxnSpMkLst>
        </pc:cxnChg>
      </pc:sldChg>
      <pc:sldChg chg="addSp delSp modSp add mod setBg setClrOvrMap">
        <pc:chgData name="Kate Butler" userId="48c482c7-585a-4639-94a9-e80fc60ba0f8" providerId="ADAL" clId="{32FAB2B4-D501-4EE0-B77C-FD5EEBFA72B9}" dt="2019-01-05T17:53:33.098" v="27299"/>
        <pc:sldMkLst>
          <pc:docMk/>
          <pc:sldMk cId="4032439168" sldId="302"/>
        </pc:sldMkLst>
        <pc:spChg chg="del">
          <ac:chgData name="Kate Butler" userId="48c482c7-585a-4639-94a9-e80fc60ba0f8" providerId="ADAL" clId="{32FAB2B4-D501-4EE0-B77C-FD5EEBFA72B9}" dt="2019-01-05T17:52:15.824" v="27259"/>
          <ac:spMkLst>
            <pc:docMk/>
            <pc:sldMk cId="4032439168" sldId="302"/>
            <ac:spMk id="2" creationId="{85978F5E-E2AE-4233-A43A-C34A3B981F30}"/>
          </ac:spMkLst>
        </pc:spChg>
        <pc:spChg chg="del">
          <ac:chgData name="Kate Butler" userId="48c482c7-585a-4639-94a9-e80fc60ba0f8" providerId="ADAL" clId="{32FAB2B4-D501-4EE0-B77C-FD5EEBFA72B9}" dt="2019-01-05T17:52:15.824" v="27259"/>
          <ac:spMkLst>
            <pc:docMk/>
            <pc:sldMk cId="4032439168" sldId="302"/>
            <ac:spMk id="3" creationId="{2820160D-ABAC-45D6-A62C-00D551D25C06}"/>
          </ac:spMkLst>
        </pc:spChg>
        <pc:spChg chg="add mod">
          <ac:chgData name="Kate Butler" userId="48c482c7-585a-4639-94a9-e80fc60ba0f8" providerId="ADAL" clId="{32FAB2B4-D501-4EE0-B77C-FD5EEBFA72B9}" dt="2019-01-05T17:52:54.296" v="27295" actId="26606"/>
          <ac:spMkLst>
            <pc:docMk/>
            <pc:sldMk cId="4032439168" sldId="302"/>
            <ac:spMk id="4" creationId="{324C75FC-29D2-45BC-B946-A21E81E41A31}"/>
          </ac:spMkLst>
        </pc:spChg>
        <pc:spChg chg="add mod">
          <ac:chgData name="Kate Butler" userId="48c482c7-585a-4639-94a9-e80fc60ba0f8" providerId="ADAL" clId="{32FAB2B4-D501-4EE0-B77C-FD5EEBFA72B9}" dt="2019-01-05T17:52:15.824" v="27259"/>
          <ac:spMkLst>
            <pc:docMk/>
            <pc:sldMk cId="4032439168" sldId="302"/>
            <ac:spMk id="5" creationId="{768E9C7A-CD0C-4091-B886-CB12C46D7549}"/>
          </ac:spMkLst>
        </pc:spChg>
        <pc:spChg chg="add del">
          <ac:chgData name="Kate Butler" userId="48c482c7-585a-4639-94a9-e80fc60ba0f8" providerId="ADAL" clId="{32FAB2B4-D501-4EE0-B77C-FD5EEBFA72B9}" dt="2019-01-05T17:52:54.296" v="27295" actId="26606"/>
          <ac:spMkLst>
            <pc:docMk/>
            <pc:sldMk cId="4032439168" sldId="302"/>
            <ac:spMk id="10" creationId="{E47A690B-DE55-4274-B33B-C91FD647EB63}"/>
          </ac:spMkLst>
        </pc:spChg>
        <pc:spChg chg="add del">
          <ac:chgData name="Kate Butler" userId="48c482c7-585a-4639-94a9-e80fc60ba0f8" providerId="ADAL" clId="{32FAB2B4-D501-4EE0-B77C-FD5EEBFA72B9}" dt="2019-01-05T17:52:54.296" v="27295" actId="26606"/>
          <ac:spMkLst>
            <pc:docMk/>
            <pc:sldMk cId="4032439168" sldId="302"/>
            <ac:spMk id="12" creationId="{DC9CD390-6DB5-4AEA-8D13-BC6CEF344F9D}"/>
          </ac:spMkLst>
        </pc:spChg>
        <pc:spChg chg="add del">
          <ac:chgData name="Kate Butler" userId="48c482c7-585a-4639-94a9-e80fc60ba0f8" providerId="ADAL" clId="{32FAB2B4-D501-4EE0-B77C-FD5EEBFA72B9}" dt="2019-01-05T17:52:54.296" v="27295" actId="26606"/>
          <ac:spMkLst>
            <pc:docMk/>
            <pc:sldMk cId="4032439168" sldId="302"/>
            <ac:spMk id="14" creationId="{11FA69C6-0A69-4994-9F32-C4497B8B4CBF}"/>
          </ac:spMkLst>
        </pc:spChg>
        <pc:cxnChg chg="add">
          <ac:chgData name="Kate Butler" userId="48c482c7-585a-4639-94a9-e80fc60ba0f8" providerId="ADAL" clId="{32FAB2B4-D501-4EE0-B77C-FD5EEBFA72B9}" dt="2019-01-05T17:52:54.296" v="27295" actId="26606"/>
          <ac:cxnSpMkLst>
            <pc:docMk/>
            <pc:sldMk cId="4032439168" sldId="302"/>
            <ac:cxnSpMk id="19" creationId="{21FCCE20-1E4F-44FF-87B4-379D391A2D12}"/>
          </ac:cxnSpMkLst>
        </pc:cxnChg>
      </pc:sldChg>
      <pc:sldChg chg="addSp modSp add mod setBg modAnim modNotesTx">
        <pc:chgData name="Kate Butler" userId="48c482c7-585a-4639-94a9-e80fc60ba0f8" providerId="ADAL" clId="{32FAB2B4-D501-4EE0-B77C-FD5EEBFA72B9}" dt="2019-01-08T23:27:38.034" v="41605" actId="113"/>
        <pc:sldMkLst>
          <pc:docMk/>
          <pc:sldMk cId="3112928446" sldId="303"/>
        </pc:sldMkLst>
        <pc:spChg chg="mod">
          <ac:chgData name="Kate Butler" userId="48c482c7-585a-4639-94a9-e80fc60ba0f8" providerId="ADAL" clId="{32FAB2B4-D501-4EE0-B77C-FD5EEBFA72B9}" dt="2019-01-05T19:04:16.095" v="28369" actId="121"/>
          <ac:spMkLst>
            <pc:docMk/>
            <pc:sldMk cId="3112928446" sldId="303"/>
            <ac:spMk id="2" creationId="{8EE5A6F1-1ACB-4C55-B540-D2D9B43282E6}"/>
          </ac:spMkLst>
        </pc:spChg>
        <pc:spChg chg="mod">
          <ac:chgData name="Kate Butler" userId="48c482c7-585a-4639-94a9-e80fc60ba0f8" providerId="ADAL" clId="{32FAB2B4-D501-4EE0-B77C-FD5EEBFA72B9}" dt="2019-01-08T10:59:02.887" v="40300" actId="20577"/>
          <ac:spMkLst>
            <pc:docMk/>
            <pc:sldMk cId="3112928446" sldId="303"/>
            <ac:spMk id="3" creationId="{B4A2F6D2-0704-4662-8DB4-6FEB68028BB9}"/>
          </ac:spMkLst>
        </pc:spChg>
        <pc:spChg chg="add mod">
          <ac:chgData name="Kate Butler" userId="48c482c7-585a-4639-94a9-e80fc60ba0f8" providerId="ADAL" clId="{32FAB2B4-D501-4EE0-B77C-FD5EEBFA72B9}" dt="2019-01-05T19:00:16.574" v="27824" actId="20577"/>
          <ac:spMkLst>
            <pc:docMk/>
            <pc:sldMk cId="3112928446" sldId="303"/>
            <ac:spMk id="4" creationId="{D2D28CB4-A925-44E0-8A93-4D71BF2F5A5F}"/>
          </ac:spMkLst>
        </pc:spChg>
        <pc:cxnChg chg="add">
          <ac:chgData name="Kate Butler" userId="48c482c7-585a-4639-94a9-e80fc60ba0f8" providerId="ADAL" clId="{32FAB2B4-D501-4EE0-B77C-FD5EEBFA72B9}" dt="2019-01-05T18:58:54.530" v="27722" actId="26606"/>
          <ac:cxnSpMkLst>
            <pc:docMk/>
            <pc:sldMk cId="3112928446" sldId="303"/>
            <ac:cxnSpMk id="8" creationId="{21FCCE20-1E4F-44FF-87B4-379D391A2D12}"/>
          </ac:cxnSpMkLst>
        </pc:cxnChg>
      </pc:sldChg>
      <pc:sldChg chg="addSp modSp add mod setBg modAnim modNotesTx">
        <pc:chgData name="Kate Butler" userId="48c482c7-585a-4639-94a9-e80fc60ba0f8" providerId="ADAL" clId="{32FAB2B4-D501-4EE0-B77C-FD5EEBFA72B9}" dt="2019-01-08T23:24:16.002" v="41602" actId="6549"/>
        <pc:sldMkLst>
          <pc:docMk/>
          <pc:sldMk cId="1603448030" sldId="304"/>
        </pc:sldMkLst>
        <pc:spChg chg="mod">
          <ac:chgData name="Kate Butler" userId="48c482c7-585a-4639-94a9-e80fc60ba0f8" providerId="ADAL" clId="{32FAB2B4-D501-4EE0-B77C-FD5EEBFA72B9}" dt="2019-01-08T23:18:08.064" v="41577" actId="14100"/>
          <ac:spMkLst>
            <pc:docMk/>
            <pc:sldMk cId="1603448030" sldId="304"/>
            <ac:spMk id="2" creationId="{8837645D-95DC-4512-9CC5-FF5638C6CDD8}"/>
          </ac:spMkLst>
        </pc:spChg>
        <pc:spChg chg="mod">
          <ac:chgData name="Kate Butler" userId="48c482c7-585a-4639-94a9-e80fc60ba0f8" providerId="ADAL" clId="{32FAB2B4-D501-4EE0-B77C-FD5EEBFA72B9}" dt="2019-01-08T23:18:27.091" v="41581" actId="14100"/>
          <ac:spMkLst>
            <pc:docMk/>
            <pc:sldMk cId="1603448030" sldId="304"/>
            <ac:spMk id="3" creationId="{F3771308-4E94-44DB-8BE0-73703C26ABA1}"/>
          </ac:spMkLst>
        </pc:spChg>
        <pc:spChg chg="add mod">
          <ac:chgData name="Kate Butler" userId="48c482c7-585a-4639-94a9-e80fc60ba0f8" providerId="ADAL" clId="{32FAB2B4-D501-4EE0-B77C-FD5EEBFA72B9}" dt="2019-01-08T23:18:16.349" v="41578" actId="1076"/>
          <ac:spMkLst>
            <pc:docMk/>
            <pc:sldMk cId="1603448030" sldId="304"/>
            <ac:spMk id="4" creationId="{F4267B1B-7A82-4374-AC12-EF0B4F37F188}"/>
          </ac:spMkLst>
        </pc:spChg>
        <pc:cxnChg chg="add">
          <ac:chgData name="Kate Butler" userId="48c482c7-585a-4639-94a9-e80fc60ba0f8" providerId="ADAL" clId="{32FAB2B4-D501-4EE0-B77C-FD5EEBFA72B9}" dt="2019-01-05T19:06:02.328" v="28377" actId="26606"/>
          <ac:cxnSpMkLst>
            <pc:docMk/>
            <pc:sldMk cId="1603448030" sldId="304"/>
            <ac:cxnSpMk id="8" creationId="{21FCCE20-1E4F-44FF-87B4-379D391A2D12}"/>
          </ac:cxnSpMkLst>
        </pc:cxnChg>
      </pc:sldChg>
      <pc:sldChg chg="addSp delSp modSp add mod setBg modAnim setClrOvrMap modNotesTx">
        <pc:chgData name="Kate Butler" userId="48c482c7-585a-4639-94a9-e80fc60ba0f8" providerId="ADAL" clId="{32FAB2B4-D501-4EE0-B77C-FD5EEBFA72B9}" dt="2019-01-08T23:58:54.288" v="42480" actId="113"/>
        <pc:sldMkLst>
          <pc:docMk/>
          <pc:sldMk cId="1424898990" sldId="305"/>
        </pc:sldMkLst>
        <pc:spChg chg="mod">
          <ac:chgData name="Kate Butler" userId="48c482c7-585a-4639-94a9-e80fc60ba0f8" providerId="ADAL" clId="{32FAB2B4-D501-4EE0-B77C-FD5EEBFA72B9}" dt="2019-01-06T18:33:34.601" v="35435" actId="26606"/>
          <ac:spMkLst>
            <pc:docMk/>
            <pc:sldMk cId="1424898990" sldId="305"/>
            <ac:spMk id="2" creationId="{6A80EDE6-A588-4532-9CCD-44BAD22F2890}"/>
          </ac:spMkLst>
        </pc:spChg>
        <pc:spChg chg="mod">
          <ac:chgData name="Kate Butler" userId="48c482c7-585a-4639-94a9-e80fc60ba0f8" providerId="ADAL" clId="{32FAB2B4-D501-4EE0-B77C-FD5EEBFA72B9}" dt="2019-01-08T20:27:08.640" v="40921" actId="207"/>
          <ac:spMkLst>
            <pc:docMk/>
            <pc:sldMk cId="1424898990" sldId="305"/>
            <ac:spMk id="3" creationId="{59399E0D-9EC4-4591-9F2A-B1397419A5F6}"/>
          </ac:spMkLst>
        </pc:spChg>
        <pc:spChg chg="add del">
          <ac:chgData name="Kate Butler" userId="48c482c7-585a-4639-94a9-e80fc60ba0f8" providerId="ADAL" clId="{32FAB2B4-D501-4EE0-B77C-FD5EEBFA72B9}" dt="2019-01-06T18:33:34.601" v="35435" actId="26606"/>
          <ac:spMkLst>
            <pc:docMk/>
            <pc:sldMk cId="1424898990" sldId="305"/>
            <ac:spMk id="13" creationId="{E47A690B-DE55-4274-B33B-C91FD647EB63}"/>
          </ac:spMkLst>
        </pc:spChg>
        <pc:spChg chg="add del">
          <ac:chgData name="Kate Butler" userId="48c482c7-585a-4639-94a9-e80fc60ba0f8" providerId="ADAL" clId="{32FAB2B4-D501-4EE0-B77C-FD5EEBFA72B9}" dt="2019-01-06T18:33:34.601" v="35435" actId="26606"/>
          <ac:spMkLst>
            <pc:docMk/>
            <pc:sldMk cId="1424898990" sldId="305"/>
            <ac:spMk id="15" creationId="{DC9CD390-6DB5-4AEA-8D13-BC6CEF344F9D}"/>
          </ac:spMkLst>
        </pc:spChg>
        <pc:spChg chg="add del">
          <ac:chgData name="Kate Butler" userId="48c482c7-585a-4639-94a9-e80fc60ba0f8" providerId="ADAL" clId="{32FAB2B4-D501-4EE0-B77C-FD5EEBFA72B9}" dt="2019-01-06T18:33:34.601" v="35435" actId="26606"/>
          <ac:spMkLst>
            <pc:docMk/>
            <pc:sldMk cId="1424898990" sldId="305"/>
            <ac:spMk id="17" creationId="{11FA69C6-0A69-4994-9F32-C4497B8B4CBF}"/>
          </ac:spMkLst>
        </pc:spChg>
        <pc:cxnChg chg="add del">
          <ac:chgData name="Kate Butler" userId="48c482c7-585a-4639-94a9-e80fc60ba0f8" providerId="ADAL" clId="{32FAB2B4-D501-4EE0-B77C-FD5EEBFA72B9}" dt="2019-01-06T18:33:34.601" v="35435" actId="26606"/>
          <ac:cxnSpMkLst>
            <pc:docMk/>
            <pc:sldMk cId="1424898990" sldId="305"/>
            <ac:cxnSpMk id="8" creationId="{21FCCE20-1E4F-44FF-87B4-379D391A2D12}"/>
          </ac:cxnSpMkLst>
        </pc:cxnChg>
      </pc:sldChg>
      <pc:sldChg chg="addSp delSp modSp add mod ord setBg modNotesTx">
        <pc:chgData name="Kate Butler" userId="48c482c7-585a-4639-94a9-e80fc60ba0f8" providerId="ADAL" clId="{32FAB2B4-D501-4EE0-B77C-FD5EEBFA72B9}" dt="2019-01-09T00:29:39.032" v="42871" actId="255"/>
        <pc:sldMkLst>
          <pc:docMk/>
          <pc:sldMk cId="2000360204" sldId="307"/>
        </pc:sldMkLst>
        <pc:spChg chg="mod">
          <ac:chgData name="Kate Butler" userId="48c482c7-585a-4639-94a9-e80fc60ba0f8" providerId="ADAL" clId="{32FAB2B4-D501-4EE0-B77C-FD5EEBFA72B9}" dt="2019-01-08T20:28:52.015" v="40928" actId="26606"/>
          <ac:spMkLst>
            <pc:docMk/>
            <pc:sldMk cId="2000360204" sldId="307"/>
            <ac:spMk id="2" creationId="{0FF31E38-0A9C-4B7E-94A7-8042F44C16D6}"/>
          </ac:spMkLst>
        </pc:spChg>
        <pc:spChg chg="del">
          <ac:chgData name="Kate Butler" userId="48c482c7-585a-4639-94a9-e80fc60ba0f8" providerId="ADAL" clId="{32FAB2B4-D501-4EE0-B77C-FD5EEBFA72B9}" dt="2019-01-06T11:09:47.876" v="33910"/>
          <ac:spMkLst>
            <pc:docMk/>
            <pc:sldMk cId="2000360204" sldId="307"/>
            <ac:spMk id="3" creationId="{0A0D7E08-5385-488E-8A1A-C89D4DCDE74C}"/>
          </ac:spMkLst>
        </pc:spChg>
        <pc:spChg chg="del">
          <ac:chgData name="Kate Butler" userId="48c482c7-585a-4639-94a9-e80fc60ba0f8" providerId="ADAL" clId="{32FAB2B4-D501-4EE0-B77C-FD5EEBFA72B9}" dt="2019-01-06T11:09:47.876" v="33910"/>
          <ac:spMkLst>
            <pc:docMk/>
            <pc:sldMk cId="2000360204" sldId="307"/>
            <ac:spMk id="4" creationId="{D7A3ED68-9923-4466-B4CB-BDDCEB67F9EB}"/>
          </ac:spMkLst>
        </pc:spChg>
        <pc:spChg chg="add mod">
          <ac:chgData name="Kate Butler" userId="48c482c7-585a-4639-94a9-e80fc60ba0f8" providerId="ADAL" clId="{32FAB2B4-D501-4EE0-B77C-FD5EEBFA72B9}" dt="2019-01-09T00:29:39.032" v="42871" actId="255"/>
          <ac:spMkLst>
            <pc:docMk/>
            <pc:sldMk cId="2000360204" sldId="307"/>
            <ac:spMk id="5" creationId="{53E596FF-3A6A-4DFC-A92A-ACAD1A93F6AA}"/>
          </ac:spMkLst>
        </pc:spChg>
        <pc:cxnChg chg="add">
          <ac:chgData name="Kate Butler" userId="48c482c7-585a-4639-94a9-e80fc60ba0f8" providerId="ADAL" clId="{32FAB2B4-D501-4EE0-B77C-FD5EEBFA72B9}" dt="2019-01-08T20:28:52.015" v="40928" actId="26606"/>
          <ac:cxnSpMkLst>
            <pc:docMk/>
            <pc:sldMk cId="2000360204" sldId="307"/>
            <ac:cxnSpMk id="10" creationId="{21FCCE20-1E4F-44FF-87B4-379D391A2D12}"/>
          </ac:cxnSpMkLst>
        </pc:cxnChg>
      </pc:sldChg>
      <pc:sldChg chg="addSp modSp add mod setBg modAnim modNotesTx">
        <pc:chgData name="Kate Butler" userId="48c482c7-585a-4639-94a9-e80fc60ba0f8" providerId="ADAL" clId="{32FAB2B4-D501-4EE0-B77C-FD5EEBFA72B9}" dt="2019-01-09T00:39:39.189" v="42895" actId="207"/>
        <pc:sldMkLst>
          <pc:docMk/>
          <pc:sldMk cId="4028394488" sldId="308"/>
        </pc:sldMkLst>
        <pc:spChg chg="mod">
          <ac:chgData name="Kate Butler" userId="48c482c7-585a-4639-94a9-e80fc60ba0f8" providerId="ADAL" clId="{32FAB2B4-D501-4EE0-B77C-FD5EEBFA72B9}" dt="2019-01-09T00:39:39.189" v="42895" actId="207"/>
          <ac:spMkLst>
            <pc:docMk/>
            <pc:sldMk cId="4028394488" sldId="308"/>
            <ac:spMk id="2" creationId="{2060C7AC-7652-4D5C-8274-7D57548AB1FD}"/>
          </ac:spMkLst>
        </pc:spChg>
        <pc:spChg chg="mod">
          <ac:chgData name="Kate Butler" userId="48c482c7-585a-4639-94a9-e80fc60ba0f8" providerId="ADAL" clId="{32FAB2B4-D501-4EE0-B77C-FD5EEBFA72B9}" dt="2019-01-09T00:03:29.258" v="42585" actId="20577"/>
          <ac:spMkLst>
            <pc:docMk/>
            <pc:sldMk cId="4028394488" sldId="308"/>
            <ac:spMk id="3" creationId="{5C0C6E79-6574-4363-987A-B42AB2D9BAAC}"/>
          </ac:spMkLst>
        </pc:spChg>
        <pc:spChg chg="add mod">
          <ac:chgData name="Kate Butler" userId="48c482c7-585a-4639-94a9-e80fc60ba0f8" providerId="ADAL" clId="{32FAB2B4-D501-4EE0-B77C-FD5EEBFA72B9}" dt="2019-01-09T00:02:12.067" v="42535" actId="14100"/>
          <ac:spMkLst>
            <pc:docMk/>
            <pc:sldMk cId="4028394488" sldId="308"/>
            <ac:spMk id="4" creationId="{0F1E2425-E44F-46CE-AB62-4C60975C1847}"/>
          </ac:spMkLst>
        </pc:spChg>
        <pc:cxnChg chg="add">
          <ac:chgData name="Kate Butler" userId="48c482c7-585a-4639-94a9-e80fc60ba0f8" providerId="ADAL" clId="{32FAB2B4-D501-4EE0-B77C-FD5EEBFA72B9}" dt="2019-01-06T18:41:00.542" v="35518" actId="26606"/>
          <ac:cxnSpMkLst>
            <pc:docMk/>
            <pc:sldMk cId="4028394488" sldId="308"/>
            <ac:cxnSpMk id="8" creationId="{21FCCE20-1E4F-44FF-87B4-379D391A2D12}"/>
          </ac:cxnSpMkLst>
        </pc:cxnChg>
      </pc:sldChg>
      <pc:sldChg chg="addSp delSp modSp mod setBg modAnim">
        <pc:chgData name="Kate Butler" userId="48c482c7-585a-4639-94a9-e80fc60ba0f8" providerId="ADAL" clId="{32FAB2B4-D501-4EE0-B77C-FD5EEBFA72B9}" dt="2019-01-09T00:34:41.317" v="42882" actId="20577"/>
        <pc:sldMkLst>
          <pc:docMk/>
          <pc:sldMk cId="1760066358" sldId="309"/>
        </pc:sldMkLst>
        <pc:spChg chg="mod">
          <ac:chgData name="Kate Butler" userId="48c482c7-585a-4639-94a9-e80fc60ba0f8" providerId="ADAL" clId="{32FAB2B4-D501-4EE0-B77C-FD5EEBFA72B9}" dt="2019-01-08T10:19:50.968" v="39733" actId="20577"/>
          <ac:spMkLst>
            <pc:docMk/>
            <pc:sldMk cId="1760066358" sldId="309"/>
            <ac:spMk id="2" creationId="{00000000-0000-0000-0000-000000000000}"/>
          </ac:spMkLst>
        </pc:spChg>
        <pc:spChg chg="del">
          <ac:chgData name="Kate Butler" userId="48c482c7-585a-4639-94a9-e80fc60ba0f8" providerId="ADAL" clId="{32FAB2B4-D501-4EE0-B77C-FD5EEBFA72B9}" dt="2019-01-08T10:13:15.115" v="39360" actId="26606"/>
          <ac:spMkLst>
            <pc:docMk/>
            <pc:sldMk cId="1760066358" sldId="309"/>
            <ac:spMk id="3" creationId="{00000000-0000-0000-0000-000000000000}"/>
          </ac:spMkLst>
        </pc:spChg>
        <pc:spChg chg="add">
          <ac:chgData name="Kate Butler" userId="48c482c7-585a-4639-94a9-e80fc60ba0f8" providerId="ADAL" clId="{32FAB2B4-D501-4EE0-B77C-FD5EEBFA72B9}" dt="2019-01-08T10:13:15.115" v="39360" actId="26606"/>
          <ac:spMkLst>
            <pc:docMk/>
            <pc:sldMk cId="1760066358" sldId="309"/>
            <ac:spMk id="10" creationId="{619B3503-D505-49AA-97C1-B299D58DB436}"/>
          </ac:spMkLst>
        </pc:spChg>
        <pc:spChg chg="add">
          <ac:chgData name="Kate Butler" userId="48c482c7-585a-4639-94a9-e80fc60ba0f8" providerId="ADAL" clId="{32FAB2B4-D501-4EE0-B77C-FD5EEBFA72B9}" dt="2019-01-08T10:13:15.115" v="39360" actId="26606"/>
          <ac:spMkLst>
            <pc:docMk/>
            <pc:sldMk cId="1760066358" sldId="309"/>
            <ac:spMk id="12" creationId="{E39A2319-946A-4C65-9B7C-1F86E9B1B57C}"/>
          </ac:spMkLst>
        </pc:spChg>
        <pc:graphicFrameChg chg="add mod">
          <ac:chgData name="Kate Butler" userId="48c482c7-585a-4639-94a9-e80fc60ba0f8" providerId="ADAL" clId="{32FAB2B4-D501-4EE0-B77C-FD5EEBFA72B9}" dt="2019-01-09T00:34:41.317" v="42882" actId="20577"/>
          <ac:graphicFrameMkLst>
            <pc:docMk/>
            <pc:sldMk cId="1760066358" sldId="309"/>
            <ac:graphicFrameMk id="5" creationId="{66A0B030-B030-420A-9BAF-BBDC573AF9EE}"/>
          </ac:graphicFrameMkLst>
        </pc:graphicFrameChg>
      </pc:sldChg>
      <pc:sldChg chg="addSp modSp mod setBg modAnim">
        <pc:chgData name="Kate Butler" userId="48c482c7-585a-4639-94a9-e80fc60ba0f8" providerId="ADAL" clId="{32FAB2B4-D501-4EE0-B77C-FD5EEBFA72B9}" dt="2019-01-08T19:46:54.644" v="40474"/>
        <pc:sldMkLst>
          <pc:docMk/>
          <pc:sldMk cId="3162121812" sldId="310"/>
        </pc:sldMkLst>
        <pc:spChg chg="mod">
          <ac:chgData name="Kate Butler" userId="48c482c7-585a-4639-94a9-e80fc60ba0f8" providerId="ADAL" clId="{32FAB2B4-D501-4EE0-B77C-FD5EEBFA72B9}" dt="2019-01-08T10:27:53.165" v="39829" actId="14100"/>
          <ac:spMkLst>
            <pc:docMk/>
            <pc:sldMk cId="3162121812" sldId="310"/>
            <ac:spMk id="2" creationId="{00000000-0000-0000-0000-000000000000}"/>
          </ac:spMkLst>
        </pc:spChg>
        <pc:spChg chg="mod">
          <ac:chgData name="Kate Butler" userId="48c482c7-585a-4639-94a9-e80fc60ba0f8" providerId="ADAL" clId="{32FAB2B4-D501-4EE0-B77C-FD5EEBFA72B9}" dt="2019-01-08T10:28:22.152" v="39843" actId="20577"/>
          <ac:spMkLst>
            <pc:docMk/>
            <pc:sldMk cId="3162121812" sldId="310"/>
            <ac:spMk id="3" creationId="{00000000-0000-0000-0000-000000000000}"/>
          </ac:spMkLst>
        </pc:spChg>
        <pc:picChg chg="add mod">
          <ac:chgData name="Kate Butler" userId="48c482c7-585a-4639-94a9-e80fc60ba0f8" providerId="ADAL" clId="{32FAB2B4-D501-4EE0-B77C-FD5EEBFA72B9}" dt="2019-01-08T10:27:46.326" v="39828" actId="1076"/>
          <ac:picMkLst>
            <pc:docMk/>
            <pc:sldMk cId="3162121812" sldId="310"/>
            <ac:picMk id="4" creationId="{23972880-7573-4A96-8EB5-A8B9A1C9317C}"/>
          </ac:picMkLst>
        </pc:picChg>
        <pc:cxnChg chg="add">
          <ac:chgData name="Kate Butler" userId="48c482c7-585a-4639-94a9-e80fc60ba0f8" providerId="ADAL" clId="{32FAB2B4-D501-4EE0-B77C-FD5EEBFA72B9}" dt="2019-01-08T10:26:38.725" v="39799" actId="26606"/>
          <ac:cxnSpMkLst>
            <pc:docMk/>
            <pc:sldMk cId="3162121812" sldId="310"/>
            <ac:cxnSpMk id="8" creationId="{21FCCE20-1E4F-44FF-87B4-379D391A2D12}"/>
          </ac:cxnSpMkLst>
        </pc:cxnChg>
      </pc:sldChg>
      <pc:sldChg chg="modSp">
        <pc:chgData name="Kate Butler" userId="48c482c7-585a-4639-94a9-e80fc60ba0f8" providerId="ADAL" clId="{32FAB2B4-D501-4EE0-B77C-FD5EEBFA72B9}" dt="2019-01-08T10:03:54.705" v="39131" actId="6549"/>
        <pc:sldMkLst>
          <pc:docMk/>
          <pc:sldMk cId="10399666" sldId="311"/>
        </pc:sldMkLst>
        <pc:spChg chg="mod">
          <ac:chgData name="Kate Butler" userId="48c482c7-585a-4639-94a9-e80fc60ba0f8" providerId="ADAL" clId="{32FAB2B4-D501-4EE0-B77C-FD5EEBFA72B9}" dt="2019-01-08T10:03:54.705" v="39131" actId="6549"/>
          <ac:spMkLst>
            <pc:docMk/>
            <pc:sldMk cId="10399666" sldId="311"/>
            <ac:spMk id="2" creationId="{00000000-0000-0000-0000-000000000000}"/>
          </ac:spMkLst>
        </pc:spChg>
      </pc:sldChg>
      <pc:sldChg chg="addSp delSp modSp add mod setBg modAnim modNotesTx">
        <pc:chgData name="Kate Butler" userId="48c482c7-585a-4639-94a9-e80fc60ba0f8" providerId="ADAL" clId="{32FAB2B4-D501-4EE0-B77C-FD5EEBFA72B9}" dt="2019-01-08T23:10:43.278" v="41314" actId="20577"/>
        <pc:sldMkLst>
          <pc:docMk/>
          <pc:sldMk cId="3929981022" sldId="312"/>
        </pc:sldMkLst>
        <pc:spChg chg="mod">
          <ac:chgData name="Kate Butler" userId="48c482c7-585a-4639-94a9-e80fc60ba0f8" providerId="ADAL" clId="{32FAB2B4-D501-4EE0-B77C-FD5EEBFA72B9}" dt="2019-01-08T10:17:19.731" v="39676" actId="26606"/>
          <ac:spMkLst>
            <pc:docMk/>
            <pc:sldMk cId="3929981022" sldId="312"/>
            <ac:spMk id="2" creationId="{9F5D60BE-7A76-44C0-9BAE-CC10D7E78760}"/>
          </ac:spMkLst>
        </pc:spChg>
        <pc:spChg chg="del mod">
          <ac:chgData name="Kate Butler" userId="48c482c7-585a-4639-94a9-e80fc60ba0f8" providerId="ADAL" clId="{32FAB2B4-D501-4EE0-B77C-FD5EEBFA72B9}" dt="2019-01-08T10:17:19.731" v="39676" actId="26606"/>
          <ac:spMkLst>
            <pc:docMk/>
            <pc:sldMk cId="3929981022" sldId="312"/>
            <ac:spMk id="3" creationId="{B60C0D19-4EDF-4650-B742-919C89870920}"/>
          </ac:spMkLst>
        </pc:spChg>
        <pc:spChg chg="add">
          <ac:chgData name="Kate Butler" userId="48c482c7-585a-4639-94a9-e80fc60ba0f8" providerId="ADAL" clId="{32FAB2B4-D501-4EE0-B77C-FD5EEBFA72B9}" dt="2019-01-08T10:17:19.731" v="39676" actId="26606"/>
          <ac:spMkLst>
            <pc:docMk/>
            <pc:sldMk cId="3929981022" sldId="312"/>
            <ac:spMk id="10" creationId="{619B3503-D505-49AA-97C1-B299D58DB436}"/>
          </ac:spMkLst>
        </pc:spChg>
        <pc:spChg chg="add">
          <ac:chgData name="Kate Butler" userId="48c482c7-585a-4639-94a9-e80fc60ba0f8" providerId="ADAL" clId="{32FAB2B4-D501-4EE0-B77C-FD5EEBFA72B9}" dt="2019-01-08T10:17:19.731" v="39676" actId="26606"/>
          <ac:spMkLst>
            <pc:docMk/>
            <pc:sldMk cId="3929981022" sldId="312"/>
            <ac:spMk id="12" creationId="{E39A2319-946A-4C65-9B7C-1F86E9B1B57C}"/>
          </ac:spMkLst>
        </pc:spChg>
        <pc:graphicFrameChg chg="add mod">
          <ac:chgData name="Kate Butler" userId="48c482c7-585a-4639-94a9-e80fc60ba0f8" providerId="ADAL" clId="{32FAB2B4-D501-4EE0-B77C-FD5EEBFA72B9}" dt="2019-01-08T22:55:45.714" v="41223" actId="20577"/>
          <ac:graphicFrameMkLst>
            <pc:docMk/>
            <pc:sldMk cId="3929981022" sldId="312"/>
            <ac:graphicFrameMk id="5" creationId="{7A7E7A51-28EA-45BB-BE66-B6FBD4CF51C2}"/>
          </ac:graphicFrameMkLst>
        </pc:graphicFrameChg>
      </pc:sldChg>
      <pc:sldChg chg="addSp delSp modSp add mod ord setBg modAnim">
        <pc:chgData name="Kate Butler" userId="48c482c7-585a-4639-94a9-e80fc60ba0f8" providerId="ADAL" clId="{32FAB2B4-D501-4EE0-B77C-FD5EEBFA72B9}" dt="2019-01-09T00:55:18.885" v="43033" actId="14100"/>
        <pc:sldMkLst>
          <pc:docMk/>
          <pc:sldMk cId="1830170645" sldId="313"/>
        </pc:sldMkLst>
        <pc:spChg chg="mod">
          <ac:chgData name="Kate Butler" userId="48c482c7-585a-4639-94a9-e80fc60ba0f8" providerId="ADAL" clId="{32FAB2B4-D501-4EE0-B77C-FD5EEBFA72B9}" dt="2019-01-09T00:21:18.672" v="42747" actId="20577"/>
          <ac:spMkLst>
            <pc:docMk/>
            <pc:sldMk cId="1830170645" sldId="313"/>
            <ac:spMk id="2" creationId="{588F1AD0-8AA6-4808-BF88-212BC7B7B6F3}"/>
          </ac:spMkLst>
        </pc:spChg>
        <pc:spChg chg="mod">
          <ac:chgData name="Kate Butler" userId="48c482c7-585a-4639-94a9-e80fc60ba0f8" providerId="ADAL" clId="{32FAB2B4-D501-4EE0-B77C-FD5EEBFA72B9}" dt="2019-01-09T00:14:53.254" v="42712" actId="207"/>
          <ac:spMkLst>
            <pc:docMk/>
            <pc:sldMk cId="1830170645" sldId="313"/>
            <ac:spMk id="3" creationId="{96BD3A05-E3FB-4C18-BB97-75E5EAC81990}"/>
          </ac:spMkLst>
        </pc:spChg>
        <pc:picChg chg="add del mod">
          <ac:chgData name="Kate Butler" userId="48c482c7-585a-4639-94a9-e80fc60ba0f8" providerId="ADAL" clId="{32FAB2B4-D501-4EE0-B77C-FD5EEBFA72B9}" dt="2019-01-09T00:54:52.350" v="43029"/>
          <ac:picMkLst>
            <pc:docMk/>
            <pc:sldMk cId="1830170645" sldId="313"/>
            <ac:picMk id="4" creationId="{7571B41E-F53D-4F4B-A749-8889B7CF82D4}"/>
          </ac:picMkLst>
        </pc:picChg>
        <pc:picChg chg="add mod">
          <ac:chgData name="Kate Butler" userId="48c482c7-585a-4639-94a9-e80fc60ba0f8" providerId="ADAL" clId="{32FAB2B4-D501-4EE0-B77C-FD5EEBFA72B9}" dt="2019-01-09T00:55:18.885" v="43033" actId="14100"/>
          <ac:picMkLst>
            <pc:docMk/>
            <pc:sldMk cId="1830170645" sldId="313"/>
            <ac:picMk id="5" creationId="{42CA19E8-48BB-4B16-9C87-C09CCA3A537A}"/>
          </ac:picMkLst>
        </pc:picChg>
        <pc:cxnChg chg="add">
          <ac:chgData name="Kate Butler" userId="48c482c7-585a-4639-94a9-e80fc60ba0f8" providerId="ADAL" clId="{32FAB2B4-D501-4EE0-B77C-FD5EEBFA72B9}" dt="2019-01-08T11:01:50.995" v="40348" actId="26606"/>
          <ac:cxnSpMkLst>
            <pc:docMk/>
            <pc:sldMk cId="1830170645" sldId="313"/>
            <ac:cxnSpMk id="8" creationId="{21FCCE20-1E4F-44FF-87B4-379D391A2D12}"/>
          </ac:cxnSpMkLst>
        </pc:cxnChg>
      </pc:sldChg>
      <pc:sldChg chg="addSp delSp modSp add del">
        <pc:chgData name="Kate Butler" userId="48c482c7-585a-4639-94a9-e80fc60ba0f8" providerId="ADAL" clId="{32FAB2B4-D501-4EE0-B77C-FD5EEBFA72B9}" dt="2019-01-08T11:03:51.513" v="40355" actId="2696"/>
        <pc:sldMkLst>
          <pc:docMk/>
          <pc:sldMk cId="3935816288" sldId="314"/>
        </pc:sldMkLst>
        <pc:spChg chg="del">
          <ac:chgData name="Kate Butler" userId="48c482c7-585a-4639-94a9-e80fc60ba0f8" providerId="ADAL" clId="{32FAB2B4-D501-4EE0-B77C-FD5EEBFA72B9}" dt="2019-01-08T11:03:05.452" v="40350"/>
          <ac:spMkLst>
            <pc:docMk/>
            <pc:sldMk cId="3935816288" sldId="314"/>
            <ac:spMk id="2" creationId="{5854313F-FA70-493A-A0DD-18ACD23692E7}"/>
          </ac:spMkLst>
        </pc:spChg>
        <pc:spChg chg="del">
          <ac:chgData name="Kate Butler" userId="48c482c7-585a-4639-94a9-e80fc60ba0f8" providerId="ADAL" clId="{32FAB2B4-D501-4EE0-B77C-FD5EEBFA72B9}" dt="2019-01-08T11:03:05.452" v="40350"/>
          <ac:spMkLst>
            <pc:docMk/>
            <pc:sldMk cId="3935816288" sldId="314"/>
            <ac:spMk id="3" creationId="{A200C733-C672-411C-A494-1A4DD63D0EF7}"/>
          </ac:spMkLst>
        </pc:spChg>
        <pc:spChg chg="add mod">
          <ac:chgData name="Kate Butler" userId="48c482c7-585a-4639-94a9-e80fc60ba0f8" providerId="ADAL" clId="{32FAB2B4-D501-4EE0-B77C-FD5EEBFA72B9}" dt="2019-01-08T11:03:46.173" v="40354"/>
          <ac:spMkLst>
            <pc:docMk/>
            <pc:sldMk cId="3935816288" sldId="314"/>
            <ac:spMk id="4" creationId="{C9F860C0-C90F-4AD5-81B5-F48E68AF91C6}"/>
          </ac:spMkLst>
        </pc:spChg>
        <pc:spChg chg="add mod">
          <ac:chgData name="Kate Butler" userId="48c482c7-585a-4639-94a9-e80fc60ba0f8" providerId="ADAL" clId="{32FAB2B4-D501-4EE0-B77C-FD5EEBFA72B9}" dt="2019-01-08T11:03:05.452" v="40350"/>
          <ac:spMkLst>
            <pc:docMk/>
            <pc:sldMk cId="3935816288" sldId="314"/>
            <ac:spMk id="5" creationId="{77199758-286F-44E0-B7B5-A0629A04F2AE}"/>
          </ac:spMkLst>
        </pc:spChg>
        <pc:spChg chg="add mod">
          <ac:chgData name="Kate Butler" userId="48c482c7-585a-4639-94a9-e80fc60ba0f8" providerId="ADAL" clId="{32FAB2B4-D501-4EE0-B77C-FD5EEBFA72B9}" dt="2019-01-08T11:03:05.452" v="40350"/>
          <ac:spMkLst>
            <pc:docMk/>
            <pc:sldMk cId="3935816288" sldId="314"/>
            <ac:spMk id="6" creationId="{0AA7CC5C-E678-4E1C-A623-5461D821499F}"/>
          </ac:spMkLst>
        </pc:spChg>
      </pc:sldChg>
      <pc:sldChg chg="addSp modSp add mod ord setBg modAnim">
        <pc:chgData name="Kate Butler" userId="48c482c7-585a-4639-94a9-e80fc60ba0f8" providerId="ADAL" clId="{32FAB2B4-D501-4EE0-B77C-FD5EEBFA72B9}" dt="2019-01-09T00:51:31.541" v="43021" actId="207"/>
        <pc:sldMkLst>
          <pc:docMk/>
          <pc:sldMk cId="4246544337" sldId="314"/>
        </pc:sldMkLst>
        <pc:spChg chg="mod">
          <ac:chgData name="Kate Butler" userId="48c482c7-585a-4639-94a9-e80fc60ba0f8" providerId="ADAL" clId="{32FAB2B4-D501-4EE0-B77C-FD5EEBFA72B9}" dt="2019-01-09T00:51:31.541" v="43021" actId="207"/>
          <ac:spMkLst>
            <pc:docMk/>
            <pc:sldMk cId="4246544337" sldId="314"/>
            <ac:spMk id="2" creationId="{5C43AC61-64D3-46D7-9672-61FF22F11535}"/>
          </ac:spMkLst>
        </pc:spChg>
        <pc:spChg chg="mod">
          <ac:chgData name="Kate Butler" userId="48c482c7-585a-4639-94a9-e80fc60ba0f8" providerId="ADAL" clId="{32FAB2B4-D501-4EE0-B77C-FD5EEBFA72B9}" dt="2019-01-09T00:15:41.816" v="42717" actId="207"/>
          <ac:spMkLst>
            <pc:docMk/>
            <pc:sldMk cId="4246544337" sldId="314"/>
            <ac:spMk id="3" creationId="{9714206A-3282-4ACF-9A43-E51CF555E576}"/>
          </ac:spMkLst>
        </pc:spChg>
        <pc:picChg chg="add mod">
          <ac:chgData name="Kate Butler" userId="48c482c7-585a-4639-94a9-e80fc60ba0f8" providerId="ADAL" clId="{32FAB2B4-D501-4EE0-B77C-FD5EEBFA72B9}" dt="2019-01-09T00:21:08.931" v="42746" actId="1076"/>
          <ac:picMkLst>
            <pc:docMk/>
            <pc:sldMk cId="4246544337" sldId="314"/>
            <ac:picMk id="4" creationId="{1045EB3A-D683-4516-811D-36010772E946}"/>
          </ac:picMkLst>
        </pc:picChg>
        <pc:cxnChg chg="add">
          <ac:chgData name="Kate Butler" userId="48c482c7-585a-4639-94a9-e80fc60ba0f8" providerId="ADAL" clId="{32FAB2B4-D501-4EE0-B77C-FD5EEBFA72B9}" dt="2019-01-08T11:07:26.900" v="40359" actId="26606"/>
          <ac:cxnSpMkLst>
            <pc:docMk/>
            <pc:sldMk cId="4246544337" sldId="314"/>
            <ac:cxnSpMk id="8" creationId="{21FCCE20-1E4F-44FF-87B4-379D391A2D12}"/>
          </ac:cxnSpMkLst>
        </pc:cxnChg>
      </pc:sldChg>
      <pc:sldChg chg="addSp delSp modSp mod setBg modAnim setClrOvrMap">
        <pc:chgData name="Kate Butler" userId="48c482c7-585a-4639-94a9-e80fc60ba0f8" providerId="ADAL" clId="{32FAB2B4-D501-4EE0-B77C-FD5EEBFA72B9}" dt="2019-01-09T00:12:22.780" v="42698"/>
        <pc:sldMkLst>
          <pc:docMk/>
          <pc:sldMk cId="1154240574" sldId="315"/>
        </pc:sldMkLst>
        <pc:spChg chg="mod">
          <ac:chgData name="Kate Butler" userId="48c482c7-585a-4639-94a9-e80fc60ba0f8" providerId="ADAL" clId="{32FAB2B4-D501-4EE0-B77C-FD5EEBFA72B9}" dt="2019-01-09T00:08:15.244" v="42619" actId="14100"/>
          <ac:spMkLst>
            <pc:docMk/>
            <pc:sldMk cId="1154240574" sldId="315"/>
            <ac:spMk id="2" creationId="{00000000-0000-0000-0000-000000000000}"/>
          </ac:spMkLst>
        </pc:spChg>
        <pc:spChg chg="mod">
          <ac:chgData name="Kate Butler" userId="48c482c7-585a-4639-94a9-e80fc60ba0f8" providerId="ADAL" clId="{32FAB2B4-D501-4EE0-B77C-FD5EEBFA72B9}" dt="2019-01-09T00:10:32.692" v="42682" actId="20577"/>
          <ac:spMkLst>
            <pc:docMk/>
            <pc:sldMk cId="1154240574" sldId="315"/>
            <ac:spMk id="3" creationId="{00000000-0000-0000-0000-000000000000}"/>
          </ac:spMkLst>
        </pc:spChg>
        <pc:spChg chg="add del">
          <ac:chgData name="Kate Butler" userId="48c482c7-585a-4639-94a9-e80fc60ba0f8" providerId="ADAL" clId="{32FAB2B4-D501-4EE0-B77C-FD5EEBFA72B9}" dt="2019-01-08T19:55:01.222" v="40545" actId="26606"/>
          <ac:spMkLst>
            <pc:docMk/>
            <pc:sldMk cId="1154240574" sldId="315"/>
            <ac:spMk id="10" creationId="{46130003-5222-4875-8738-1217755C7AC3}"/>
          </ac:spMkLst>
        </pc:spChg>
        <pc:spChg chg="add del">
          <ac:chgData name="Kate Butler" userId="48c482c7-585a-4639-94a9-e80fc60ba0f8" providerId="ADAL" clId="{32FAB2B4-D501-4EE0-B77C-FD5EEBFA72B9}" dt="2019-01-08T19:55:01.222" v="40545" actId="26606"/>
          <ac:spMkLst>
            <pc:docMk/>
            <pc:sldMk cId="1154240574" sldId="315"/>
            <ac:spMk id="12" creationId="{3E388DCC-9257-412E-811D-30F74D4CB7AA}"/>
          </ac:spMkLst>
        </pc:spChg>
        <pc:picChg chg="add mod">
          <ac:chgData name="Kate Butler" userId="48c482c7-585a-4639-94a9-e80fc60ba0f8" providerId="ADAL" clId="{32FAB2B4-D501-4EE0-B77C-FD5EEBFA72B9}" dt="2019-01-09T00:10:41.397" v="42683" actId="1076"/>
          <ac:picMkLst>
            <pc:docMk/>
            <pc:sldMk cId="1154240574" sldId="315"/>
            <ac:picMk id="7" creationId="{D3A390CE-2C0C-42BE-B049-AFB5C25DB2B0}"/>
          </ac:picMkLst>
        </pc:picChg>
      </pc:sldChg>
      <pc:sldChg chg="addSp modSp add del mod setBg">
        <pc:chgData name="Kate Butler" userId="48c482c7-585a-4639-94a9-e80fc60ba0f8" providerId="ADAL" clId="{32FAB2B4-D501-4EE0-B77C-FD5EEBFA72B9}" dt="2019-01-08T23:56:38.084" v="42478" actId="2696"/>
        <pc:sldMkLst>
          <pc:docMk/>
          <pc:sldMk cId="1122262168" sldId="316"/>
        </pc:sldMkLst>
        <pc:spChg chg="mod">
          <ac:chgData name="Kate Butler" userId="48c482c7-585a-4639-94a9-e80fc60ba0f8" providerId="ADAL" clId="{32FAB2B4-D501-4EE0-B77C-FD5EEBFA72B9}" dt="2019-01-08T23:28:15.636" v="41611" actId="26606"/>
          <ac:spMkLst>
            <pc:docMk/>
            <pc:sldMk cId="1122262168" sldId="316"/>
            <ac:spMk id="2" creationId="{B4C9E365-335D-408C-B847-24BAEC74EF30}"/>
          </ac:spMkLst>
        </pc:spChg>
        <pc:spChg chg="mod">
          <ac:chgData name="Kate Butler" userId="48c482c7-585a-4639-94a9-e80fc60ba0f8" providerId="ADAL" clId="{32FAB2B4-D501-4EE0-B77C-FD5EEBFA72B9}" dt="2019-01-08T23:28:15.636" v="41611" actId="26606"/>
          <ac:spMkLst>
            <pc:docMk/>
            <pc:sldMk cId="1122262168" sldId="316"/>
            <ac:spMk id="3" creationId="{FA0A52AF-23B7-4EC0-AFF6-BFFC91BE1D52}"/>
          </ac:spMkLst>
        </pc:spChg>
        <pc:cxnChg chg="add">
          <ac:chgData name="Kate Butler" userId="48c482c7-585a-4639-94a9-e80fc60ba0f8" providerId="ADAL" clId="{32FAB2B4-D501-4EE0-B77C-FD5EEBFA72B9}" dt="2019-01-08T23:28:15.636" v="41611" actId="26606"/>
          <ac:cxnSpMkLst>
            <pc:docMk/>
            <pc:sldMk cId="1122262168" sldId="316"/>
            <ac:cxnSpMk id="8" creationId="{21FCCE20-1E4F-44FF-87B4-379D391A2D12}"/>
          </ac:cxnSpMkLst>
        </pc:cxnChg>
      </pc:sldChg>
      <pc:sldChg chg="addSp delSp modSp add mod setBg">
        <pc:chgData name="Kate Butler" userId="48c482c7-585a-4639-94a9-e80fc60ba0f8" providerId="ADAL" clId="{32FAB2B4-D501-4EE0-B77C-FD5EEBFA72B9}" dt="2019-01-08T23:38:41.880" v="41616" actId="27614"/>
        <pc:sldMkLst>
          <pc:docMk/>
          <pc:sldMk cId="2194459872" sldId="317"/>
        </pc:sldMkLst>
        <pc:spChg chg="del">
          <ac:chgData name="Kate Butler" userId="48c482c7-585a-4639-94a9-e80fc60ba0f8" providerId="ADAL" clId="{32FAB2B4-D501-4EE0-B77C-FD5EEBFA72B9}" dt="2019-01-08T23:34:34.273" v="41613"/>
          <ac:spMkLst>
            <pc:docMk/>
            <pc:sldMk cId="2194459872" sldId="317"/>
            <ac:spMk id="2" creationId="{E9154ED1-0C63-4EBB-A67C-2DDC275F0C07}"/>
          </ac:spMkLst>
        </pc:spChg>
        <pc:spChg chg="del">
          <ac:chgData name="Kate Butler" userId="48c482c7-585a-4639-94a9-e80fc60ba0f8" providerId="ADAL" clId="{32FAB2B4-D501-4EE0-B77C-FD5EEBFA72B9}" dt="2019-01-08T23:34:34.273" v="41613"/>
          <ac:spMkLst>
            <pc:docMk/>
            <pc:sldMk cId="2194459872" sldId="317"/>
            <ac:spMk id="3" creationId="{83C36120-A5A5-41DC-A217-E1D739129351}"/>
          </ac:spMkLst>
        </pc:spChg>
        <pc:spChg chg="add">
          <ac:chgData name="Kate Butler" userId="48c482c7-585a-4639-94a9-e80fc60ba0f8" providerId="ADAL" clId="{32FAB2B4-D501-4EE0-B77C-FD5EEBFA72B9}" dt="2019-01-08T23:34:58.287" v="41615" actId="26606"/>
          <ac:spMkLst>
            <pc:docMk/>
            <pc:sldMk cId="2194459872" sldId="317"/>
            <ac:spMk id="9" creationId="{97B3FE1F-465D-4ECC-963E-411A6B9D0ED6}"/>
          </ac:spMkLst>
        </pc:spChg>
        <pc:spChg chg="add">
          <ac:chgData name="Kate Butler" userId="48c482c7-585a-4639-94a9-e80fc60ba0f8" providerId="ADAL" clId="{32FAB2B4-D501-4EE0-B77C-FD5EEBFA72B9}" dt="2019-01-08T23:34:58.287" v="41615" actId="26606"/>
          <ac:spMkLst>
            <pc:docMk/>
            <pc:sldMk cId="2194459872" sldId="317"/>
            <ac:spMk id="11" creationId="{6FF5F78A-2E17-423D-8913-F994DD012AAD}"/>
          </ac:spMkLst>
        </pc:spChg>
        <pc:picChg chg="add mod">
          <ac:chgData name="Kate Butler" userId="48c482c7-585a-4639-94a9-e80fc60ba0f8" providerId="ADAL" clId="{32FAB2B4-D501-4EE0-B77C-FD5EEBFA72B9}" dt="2019-01-08T23:38:41.880" v="41616" actId="27614"/>
          <ac:picMkLst>
            <pc:docMk/>
            <pc:sldMk cId="2194459872" sldId="317"/>
            <ac:picMk id="4" creationId="{EE33AF0B-88B7-4E08-9B91-6D0505361002}"/>
          </ac:picMkLst>
        </pc:picChg>
      </pc:sldChg>
      <pc:sldChg chg="addSp modSp add del mod setBg">
        <pc:chgData name="Kate Butler" userId="48c482c7-585a-4639-94a9-e80fc60ba0f8" providerId="ADAL" clId="{32FAB2B4-D501-4EE0-B77C-FD5EEBFA72B9}" dt="2019-01-08T23:56:05.974" v="42477" actId="2696"/>
        <pc:sldMkLst>
          <pc:docMk/>
          <pc:sldMk cId="210776780" sldId="318"/>
        </pc:sldMkLst>
        <pc:picChg chg="add mod">
          <ac:chgData name="Kate Butler" userId="48c482c7-585a-4639-94a9-e80fc60ba0f8" providerId="ADAL" clId="{32FAB2B4-D501-4EE0-B77C-FD5EEBFA72B9}" dt="2019-01-08T23:39:26.051" v="41622" actId="1076"/>
          <ac:picMkLst>
            <pc:docMk/>
            <pc:sldMk cId="210776780" sldId="318"/>
            <ac:picMk id="3" creationId="{F4026956-9017-4405-99D7-FCCF5698DDF4}"/>
          </ac:picMkLst>
        </pc:picChg>
      </pc:sldChg>
      <pc:sldChg chg="addSp delSp modSp add mod setBg modNotesTx">
        <pc:chgData name="Kate Butler" userId="48c482c7-585a-4639-94a9-e80fc60ba0f8" providerId="ADAL" clId="{32FAB2B4-D501-4EE0-B77C-FD5EEBFA72B9}" dt="2019-01-08T23:55:33.737" v="42476" actId="20577"/>
        <pc:sldMkLst>
          <pc:docMk/>
          <pc:sldMk cId="3316347566" sldId="319"/>
        </pc:sldMkLst>
        <pc:spChg chg="add mod">
          <ac:chgData name="Kate Butler" userId="48c482c7-585a-4639-94a9-e80fc60ba0f8" providerId="ADAL" clId="{32FAB2B4-D501-4EE0-B77C-FD5EEBFA72B9}" dt="2019-01-08T23:48:06.829" v="42331" actId="122"/>
          <ac:spMkLst>
            <pc:docMk/>
            <pc:sldMk cId="3316347566" sldId="319"/>
            <ac:spMk id="2" creationId="{3880C26E-5070-437B-B49C-B8E0B91F6EF7}"/>
          </ac:spMkLst>
        </pc:spChg>
        <pc:spChg chg="add del mod">
          <ac:chgData name="Kate Butler" userId="48c482c7-585a-4639-94a9-e80fc60ba0f8" providerId="ADAL" clId="{32FAB2B4-D501-4EE0-B77C-FD5EEBFA72B9}" dt="2019-01-08T23:46:40.692" v="42301" actId="26606"/>
          <ac:spMkLst>
            <pc:docMk/>
            <pc:sldMk cId="3316347566" sldId="319"/>
            <ac:spMk id="3" creationId="{FED3DED6-E687-4E53-9F18-2FD72711C9FD}"/>
          </ac:spMkLst>
        </pc:spChg>
        <pc:spChg chg="add del">
          <ac:chgData name="Kate Butler" userId="48c482c7-585a-4639-94a9-e80fc60ba0f8" providerId="ADAL" clId="{32FAB2B4-D501-4EE0-B77C-FD5EEBFA72B9}" dt="2019-01-08T23:47:56.958" v="42328" actId="26606"/>
          <ac:spMkLst>
            <pc:docMk/>
            <pc:sldMk cId="3316347566" sldId="319"/>
            <ac:spMk id="10" creationId="{BA2ED4A3-DC65-45F3-978E-FB4AFCD2371E}"/>
          </ac:spMkLst>
        </pc:spChg>
        <pc:spChg chg="add del">
          <ac:chgData name="Kate Butler" userId="48c482c7-585a-4639-94a9-e80fc60ba0f8" providerId="ADAL" clId="{32FAB2B4-D501-4EE0-B77C-FD5EEBFA72B9}" dt="2019-01-08T23:47:56.958" v="42328" actId="26606"/>
          <ac:spMkLst>
            <pc:docMk/>
            <pc:sldMk cId="3316347566" sldId="319"/>
            <ac:spMk id="12" creationId="{D4ACDFF9-6F4F-44AB-88A8-B2C9E674D3B3}"/>
          </ac:spMkLst>
        </pc:spChg>
        <pc:spChg chg="add del">
          <ac:chgData name="Kate Butler" userId="48c482c7-585a-4639-94a9-e80fc60ba0f8" providerId="ADAL" clId="{32FAB2B4-D501-4EE0-B77C-FD5EEBFA72B9}" dt="2019-01-08T23:47:56.856" v="42327" actId="26606"/>
          <ac:spMkLst>
            <pc:docMk/>
            <pc:sldMk cId="3316347566" sldId="319"/>
            <ac:spMk id="17" creationId="{748EAD4B-1714-4507-B2D8-1F34FAEB1F03}"/>
          </ac:spMkLst>
        </pc:spChg>
        <pc:spChg chg="add del">
          <ac:chgData name="Kate Butler" userId="48c482c7-585a-4639-94a9-e80fc60ba0f8" providerId="ADAL" clId="{32FAB2B4-D501-4EE0-B77C-FD5EEBFA72B9}" dt="2019-01-08T23:47:56.856" v="42327" actId="26606"/>
          <ac:spMkLst>
            <pc:docMk/>
            <pc:sldMk cId="3316347566" sldId="319"/>
            <ac:spMk id="19" creationId="{B3408590-87D0-4AA3-AFFD-3207C71C52F7}"/>
          </ac:spMkLst>
        </pc:spChg>
        <pc:graphicFrameChg chg="add mod modGraphic">
          <ac:chgData name="Kate Butler" userId="48c482c7-585a-4639-94a9-e80fc60ba0f8" providerId="ADAL" clId="{32FAB2B4-D501-4EE0-B77C-FD5EEBFA72B9}" dt="2019-01-08T23:52:41.334" v="42473" actId="20577"/>
          <ac:graphicFrameMkLst>
            <pc:docMk/>
            <pc:sldMk cId="3316347566" sldId="319"/>
            <ac:graphicFrameMk id="5" creationId="{86E84AEC-E0E6-4FC6-AA40-CB2CC3DD005B}"/>
          </ac:graphicFrameMkLst>
        </pc:graphicFrameChg>
      </pc:sldChg>
      <pc:sldMasterChg chg="modTransition modSldLayout">
        <pc:chgData name="Kate Butler" userId="48c482c7-585a-4639-94a9-e80fc60ba0f8" providerId="ADAL" clId="{32FAB2B4-D501-4EE0-B77C-FD5EEBFA72B9}" dt="2019-01-02T12:07:26.689" v="3446"/>
        <pc:sldMasterMkLst>
          <pc:docMk/>
          <pc:sldMasterMk cId="2821964910" sldId="2147483660"/>
        </pc:sldMasterMkLst>
        <pc:sldLayoutChg chg="modTransition">
          <pc:chgData name="Kate Butler" userId="48c482c7-585a-4639-94a9-e80fc60ba0f8" providerId="ADAL" clId="{32FAB2B4-D501-4EE0-B77C-FD5EEBFA72B9}" dt="2019-01-02T12:07:26.689" v="3446"/>
          <pc:sldLayoutMkLst>
            <pc:docMk/>
            <pc:sldMasterMk cId="2821964910" sldId="2147483660"/>
            <pc:sldLayoutMk cId="679327895" sldId="2147483661"/>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2379805255" sldId="2147483662"/>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729395598" sldId="2147483663"/>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3834002102" sldId="2147483664"/>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2932111629" sldId="2147483665"/>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2926029948" sldId="2147483666"/>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930586675" sldId="2147483667"/>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3497706981" sldId="2147483668"/>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2091231263" sldId="2147483669"/>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3279086516" sldId="2147483670"/>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1639645771" sldId="2147483671"/>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3890362372" sldId="2147483672"/>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1622627899" sldId="2147483673"/>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1534845233" sldId="2147483674"/>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2684460369" sldId="2147483675"/>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1693947160" sldId="2147483676"/>
          </pc:sldLayoutMkLst>
        </pc:sldLayoutChg>
        <pc:sldLayoutChg chg="modTransition">
          <pc:chgData name="Kate Butler" userId="48c482c7-585a-4639-94a9-e80fc60ba0f8" providerId="ADAL" clId="{32FAB2B4-D501-4EE0-B77C-FD5EEBFA72B9}" dt="2019-01-02T12:07:26.689" v="3446"/>
          <pc:sldLayoutMkLst>
            <pc:docMk/>
            <pc:sldMasterMk cId="2821964910" sldId="2147483660"/>
            <pc:sldLayoutMk cId="506598446" sldId="214748367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9DBE0B-F66A-483C-984C-4A9CFA5641A4}" type="doc">
      <dgm:prSet loTypeId="urn:microsoft.com/office/officeart/2016/7/layout/BasicLinearProcessNumbered" loCatId="process" qsTypeId="urn:microsoft.com/office/officeart/2005/8/quickstyle/simple2" qsCatId="simple" csTypeId="urn:microsoft.com/office/officeart/2005/8/colors/colorful2" csCatId="colorful" phldr="1"/>
      <dgm:spPr/>
      <dgm:t>
        <a:bodyPr/>
        <a:lstStyle/>
        <a:p>
          <a:endParaRPr lang="en-US"/>
        </a:p>
      </dgm:t>
    </dgm:pt>
    <dgm:pt modelId="{3AEBA9B7-FA9D-4640-A00A-D11FEF13F4FD}">
      <dgm:prSet/>
      <dgm:spPr/>
      <dgm:t>
        <a:bodyPr/>
        <a:lstStyle/>
        <a:p>
          <a:r>
            <a:rPr lang="en-GB" dirty="0"/>
            <a:t>Review research</a:t>
          </a:r>
          <a:endParaRPr lang="en-US" dirty="0"/>
        </a:p>
      </dgm:t>
    </dgm:pt>
    <dgm:pt modelId="{CFA4A5EC-ABB7-4879-9716-1364D65D7DE0}" type="parTrans" cxnId="{F40FA1C8-6084-4B1F-8C8E-943D24E09241}">
      <dgm:prSet/>
      <dgm:spPr/>
      <dgm:t>
        <a:bodyPr/>
        <a:lstStyle/>
        <a:p>
          <a:endParaRPr lang="en-US"/>
        </a:p>
      </dgm:t>
    </dgm:pt>
    <dgm:pt modelId="{08F14B5B-8E85-40A6-8987-7F9366E48414}" type="sibTrans" cxnId="{F40FA1C8-6084-4B1F-8C8E-943D24E09241}">
      <dgm:prSet phldrT="1" phldr="0"/>
      <dgm:spPr/>
      <dgm:t>
        <a:bodyPr/>
        <a:lstStyle/>
        <a:p>
          <a:r>
            <a:rPr lang="en-US"/>
            <a:t>1</a:t>
          </a:r>
        </a:p>
      </dgm:t>
    </dgm:pt>
    <dgm:pt modelId="{637B3290-862C-4C97-A87B-BFB84EC5804C}">
      <dgm:prSet/>
      <dgm:spPr/>
      <dgm:t>
        <a:bodyPr/>
        <a:lstStyle/>
        <a:p>
          <a:r>
            <a:rPr lang="en-GB" dirty="0"/>
            <a:t>Student voice</a:t>
          </a:r>
          <a:endParaRPr lang="en-US" dirty="0"/>
        </a:p>
      </dgm:t>
    </dgm:pt>
    <dgm:pt modelId="{77E85AFC-B9EC-4BF7-876F-41CE7B2D9BB9}" type="parTrans" cxnId="{6B75AE4B-0420-4851-99ED-BEFF19F03041}">
      <dgm:prSet/>
      <dgm:spPr/>
      <dgm:t>
        <a:bodyPr/>
        <a:lstStyle/>
        <a:p>
          <a:endParaRPr lang="en-US"/>
        </a:p>
      </dgm:t>
    </dgm:pt>
    <dgm:pt modelId="{7D124288-3507-431B-AB86-6079732E076D}" type="sibTrans" cxnId="{6B75AE4B-0420-4851-99ED-BEFF19F03041}">
      <dgm:prSet phldrT="2" phldr="0"/>
      <dgm:spPr/>
      <dgm:t>
        <a:bodyPr/>
        <a:lstStyle/>
        <a:p>
          <a:r>
            <a:rPr lang="en-US"/>
            <a:t>2</a:t>
          </a:r>
        </a:p>
      </dgm:t>
    </dgm:pt>
    <dgm:pt modelId="{79A00F01-542F-4765-A4FC-7579510453A2}">
      <dgm:prSet/>
      <dgm:spPr/>
      <dgm:t>
        <a:bodyPr/>
        <a:lstStyle/>
        <a:p>
          <a:r>
            <a:rPr lang="en-GB" dirty="0"/>
            <a:t>Academic support</a:t>
          </a:r>
          <a:endParaRPr lang="en-US" dirty="0"/>
        </a:p>
      </dgm:t>
    </dgm:pt>
    <dgm:pt modelId="{E36B8FB3-760B-46D8-AEAE-0306FAD6BB72}" type="parTrans" cxnId="{54E794AE-D17D-441F-93FA-1372852B7EB8}">
      <dgm:prSet/>
      <dgm:spPr/>
      <dgm:t>
        <a:bodyPr/>
        <a:lstStyle/>
        <a:p>
          <a:endParaRPr lang="en-US"/>
        </a:p>
      </dgm:t>
    </dgm:pt>
    <dgm:pt modelId="{4AB964D9-51AD-4537-A496-60B9292C99C5}" type="sibTrans" cxnId="{54E794AE-D17D-441F-93FA-1372852B7EB8}">
      <dgm:prSet phldrT="3" phldr="0"/>
      <dgm:spPr/>
      <dgm:t>
        <a:bodyPr/>
        <a:lstStyle/>
        <a:p>
          <a:r>
            <a:rPr lang="en-US"/>
            <a:t>3</a:t>
          </a:r>
        </a:p>
      </dgm:t>
    </dgm:pt>
    <dgm:pt modelId="{E27D5E28-C04B-4C2D-A501-16CA749E471D}">
      <dgm:prSet/>
      <dgm:spPr/>
      <dgm:t>
        <a:bodyPr/>
        <a:lstStyle/>
        <a:p>
          <a:r>
            <a:rPr lang="en-GB" dirty="0"/>
            <a:t>Whole institution approach</a:t>
          </a:r>
          <a:endParaRPr lang="en-US" dirty="0"/>
        </a:p>
      </dgm:t>
    </dgm:pt>
    <dgm:pt modelId="{EE67708A-0874-4B0B-B1B1-0E96B76B7E51}" type="parTrans" cxnId="{CE87131A-E59A-4633-A8C8-B85F43CEBE47}">
      <dgm:prSet/>
      <dgm:spPr/>
      <dgm:t>
        <a:bodyPr/>
        <a:lstStyle/>
        <a:p>
          <a:endParaRPr lang="en-US"/>
        </a:p>
      </dgm:t>
    </dgm:pt>
    <dgm:pt modelId="{D29EFF1F-92DF-4FB5-8C29-DEE2F6868DE4}" type="sibTrans" cxnId="{CE87131A-E59A-4633-A8C8-B85F43CEBE47}">
      <dgm:prSet phldrT="4" phldr="0"/>
      <dgm:spPr/>
      <dgm:t>
        <a:bodyPr/>
        <a:lstStyle/>
        <a:p>
          <a:r>
            <a:rPr lang="en-US"/>
            <a:t>4</a:t>
          </a:r>
        </a:p>
      </dgm:t>
    </dgm:pt>
    <dgm:pt modelId="{CB6CD1E0-9494-4E1F-B683-992F89D7F3D5}" type="pres">
      <dgm:prSet presAssocID="{FD9DBE0B-F66A-483C-984C-4A9CFA5641A4}" presName="Name0" presStyleCnt="0">
        <dgm:presLayoutVars>
          <dgm:animLvl val="lvl"/>
          <dgm:resizeHandles val="exact"/>
        </dgm:presLayoutVars>
      </dgm:prSet>
      <dgm:spPr/>
      <dgm:t>
        <a:bodyPr/>
        <a:lstStyle/>
        <a:p>
          <a:endParaRPr lang="en-GB"/>
        </a:p>
      </dgm:t>
    </dgm:pt>
    <dgm:pt modelId="{9DF02971-5D8D-4276-93CB-92A32EA6A67C}" type="pres">
      <dgm:prSet presAssocID="{3AEBA9B7-FA9D-4640-A00A-D11FEF13F4FD}" presName="compositeNode" presStyleCnt="0">
        <dgm:presLayoutVars>
          <dgm:bulletEnabled val="1"/>
        </dgm:presLayoutVars>
      </dgm:prSet>
      <dgm:spPr/>
    </dgm:pt>
    <dgm:pt modelId="{7E2F7667-E7DA-4517-A13F-B923DA562FC0}" type="pres">
      <dgm:prSet presAssocID="{3AEBA9B7-FA9D-4640-A00A-D11FEF13F4FD}" presName="bgRect" presStyleLbl="bgAccFollowNode1" presStyleIdx="0" presStyleCnt="4"/>
      <dgm:spPr/>
      <dgm:t>
        <a:bodyPr/>
        <a:lstStyle/>
        <a:p>
          <a:endParaRPr lang="en-GB"/>
        </a:p>
      </dgm:t>
    </dgm:pt>
    <dgm:pt modelId="{F518A914-F114-4F92-9C07-0B4E172C5E3C}" type="pres">
      <dgm:prSet presAssocID="{08F14B5B-8E85-40A6-8987-7F9366E48414}" presName="sibTransNodeCircle" presStyleLbl="alignNode1" presStyleIdx="0" presStyleCnt="8">
        <dgm:presLayoutVars>
          <dgm:chMax val="0"/>
          <dgm:bulletEnabled/>
        </dgm:presLayoutVars>
      </dgm:prSet>
      <dgm:spPr/>
      <dgm:t>
        <a:bodyPr/>
        <a:lstStyle/>
        <a:p>
          <a:endParaRPr lang="en-GB"/>
        </a:p>
      </dgm:t>
    </dgm:pt>
    <dgm:pt modelId="{310AADD5-D948-4B43-8BEA-B4461F0DE360}" type="pres">
      <dgm:prSet presAssocID="{3AEBA9B7-FA9D-4640-A00A-D11FEF13F4FD}" presName="bottomLine" presStyleLbl="alignNode1" presStyleIdx="1" presStyleCnt="8">
        <dgm:presLayoutVars/>
      </dgm:prSet>
      <dgm:spPr/>
    </dgm:pt>
    <dgm:pt modelId="{8C7E4571-A55B-46EC-B0A5-5937B2D11FEC}" type="pres">
      <dgm:prSet presAssocID="{3AEBA9B7-FA9D-4640-A00A-D11FEF13F4FD}" presName="nodeText" presStyleLbl="bgAccFollowNode1" presStyleIdx="0" presStyleCnt="4">
        <dgm:presLayoutVars>
          <dgm:bulletEnabled val="1"/>
        </dgm:presLayoutVars>
      </dgm:prSet>
      <dgm:spPr/>
      <dgm:t>
        <a:bodyPr/>
        <a:lstStyle/>
        <a:p>
          <a:endParaRPr lang="en-GB"/>
        </a:p>
      </dgm:t>
    </dgm:pt>
    <dgm:pt modelId="{DB802658-5FED-48A0-8780-1D9D85BCB029}" type="pres">
      <dgm:prSet presAssocID="{08F14B5B-8E85-40A6-8987-7F9366E48414}" presName="sibTrans" presStyleCnt="0"/>
      <dgm:spPr/>
    </dgm:pt>
    <dgm:pt modelId="{3871E849-AFBA-4453-B7C2-F6B24BA69174}" type="pres">
      <dgm:prSet presAssocID="{637B3290-862C-4C97-A87B-BFB84EC5804C}" presName="compositeNode" presStyleCnt="0">
        <dgm:presLayoutVars>
          <dgm:bulletEnabled val="1"/>
        </dgm:presLayoutVars>
      </dgm:prSet>
      <dgm:spPr/>
    </dgm:pt>
    <dgm:pt modelId="{B4C7F8EE-2DDD-4857-9FB6-D57E2E461F3E}" type="pres">
      <dgm:prSet presAssocID="{637B3290-862C-4C97-A87B-BFB84EC5804C}" presName="bgRect" presStyleLbl="bgAccFollowNode1" presStyleIdx="1" presStyleCnt="4"/>
      <dgm:spPr/>
      <dgm:t>
        <a:bodyPr/>
        <a:lstStyle/>
        <a:p>
          <a:endParaRPr lang="en-GB"/>
        </a:p>
      </dgm:t>
    </dgm:pt>
    <dgm:pt modelId="{9A4C4A39-C08C-4E13-9816-A0F95BD814C8}" type="pres">
      <dgm:prSet presAssocID="{7D124288-3507-431B-AB86-6079732E076D}" presName="sibTransNodeCircle" presStyleLbl="alignNode1" presStyleIdx="2" presStyleCnt="8">
        <dgm:presLayoutVars>
          <dgm:chMax val="0"/>
          <dgm:bulletEnabled/>
        </dgm:presLayoutVars>
      </dgm:prSet>
      <dgm:spPr/>
      <dgm:t>
        <a:bodyPr/>
        <a:lstStyle/>
        <a:p>
          <a:endParaRPr lang="en-GB"/>
        </a:p>
      </dgm:t>
    </dgm:pt>
    <dgm:pt modelId="{10567378-D6C5-4100-AD31-1AB49DE39040}" type="pres">
      <dgm:prSet presAssocID="{637B3290-862C-4C97-A87B-BFB84EC5804C}" presName="bottomLine" presStyleLbl="alignNode1" presStyleIdx="3" presStyleCnt="8">
        <dgm:presLayoutVars/>
      </dgm:prSet>
      <dgm:spPr/>
    </dgm:pt>
    <dgm:pt modelId="{AEF402B5-DB89-4A25-8A5A-2618CAC5C968}" type="pres">
      <dgm:prSet presAssocID="{637B3290-862C-4C97-A87B-BFB84EC5804C}" presName="nodeText" presStyleLbl="bgAccFollowNode1" presStyleIdx="1" presStyleCnt="4">
        <dgm:presLayoutVars>
          <dgm:bulletEnabled val="1"/>
        </dgm:presLayoutVars>
      </dgm:prSet>
      <dgm:spPr/>
      <dgm:t>
        <a:bodyPr/>
        <a:lstStyle/>
        <a:p>
          <a:endParaRPr lang="en-GB"/>
        </a:p>
      </dgm:t>
    </dgm:pt>
    <dgm:pt modelId="{79CA8A3B-2044-4C20-B27F-67DEED398AAA}" type="pres">
      <dgm:prSet presAssocID="{7D124288-3507-431B-AB86-6079732E076D}" presName="sibTrans" presStyleCnt="0"/>
      <dgm:spPr/>
    </dgm:pt>
    <dgm:pt modelId="{329DE048-7400-4393-A5A8-925EAD79006A}" type="pres">
      <dgm:prSet presAssocID="{79A00F01-542F-4765-A4FC-7579510453A2}" presName="compositeNode" presStyleCnt="0">
        <dgm:presLayoutVars>
          <dgm:bulletEnabled val="1"/>
        </dgm:presLayoutVars>
      </dgm:prSet>
      <dgm:spPr/>
    </dgm:pt>
    <dgm:pt modelId="{A1437E3B-45A3-4962-88C4-8A5E75CACDDC}" type="pres">
      <dgm:prSet presAssocID="{79A00F01-542F-4765-A4FC-7579510453A2}" presName="bgRect" presStyleLbl="bgAccFollowNode1" presStyleIdx="2" presStyleCnt="4"/>
      <dgm:spPr/>
      <dgm:t>
        <a:bodyPr/>
        <a:lstStyle/>
        <a:p>
          <a:endParaRPr lang="en-GB"/>
        </a:p>
      </dgm:t>
    </dgm:pt>
    <dgm:pt modelId="{85F60C8F-FB2C-4092-85C0-4BDE9B34581B}" type="pres">
      <dgm:prSet presAssocID="{4AB964D9-51AD-4537-A496-60B9292C99C5}" presName="sibTransNodeCircle" presStyleLbl="alignNode1" presStyleIdx="4" presStyleCnt="8">
        <dgm:presLayoutVars>
          <dgm:chMax val="0"/>
          <dgm:bulletEnabled/>
        </dgm:presLayoutVars>
      </dgm:prSet>
      <dgm:spPr/>
      <dgm:t>
        <a:bodyPr/>
        <a:lstStyle/>
        <a:p>
          <a:endParaRPr lang="en-GB"/>
        </a:p>
      </dgm:t>
    </dgm:pt>
    <dgm:pt modelId="{992243A9-6C20-4EAC-BFD2-E1805538652E}" type="pres">
      <dgm:prSet presAssocID="{79A00F01-542F-4765-A4FC-7579510453A2}" presName="bottomLine" presStyleLbl="alignNode1" presStyleIdx="5" presStyleCnt="8">
        <dgm:presLayoutVars/>
      </dgm:prSet>
      <dgm:spPr/>
    </dgm:pt>
    <dgm:pt modelId="{63814C16-893A-40E1-BEB8-DFB0F063DDE7}" type="pres">
      <dgm:prSet presAssocID="{79A00F01-542F-4765-A4FC-7579510453A2}" presName="nodeText" presStyleLbl="bgAccFollowNode1" presStyleIdx="2" presStyleCnt="4">
        <dgm:presLayoutVars>
          <dgm:bulletEnabled val="1"/>
        </dgm:presLayoutVars>
      </dgm:prSet>
      <dgm:spPr/>
      <dgm:t>
        <a:bodyPr/>
        <a:lstStyle/>
        <a:p>
          <a:endParaRPr lang="en-GB"/>
        </a:p>
      </dgm:t>
    </dgm:pt>
    <dgm:pt modelId="{2C705F8C-E582-4E9F-AC50-E55352B45E26}" type="pres">
      <dgm:prSet presAssocID="{4AB964D9-51AD-4537-A496-60B9292C99C5}" presName="sibTrans" presStyleCnt="0"/>
      <dgm:spPr/>
    </dgm:pt>
    <dgm:pt modelId="{AB10181C-1C21-4ED4-A11B-88C56F1C783F}" type="pres">
      <dgm:prSet presAssocID="{E27D5E28-C04B-4C2D-A501-16CA749E471D}" presName="compositeNode" presStyleCnt="0">
        <dgm:presLayoutVars>
          <dgm:bulletEnabled val="1"/>
        </dgm:presLayoutVars>
      </dgm:prSet>
      <dgm:spPr/>
    </dgm:pt>
    <dgm:pt modelId="{DA6C5C51-A497-4A6D-9771-5FBC6AAAF105}" type="pres">
      <dgm:prSet presAssocID="{E27D5E28-C04B-4C2D-A501-16CA749E471D}" presName="bgRect" presStyleLbl="bgAccFollowNode1" presStyleIdx="3" presStyleCnt="4"/>
      <dgm:spPr/>
      <dgm:t>
        <a:bodyPr/>
        <a:lstStyle/>
        <a:p>
          <a:endParaRPr lang="en-GB"/>
        </a:p>
      </dgm:t>
    </dgm:pt>
    <dgm:pt modelId="{96660722-F873-4514-80DB-35FD6E319B54}" type="pres">
      <dgm:prSet presAssocID="{D29EFF1F-92DF-4FB5-8C29-DEE2F6868DE4}" presName="sibTransNodeCircle" presStyleLbl="alignNode1" presStyleIdx="6" presStyleCnt="8">
        <dgm:presLayoutVars>
          <dgm:chMax val="0"/>
          <dgm:bulletEnabled/>
        </dgm:presLayoutVars>
      </dgm:prSet>
      <dgm:spPr/>
      <dgm:t>
        <a:bodyPr/>
        <a:lstStyle/>
        <a:p>
          <a:endParaRPr lang="en-GB"/>
        </a:p>
      </dgm:t>
    </dgm:pt>
    <dgm:pt modelId="{3F00D524-9398-4652-AFC5-E693E673860E}" type="pres">
      <dgm:prSet presAssocID="{E27D5E28-C04B-4C2D-A501-16CA749E471D}" presName="bottomLine" presStyleLbl="alignNode1" presStyleIdx="7" presStyleCnt="8">
        <dgm:presLayoutVars/>
      </dgm:prSet>
      <dgm:spPr/>
    </dgm:pt>
    <dgm:pt modelId="{4BE38061-AAB8-4C09-B949-A3F846BC0F2E}" type="pres">
      <dgm:prSet presAssocID="{E27D5E28-C04B-4C2D-A501-16CA749E471D}" presName="nodeText" presStyleLbl="bgAccFollowNode1" presStyleIdx="3" presStyleCnt="4">
        <dgm:presLayoutVars>
          <dgm:bulletEnabled val="1"/>
        </dgm:presLayoutVars>
      </dgm:prSet>
      <dgm:spPr/>
      <dgm:t>
        <a:bodyPr/>
        <a:lstStyle/>
        <a:p>
          <a:endParaRPr lang="en-GB"/>
        </a:p>
      </dgm:t>
    </dgm:pt>
  </dgm:ptLst>
  <dgm:cxnLst>
    <dgm:cxn modelId="{29843482-075F-4A3D-B335-70705202FFED}" type="presOf" srcId="{637B3290-862C-4C97-A87B-BFB84EC5804C}" destId="{AEF402B5-DB89-4A25-8A5A-2618CAC5C968}" srcOrd="1" destOrd="0" presId="urn:microsoft.com/office/officeart/2016/7/layout/BasicLinearProcessNumbered"/>
    <dgm:cxn modelId="{8A4DB7D5-A1C7-49CD-8894-7B15EDACFB4E}" type="presOf" srcId="{79A00F01-542F-4765-A4FC-7579510453A2}" destId="{63814C16-893A-40E1-BEB8-DFB0F063DDE7}" srcOrd="1" destOrd="0" presId="urn:microsoft.com/office/officeart/2016/7/layout/BasicLinearProcessNumbered"/>
    <dgm:cxn modelId="{711B9556-D02E-45A5-8B7A-DA1DCF8EB2BA}" type="presOf" srcId="{4AB964D9-51AD-4537-A496-60B9292C99C5}" destId="{85F60C8F-FB2C-4092-85C0-4BDE9B34581B}" srcOrd="0" destOrd="0" presId="urn:microsoft.com/office/officeart/2016/7/layout/BasicLinearProcessNumbered"/>
    <dgm:cxn modelId="{CE87131A-E59A-4633-A8C8-B85F43CEBE47}" srcId="{FD9DBE0B-F66A-483C-984C-4A9CFA5641A4}" destId="{E27D5E28-C04B-4C2D-A501-16CA749E471D}" srcOrd="3" destOrd="0" parTransId="{EE67708A-0874-4B0B-B1B1-0E96B76B7E51}" sibTransId="{D29EFF1F-92DF-4FB5-8C29-DEE2F6868DE4}"/>
    <dgm:cxn modelId="{75031607-A7FF-42B7-A2E6-500E8925813D}" type="presOf" srcId="{7D124288-3507-431B-AB86-6079732E076D}" destId="{9A4C4A39-C08C-4E13-9816-A0F95BD814C8}" srcOrd="0" destOrd="0" presId="urn:microsoft.com/office/officeart/2016/7/layout/BasicLinearProcessNumbered"/>
    <dgm:cxn modelId="{7ADB0152-7717-4464-AF33-D18B06FDD18D}" type="presOf" srcId="{FD9DBE0B-F66A-483C-984C-4A9CFA5641A4}" destId="{CB6CD1E0-9494-4E1F-B683-992F89D7F3D5}" srcOrd="0" destOrd="0" presId="urn:microsoft.com/office/officeart/2016/7/layout/BasicLinearProcessNumbered"/>
    <dgm:cxn modelId="{66416B8A-E6F6-41E9-A431-99D1F0706677}" type="presOf" srcId="{D29EFF1F-92DF-4FB5-8C29-DEE2F6868DE4}" destId="{96660722-F873-4514-80DB-35FD6E319B54}" srcOrd="0" destOrd="0" presId="urn:microsoft.com/office/officeart/2016/7/layout/BasicLinearProcessNumbered"/>
    <dgm:cxn modelId="{73C6C7FB-48FB-4AF7-9BEC-D0B603AFC940}" type="presOf" srcId="{3AEBA9B7-FA9D-4640-A00A-D11FEF13F4FD}" destId="{8C7E4571-A55B-46EC-B0A5-5937B2D11FEC}" srcOrd="1" destOrd="0" presId="urn:microsoft.com/office/officeart/2016/7/layout/BasicLinearProcessNumbered"/>
    <dgm:cxn modelId="{08FB99A6-C9AB-44D2-B943-387C00CCF18F}" type="presOf" srcId="{3AEBA9B7-FA9D-4640-A00A-D11FEF13F4FD}" destId="{7E2F7667-E7DA-4517-A13F-B923DA562FC0}" srcOrd="0" destOrd="0" presId="urn:microsoft.com/office/officeart/2016/7/layout/BasicLinearProcessNumbered"/>
    <dgm:cxn modelId="{6B75AE4B-0420-4851-99ED-BEFF19F03041}" srcId="{FD9DBE0B-F66A-483C-984C-4A9CFA5641A4}" destId="{637B3290-862C-4C97-A87B-BFB84EC5804C}" srcOrd="1" destOrd="0" parTransId="{77E85AFC-B9EC-4BF7-876F-41CE7B2D9BB9}" sibTransId="{7D124288-3507-431B-AB86-6079732E076D}"/>
    <dgm:cxn modelId="{54E794AE-D17D-441F-93FA-1372852B7EB8}" srcId="{FD9DBE0B-F66A-483C-984C-4A9CFA5641A4}" destId="{79A00F01-542F-4765-A4FC-7579510453A2}" srcOrd="2" destOrd="0" parTransId="{E36B8FB3-760B-46D8-AEAE-0306FAD6BB72}" sibTransId="{4AB964D9-51AD-4537-A496-60B9292C99C5}"/>
    <dgm:cxn modelId="{F40FA1C8-6084-4B1F-8C8E-943D24E09241}" srcId="{FD9DBE0B-F66A-483C-984C-4A9CFA5641A4}" destId="{3AEBA9B7-FA9D-4640-A00A-D11FEF13F4FD}" srcOrd="0" destOrd="0" parTransId="{CFA4A5EC-ABB7-4879-9716-1364D65D7DE0}" sibTransId="{08F14B5B-8E85-40A6-8987-7F9366E48414}"/>
    <dgm:cxn modelId="{D996C1B2-042E-4046-AD3F-125A6351513C}" type="presOf" srcId="{79A00F01-542F-4765-A4FC-7579510453A2}" destId="{A1437E3B-45A3-4962-88C4-8A5E75CACDDC}" srcOrd="0" destOrd="0" presId="urn:microsoft.com/office/officeart/2016/7/layout/BasicLinearProcessNumbered"/>
    <dgm:cxn modelId="{5A519183-A6B8-4BE4-A68A-1A7B65D94F98}" type="presOf" srcId="{637B3290-862C-4C97-A87B-BFB84EC5804C}" destId="{B4C7F8EE-2DDD-4857-9FB6-D57E2E461F3E}" srcOrd="0" destOrd="0" presId="urn:microsoft.com/office/officeart/2016/7/layout/BasicLinearProcessNumbered"/>
    <dgm:cxn modelId="{D5C7037B-AD5B-49FC-BF2E-116299B3BF00}" type="presOf" srcId="{E27D5E28-C04B-4C2D-A501-16CA749E471D}" destId="{4BE38061-AAB8-4C09-B949-A3F846BC0F2E}" srcOrd="1" destOrd="0" presId="urn:microsoft.com/office/officeart/2016/7/layout/BasicLinearProcessNumbered"/>
    <dgm:cxn modelId="{30F1E643-C18A-42B9-AF6F-BDF5C5B1D268}" type="presOf" srcId="{08F14B5B-8E85-40A6-8987-7F9366E48414}" destId="{F518A914-F114-4F92-9C07-0B4E172C5E3C}" srcOrd="0" destOrd="0" presId="urn:microsoft.com/office/officeart/2016/7/layout/BasicLinearProcessNumbered"/>
    <dgm:cxn modelId="{20C0A709-F68F-4F9E-BFEB-C32B58608D85}" type="presOf" srcId="{E27D5E28-C04B-4C2D-A501-16CA749E471D}" destId="{DA6C5C51-A497-4A6D-9771-5FBC6AAAF105}" srcOrd="0" destOrd="0" presId="urn:microsoft.com/office/officeart/2016/7/layout/BasicLinearProcessNumbered"/>
    <dgm:cxn modelId="{A7E27E3F-5A3A-439B-BA01-F30C0ED53911}" type="presParOf" srcId="{CB6CD1E0-9494-4E1F-B683-992F89D7F3D5}" destId="{9DF02971-5D8D-4276-93CB-92A32EA6A67C}" srcOrd="0" destOrd="0" presId="urn:microsoft.com/office/officeart/2016/7/layout/BasicLinearProcessNumbered"/>
    <dgm:cxn modelId="{F273BBA2-A5F3-4743-A444-8049549EA9BA}" type="presParOf" srcId="{9DF02971-5D8D-4276-93CB-92A32EA6A67C}" destId="{7E2F7667-E7DA-4517-A13F-B923DA562FC0}" srcOrd="0" destOrd="0" presId="urn:microsoft.com/office/officeart/2016/7/layout/BasicLinearProcessNumbered"/>
    <dgm:cxn modelId="{DB411893-7C5E-4C74-B736-0B70D472A100}" type="presParOf" srcId="{9DF02971-5D8D-4276-93CB-92A32EA6A67C}" destId="{F518A914-F114-4F92-9C07-0B4E172C5E3C}" srcOrd="1" destOrd="0" presId="urn:microsoft.com/office/officeart/2016/7/layout/BasicLinearProcessNumbered"/>
    <dgm:cxn modelId="{9FCDA874-928D-4452-8F19-F2FAAC8997C9}" type="presParOf" srcId="{9DF02971-5D8D-4276-93CB-92A32EA6A67C}" destId="{310AADD5-D948-4B43-8BEA-B4461F0DE360}" srcOrd="2" destOrd="0" presId="urn:microsoft.com/office/officeart/2016/7/layout/BasicLinearProcessNumbered"/>
    <dgm:cxn modelId="{67242DEA-0980-4261-B9EA-64515F4A1432}" type="presParOf" srcId="{9DF02971-5D8D-4276-93CB-92A32EA6A67C}" destId="{8C7E4571-A55B-46EC-B0A5-5937B2D11FEC}" srcOrd="3" destOrd="0" presId="urn:microsoft.com/office/officeart/2016/7/layout/BasicLinearProcessNumbered"/>
    <dgm:cxn modelId="{F2EAE859-9D9E-4209-8CE4-E74F5C796F2D}" type="presParOf" srcId="{CB6CD1E0-9494-4E1F-B683-992F89D7F3D5}" destId="{DB802658-5FED-48A0-8780-1D9D85BCB029}" srcOrd="1" destOrd="0" presId="urn:microsoft.com/office/officeart/2016/7/layout/BasicLinearProcessNumbered"/>
    <dgm:cxn modelId="{3831D25A-0021-4EEA-9A22-8E727E508592}" type="presParOf" srcId="{CB6CD1E0-9494-4E1F-B683-992F89D7F3D5}" destId="{3871E849-AFBA-4453-B7C2-F6B24BA69174}" srcOrd="2" destOrd="0" presId="urn:microsoft.com/office/officeart/2016/7/layout/BasicLinearProcessNumbered"/>
    <dgm:cxn modelId="{3CFD93C9-9B01-45A3-A2D1-292F632011C5}" type="presParOf" srcId="{3871E849-AFBA-4453-B7C2-F6B24BA69174}" destId="{B4C7F8EE-2DDD-4857-9FB6-D57E2E461F3E}" srcOrd="0" destOrd="0" presId="urn:microsoft.com/office/officeart/2016/7/layout/BasicLinearProcessNumbered"/>
    <dgm:cxn modelId="{44D5FC2A-1182-4FBB-BFB6-32157BBE3F25}" type="presParOf" srcId="{3871E849-AFBA-4453-B7C2-F6B24BA69174}" destId="{9A4C4A39-C08C-4E13-9816-A0F95BD814C8}" srcOrd="1" destOrd="0" presId="urn:microsoft.com/office/officeart/2016/7/layout/BasicLinearProcessNumbered"/>
    <dgm:cxn modelId="{4248A64F-2AFC-4D96-A76A-8BB952192E8E}" type="presParOf" srcId="{3871E849-AFBA-4453-B7C2-F6B24BA69174}" destId="{10567378-D6C5-4100-AD31-1AB49DE39040}" srcOrd="2" destOrd="0" presId="urn:microsoft.com/office/officeart/2016/7/layout/BasicLinearProcessNumbered"/>
    <dgm:cxn modelId="{092D9939-46C2-45B0-91B7-943751DF9BD8}" type="presParOf" srcId="{3871E849-AFBA-4453-B7C2-F6B24BA69174}" destId="{AEF402B5-DB89-4A25-8A5A-2618CAC5C968}" srcOrd="3" destOrd="0" presId="urn:microsoft.com/office/officeart/2016/7/layout/BasicLinearProcessNumbered"/>
    <dgm:cxn modelId="{351E246A-AC5E-4791-929E-5DA1FB3D5CAE}" type="presParOf" srcId="{CB6CD1E0-9494-4E1F-B683-992F89D7F3D5}" destId="{79CA8A3B-2044-4C20-B27F-67DEED398AAA}" srcOrd="3" destOrd="0" presId="urn:microsoft.com/office/officeart/2016/7/layout/BasicLinearProcessNumbered"/>
    <dgm:cxn modelId="{0B2530D4-11CC-41F7-A68E-008690FB7901}" type="presParOf" srcId="{CB6CD1E0-9494-4E1F-B683-992F89D7F3D5}" destId="{329DE048-7400-4393-A5A8-925EAD79006A}" srcOrd="4" destOrd="0" presId="urn:microsoft.com/office/officeart/2016/7/layout/BasicLinearProcessNumbered"/>
    <dgm:cxn modelId="{D394CF95-5818-4F20-A44E-3DDCDC425D4F}" type="presParOf" srcId="{329DE048-7400-4393-A5A8-925EAD79006A}" destId="{A1437E3B-45A3-4962-88C4-8A5E75CACDDC}" srcOrd="0" destOrd="0" presId="urn:microsoft.com/office/officeart/2016/7/layout/BasicLinearProcessNumbered"/>
    <dgm:cxn modelId="{47BC1BF1-9119-4186-AD92-C64D228A1628}" type="presParOf" srcId="{329DE048-7400-4393-A5A8-925EAD79006A}" destId="{85F60C8F-FB2C-4092-85C0-4BDE9B34581B}" srcOrd="1" destOrd="0" presId="urn:microsoft.com/office/officeart/2016/7/layout/BasicLinearProcessNumbered"/>
    <dgm:cxn modelId="{28629033-5EA8-4A46-9587-7B5F76AC02C6}" type="presParOf" srcId="{329DE048-7400-4393-A5A8-925EAD79006A}" destId="{992243A9-6C20-4EAC-BFD2-E1805538652E}" srcOrd="2" destOrd="0" presId="urn:microsoft.com/office/officeart/2016/7/layout/BasicLinearProcessNumbered"/>
    <dgm:cxn modelId="{94619334-7706-4858-8AB7-DCE6BAD3A8BC}" type="presParOf" srcId="{329DE048-7400-4393-A5A8-925EAD79006A}" destId="{63814C16-893A-40E1-BEB8-DFB0F063DDE7}" srcOrd="3" destOrd="0" presId="urn:microsoft.com/office/officeart/2016/7/layout/BasicLinearProcessNumbered"/>
    <dgm:cxn modelId="{5DF5F28F-5AC3-46CF-AD00-5D4CFD41A4CE}" type="presParOf" srcId="{CB6CD1E0-9494-4E1F-B683-992F89D7F3D5}" destId="{2C705F8C-E582-4E9F-AC50-E55352B45E26}" srcOrd="5" destOrd="0" presId="urn:microsoft.com/office/officeart/2016/7/layout/BasicLinearProcessNumbered"/>
    <dgm:cxn modelId="{697F9617-A233-43D7-891F-9DB9A0C273F4}" type="presParOf" srcId="{CB6CD1E0-9494-4E1F-B683-992F89D7F3D5}" destId="{AB10181C-1C21-4ED4-A11B-88C56F1C783F}" srcOrd="6" destOrd="0" presId="urn:microsoft.com/office/officeart/2016/7/layout/BasicLinearProcessNumbered"/>
    <dgm:cxn modelId="{785CE89F-0B4D-4E52-B776-5F3BC2C65783}" type="presParOf" srcId="{AB10181C-1C21-4ED4-A11B-88C56F1C783F}" destId="{DA6C5C51-A497-4A6D-9771-5FBC6AAAF105}" srcOrd="0" destOrd="0" presId="urn:microsoft.com/office/officeart/2016/7/layout/BasicLinearProcessNumbered"/>
    <dgm:cxn modelId="{74AC1849-D937-4E7F-B47A-E90D4396F530}" type="presParOf" srcId="{AB10181C-1C21-4ED4-A11B-88C56F1C783F}" destId="{96660722-F873-4514-80DB-35FD6E319B54}" srcOrd="1" destOrd="0" presId="urn:microsoft.com/office/officeart/2016/7/layout/BasicLinearProcessNumbered"/>
    <dgm:cxn modelId="{65633095-0AD1-4709-9AD3-ECC3F1326E9A}" type="presParOf" srcId="{AB10181C-1C21-4ED4-A11B-88C56F1C783F}" destId="{3F00D524-9398-4652-AFC5-E693E673860E}" srcOrd="2" destOrd="0" presId="urn:microsoft.com/office/officeart/2016/7/layout/BasicLinearProcessNumbered"/>
    <dgm:cxn modelId="{E4C7A870-DBDE-4F40-9E4F-B4E485A071C0}" type="presParOf" srcId="{AB10181C-1C21-4ED4-A11B-88C56F1C783F}" destId="{4BE38061-AAB8-4C09-B949-A3F846BC0F2E}"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A66FFB-036D-406B-8AE8-2158E40331F1}"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FE9D8DEB-B4BB-49E3-8110-6B0FC7404496}">
      <dgm:prSet custT="1"/>
      <dgm:spPr/>
      <dgm:t>
        <a:bodyPr/>
        <a:lstStyle/>
        <a:p>
          <a:r>
            <a:rPr lang="en-GB" sz="2400" dirty="0">
              <a:solidFill>
                <a:schemeClr val="bg1">
                  <a:lumMod val="85000"/>
                  <a:lumOff val="15000"/>
                </a:schemeClr>
              </a:solidFill>
            </a:rPr>
            <a:t>&gt; 1 in 100 people (NAS</a:t>
          </a:r>
          <a:r>
            <a:rPr lang="en-GB" sz="2100" dirty="0">
              <a:solidFill>
                <a:schemeClr val="bg1">
                  <a:lumMod val="85000"/>
                  <a:lumOff val="15000"/>
                </a:schemeClr>
              </a:solidFill>
            </a:rPr>
            <a:t>)</a:t>
          </a:r>
          <a:endParaRPr lang="en-US" sz="2100" dirty="0">
            <a:solidFill>
              <a:schemeClr val="bg1">
                <a:lumMod val="85000"/>
                <a:lumOff val="15000"/>
              </a:schemeClr>
            </a:solidFill>
          </a:endParaRPr>
        </a:p>
      </dgm:t>
    </dgm:pt>
    <dgm:pt modelId="{5E65E812-72BD-4338-85D1-738D1B37B7BE}" type="parTrans" cxnId="{334E7031-DF2F-4E71-B1EF-8B8D847AB6AA}">
      <dgm:prSet/>
      <dgm:spPr/>
      <dgm:t>
        <a:bodyPr/>
        <a:lstStyle/>
        <a:p>
          <a:endParaRPr lang="en-US"/>
        </a:p>
      </dgm:t>
    </dgm:pt>
    <dgm:pt modelId="{0FB80837-77DB-48D2-BE18-955F98615413}" type="sibTrans" cxnId="{334E7031-DF2F-4E71-B1EF-8B8D847AB6AA}">
      <dgm:prSet/>
      <dgm:spPr/>
      <dgm:t>
        <a:bodyPr/>
        <a:lstStyle/>
        <a:p>
          <a:endParaRPr lang="en-US"/>
        </a:p>
      </dgm:t>
    </dgm:pt>
    <dgm:pt modelId="{98B8F4E0-8591-4CCA-9A53-99B33EBC67D8}">
      <dgm:prSet custT="1"/>
      <dgm:spPr/>
      <dgm:t>
        <a:bodyPr/>
        <a:lstStyle/>
        <a:p>
          <a:r>
            <a:rPr lang="en-GB" sz="2400" dirty="0">
              <a:solidFill>
                <a:schemeClr val="bg1">
                  <a:lumMod val="85000"/>
                  <a:lumOff val="15000"/>
                </a:schemeClr>
              </a:solidFill>
            </a:rPr>
            <a:t>Rising no. of higher functioning individuals diagnosed over last 10 years (CDC, 2012)</a:t>
          </a:r>
          <a:endParaRPr lang="en-US" sz="2400" dirty="0">
            <a:solidFill>
              <a:schemeClr val="bg1">
                <a:lumMod val="85000"/>
                <a:lumOff val="15000"/>
              </a:schemeClr>
            </a:solidFill>
          </a:endParaRPr>
        </a:p>
      </dgm:t>
    </dgm:pt>
    <dgm:pt modelId="{5B029D73-7418-4B9C-A0DE-0E1359D2D769}" type="parTrans" cxnId="{FB152868-3DCA-4919-B299-80A2B5B3E0EB}">
      <dgm:prSet/>
      <dgm:spPr/>
      <dgm:t>
        <a:bodyPr/>
        <a:lstStyle/>
        <a:p>
          <a:endParaRPr lang="en-US"/>
        </a:p>
      </dgm:t>
    </dgm:pt>
    <dgm:pt modelId="{4FE0E0C5-6EE5-4E32-98CF-615EE4E45644}" type="sibTrans" cxnId="{FB152868-3DCA-4919-B299-80A2B5B3E0EB}">
      <dgm:prSet/>
      <dgm:spPr/>
      <dgm:t>
        <a:bodyPr/>
        <a:lstStyle/>
        <a:p>
          <a:endParaRPr lang="en-US"/>
        </a:p>
      </dgm:t>
    </dgm:pt>
    <dgm:pt modelId="{69BB4403-C128-437B-A2F8-AF038C4E6833}">
      <dgm:prSet custT="1"/>
      <dgm:spPr/>
      <dgm:t>
        <a:bodyPr/>
        <a:lstStyle/>
        <a:p>
          <a:r>
            <a:rPr lang="en-GB" sz="2400" dirty="0">
              <a:solidFill>
                <a:schemeClr val="bg1">
                  <a:lumMod val="85000"/>
                  <a:lumOff val="15000"/>
                </a:schemeClr>
              </a:solidFill>
            </a:rPr>
            <a:t>Developmental trajectory of each individual is unique, and severity of symptom presentation may vary over time.  (Gelbar et al, 2014)</a:t>
          </a:r>
          <a:endParaRPr lang="en-US" sz="2400" dirty="0">
            <a:solidFill>
              <a:schemeClr val="bg1">
                <a:lumMod val="85000"/>
                <a:lumOff val="15000"/>
              </a:schemeClr>
            </a:solidFill>
          </a:endParaRPr>
        </a:p>
      </dgm:t>
    </dgm:pt>
    <dgm:pt modelId="{E053A30B-2E04-49F6-9882-D433C8339CF0}" type="parTrans" cxnId="{F443053C-941E-44DB-97BA-6F96BB8BCCF3}">
      <dgm:prSet/>
      <dgm:spPr/>
      <dgm:t>
        <a:bodyPr/>
        <a:lstStyle/>
        <a:p>
          <a:endParaRPr lang="en-US"/>
        </a:p>
      </dgm:t>
    </dgm:pt>
    <dgm:pt modelId="{1BE837E2-FFF2-4BC0-AD67-94C877AB94D5}" type="sibTrans" cxnId="{F443053C-941E-44DB-97BA-6F96BB8BCCF3}">
      <dgm:prSet/>
      <dgm:spPr/>
      <dgm:t>
        <a:bodyPr/>
        <a:lstStyle/>
        <a:p>
          <a:endParaRPr lang="en-US"/>
        </a:p>
      </dgm:t>
    </dgm:pt>
    <dgm:pt modelId="{582BCF0C-6721-40E7-AAAF-B1B4C94E3434}">
      <dgm:prSet custT="1"/>
      <dgm:spPr/>
      <dgm:t>
        <a:bodyPr/>
        <a:lstStyle/>
        <a:p>
          <a:r>
            <a:rPr lang="en-US" sz="2400" dirty="0">
              <a:solidFill>
                <a:schemeClr val="bg1">
                  <a:lumMod val="85000"/>
                  <a:lumOff val="15000"/>
                </a:schemeClr>
              </a:solidFill>
            </a:rPr>
            <a:t>Autism spectrum is fluid – ‘the adult potential of a child [with autism] cannot be predicted by the behavior we observe.’   (Dr. Wendy  Lawson</a:t>
          </a:r>
          <a:r>
            <a:rPr lang="en-US" sz="2100" dirty="0">
              <a:solidFill>
                <a:schemeClr val="bg1">
                  <a:lumMod val="85000"/>
                  <a:lumOff val="15000"/>
                </a:schemeClr>
              </a:solidFill>
            </a:rPr>
            <a:t>)</a:t>
          </a:r>
        </a:p>
      </dgm:t>
    </dgm:pt>
    <dgm:pt modelId="{FC7D1C16-6571-4EE2-9415-4D24D41F6A69}" type="parTrans" cxnId="{DC909B03-0F3B-43DD-8743-213121276C84}">
      <dgm:prSet/>
      <dgm:spPr/>
      <dgm:t>
        <a:bodyPr/>
        <a:lstStyle/>
        <a:p>
          <a:endParaRPr lang="en-GB"/>
        </a:p>
      </dgm:t>
    </dgm:pt>
    <dgm:pt modelId="{4B857292-A6B7-4104-A443-5557182B0EB6}" type="sibTrans" cxnId="{DC909B03-0F3B-43DD-8743-213121276C84}">
      <dgm:prSet/>
      <dgm:spPr/>
      <dgm:t>
        <a:bodyPr/>
        <a:lstStyle/>
        <a:p>
          <a:endParaRPr lang="en-GB"/>
        </a:p>
      </dgm:t>
    </dgm:pt>
    <dgm:pt modelId="{F3E2D74A-1F15-47E5-95CC-203ECA15F284}" type="pres">
      <dgm:prSet presAssocID="{34A66FFB-036D-406B-8AE8-2158E40331F1}" presName="Name0" presStyleCnt="0">
        <dgm:presLayoutVars>
          <dgm:dir/>
          <dgm:animLvl val="lvl"/>
          <dgm:resizeHandles val="exact"/>
        </dgm:presLayoutVars>
      </dgm:prSet>
      <dgm:spPr/>
      <dgm:t>
        <a:bodyPr/>
        <a:lstStyle/>
        <a:p>
          <a:endParaRPr lang="en-GB"/>
        </a:p>
      </dgm:t>
    </dgm:pt>
    <dgm:pt modelId="{379A39CE-FACE-436F-992B-93B78AA3E147}" type="pres">
      <dgm:prSet presAssocID="{582BCF0C-6721-40E7-AAAF-B1B4C94E3434}" presName="boxAndChildren" presStyleCnt="0"/>
      <dgm:spPr/>
    </dgm:pt>
    <dgm:pt modelId="{E18101F5-7349-4880-92F8-ADD18B3BF643}" type="pres">
      <dgm:prSet presAssocID="{582BCF0C-6721-40E7-AAAF-B1B4C94E3434}" presName="parentTextBox" presStyleLbl="node1" presStyleIdx="0" presStyleCnt="4"/>
      <dgm:spPr/>
      <dgm:t>
        <a:bodyPr/>
        <a:lstStyle/>
        <a:p>
          <a:endParaRPr lang="en-GB"/>
        </a:p>
      </dgm:t>
    </dgm:pt>
    <dgm:pt modelId="{6D48BCB1-67BD-4DDE-8CF6-4D20C0C119C0}" type="pres">
      <dgm:prSet presAssocID="{1BE837E2-FFF2-4BC0-AD67-94C877AB94D5}" presName="sp" presStyleCnt="0"/>
      <dgm:spPr/>
    </dgm:pt>
    <dgm:pt modelId="{013D9995-D3B4-4058-9F4B-A9DD38D6F4CE}" type="pres">
      <dgm:prSet presAssocID="{69BB4403-C128-437B-A2F8-AF038C4E6833}" presName="arrowAndChildren" presStyleCnt="0"/>
      <dgm:spPr/>
    </dgm:pt>
    <dgm:pt modelId="{EA989EC3-D777-4FDD-8898-F6B130BD2E4A}" type="pres">
      <dgm:prSet presAssocID="{69BB4403-C128-437B-A2F8-AF038C4E6833}" presName="parentTextArrow" presStyleLbl="node1" presStyleIdx="1" presStyleCnt="4"/>
      <dgm:spPr/>
      <dgm:t>
        <a:bodyPr/>
        <a:lstStyle/>
        <a:p>
          <a:endParaRPr lang="en-GB"/>
        </a:p>
      </dgm:t>
    </dgm:pt>
    <dgm:pt modelId="{DB29F31B-E4E1-4E4C-B240-8B119FC4AB5E}" type="pres">
      <dgm:prSet presAssocID="{4FE0E0C5-6EE5-4E32-98CF-615EE4E45644}" presName="sp" presStyleCnt="0"/>
      <dgm:spPr/>
    </dgm:pt>
    <dgm:pt modelId="{A36B504F-B2B7-44E0-855F-5A6B3E23998F}" type="pres">
      <dgm:prSet presAssocID="{98B8F4E0-8591-4CCA-9A53-99B33EBC67D8}" presName="arrowAndChildren" presStyleCnt="0"/>
      <dgm:spPr/>
    </dgm:pt>
    <dgm:pt modelId="{F436A45B-5A9F-443F-8369-5B006A89C39B}" type="pres">
      <dgm:prSet presAssocID="{98B8F4E0-8591-4CCA-9A53-99B33EBC67D8}" presName="parentTextArrow" presStyleLbl="node1" presStyleIdx="2" presStyleCnt="4"/>
      <dgm:spPr/>
      <dgm:t>
        <a:bodyPr/>
        <a:lstStyle/>
        <a:p>
          <a:endParaRPr lang="en-GB"/>
        </a:p>
      </dgm:t>
    </dgm:pt>
    <dgm:pt modelId="{78883E4B-0531-407A-A57A-480DF2816BBD}" type="pres">
      <dgm:prSet presAssocID="{0FB80837-77DB-48D2-BE18-955F98615413}" presName="sp" presStyleCnt="0"/>
      <dgm:spPr/>
    </dgm:pt>
    <dgm:pt modelId="{786FD5DC-BB1A-45D2-B121-2BB5BC440818}" type="pres">
      <dgm:prSet presAssocID="{FE9D8DEB-B4BB-49E3-8110-6B0FC7404496}" presName="arrowAndChildren" presStyleCnt="0"/>
      <dgm:spPr/>
    </dgm:pt>
    <dgm:pt modelId="{4B23F9F2-E75E-4040-B04F-BFAAB905C3B3}" type="pres">
      <dgm:prSet presAssocID="{FE9D8DEB-B4BB-49E3-8110-6B0FC7404496}" presName="parentTextArrow" presStyleLbl="node1" presStyleIdx="3" presStyleCnt="4"/>
      <dgm:spPr/>
      <dgm:t>
        <a:bodyPr/>
        <a:lstStyle/>
        <a:p>
          <a:endParaRPr lang="en-GB"/>
        </a:p>
      </dgm:t>
    </dgm:pt>
  </dgm:ptLst>
  <dgm:cxnLst>
    <dgm:cxn modelId="{FB8A68C9-F48A-4ABB-93D1-599F120D80B6}" type="presOf" srcId="{69BB4403-C128-437B-A2F8-AF038C4E6833}" destId="{EA989EC3-D777-4FDD-8898-F6B130BD2E4A}" srcOrd="0" destOrd="0" presId="urn:microsoft.com/office/officeart/2005/8/layout/process4"/>
    <dgm:cxn modelId="{F443053C-941E-44DB-97BA-6F96BB8BCCF3}" srcId="{34A66FFB-036D-406B-8AE8-2158E40331F1}" destId="{69BB4403-C128-437B-A2F8-AF038C4E6833}" srcOrd="2" destOrd="0" parTransId="{E053A30B-2E04-49F6-9882-D433C8339CF0}" sibTransId="{1BE837E2-FFF2-4BC0-AD67-94C877AB94D5}"/>
    <dgm:cxn modelId="{6E477D6C-D7C0-4822-B585-74EC946835B2}" type="presOf" srcId="{34A66FFB-036D-406B-8AE8-2158E40331F1}" destId="{F3E2D74A-1F15-47E5-95CC-203ECA15F284}" srcOrd="0" destOrd="0" presId="urn:microsoft.com/office/officeart/2005/8/layout/process4"/>
    <dgm:cxn modelId="{DC909B03-0F3B-43DD-8743-213121276C84}" srcId="{34A66FFB-036D-406B-8AE8-2158E40331F1}" destId="{582BCF0C-6721-40E7-AAAF-B1B4C94E3434}" srcOrd="3" destOrd="0" parTransId="{FC7D1C16-6571-4EE2-9415-4D24D41F6A69}" sibTransId="{4B857292-A6B7-4104-A443-5557182B0EB6}"/>
    <dgm:cxn modelId="{E97DF0BA-DF30-4292-8B46-9CC13EDEFE90}" type="presOf" srcId="{FE9D8DEB-B4BB-49E3-8110-6B0FC7404496}" destId="{4B23F9F2-E75E-4040-B04F-BFAAB905C3B3}" srcOrd="0" destOrd="0" presId="urn:microsoft.com/office/officeart/2005/8/layout/process4"/>
    <dgm:cxn modelId="{AC59961D-6624-414A-919A-3250C9DE2DFC}" type="presOf" srcId="{582BCF0C-6721-40E7-AAAF-B1B4C94E3434}" destId="{E18101F5-7349-4880-92F8-ADD18B3BF643}" srcOrd="0" destOrd="0" presId="urn:microsoft.com/office/officeart/2005/8/layout/process4"/>
    <dgm:cxn modelId="{334E7031-DF2F-4E71-B1EF-8B8D847AB6AA}" srcId="{34A66FFB-036D-406B-8AE8-2158E40331F1}" destId="{FE9D8DEB-B4BB-49E3-8110-6B0FC7404496}" srcOrd="0" destOrd="0" parTransId="{5E65E812-72BD-4338-85D1-738D1B37B7BE}" sibTransId="{0FB80837-77DB-48D2-BE18-955F98615413}"/>
    <dgm:cxn modelId="{B5722BD0-6BEB-4961-8F57-9C4CCD7A5D60}" type="presOf" srcId="{98B8F4E0-8591-4CCA-9A53-99B33EBC67D8}" destId="{F436A45B-5A9F-443F-8369-5B006A89C39B}" srcOrd="0" destOrd="0" presId="urn:microsoft.com/office/officeart/2005/8/layout/process4"/>
    <dgm:cxn modelId="{FB152868-3DCA-4919-B299-80A2B5B3E0EB}" srcId="{34A66FFB-036D-406B-8AE8-2158E40331F1}" destId="{98B8F4E0-8591-4CCA-9A53-99B33EBC67D8}" srcOrd="1" destOrd="0" parTransId="{5B029D73-7418-4B9C-A0DE-0E1359D2D769}" sibTransId="{4FE0E0C5-6EE5-4E32-98CF-615EE4E45644}"/>
    <dgm:cxn modelId="{90AD553C-C894-4104-B644-27C8A215DE4D}" type="presParOf" srcId="{F3E2D74A-1F15-47E5-95CC-203ECA15F284}" destId="{379A39CE-FACE-436F-992B-93B78AA3E147}" srcOrd="0" destOrd="0" presId="urn:microsoft.com/office/officeart/2005/8/layout/process4"/>
    <dgm:cxn modelId="{351BEE1B-9234-4F73-BF96-CAF32245029B}" type="presParOf" srcId="{379A39CE-FACE-436F-992B-93B78AA3E147}" destId="{E18101F5-7349-4880-92F8-ADD18B3BF643}" srcOrd="0" destOrd="0" presId="urn:microsoft.com/office/officeart/2005/8/layout/process4"/>
    <dgm:cxn modelId="{8CFD03AA-13E4-41FA-BB2D-4788357268D5}" type="presParOf" srcId="{F3E2D74A-1F15-47E5-95CC-203ECA15F284}" destId="{6D48BCB1-67BD-4DDE-8CF6-4D20C0C119C0}" srcOrd="1" destOrd="0" presId="urn:microsoft.com/office/officeart/2005/8/layout/process4"/>
    <dgm:cxn modelId="{370644CD-0FCF-4E5F-8304-1A79D5820F3C}" type="presParOf" srcId="{F3E2D74A-1F15-47E5-95CC-203ECA15F284}" destId="{013D9995-D3B4-4058-9F4B-A9DD38D6F4CE}" srcOrd="2" destOrd="0" presId="urn:microsoft.com/office/officeart/2005/8/layout/process4"/>
    <dgm:cxn modelId="{2E155F28-6BA6-42A7-94C4-948B9BDA5BDC}" type="presParOf" srcId="{013D9995-D3B4-4058-9F4B-A9DD38D6F4CE}" destId="{EA989EC3-D777-4FDD-8898-F6B130BD2E4A}" srcOrd="0" destOrd="0" presId="urn:microsoft.com/office/officeart/2005/8/layout/process4"/>
    <dgm:cxn modelId="{AEDE0533-2CD8-43CE-9BD2-9A8C1BC63E41}" type="presParOf" srcId="{F3E2D74A-1F15-47E5-95CC-203ECA15F284}" destId="{DB29F31B-E4E1-4E4C-B240-8B119FC4AB5E}" srcOrd="3" destOrd="0" presId="urn:microsoft.com/office/officeart/2005/8/layout/process4"/>
    <dgm:cxn modelId="{EF42BD35-BFF1-44EA-AC74-5001CBF263B3}" type="presParOf" srcId="{F3E2D74A-1F15-47E5-95CC-203ECA15F284}" destId="{A36B504F-B2B7-44E0-855F-5A6B3E23998F}" srcOrd="4" destOrd="0" presId="urn:microsoft.com/office/officeart/2005/8/layout/process4"/>
    <dgm:cxn modelId="{11CF3CE7-8233-45A2-878B-879AFA9FBF6D}" type="presParOf" srcId="{A36B504F-B2B7-44E0-855F-5A6B3E23998F}" destId="{F436A45B-5A9F-443F-8369-5B006A89C39B}" srcOrd="0" destOrd="0" presId="urn:microsoft.com/office/officeart/2005/8/layout/process4"/>
    <dgm:cxn modelId="{220446CA-9D29-4CF6-919F-4920541366E6}" type="presParOf" srcId="{F3E2D74A-1F15-47E5-95CC-203ECA15F284}" destId="{78883E4B-0531-407A-A57A-480DF2816BBD}" srcOrd="5" destOrd="0" presId="urn:microsoft.com/office/officeart/2005/8/layout/process4"/>
    <dgm:cxn modelId="{1712C427-269B-4882-9B66-4D9CF6C51EC4}" type="presParOf" srcId="{F3E2D74A-1F15-47E5-95CC-203ECA15F284}" destId="{786FD5DC-BB1A-45D2-B121-2BB5BC440818}" srcOrd="6" destOrd="0" presId="urn:microsoft.com/office/officeart/2005/8/layout/process4"/>
    <dgm:cxn modelId="{3EAC3CB9-F49B-4247-8C42-AB5D39E429F3}" type="presParOf" srcId="{786FD5DC-BB1A-45D2-B121-2BB5BC440818}" destId="{4B23F9F2-E75E-4040-B04F-BFAAB905C3B3}"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D89BC1-A56A-440A-8888-0D096CC7ADE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3B4723A-E661-4152-BFED-F00C6614FB65}">
      <dgm:prSet custT="1"/>
      <dgm:spPr/>
      <dgm:t>
        <a:bodyPr/>
        <a:lstStyle/>
        <a:p>
          <a:r>
            <a:rPr lang="en-GB" sz="2400" dirty="0">
              <a:solidFill>
                <a:schemeClr val="bg1">
                  <a:lumMod val="85000"/>
                  <a:lumOff val="15000"/>
                </a:schemeClr>
              </a:solidFill>
            </a:rPr>
            <a:t>About 1 in 59 children identified with ASC in N. America</a:t>
          </a:r>
          <a:endParaRPr lang="en-US" sz="2400" dirty="0">
            <a:solidFill>
              <a:schemeClr val="bg1">
                <a:lumMod val="85000"/>
                <a:lumOff val="15000"/>
              </a:schemeClr>
            </a:solidFill>
          </a:endParaRPr>
        </a:p>
      </dgm:t>
    </dgm:pt>
    <dgm:pt modelId="{76E868DC-7862-4A3B-AD06-C49849D757C7}" type="parTrans" cxnId="{B973E9BC-2B50-4A28-9200-34E9775B20AE}">
      <dgm:prSet/>
      <dgm:spPr/>
      <dgm:t>
        <a:bodyPr/>
        <a:lstStyle/>
        <a:p>
          <a:endParaRPr lang="en-US"/>
        </a:p>
      </dgm:t>
    </dgm:pt>
    <dgm:pt modelId="{0B05C9CD-81FE-473C-97A8-00B63E4314B0}" type="sibTrans" cxnId="{B973E9BC-2B50-4A28-9200-34E9775B20AE}">
      <dgm:prSet/>
      <dgm:spPr/>
      <dgm:t>
        <a:bodyPr/>
        <a:lstStyle/>
        <a:p>
          <a:endParaRPr lang="en-US"/>
        </a:p>
      </dgm:t>
    </dgm:pt>
    <dgm:pt modelId="{EE7E5F1E-7F5E-4432-95A7-539D24EB0B79}">
      <dgm:prSet custT="1"/>
      <dgm:spPr/>
      <dgm:t>
        <a:bodyPr/>
        <a:lstStyle/>
        <a:p>
          <a:r>
            <a:rPr lang="en-GB" sz="2400" dirty="0">
              <a:solidFill>
                <a:schemeClr val="bg1">
                  <a:lumMod val="85000"/>
                  <a:lumOff val="15000"/>
                </a:schemeClr>
              </a:solidFill>
            </a:rPr>
            <a:t>ASD occurs in all groups</a:t>
          </a:r>
          <a:endParaRPr lang="en-US" sz="2400" dirty="0">
            <a:solidFill>
              <a:schemeClr val="bg1">
                <a:lumMod val="85000"/>
                <a:lumOff val="15000"/>
              </a:schemeClr>
            </a:solidFill>
          </a:endParaRPr>
        </a:p>
      </dgm:t>
    </dgm:pt>
    <dgm:pt modelId="{51FBB297-2E95-4DC1-980E-FB194A3ACEAB}" type="parTrans" cxnId="{723543B4-F1E9-4926-8AEA-9A965461D025}">
      <dgm:prSet/>
      <dgm:spPr/>
      <dgm:t>
        <a:bodyPr/>
        <a:lstStyle/>
        <a:p>
          <a:endParaRPr lang="en-US"/>
        </a:p>
      </dgm:t>
    </dgm:pt>
    <dgm:pt modelId="{F47957A8-D66B-4235-B558-995F1F7021EA}" type="sibTrans" cxnId="{723543B4-F1E9-4926-8AEA-9A965461D025}">
      <dgm:prSet/>
      <dgm:spPr/>
      <dgm:t>
        <a:bodyPr/>
        <a:lstStyle/>
        <a:p>
          <a:endParaRPr lang="en-US"/>
        </a:p>
      </dgm:t>
    </dgm:pt>
    <dgm:pt modelId="{893412C0-847B-46EE-AB5E-1200C1D2DEFD}">
      <dgm:prSet custT="1"/>
      <dgm:spPr/>
      <dgm:t>
        <a:bodyPr/>
        <a:lstStyle/>
        <a:p>
          <a:r>
            <a:rPr lang="en-GB" sz="2400" dirty="0" err="1">
              <a:solidFill>
                <a:schemeClr val="bg1">
                  <a:lumMod val="85000"/>
                  <a:lumOff val="15000"/>
                </a:schemeClr>
              </a:solidFill>
            </a:rPr>
            <a:t>Approx</a:t>
          </a:r>
          <a:r>
            <a:rPr lang="en-GB" sz="2400" dirty="0">
              <a:solidFill>
                <a:schemeClr val="bg1">
                  <a:lumMod val="85000"/>
                  <a:lumOff val="15000"/>
                </a:schemeClr>
              </a:solidFill>
            </a:rPr>
            <a:t> 1:4 girls to boys</a:t>
          </a:r>
          <a:endParaRPr lang="en-US" sz="2400" dirty="0"/>
        </a:p>
      </dgm:t>
    </dgm:pt>
    <dgm:pt modelId="{07F05279-034F-44F2-B84C-4675292F711D}" type="parTrans" cxnId="{6DD46F31-3FE9-4F87-855C-D8769EBD608D}">
      <dgm:prSet/>
      <dgm:spPr/>
      <dgm:t>
        <a:bodyPr/>
        <a:lstStyle/>
        <a:p>
          <a:endParaRPr lang="en-US"/>
        </a:p>
      </dgm:t>
    </dgm:pt>
    <dgm:pt modelId="{0F84E230-025F-4AEE-941E-0E5D2D057F70}" type="sibTrans" cxnId="{6DD46F31-3FE9-4F87-855C-D8769EBD608D}">
      <dgm:prSet/>
      <dgm:spPr/>
      <dgm:t>
        <a:bodyPr/>
        <a:lstStyle/>
        <a:p>
          <a:endParaRPr lang="en-US"/>
        </a:p>
      </dgm:t>
    </dgm:pt>
    <dgm:pt modelId="{1B2746CB-A015-46A1-9512-C6F53E389CD2}">
      <dgm:prSet custT="1"/>
      <dgm:spPr/>
      <dgm:t>
        <a:bodyPr/>
        <a:lstStyle/>
        <a:p>
          <a:r>
            <a:rPr lang="en-GB" sz="2400" dirty="0">
              <a:solidFill>
                <a:schemeClr val="bg1">
                  <a:lumMod val="85000"/>
                  <a:lumOff val="15000"/>
                </a:schemeClr>
              </a:solidFill>
            </a:rPr>
            <a:t>Studies in Asia, Europe, and North America  show average prevalence of 1% - 2%.</a:t>
          </a:r>
          <a:endParaRPr lang="en-US" sz="2400" dirty="0">
            <a:solidFill>
              <a:schemeClr val="bg1">
                <a:lumMod val="85000"/>
                <a:lumOff val="15000"/>
              </a:schemeClr>
            </a:solidFill>
          </a:endParaRPr>
        </a:p>
      </dgm:t>
    </dgm:pt>
    <dgm:pt modelId="{8C32FF87-B49C-40A4-B53C-40B963CC7A52}" type="parTrans" cxnId="{0B0F48A2-D035-468D-8E1D-4DF0BE072D04}">
      <dgm:prSet/>
      <dgm:spPr/>
      <dgm:t>
        <a:bodyPr/>
        <a:lstStyle/>
        <a:p>
          <a:endParaRPr lang="en-US"/>
        </a:p>
      </dgm:t>
    </dgm:pt>
    <dgm:pt modelId="{E0FB16AE-4B10-443C-9F65-EA13FB7F8F3B}" type="sibTrans" cxnId="{0B0F48A2-D035-468D-8E1D-4DF0BE072D04}">
      <dgm:prSet/>
      <dgm:spPr/>
      <dgm:t>
        <a:bodyPr/>
        <a:lstStyle/>
        <a:p>
          <a:endParaRPr lang="en-US"/>
        </a:p>
      </dgm:t>
    </dgm:pt>
    <dgm:pt modelId="{FBE6F5F9-FD52-45FA-A978-E9DB9476ECEF}">
      <dgm:prSet custT="1"/>
      <dgm:spPr/>
      <dgm:t>
        <a:bodyPr/>
        <a:lstStyle/>
        <a:p>
          <a:r>
            <a:rPr lang="en-GB" sz="2400" dirty="0">
              <a:solidFill>
                <a:schemeClr val="bg1">
                  <a:lumMod val="85000"/>
                  <a:lumOff val="15000"/>
                </a:schemeClr>
              </a:solidFill>
            </a:rPr>
            <a:t>ASD co-occurs with developmental, psychiatric, neurologic, chromosomal, and genetic diagnoses. </a:t>
          </a:r>
          <a:endParaRPr lang="en-US" sz="2400" dirty="0">
            <a:solidFill>
              <a:schemeClr val="bg1">
                <a:lumMod val="85000"/>
                <a:lumOff val="15000"/>
              </a:schemeClr>
            </a:solidFill>
          </a:endParaRPr>
        </a:p>
      </dgm:t>
    </dgm:pt>
    <dgm:pt modelId="{4057AC53-2056-4862-BD87-94E3DF6A07BD}" type="parTrans" cxnId="{09293588-59A4-4228-9D6F-6FAA4CFFE0D7}">
      <dgm:prSet/>
      <dgm:spPr/>
      <dgm:t>
        <a:bodyPr/>
        <a:lstStyle/>
        <a:p>
          <a:endParaRPr lang="en-US"/>
        </a:p>
      </dgm:t>
    </dgm:pt>
    <dgm:pt modelId="{926315E8-70D2-44C5-BD71-27F699627A04}" type="sibTrans" cxnId="{09293588-59A4-4228-9D6F-6FAA4CFFE0D7}">
      <dgm:prSet/>
      <dgm:spPr/>
      <dgm:t>
        <a:bodyPr/>
        <a:lstStyle/>
        <a:p>
          <a:endParaRPr lang="en-US"/>
        </a:p>
      </dgm:t>
    </dgm:pt>
    <dgm:pt modelId="{D1C3C1E9-0F15-4DB8-8D03-5133548950DE}">
      <dgm:prSet custT="1"/>
      <dgm:spPr/>
      <dgm:t>
        <a:bodyPr/>
        <a:lstStyle/>
        <a:p>
          <a:r>
            <a:rPr lang="en-GB" sz="2400" dirty="0">
              <a:solidFill>
                <a:schemeClr val="bg1">
                  <a:lumMod val="85000"/>
                  <a:lumOff val="15000"/>
                </a:schemeClr>
              </a:solidFill>
            </a:rPr>
            <a:t>The co-occurrence of one or more non-ASD developmental diagnoses is 83%. The co-occurrence of one or more psychiatric diagnoses is 10%.</a:t>
          </a:r>
          <a:endParaRPr lang="en-US" sz="2400" dirty="0">
            <a:solidFill>
              <a:schemeClr val="bg1">
                <a:lumMod val="85000"/>
                <a:lumOff val="15000"/>
              </a:schemeClr>
            </a:solidFill>
          </a:endParaRPr>
        </a:p>
      </dgm:t>
    </dgm:pt>
    <dgm:pt modelId="{9BA25436-D923-4EEB-8305-0B42AC9440B6}" type="parTrans" cxnId="{C36278A1-230A-4717-8993-3D2FF54D53CF}">
      <dgm:prSet/>
      <dgm:spPr/>
    </dgm:pt>
    <dgm:pt modelId="{ED3C3084-25C5-4434-A111-B232E1AF5E9B}" type="sibTrans" cxnId="{C36278A1-230A-4717-8993-3D2FF54D53CF}">
      <dgm:prSet/>
      <dgm:spPr/>
    </dgm:pt>
    <dgm:pt modelId="{64A5EF63-950B-4A61-AC52-B786212BE6D4}" type="pres">
      <dgm:prSet presAssocID="{D2D89BC1-A56A-440A-8888-0D096CC7ADE4}" presName="linear" presStyleCnt="0">
        <dgm:presLayoutVars>
          <dgm:animLvl val="lvl"/>
          <dgm:resizeHandles val="exact"/>
        </dgm:presLayoutVars>
      </dgm:prSet>
      <dgm:spPr/>
      <dgm:t>
        <a:bodyPr/>
        <a:lstStyle/>
        <a:p>
          <a:endParaRPr lang="en-GB"/>
        </a:p>
      </dgm:t>
    </dgm:pt>
    <dgm:pt modelId="{3704A138-96AB-442F-B49B-761F57827051}" type="pres">
      <dgm:prSet presAssocID="{03B4723A-E661-4152-BFED-F00C6614FB65}" presName="parentText" presStyleLbl="node1" presStyleIdx="0" presStyleCnt="6" custLinFactNeighborX="-38023" custLinFactNeighborY="58796">
        <dgm:presLayoutVars>
          <dgm:chMax val="0"/>
          <dgm:bulletEnabled val="1"/>
        </dgm:presLayoutVars>
      </dgm:prSet>
      <dgm:spPr/>
      <dgm:t>
        <a:bodyPr/>
        <a:lstStyle/>
        <a:p>
          <a:endParaRPr lang="en-GB"/>
        </a:p>
      </dgm:t>
    </dgm:pt>
    <dgm:pt modelId="{DB426538-E041-4960-9B98-FB6A3B6AB4BE}" type="pres">
      <dgm:prSet presAssocID="{0B05C9CD-81FE-473C-97A8-00B63E4314B0}" presName="spacer" presStyleCnt="0"/>
      <dgm:spPr/>
    </dgm:pt>
    <dgm:pt modelId="{13595520-19D8-4ECA-A2C8-7B7F4737CF81}" type="pres">
      <dgm:prSet presAssocID="{1B2746CB-A015-46A1-9512-C6F53E389CD2}" presName="parentText" presStyleLbl="node1" presStyleIdx="1" presStyleCnt="6">
        <dgm:presLayoutVars>
          <dgm:chMax val="0"/>
          <dgm:bulletEnabled val="1"/>
        </dgm:presLayoutVars>
      </dgm:prSet>
      <dgm:spPr/>
      <dgm:t>
        <a:bodyPr/>
        <a:lstStyle/>
        <a:p>
          <a:endParaRPr lang="en-GB"/>
        </a:p>
      </dgm:t>
    </dgm:pt>
    <dgm:pt modelId="{BB492BAF-AD6A-443B-A662-12494C80FD2C}" type="pres">
      <dgm:prSet presAssocID="{E0FB16AE-4B10-443C-9F65-EA13FB7F8F3B}" presName="spacer" presStyleCnt="0"/>
      <dgm:spPr/>
    </dgm:pt>
    <dgm:pt modelId="{D21ED24B-327E-4B72-B948-6C538539DB17}" type="pres">
      <dgm:prSet presAssocID="{EE7E5F1E-7F5E-4432-95A7-539D24EB0B79}" presName="parentText" presStyleLbl="node1" presStyleIdx="2" presStyleCnt="6">
        <dgm:presLayoutVars>
          <dgm:chMax val="0"/>
          <dgm:bulletEnabled val="1"/>
        </dgm:presLayoutVars>
      </dgm:prSet>
      <dgm:spPr/>
      <dgm:t>
        <a:bodyPr/>
        <a:lstStyle/>
        <a:p>
          <a:endParaRPr lang="en-GB"/>
        </a:p>
      </dgm:t>
    </dgm:pt>
    <dgm:pt modelId="{8A48EC03-7EA0-49BF-B451-171B15331FD5}" type="pres">
      <dgm:prSet presAssocID="{F47957A8-D66B-4235-B558-995F1F7021EA}" presName="spacer" presStyleCnt="0"/>
      <dgm:spPr/>
    </dgm:pt>
    <dgm:pt modelId="{FF7B3B52-E726-41E2-BADD-DE6848E0E2AC}" type="pres">
      <dgm:prSet presAssocID="{893412C0-847B-46EE-AB5E-1200C1D2DEFD}" presName="parentText" presStyleLbl="node1" presStyleIdx="3" presStyleCnt="6">
        <dgm:presLayoutVars>
          <dgm:chMax val="0"/>
          <dgm:bulletEnabled val="1"/>
        </dgm:presLayoutVars>
      </dgm:prSet>
      <dgm:spPr/>
      <dgm:t>
        <a:bodyPr/>
        <a:lstStyle/>
        <a:p>
          <a:endParaRPr lang="en-GB"/>
        </a:p>
      </dgm:t>
    </dgm:pt>
    <dgm:pt modelId="{CC141727-31A3-4F3C-8FEC-B44514CFC966}" type="pres">
      <dgm:prSet presAssocID="{0F84E230-025F-4AEE-941E-0E5D2D057F70}" presName="spacer" presStyleCnt="0"/>
      <dgm:spPr/>
    </dgm:pt>
    <dgm:pt modelId="{1AA06FDD-ADA3-40BC-8E2F-9EDCE1537CF7}" type="pres">
      <dgm:prSet presAssocID="{FBE6F5F9-FD52-45FA-A978-E9DB9476ECEF}" presName="parentText" presStyleLbl="node1" presStyleIdx="4" presStyleCnt="6">
        <dgm:presLayoutVars>
          <dgm:chMax val="0"/>
          <dgm:bulletEnabled val="1"/>
        </dgm:presLayoutVars>
      </dgm:prSet>
      <dgm:spPr/>
      <dgm:t>
        <a:bodyPr/>
        <a:lstStyle/>
        <a:p>
          <a:endParaRPr lang="en-GB"/>
        </a:p>
      </dgm:t>
    </dgm:pt>
    <dgm:pt modelId="{91195498-9E8F-46FE-8FB9-E2E38A2405DE}" type="pres">
      <dgm:prSet presAssocID="{926315E8-70D2-44C5-BD71-27F699627A04}" presName="spacer" presStyleCnt="0"/>
      <dgm:spPr/>
    </dgm:pt>
    <dgm:pt modelId="{C94A15FE-13D4-4287-8135-E817925AB7AE}" type="pres">
      <dgm:prSet presAssocID="{D1C3C1E9-0F15-4DB8-8D03-5133548950DE}" presName="parentText" presStyleLbl="node1" presStyleIdx="5" presStyleCnt="6">
        <dgm:presLayoutVars>
          <dgm:chMax val="0"/>
          <dgm:bulletEnabled val="1"/>
        </dgm:presLayoutVars>
      </dgm:prSet>
      <dgm:spPr/>
      <dgm:t>
        <a:bodyPr/>
        <a:lstStyle/>
        <a:p>
          <a:endParaRPr lang="en-GB"/>
        </a:p>
      </dgm:t>
    </dgm:pt>
  </dgm:ptLst>
  <dgm:cxnLst>
    <dgm:cxn modelId="{B973E9BC-2B50-4A28-9200-34E9775B20AE}" srcId="{D2D89BC1-A56A-440A-8888-0D096CC7ADE4}" destId="{03B4723A-E661-4152-BFED-F00C6614FB65}" srcOrd="0" destOrd="0" parTransId="{76E868DC-7862-4A3B-AD06-C49849D757C7}" sibTransId="{0B05C9CD-81FE-473C-97A8-00B63E4314B0}"/>
    <dgm:cxn modelId="{2F8F5058-23D5-463F-A2F4-F4D35D8CBCA7}" type="presOf" srcId="{D1C3C1E9-0F15-4DB8-8D03-5133548950DE}" destId="{C94A15FE-13D4-4287-8135-E817925AB7AE}" srcOrd="0" destOrd="0" presId="urn:microsoft.com/office/officeart/2005/8/layout/vList2"/>
    <dgm:cxn modelId="{117D7FF3-1E7E-46D6-94B9-FE1BAC8AEE9E}" type="presOf" srcId="{1B2746CB-A015-46A1-9512-C6F53E389CD2}" destId="{13595520-19D8-4ECA-A2C8-7B7F4737CF81}" srcOrd="0" destOrd="0" presId="urn:microsoft.com/office/officeart/2005/8/layout/vList2"/>
    <dgm:cxn modelId="{C36278A1-230A-4717-8993-3D2FF54D53CF}" srcId="{D2D89BC1-A56A-440A-8888-0D096CC7ADE4}" destId="{D1C3C1E9-0F15-4DB8-8D03-5133548950DE}" srcOrd="5" destOrd="0" parTransId="{9BA25436-D923-4EEB-8305-0B42AC9440B6}" sibTransId="{ED3C3084-25C5-4434-A111-B232E1AF5E9B}"/>
    <dgm:cxn modelId="{2D8CA018-18A6-4368-95C8-81C6B6579454}" type="presOf" srcId="{D2D89BC1-A56A-440A-8888-0D096CC7ADE4}" destId="{64A5EF63-950B-4A61-AC52-B786212BE6D4}" srcOrd="0" destOrd="0" presId="urn:microsoft.com/office/officeart/2005/8/layout/vList2"/>
    <dgm:cxn modelId="{B5F42A3D-3184-403D-9122-F3D89439D3D1}" type="presOf" srcId="{893412C0-847B-46EE-AB5E-1200C1D2DEFD}" destId="{FF7B3B52-E726-41E2-BADD-DE6848E0E2AC}" srcOrd="0" destOrd="0" presId="urn:microsoft.com/office/officeart/2005/8/layout/vList2"/>
    <dgm:cxn modelId="{CF8A75BC-B8BD-463F-BA9F-025483C89BA2}" type="presOf" srcId="{FBE6F5F9-FD52-45FA-A978-E9DB9476ECEF}" destId="{1AA06FDD-ADA3-40BC-8E2F-9EDCE1537CF7}" srcOrd="0" destOrd="0" presId="urn:microsoft.com/office/officeart/2005/8/layout/vList2"/>
    <dgm:cxn modelId="{09293588-59A4-4228-9D6F-6FAA4CFFE0D7}" srcId="{D2D89BC1-A56A-440A-8888-0D096CC7ADE4}" destId="{FBE6F5F9-FD52-45FA-A978-E9DB9476ECEF}" srcOrd="4" destOrd="0" parTransId="{4057AC53-2056-4862-BD87-94E3DF6A07BD}" sibTransId="{926315E8-70D2-44C5-BD71-27F699627A04}"/>
    <dgm:cxn modelId="{0B0F48A2-D035-468D-8E1D-4DF0BE072D04}" srcId="{D2D89BC1-A56A-440A-8888-0D096CC7ADE4}" destId="{1B2746CB-A015-46A1-9512-C6F53E389CD2}" srcOrd="1" destOrd="0" parTransId="{8C32FF87-B49C-40A4-B53C-40B963CC7A52}" sibTransId="{E0FB16AE-4B10-443C-9F65-EA13FB7F8F3B}"/>
    <dgm:cxn modelId="{E665804C-0703-4DFF-9820-1ADCE7DEC239}" type="presOf" srcId="{03B4723A-E661-4152-BFED-F00C6614FB65}" destId="{3704A138-96AB-442F-B49B-761F57827051}" srcOrd="0" destOrd="0" presId="urn:microsoft.com/office/officeart/2005/8/layout/vList2"/>
    <dgm:cxn modelId="{44BA1724-AF89-4959-9691-F152C8D897C4}" type="presOf" srcId="{EE7E5F1E-7F5E-4432-95A7-539D24EB0B79}" destId="{D21ED24B-327E-4B72-B948-6C538539DB17}" srcOrd="0" destOrd="0" presId="urn:microsoft.com/office/officeart/2005/8/layout/vList2"/>
    <dgm:cxn modelId="{6DD46F31-3FE9-4F87-855C-D8769EBD608D}" srcId="{D2D89BC1-A56A-440A-8888-0D096CC7ADE4}" destId="{893412C0-847B-46EE-AB5E-1200C1D2DEFD}" srcOrd="3" destOrd="0" parTransId="{07F05279-034F-44F2-B84C-4675292F711D}" sibTransId="{0F84E230-025F-4AEE-941E-0E5D2D057F70}"/>
    <dgm:cxn modelId="{723543B4-F1E9-4926-8AEA-9A965461D025}" srcId="{D2D89BC1-A56A-440A-8888-0D096CC7ADE4}" destId="{EE7E5F1E-7F5E-4432-95A7-539D24EB0B79}" srcOrd="2" destOrd="0" parTransId="{51FBB297-2E95-4DC1-980E-FB194A3ACEAB}" sibTransId="{F47957A8-D66B-4235-B558-995F1F7021EA}"/>
    <dgm:cxn modelId="{A07895DE-E6D2-4940-A1C0-0C963CBCA0AD}" type="presParOf" srcId="{64A5EF63-950B-4A61-AC52-B786212BE6D4}" destId="{3704A138-96AB-442F-B49B-761F57827051}" srcOrd="0" destOrd="0" presId="urn:microsoft.com/office/officeart/2005/8/layout/vList2"/>
    <dgm:cxn modelId="{FE51FE3D-C088-43B5-9973-2F3AF41B1445}" type="presParOf" srcId="{64A5EF63-950B-4A61-AC52-B786212BE6D4}" destId="{DB426538-E041-4960-9B98-FB6A3B6AB4BE}" srcOrd="1" destOrd="0" presId="urn:microsoft.com/office/officeart/2005/8/layout/vList2"/>
    <dgm:cxn modelId="{10F901C5-E090-4E19-A6BB-18EB9B215B13}" type="presParOf" srcId="{64A5EF63-950B-4A61-AC52-B786212BE6D4}" destId="{13595520-19D8-4ECA-A2C8-7B7F4737CF81}" srcOrd="2" destOrd="0" presId="urn:microsoft.com/office/officeart/2005/8/layout/vList2"/>
    <dgm:cxn modelId="{909CCA78-AA05-45B0-807B-FCC2D01E5C9B}" type="presParOf" srcId="{64A5EF63-950B-4A61-AC52-B786212BE6D4}" destId="{BB492BAF-AD6A-443B-A662-12494C80FD2C}" srcOrd="3" destOrd="0" presId="urn:microsoft.com/office/officeart/2005/8/layout/vList2"/>
    <dgm:cxn modelId="{C6628841-AF4C-4295-8F74-E920101AFDCE}" type="presParOf" srcId="{64A5EF63-950B-4A61-AC52-B786212BE6D4}" destId="{D21ED24B-327E-4B72-B948-6C538539DB17}" srcOrd="4" destOrd="0" presId="urn:microsoft.com/office/officeart/2005/8/layout/vList2"/>
    <dgm:cxn modelId="{473E1B10-B80D-47DD-B43A-066263842E5F}" type="presParOf" srcId="{64A5EF63-950B-4A61-AC52-B786212BE6D4}" destId="{8A48EC03-7EA0-49BF-B451-171B15331FD5}" srcOrd="5" destOrd="0" presId="urn:microsoft.com/office/officeart/2005/8/layout/vList2"/>
    <dgm:cxn modelId="{03E39C78-61D2-4A5D-B58D-422130C00845}" type="presParOf" srcId="{64A5EF63-950B-4A61-AC52-B786212BE6D4}" destId="{FF7B3B52-E726-41E2-BADD-DE6848E0E2AC}" srcOrd="6" destOrd="0" presId="urn:microsoft.com/office/officeart/2005/8/layout/vList2"/>
    <dgm:cxn modelId="{0ACA4596-8F56-4B20-B601-93B37E9CB96A}" type="presParOf" srcId="{64A5EF63-950B-4A61-AC52-B786212BE6D4}" destId="{CC141727-31A3-4F3C-8FEC-B44514CFC966}" srcOrd="7" destOrd="0" presId="urn:microsoft.com/office/officeart/2005/8/layout/vList2"/>
    <dgm:cxn modelId="{11CEBE60-4E80-4A2A-AE0C-976445AE54CA}" type="presParOf" srcId="{64A5EF63-950B-4A61-AC52-B786212BE6D4}" destId="{1AA06FDD-ADA3-40BC-8E2F-9EDCE1537CF7}" srcOrd="8" destOrd="0" presId="urn:microsoft.com/office/officeart/2005/8/layout/vList2"/>
    <dgm:cxn modelId="{EC1AAC41-86AD-451D-9948-7651E0E37BE7}" type="presParOf" srcId="{64A5EF63-950B-4A61-AC52-B786212BE6D4}" destId="{91195498-9E8F-46FE-8FB9-E2E38A2405DE}" srcOrd="9" destOrd="0" presId="urn:microsoft.com/office/officeart/2005/8/layout/vList2"/>
    <dgm:cxn modelId="{39118F04-1F20-4C04-916E-3FEFFD726242}" type="presParOf" srcId="{64A5EF63-950B-4A61-AC52-B786212BE6D4}" destId="{C94A15FE-13D4-4287-8135-E817925AB7AE}"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12B781-6FB9-409D-9212-F0CABE12977E}" type="doc">
      <dgm:prSet loTypeId="urn:microsoft.com/office/officeart/2017/3/layout/HorizontalLabelsTimeline" loCatId="process" qsTypeId="urn:microsoft.com/office/officeart/2005/8/quickstyle/simple2" qsCatId="simple" csTypeId="urn:microsoft.com/office/officeart/2005/8/colors/colorful2" csCatId="colorful" phldr="1"/>
      <dgm:spPr/>
      <dgm:t>
        <a:bodyPr/>
        <a:lstStyle/>
        <a:p>
          <a:endParaRPr lang="en-US"/>
        </a:p>
      </dgm:t>
    </dgm:pt>
    <dgm:pt modelId="{5DE0F53F-B054-41AB-85D2-F6BFFCE05B13}">
      <dgm:prSet custT="1"/>
      <dgm:spPr/>
      <dgm:t>
        <a:bodyPr/>
        <a:lstStyle/>
        <a:p>
          <a:pPr>
            <a:defRPr b="1"/>
          </a:pPr>
          <a:r>
            <a:rPr lang="en-US" sz="2400" dirty="0"/>
            <a:t>2007-2010</a:t>
          </a:r>
        </a:p>
      </dgm:t>
    </dgm:pt>
    <dgm:pt modelId="{2965B0E6-5F95-44C6-8BFC-112BDD67FF62}" type="parTrans" cxnId="{92E7136B-1497-47BB-9712-150EDF70539F}">
      <dgm:prSet/>
      <dgm:spPr/>
      <dgm:t>
        <a:bodyPr/>
        <a:lstStyle/>
        <a:p>
          <a:endParaRPr lang="en-US"/>
        </a:p>
      </dgm:t>
    </dgm:pt>
    <dgm:pt modelId="{7D7357D4-E6CA-4681-B867-9FB62A8F1BD2}" type="sibTrans" cxnId="{92E7136B-1497-47BB-9712-150EDF70539F}">
      <dgm:prSet/>
      <dgm:spPr/>
      <dgm:t>
        <a:bodyPr/>
        <a:lstStyle/>
        <a:p>
          <a:endParaRPr lang="en-US"/>
        </a:p>
      </dgm:t>
    </dgm:pt>
    <dgm:pt modelId="{9984FED7-BDFE-415D-A5B9-BC422CBECDE3}">
      <dgm:prSet custT="1"/>
      <dgm:spPr/>
      <dgm:t>
        <a:bodyPr/>
        <a:lstStyle/>
        <a:p>
          <a:pPr algn="ctr"/>
          <a:r>
            <a:rPr lang="en-US" sz="3200" dirty="0"/>
            <a:t>HESA - rise of 77%  </a:t>
          </a:r>
        </a:p>
        <a:p>
          <a:pPr algn="ctr"/>
          <a:r>
            <a:rPr lang="en-US" sz="1700" dirty="0"/>
            <a:t>(</a:t>
          </a:r>
          <a:r>
            <a:rPr lang="en-US" sz="1700" dirty="0" err="1"/>
            <a:t>Chown</a:t>
          </a:r>
          <a:r>
            <a:rPr lang="en-US" sz="1700" dirty="0"/>
            <a:t> et al, 2018) </a:t>
          </a:r>
        </a:p>
      </dgm:t>
    </dgm:pt>
    <dgm:pt modelId="{99163F3B-1D92-45B4-A070-09913936C879}" type="parTrans" cxnId="{425F1865-558F-4683-897B-C5024B37FCB9}">
      <dgm:prSet/>
      <dgm:spPr/>
      <dgm:t>
        <a:bodyPr/>
        <a:lstStyle/>
        <a:p>
          <a:endParaRPr lang="en-US"/>
        </a:p>
      </dgm:t>
    </dgm:pt>
    <dgm:pt modelId="{7FC5A653-5F96-4D16-9233-685F9662598C}" type="sibTrans" cxnId="{425F1865-558F-4683-897B-C5024B37FCB9}">
      <dgm:prSet/>
      <dgm:spPr/>
      <dgm:t>
        <a:bodyPr/>
        <a:lstStyle/>
        <a:p>
          <a:endParaRPr lang="en-US"/>
        </a:p>
      </dgm:t>
    </dgm:pt>
    <dgm:pt modelId="{7DEF0B42-E119-445A-A119-361A2C32508E}">
      <dgm:prSet custT="1"/>
      <dgm:spPr/>
      <dgm:t>
        <a:bodyPr/>
        <a:lstStyle/>
        <a:p>
          <a:pPr>
            <a:defRPr b="1"/>
          </a:pPr>
          <a:r>
            <a:rPr lang="en-US" sz="2400" dirty="0"/>
            <a:t>2009-2012</a:t>
          </a:r>
        </a:p>
      </dgm:t>
    </dgm:pt>
    <dgm:pt modelId="{BEDE9FF2-E8EF-44E1-A5EE-4A338F7B3EDF}" type="parTrans" cxnId="{DA02B6F3-BD32-4754-9386-A352FF4DF4CB}">
      <dgm:prSet/>
      <dgm:spPr/>
      <dgm:t>
        <a:bodyPr/>
        <a:lstStyle/>
        <a:p>
          <a:endParaRPr lang="en-US"/>
        </a:p>
      </dgm:t>
    </dgm:pt>
    <dgm:pt modelId="{9277F5EB-BEA0-4BAC-B91B-BCE9773AF8B5}" type="sibTrans" cxnId="{DA02B6F3-BD32-4754-9386-A352FF4DF4CB}">
      <dgm:prSet/>
      <dgm:spPr/>
      <dgm:t>
        <a:bodyPr/>
        <a:lstStyle/>
        <a:p>
          <a:endParaRPr lang="en-US"/>
        </a:p>
      </dgm:t>
    </dgm:pt>
    <dgm:pt modelId="{F65BD1F9-228C-41F1-9E80-5F65242260D7}">
      <dgm:prSet custT="1"/>
      <dgm:spPr/>
      <dgm:t>
        <a:bodyPr/>
        <a:lstStyle/>
        <a:p>
          <a:pPr algn="ctr"/>
          <a:r>
            <a:rPr lang="en-US" sz="2900" dirty="0"/>
            <a:t>Students diagnosed with autism at Cambridge increased by 237%  </a:t>
          </a:r>
        </a:p>
        <a:p>
          <a:pPr algn="ctr"/>
          <a:r>
            <a:rPr lang="en-US" sz="1700" dirty="0"/>
            <a:t>(Hastwell et al, 2013)</a:t>
          </a:r>
        </a:p>
      </dgm:t>
    </dgm:pt>
    <dgm:pt modelId="{63B7AFC5-2ADA-4566-94DB-EC99B69D74C1}" type="parTrans" cxnId="{D803F6EF-F124-437F-B6DD-C8A44EF5EBE0}">
      <dgm:prSet/>
      <dgm:spPr/>
      <dgm:t>
        <a:bodyPr/>
        <a:lstStyle/>
        <a:p>
          <a:endParaRPr lang="en-US"/>
        </a:p>
      </dgm:t>
    </dgm:pt>
    <dgm:pt modelId="{80AD76E3-840A-447D-9220-E0755B87C816}" type="sibTrans" cxnId="{D803F6EF-F124-437F-B6DD-C8A44EF5EBE0}">
      <dgm:prSet/>
      <dgm:spPr/>
      <dgm:t>
        <a:bodyPr/>
        <a:lstStyle/>
        <a:p>
          <a:endParaRPr lang="en-US"/>
        </a:p>
      </dgm:t>
    </dgm:pt>
    <dgm:pt modelId="{73452C1C-2FD6-4FC4-8BC4-BF0A0C33697F}">
      <dgm:prSet custT="1"/>
      <dgm:spPr/>
      <dgm:t>
        <a:bodyPr/>
        <a:lstStyle/>
        <a:p>
          <a:pPr>
            <a:defRPr b="1"/>
          </a:pPr>
          <a:r>
            <a:rPr lang="en-US" sz="2400" dirty="0"/>
            <a:t>2009-2014</a:t>
          </a:r>
        </a:p>
      </dgm:t>
    </dgm:pt>
    <dgm:pt modelId="{32139E45-9E99-40B9-B9F9-90AD90301EB9}" type="parTrans" cxnId="{5F66E32F-5511-4A14-8A20-19422A55CE9F}">
      <dgm:prSet/>
      <dgm:spPr/>
      <dgm:t>
        <a:bodyPr/>
        <a:lstStyle/>
        <a:p>
          <a:endParaRPr lang="en-US"/>
        </a:p>
      </dgm:t>
    </dgm:pt>
    <dgm:pt modelId="{431FD127-7AD8-4B44-ABB0-9C04A46EB6C5}" type="sibTrans" cxnId="{5F66E32F-5511-4A14-8A20-19422A55CE9F}">
      <dgm:prSet/>
      <dgm:spPr/>
      <dgm:t>
        <a:bodyPr/>
        <a:lstStyle/>
        <a:p>
          <a:endParaRPr lang="en-US"/>
        </a:p>
      </dgm:t>
    </dgm:pt>
    <dgm:pt modelId="{8784AA7B-E127-41B3-8748-199AA97249AE}">
      <dgm:prSet custT="1"/>
      <dgm:spPr/>
      <dgm:t>
        <a:bodyPr/>
        <a:lstStyle/>
        <a:p>
          <a:pPr algn="ctr"/>
          <a:r>
            <a:rPr lang="en-US" sz="3200" dirty="0"/>
            <a:t>Rise of over 200% </a:t>
          </a:r>
        </a:p>
        <a:p>
          <a:pPr algn="ctr"/>
          <a:r>
            <a:rPr lang="en-US" sz="1700" dirty="0"/>
            <a:t>(The Guardian, 2014)</a:t>
          </a:r>
        </a:p>
      </dgm:t>
    </dgm:pt>
    <dgm:pt modelId="{7CA6002D-B08E-4015-9380-88A167F6FCFF}" type="parTrans" cxnId="{7B6976B7-25E7-4569-93EF-F5762A7B8596}">
      <dgm:prSet/>
      <dgm:spPr/>
      <dgm:t>
        <a:bodyPr/>
        <a:lstStyle/>
        <a:p>
          <a:endParaRPr lang="en-US"/>
        </a:p>
      </dgm:t>
    </dgm:pt>
    <dgm:pt modelId="{F4DD594F-8C91-45A9-B260-3EFCD16194D4}" type="sibTrans" cxnId="{7B6976B7-25E7-4569-93EF-F5762A7B8596}">
      <dgm:prSet/>
      <dgm:spPr/>
      <dgm:t>
        <a:bodyPr/>
        <a:lstStyle/>
        <a:p>
          <a:endParaRPr lang="en-US"/>
        </a:p>
      </dgm:t>
    </dgm:pt>
    <dgm:pt modelId="{73E60E2B-B486-4E82-B52D-432F0819D46D}" type="pres">
      <dgm:prSet presAssocID="{D712B781-6FB9-409D-9212-F0CABE12977E}" presName="root" presStyleCnt="0">
        <dgm:presLayoutVars>
          <dgm:chMax/>
          <dgm:chPref/>
          <dgm:animLvl val="lvl"/>
        </dgm:presLayoutVars>
      </dgm:prSet>
      <dgm:spPr/>
      <dgm:t>
        <a:bodyPr/>
        <a:lstStyle/>
        <a:p>
          <a:endParaRPr lang="en-GB"/>
        </a:p>
      </dgm:t>
    </dgm:pt>
    <dgm:pt modelId="{B079A91B-A011-49FF-A061-376DB316786A}" type="pres">
      <dgm:prSet presAssocID="{D712B781-6FB9-409D-9212-F0CABE12977E}" presName="divider" presStyleLbl="fgAcc1" presStyleIdx="0" presStyleCnt="1"/>
      <dgm:spPr/>
    </dgm:pt>
    <dgm:pt modelId="{01CEAAFD-46ED-4801-98CC-0D07F2DAD84C}" type="pres">
      <dgm:prSet presAssocID="{D712B781-6FB9-409D-9212-F0CABE12977E}" presName="nodes" presStyleCnt="0">
        <dgm:presLayoutVars>
          <dgm:chMax/>
          <dgm:chPref/>
          <dgm:animLvl val="lvl"/>
        </dgm:presLayoutVars>
      </dgm:prSet>
      <dgm:spPr/>
    </dgm:pt>
    <dgm:pt modelId="{10EBB99A-7FD4-4FB4-AF98-555DA36EBC3E}" type="pres">
      <dgm:prSet presAssocID="{5DE0F53F-B054-41AB-85D2-F6BFFCE05B13}" presName="composite" presStyleCnt="0"/>
      <dgm:spPr/>
    </dgm:pt>
    <dgm:pt modelId="{93F24B63-624F-4E73-8682-E7ECC2CAA687}" type="pres">
      <dgm:prSet presAssocID="{5DE0F53F-B054-41AB-85D2-F6BFFCE05B13}" presName="L1TextContainer" presStyleLbl="alignNode1" presStyleIdx="0" presStyleCnt="3" custLinFactNeighborY="-5780">
        <dgm:presLayoutVars>
          <dgm:chMax val="1"/>
          <dgm:chPref val="1"/>
          <dgm:bulletEnabled val="1"/>
        </dgm:presLayoutVars>
      </dgm:prSet>
      <dgm:spPr/>
      <dgm:t>
        <a:bodyPr/>
        <a:lstStyle/>
        <a:p>
          <a:endParaRPr lang="en-GB"/>
        </a:p>
      </dgm:t>
    </dgm:pt>
    <dgm:pt modelId="{77F7AC73-72E9-432D-8BF3-8FD76A4B4D61}" type="pres">
      <dgm:prSet presAssocID="{5DE0F53F-B054-41AB-85D2-F6BFFCE05B13}" presName="L2TextContainerWrapper" presStyleCnt="0">
        <dgm:presLayoutVars>
          <dgm:bulletEnabled val="1"/>
        </dgm:presLayoutVars>
      </dgm:prSet>
      <dgm:spPr/>
    </dgm:pt>
    <dgm:pt modelId="{35BA7B2A-7EB7-4913-8790-8DC76F189C19}" type="pres">
      <dgm:prSet presAssocID="{5DE0F53F-B054-41AB-85D2-F6BFFCE05B13}" presName="L2TextContainer" presStyleLbl="bgAccFollowNode1" presStyleIdx="0" presStyleCnt="3" custScaleX="100162" custScaleY="103555"/>
      <dgm:spPr/>
      <dgm:t>
        <a:bodyPr/>
        <a:lstStyle/>
        <a:p>
          <a:endParaRPr lang="en-GB"/>
        </a:p>
      </dgm:t>
    </dgm:pt>
    <dgm:pt modelId="{50504D47-3D9F-499F-B6CB-588FE5399512}" type="pres">
      <dgm:prSet presAssocID="{5DE0F53F-B054-41AB-85D2-F6BFFCE05B13}" presName="FlexibleEmptyPlaceHolder" presStyleCnt="0"/>
      <dgm:spPr/>
    </dgm:pt>
    <dgm:pt modelId="{08546AD0-F15C-480F-9A13-92DC68B0DB97}" type="pres">
      <dgm:prSet presAssocID="{5DE0F53F-B054-41AB-85D2-F6BFFCE05B13}" presName="ConnectLine" presStyleLbl="sibTrans1D1" presStyleIdx="0" presStyleCnt="3"/>
      <dgm:spPr/>
    </dgm:pt>
    <dgm:pt modelId="{F27AC8ED-802F-46FC-8AC8-4EB7116479D4}" type="pres">
      <dgm:prSet presAssocID="{5DE0F53F-B054-41AB-85D2-F6BFFCE05B13}" presName="ConnectorPoint" presStyleLbl="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3D6B1C9D-8ABB-484D-9BE1-BAF50B6168E2}" type="pres">
      <dgm:prSet presAssocID="{5DE0F53F-B054-41AB-85D2-F6BFFCE05B13}" presName="EmptyPlaceHolder" presStyleCnt="0"/>
      <dgm:spPr/>
    </dgm:pt>
    <dgm:pt modelId="{D07ECE47-DAE9-4972-ACDC-FC8BF17FCE0F}" type="pres">
      <dgm:prSet presAssocID="{7D7357D4-E6CA-4681-B867-9FB62A8F1BD2}" presName="spaceBetweenRectangles" presStyleCnt="0"/>
      <dgm:spPr/>
    </dgm:pt>
    <dgm:pt modelId="{4E5710B9-4414-456F-8AFE-08D755D35AD3}" type="pres">
      <dgm:prSet presAssocID="{7DEF0B42-E119-445A-A119-361A2C32508E}" presName="composite" presStyleCnt="0"/>
      <dgm:spPr/>
    </dgm:pt>
    <dgm:pt modelId="{279AF131-B717-4977-B1F4-596389EB770C}" type="pres">
      <dgm:prSet presAssocID="{7DEF0B42-E119-445A-A119-361A2C32508E}" presName="L1TextContainer" presStyleLbl="alignNode1" presStyleIdx="1" presStyleCnt="3">
        <dgm:presLayoutVars>
          <dgm:chMax val="1"/>
          <dgm:chPref val="1"/>
          <dgm:bulletEnabled val="1"/>
        </dgm:presLayoutVars>
      </dgm:prSet>
      <dgm:spPr/>
      <dgm:t>
        <a:bodyPr/>
        <a:lstStyle/>
        <a:p>
          <a:endParaRPr lang="en-GB"/>
        </a:p>
      </dgm:t>
    </dgm:pt>
    <dgm:pt modelId="{3297EF38-EA96-4F35-B816-0E41D0AFB379}" type="pres">
      <dgm:prSet presAssocID="{7DEF0B42-E119-445A-A119-361A2C32508E}" presName="L2TextContainerWrapper" presStyleCnt="0">
        <dgm:presLayoutVars>
          <dgm:bulletEnabled val="1"/>
        </dgm:presLayoutVars>
      </dgm:prSet>
      <dgm:spPr/>
    </dgm:pt>
    <dgm:pt modelId="{7B0A3B61-999A-4E44-91AA-E88E9E8AF753}" type="pres">
      <dgm:prSet presAssocID="{7DEF0B42-E119-445A-A119-361A2C32508E}" presName="L2TextContainer" presStyleLbl="bgAccFollowNode1" presStyleIdx="1" presStyleCnt="3"/>
      <dgm:spPr/>
      <dgm:t>
        <a:bodyPr/>
        <a:lstStyle/>
        <a:p>
          <a:endParaRPr lang="en-GB"/>
        </a:p>
      </dgm:t>
    </dgm:pt>
    <dgm:pt modelId="{6C80060F-71AC-483F-ACAF-09B18A8CB6CA}" type="pres">
      <dgm:prSet presAssocID="{7DEF0B42-E119-445A-A119-361A2C32508E}" presName="FlexibleEmptyPlaceHolder" presStyleCnt="0"/>
      <dgm:spPr/>
    </dgm:pt>
    <dgm:pt modelId="{5F33F409-3482-4C2E-85D9-236804D2FE14}" type="pres">
      <dgm:prSet presAssocID="{7DEF0B42-E119-445A-A119-361A2C32508E}" presName="ConnectLine" presStyleLbl="sibTrans1D1" presStyleIdx="1" presStyleCnt="3"/>
      <dgm:spPr/>
    </dgm:pt>
    <dgm:pt modelId="{1986960D-FC4A-4F18-BB63-E2831AD88B9F}" type="pres">
      <dgm:prSet presAssocID="{7DEF0B42-E119-445A-A119-361A2C32508E}" presName="ConnectorPoint" presStyleLbl="node1" presStyleIdx="1" presStyleCnt="3"/>
      <dgm:spPr>
        <a:solidFill>
          <a:schemeClr val="accent2">
            <a:hueOff val="-2556499"/>
            <a:satOff val="-3410"/>
            <a:lumOff val="-10196"/>
            <a:alphaOff val="0"/>
          </a:schemeClr>
        </a:solidFill>
        <a:ln w="6350" cap="flat" cmpd="sng" algn="ctr">
          <a:solidFill>
            <a:schemeClr val="lt1">
              <a:hueOff val="0"/>
              <a:satOff val="0"/>
              <a:lumOff val="0"/>
              <a:alphaOff val="0"/>
            </a:schemeClr>
          </a:solidFill>
          <a:prstDash val="solid"/>
          <a:miter lim="800000"/>
        </a:ln>
        <a:effectLst/>
      </dgm:spPr>
    </dgm:pt>
    <dgm:pt modelId="{1096795D-B178-4A03-8B49-692DCF7458C7}" type="pres">
      <dgm:prSet presAssocID="{7DEF0B42-E119-445A-A119-361A2C32508E}" presName="EmptyPlaceHolder" presStyleCnt="0"/>
      <dgm:spPr/>
    </dgm:pt>
    <dgm:pt modelId="{BCD65FB3-3009-4DD5-88E1-43C789CD879F}" type="pres">
      <dgm:prSet presAssocID="{9277F5EB-BEA0-4BAC-B91B-BCE9773AF8B5}" presName="spaceBetweenRectangles" presStyleCnt="0"/>
      <dgm:spPr/>
    </dgm:pt>
    <dgm:pt modelId="{0B59F633-179C-4506-92F8-8A1A6BEDE1B9}" type="pres">
      <dgm:prSet presAssocID="{73452C1C-2FD6-4FC4-8BC4-BF0A0C33697F}" presName="composite" presStyleCnt="0"/>
      <dgm:spPr/>
    </dgm:pt>
    <dgm:pt modelId="{A2309438-4BDA-4957-8D78-4423D9504084}" type="pres">
      <dgm:prSet presAssocID="{73452C1C-2FD6-4FC4-8BC4-BF0A0C33697F}" presName="L1TextContainer" presStyleLbl="alignNode1" presStyleIdx="2" presStyleCnt="3">
        <dgm:presLayoutVars>
          <dgm:chMax val="1"/>
          <dgm:chPref val="1"/>
          <dgm:bulletEnabled val="1"/>
        </dgm:presLayoutVars>
      </dgm:prSet>
      <dgm:spPr/>
      <dgm:t>
        <a:bodyPr/>
        <a:lstStyle/>
        <a:p>
          <a:endParaRPr lang="en-GB"/>
        </a:p>
      </dgm:t>
    </dgm:pt>
    <dgm:pt modelId="{58BE5823-34D1-422D-9E5A-EC9D2336FA05}" type="pres">
      <dgm:prSet presAssocID="{73452C1C-2FD6-4FC4-8BC4-BF0A0C33697F}" presName="L2TextContainerWrapper" presStyleCnt="0">
        <dgm:presLayoutVars>
          <dgm:bulletEnabled val="1"/>
        </dgm:presLayoutVars>
      </dgm:prSet>
      <dgm:spPr/>
    </dgm:pt>
    <dgm:pt modelId="{A591C3C7-08DF-4D4E-8ABB-77620FEA9DCA}" type="pres">
      <dgm:prSet presAssocID="{73452C1C-2FD6-4FC4-8BC4-BF0A0C33697F}" presName="L2TextContainer" presStyleLbl="bgAccFollowNode1" presStyleIdx="2" presStyleCnt="3" custScaleY="100949"/>
      <dgm:spPr/>
      <dgm:t>
        <a:bodyPr/>
        <a:lstStyle/>
        <a:p>
          <a:endParaRPr lang="en-GB"/>
        </a:p>
      </dgm:t>
    </dgm:pt>
    <dgm:pt modelId="{F429E874-5535-47F3-AC38-83BADA82454D}" type="pres">
      <dgm:prSet presAssocID="{73452C1C-2FD6-4FC4-8BC4-BF0A0C33697F}" presName="FlexibleEmptyPlaceHolder" presStyleCnt="0"/>
      <dgm:spPr/>
    </dgm:pt>
    <dgm:pt modelId="{B396913D-0C9D-4F73-A787-6B82AF7F263C}" type="pres">
      <dgm:prSet presAssocID="{73452C1C-2FD6-4FC4-8BC4-BF0A0C33697F}" presName="ConnectLine" presStyleLbl="sibTrans1D1" presStyleIdx="2" presStyleCnt="3"/>
      <dgm:spPr/>
    </dgm:pt>
    <dgm:pt modelId="{3B4DF36C-3130-4F6B-90AF-55A65869F483}" type="pres">
      <dgm:prSet presAssocID="{73452C1C-2FD6-4FC4-8BC4-BF0A0C33697F}" presName="ConnectorPoint" presStyleLbl="node1" presStyleIdx="2" presStyleCnt="3"/>
      <dgm:spPr>
        <a:solidFill>
          <a:schemeClr val="accent2">
            <a:hueOff val="-5112997"/>
            <a:satOff val="-6820"/>
            <a:lumOff val="-20392"/>
            <a:alphaOff val="0"/>
          </a:schemeClr>
        </a:solidFill>
        <a:ln w="6350" cap="flat" cmpd="sng" algn="ctr">
          <a:solidFill>
            <a:schemeClr val="lt1">
              <a:hueOff val="0"/>
              <a:satOff val="0"/>
              <a:lumOff val="0"/>
              <a:alphaOff val="0"/>
            </a:schemeClr>
          </a:solidFill>
          <a:prstDash val="solid"/>
          <a:miter lim="800000"/>
        </a:ln>
        <a:effectLst/>
      </dgm:spPr>
    </dgm:pt>
    <dgm:pt modelId="{3CE27A67-1C39-482A-9DE4-4000DB9C582A}" type="pres">
      <dgm:prSet presAssocID="{73452C1C-2FD6-4FC4-8BC4-BF0A0C33697F}" presName="EmptyPlaceHolder" presStyleCnt="0"/>
      <dgm:spPr/>
    </dgm:pt>
  </dgm:ptLst>
  <dgm:cxnLst>
    <dgm:cxn modelId="{9BBFA19D-1CDA-48B4-8106-048FAD1999D0}" type="presOf" srcId="{7DEF0B42-E119-445A-A119-361A2C32508E}" destId="{279AF131-B717-4977-B1F4-596389EB770C}" srcOrd="0" destOrd="0" presId="urn:microsoft.com/office/officeart/2017/3/layout/HorizontalLabelsTimeline"/>
    <dgm:cxn modelId="{EE0B4518-2DBF-4157-8D39-4D5DB57C331F}" type="presOf" srcId="{F65BD1F9-228C-41F1-9E80-5F65242260D7}" destId="{7B0A3B61-999A-4E44-91AA-E88E9E8AF753}" srcOrd="0" destOrd="0" presId="urn:microsoft.com/office/officeart/2017/3/layout/HorizontalLabelsTimeline"/>
    <dgm:cxn modelId="{97FCDE07-F1DF-47ED-86EE-547DA8E870D8}" type="presOf" srcId="{9984FED7-BDFE-415D-A5B9-BC422CBECDE3}" destId="{35BA7B2A-7EB7-4913-8790-8DC76F189C19}" srcOrd="0" destOrd="0" presId="urn:microsoft.com/office/officeart/2017/3/layout/HorizontalLabelsTimeline"/>
    <dgm:cxn modelId="{D803F6EF-F124-437F-B6DD-C8A44EF5EBE0}" srcId="{7DEF0B42-E119-445A-A119-361A2C32508E}" destId="{F65BD1F9-228C-41F1-9E80-5F65242260D7}" srcOrd="0" destOrd="0" parTransId="{63B7AFC5-2ADA-4566-94DB-EC99B69D74C1}" sibTransId="{80AD76E3-840A-447D-9220-E0755B87C816}"/>
    <dgm:cxn modelId="{00989559-A295-48F8-AC57-682B11260112}" type="presOf" srcId="{5DE0F53F-B054-41AB-85D2-F6BFFCE05B13}" destId="{93F24B63-624F-4E73-8682-E7ECC2CAA687}" srcOrd="0" destOrd="0" presId="urn:microsoft.com/office/officeart/2017/3/layout/HorizontalLabelsTimeline"/>
    <dgm:cxn modelId="{5F66E32F-5511-4A14-8A20-19422A55CE9F}" srcId="{D712B781-6FB9-409D-9212-F0CABE12977E}" destId="{73452C1C-2FD6-4FC4-8BC4-BF0A0C33697F}" srcOrd="2" destOrd="0" parTransId="{32139E45-9E99-40B9-B9F9-90AD90301EB9}" sibTransId="{431FD127-7AD8-4B44-ABB0-9C04A46EB6C5}"/>
    <dgm:cxn modelId="{38552AD5-A7A5-4B9A-B291-6F6AA93FC2A9}" type="presOf" srcId="{D712B781-6FB9-409D-9212-F0CABE12977E}" destId="{73E60E2B-B486-4E82-B52D-432F0819D46D}" srcOrd="0" destOrd="0" presId="urn:microsoft.com/office/officeart/2017/3/layout/HorizontalLabelsTimeline"/>
    <dgm:cxn modelId="{0B4FC9F3-E65C-4CF4-BDFD-A0731A1CAA35}" type="presOf" srcId="{73452C1C-2FD6-4FC4-8BC4-BF0A0C33697F}" destId="{A2309438-4BDA-4957-8D78-4423D9504084}" srcOrd="0" destOrd="0" presId="urn:microsoft.com/office/officeart/2017/3/layout/HorizontalLabelsTimeline"/>
    <dgm:cxn modelId="{7B6976B7-25E7-4569-93EF-F5762A7B8596}" srcId="{73452C1C-2FD6-4FC4-8BC4-BF0A0C33697F}" destId="{8784AA7B-E127-41B3-8748-199AA97249AE}" srcOrd="0" destOrd="0" parTransId="{7CA6002D-B08E-4015-9380-88A167F6FCFF}" sibTransId="{F4DD594F-8C91-45A9-B260-3EFCD16194D4}"/>
    <dgm:cxn modelId="{658246F6-6D4B-4B31-ACC5-93E1D512B114}" type="presOf" srcId="{8784AA7B-E127-41B3-8748-199AA97249AE}" destId="{A591C3C7-08DF-4D4E-8ABB-77620FEA9DCA}" srcOrd="0" destOrd="0" presId="urn:microsoft.com/office/officeart/2017/3/layout/HorizontalLabelsTimeline"/>
    <dgm:cxn modelId="{425F1865-558F-4683-897B-C5024B37FCB9}" srcId="{5DE0F53F-B054-41AB-85D2-F6BFFCE05B13}" destId="{9984FED7-BDFE-415D-A5B9-BC422CBECDE3}" srcOrd="0" destOrd="0" parTransId="{99163F3B-1D92-45B4-A070-09913936C879}" sibTransId="{7FC5A653-5F96-4D16-9233-685F9662598C}"/>
    <dgm:cxn modelId="{DA02B6F3-BD32-4754-9386-A352FF4DF4CB}" srcId="{D712B781-6FB9-409D-9212-F0CABE12977E}" destId="{7DEF0B42-E119-445A-A119-361A2C32508E}" srcOrd="1" destOrd="0" parTransId="{BEDE9FF2-E8EF-44E1-A5EE-4A338F7B3EDF}" sibTransId="{9277F5EB-BEA0-4BAC-B91B-BCE9773AF8B5}"/>
    <dgm:cxn modelId="{92E7136B-1497-47BB-9712-150EDF70539F}" srcId="{D712B781-6FB9-409D-9212-F0CABE12977E}" destId="{5DE0F53F-B054-41AB-85D2-F6BFFCE05B13}" srcOrd="0" destOrd="0" parTransId="{2965B0E6-5F95-44C6-8BFC-112BDD67FF62}" sibTransId="{7D7357D4-E6CA-4681-B867-9FB62A8F1BD2}"/>
    <dgm:cxn modelId="{D652713B-A864-4145-8E2C-47C29C427C7A}" type="presParOf" srcId="{73E60E2B-B486-4E82-B52D-432F0819D46D}" destId="{B079A91B-A011-49FF-A061-376DB316786A}" srcOrd="0" destOrd="0" presId="urn:microsoft.com/office/officeart/2017/3/layout/HorizontalLabelsTimeline"/>
    <dgm:cxn modelId="{3CECD483-2436-4146-B901-8C95FA9FE66F}" type="presParOf" srcId="{73E60E2B-B486-4E82-B52D-432F0819D46D}" destId="{01CEAAFD-46ED-4801-98CC-0D07F2DAD84C}" srcOrd="1" destOrd="0" presId="urn:microsoft.com/office/officeart/2017/3/layout/HorizontalLabelsTimeline"/>
    <dgm:cxn modelId="{AEC159A5-24D6-4091-B03B-6D846017604F}" type="presParOf" srcId="{01CEAAFD-46ED-4801-98CC-0D07F2DAD84C}" destId="{10EBB99A-7FD4-4FB4-AF98-555DA36EBC3E}" srcOrd="0" destOrd="0" presId="urn:microsoft.com/office/officeart/2017/3/layout/HorizontalLabelsTimeline"/>
    <dgm:cxn modelId="{0BE25E1A-5479-45EB-BF4B-6CB73E6FF95D}" type="presParOf" srcId="{10EBB99A-7FD4-4FB4-AF98-555DA36EBC3E}" destId="{93F24B63-624F-4E73-8682-E7ECC2CAA687}" srcOrd="0" destOrd="0" presId="urn:microsoft.com/office/officeart/2017/3/layout/HorizontalLabelsTimeline"/>
    <dgm:cxn modelId="{6F23A4EF-9541-4FFB-9261-D87C6652EC5E}" type="presParOf" srcId="{10EBB99A-7FD4-4FB4-AF98-555DA36EBC3E}" destId="{77F7AC73-72E9-432D-8BF3-8FD76A4B4D61}" srcOrd="1" destOrd="0" presId="urn:microsoft.com/office/officeart/2017/3/layout/HorizontalLabelsTimeline"/>
    <dgm:cxn modelId="{A6FD84A6-E92D-4C55-BD8E-22B972A0363F}" type="presParOf" srcId="{77F7AC73-72E9-432D-8BF3-8FD76A4B4D61}" destId="{35BA7B2A-7EB7-4913-8790-8DC76F189C19}" srcOrd="0" destOrd="0" presId="urn:microsoft.com/office/officeart/2017/3/layout/HorizontalLabelsTimeline"/>
    <dgm:cxn modelId="{02A46C7C-60F1-4789-893E-3C110AB14357}" type="presParOf" srcId="{77F7AC73-72E9-432D-8BF3-8FD76A4B4D61}" destId="{50504D47-3D9F-499F-B6CB-588FE5399512}" srcOrd="1" destOrd="0" presId="urn:microsoft.com/office/officeart/2017/3/layout/HorizontalLabelsTimeline"/>
    <dgm:cxn modelId="{0BA237F6-1D4E-4C3A-AA5B-C0021FCEAD93}" type="presParOf" srcId="{10EBB99A-7FD4-4FB4-AF98-555DA36EBC3E}" destId="{08546AD0-F15C-480F-9A13-92DC68B0DB97}" srcOrd="2" destOrd="0" presId="urn:microsoft.com/office/officeart/2017/3/layout/HorizontalLabelsTimeline"/>
    <dgm:cxn modelId="{EA8E0CA1-21EA-438B-AAB8-08C4304D5B76}" type="presParOf" srcId="{10EBB99A-7FD4-4FB4-AF98-555DA36EBC3E}" destId="{F27AC8ED-802F-46FC-8AC8-4EB7116479D4}" srcOrd="3" destOrd="0" presId="urn:microsoft.com/office/officeart/2017/3/layout/HorizontalLabelsTimeline"/>
    <dgm:cxn modelId="{14804B52-777F-4882-B4B3-29F6B0876F6F}" type="presParOf" srcId="{10EBB99A-7FD4-4FB4-AF98-555DA36EBC3E}" destId="{3D6B1C9D-8ABB-484D-9BE1-BAF50B6168E2}" srcOrd="4" destOrd="0" presId="urn:microsoft.com/office/officeart/2017/3/layout/HorizontalLabelsTimeline"/>
    <dgm:cxn modelId="{10E39637-BFF5-4EDB-B95A-C3D4013F3FE6}" type="presParOf" srcId="{01CEAAFD-46ED-4801-98CC-0D07F2DAD84C}" destId="{D07ECE47-DAE9-4972-ACDC-FC8BF17FCE0F}" srcOrd="1" destOrd="0" presId="urn:microsoft.com/office/officeart/2017/3/layout/HorizontalLabelsTimeline"/>
    <dgm:cxn modelId="{F18A6311-6250-4D81-B3BC-3BA2E7F94538}" type="presParOf" srcId="{01CEAAFD-46ED-4801-98CC-0D07F2DAD84C}" destId="{4E5710B9-4414-456F-8AFE-08D755D35AD3}" srcOrd="2" destOrd="0" presId="urn:microsoft.com/office/officeart/2017/3/layout/HorizontalLabelsTimeline"/>
    <dgm:cxn modelId="{9A140A78-D370-4322-BBBA-F8ED5D83E57B}" type="presParOf" srcId="{4E5710B9-4414-456F-8AFE-08D755D35AD3}" destId="{279AF131-B717-4977-B1F4-596389EB770C}" srcOrd="0" destOrd="0" presId="urn:microsoft.com/office/officeart/2017/3/layout/HorizontalLabelsTimeline"/>
    <dgm:cxn modelId="{983A8061-8C3D-4DAC-BDA4-B837415D5980}" type="presParOf" srcId="{4E5710B9-4414-456F-8AFE-08D755D35AD3}" destId="{3297EF38-EA96-4F35-B816-0E41D0AFB379}" srcOrd="1" destOrd="0" presId="urn:microsoft.com/office/officeart/2017/3/layout/HorizontalLabelsTimeline"/>
    <dgm:cxn modelId="{FD5960A1-5013-46D6-8DB1-F931C2B4CE09}" type="presParOf" srcId="{3297EF38-EA96-4F35-B816-0E41D0AFB379}" destId="{7B0A3B61-999A-4E44-91AA-E88E9E8AF753}" srcOrd="0" destOrd="0" presId="urn:microsoft.com/office/officeart/2017/3/layout/HorizontalLabelsTimeline"/>
    <dgm:cxn modelId="{07AB820A-EFBE-42C6-9ED7-385AC3035155}" type="presParOf" srcId="{3297EF38-EA96-4F35-B816-0E41D0AFB379}" destId="{6C80060F-71AC-483F-ACAF-09B18A8CB6CA}" srcOrd="1" destOrd="0" presId="urn:microsoft.com/office/officeart/2017/3/layout/HorizontalLabelsTimeline"/>
    <dgm:cxn modelId="{935D2B57-8791-4EFC-8B37-FA84B10C0960}" type="presParOf" srcId="{4E5710B9-4414-456F-8AFE-08D755D35AD3}" destId="{5F33F409-3482-4C2E-85D9-236804D2FE14}" srcOrd="2" destOrd="0" presId="urn:microsoft.com/office/officeart/2017/3/layout/HorizontalLabelsTimeline"/>
    <dgm:cxn modelId="{70371575-617D-4C50-8B98-9EE57819DAC5}" type="presParOf" srcId="{4E5710B9-4414-456F-8AFE-08D755D35AD3}" destId="{1986960D-FC4A-4F18-BB63-E2831AD88B9F}" srcOrd="3" destOrd="0" presId="urn:microsoft.com/office/officeart/2017/3/layout/HorizontalLabelsTimeline"/>
    <dgm:cxn modelId="{1CF3A9C5-3A2B-474C-8463-2E9F7A735FC4}" type="presParOf" srcId="{4E5710B9-4414-456F-8AFE-08D755D35AD3}" destId="{1096795D-B178-4A03-8B49-692DCF7458C7}" srcOrd="4" destOrd="0" presId="urn:microsoft.com/office/officeart/2017/3/layout/HorizontalLabelsTimeline"/>
    <dgm:cxn modelId="{6138779C-0585-4C06-B525-27B8DE856E98}" type="presParOf" srcId="{01CEAAFD-46ED-4801-98CC-0D07F2DAD84C}" destId="{BCD65FB3-3009-4DD5-88E1-43C789CD879F}" srcOrd="3" destOrd="0" presId="urn:microsoft.com/office/officeart/2017/3/layout/HorizontalLabelsTimeline"/>
    <dgm:cxn modelId="{7439BA9C-C275-4D97-9FF1-1E3E0C3CCA83}" type="presParOf" srcId="{01CEAAFD-46ED-4801-98CC-0D07F2DAD84C}" destId="{0B59F633-179C-4506-92F8-8A1A6BEDE1B9}" srcOrd="4" destOrd="0" presId="urn:microsoft.com/office/officeart/2017/3/layout/HorizontalLabelsTimeline"/>
    <dgm:cxn modelId="{8315FB13-585F-4E75-A1F7-FE7185DA5112}" type="presParOf" srcId="{0B59F633-179C-4506-92F8-8A1A6BEDE1B9}" destId="{A2309438-4BDA-4957-8D78-4423D9504084}" srcOrd="0" destOrd="0" presId="urn:microsoft.com/office/officeart/2017/3/layout/HorizontalLabelsTimeline"/>
    <dgm:cxn modelId="{E1470C30-93BF-4492-9DFA-A80EF5BF6079}" type="presParOf" srcId="{0B59F633-179C-4506-92F8-8A1A6BEDE1B9}" destId="{58BE5823-34D1-422D-9E5A-EC9D2336FA05}" srcOrd="1" destOrd="0" presId="urn:microsoft.com/office/officeart/2017/3/layout/HorizontalLabelsTimeline"/>
    <dgm:cxn modelId="{991DF3A1-951C-4C6F-A418-D4687C5D264B}" type="presParOf" srcId="{58BE5823-34D1-422D-9E5A-EC9D2336FA05}" destId="{A591C3C7-08DF-4D4E-8ABB-77620FEA9DCA}" srcOrd="0" destOrd="0" presId="urn:microsoft.com/office/officeart/2017/3/layout/HorizontalLabelsTimeline"/>
    <dgm:cxn modelId="{C0225697-BB7D-4EFE-A793-25C7DBA2BF3B}" type="presParOf" srcId="{58BE5823-34D1-422D-9E5A-EC9D2336FA05}" destId="{F429E874-5535-47F3-AC38-83BADA82454D}" srcOrd="1" destOrd="0" presId="urn:microsoft.com/office/officeart/2017/3/layout/HorizontalLabelsTimeline"/>
    <dgm:cxn modelId="{1EDAB9BD-A5A0-4CAF-AA08-02F96677C353}" type="presParOf" srcId="{0B59F633-179C-4506-92F8-8A1A6BEDE1B9}" destId="{B396913D-0C9D-4F73-A787-6B82AF7F263C}" srcOrd="2" destOrd="0" presId="urn:microsoft.com/office/officeart/2017/3/layout/HorizontalLabelsTimeline"/>
    <dgm:cxn modelId="{09F3BDF1-BDD9-462F-BBCC-BD9C46127BFC}" type="presParOf" srcId="{0B59F633-179C-4506-92F8-8A1A6BEDE1B9}" destId="{3B4DF36C-3130-4F6B-90AF-55A65869F483}" srcOrd="3" destOrd="0" presId="urn:microsoft.com/office/officeart/2017/3/layout/HorizontalLabelsTimeline"/>
    <dgm:cxn modelId="{808E1457-58AE-4577-AF37-DA6C05E21F9D}" type="presParOf" srcId="{0B59F633-179C-4506-92F8-8A1A6BEDE1B9}" destId="{3CE27A67-1C39-482A-9DE4-4000DB9C582A}" srcOrd="4" destOrd="0" presId="urn:microsoft.com/office/officeart/2017/3/layout/HorizontalLabels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D7CFAD-090E-41AD-A1C2-C76D1E4D4AB8}"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DA1EA4B7-EB0D-4DE6-A70A-79E61A5CC3BF}">
      <dgm:prSet custT="1"/>
      <dgm:spPr>
        <a:solidFill>
          <a:schemeClr val="accent5">
            <a:lumMod val="20000"/>
            <a:lumOff val="80000"/>
          </a:schemeClr>
        </a:solidFill>
      </dgm:spPr>
      <dgm:t>
        <a:bodyPr/>
        <a:lstStyle/>
        <a:p>
          <a:r>
            <a:rPr lang="en-GB" sz="2800" dirty="0">
              <a:solidFill>
                <a:schemeClr val="bg1">
                  <a:lumMod val="75000"/>
                  <a:lumOff val="25000"/>
                </a:schemeClr>
              </a:solidFill>
            </a:rPr>
            <a:t>Less then 15% of research in UK has focused on adults exclusively</a:t>
          </a:r>
          <a:r>
            <a:rPr lang="en-GB" sz="2800" dirty="0"/>
            <a:t>.</a:t>
          </a:r>
          <a:endParaRPr lang="en-US" sz="2800" dirty="0"/>
        </a:p>
      </dgm:t>
    </dgm:pt>
    <dgm:pt modelId="{57424C23-0408-4E10-98A4-00FAD4754BE5}" type="parTrans" cxnId="{C2F3A576-81A6-4C1F-9312-FE430235F35A}">
      <dgm:prSet/>
      <dgm:spPr/>
      <dgm:t>
        <a:bodyPr/>
        <a:lstStyle/>
        <a:p>
          <a:endParaRPr lang="en-US"/>
        </a:p>
      </dgm:t>
    </dgm:pt>
    <dgm:pt modelId="{B97D14AC-5369-492B-A3AE-EBAFF67C9411}" type="sibTrans" cxnId="{C2F3A576-81A6-4C1F-9312-FE430235F35A}">
      <dgm:prSet/>
      <dgm:spPr/>
      <dgm:t>
        <a:bodyPr/>
        <a:lstStyle/>
        <a:p>
          <a:endParaRPr lang="en-US"/>
        </a:p>
      </dgm:t>
    </dgm:pt>
    <dgm:pt modelId="{0BA85FE9-EB38-4D01-AB0C-94EE91E5195C}">
      <dgm:prSet custT="1"/>
      <dgm:spPr>
        <a:solidFill>
          <a:schemeClr val="accent5">
            <a:lumMod val="40000"/>
            <a:lumOff val="60000"/>
          </a:schemeClr>
        </a:solidFill>
      </dgm:spPr>
      <dgm:t>
        <a:bodyPr/>
        <a:lstStyle/>
        <a:p>
          <a:r>
            <a:rPr lang="en-GB" sz="2800" dirty="0">
              <a:solidFill>
                <a:schemeClr val="bg1">
                  <a:lumMod val="75000"/>
                  <a:lumOff val="25000"/>
                </a:schemeClr>
              </a:solidFill>
            </a:rPr>
            <a:t>Lack of systematic method of collecting research</a:t>
          </a:r>
          <a:endParaRPr lang="en-US" sz="2800" dirty="0">
            <a:solidFill>
              <a:schemeClr val="bg1">
                <a:lumMod val="75000"/>
                <a:lumOff val="25000"/>
              </a:schemeClr>
            </a:solidFill>
          </a:endParaRPr>
        </a:p>
      </dgm:t>
    </dgm:pt>
    <dgm:pt modelId="{106618A2-91DF-4A12-94C1-03FF9B557A60}" type="parTrans" cxnId="{3376F830-6FB9-473B-9AD4-D6D312BF7C22}">
      <dgm:prSet/>
      <dgm:spPr/>
      <dgm:t>
        <a:bodyPr/>
        <a:lstStyle/>
        <a:p>
          <a:endParaRPr lang="en-US"/>
        </a:p>
      </dgm:t>
    </dgm:pt>
    <dgm:pt modelId="{7EF35BDC-60AC-4434-8D19-3A5D43F805BA}" type="sibTrans" cxnId="{3376F830-6FB9-473B-9AD4-D6D312BF7C22}">
      <dgm:prSet/>
      <dgm:spPr/>
      <dgm:t>
        <a:bodyPr/>
        <a:lstStyle/>
        <a:p>
          <a:endParaRPr lang="en-US"/>
        </a:p>
      </dgm:t>
    </dgm:pt>
    <dgm:pt modelId="{ACB23D5A-B309-4C4C-B7CF-F95D04AFC875}">
      <dgm:prSet custT="1"/>
      <dgm:spPr>
        <a:solidFill>
          <a:schemeClr val="accent3">
            <a:lumMod val="40000"/>
            <a:lumOff val="60000"/>
          </a:schemeClr>
        </a:solidFill>
      </dgm:spPr>
      <dgm:t>
        <a:bodyPr/>
        <a:lstStyle/>
        <a:p>
          <a:r>
            <a:rPr lang="en-GB" sz="2800" dirty="0">
              <a:solidFill>
                <a:schemeClr val="bg1">
                  <a:lumMod val="85000"/>
                  <a:lumOff val="15000"/>
                </a:schemeClr>
              </a:solidFill>
            </a:rPr>
            <a:t>Bias of biological research over effectiveness of interventions</a:t>
          </a:r>
          <a:r>
            <a:rPr lang="en-GB" sz="2800" dirty="0"/>
            <a:t>.</a:t>
          </a:r>
          <a:endParaRPr lang="en-US" sz="2800" dirty="0"/>
        </a:p>
      </dgm:t>
    </dgm:pt>
    <dgm:pt modelId="{5E57C9AA-8CC5-4B30-AFB5-633A9B7ECEFD}" type="parTrans" cxnId="{5DDEE372-6420-464F-B35F-3842CEE14C72}">
      <dgm:prSet/>
      <dgm:spPr/>
      <dgm:t>
        <a:bodyPr/>
        <a:lstStyle/>
        <a:p>
          <a:endParaRPr lang="en-US"/>
        </a:p>
      </dgm:t>
    </dgm:pt>
    <dgm:pt modelId="{94B9CE51-40C5-4641-B953-7DBDD76FD00A}" type="sibTrans" cxnId="{5DDEE372-6420-464F-B35F-3842CEE14C72}">
      <dgm:prSet/>
      <dgm:spPr/>
      <dgm:t>
        <a:bodyPr/>
        <a:lstStyle/>
        <a:p>
          <a:endParaRPr lang="en-US"/>
        </a:p>
      </dgm:t>
    </dgm:pt>
    <dgm:pt modelId="{5F51E8E2-E945-41F7-A683-5F9C0AE3EC63}">
      <dgm:prSet custT="1"/>
      <dgm:spPr>
        <a:solidFill>
          <a:schemeClr val="accent2">
            <a:lumMod val="75000"/>
          </a:schemeClr>
        </a:solidFill>
        <a:ln>
          <a:solidFill>
            <a:schemeClr val="accent1">
              <a:lumMod val="50000"/>
            </a:schemeClr>
          </a:solidFill>
        </a:ln>
      </dgm:spPr>
      <dgm:t>
        <a:bodyPr/>
        <a:lstStyle/>
        <a:p>
          <a:r>
            <a:rPr lang="en-US" sz="2800" dirty="0">
              <a:solidFill>
                <a:schemeClr val="bg1">
                  <a:lumMod val="85000"/>
                  <a:lumOff val="15000"/>
                </a:schemeClr>
              </a:solidFill>
            </a:rPr>
            <a:t>While the number of higher-functioning individuals with ASD is increasing, most research focused on younger children and lower functioning adults.</a:t>
          </a:r>
        </a:p>
      </dgm:t>
    </dgm:pt>
    <dgm:pt modelId="{70B38A7A-42DD-4E6B-9233-E83E346B860A}" type="parTrans" cxnId="{52CA294B-B7D3-4173-B948-E39387265306}">
      <dgm:prSet/>
      <dgm:spPr/>
      <dgm:t>
        <a:bodyPr/>
        <a:lstStyle/>
        <a:p>
          <a:endParaRPr lang="en-GB"/>
        </a:p>
      </dgm:t>
    </dgm:pt>
    <dgm:pt modelId="{6EF6661C-CFF7-4369-AFFC-7A2A79D49BB6}" type="sibTrans" cxnId="{52CA294B-B7D3-4173-B948-E39387265306}">
      <dgm:prSet/>
      <dgm:spPr/>
      <dgm:t>
        <a:bodyPr/>
        <a:lstStyle/>
        <a:p>
          <a:endParaRPr lang="en-GB"/>
        </a:p>
      </dgm:t>
    </dgm:pt>
    <dgm:pt modelId="{41C9DDE3-5BFB-42D9-90D9-B08AA64C2E32}" type="pres">
      <dgm:prSet presAssocID="{CAD7CFAD-090E-41AD-A1C2-C76D1E4D4AB8}" presName="linear" presStyleCnt="0">
        <dgm:presLayoutVars>
          <dgm:animLvl val="lvl"/>
          <dgm:resizeHandles val="exact"/>
        </dgm:presLayoutVars>
      </dgm:prSet>
      <dgm:spPr/>
      <dgm:t>
        <a:bodyPr/>
        <a:lstStyle/>
        <a:p>
          <a:endParaRPr lang="en-GB"/>
        </a:p>
      </dgm:t>
    </dgm:pt>
    <dgm:pt modelId="{A4D2CCAB-EB8F-4943-A998-7C124C625D59}" type="pres">
      <dgm:prSet presAssocID="{DA1EA4B7-EB0D-4DE6-A70A-79E61A5CC3BF}" presName="parentText" presStyleLbl="node1" presStyleIdx="0" presStyleCnt="4">
        <dgm:presLayoutVars>
          <dgm:chMax val="0"/>
          <dgm:bulletEnabled val="1"/>
        </dgm:presLayoutVars>
      </dgm:prSet>
      <dgm:spPr/>
      <dgm:t>
        <a:bodyPr/>
        <a:lstStyle/>
        <a:p>
          <a:endParaRPr lang="en-GB"/>
        </a:p>
      </dgm:t>
    </dgm:pt>
    <dgm:pt modelId="{F1B25879-92F5-46A3-B4A0-108D4F157D42}" type="pres">
      <dgm:prSet presAssocID="{B97D14AC-5369-492B-A3AE-EBAFF67C9411}" presName="spacer" presStyleCnt="0"/>
      <dgm:spPr/>
    </dgm:pt>
    <dgm:pt modelId="{FB8CA1F5-D377-4490-90F9-280D6A33F0C6}" type="pres">
      <dgm:prSet presAssocID="{0BA85FE9-EB38-4D01-AB0C-94EE91E5195C}" presName="parentText" presStyleLbl="node1" presStyleIdx="1" presStyleCnt="4" custLinFactNeighborX="-12418">
        <dgm:presLayoutVars>
          <dgm:chMax val="0"/>
          <dgm:bulletEnabled val="1"/>
        </dgm:presLayoutVars>
      </dgm:prSet>
      <dgm:spPr/>
      <dgm:t>
        <a:bodyPr/>
        <a:lstStyle/>
        <a:p>
          <a:endParaRPr lang="en-GB"/>
        </a:p>
      </dgm:t>
    </dgm:pt>
    <dgm:pt modelId="{A4925613-60EC-43F3-AB71-94EF57889C2F}" type="pres">
      <dgm:prSet presAssocID="{7EF35BDC-60AC-4434-8D19-3A5D43F805BA}" presName="spacer" presStyleCnt="0"/>
      <dgm:spPr/>
    </dgm:pt>
    <dgm:pt modelId="{284635E0-6D68-4D28-8F44-62C935930F69}" type="pres">
      <dgm:prSet presAssocID="{ACB23D5A-B309-4C4C-B7CF-F95D04AFC875}" presName="parentText" presStyleLbl="node1" presStyleIdx="2" presStyleCnt="4">
        <dgm:presLayoutVars>
          <dgm:chMax val="0"/>
          <dgm:bulletEnabled val="1"/>
        </dgm:presLayoutVars>
      </dgm:prSet>
      <dgm:spPr/>
      <dgm:t>
        <a:bodyPr/>
        <a:lstStyle/>
        <a:p>
          <a:endParaRPr lang="en-GB"/>
        </a:p>
      </dgm:t>
    </dgm:pt>
    <dgm:pt modelId="{6B8044AA-9C8C-4EAB-B0A5-AE0CEFAB28BF}" type="pres">
      <dgm:prSet presAssocID="{94B9CE51-40C5-4641-B953-7DBDD76FD00A}" presName="spacer" presStyleCnt="0"/>
      <dgm:spPr/>
    </dgm:pt>
    <dgm:pt modelId="{1BB4FB8C-C34E-45B6-B89F-99AC907B12B6}" type="pres">
      <dgm:prSet presAssocID="{5F51E8E2-E945-41F7-A683-5F9C0AE3EC63}" presName="parentText" presStyleLbl="node1" presStyleIdx="3" presStyleCnt="4">
        <dgm:presLayoutVars>
          <dgm:chMax val="0"/>
          <dgm:bulletEnabled val="1"/>
        </dgm:presLayoutVars>
      </dgm:prSet>
      <dgm:spPr/>
      <dgm:t>
        <a:bodyPr/>
        <a:lstStyle/>
        <a:p>
          <a:endParaRPr lang="en-GB"/>
        </a:p>
      </dgm:t>
    </dgm:pt>
  </dgm:ptLst>
  <dgm:cxnLst>
    <dgm:cxn modelId="{3376F830-6FB9-473B-9AD4-D6D312BF7C22}" srcId="{CAD7CFAD-090E-41AD-A1C2-C76D1E4D4AB8}" destId="{0BA85FE9-EB38-4D01-AB0C-94EE91E5195C}" srcOrd="1" destOrd="0" parTransId="{106618A2-91DF-4A12-94C1-03FF9B557A60}" sibTransId="{7EF35BDC-60AC-4434-8D19-3A5D43F805BA}"/>
    <dgm:cxn modelId="{A650F553-B59F-4D35-BB1B-4AF5D25E5056}" type="presOf" srcId="{5F51E8E2-E945-41F7-A683-5F9C0AE3EC63}" destId="{1BB4FB8C-C34E-45B6-B89F-99AC907B12B6}" srcOrd="0" destOrd="0" presId="urn:microsoft.com/office/officeart/2005/8/layout/vList2"/>
    <dgm:cxn modelId="{4500BCFD-A6D9-4EB3-BD4E-0F3F67E1AA60}" type="presOf" srcId="{DA1EA4B7-EB0D-4DE6-A70A-79E61A5CC3BF}" destId="{A4D2CCAB-EB8F-4943-A998-7C124C625D59}" srcOrd="0" destOrd="0" presId="urn:microsoft.com/office/officeart/2005/8/layout/vList2"/>
    <dgm:cxn modelId="{52CA294B-B7D3-4173-B948-E39387265306}" srcId="{CAD7CFAD-090E-41AD-A1C2-C76D1E4D4AB8}" destId="{5F51E8E2-E945-41F7-A683-5F9C0AE3EC63}" srcOrd="3" destOrd="0" parTransId="{70B38A7A-42DD-4E6B-9233-E83E346B860A}" sibTransId="{6EF6661C-CFF7-4369-AFFC-7A2A79D49BB6}"/>
    <dgm:cxn modelId="{5DDEE372-6420-464F-B35F-3842CEE14C72}" srcId="{CAD7CFAD-090E-41AD-A1C2-C76D1E4D4AB8}" destId="{ACB23D5A-B309-4C4C-B7CF-F95D04AFC875}" srcOrd="2" destOrd="0" parTransId="{5E57C9AA-8CC5-4B30-AFB5-633A9B7ECEFD}" sibTransId="{94B9CE51-40C5-4641-B953-7DBDD76FD00A}"/>
    <dgm:cxn modelId="{10D8C748-F5B3-4608-8967-D73240E706D9}" type="presOf" srcId="{0BA85FE9-EB38-4D01-AB0C-94EE91E5195C}" destId="{FB8CA1F5-D377-4490-90F9-280D6A33F0C6}" srcOrd="0" destOrd="0" presId="urn:microsoft.com/office/officeart/2005/8/layout/vList2"/>
    <dgm:cxn modelId="{C2F3A576-81A6-4C1F-9312-FE430235F35A}" srcId="{CAD7CFAD-090E-41AD-A1C2-C76D1E4D4AB8}" destId="{DA1EA4B7-EB0D-4DE6-A70A-79E61A5CC3BF}" srcOrd="0" destOrd="0" parTransId="{57424C23-0408-4E10-98A4-00FAD4754BE5}" sibTransId="{B97D14AC-5369-492B-A3AE-EBAFF67C9411}"/>
    <dgm:cxn modelId="{A80AEA25-F693-4923-A73B-A41D3BC8D8AE}" type="presOf" srcId="{ACB23D5A-B309-4C4C-B7CF-F95D04AFC875}" destId="{284635E0-6D68-4D28-8F44-62C935930F69}" srcOrd="0" destOrd="0" presId="urn:microsoft.com/office/officeart/2005/8/layout/vList2"/>
    <dgm:cxn modelId="{A7305C18-1EAF-49FB-89DA-3C3A81057316}" type="presOf" srcId="{CAD7CFAD-090E-41AD-A1C2-C76D1E4D4AB8}" destId="{41C9DDE3-5BFB-42D9-90D9-B08AA64C2E32}" srcOrd="0" destOrd="0" presId="urn:microsoft.com/office/officeart/2005/8/layout/vList2"/>
    <dgm:cxn modelId="{BF4C40C9-31E6-43E7-A9B4-1ED72EB3F39D}" type="presParOf" srcId="{41C9DDE3-5BFB-42D9-90D9-B08AA64C2E32}" destId="{A4D2CCAB-EB8F-4943-A998-7C124C625D59}" srcOrd="0" destOrd="0" presId="urn:microsoft.com/office/officeart/2005/8/layout/vList2"/>
    <dgm:cxn modelId="{6B0F7443-F065-447F-B170-03A9E6B34E57}" type="presParOf" srcId="{41C9DDE3-5BFB-42D9-90D9-B08AA64C2E32}" destId="{F1B25879-92F5-46A3-B4A0-108D4F157D42}" srcOrd="1" destOrd="0" presId="urn:microsoft.com/office/officeart/2005/8/layout/vList2"/>
    <dgm:cxn modelId="{4C865399-CCCB-4B02-8944-BCF6576D8AA8}" type="presParOf" srcId="{41C9DDE3-5BFB-42D9-90D9-B08AA64C2E32}" destId="{FB8CA1F5-D377-4490-90F9-280D6A33F0C6}" srcOrd="2" destOrd="0" presId="urn:microsoft.com/office/officeart/2005/8/layout/vList2"/>
    <dgm:cxn modelId="{9655CE8B-9ADC-4647-8AAF-3918CBADC386}" type="presParOf" srcId="{41C9DDE3-5BFB-42D9-90D9-B08AA64C2E32}" destId="{A4925613-60EC-43F3-AB71-94EF57889C2F}" srcOrd="3" destOrd="0" presId="urn:microsoft.com/office/officeart/2005/8/layout/vList2"/>
    <dgm:cxn modelId="{438B3FE6-EA8D-467B-902C-9A5D019EFA39}" type="presParOf" srcId="{41C9DDE3-5BFB-42D9-90D9-B08AA64C2E32}" destId="{284635E0-6D68-4D28-8F44-62C935930F69}" srcOrd="4" destOrd="0" presId="urn:microsoft.com/office/officeart/2005/8/layout/vList2"/>
    <dgm:cxn modelId="{5A79C518-4379-4167-BA1A-E4516D2053FC}" type="presParOf" srcId="{41C9DDE3-5BFB-42D9-90D9-B08AA64C2E32}" destId="{6B8044AA-9C8C-4EAB-B0A5-AE0CEFAB28BF}" srcOrd="5" destOrd="0" presId="urn:microsoft.com/office/officeart/2005/8/layout/vList2"/>
    <dgm:cxn modelId="{2249373E-3435-4C2A-9496-D8314CBB7579}" type="presParOf" srcId="{41C9DDE3-5BFB-42D9-90D9-B08AA64C2E32}" destId="{1BB4FB8C-C34E-45B6-B89F-99AC907B12B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1E497B-B918-4078-9D49-F7384523ADC5}" type="doc">
      <dgm:prSet loTypeId="urn:microsoft.com/office/officeart/2005/8/layout/cycle8" loCatId="cycle" qsTypeId="urn:microsoft.com/office/officeart/2005/8/quickstyle/simple3" qsCatId="simple" csTypeId="urn:microsoft.com/office/officeart/2005/8/colors/colorful1" csCatId="colorful" phldr="1"/>
      <dgm:spPr/>
      <dgm:t>
        <a:bodyPr/>
        <a:lstStyle/>
        <a:p>
          <a:endParaRPr lang="en-US"/>
        </a:p>
      </dgm:t>
    </dgm:pt>
    <dgm:pt modelId="{17979F4D-5C7A-4B6F-8915-C6AE218528D8}">
      <dgm:prSet custT="1"/>
      <dgm:spPr/>
      <dgm:t>
        <a:bodyPr/>
        <a:lstStyle/>
        <a:p>
          <a:r>
            <a:rPr lang="en-GB" sz="1700" dirty="0"/>
            <a:t>Paucity of research</a:t>
          </a:r>
          <a:endParaRPr lang="en-US" sz="1700" dirty="0"/>
        </a:p>
      </dgm:t>
    </dgm:pt>
    <dgm:pt modelId="{80CEB611-B1CD-428F-9BD5-99CB83FAB1FA}" type="parTrans" cxnId="{9ABC9C6F-E0EA-44CC-A3BE-A36524657ADB}">
      <dgm:prSet/>
      <dgm:spPr/>
      <dgm:t>
        <a:bodyPr/>
        <a:lstStyle/>
        <a:p>
          <a:endParaRPr lang="en-US"/>
        </a:p>
      </dgm:t>
    </dgm:pt>
    <dgm:pt modelId="{F753E9D7-20C5-42E4-8E68-14CA81636F01}" type="sibTrans" cxnId="{9ABC9C6F-E0EA-44CC-A3BE-A36524657ADB}">
      <dgm:prSet/>
      <dgm:spPr/>
      <dgm:t>
        <a:bodyPr/>
        <a:lstStyle/>
        <a:p>
          <a:endParaRPr lang="en-US"/>
        </a:p>
      </dgm:t>
    </dgm:pt>
    <dgm:pt modelId="{518C17F2-BD58-4A7D-9508-3136D94D92FB}">
      <dgm:prSet custT="1"/>
      <dgm:spPr/>
      <dgm:t>
        <a:bodyPr/>
        <a:lstStyle/>
        <a:p>
          <a:r>
            <a:rPr lang="en-US" sz="1700" dirty="0"/>
            <a:t>Pre-HE interventions may not develop broad,  general skills needed for employment/HE. </a:t>
          </a:r>
        </a:p>
      </dgm:t>
    </dgm:pt>
    <dgm:pt modelId="{E8308DAD-0D98-479A-B6EB-B1086B093E87}" type="parTrans" cxnId="{12CF66E1-3B57-46BD-A9EB-85EC221EEFEC}">
      <dgm:prSet/>
      <dgm:spPr/>
      <dgm:t>
        <a:bodyPr/>
        <a:lstStyle/>
        <a:p>
          <a:endParaRPr lang="en-US"/>
        </a:p>
      </dgm:t>
    </dgm:pt>
    <dgm:pt modelId="{ED7EA7B6-D637-47B7-A82B-E036CF48E322}" type="sibTrans" cxnId="{12CF66E1-3B57-46BD-A9EB-85EC221EEFEC}">
      <dgm:prSet/>
      <dgm:spPr/>
      <dgm:t>
        <a:bodyPr/>
        <a:lstStyle/>
        <a:p>
          <a:endParaRPr lang="en-US"/>
        </a:p>
      </dgm:t>
    </dgm:pt>
    <dgm:pt modelId="{AD090251-BB32-48B1-8D2B-73C424D6FD34}">
      <dgm:prSet custT="1"/>
      <dgm:spPr/>
      <dgm:t>
        <a:bodyPr/>
        <a:lstStyle/>
        <a:p>
          <a:r>
            <a:rPr lang="en-GB" sz="1700" dirty="0"/>
            <a:t>Cannot assume successful  autistic secondary pupils will succeed at HE.</a:t>
          </a:r>
          <a:endParaRPr lang="en-US" sz="1700" dirty="0"/>
        </a:p>
      </dgm:t>
    </dgm:pt>
    <dgm:pt modelId="{9C573295-08EB-4DBA-871B-359F56D18755}" type="parTrans" cxnId="{7EEE0FB6-5890-40FD-9848-0EAA2E5CE360}">
      <dgm:prSet/>
      <dgm:spPr/>
      <dgm:t>
        <a:bodyPr/>
        <a:lstStyle/>
        <a:p>
          <a:endParaRPr lang="en-US"/>
        </a:p>
      </dgm:t>
    </dgm:pt>
    <dgm:pt modelId="{F199D28C-AF2C-4ADA-9D50-3A46E8635B2E}" type="sibTrans" cxnId="{7EEE0FB6-5890-40FD-9848-0EAA2E5CE360}">
      <dgm:prSet/>
      <dgm:spPr/>
      <dgm:t>
        <a:bodyPr/>
        <a:lstStyle/>
        <a:p>
          <a:endParaRPr lang="en-US"/>
        </a:p>
      </dgm:t>
    </dgm:pt>
    <dgm:pt modelId="{7193410C-9DF0-4D09-B1C3-F35ADA826CC6}">
      <dgm:prSet custT="1"/>
      <dgm:spPr/>
      <dgm:t>
        <a:bodyPr/>
        <a:lstStyle/>
        <a:p>
          <a:r>
            <a:rPr lang="en-GB" sz="1700" dirty="0"/>
            <a:t>Need more info about how autistic students are prepared  or not for HE academically.</a:t>
          </a:r>
          <a:endParaRPr lang="en-US" sz="1700" dirty="0"/>
        </a:p>
      </dgm:t>
    </dgm:pt>
    <dgm:pt modelId="{AD4CC5AC-350B-4B72-A8C0-7005AFD3C131}" type="parTrans" cxnId="{45EE639B-66F1-4AC6-BF3B-C80EA59B4BB6}">
      <dgm:prSet/>
      <dgm:spPr/>
      <dgm:t>
        <a:bodyPr/>
        <a:lstStyle/>
        <a:p>
          <a:endParaRPr lang="en-US"/>
        </a:p>
      </dgm:t>
    </dgm:pt>
    <dgm:pt modelId="{D1AFA96F-ADB1-4628-8A9A-F9FC0FB119CC}" type="sibTrans" cxnId="{45EE639B-66F1-4AC6-BF3B-C80EA59B4BB6}">
      <dgm:prSet/>
      <dgm:spPr/>
      <dgm:t>
        <a:bodyPr/>
        <a:lstStyle/>
        <a:p>
          <a:endParaRPr lang="en-US"/>
        </a:p>
      </dgm:t>
    </dgm:pt>
    <dgm:pt modelId="{1B2F1EDD-8653-4076-9C94-46C39B719A88}">
      <dgm:prSet custT="1"/>
      <dgm:spPr/>
      <dgm:t>
        <a:bodyPr/>
        <a:lstStyle/>
        <a:p>
          <a:r>
            <a:rPr lang="en-GB" sz="1700" dirty="0"/>
            <a:t>Most studies revealed depression, loneliness and anxiety as common experience.</a:t>
          </a:r>
          <a:endParaRPr lang="en-US" sz="1700" dirty="0"/>
        </a:p>
      </dgm:t>
    </dgm:pt>
    <dgm:pt modelId="{041C7740-6640-4D66-806B-B46B2CFFF8C2}" type="parTrans" cxnId="{FFDF320D-DEC5-4E3F-95E6-E83152718E06}">
      <dgm:prSet/>
      <dgm:spPr/>
      <dgm:t>
        <a:bodyPr/>
        <a:lstStyle/>
        <a:p>
          <a:endParaRPr lang="en-US"/>
        </a:p>
      </dgm:t>
    </dgm:pt>
    <dgm:pt modelId="{E0DCDB1D-285F-4431-99B6-5288788A28D5}" type="sibTrans" cxnId="{FFDF320D-DEC5-4E3F-95E6-E83152718E06}">
      <dgm:prSet/>
      <dgm:spPr/>
      <dgm:t>
        <a:bodyPr/>
        <a:lstStyle/>
        <a:p>
          <a:endParaRPr lang="en-US"/>
        </a:p>
      </dgm:t>
    </dgm:pt>
    <dgm:pt modelId="{4562F38B-060C-4122-9837-E4B2701DC7C4}" type="pres">
      <dgm:prSet presAssocID="{791E497B-B918-4078-9D49-F7384523ADC5}" presName="compositeShape" presStyleCnt="0">
        <dgm:presLayoutVars>
          <dgm:chMax val="7"/>
          <dgm:dir/>
          <dgm:resizeHandles val="exact"/>
        </dgm:presLayoutVars>
      </dgm:prSet>
      <dgm:spPr/>
      <dgm:t>
        <a:bodyPr/>
        <a:lstStyle/>
        <a:p>
          <a:endParaRPr lang="en-GB"/>
        </a:p>
      </dgm:t>
    </dgm:pt>
    <dgm:pt modelId="{024D9DC5-FDAE-4134-A542-3EA845136FBC}" type="pres">
      <dgm:prSet presAssocID="{791E497B-B918-4078-9D49-F7384523ADC5}" presName="wedge1" presStyleLbl="node1" presStyleIdx="0" presStyleCnt="5"/>
      <dgm:spPr/>
      <dgm:t>
        <a:bodyPr/>
        <a:lstStyle/>
        <a:p>
          <a:endParaRPr lang="en-GB"/>
        </a:p>
      </dgm:t>
    </dgm:pt>
    <dgm:pt modelId="{A8C40DA4-6D00-44AF-880D-F56C93DAC0D3}" type="pres">
      <dgm:prSet presAssocID="{791E497B-B918-4078-9D49-F7384523ADC5}" presName="dummy1a" presStyleCnt="0"/>
      <dgm:spPr/>
    </dgm:pt>
    <dgm:pt modelId="{D7282368-5ADB-4A6C-A149-F6BD4EA90629}" type="pres">
      <dgm:prSet presAssocID="{791E497B-B918-4078-9D49-F7384523ADC5}" presName="dummy1b" presStyleCnt="0"/>
      <dgm:spPr/>
    </dgm:pt>
    <dgm:pt modelId="{2D0FB448-9F85-490A-B1D7-1D5186A8C879}" type="pres">
      <dgm:prSet presAssocID="{791E497B-B918-4078-9D49-F7384523ADC5}" presName="wedge1Tx" presStyleLbl="node1" presStyleIdx="0" presStyleCnt="5">
        <dgm:presLayoutVars>
          <dgm:chMax val="0"/>
          <dgm:chPref val="0"/>
          <dgm:bulletEnabled val="1"/>
        </dgm:presLayoutVars>
      </dgm:prSet>
      <dgm:spPr/>
      <dgm:t>
        <a:bodyPr/>
        <a:lstStyle/>
        <a:p>
          <a:endParaRPr lang="en-GB"/>
        </a:p>
      </dgm:t>
    </dgm:pt>
    <dgm:pt modelId="{AAEF925C-736F-4229-94FE-7415B4AD1D3D}" type="pres">
      <dgm:prSet presAssocID="{791E497B-B918-4078-9D49-F7384523ADC5}" presName="wedge2" presStyleLbl="node1" presStyleIdx="1" presStyleCnt="5" custScaleX="102472" custScaleY="101538"/>
      <dgm:spPr/>
      <dgm:t>
        <a:bodyPr/>
        <a:lstStyle/>
        <a:p>
          <a:endParaRPr lang="en-GB"/>
        </a:p>
      </dgm:t>
    </dgm:pt>
    <dgm:pt modelId="{46B6C6D5-6B8B-4843-841C-FFEE83397B3F}" type="pres">
      <dgm:prSet presAssocID="{791E497B-B918-4078-9D49-F7384523ADC5}" presName="dummy2a" presStyleCnt="0"/>
      <dgm:spPr/>
    </dgm:pt>
    <dgm:pt modelId="{C1701EE7-809F-412D-9414-5336A0DA2844}" type="pres">
      <dgm:prSet presAssocID="{791E497B-B918-4078-9D49-F7384523ADC5}" presName="dummy2b" presStyleCnt="0"/>
      <dgm:spPr/>
    </dgm:pt>
    <dgm:pt modelId="{B2CF8D85-987A-47F4-980D-E2FDBD305567}" type="pres">
      <dgm:prSet presAssocID="{791E497B-B918-4078-9D49-F7384523ADC5}" presName="wedge2Tx" presStyleLbl="node1" presStyleIdx="1" presStyleCnt="5">
        <dgm:presLayoutVars>
          <dgm:chMax val="0"/>
          <dgm:chPref val="0"/>
          <dgm:bulletEnabled val="1"/>
        </dgm:presLayoutVars>
      </dgm:prSet>
      <dgm:spPr/>
      <dgm:t>
        <a:bodyPr/>
        <a:lstStyle/>
        <a:p>
          <a:endParaRPr lang="en-GB"/>
        </a:p>
      </dgm:t>
    </dgm:pt>
    <dgm:pt modelId="{055C43F9-2948-4F01-B554-2D80DBBB6CE9}" type="pres">
      <dgm:prSet presAssocID="{791E497B-B918-4078-9D49-F7384523ADC5}" presName="wedge3" presStyleLbl="node1" presStyleIdx="2" presStyleCnt="5"/>
      <dgm:spPr/>
      <dgm:t>
        <a:bodyPr/>
        <a:lstStyle/>
        <a:p>
          <a:endParaRPr lang="en-GB"/>
        </a:p>
      </dgm:t>
    </dgm:pt>
    <dgm:pt modelId="{51540BB9-1F94-46D0-9BAB-1746313A2964}" type="pres">
      <dgm:prSet presAssocID="{791E497B-B918-4078-9D49-F7384523ADC5}" presName="dummy3a" presStyleCnt="0"/>
      <dgm:spPr/>
    </dgm:pt>
    <dgm:pt modelId="{450B59C5-D2A9-4425-8E04-4FBD5CC817F5}" type="pres">
      <dgm:prSet presAssocID="{791E497B-B918-4078-9D49-F7384523ADC5}" presName="dummy3b" presStyleCnt="0"/>
      <dgm:spPr/>
    </dgm:pt>
    <dgm:pt modelId="{012C50AF-D822-4D04-A232-A22FD32C12E1}" type="pres">
      <dgm:prSet presAssocID="{791E497B-B918-4078-9D49-F7384523ADC5}" presName="wedge3Tx" presStyleLbl="node1" presStyleIdx="2" presStyleCnt="5">
        <dgm:presLayoutVars>
          <dgm:chMax val="0"/>
          <dgm:chPref val="0"/>
          <dgm:bulletEnabled val="1"/>
        </dgm:presLayoutVars>
      </dgm:prSet>
      <dgm:spPr/>
      <dgm:t>
        <a:bodyPr/>
        <a:lstStyle/>
        <a:p>
          <a:endParaRPr lang="en-GB"/>
        </a:p>
      </dgm:t>
    </dgm:pt>
    <dgm:pt modelId="{C39D6FF1-33B2-4F55-A5CB-D2BD14D7016F}" type="pres">
      <dgm:prSet presAssocID="{791E497B-B918-4078-9D49-F7384523ADC5}" presName="wedge4" presStyleLbl="node1" presStyleIdx="3" presStyleCnt="5" custScaleX="104975" custScaleY="103317"/>
      <dgm:spPr/>
      <dgm:t>
        <a:bodyPr/>
        <a:lstStyle/>
        <a:p>
          <a:endParaRPr lang="en-GB"/>
        </a:p>
      </dgm:t>
    </dgm:pt>
    <dgm:pt modelId="{1A9A938F-306E-44E6-BFB7-4770C358A606}" type="pres">
      <dgm:prSet presAssocID="{791E497B-B918-4078-9D49-F7384523ADC5}" presName="dummy4a" presStyleCnt="0"/>
      <dgm:spPr/>
    </dgm:pt>
    <dgm:pt modelId="{3B07EA25-491B-4D8A-B926-45C309D5038B}" type="pres">
      <dgm:prSet presAssocID="{791E497B-B918-4078-9D49-F7384523ADC5}" presName="dummy4b" presStyleCnt="0"/>
      <dgm:spPr/>
    </dgm:pt>
    <dgm:pt modelId="{BFB90E98-CAED-4AE1-B522-04828157C406}" type="pres">
      <dgm:prSet presAssocID="{791E497B-B918-4078-9D49-F7384523ADC5}" presName="wedge4Tx" presStyleLbl="node1" presStyleIdx="3" presStyleCnt="5">
        <dgm:presLayoutVars>
          <dgm:chMax val="0"/>
          <dgm:chPref val="0"/>
          <dgm:bulletEnabled val="1"/>
        </dgm:presLayoutVars>
      </dgm:prSet>
      <dgm:spPr/>
      <dgm:t>
        <a:bodyPr/>
        <a:lstStyle/>
        <a:p>
          <a:endParaRPr lang="en-GB"/>
        </a:p>
      </dgm:t>
    </dgm:pt>
    <dgm:pt modelId="{B6511DA5-FDB6-4E88-B8DE-845776A3E4D9}" type="pres">
      <dgm:prSet presAssocID="{791E497B-B918-4078-9D49-F7384523ADC5}" presName="wedge5" presStyleLbl="node1" presStyleIdx="4" presStyleCnt="5"/>
      <dgm:spPr/>
      <dgm:t>
        <a:bodyPr/>
        <a:lstStyle/>
        <a:p>
          <a:endParaRPr lang="en-GB"/>
        </a:p>
      </dgm:t>
    </dgm:pt>
    <dgm:pt modelId="{653343A1-6D95-4727-B6A0-4C2B7386FE2C}" type="pres">
      <dgm:prSet presAssocID="{791E497B-B918-4078-9D49-F7384523ADC5}" presName="dummy5a" presStyleCnt="0"/>
      <dgm:spPr/>
    </dgm:pt>
    <dgm:pt modelId="{CF12E688-779A-41FC-BB06-8B451BBE8163}" type="pres">
      <dgm:prSet presAssocID="{791E497B-B918-4078-9D49-F7384523ADC5}" presName="dummy5b" presStyleCnt="0"/>
      <dgm:spPr/>
    </dgm:pt>
    <dgm:pt modelId="{AF63CE49-E770-4CAA-A51F-0A2CF654AA33}" type="pres">
      <dgm:prSet presAssocID="{791E497B-B918-4078-9D49-F7384523ADC5}" presName="wedge5Tx" presStyleLbl="node1" presStyleIdx="4" presStyleCnt="5">
        <dgm:presLayoutVars>
          <dgm:chMax val="0"/>
          <dgm:chPref val="0"/>
          <dgm:bulletEnabled val="1"/>
        </dgm:presLayoutVars>
      </dgm:prSet>
      <dgm:spPr/>
      <dgm:t>
        <a:bodyPr/>
        <a:lstStyle/>
        <a:p>
          <a:endParaRPr lang="en-GB"/>
        </a:p>
      </dgm:t>
    </dgm:pt>
    <dgm:pt modelId="{EA64C8F3-2FCF-4CDC-907E-A5DD1D83B981}" type="pres">
      <dgm:prSet presAssocID="{F753E9D7-20C5-42E4-8E68-14CA81636F01}" presName="arrowWedge1" presStyleLbl="fgSibTrans2D1" presStyleIdx="0" presStyleCnt="5"/>
      <dgm:spPr/>
    </dgm:pt>
    <dgm:pt modelId="{9D3437D2-6B71-405B-B6AD-1B4FC7DBF7B3}" type="pres">
      <dgm:prSet presAssocID="{ED7EA7B6-D637-47B7-A82B-E036CF48E322}" presName="arrowWedge2" presStyleLbl="fgSibTrans2D1" presStyleIdx="1" presStyleCnt="5"/>
      <dgm:spPr/>
    </dgm:pt>
    <dgm:pt modelId="{815BEAA2-0EBF-4BCC-8048-4279CD3AA323}" type="pres">
      <dgm:prSet presAssocID="{F199D28C-AF2C-4ADA-9D50-3A46E8635B2E}" presName="arrowWedge3" presStyleLbl="fgSibTrans2D1" presStyleIdx="2" presStyleCnt="5"/>
      <dgm:spPr/>
    </dgm:pt>
    <dgm:pt modelId="{3DC4CF5C-FC38-4BC2-8757-D9F905B17F66}" type="pres">
      <dgm:prSet presAssocID="{D1AFA96F-ADB1-4628-8A9A-F9FC0FB119CC}" presName="arrowWedge4" presStyleLbl="fgSibTrans2D1" presStyleIdx="3" presStyleCnt="5"/>
      <dgm:spPr/>
    </dgm:pt>
    <dgm:pt modelId="{E4319062-0415-4356-BBF5-5D7E7D4FA217}" type="pres">
      <dgm:prSet presAssocID="{E0DCDB1D-285F-4431-99B6-5288788A28D5}" presName="arrowWedge5" presStyleLbl="fgSibTrans2D1" presStyleIdx="4" presStyleCnt="5"/>
      <dgm:spPr/>
    </dgm:pt>
  </dgm:ptLst>
  <dgm:cxnLst>
    <dgm:cxn modelId="{472AD4DF-7380-42A0-9544-FDCD0FAA5066}" type="presOf" srcId="{1B2F1EDD-8653-4076-9C94-46C39B719A88}" destId="{B6511DA5-FDB6-4E88-B8DE-845776A3E4D9}" srcOrd="0" destOrd="0" presId="urn:microsoft.com/office/officeart/2005/8/layout/cycle8"/>
    <dgm:cxn modelId="{C6027F9A-D7CD-499F-8FAF-C4D9A624A9C1}" type="presOf" srcId="{AD090251-BB32-48B1-8D2B-73C424D6FD34}" destId="{012C50AF-D822-4D04-A232-A22FD32C12E1}" srcOrd="1" destOrd="0" presId="urn:microsoft.com/office/officeart/2005/8/layout/cycle8"/>
    <dgm:cxn modelId="{05852D4D-1D65-4C2A-A925-A85EFED20D76}" type="presOf" srcId="{7193410C-9DF0-4D09-B1C3-F35ADA826CC6}" destId="{BFB90E98-CAED-4AE1-B522-04828157C406}" srcOrd="1" destOrd="0" presId="urn:microsoft.com/office/officeart/2005/8/layout/cycle8"/>
    <dgm:cxn modelId="{9ABC9C6F-E0EA-44CC-A3BE-A36524657ADB}" srcId="{791E497B-B918-4078-9D49-F7384523ADC5}" destId="{17979F4D-5C7A-4B6F-8915-C6AE218528D8}" srcOrd="0" destOrd="0" parTransId="{80CEB611-B1CD-428F-9BD5-99CB83FAB1FA}" sibTransId="{F753E9D7-20C5-42E4-8E68-14CA81636F01}"/>
    <dgm:cxn modelId="{7F03BD38-29A6-4279-A288-CF6155E2D92A}" type="presOf" srcId="{1B2F1EDD-8653-4076-9C94-46C39B719A88}" destId="{AF63CE49-E770-4CAA-A51F-0A2CF654AA33}" srcOrd="1" destOrd="0" presId="urn:microsoft.com/office/officeart/2005/8/layout/cycle8"/>
    <dgm:cxn modelId="{7EEE0FB6-5890-40FD-9848-0EAA2E5CE360}" srcId="{791E497B-B918-4078-9D49-F7384523ADC5}" destId="{AD090251-BB32-48B1-8D2B-73C424D6FD34}" srcOrd="2" destOrd="0" parTransId="{9C573295-08EB-4DBA-871B-359F56D18755}" sibTransId="{F199D28C-AF2C-4ADA-9D50-3A46E8635B2E}"/>
    <dgm:cxn modelId="{C5A6A8B8-4A3D-437E-B939-3717B757D440}" type="presOf" srcId="{AD090251-BB32-48B1-8D2B-73C424D6FD34}" destId="{055C43F9-2948-4F01-B554-2D80DBBB6CE9}" srcOrd="0" destOrd="0" presId="urn:microsoft.com/office/officeart/2005/8/layout/cycle8"/>
    <dgm:cxn modelId="{FFDF320D-DEC5-4E3F-95E6-E83152718E06}" srcId="{791E497B-B918-4078-9D49-F7384523ADC5}" destId="{1B2F1EDD-8653-4076-9C94-46C39B719A88}" srcOrd="4" destOrd="0" parTransId="{041C7740-6640-4D66-806B-B46B2CFFF8C2}" sibTransId="{E0DCDB1D-285F-4431-99B6-5288788A28D5}"/>
    <dgm:cxn modelId="{45EE639B-66F1-4AC6-BF3B-C80EA59B4BB6}" srcId="{791E497B-B918-4078-9D49-F7384523ADC5}" destId="{7193410C-9DF0-4D09-B1C3-F35ADA826CC6}" srcOrd="3" destOrd="0" parTransId="{AD4CC5AC-350B-4B72-A8C0-7005AFD3C131}" sibTransId="{D1AFA96F-ADB1-4628-8A9A-F9FC0FB119CC}"/>
    <dgm:cxn modelId="{8971EB0C-6696-4FF9-810B-C303DB8675BD}" type="presOf" srcId="{17979F4D-5C7A-4B6F-8915-C6AE218528D8}" destId="{2D0FB448-9F85-490A-B1D7-1D5186A8C879}" srcOrd="1" destOrd="0" presId="urn:microsoft.com/office/officeart/2005/8/layout/cycle8"/>
    <dgm:cxn modelId="{12CF66E1-3B57-46BD-A9EB-85EC221EEFEC}" srcId="{791E497B-B918-4078-9D49-F7384523ADC5}" destId="{518C17F2-BD58-4A7D-9508-3136D94D92FB}" srcOrd="1" destOrd="0" parTransId="{E8308DAD-0D98-479A-B6EB-B1086B093E87}" sibTransId="{ED7EA7B6-D637-47B7-A82B-E036CF48E322}"/>
    <dgm:cxn modelId="{7DAA24C9-2643-48A1-A540-3F4A53F4BACA}" type="presOf" srcId="{791E497B-B918-4078-9D49-F7384523ADC5}" destId="{4562F38B-060C-4122-9837-E4B2701DC7C4}" srcOrd="0" destOrd="0" presId="urn:microsoft.com/office/officeart/2005/8/layout/cycle8"/>
    <dgm:cxn modelId="{09E71B03-183D-44E4-9F6A-5B2662282B1B}" type="presOf" srcId="{17979F4D-5C7A-4B6F-8915-C6AE218528D8}" destId="{024D9DC5-FDAE-4134-A542-3EA845136FBC}" srcOrd="0" destOrd="0" presId="urn:microsoft.com/office/officeart/2005/8/layout/cycle8"/>
    <dgm:cxn modelId="{8BB85669-9574-40E6-A591-240C3B833ACF}" type="presOf" srcId="{518C17F2-BD58-4A7D-9508-3136D94D92FB}" destId="{B2CF8D85-987A-47F4-980D-E2FDBD305567}" srcOrd="1" destOrd="0" presId="urn:microsoft.com/office/officeart/2005/8/layout/cycle8"/>
    <dgm:cxn modelId="{9758F507-C25B-4089-A9AB-DEC9EF0E7358}" type="presOf" srcId="{518C17F2-BD58-4A7D-9508-3136D94D92FB}" destId="{AAEF925C-736F-4229-94FE-7415B4AD1D3D}" srcOrd="0" destOrd="0" presId="urn:microsoft.com/office/officeart/2005/8/layout/cycle8"/>
    <dgm:cxn modelId="{D5B74A28-4568-4644-A6E4-0317BE2B1259}" type="presOf" srcId="{7193410C-9DF0-4D09-B1C3-F35ADA826CC6}" destId="{C39D6FF1-33B2-4F55-A5CB-D2BD14D7016F}" srcOrd="0" destOrd="0" presId="urn:microsoft.com/office/officeart/2005/8/layout/cycle8"/>
    <dgm:cxn modelId="{5D28097D-99C8-47B7-92DB-E3C22A36D4E4}" type="presParOf" srcId="{4562F38B-060C-4122-9837-E4B2701DC7C4}" destId="{024D9DC5-FDAE-4134-A542-3EA845136FBC}" srcOrd="0" destOrd="0" presId="urn:microsoft.com/office/officeart/2005/8/layout/cycle8"/>
    <dgm:cxn modelId="{F37136F0-C03F-4DF4-A702-AA69232D18F0}" type="presParOf" srcId="{4562F38B-060C-4122-9837-E4B2701DC7C4}" destId="{A8C40DA4-6D00-44AF-880D-F56C93DAC0D3}" srcOrd="1" destOrd="0" presId="urn:microsoft.com/office/officeart/2005/8/layout/cycle8"/>
    <dgm:cxn modelId="{639F8D1D-0F83-4E22-9348-693E05A6FE81}" type="presParOf" srcId="{4562F38B-060C-4122-9837-E4B2701DC7C4}" destId="{D7282368-5ADB-4A6C-A149-F6BD4EA90629}" srcOrd="2" destOrd="0" presId="urn:microsoft.com/office/officeart/2005/8/layout/cycle8"/>
    <dgm:cxn modelId="{977AC96B-A96F-4345-B0C0-C35E81AE7425}" type="presParOf" srcId="{4562F38B-060C-4122-9837-E4B2701DC7C4}" destId="{2D0FB448-9F85-490A-B1D7-1D5186A8C879}" srcOrd="3" destOrd="0" presId="urn:microsoft.com/office/officeart/2005/8/layout/cycle8"/>
    <dgm:cxn modelId="{7482AB00-050A-4447-AE24-F63A312E0D79}" type="presParOf" srcId="{4562F38B-060C-4122-9837-E4B2701DC7C4}" destId="{AAEF925C-736F-4229-94FE-7415B4AD1D3D}" srcOrd="4" destOrd="0" presId="urn:microsoft.com/office/officeart/2005/8/layout/cycle8"/>
    <dgm:cxn modelId="{37A1A428-B03A-4CE7-8C2C-927451CE795D}" type="presParOf" srcId="{4562F38B-060C-4122-9837-E4B2701DC7C4}" destId="{46B6C6D5-6B8B-4843-841C-FFEE83397B3F}" srcOrd="5" destOrd="0" presId="urn:microsoft.com/office/officeart/2005/8/layout/cycle8"/>
    <dgm:cxn modelId="{8F44102A-49FB-4FD8-92D4-74A778EB9077}" type="presParOf" srcId="{4562F38B-060C-4122-9837-E4B2701DC7C4}" destId="{C1701EE7-809F-412D-9414-5336A0DA2844}" srcOrd="6" destOrd="0" presId="urn:microsoft.com/office/officeart/2005/8/layout/cycle8"/>
    <dgm:cxn modelId="{46490690-CFA6-4412-8039-E62F9F8C7ED9}" type="presParOf" srcId="{4562F38B-060C-4122-9837-E4B2701DC7C4}" destId="{B2CF8D85-987A-47F4-980D-E2FDBD305567}" srcOrd="7" destOrd="0" presId="urn:microsoft.com/office/officeart/2005/8/layout/cycle8"/>
    <dgm:cxn modelId="{5DF4BA7E-F4B5-4961-93E7-F61C8B591469}" type="presParOf" srcId="{4562F38B-060C-4122-9837-E4B2701DC7C4}" destId="{055C43F9-2948-4F01-B554-2D80DBBB6CE9}" srcOrd="8" destOrd="0" presId="urn:microsoft.com/office/officeart/2005/8/layout/cycle8"/>
    <dgm:cxn modelId="{EEA276BF-3C25-424C-B044-418BE8D0F900}" type="presParOf" srcId="{4562F38B-060C-4122-9837-E4B2701DC7C4}" destId="{51540BB9-1F94-46D0-9BAB-1746313A2964}" srcOrd="9" destOrd="0" presId="urn:microsoft.com/office/officeart/2005/8/layout/cycle8"/>
    <dgm:cxn modelId="{4D657C11-45F2-4C62-A335-DE313148467B}" type="presParOf" srcId="{4562F38B-060C-4122-9837-E4B2701DC7C4}" destId="{450B59C5-D2A9-4425-8E04-4FBD5CC817F5}" srcOrd="10" destOrd="0" presId="urn:microsoft.com/office/officeart/2005/8/layout/cycle8"/>
    <dgm:cxn modelId="{B1E01BB9-A7EF-4BC5-A57B-2B75715D8705}" type="presParOf" srcId="{4562F38B-060C-4122-9837-E4B2701DC7C4}" destId="{012C50AF-D822-4D04-A232-A22FD32C12E1}" srcOrd="11" destOrd="0" presId="urn:microsoft.com/office/officeart/2005/8/layout/cycle8"/>
    <dgm:cxn modelId="{6131BFDB-F8D7-46FE-9ABF-EE6E11532704}" type="presParOf" srcId="{4562F38B-060C-4122-9837-E4B2701DC7C4}" destId="{C39D6FF1-33B2-4F55-A5CB-D2BD14D7016F}" srcOrd="12" destOrd="0" presId="urn:microsoft.com/office/officeart/2005/8/layout/cycle8"/>
    <dgm:cxn modelId="{B36B72D7-DE0D-4C49-968D-AC3DBC57CFB4}" type="presParOf" srcId="{4562F38B-060C-4122-9837-E4B2701DC7C4}" destId="{1A9A938F-306E-44E6-BFB7-4770C358A606}" srcOrd="13" destOrd="0" presId="urn:microsoft.com/office/officeart/2005/8/layout/cycle8"/>
    <dgm:cxn modelId="{E3F97D9F-8FA1-48D2-97D3-FC40643871BE}" type="presParOf" srcId="{4562F38B-060C-4122-9837-E4B2701DC7C4}" destId="{3B07EA25-491B-4D8A-B926-45C309D5038B}" srcOrd="14" destOrd="0" presId="urn:microsoft.com/office/officeart/2005/8/layout/cycle8"/>
    <dgm:cxn modelId="{8367895E-7B28-4EB8-BE4C-0BBC455E8EDF}" type="presParOf" srcId="{4562F38B-060C-4122-9837-E4B2701DC7C4}" destId="{BFB90E98-CAED-4AE1-B522-04828157C406}" srcOrd="15" destOrd="0" presId="urn:microsoft.com/office/officeart/2005/8/layout/cycle8"/>
    <dgm:cxn modelId="{0C8E6278-8A8E-440F-9B8F-EA2D973ABD0C}" type="presParOf" srcId="{4562F38B-060C-4122-9837-E4B2701DC7C4}" destId="{B6511DA5-FDB6-4E88-B8DE-845776A3E4D9}" srcOrd="16" destOrd="0" presId="urn:microsoft.com/office/officeart/2005/8/layout/cycle8"/>
    <dgm:cxn modelId="{E1B6C505-08AF-4081-9522-09A8B174D3A4}" type="presParOf" srcId="{4562F38B-060C-4122-9837-E4B2701DC7C4}" destId="{653343A1-6D95-4727-B6A0-4C2B7386FE2C}" srcOrd="17" destOrd="0" presId="urn:microsoft.com/office/officeart/2005/8/layout/cycle8"/>
    <dgm:cxn modelId="{CC15C87B-4FE5-4766-AC8D-A4D2BAA5EF71}" type="presParOf" srcId="{4562F38B-060C-4122-9837-E4B2701DC7C4}" destId="{CF12E688-779A-41FC-BB06-8B451BBE8163}" srcOrd="18" destOrd="0" presId="urn:microsoft.com/office/officeart/2005/8/layout/cycle8"/>
    <dgm:cxn modelId="{2D2A23D8-4274-48A1-B0EE-BE104276D6F2}" type="presParOf" srcId="{4562F38B-060C-4122-9837-E4B2701DC7C4}" destId="{AF63CE49-E770-4CAA-A51F-0A2CF654AA33}" srcOrd="19" destOrd="0" presId="urn:microsoft.com/office/officeart/2005/8/layout/cycle8"/>
    <dgm:cxn modelId="{A60B1D83-9B87-4204-AFCB-361C2B42EB8E}" type="presParOf" srcId="{4562F38B-060C-4122-9837-E4B2701DC7C4}" destId="{EA64C8F3-2FCF-4CDC-907E-A5DD1D83B981}" srcOrd="20" destOrd="0" presId="urn:microsoft.com/office/officeart/2005/8/layout/cycle8"/>
    <dgm:cxn modelId="{CF704DD6-61CB-489B-A03F-9E3118512CF0}" type="presParOf" srcId="{4562F38B-060C-4122-9837-E4B2701DC7C4}" destId="{9D3437D2-6B71-405B-B6AD-1B4FC7DBF7B3}" srcOrd="21" destOrd="0" presId="urn:microsoft.com/office/officeart/2005/8/layout/cycle8"/>
    <dgm:cxn modelId="{B325D431-270E-4F62-82A8-F0499A19F6A6}" type="presParOf" srcId="{4562F38B-060C-4122-9837-E4B2701DC7C4}" destId="{815BEAA2-0EBF-4BCC-8048-4279CD3AA323}" srcOrd="22" destOrd="0" presId="urn:microsoft.com/office/officeart/2005/8/layout/cycle8"/>
    <dgm:cxn modelId="{2EDB9062-A260-4F6B-9FD3-0D812F283E5E}" type="presParOf" srcId="{4562F38B-060C-4122-9837-E4B2701DC7C4}" destId="{3DC4CF5C-FC38-4BC2-8757-D9F905B17F66}" srcOrd="23" destOrd="0" presId="urn:microsoft.com/office/officeart/2005/8/layout/cycle8"/>
    <dgm:cxn modelId="{6B3CF2A5-E390-418A-B67F-EEB612503C08}" type="presParOf" srcId="{4562F38B-060C-4122-9837-E4B2701DC7C4}" destId="{E4319062-0415-4356-BBF5-5D7E7D4FA217}"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2B9C4C-1B43-49DC-AAA5-CE77986A7016}" type="doc">
      <dgm:prSet loTypeId="urn:microsoft.com/office/officeart/2005/8/layout/process4" loCatId="process" qsTypeId="urn:microsoft.com/office/officeart/2005/8/quickstyle/simple2" qsCatId="simple" csTypeId="urn:microsoft.com/office/officeart/2005/8/colors/colorful2" csCatId="colorful" phldr="1"/>
      <dgm:spPr/>
      <dgm:t>
        <a:bodyPr/>
        <a:lstStyle/>
        <a:p>
          <a:endParaRPr lang="en-US"/>
        </a:p>
      </dgm:t>
    </dgm:pt>
    <dgm:pt modelId="{E1D16DD5-1378-4151-BFCA-B8C5200C04F8}">
      <dgm:prSet/>
      <dgm:spPr/>
      <dgm:t>
        <a:bodyPr/>
        <a:lstStyle/>
        <a:p>
          <a:r>
            <a:rPr lang="en-US" dirty="0">
              <a:solidFill>
                <a:schemeClr val="bg1">
                  <a:lumMod val="85000"/>
                  <a:lumOff val="15000"/>
                </a:schemeClr>
              </a:solidFill>
            </a:rPr>
            <a:t>Relatives/carers of students with ASC expressed concerns that students were bullied, easily distracted, unable to prioritize, and lacked the ability to structure their schedules without the proper accommodations.</a:t>
          </a:r>
        </a:p>
      </dgm:t>
    </dgm:pt>
    <dgm:pt modelId="{8CA86AF0-0F0B-4A66-9EC8-0AEDF838DEFE}" type="parTrans" cxnId="{D36F62EF-18DE-478A-AAD2-DB9C757C1845}">
      <dgm:prSet/>
      <dgm:spPr/>
      <dgm:t>
        <a:bodyPr/>
        <a:lstStyle/>
        <a:p>
          <a:endParaRPr lang="en-US"/>
        </a:p>
      </dgm:t>
    </dgm:pt>
    <dgm:pt modelId="{B8448B47-122F-42CD-8BDE-8621E7F3B78A}" type="sibTrans" cxnId="{D36F62EF-18DE-478A-AAD2-DB9C757C1845}">
      <dgm:prSet/>
      <dgm:spPr/>
      <dgm:t>
        <a:bodyPr/>
        <a:lstStyle/>
        <a:p>
          <a:endParaRPr lang="en-US"/>
        </a:p>
      </dgm:t>
    </dgm:pt>
    <dgm:pt modelId="{4508D529-9A3D-41C7-A809-31B05007D457}">
      <dgm:prSet/>
      <dgm:spPr>
        <a:solidFill>
          <a:schemeClr val="accent1">
            <a:lumMod val="50000"/>
          </a:schemeClr>
        </a:solidFill>
      </dgm:spPr>
      <dgm:t>
        <a:bodyPr/>
        <a:lstStyle/>
        <a:p>
          <a:r>
            <a:rPr lang="en-US" dirty="0">
              <a:solidFill>
                <a:schemeClr val="tx1">
                  <a:lumMod val="85000"/>
                </a:schemeClr>
              </a:solidFill>
            </a:rPr>
            <a:t>Relatives/carers further frustrated by their inability to play a role in the collaborative relationship between students and the disability services coordinators responsible for securing support.</a:t>
          </a:r>
        </a:p>
      </dgm:t>
    </dgm:pt>
    <dgm:pt modelId="{AE04FBE3-E658-479F-9652-9CCE8C3E4B61}" type="parTrans" cxnId="{F25FA315-6A33-406C-B1A2-9FEC639C62C9}">
      <dgm:prSet/>
      <dgm:spPr/>
      <dgm:t>
        <a:bodyPr/>
        <a:lstStyle/>
        <a:p>
          <a:endParaRPr lang="en-US"/>
        </a:p>
      </dgm:t>
    </dgm:pt>
    <dgm:pt modelId="{A1EE8017-48A0-4E5C-975F-6B00B9B84F4F}" type="sibTrans" cxnId="{F25FA315-6A33-406C-B1A2-9FEC639C62C9}">
      <dgm:prSet/>
      <dgm:spPr/>
      <dgm:t>
        <a:bodyPr/>
        <a:lstStyle/>
        <a:p>
          <a:endParaRPr lang="en-US"/>
        </a:p>
      </dgm:t>
    </dgm:pt>
    <dgm:pt modelId="{EE6ADF74-AD73-463C-9F16-DF8675D2BD13}" type="pres">
      <dgm:prSet presAssocID="{6A2B9C4C-1B43-49DC-AAA5-CE77986A7016}" presName="Name0" presStyleCnt="0">
        <dgm:presLayoutVars>
          <dgm:dir/>
          <dgm:animLvl val="lvl"/>
          <dgm:resizeHandles val="exact"/>
        </dgm:presLayoutVars>
      </dgm:prSet>
      <dgm:spPr/>
      <dgm:t>
        <a:bodyPr/>
        <a:lstStyle/>
        <a:p>
          <a:endParaRPr lang="en-GB"/>
        </a:p>
      </dgm:t>
    </dgm:pt>
    <dgm:pt modelId="{8CF6B0A4-7C73-4C01-8927-0D3C1B2182CC}" type="pres">
      <dgm:prSet presAssocID="{4508D529-9A3D-41C7-A809-31B05007D457}" presName="boxAndChildren" presStyleCnt="0"/>
      <dgm:spPr/>
    </dgm:pt>
    <dgm:pt modelId="{E71CF26A-7566-4056-AB30-023E027D361D}" type="pres">
      <dgm:prSet presAssocID="{4508D529-9A3D-41C7-A809-31B05007D457}" presName="parentTextBox" presStyleLbl="node1" presStyleIdx="0" presStyleCnt="2"/>
      <dgm:spPr/>
      <dgm:t>
        <a:bodyPr/>
        <a:lstStyle/>
        <a:p>
          <a:endParaRPr lang="en-GB"/>
        </a:p>
      </dgm:t>
    </dgm:pt>
    <dgm:pt modelId="{D0815614-A732-48D8-B51E-6F0EEBDEABD4}" type="pres">
      <dgm:prSet presAssocID="{B8448B47-122F-42CD-8BDE-8621E7F3B78A}" presName="sp" presStyleCnt="0"/>
      <dgm:spPr/>
    </dgm:pt>
    <dgm:pt modelId="{97CAB24A-9757-4D24-9688-48FFCE942F93}" type="pres">
      <dgm:prSet presAssocID="{E1D16DD5-1378-4151-BFCA-B8C5200C04F8}" presName="arrowAndChildren" presStyleCnt="0"/>
      <dgm:spPr/>
    </dgm:pt>
    <dgm:pt modelId="{2C60F5CB-47C2-4CCE-988F-9C87D5C3683A}" type="pres">
      <dgm:prSet presAssocID="{E1D16DD5-1378-4151-BFCA-B8C5200C04F8}" presName="parentTextArrow" presStyleLbl="node1" presStyleIdx="1" presStyleCnt="2"/>
      <dgm:spPr/>
      <dgm:t>
        <a:bodyPr/>
        <a:lstStyle/>
        <a:p>
          <a:endParaRPr lang="en-GB"/>
        </a:p>
      </dgm:t>
    </dgm:pt>
  </dgm:ptLst>
  <dgm:cxnLst>
    <dgm:cxn modelId="{42D4362B-D739-44FD-BE58-0A850CC5F349}" type="presOf" srcId="{4508D529-9A3D-41C7-A809-31B05007D457}" destId="{E71CF26A-7566-4056-AB30-023E027D361D}" srcOrd="0" destOrd="0" presId="urn:microsoft.com/office/officeart/2005/8/layout/process4"/>
    <dgm:cxn modelId="{D36F62EF-18DE-478A-AAD2-DB9C757C1845}" srcId="{6A2B9C4C-1B43-49DC-AAA5-CE77986A7016}" destId="{E1D16DD5-1378-4151-BFCA-B8C5200C04F8}" srcOrd="0" destOrd="0" parTransId="{8CA86AF0-0F0B-4A66-9EC8-0AEDF838DEFE}" sibTransId="{B8448B47-122F-42CD-8BDE-8621E7F3B78A}"/>
    <dgm:cxn modelId="{0D0D6BF4-9DBB-4D20-B77F-39B292465F40}" type="presOf" srcId="{6A2B9C4C-1B43-49DC-AAA5-CE77986A7016}" destId="{EE6ADF74-AD73-463C-9F16-DF8675D2BD13}" srcOrd="0" destOrd="0" presId="urn:microsoft.com/office/officeart/2005/8/layout/process4"/>
    <dgm:cxn modelId="{CCCC4CA0-AC3E-46A3-A650-D68233F1D3B5}" type="presOf" srcId="{E1D16DD5-1378-4151-BFCA-B8C5200C04F8}" destId="{2C60F5CB-47C2-4CCE-988F-9C87D5C3683A}" srcOrd="0" destOrd="0" presId="urn:microsoft.com/office/officeart/2005/8/layout/process4"/>
    <dgm:cxn modelId="{F25FA315-6A33-406C-B1A2-9FEC639C62C9}" srcId="{6A2B9C4C-1B43-49DC-AAA5-CE77986A7016}" destId="{4508D529-9A3D-41C7-A809-31B05007D457}" srcOrd="1" destOrd="0" parTransId="{AE04FBE3-E658-479F-9652-9CCE8C3E4B61}" sibTransId="{A1EE8017-48A0-4E5C-975F-6B00B9B84F4F}"/>
    <dgm:cxn modelId="{7848B22A-1A6D-44F9-8B9F-1FBEF62AD9D0}" type="presParOf" srcId="{EE6ADF74-AD73-463C-9F16-DF8675D2BD13}" destId="{8CF6B0A4-7C73-4C01-8927-0D3C1B2182CC}" srcOrd="0" destOrd="0" presId="urn:microsoft.com/office/officeart/2005/8/layout/process4"/>
    <dgm:cxn modelId="{812E40BA-1002-49AB-8E1C-4560FA6C8F2A}" type="presParOf" srcId="{8CF6B0A4-7C73-4C01-8927-0D3C1B2182CC}" destId="{E71CF26A-7566-4056-AB30-023E027D361D}" srcOrd="0" destOrd="0" presId="urn:microsoft.com/office/officeart/2005/8/layout/process4"/>
    <dgm:cxn modelId="{7E8807F6-9691-470D-8D98-E220A6CC4037}" type="presParOf" srcId="{EE6ADF74-AD73-463C-9F16-DF8675D2BD13}" destId="{D0815614-A732-48D8-B51E-6F0EEBDEABD4}" srcOrd="1" destOrd="0" presId="urn:microsoft.com/office/officeart/2005/8/layout/process4"/>
    <dgm:cxn modelId="{512E829C-D2FC-4BE4-80F9-5B965B9D673D}" type="presParOf" srcId="{EE6ADF74-AD73-463C-9F16-DF8675D2BD13}" destId="{97CAB24A-9757-4D24-9688-48FFCE942F93}" srcOrd="2" destOrd="0" presId="urn:microsoft.com/office/officeart/2005/8/layout/process4"/>
    <dgm:cxn modelId="{F45F5699-E40D-440A-9BB1-9C6983DF657C}" type="presParOf" srcId="{97CAB24A-9757-4D24-9688-48FFCE942F93}" destId="{2C60F5CB-47C2-4CCE-988F-9C87D5C3683A}"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4077CD8-DB1D-4F07-BA8D-F1979A4D98BA}" type="doc">
      <dgm:prSet loTypeId="urn:microsoft.com/office/officeart/2005/8/layout/process5" loCatId="process" qsTypeId="urn:microsoft.com/office/officeart/2005/8/quickstyle/simple2" qsCatId="simple" csTypeId="urn:microsoft.com/office/officeart/2005/8/colors/colorful5" csCatId="colorful" phldr="1"/>
      <dgm:spPr/>
      <dgm:t>
        <a:bodyPr/>
        <a:lstStyle/>
        <a:p>
          <a:endParaRPr lang="en-US"/>
        </a:p>
      </dgm:t>
    </dgm:pt>
    <dgm:pt modelId="{4E3E849B-BDFB-48E8-84EA-02EA7BDFE264}">
      <dgm:prSet/>
      <dgm:spPr/>
      <dgm:t>
        <a:bodyPr/>
        <a:lstStyle/>
        <a:p>
          <a:r>
            <a:rPr lang="en-GB" dirty="0">
              <a:solidFill>
                <a:schemeClr val="bg1">
                  <a:lumMod val="75000"/>
                  <a:lumOff val="25000"/>
                </a:schemeClr>
              </a:solidFill>
            </a:rPr>
            <a:t>If HEI did not respond followed up with freedom of information request.</a:t>
          </a:r>
          <a:endParaRPr lang="en-US" dirty="0">
            <a:solidFill>
              <a:schemeClr val="bg1">
                <a:lumMod val="75000"/>
                <a:lumOff val="25000"/>
              </a:schemeClr>
            </a:solidFill>
          </a:endParaRPr>
        </a:p>
      </dgm:t>
    </dgm:pt>
    <dgm:pt modelId="{77C7730E-B458-4529-9643-7BEA66C04AA4}" type="parTrans" cxnId="{86303F72-ACE7-4070-96CE-4F36CD92D8F1}">
      <dgm:prSet/>
      <dgm:spPr/>
      <dgm:t>
        <a:bodyPr/>
        <a:lstStyle/>
        <a:p>
          <a:endParaRPr lang="en-US"/>
        </a:p>
      </dgm:t>
    </dgm:pt>
    <dgm:pt modelId="{7D418F8E-B8C3-4EC3-A181-9EFAA5691924}" type="sibTrans" cxnId="{86303F72-ACE7-4070-96CE-4F36CD92D8F1}">
      <dgm:prSet/>
      <dgm:spPr/>
      <dgm:t>
        <a:bodyPr/>
        <a:lstStyle/>
        <a:p>
          <a:endParaRPr lang="en-US"/>
        </a:p>
      </dgm:t>
    </dgm:pt>
    <dgm:pt modelId="{720BFBC4-A94D-4C20-B836-3BD7803001E6}">
      <dgm:prSet/>
      <dgm:spPr/>
      <dgm:t>
        <a:bodyPr/>
        <a:lstStyle/>
        <a:p>
          <a:r>
            <a:rPr lang="en-GB" dirty="0">
              <a:solidFill>
                <a:schemeClr val="bg1">
                  <a:lumMod val="75000"/>
                  <a:lumOff val="25000"/>
                </a:schemeClr>
              </a:solidFill>
            </a:rPr>
            <a:t>99 universities responded out of 160, 60% of UK universities</a:t>
          </a:r>
          <a:endParaRPr lang="en-US" dirty="0">
            <a:solidFill>
              <a:schemeClr val="bg1">
                <a:lumMod val="75000"/>
                <a:lumOff val="25000"/>
              </a:schemeClr>
            </a:solidFill>
          </a:endParaRPr>
        </a:p>
      </dgm:t>
    </dgm:pt>
    <dgm:pt modelId="{50EA1993-8719-4E77-82EE-B01ED6B96872}" type="parTrans" cxnId="{0E51FB50-6193-4BF7-B422-5513715B816F}">
      <dgm:prSet/>
      <dgm:spPr/>
      <dgm:t>
        <a:bodyPr/>
        <a:lstStyle/>
        <a:p>
          <a:endParaRPr lang="en-US"/>
        </a:p>
      </dgm:t>
    </dgm:pt>
    <dgm:pt modelId="{D8D7012F-E72B-4EA0-8B8A-E7458F7F87C0}" type="sibTrans" cxnId="{0E51FB50-6193-4BF7-B422-5513715B816F}">
      <dgm:prSet/>
      <dgm:spPr/>
      <dgm:t>
        <a:bodyPr/>
        <a:lstStyle/>
        <a:p>
          <a:endParaRPr lang="en-US"/>
        </a:p>
      </dgm:t>
    </dgm:pt>
    <dgm:pt modelId="{0D0EF2A6-AC00-48AD-B258-45FF226B41F1}">
      <dgm:prSet/>
      <dgm:spPr/>
      <dgm:t>
        <a:bodyPr/>
        <a:lstStyle/>
        <a:p>
          <a:r>
            <a:rPr lang="en-GB" dirty="0">
              <a:solidFill>
                <a:schemeClr val="bg1">
                  <a:lumMod val="75000"/>
                  <a:lumOff val="25000"/>
                </a:schemeClr>
              </a:solidFill>
            </a:rPr>
            <a:t>Online questionnaire survey of all UK universities (except those with foreign ownership).</a:t>
          </a:r>
          <a:endParaRPr lang="en-US" dirty="0">
            <a:solidFill>
              <a:schemeClr val="bg1">
                <a:lumMod val="75000"/>
                <a:lumOff val="25000"/>
              </a:schemeClr>
            </a:solidFill>
          </a:endParaRPr>
        </a:p>
      </dgm:t>
    </dgm:pt>
    <dgm:pt modelId="{211B5D7B-DA5C-487B-A586-516E891107FF}" type="parTrans" cxnId="{CAD50790-6411-4697-A40C-56F7CD0B6617}">
      <dgm:prSet/>
      <dgm:spPr/>
      <dgm:t>
        <a:bodyPr/>
        <a:lstStyle/>
        <a:p>
          <a:endParaRPr lang="en-GB"/>
        </a:p>
      </dgm:t>
    </dgm:pt>
    <dgm:pt modelId="{60C43EB5-A352-449C-8613-3C7F512810CF}" type="sibTrans" cxnId="{CAD50790-6411-4697-A40C-56F7CD0B6617}">
      <dgm:prSet/>
      <dgm:spPr/>
      <dgm:t>
        <a:bodyPr/>
        <a:lstStyle/>
        <a:p>
          <a:endParaRPr lang="en-GB"/>
        </a:p>
      </dgm:t>
    </dgm:pt>
    <dgm:pt modelId="{D73A971F-61C7-4ED0-928B-C848DE4F614A}">
      <dgm:prSet/>
      <dgm:spPr/>
      <dgm:t>
        <a:bodyPr/>
        <a:lstStyle/>
        <a:p>
          <a:r>
            <a:rPr lang="en-GB" dirty="0">
              <a:solidFill>
                <a:schemeClr val="bg1">
                  <a:lumMod val="75000"/>
                  <a:lumOff val="25000"/>
                </a:schemeClr>
              </a:solidFill>
            </a:rPr>
            <a:t>Questionnaire sought to find out current level of support for  students with autism in HE</a:t>
          </a:r>
          <a:r>
            <a:rPr lang="en-GB" dirty="0"/>
            <a:t>.</a:t>
          </a:r>
          <a:endParaRPr lang="en-US" dirty="0"/>
        </a:p>
      </dgm:t>
    </dgm:pt>
    <dgm:pt modelId="{A050FCA7-16F9-47BB-88DB-1D88CC6146D6}" type="parTrans" cxnId="{F64F9B41-AC52-4A54-B725-FD650B9BD3DA}">
      <dgm:prSet/>
      <dgm:spPr/>
      <dgm:t>
        <a:bodyPr/>
        <a:lstStyle/>
        <a:p>
          <a:endParaRPr lang="en-GB"/>
        </a:p>
      </dgm:t>
    </dgm:pt>
    <dgm:pt modelId="{0A189904-CA61-4E73-B48B-CF5E1DED934C}" type="sibTrans" cxnId="{F64F9B41-AC52-4A54-B725-FD650B9BD3DA}">
      <dgm:prSet/>
      <dgm:spPr/>
      <dgm:t>
        <a:bodyPr/>
        <a:lstStyle/>
        <a:p>
          <a:endParaRPr lang="en-GB"/>
        </a:p>
      </dgm:t>
    </dgm:pt>
    <dgm:pt modelId="{DD8D68CB-A2DA-495A-962B-1AF1DC7F66A1}" type="pres">
      <dgm:prSet presAssocID="{14077CD8-DB1D-4F07-BA8D-F1979A4D98BA}" presName="diagram" presStyleCnt="0">
        <dgm:presLayoutVars>
          <dgm:dir/>
          <dgm:resizeHandles val="exact"/>
        </dgm:presLayoutVars>
      </dgm:prSet>
      <dgm:spPr/>
      <dgm:t>
        <a:bodyPr/>
        <a:lstStyle/>
        <a:p>
          <a:endParaRPr lang="en-GB"/>
        </a:p>
      </dgm:t>
    </dgm:pt>
    <dgm:pt modelId="{CE22A062-2063-491C-9E0E-B2EA0DF42154}" type="pres">
      <dgm:prSet presAssocID="{0D0EF2A6-AC00-48AD-B258-45FF226B41F1}" presName="node" presStyleLbl="node1" presStyleIdx="0" presStyleCnt="4">
        <dgm:presLayoutVars>
          <dgm:bulletEnabled val="1"/>
        </dgm:presLayoutVars>
      </dgm:prSet>
      <dgm:spPr/>
      <dgm:t>
        <a:bodyPr/>
        <a:lstStyle/>
        <a:p>
          <a:endParaRPr lang="en-GB"/>
        </a:p>
      </dgm:t>
    </dgm:pt>
    <dgm:pt modelId="{9D083D51-F7B5-4D09-95D1-0A88EF7DC5C6}" type="pres">
      <dgm:prSet presAssocID="{60C43EB5-A352-449C-8613-3C7F512810CF}" presName="sibTrans" presStyleLbl="sibTrans2D1" presStyleIdx="0" presStyleCnt="3"/>
      <dgm:spPr/>
      <dgm:t>
        <a:bodyPr/>
        <a:lstStyle/>
        <a:p>
          <a:endParaRPr lang="en-GB"/>
        </a:p>
      </dgm:t>
    </dgm:pt>
    <dgm:pt modelId="{D5B6B5E4-3F56-4E02-8BC7-2F1370C8F195}" type="pres">
      <dgm:prSet presAssocID="{60C43EB5-A352-449C-8613-3C7F512810CF}" presName="connectorText" presStyleLbl="sibTrans2D1" presStyleIdx="0" presStyleCnt="3"/>
      <dgm:spPr/>
      <dgm:t>
        <a:bodyPr/>
        <a:lstStyle/>
        <a:p>
          <a:endParaRPr lang="en-GB"/>
        </a:p>
      </dgm:t>
    </dgm:pt>
    <dgm:pt modelId="{A85B754B-EE2A-40A6-B170-98B0177FBBE8}" type="pres">
      <dgm:prSet presAssocID="{D73A971F-61C7-4ED0-928B-C848DE4F614A}" presName="node" presStyleLbl="node1" presStyleIdx="1" presStyleCnt="4">
        <dgm:presLayoutVars>
          <dgm:bulletEnabled val="1"/>
        </dgm:presLayoutVars>
      </dgm:prSet>
      <dgm:spPr/>
      <dgm:t>
        <a:bodyPr/>
        <a:lstStyle/>
        <a:p>
          <a:endParaRPr lang="en-GB"/>
        </a:p>
      </dgm:t>
    </dgm:pt>
    <dgm:pt modelId="{6301D9FB-BC8A-4138-A070-AC4712DAA420}" type="pres">
      <dgm:prSet presAssocID="{0A189904-CA61-4E73-B48B-CF5E1DED934C}" presName="sibTrans" presStyleLbl="sibTrans2D1" presStyleIdx="1" presStyleCnt="3"/>
      <dgm:spPr/>
      <dgm:t>
        <a:bodyPr/>
        <a:lstStyle/>
        <a:p>
          <a:endParaRPr lang="en-GB"/>
        </a:p>
      </dgm:t>
    </dgm:pt>
    <dgm:pt modelId="{CE269774-D0BF-4838-A17E-F76BA1C5D50C}" type="pres">
      <dgm:prSet presAssocID="{0A189904-CA61-4E73-B48B-CF5E1DED934C}" presName="connectorText" presStyleLbl="sibTrans2D1" presStyleIdx="1" presStyleCnt="3"/>
      <dgm:spPr/>
      <dgm:t>
        <a:bodyPr/>
        <a:lstStyle/>
        <a:p>
          <a:endParaRPr lang="en-GB"/>
        </a:p>
      </dgm:t>
    </dgm:pt>
    <dgm:pt modelId="{959406F3-EFAA-4AEC-AD41-4F5AA51A8A57}" type="pres">
      <dgm:prSet presAssocID="{4E3E849B-BDFB-48E8-84EA-02EA7BDFE264}" presName="node" presStyleLbl="node1" presStyleIdx="2" presStyleCnt="4">
        <dgm:presLayoutVars>
          <dgm:bulletEnabled val="1"/>
        </dgm:presLayoutVars>
      </dgm:prSet>
      <dgm:spPr/>
      <dgm:t>
        <a:bodyPr/>
        <a:lstStyle/>
        <a:p>
          <a:endParaRPr lang="en-GB"/>
        </a:p>
      </dgm:t>
    </dgm:pt>
    <dgm:pt modelId="{3907A122-E818-49C4-82E2-F7561D21E411}" type="pres">
      <dgm:prSet presAssocID="{7D418F8E-B8C3-4EC3-A181-9EFAA5691924}" presName="sibTrans" presStyleLbl="sibTrans2D1" presStyleIdx="2" presStyleCnt="3"/>
      <dgm:spPr/>
      <dgm:t>
        <a:bodyPr/>
        <a:lstStyle/>
        <a:p>
          <a:endParaRPr lang="en-GB"/>
        </a:p>
      </dgm:t>
    </dgm:pt>
    <dgm:pt modelId="{052B386B-55D5-4E6F-9FBE-72B6B9F2EDB5}" type="pres">
      <dgm:prSet presAssocID="{7D418F8E-B8C3-4EC3-A181-9EFAA5691924}" presName="connectorText" presStyleLbl="sibTrans2D1" presStyleIdx="2" presStyleCnt="3"/>
      <dgm:spPr/>
      <dgm:t>
        <a:bodyPr/>
        <a:lstStyle/>
        <a:p>
          <a:endParaRPr lang="en-GB"/>
        </a:p>
      </dgm:t>
    </dgm:pt>
    <dgm:pt modelId="{29DC1DD0-6DDB-400A-88C0-B5C587961417}" type="pres">
      <dgm:prSet presAssocID="{720BFBC4-A94D-4C20-B836-3BD7803001E6}" presName="node" presStyleLbl="node1" presStyleIdx="3" presStyleCnt="4">
        <dgm:presLayoutVars>
          <dgm:bulletEnabled val="1"/>
        </dgm:presLayoutVars>
      </dgm:prSet>
      <dgm:spPr/>
      <dgm:t>
        <a:bodyPr/>
        <a:lstStyle/>
        <a:p>
          <a:endParaRPr lang="en-GB"/>
        </a:p>
      </dgm:t>
    </dgm:pt>
  </dgm:ptLst>
  <dgm:cxnLst>
    <dgm:cxn modelId="{7BD2A706-8636-4A0E-89E7-DE72AF6631C3}" type="presOf" srcId="{0A189904-CA61-4E73-B48B-CF5E1DED934C}" destId="{CE269774-D0BF-4838-A17E-F76BA1C5D50C}" srcOrd="1" destOrd="0" presId="urn:microsoft.com/office/officeart/2005/8/layout/process5"/>
    <dgm:cxn modelId="{980083E9-C71E-4B98-A571-728891C5B7A1}" type="presOf" srcId="{7D418F8E-B8C3-4EC3-A181-9EFAA5691924}" destId="{3907A122-E818-49C4-82E2-F7561D21E411}" srcOrd="0" destOrd="0" presId="urn:microsoft.com/office/officeart/2005/8/layout/process5"/>
    <dgm:cxn modelId="{338F18BB-FED3-421D-92F6-E9247F4C9D40}" type="presOf" srcId="{0D0EF2A6-AC00-48AD-B258-45FF226B41F1}" destId="{CE22A062-2063-491C-9E0E-B2EA0DF42154}" srcOrd="0" destOrd="0" presId="urn:microsoft.com/office/officeart/2005/8/layout/process5"/>
    <dgm:cxn modelId="{0E51FB50-6193-4BF7-B422-5513715B816F}" srcId="{14077CD8-DB1D-4F07-BA8D-F1979A4D98BA}" destId="{720BFBC4-A94D-4C20-B836-3BD7803001E6}" srcOrd="3" destOrd="0" parTransId="{50EA1993-8719-4E77-82EE-B01ED6B96872}" sibTransId="{D8D7012F-E72B-4EA0-8B8A-E7458F7F87C0}"/>
    <dgm:cxn modelId="{CAD50790-6411-4697-A40C-56F7CD0B6617}" srcId="{14077CD8-DB1D-4F07-BA8D-F1979A4D98BA}" destId="{0D0EF2A6-AC00-48AD-B258-45FF226B41F1}" srcOrd="0" destOrd="0" parTransId="{211B5D7B-DA5C-487B-A586-516E891107FF}" sibTransId="{60C43EB5-A352-449C-8613-3C7F512810CF}"/>
    <dgm:cxn modelId="{86303F72-ACE7-4070-96CE-4F36CD92D8F1}" srcId="{14077CD8-DB1D-4F07-BA8D-F1979A4D98BA}" destId="{4E3E849B-BDFB-48E8-84EA-02EA7BDFE264}" srcOrd="2" destOrd="0" parTransId="{77C7730E-B458-4529-9643-7BEA66C04AA4}" sibTransId="{7D418F8E-B8C3-4EC3-A181-9EFAA5691924}"/>
    <dgm:cxn modelId="{939CEAAF-0B62-4D55-8695-D8A66E873DE7}" type="presOf" srcId="{720BFBC4-A94D-4C20-B836-3BD7803001E6}" destId="{29DC1DD0-6DDB-400A-88C0-B5C587961417}" srcOrd="0" destOrd="0" presId="urn:microsoft.com/office/officeart/2005/8/layout/process5"/>
    <dgm:cxn modelId="{881060F6-CA72-474E-B1F9-2C8005D67A20}" type="presOf" srcId="{60C43EB5-A352-449C-8613-3C7F512810CF}" destId="{D5B6B5E4-3F56-4E02-8BC7-2F1370C8F195}" srcOrd="1" destOrd="0" presId="urn:microsoft.com/office/officeart/2005/8/layout/process5"/>
    <dgm:cxn modelId="{8B15B31F-6586-4C1B-BD2B-2EC9912C689E}" type="presOf" srcId="{14077CD8-DB1D-4F07-BA8D-F1979A4D98BA}" destId="{DD8D68CB-A2DA-495A-962B-1AF1DC7F66A1}" srcOrd="0" destOrd="0" presId="urn:microsoft.com/office/officeart/2005/8/layout/process5"/>
    <dgm:cxn modelId="{47606012-B6CF-472D-AEDB-91B384037B62}" type="presOf" srcId="{7D418F8E-B8C3-4EC3-A181-9EFAA5691924}" destId="{052B386B-55D5-4E6F-9FBE-72B6B9F2EDB5}" srcOrd="1" destOrd="0" presId="urn:microsoft.com/office/officeart/2005/8/layout/process5"/>
    <dgm:cxn modelId="{29323D42-E181-46E9-8957-543729554505}" type="presOf" srcId="{0A189904-CA61-4E73-B48B-CF5E1DED934C}" destId="{6301D9FB-BC8A-4138-A070-AC4712DAA420}" srcOrd="0" destOrd="0" presId="urn:microsoft.com/office/officeart/2005/8/layout/process5"/>
    <dgm:cxn modelId="{49B940B2-73A7-4708-BE51-BF0947B18EA2}" type="presOf" srcId="{4E3E849B-BDFB-48E8-84EA-02EA7BDFE264}" destId="{959406F3-EFAA-4AEC-AD41-4F5AA51A8A57}" srcOrd="0" destOrd="0" presId="urn:microsoft.com/office/officeart/2005/8/layout/process5"/>
    <dgm:cxn modelId="{A9228A98-1949-4A3B-90A3-40866225AA86}" type="presOf" srcId="{D73A971F-61C7-4ED0-928B-C848DE4F614A}" destId="{A85B754B-EE2A-40A6-B170-98B0177FBBE8}" srcOrd="0" destOrd="0" presId="urn:microsoft.com/office/officeart/2005/8/layout/process5"/>
    <dgm:cxn modelId="{F64F9B41-AC52-4A54-B725-FD650B9BD3DA}" srcId="{14077CD8-DB1D-4F07-BA8D-F1979A4D98BA}" destId="{D73A971F-61C7-4ED0-928B-C848DE4F614A}" srcOrd="1" destOrd="0" parTransId="{A050FCA7-16F9-47BB-88DB-1D88CC6146D6}" sibTransId="{0A189904-CA61-4E73-B48B-CF5E1DED934C}"/>
    <dgm:cxn modelId="{05EA8231-9288-403A-92BB-99ADD63E9892}" type="presOf" srcId="{60C43EB5-A352-449C-8613-3C7F512810CF}" destId="{9D083D51-F7B5-4D09-95D1-0A88EF7DC5C6}" srcOrd="0" destOrd="0" presId="urn:microsoft.com/office/officeart/2005/8/layout/process5"/>
    <dgm:cxn modelId="{D89E6721-FBC5-40EC-BD6F-29732EFE4C14}" type="presParOf" srcId="{DD8D68CB-A2DA-495A-962B-1AF1DC7F66A1}" destId="{CE22A062-2063-491C-9E0E-B2EA0DF42154}" srcOrd="0" destOrd="0" presId="urn:microsoft.com/office/officeart/2005/8/layout/process5"/>
    <dgm:cxn modelId="{84C9734B-6359-425C-9BC2-23E7B65AC675}" type="presParOf" srcId="{DD8D68CB-A2DA-495A-962B-1AF1DC7F66A1}" destId="{9D083D51-F7B5-4D09-95D1-0A88EF7DC5C6}" srcOrd="1" destOrd="0" presId="urn:microsoft.com/office/officeart/2005/8/layout/process5"/>
    <dgm:cxn modelId="{D14912A5-530E-43BD-8B1C-B02D9F2C4EF2}" type="presParOf" srcId="{9D083D51-F7B5-4D09-95D1-0A88EF7DC5C6}" destId="{D5B6B5E4-3F56-4E02-8BC7-2F1370C8F195}" srcOrd="0" destOrd="0" presId="urn:microsoft.com/office/officeart/2005/8/layout/process5"/>
    <dgm:cxn modelId="{6BB62541-AFA0-409D-B5BD-E1C9A94D133B}" type="presParOf" srcId="{DD8D68CB-A2DA-495A-962B-1AF1DC7F66A1}" destId="{A85B754B-EE2A-40A6-B170-98B0177FBBE8}" srcOrd="2" destOrd="0" presId="urn:microsoft.com/office/officeart/2005/8/layout/process5"/>
    <dgm:cxn modelId="{2E57DD46-1B7D-46EF-827B-51D45CBD34C6}" type="presParOf" srcId="{DD8D68CB-A2DA-495A-962B-1AF1DC7F66A1}" destId="{6301D9FB-BC8A-4138-A070-AC4712DAA420}" srcOrd="3" destOrd="0" presId="urn:microsoft.com/office/officeart/2005/8/layout/process5"/>
    <dgm:cxn modelId="{3ED326C4-0A92-43D6-8FFD-354E3D0E3E4E}" type="presParOf" srcId="{6301D9FB-BC8A-4138-A070-AC4712DAA420}" destId="{CE269774-D0BF-4838-A17E-F76BA1C5D50C}" srcOrd="0" destOrd="0" presId="urn:microsoft.com/office/officeart/2005/8/layout/process5"/>
    <dgm:cxn modelId="{CE276F4E-0D0B-4A7A-A2EF-52EAA7322024}" type="presParOf" srcId="{DD8D68CB-A2DA-495A-962B-1AF1DC7F66A1}" destId="{959406F3-EFAA-4AEC-AD41-4F5AA51A8A57}" srcOrd="4" destOrd="0" presId="urn:microsoft.com/office/officeart/2005/8/layout/process5"/>
    <dgm:cxn modelId="{53C34716-E655-4A2D-8E7B-C4433A7CE374}" type="presParOf" srcId="{DD8D68CB-A2DA-495A-962B-1AF1DC7F66A1}" destId="{3907A122-E818-49C4-82E2-F7561D21E411}" srcOrd="5" destOrd="0" presId="urn:microsoft.com/office/officeart/2005/8/layout/process5"/>
    <dgm:cxn modelId="{6AE68A75-127B-4FED-8B83-C192B716A074}" type="presParOf" srcId="{3907A122-E818-49C4-82E2-F7561D21E411}" destId="{052B386B-55D5-4E6F-9FBE-72B6B9F2EDB5}" srcOrd="0" destOrd="0" presId="urn:microsoft.com/office/officeart/2005/8/layout/process5"/>
    <dgm:cxn modelId="{555B0A2B-AA86-46FA-BD70-B99B532A2C61}" type="presParOf" srcId="{DD8D68CB-A2DA-495A-962B-1AF1DC7F66A1}" destId="{29DC1DD0-6DDB-400A-88C0-B5C587961417}"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E50954-37DA-4051-8F75-D89BB9BEF427}" type="doc">
      <dgm:prSet loTypeId="urn:microsoft.com/office/officeart/2005/8/layout/process4" loCatId="process" qsTypeId="urn:microsoft.com/office/officeart/2005/8/quickstyle/simple4" qsCatId="simple" csTypeId="urn:microsoft.com/office/officeart/2005/8/colors/colorful1" csCatId="colorful" phldr="1"/>
      <dgm:spPr/>
      <dgm:t>
        <a:bodyPr/>
        <a:lstStyle/>
        <a:p>
          <a:endParaRPr lang="en-US"/>
        </a:p>
      </dgm:t>
    </dgm:pt>
    <dgm:pt modelId="{43D33FF7-E8FD-423A-AE6B-85B64C9DA2A2}">
      <dgm:prSet custT="1"/>
      <dgm:spPr>
        <a:solidFill>
          <a:schemeClr val="accent5">
            <a:lumMod val="75000"/>
          </a:schemeClr>
        </a:solidFill>
      </dgm:spPr>
      <dgm:t>
        <a:bodyPr/>
        <a:lstStyle/>
        <a:p>
          <a:pPr algn="l"/>
          <a:r>
            <a:rPr lang="en-GB" sz="2400" dirty="0">
              <a:solidFill>
                <a:schemeClr val="bg1">
                  <a:lumMod val="85000"/>
                  <a:lumOff val="15000"/>
                </a:schemeClr>
              </a:solidFill>
            </a:rPr>
            <a:t>Of 88 universities who responded, 4,668 students declared a diagnosis of autism in academic year 2014-15, 53% increase over the five years of interest of the study. </a:t>
          </a:r>
          <a:endParaRPr lang="en-US" sz="2400" dirty="0">
            <a:solidFill>
              <a:schemeClr val="bg1">
                <a:lumMod val="85000"/>
                <a:lumOff val="15000"/>
              </a:schemeClr>
            </a:solidFill>
          </a:endParaRPr>
        </a:p>
      </dgm:t>
    </dgm:pt>
    <dgm:pt modelId="{821C53DD-E89A-498E-BC21-2FDD270B3884}" type="parTrans" cxnId="{3B9E3F2F-F0CB-401B-80F5-B85A4AD9FECB}">
      <dgm:prSet/>
      <dgm:spPr/>
      <dgm:t>
        <a:bodyPr/>
        <a:lstStyle/>
        <a:p>
          <a:endParaRPr lang="en-US"/>
        </a:p>
      </dgm:t>
    </dgm:pt>
    <dgm:pt modelId="{BD4F8DA4-4282-45C0-915C-3DE4566781DB}" type="sibTrans" cxnId="{3B9E3F2F-F0CB-401B-80F5-B85A4AD9FECB}">
      <dgm:prSet/>
      <dgm:spPr/>
      <dgm:t>
        <a:bodyPr/>
        <a:lstStyle/>
        <a:p>
          <a:endParaRPr lang="en-US"/>
        </a:p>
      </dgm:t>
    </dgm:pt>
    <dgm:pt modelId="{4E08C1AE-86BA-4514-8CBB-66546B7CFAC0}">
      <dgm:prSet custT="1"/>
      <dgm:spPr>
        <a:solidFill>
          <a:schemeClr val="accent3">
            <a:lumMod val="60000"/>
            <a:lumOff val="40000"/>
          </a:schemeClr>
        </a:solidFill>
      </dgm:spPr>
      <dgm:t>
        <a:bodyPr/>
        <a:lstStyle/>
        <a:p>
          <a:pPr algn="l"/>
          <a:r>
            <a:rPr lang="en-GB" sz="2400" dirty="0">
              <a:solidFill>
                <a:schemeClr val="bg1">
                  <a:lumMod val="85000"/>
                  <a:lumOff val="15000"/>
                </a:schemeClr>
              </a:solidFill>
            </a:rPr>
            <a:t>Autism expert: 98 HEIs responded. 40% had no specialist, 28% had one specialist and 31 had more than one. Most employed on a full-time basis. Variety of levels of qualification. </a:t>
          </a:r>
          <a:endParaRPr lang="en-US" sz="2400" dirty="0">
            <a:solidFill>
              <a:schemeClr val="bg1">
                <a:lumMod val="85000"/>
                <a:lumOff val="15000"/>
              </a:schemeClr>
            </a:solidFill>
          </a:endParaRPr>
        </a:p>
      </dgm:t>
    </dgm:pt>
    <dgm:pt modelId="{E5041126-4D39-45C8-AA7A-2CA3C50F9ECD}" type="parTrans" cxnId="{B2C44992-AE03-4930-BF44-CDAD3B183D5B}">
      <dgm:prSet/>
      <dgm:spPr/>
      <dgm:t>
        <a:bodyPr/>
        <a:lstStyle/>
        <a:p>
          <a:endParaRPr lang="en-US"/>
        </a:p>
      </dgm:t>
    </dgm:pt>
    <dgm:pt modelId="{D257B7B5-8BB9-43DB-8A25-573FB3FD9DCD}" type="sibTrans" cxnId="{B2C44992-AE03-4930-BF44-CDAD3B183D5B}">
      <dgm:prSet/>
      <dgm:spPr/>
      <dgm:t>
        <a:bodyPr/>
        <a:lstStyle/>
        <a:p>
          <a:endParaRPr lang="en-US"/>
        </a:p>
      </dgm:t>
    </dgm:pt>
    <dgm:pt modelId="{924BD32E-7E23-4929-AEA1-4C854F9ED82D}">
      <dgm:prSet custT="1"/>
      <dgm:spPr>
        <a:solidFill>
          <a:schemeClr val="accent6">
            <a:lumMod val="60000"/>
            <a:lumOff val="40000"/>
          </a:schemeClr>
        </a:solidFill>
      </dgm:spPr>
      <dgm:t>
        <a:bodyPr/>
        <a:lstStyle/>
        <a:p>
          <a:pPr algn="l"/>
          <a:r>
            <a:rPr lang="en-GB" sz="2400" dirty="0">
              <a:solidFill>
                <a:schemeClr val="bg1">
                  <a:lumMod val="85000"/>
                  <a:lumOff val="15000"/>
                </a:schemeClr>
              </a:solidFill>
            </a:rPr>
            <a:t>None of the universities had a specific policy relating to autism</a:t>
          </a:r>
          <a:r>
            <a:rPr lang="en-GB" sz="2100" dirty="0">
              <a:solidFill>
                <a:schemeClr val="bg1">
                  <a:lumMod val="85000"/>
                  <a:lumOff val="15000"/>
                </a:schemeClr>
              </a:solidFill>
            </a:rPr>
            <a:t>.</a:t>
          </a:r>
          <a:endParaRPr lang="en-US" sz="2100" dirty="0">
            <a:solidFill>
              <a:schemeClr val="bg1">
                <a:lumMod val="85000"/>
                <a:lumOff val="15000"/>
              </a:schemeClr>
            </a:solidFill>
          </a:endParaRPr>
        </a:p>
      </dgm:t>
    </dgm:pt>
    <dgm:pt modelId="{F55ED823-D650-437C-A58E-17CF5919765B}" type="parTrans" cxnId="{4F9171C1-1691-43E4-A52B-0BE227B65916}">
      <dgm:prSet/>
      <dgm:spPr/>
      <dgm:t>
        <a:bodyPr/>
        <a:lstStyle/>
        <a:p>
          <a:endParaRPr lang="en-US"/>
        </a:p>
      </dgm:t>
    </dgm:pt>
    <dgm:pt modelId="{CD896F6C-9C4E-4C51-885E-CC82E64AF520}" type="sibTrans" cxnId="{4F9171C1-1691-43E4-A52B-0BE227B65916}">
      <dgm:prSet/>
      <dgm:spPr/>
      <dgm:t>
        <a:bodyPr/>
        <a:lstStyle/>
        <a:p>
          <a:endParaRPr lang="en-US"/>
        </a:p>
      </dgm:t>
    </dgm:pt>
    <dgm:pt modelId="{13ABE453-37D3-4507-B8CF-839B49E67FFE}">
      <dgm:prSet custT="1"/>
      <dgm:spPr>
        <a:solidFill>
          <a:schemeClr val="tx2">
            <a:lumMod val="75000"/>
          </a:schemeClr>
        </a:solidFill>
      </dgm:spPr>
      <dgm:t>
        <a:bodyPr/>
        <a:lstStyle/>
        <a:p>
          <a:pPr algn="l"/>
          <a:r>
            <a:rPr lang="en-GB" sz="2400" dirty="0">
              <a:solidFill>
                <a:schemeClr val="bg1">
                  <a:lumMod val="85000"/>
                  <a:lumOff val="15000"/>
                </a:schemeClr>
              </a:solidFill>
            </a:rPr>
            <a:t>Graduation and retention rates of autistic students: only 21 and 29 of the HEIs could give partial figures. Rates of ‘all students’ mostly exceeded that of the autistic students, but not all the time.</a:t>
          </a:r>
          <a:endParaRPr lang="en-US" sz="2400" dirty="0">
            <a:solidFill>
              <a:schemeClr val="bg1">
                <a:lumMod val="85000"/>
                <a:lumOff val="15000"/>
              </a:schemeClr>
            </a:solidFill>
          </a:endParaRPr>
        </a:p>
      </dgm:t>
    </dgm:pt>
    <dgm:pt modelId="{5BFB5102-8692-433E-8945-044272AD1041}" type="parTrans" cxnId="{DBBFDC43-747F-4F55-BF66-0F3B7E26F8E7}">
      <dgm:prSet/>
      <dgm:spPr/>
      <dgm:t>
        <a:bodyPr/>
        <a:lstStyle/>
        <a:p>
          <a:endParaRPr lang="en-US"/>
        </a:p>
      </dgm:t>
    </dgm:pt>
    <dgm:pt modelId="{8686AB7B-BF53-40BC-BBE3-3F72F33F97F8}" type="sibTrans" cxnId="{DBBFDC43-747F-4F55-BF66-0F3B7E26F8E7}">
      <dgm:prSet/>
      <dgm:spPr/>
      <dgm:t>
        <a:bodyPr/>
        <a:lstStyle/>
        <a:p>
          <a:endParaRPr lang="en-US"/>
        </a:p>
      </dgm:t>
    </dgm:pt>
    <dgm:pt modelId="{2D111107-0F6D-40F5-A3A5-3510F80FCB24}" type="pres">
      <dgm:prSet presAssocID="{CBE50954-37DA-4051-8F75-D89BB9BEF427}" presName="Name0" presStyleCnt="0">
        <dgm:presLayoutVars>
          <dgm:dir/>
          <dgm:animLvl val="lvl"/>
          <dgm:resizeHandles val="exact"/>
        </dgm:presLayoutVars>
      </dgm:prSet>
      <dgm:spPr/>
      <dgm:t>
        <a:bodyPr/>
        <a:lstStyle/>
        <a:p>
          <a:endParaRPr lang="en-GB"/>
        </a:p>
      </dgm:t>
    </dgm:pt>
    <dgm:pt modelId="{64C17363-7312-4C28-8842-3BDDDE2A1607}" type="pres">
      <dgm:prSet presAssocID="{13ABE453-37D3-4507-B8CF-839B49E67FFE}" presName="boxAndChildren" presStyleCnt="0"/>
      <dgm:spPr/>
    </dgm:pt>
    <dgm:pt modelId="{9A2F8751-B08F-4A83-9086-A5FF327BCE92}" type="pres">
      <dgm:prSet presAssocID="{13ABE453-37D3-4507-B8CF-839B49E67FFE}" presName="parentTextBox" presStyleLbl="node1" presStyleIdx="0" presStyleCnt="4"/>
      <dgm:spPr/>
      <dgm:t>
        <a:bodyPr/>
        <a:lstStyle/>
        <a:p>
          <a:endParaRPr lang="en-GB"/>
        </a:p>
      </dgm:t>
    </dgm:pt>
    <dgm:pt modelId="{651D1EBB-311B-467F-B5C0-D971BF09B0A7}" type="pres">
      <dgm:prSet presAssocID="{CD896F6C-9C4E-4C51-885E-CC82E64AF520}" presName="sp" presStyleCnt="0"/>
      <dgm:spPr/>
    </dgm:pt>
    <dgm:pt modelId="{4BF8F317-BADE-43E4-A37B-4D1B7866A5F0}" type="pres">
      <dgm:prSet presAssocID="{924BD32E-7E23-4929-AEA1-4C854F9ED82D}" presName="arrowAndChildren" presStyleCnt="0"/>
      <dgm:spPr/>
    </dgm:pt>
    <dgm:pt modelId="{F39E45B7-DCDE-407F-B5D1-86F01178BA79}" type="pres">
      <dgm:prSet presAssocID="{924BD32E-7E23-4929-AEA1-4C854F9ED82D}" presName="parentTextArrow" presStyleLbl="node1" presStyleIdx="1" presStyleCnt="4"/>
      <dgm:spPr/>
      <dgm:t>
        <a:bodyPr/>
        <a:lstStyle/>
        <a:p>
          <a:endParaRPr lang="en-GB"/>
        </a:p>
      </dgm:t>
    </dgm:pt>
    <dgm:pt modelId="{CE2E0DE3-585B-445B-84C2-49F00BA60B47}" type="pres">
      <dgm:prSet presAssocID="{D257B7B5-8BB9-43DB-8A25-573FB3FD9DCD}" presName="sp" presStyleCnt="0"/>
      <dgm:spPr/>
    </dgm:pt>
    <dgm:pt modelId="{3157ED69-0D95-41C2-879E-926019517D83}" type="pres">
      <dgm:prSet presAssocID="{4E08C1AE-86BA-4514-8CBB-66546B7CFAC0}" presName="arrowAndChildren" presStyleCnt="0"/>
      <dgm:spPr/>
    </dgm:pt>
    <dgm:pt modelId="{5DB219FF-DEC0-4876-9D1E-7AA52F999D91}" type="pres">
      <dgm:prSet presAssocID="{4E08C1AE-86BA-4514-8CBB-66546B7CFAC0}" presName="parentTextArrow" presStyleLbl="node1" presStyleIdx="2" presStyleCnt="4"/>
      <dgm:spPr/>
      <dgm:t>
        <a:bodyPr/>
        <a:lstStyle/>
        <a:p>
          <a:endParaRPr lang="en-GB"/>
        </a:p>
      </dgm:t>
    </dgm:pt>
    <dgm:pt modelId="{4548C506-E42F-4D39-9021-ED4E44BD0C14}" type="pres">
      <dgm:prSet presAssocID="{BD4F8DA4-4282-45C0-915C-3DE4566781DB}" presName="sp" presStyleCnt="0"/>
      <dgm:spPr/>
    </dgm:pt>
    <dgm:pt modelId="{199C2818-85F2-44E2-94CA-33EE1B117DF1}" type="pres">
      <dgm:prSet presAssocID="{43D33FF7-E8FD-423A-AE6B-85B64C9DA2A2}" presName="arrowAndChildren" presStyleCnt="0"/>
      <dgm:spPr/>
    </dgm:pt>
    <dgm:pt modelId="{FB18FC7A-7EF6-4194-9D2E-1BB6F0FCC64F}" type="pres">
      <dgm:prSet presAssocID="{43D33FF7-E8FD-423A-AE6B-85B64C9DA2A2}" presName="parentTextArrow" presStyleLbl="node1" presStyleIdx="3" presStyleCnt="4"/>
      <dgm:spPr/>
      <dgm:t>
        <a:bodyPr/>
        <a:lstStyle/>
        <a:p>
          <a:endParaRPr lang="en-GB"/>
        </a:p>
      </dgm:t>
    </dgm:pt>
  </dgm:ptLst>
  <dgm:cxnLst>
    <dgm:cxn modelId="{4F9171C1-1691-43E4-A52B-0BE227B65916}" srcId="{CBE50954-37DA-4051-8F75-D89BB9BEF427}" destId="{924BD32E-7E23-4929-AEA1-4C854F9ED82D}" srcOrd="2" destOrd="0" parTransId="{F55ED823-D650-437C-A58E-17CF5919765B}" sibTransId="{CD896F6C-9C4E-4C51-885E-CC82E64AF520}"/>
    <dgm:cxn modelId="{B2C44992-AE03-4930-BF44-CDAD3B183D5B}" srcId="{CBE50954-37DA-4051-8F75-D89BB9BEF427}" destId="{4E08C1AE-86BA-4514-8CBB-66546B7CFAC0}" srcOrd="1" destOrd="0" parTransId="{E5041126-4D39-45C8-AA7A-2CA3C50F9ECD}" sibTransId="{D257B7B5-8BB9-43DB-8A25-573FB3FD9DCD}"/>
    <dgm:cxn modelId="{DBBFDC43-747F-4F55-BF66-0F3B7E26F8E7}" srcId="{CBE50954-37DA-4051-8F75-D89BB9BEF427}" destId="{13ABE453-37D3-4507-B8CF-839B49E67FFE}" srcOrd="3" destOrd="0" parTransId="{5BFB5102-8692-433E-8945-044272AD1041}" sibTransId="{8686AB7B-BF53-40BC-BBE3-3F72F33F97F8}"/>
    <dgm:cxn modelId="{43FCB247-7F9A-42B5-AF83-0661F897C11E}" type="presOf" srcId="{43D33FF7-E8FD-423A-AE6B-85B64C9DA2A2}" destId="{FB18FC7A-7EF6-4194-9D2E-1BB6F0FCC64F}" srcOrd="0" destOrd="0" presId="urn:microsoft.com/office/officeart/2005/8/layout/process4"/>
    <dgm:cxn modelId="{988CF285-0260-402A-A437-7F70F3B3844A}" type="presOf" srcId="{4E08C1AE-86BA-4514-8CBB-66546B7CFAC0}" destId="{5DB219FF-DEC0-4876-9D1E-7AA52F999D91}" srcOrd="0" destOrd="0" presId="urn:microsoft.com/office/officeart/2005/8/layout/process4"/>
    <dgm:cxn modelId="{B695409F-92E0-4ACB-93C5-C45CF2875CE2}" type="presOf" srcId="{13ABE453-37D3-4507-B8CF-839B49E67FFE}" destId="{9A2F8751-B08F-4A83-9086-A5FF327BCE92}" srcOrd="0" destOrd="0" presId="urn:microsoft.com/office/officeart/2005/8/layout/process4"/>
    <dgm:cxn modelId="{3B9E3F2F-F0CB-401B-80F5-B85A4AD9FECB}" srcId="{CBE50954-37DA-4051-8F75-D89BB9BEF427}" destId="{43D33FF7-E8FD-423A-AE6B-85B64C9DA2A2}" srcOrd="0" destOrd="0" parTransId="{821C53DD-E89A-498E-BC21-2FDD270B3884}" sibTransId="{BD4F8DA4-4282-45C0-915C-3DE4566781DB}"/>
    <dgm:cxn modelId="{49A45486-A65E-4431-8993-D9D3354B56E3}" type="presOf" srcId="{924BD32E-7E23-4929-AEA1-4C854F9ED82D}" destId="{F39E45B7-DCDE-407F-B5D1-86F01178BA79}" srcOrd="0" destOrd="0" presId="urn:microsoft.com/office/officeart/2005/8/layout/process4"/>
    <dgm:cxn modelId="{A63CF7CB-5A82-4945-BFD6-4948366E1E9D}" type="presOf" srcId="{CBE50954-37DA-4051-8F75-D89BB9BEF427}" destId="{2D111107-0F6D-40F5-A3A5-3510F80FCB24}" srcOrd="0" destOrd="0" presId="urn:microsoft.com/office/officeart/2005/8/layout/process4"/>
    <dgm:cxn modelId="{1247DBF7-DA78-4EEA-8511-45F2726AB3EC}" type="presParOf" srcId="{2D111107-0F6D-40F5-A3A5-3510F80FCB24}" destId="{64C17363-7312-4C28-8842-3BDDDE2A1607}" srcOrd="0" destOrd="0" presId="urn:microsoft.com/office/officeart/2005/8/layout/process4"/>
    <dgm:cxn modelId="{78DAC1F1-665A-489E-A38C-19D4EF8C5CC7}" type="presParOf" srcId="{64C17363-7312-4C28-8842-3BDDDE2A1607}" destId="{9A2F8751-B08F-4A83-9086-A5FF327BCE92}" srcOrd="0" destOrd="0" presId="urn:microsoft.com/office/officeart/2005/8/layout/process4"/>
    <dgm:cxn modelId="{F9321FCB-0603-497F-B492-764AE91D9C00}" type="presParOf" srcId="{2D111107-0F6D-40F5-A3A5-3510F80FCB24}" destId="{651D1EBB-311B-467F-B5C0-D971BF09B0A7}" srcOrd="1" destOrd="0" presId="urn:microsoft.com/office/officeart/2005/8/layout/process4"/>
    <dgm:cxn modelId="{33C42313-FD08-41A2-8010-C4899FB33E34}" type="presParOf" srcId="{2D111107-0F6D-40F5-A3A5-3510F80FCB24}" destId="{4BF8F317-BADE-43E4-A37B-4D1B7866A5F0}" srcOrd="2" destOrd="0" presId="urn:microsoft.com/office/officeart/2005/8/layout/process4"/>
    <dgm:cxn modelId="{8F89D16E-3059-40D3-A472-B9949D8B8975}" type="presParOf" srcId="{4BF8F317-BADE-43E4-A37B-4D1B7866A5F0}" destId="{F39E45B7-DCDE-407F-B5D1-86F01178BA79}" srcOrd="0" destOrd="0" presId="urn:microsoft.com/office/officeart/2005/8/layout/process4"/>
    <dgm:cxn modelId="{A458DD82-BA36-46AF-BAC5-0A3F2BEF5CEF}" type="presParOf" srcId="{2D111107-0F6D-40F5-A3A5-3510F80FCB24}" destId="{CE2E0DE3-585B-445B-84C2-49F00BA60B47}" srcOrd="3" destOrd="0" presId="urn:microsoft.com/office/officeart/2005/8/layout/process4"/>
    <dgm:cxn modelId="{221E563E-19AD-4C88-93A3-27A1F4B8730D}" type="presParOf" srcId="{2D111107-0F6D-40F5-A3A5-3510F80FCB24}" destId="{3157ED69-0D95-41C2-879E-926019517D83}" srcOrd="4" destOrd="0" presId="urn:microsoft.com/office/officeart/2005/8/layout/process4"/>
    <dgm:cxn modelId="{C452A7D4-6B02-4532-8E91-5D4F687410C8}" type="presParOf" srcId="{3157ED69-0D95-41C2-879E-926019517D83}" destId="{5DB219FF-DEC0-4876-9D1E-7AA52F999D91}" srcOrd="0" destOrd="0" presId="urn:microsoft.com/office/officeart/2005/8/layout/process4"/>
    <dgm:cxn modelId="{A9CAB468-6FEB-4C76-A10F-77E5F5E52D06}" type="presParOf" srcId="{2D111107-0F6D-40F5-A3A5-3510F80FCB24}" destId="{4548C506-E42F-4D39-9021-ED4E44BD0C14}" srcOrd="5" destOrd="0" presId="urn:microsoft.com/office/officeart/2005/8/layout/process4"/>
    <dgm:cxn modelId="{1EB1F5B0-D45F-4E8E-AEAE-686391E0E37C}" type="presParOf" srcId="{2D111107-0F6D-40F5-A3A5-3510F80FCB24}" destId="{199C2818-85F2-44E2-94CA-33EE1B117DF1}" srcOrd="6" destOrd="0" presId="urn:microsoft.com/office/officeart/2005/8/layout/process4"/>
    <dgm:cxn modelId="{FB9EB81C-0C8E-442B-AE64-0CD447EB8AB8}" type="presParOf" srcId="{199C2818-85F2-44E2-94CA-33EE1B117DF1}" destId="{FB18FC7A-7EF6-4194-9D2E-1BB6F0FCC64F}"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00E93B-7DF5-42C0-8AB9-8EDD2976D25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98B7322-CD0A-404C-AEE1-75441719B38F}">
      <dgm:prSet/>
      <dgm:spPr/>
      <dgm:t>
        <a:bodyPr/>
        <a:lstStyle/>
        <a:p>
          <a:r>
            <a:rPr lang="en-GB" b="1" dirty="0">
              <a:solidFill>
                <a:schemeClr val="bg1">
                  <a:lumMod val="85000"/>
                  <a:lumOff val="15000"/>
                </a:schemeClr>
              </a:solidFill>
            </a:rPr>
            <a:t>Attention                 </a:t>
          </a:r>
          <a:r>
            <a:rPr lang="en-GB" dirty="0">
              <a:solidFill>
                <a:schemeClr val="bg1">
                  <a:lumMod val="85000"/>
                  <a:lumOff val="15000"/>
                </a:schemeClr>
              </a:solidFill>
            </a:rPr>
            <a:t>avoid distractions, maintain concentration and stay on task</a:t>
          </a:r>
          <a:endParaRPr lang="en-US" dirty="0">
            <a:solidFill>
              <a:schemeClr val="bg1">
                <a:lumMod val="85000"/>
                <a:lumOff val="15000"/>
              </a:schemeClr>
            </a:solidFill>
          </a:endParaRPr>
        </a:p>
      </dgm:t>
    </dgm:pt>
    <dgm:pt modelId="{B27ADC9F-6FAE-4085-83B2-4DDED7CCCF12}" type="parTrans" cxnId="{1B43169A-7271-4FB5-BAC6-8D0EED8D8335}">
      <dgm:prSet/>
      <dgm:spPr/>
      <dgm:t>
        <a:bodyPr/>
        <a:lstStyle/>
        <a:p>
          <a:endParaRPr lang="en-US"/>
        </a:p>
      </dgm:t>
    </dgm:pt>
    <dgm:pt modelId="{FF6BEAD7-5B62-4230-B05C-83319FFF7FAF}" type="sibTrans" cxnId="{1B43169A-7271-4FB5-BAC6-8D0EED8D8335}">
      <dgm:prSet/>
      <dgm:spPr/>
      <dgm:t>
        <a:bodyPr/>
        <a:lstStyle/>
        <a:p>
          <a:endParaRPr lang="en-US"/>
        </a:p>
      </dgm:t>
    </dgm:pt>
    <dgm:pt modelId="{924C5C4F-8CB2-4793-8B59-D9631FCA0DC7}">
      <dgm:prSet/>
      <dgm:spPr/>
      <dgm:t>
        <a:bodyPr/>
        <a:lstStyle/>
        <a:p>
          <a:r>
            <a:rPr lang="en-GB" b="1" dirty="0">
              <a:solidFill>
                <a:schemeClr val="bg1">
                  <a:lumMod val="85000"/>
                  <a:lumOff val="15000"/>
                </a:schemeClr>
              </a:solidFill>
            </a:rPr>
            <a:t>Inhibitory control </a:t>
          </a:r>
          <a:r>
            <a:rPr lang="en-GB" dirty="0">
              <a:solidFill>
                <a:schemeClr val="bg1">
                  <a:lumMod val="85000"/>
                  <a:lumOff val="15000"/>
                </a:schemeClr>
              </a:solidFill>
            </a:rPr>
            <a:t>ability to control behaviour  or impulses     </a:t>
          </a:r>
          <a:endParaRPr lang="en-US" dirty="0">
            <a:solidFill>
              <a:schemeClr val="bg1">
                <a:lumMod val="85000"/>
                <a:lumOff val="15000"/>
              </a:schemeClr>
            </a:solidFill>
          </a:endParaRPr>
        </a:p>
      </dgm:t>
    </dgm:pt>
    <dgm:pt modelId="{0B3F352A-4A26-452F-ACFF-E8A5AAA1EAA4}" type="parTrans" cxnId="{19ED6AAD-1786-4A8E-94F4-FABC861A4AB2}">
      <dgm:prSet/>
      <dgm:spPr/>
      <dgm:t>
        <a:bodyPr/>
        <a:lstStyle/>
        <a:p>
          <a:endParaRPr lang="en-US"/>
        </a:p>
      </dgm:t>
    </dgm:pt>
    <dgm:pt modelId="{3D80CB2E-701A-49EE-8103-CC85943CFA8A}" type="sibTrans" cxnId="{19ED6AAD-1786-4A8E-94F4-FABC861A4AB2}">
      <dgm:prSet/>
      <dgm:spPr/>
      <dgm:t>
        <a:bodyPr/>
        <a:lstStyle/>
        <a:p>
          <a:endParaRPr lang="en-US"/>
        </a:p>
      </dgm:t>
    </dgm:pt>
    <dgm:pt modelId="{D9D47F65-B1D9-4F10-8DD7-52CC0A818555}">
      <dgm:prSet/>
      <dgm:spPr/>
      <dgm:t>
        <a:bodyPr/>
        <a:lstStyle/>
        <a:p>
          <a:r>
            <a:rPr lang="en-GB" b="1" dirty="0">
              <a:solidFill>
                <a:schemeClr val="bg1">
                  <a:lumMod val="85000"/>
                  <a:lumOff val="15000"/>
                </a:schemeClr>
              </a:solidFill>
            </a:rPr>
            <a:t>Planning                  </a:t>
          </a:r>
          <a:r>
            <a:rPr lang="en-GB" dirty="0">
              <a:solidFill>
                <a:schemeClr val="bg1">
                  <a:lumMod val="85000"/>
                  <a:lumOff val="15000"/>
                </a:schemeClr>
              </a:solidFill>
            </a:rPr>
            <a:t>implement strategies to accomplish tasks</a:t>
          </a:r>
          <a:endParaRPr lang="en-US" dirty="0">
            <a:solidFill>
              <a:schemeClr val="bg1">
                <a:lumMod val="85000"/>
                <a:lumOff val="15000"/>
              </a:schemeClr>
            </a:solidFill>
          </a:endParaRPr>
        </a:p>
      </dgm:t>
    </dgm:pt>
    <dgm:pt modelId="{85286FDF-0E14-4F9B-8FBA-2D0D61723CF0}" type="parTrans" cxnId="{813D6C78-CB06-4953-BD52-A72313788222}">
      <dgm:prSet/>
      <dgm:spPr/>
      <dgm:t>
        <a:bodyPr/>
        <a:lstStyle/>
        <a:p>
          <a:endParaRPr lang="en-US"/>
        </a:p>
      </dgm:t>
    </dgm:pt>
    <dgm:pt modelId="{F7DEE37D-6056-4D16-9B16-8E070EE018D0}" type="sibTrans" cxnId="{813D6C78-CB06-4953-BD52-A72313788222}">
      <dgm:prSet/>
      <dgm:spPr/>
      <dgm:t>
        <a:bodyPr/>
        <a:lstStyle/>
        <a:p>
          <a:endParaRPr lang="en-US"/>
        </a:p>
      </dgm:t>
    </dgm:pt>
    <dgm:pt modelId="{29DE8463-125C-4E64-8D4E-8B2279951AED}">
      <dgm:prSet/>
      <dgm:spPr/>
      <dgm:t>
        <a:bodyPr/>
        <a:lstStyle/>
        <a:p>
          <a:r>
            <a:rPr lang="en-GB" b="1" dirty="0">
              <a:solidFill>
                <a:schemeClr val="bg1">
                  <a:lumMod val="85000"/>
                  <a:lumOff val="15000"/>
                </a:schemeClr>
              </a:solidFill>
            </a:rPr>
            <a:t>Emotion regulation</a:t>
          </a:r>
          <a:endParaRPr lang="en-US" b="1" dirty="0">
            <a:solidFill>
              <a:schemeClr val="bg1">
                <a:lumMod val="85000"/>
                <a:lumOff val="15000"/>
              </a:schemeClr>
            </a:solidFill>
          </a:endParaRPr>
        </a:p>
      </dgm:t>
    </dgm:pt>
    <dgm:pt modelId="{59042C33-6301-4B65-BB8E-8BFE6E5A18FE}" type="parTrans" cxnId="{D94E0A47-AB3E-4650-9AE3-3E4ED0B846F9}">
      <dgm:prSet/>
      <dgm:spPr/>
      <dgm:t>
        <a:bodyPr/>
        <a:lstStyle/>
        <a:p>
          <a:endParaRPr lang="en-US"/>
        </a:p>
      </dgm:t>
    </dgm:pt>
    <dgm:pt modelId="{FBD92420-D8E9-41ED-9375-F7162E32A993}" type="sibTrans" cxnId="{D94E0A47-AB3E-4650-9AE3-3E4ED0B846F9}">
      <dgm:prSet/>
      <dgm:spPr/>
      <dgm:t>
        <a:bodyPr/>
        <a:lstStyle/>
        <a:p>
          <a:endParaRPr lang="en-US"/>
        </a:p>
      </dgm:t>
    </dgm:pt>
    <dgm:pt modelId="{91A10DC3-6320-4A2F-A1DD-6F9065F97DB6}">
      <dgm:prSet/>
      <dgm:spPr/>
      <dgm:t>
        <a:bodyPr/>
        <a:lstStyle/>
        <a:p>
          <a:r>
            <a:rPr lang="en-GB" b="1" dirty="0">
              <a:solidFill>
                <a:schemeClr val="bg1">
                  <a:lumMod val="85000"/>
                  <a:lumOff val="15000"/>
                </a:schemeClr>
              </a:solidFill>
            </a:rPr>
            <a:t>Initiation</a:t>
          </a:r>
          <a:r>
            <a:rPr lang="en-GB" dirty="0">
              <a:solidFill>
                <a:schemeClr val="bg1">
                  <a:lumMod val="85000"/>
                  <a:lumOff val="15000"/>
                </a:schemeClr>
              </a:solidFill>
            </a:rPr>
            <a:t>                  begin tasks or projects without being prompted</a:t>
          </a:r>
          <a:endParaRPr lang="en-US" dirty="0">
            <a:solidFill>
              <a:schemeClr val="bg1">
                <a:lumMod val="85000"/>
                <a:lumOff val="15000"/>
              </a:schemeClr>
            </a:solidFill>
          </a:endParaRPr>
        </a:p>
      </dgm:t>
    </dgm:pt>
    <dgm:pt modelId="{B3FA7C15-C91C-4871-B258-B8698CBFED54}" type="parTrans" cxnId="{D8AB4C67-29D7-4510-AB4A-52632074D8E6}">
      <dgm:prSet/>
      <dgm:spPr/>
      <dgm:t>
        <a:bodyPr/>
        <a:lstStyle/>
        <a:p>
          <a:endParaRPr lang="en-US"/>
        </a:p>
      </dgm:t>
    </dgm:pt>
    <dgm:pt modelId="{049D2EAF-8711-4FD5-9782-69E6D2B28E04}" type="sibTrans" cxnId="{D8AB4C67-29D7-4510-AB4A-52632074D8E6}">
      <dgm:prSet/>
      <dgm:spPr/>
      <dgm:t>
        <a:bodyPr/>
        <a:lstStyle/>
        <a:p>
          <a:endParaRPr lang="en-US"/>
        </a:p>
      </dgm:t>
    </dgm:pt>
    <dgm:pt modelId="{02B3F847-5296-46C7-AA01-5F7C45FEE754}">
      <dgm:prSet/>
      <dgm:spPr/>
      <dgm:t>
        <a:bodyPr/>
        <a:lstStyle/>
        <a:p>
          <a:r>
            <a:rPr lang="en-GB" b="1" i="0" dirty="0">
              <a:solidFill>
                <a:schemeClr val="bg1">
                  <a:lumMod val="85000"/>
                  <a:lumOff val="15000"/>
                </a:schemeClr>
              </a:solidFill>
            </a:rPr>
            <a:t>Self-monitoring</a:t>
          </a:r>
          <a:r>
            <a:rPr lang="en-GB" i="0" dirty="0">
              <a:solidFill>
                <a:schemeClr val="bg1">
                  <a:lumMod val="85000"/>
                  <a:lumOff val="15000"/>
                </a:schemeClr>
              </a:solidFill>
            </a:rPr>
            <a:t>       self-evaluation of performance or behaviour</a:t>
          </a:r>
          <a:endParaRPr lang="en-US" i="0" dirty="0">
            <a:solidFill>
              <a:schemeClr val="bg1">
                <a:lumMod val="85000"/>
                <a:lumOff val="15000"/>
              </a:schemeClr>
            </a:solidFill>
          </a:endParaRPr>
        </a:p>
      </dgm:t>
    </dgm:pt>
    <dgm:pt modelId="{6BB56B29-3A9D-4792-82B8-84FD226233B7}" type="parTrans" cxnId="{C65FC899-C9AB-4415-B56B-F8B461143C60}">
      <dgm:prSet/>
      <dgm:spPr/>
      <dgm:t>
        <a:bodyPr/>
        <a:lstStyle/>
        <a:p>
          <a:endParaRPr lang="en-US"/>
        </a:p>
      </dgm:t>
    </dgm:pt>
    <dgm:pt modelId="{A2C9ADC5-3C3B-4612-AA63-1018A7628668}" type="sibTrans" cxnId="{C65FC899-C9AB-4415-B56B-F8B461143C60}">
      <dgm:prSet/>
      <dgm:spPr/>
      <dgm:t>
        <a:bodyPr/>
        <a:lstStyle/>
        <a:p>
          <a:endParaRPr lang="en-US"/>
        </a:p>
      </dgm:t>
    </dgm:pt>
    <dgm:pt modelId="{3CAC1555-02AB-4979-96CF-7A1A96D3803C}">
      <dgm:prSet/>
      <dgm:spPr/>
      <dgm:t>
        <a:bodyPr/>
        <a:lstStyle/>
        <a:p>
          <a:r>
            <a:rPr lang="en-GB" b="1" dirty="0">
              <a:solidFill>
                <a:schemeClr val="bg1">
                  <a:lumMod val="85000"/>
                  <a:lumOff val="15000"/>
                </a:schemeClr>
              </a:solidFill>
            </a:rPr>
            <a:t>Flexibility</a:t>
          </a:r>
          <a:r>
            <a:rPr lang="en-GB" dirty="0">
              <a:solidFill>
                <a:schemeClr val="bg1">
                  <a:lumMod val="85000"/>
                  <a:lumOff val="15000"/>
                </a:schemeClr>
              </a:solidFill>
            </a:rPr>
            <a:t>                 adapt to circumstances, problem solving ability</a:t>
          </a:r>
          <a:endParaRPr lang="en-US" dirty="0">
            <a:solidFill>
              <a:schemeClr val="bg1">
                <a:lumMod val="85000"/>
                <a:lumOff val="15000"/>
              </a:schemeClr>
            </a:solidFill>
          </a:endParaRPr>
        </a:p>
      </dgm:t>
    </dgm:pt>
    <dgm:pt modelId="{71C5D1D0-12F9-487C-9C4B-22475B7E007D}" type="parTrans" cxnId="{314670E6-F6A1-4691-9230-1E59E65334BD}">
      <dgm:prSet/>
      <dgm:spPr/>
      <dgm:t>
        <a:bodyPr/>
        <a:lstStyle/>
        <a:p>
          <a:endParaRPr lang="en-US"/>
        </a:p>
      </dgm:t>
    </dgm:pt>
    <dgm:pt modelId="{F6BCEE61-D68E-4B58-89FE-5EA311EAF71A}" type="sibTrans" cxnId="{314670E6-F6A1-4691-9230-1E59E65334BD}">
      <dgm:prSet/>
      <dgm:spPr/>
      <dgm:t>
        <a:bodyPr/>
        <a:lstStyle/>
        <a:p>
          <a:endParaRPr lang="en-US"/>
        </a:p>
      </dgm:t>
    </dgm:pt>
    <dgm:pt modelId="{C2FFFD79-9E2C-44DC-A110-05FA6A5BA2AA}">
      <dgm:prSet/>
      <dgm:spPr/>
      <dgm:t>
        <a:bodyPr/>
        <a:lstStyle/>
        <a:p>
          <a:r>
            <a:rPr lang="en-GB" b="1" dirty="0">
              <a:solidFill>
                <a:schemeClr val="bg1">
                  <a:lumMod val="85000"/>
                  <a:lumOff val="15000"/>
                </a:schemeClr>
              </a:solidFill>
            </a:rPr>
            <a:t>Organisation </a:t>
          </a:r>
          <a:r>
            <a:rPr lang="en-GB" dirty="0">
              <a:solidFill>
                <a:schemeClr val="bg1">
                  <a:lumMod val="85000"/>
                  <a:lumOff val="15000"/>
                </a:schemeClr>
              </a:solidFill>
            </a:rPr>
            <a:t>    manage personal effect, work or multiple tasks</a:t>
          </a:r>
          <a:endParaRPr lang="en-US" dirty="0">
            <a:solidFill>
              <a:schemeClr val="bg1">
                <a:lumMod val="85000"/>
                <a:lumOff val="15000"/>
              </a:schemeClr>
            </a:solidFill>
          </a:endParaRPr>
        </a:p>
      </dgm:t>
    </dgm:pt>
    <dgm:pt modelId="{896DDBCF-B8C2-4787-BC5D-19F9B4A644CF}" type="parTrans" cxnId="{395876D6-640F-4F78-AB32-44E6BE95F026}">
      <dgm:prSet/>
      <dgm:spPr/>
      <dgm:t>
        <a:bodyPr/>
        <a:lstStyle/>
        <a:p>
          <a:endParaRPr lang="en-US"/>
        </a:p>
      </dgm:t>
    </dgm:pt>
    <dgm:pt modelId="{47CC9F5E-C776-4653-9BCB-09C73D6AFD49}" type="sibTrans" cxnId="{395876D6-640F-4F78-AB32-44E6BE95F026}">
      <dgm:prSet/>
      <dgm:spPr/>
      <dgm:t>
        <a:bodyPr/>
        <a:lstStyle/>
        <a:p>
          <a:endParaRPr lang="en-US"/>
        </a:p>
      </dgm:t>
    </dgm:pt>
    <dgm:pt modelId="{C5F7EA25-136C-4DE6-B1D1-7D30CED7ADF9}">
      <dgm:prSet/>
      <dgm:spPr/>
      <dgm:t>
        <a:bodyPr/>
        <a:lstStyle/>
        <a:p>
          <a:r>
            <a:rPr lang="en-GB" b="1" dirty="0">
              <a:solidFill>
                <a:schemeClr val="bg1">
                  <a:lumMod val="85000"/>
                  <a:lumOff val="15000"/>
                </a:schemeClr>
              </a:solidFill>
            </a:rPr>
            <a:t>Working memory   </a:t>
          </a:r>
          <a:r>
            <a:rPr lang="en-GB" dirty="0">
              <a:solidFill>
                <a:schemeClr val="bg1">
                  <a:lumMod val="85000"/>
                  <a:lumOff val="15000"/>
                </a:schemeClr>
              </a:solidFill>
            </a:rPr>
            <a:t>hold and manipulate information in the mind</a:t>
          </a:r>
          <a:endParaRPr lang="en-US" dirty="0">
            <a:solidFill>
              <a:schemeClr val="bg1">
                <a:lumMod val="85000"/>
                <a:lumOff val="15000"/>
              </a:schemeClr>
            </a:solidFill>
          </a:endParaRPr>
        </a:p>
      </dgm:t>
    </dgm:pt>
    <dgm:pt modelId="{19D0506F-420D-4538-B94F-EC4F054B375F}" type="parTrans" cxnId="{E8C7668A-227B-41E3-93AD-C5C0F4F63F30}">
      <dgm:prSet/>
      <dgm:spPr/>
      <dgm:t>
        <a:bodyPr/>
        <a:lstStyle/>
        <a:p>
          <a:endParaRPr lang="en-US"/>
        </a:p>
      </dgm:t>
    </dgm:pt>
    <dgm:pt modelId="{7E7A0EC6-C614-40D9-B862-E5A7B4C37972}" type="sibTrans" cxnId="{E8C7668A-227B-41E3-93AD-C5C0F4F63F30}">
      <dgm:prSet/>
      <dgm:spPr/>
      <dgm:t>
        <a:bodyPr/>
        <a:lstStyle/>
        <a:p>
          <a:endParaRPr lang="en-US"/>
        </a:p>
      </dgm:t>
    </dgm:pt>
    <dgm:pt modelId="{6ABFC136-F4D9-463A-8CD6-FC3A04BCFF00}" type="pres">
      <dgm:prSet presAssocID="{EA00E93B-7DF5-42C0-8AB9-8EDD2976D250}" presName="diagram" presStyleCnt="0">
        <dgm:presLayoutVars>
          <dgm:dir/>
          <dgm:resizeHandles val="exact"/>
        </dgm:presLayoutVars>
      </dgm:prSet>
      <dgm:spPr/>
      <dgm:t>
        <a:bodyPr/>
        <a:lstStyle/>
        <a:p>
          <a:endParaRPr lang="en-GB"/>
        </a:p>
      </dgm:t>
    </dgm:pt>
    <dgm:pt modelId="{E04BC3DC-CA22-4E3D-A19C-ECF67AE0395F}" type="pres">
      <dgm:prSet presAssocID="{C98B7322-CD0A-404C-AEE1-75441719B38F}" presName="node" presStyleLbl="node1" presStyleIdx="0" presStyleCnt="9">
        <dgm:presLayoutVars>
          <dgm:bulletEnabled val="1"/>
        </dgm:presLayoutVars>
      </dgm:prSet>
      <dgm:spPr/>
      <dgm:t>
        <a:bodyPr/>
        <a:lstStyle/>
        <a:p>
          <a:endParaRPr lang="en-GB"/>
        </a:p>
      </dgm:t>
    </dgm:pt>
    <dgm:pt modelId="{B2BB3B39-E634-4AA8-B79C-E27D9C3483C1}" type="pres">
      <dgm:prSet presAssocID="{FF6BEAD7-5B62-4230-B05C-83319FFF7FAF}" presName="sibTrans" presStyleCnt="0"/>
      <dgm:spPr/>
    </dgm:pt>
    <dgm:pt modelId="{8F7E0865-575F-4F68-9228-47EAC8117A0A}" type="pres">
      <dgm:prSet presAssocID="{924C5C4F-8CB2-4793-8B59-D9631FCA0DC7}" presName="node" presStyleLbl="node1" presStyleIdx="1" presStyleCnt="9" custLinFactNeighborY="-116">
        <dgm:presLayoutVars>
          <dgm:bulletEnabled val="1"/>
        </dgm:presLayoutVars>
      </dgm:prSet>
      <dgm:spPr/>
      <dgm:t>
        <a:bodyPr/>
        <a:lstStyle/>
        <a:p>
          <a:endParaRPr lang="en-GB"/>
        </a:p>
      </dgm:t>
    </dgm:pt>
    <dgm:pt modelId="{A43FBB86-4811-47DC-86E7-B499A71D4214}" type="pres">
      <dgm:prSet presAssocID="{3D80CB2E-701A-49EE-8103-CC85943CFA8A}" presName="sibTrans" presStyleCnt="0"/>
      <dgm:spPr/>
    </dgm:pt>
    <dgm:pt modelId="{10DBA2A2-190C-459E-A23A-A66C4F8B8E34}" type="pres">
      <dgm:prSet presAssocID="{D9D47F65-B1D9-4F10-8DD7-52CC0A818555}" presName="node" presStyleLbl="node1" presStyleIdx="2" presStyleCnt="9">
        <dgm:presLayoutVars>
          <dgm:bulletEnabled val="1"/>
        </dgm:presLayoutVars>
      </dgm:prSet>
      <dgm:spPr/>
      <dgm:t>
        <a:bodyPr/>
        <a:lstStyle/>
        <a:p>
          <a:endParaRPr lang="en-GB"/>
        </a:p>
      </dgm:t>
    </dgm:pt>
    <dgm:pt modelId="{460DE606-168D-4BCE-8EF2-CD85DCA35808}" type="pres">
      <dgm:prSet presAssocID="{F7DEE37D-6056-4D16-9B16-8E070EE018D0}" presName="sibTrans" presStyleCnt="0"/>
      <dgm:spPr/>
    </dgm:pt>
    <dgm:pt modelId="{A426044F-F7D5-4DF3-BCF3-1C3C1728CE86}" type="pres">
      <dgm:prSet presAssocID="{29DE8463-125C-4E64-8D4E-8B2279951AED}" presName="node" presStyleLbl="node1" presStyleIdx="3" presStyleCnt="9">
        <dgm:presLayoutVars>
          <dgm:bulletEnabled val="1"/>
        </dgm:presLayoutVars>
      </dgm:prSet>
      <dgm:spPr/>
      <dgm:t>
        <a:bodyPr/>
        <a:lstStyle/>
        <a:p>
          <a:endParaRPr lang="en-GB"/>
        </a:p>
      </dgm:t>
    </dgm:pt>
    <dgm:pt modelId="{F99F9AEC-920A-4823-85AF-AE7909850AAB}" type="pres">
      <dgm:prSet presAssocID="{FBD92420-D8E9-41ED-9375-F7162E32A993}" presName="sibTrans" presStyleCnt="0"/>
      <dgm:spPr/>
    </dgm:pt>
    <dgm:pt modelId="{352D8A81-3CC4-439A-A327-4D36F2E62808}" type="pres">
      <dgm:prSet presAssocID="{91A10DC3-6320-4A2F-A1DD-6F9065F97DB6}" presName="node" presStyleLbl="node1" presStyleIdx="4" presStyleCnt="9">
        <dgm:presLayoutVars>
          <dgm:bulletEnabled val="1"/>
        </dgm:presLayoutVars>
      </dgm:prSet>
      <dgm:spPr/>
      <dgm:t>
        <a:bodyPr/>
        <a:lstStyle/>
        <a:p>
          <a:endParaRPr lang="en-GB"/>
        </a:p>
      </dgm:t>
    </dgm:pt>
    <dgm:pt modelId="{F27FD392-2A67-4F42-8CDE-EB4498EF3FD3}" type="pres">
      <dgm:prSet presAssocID="{049D2EAF-8711-4FD5-9782-69E6D2B28E04}" presName="sibTrans" presStyleCnt="0"/>
      <dgm:spPr/>
    </dgm:pt>
    <dgm:pt modelId="{89F59DCE-A0A1-4E3C-8236-88AF707CD1C2}" type="pres">
      <dgm:prSet presAssocID="{02B3F847-5296-46C7-AA01-5F7C45FEE754}" presName="node" presStyleLbl="node1" presStyleIdx="5" presStyleCnt="9">
        <dgm:presLayoutVars>
          <dgm:bulletEnabled val="1"/>
        </dgm:presLayoutVars>
      </dgm:prSet>
      <dgm:spPr/>
      <dgm:t>
        <a:bodyPr/>
        <a:lstStyle/>
        <a:p>
          <a:endParaRPr lang="en-GB"/>
        </a:p>
      </dgm:t>
    </dgm:pt>
    <dgm:pt modelId="{ADE8F9D1-CB88-46F4-9204-C4B3AD7A4972}" type="pres">
      <dgm:prSet presAssocID="{A2C9ADC5-3C3B-4612-AA63-1018A7628668}" presName="sibTrans" presStyleCnt="0"/>
      <dgm:spPr/>
    </dgm:pt>
    <dgm:pt modelId="{F3D81CD2-66F4-4CF8-96DB-47E8E3764BDF}" type="pres">
      <dgm:prSet presAssocID="{3CAC1555-02AB-4979-96CF-7A1A96D3803C}" presName="node" presStyleLbl="node1" presStyleIdx="6" presStyleCnt="9">
        <dgm:presLayoutVars>
          <dgm:bulletEnabled val="1"/>
        </dgm:presLayoutVars>
      </dgm:prSet>
      <dgm:spPr/>
      <dgm:t>
        <a:bodyPr/>
        <a:lstStyle/>
        <a:p>
          <a:endParaRPr lang="en-GB"/>
        </a:p>
      </dgm:t>
    </dgm:pt>
    <dgm:pt modelId="{14184134-923E-4C95-BF90-D1D1D8276889}" type="pres">
      <dgm:prSet presAssocID="{F6BCEE61-D68E-4B58-89FE-5EA311EAF71A}" presName="sibTrans" presStyleCnt="0"/>
      <dgm:spPr/>
    </dgm:pt>
    <dgm:pt modelId="{3CB9B7DE-B131-4783-87FA-026BA489AD8D}" type="pres">
      <dgm:prSet presAssocID="{C2FFFD79-9E2C-44DC-A110-05FA6A5BA2AA}" presName="node" presStyleLbl="node1" presStyleIdx="7" presStyleCnt="9">
        <dgm:presLayoutVars>
          <dgm:bulletEnabled val="1"/>
        </dgm:presLayoutVars>
      </dgm:prSet>
      <dgm:spPr/>
      <dgm:t>
        <a:bodyPr/>
        <a:lstStyle/>
        <a:p>
          <a:endParaRPr lang="en-GB"/>
        </a:p>
      </dgm:t>
    </dgm:pt>
    <dgm:pt modelId="{EDA71854-212E-460E-8170-AB862FC5BF76}" type="pres">
      <dgm:prSet presAssocID="{47CC9F5E-C776-4653-9BCB-09C73D6AFD49}" presName="sibTrans" presStyleCnt="0"/>
      <dgm:spPr/>
    </dgm:pt>
    <dgm:pt modelId="{314553DC-BE73-4BCC-BDBB-CC102D7BF080}" type="pres">
      <dgm:prSet presAssocID="{C5F7EA25-136C-4DE6-B1D1-7D30CED7ADF9}" presName="node" presStyleLbl="node1" presStyleIdx="8" presStyleCnt="9">
        <dgm:presLayoutVars>
          <dgm:bulletEnabled val="1"/>
        </dgm:presLayoutVars>
      </dgm:prSet>
      <dgm:spPr/>
      <dgm:t>
        <a:bodyPr/>
        <a:lstStyle/>
        <a:p>
          <a:endParaRPr lang="en-GB"/>
        </a:p>
      </dgm:t>
    </dgm:pt>
  </dgm:ptLst>
  <dgm:cxnLst>
    <dgm:cxn modelId="{395876D6-640F-4F78-AB32-44E6BE95F026}" srcId="{EA00E93B-7DF5-42C0-8AB9-8EDD2976D250}" destId="{C2FFFD79-9E2C-44DC-A110-05FA6A5BA2AA}" srcOrd="7" destOrd="0" parTransId="{896DDBCF-B8C2-4787-BC5D-19F9B4A644CF}" sibTransId="{47CC9F5E-C776-4653-9BCB-09C73D6AFD49}"/>
    <dgm:cxn modelId="{D94E0A47-AB3E-4650-9AE3-3E4ED0B846F9}" srcId="{EA00E93B-7DF5-42C0-8AB9-8EDD2976D250}" destId="{29DE8463-125C-4E64-8D4E-8B2279951AED}" srcOrd="3" destOrd="0" parTransId="{59042C33-6301-4B65-BB8E-8BFE6E5A18FE}" sibTransId="{FBD92420-D8E9-41ED-9375-F7162E32A993}"/>
    <dgm:cxn modelId="{5AD1C03B-4544-4331-8E2F-7CEE7BE525CD}" type="presOf" srcId="{C2FFFD79-9E2C-44DC-A110-05FA6A5BA2AA}" destId="{3CB9B7DE-B131-4783-87FA-026BA489AD8D}" srcOrd="0" destOrd="0" presId="urn:microsoft.com/office/officeart/2005/8/layout/default"/>
    <dgm:cxn modelId="{12B093D9-89F7-4E31-9CF4-5ACCBEC319A6}" type="presOf" srcId="{924C5C4F-8CB2-4793-8B59-D9631FCA0DC7}" destId="{8F7E0865-575F-4F68-9228-47EAC8117A0A}" srcOrd="0" destOrd="0" presId="urn:microsoft.com/office/officeart/2005/8/layout/default"/>
    <dgm:cxn modelId="{C65FC899-C9AB-4415-B56B-F8B461143C60}" srcId="{EA00E93B-7DF5-42C0-8AB9-8EDD2976D250}" destId="{02B3F847-5296-46C7-AA01-5F7C45FEE754}" srcOrd="5" destOrd="0" parTransId="{6BB56B29-3A9D-4792-82B8-84FD226233B7}" sibTransId="{A2C9ADC5-3C3B-4612-AA63-1018A7628668}"/>
    <dgm:cxn modelId="{C2DA6DB6-377A-4082-BA7F-B0A7C8868E94}" type="presOf" srcId="{D9D47F65-B1D9-4F10-8DD7-52CC0A818555}" destId="{10DBA2A2-190C-459E-A23A-A66C4F8B8E34}" srcOrd="0" destOrd="0" presId="urn:microsoft.com/office/officeart/2005/8/layout/default"/>
    <dgm:cxn modelId="{EE29CA0A-8029-4719-9A9B-2A45AC03C411}" type="presOf" srcId="{EA00E93B-7DF5-42C0-8AB9-8EDD2976D250}" destId="{6ABFC136-F4D9-463A-8CD6-FC3A04BCFF00}" srcOrd="0" destOrd="0" presId="urn:microsoft.com/office/officeart/2005/8/layout/default"/>
    <dgm:cxn modelId="{B854B58A-9495-4A4A-A81B-C3CDD7D4CDE0}" type="presOf" srcId="{29DE8463-125C-4E64-8D4E-8B2279951AED}" destId="{A426044F-F7D5-4DF3-BCF3-1C3C1728CE86}" srcOrd="0" destOrd="0" presId="urn:microsoft.com/office/officeart/2005/8/layout/default"/>
    <dgm:cxn modelId="{D6CE54D5-6F18-471A-916A-9BBDF9AA1DE4}" type="presOf" srcId="{C98B7322-CD0A-404C-AEE1-75441719B38F}" destId="{E04BC3DC-CA22-4E3D-A19C-ECF67AE0395F}" srcOrd="0" destOrd="0" presId="urn:microsoft.com/office/officeart/2005/8/layout/default"/>
    <dgm:cxn modelId="{A3FE67D3-A920-42E1-B9E7-2FC1B217BF47}" type="presOf" srcId="{3CAC1555-02AB-4979-96CF-7A1A96D3803C}" destId="{F3D81CD2-66F4-4CF8-96DB-47E8E3764BDF}" srcOrd="0" destOrd="0" presId="urn:microsoft.com/office/officeart/2005/8/layout/default"/>
    <dgm:cxn modelId="{813D6C78-CB06-4953-BD52-A72313788222}" srcId="{EA00E93B-7DF5-42C0-8AB9-8EDD2976D250}" destId="{D9D47F65-B1D9-4F10-8DD7-52CC0A818555}" srcOrd="2" destOrd="0" parTransId="{85286FDF-0E14-4F9B-8FBA-2D0D61723CF0}" sibTransId="{F7DEE37D-6056-4D16-9B16-8E070EE018D0}"/>
    <dgm:cxn modelId="{19ED6AAD-1786-4A8E-94F4-FABC861A4AB2}" srcId="{EA00E93B-7DF5-42C0-8AB9-8EDD2976D250}" destId="{924C5C4F-8CB2-4793-8B59-D9631FCA0DC7}" srcOrd="1" destOrd="0" parTransId="{0B3F352A-4A26-452F-ACFF-E8A5AAA1EAA4}" sibTransId="{3D80CB2E-701A-49EE-8103-CC85943CFA8A}"/>
    <dgm:cxn modelId="{BC7A6F0D-C56A-4F1B-90CB-D5F44E064CC8}" type="presOf" srcId="{91A10DC3-6320-4A2F-A1DD-6F9065F97DB6}" destId="{352D8A81-3CC4-439A-A327-4D36F2E62808}" srcOrd="0" destOrd="0" presId="urn:microsoft.com/office/officeart/2005/8/layout/default"/>
    <dgm:cxn modelId="{314670E6-F6A1-4691-9230-1E59E65334BD}" srcId="{EA00E93B-7DF5-42C0-8AB9-8EDD2976D250}" destId="{3CAC1555-02AB-4979-96CF-7A1A96D3803C}" srcOrd="6" destOrd="0" parTransId="{71C5D1D0-12F9-487C-9C4B-22475B7E007D}" sibTransId="{F6BCEE61-D68E-4B58-89FE-5EA311EAF71A}"/>
    <dgm:cxn modelId="{D8AB4C67-29D7-4510-AB4A-52632074D8E6}" srcId="{EA00E93B-7DF5-42C0-8AB9-8EDD2976D250}" destId="{91A10DC3-6320-4A2F-A1DD-6F9065F97DB6}" srcOrd="4" destOrd="0" parTransId="{B3FA7C15-C91C-4871-B258-B8698CBFED54}" sibTransId="{049D2EAF-8711-4FD5-9782-69E6D2B28E04}"/>
    <dgm:cxn modelId="{A645FB26-45D2-462A-95C2-5D72E70A21D6}" type="presOf" srcId="{C5F7EA25-136C-4DE6-B1D1-7D30CED7ADF9}" destId="{314553DC-BE73-4BCC-BDBB-CC102D7BF080}" srcOrd="0" destOrd="0" presId="urn:microsoft.com/office/officeart/2005/8/layout/default"/>
    <dgm:cxn modelId="{1B43169A-7271-4FB5-BAC6-8D0EED8D8335}" srcId="{EA00E93B-7DF5-42C0-8AB9-8EDD2976D250}" destId="{C98B7322-CD0A-404C-AEE1-75441719B38F}" srcOrd="0" destOrd="0" parTransId="{B27ADC9F-6FAE-4085-83B2-4DDED7CCCF12}" sibTransId="{FF6BEAD7-5B62-4230-B05C-83319FFF7FAF}"/>
    <dgm:cxn modelId="{E8C7668A-227B-41E3-93AD-C5C0F4F63F30}" srcId="{EA00E93B-7DF5-42C0-8AB9-8EDD2976D250}" destId="{C5F7EA25-136C-4DE6-B1D1-7D30CED7ADF9}" srcOrd="8" destOrd="0" parTransId="{19D0506F-420D-4538-B94F-EC4F054B375F}" sibTransId="{7E7A0EC6-C614-40D9-B862-E5A7B4C37972}"/>
    <dgm:cxn modelId="{FCEE18F7-94C5-4DC5-B1F2-278044E3B208}" type="presOf" srcId="{02B3F847-5296-46C7-AA01-5F7C45FEE754}" destId="{89F59DCE-A0A1-4E3C-8236-88AF707CD1C2}" srcOrd="0" destOrd="0" presId="urn:microsoft.com/office/officeart/2005/8/layout/default"/>
    <dgm:cxn modelId="{7C94DE1A-60CA-4399-A635-7ADAE2129F30}" type="presParOf" srcId="{6ABFC136-F4D9-463A-8CD6-FC3A04BCFF00}" destId="{E04BC3DC-CA22-4E3D-A19C-ECF67AE0395F}" srcOrd="0" destOrd="0" presId="urn:microsoft.com/office/officeart/2005/8/layout/default"/>
    <dgm:cxn modelId="{C2D76613-F1BF-4CC4-930F-9166DC15CA7B}" type="presParOf" srcId="{6ABFC136-F4D9-463A-8CD6-FC3A04BCFF00}" destId="{B2BB3B39-E634-4AA8-B79C-E27D9C3483C1}" srcOrd="1" destOrd="0" presId="urn:microsoft.com/office/officeart/2005/8/layout/default"/>
    <dgm:cxn modelId="{E1BCD0B8-3745-47F8-BD01-9F4AD3247ED4}" type="presParOf" srcId="{6ABFC136-F4D9-463A-8CD6-FC3A04BCFF00}" destId="{8F7E0865-575F-4F68-9228-47EAC8117A0A}" srcOrd="2" destOrd="0" presId="urn:microsoft.com/office/officeart/2005/8/layout/default"/>
    <dgm:cxn modelId="{631547E7-916C-4964-A032-EE05415898A7}" type="presParOf" srcId="{6ABFC136-F4D9-463A-8CD6-FC3A04BCFF00}" destId="{A43FBB86-4811-47DC-86E7-B499A71D4214}" srcOrd="3" destOrd="0" presId="urn:microsoft.com/office/officeart/2005/8/layout/default"/>
    <dgm:cxn modelId="{B90C51DF-D903-4BAB-A9F9-DAE4FA288239}" type="presParOf" srcId="{6ABFC136-F4D9-463A-8CD6-FC3A04BCFF00}" destId="{10DBA2A2-190C-459E-A23A-A66C4F8B8E34}" srcOrd="4" destOrd="0" presId="urn:microsoft.com/office/officeart/2005/8/layout/default"/>
    <dgm:cxn modelId="{26EEB2A1-2FAA-4748-9A39-B09EB26963F3}" type="presParOf" srcId="{6ABFC136-F4D9-463A-8CD6-FC3A04BCFF00}" destId="{460DE606-168D-4BCE-8EF2-CD85DCA35808}" srcOrd="5" destOrd="0" presId="urn:microsoft.com/office/officeart/2005/8/layout/default"/>
    <dgm:cxn modelId="{6221ECAD-115F-458F-A1C4-D58EA6BD363E}" type="presParOf" srcId="{6ABFC136-F4D9-463A-8CD6-FC3A04BCFF00}" destId="{A426044F-F7D5-4DF3-BCF3-1C3C1728CE86}" srcOrd="6" destOrd="0" presId="urn:microsoft.com/office/officeart/2005/8/layout/default"/>
    <dgm:cxn modelId="{998DCAC9-C0E9-40F3-BB76-C421B38638D7}" type="presParOf" srcId="{6ABFC136-F4D9-463A-8CD6-FC3A04BCFF00}" destId="{F99F9AEC-920A-4823-85AF-AE7909850AAB}" srcOrd="7" destOrd="0" presId="urn:microsoft.com/office/officeart/2005/8/layout/default"/>
    <dgm:cxn modelId="{927D74F8-8EC1-4440-A99B-98CC3E735EF1}" type="presParOf" srcId="{6ABFC136-F4D9-463A-8CD6-FC3A04BCFF00}" destId="{352D8A81-3CC4-439A-A327-4D36F2E62808}" srcOrd="8" destOrd="0" presId="urn:microsoft.com/office/officeart/2005/8/layout/default"/>
    <dgm:cxn modelId="{E19A1180-CE9C-4E3E-8B03-0CCF20D8ABE5}" type="presParOf" srcId="{6ABFC136-F4D9-463A-8CD6-FC3A04BCFF00}" destId="{F27FD392-2A67-4F42-8CDE-EB4498EF3FD3}" srcOrd="9" destOrd="0" presId="urn:microsoft.com/office/officeart/2005/8/layout/default"/>
    <dgm:cxn modelId="{887D5AD1-2197-4AD4-BA5D-C30F6CAC08F8}" type="presParOf" srcId="{6ABFC136-F4D9-463A-8CD6-FC3A04BCFF00}" destId="{89F59DCE-A0A1-4E3C-8236-88AF707CD1C2}" srcOrd="10" destOrd="0" presId="urn:microsoft.com/office/officeart/2005/8/layout/default"/>
    <dgm:cxn modelId="{7A8C675C-0E22-4D50-8EF2-668A7459966E}" type="presParOf" srcId="{6ABFC136-F4D9-463A-8CD6-FC3A04BCFF00}" destId="{ADE8F9D1-CB88-46F4-9204-C4B3AD7A4972}" srcOrd="11" destOrd="0" presId="urn:microsoft.com/office/officeart/2005/8/layout/default"/>
    <dgm:cxn modelId="{9341E7E2-A13C-42BB-AFA6-C890ABC3C979}" type="presParOf" srcId="{6ABFC136-F4D9-463A-8CD6-FC3A04BCFF00}" destId="{F3D81CD2-66F4-4CF8-96DB-47E8E3764BDF}" srcOrd="12" destOrd="0" presId="urn:microsoft.com/office/officeart/2005/8/layout/default"/>
    <dgm:cxn modelId="{36A57EAE-4470-4BE3-B94C-0DBDF83CACFA}" type="presParOf" srcId="{6ABFC136-F4D9-463A-8CD6-FC3A04BCFF00}" destId="{14184134-923E-4C95-BF90-D1D1D8276889}" srcOrd="13" destOrd="0" presId="urn:microsoft.com/office/officeart/2005/8/layout/default"/>
    <dgm:cxn modelId="{A26D8471-FC0F-450F-82A7-F339403DA193}" type="presParOf" srcId="{6ABFC136-F4D9-463A-8CD6-FC3A04BCFF00}" destId="{3CB9B7DE-B131-4783-87FA-026BA489AD8D}" srcOrd="14" destOrd="0" presId="urn:microsoft.com/office/officeart/2005/8/layout/default"/>
    <dgm:cxn modelId="{1D505339-ED0C-4081-AD64-629193836D49}" type="presParOf" srcId="{6ABFC136-F4D9-463A-8CD6-FC3A04BCFF00}" destId="{EDA71854-212E-460E-8170-AB862FC5BF76}" srcOrd="15" destOrd="0" presId="urn:microsoft.com/office/officeart/2005/8/layout/default"/>
    <dgm:cxn modelId="{BB3BEDB3-BC64-44B1-8739-9D554FE3A29B}" type="presParOf" srcId="{6ABFC136-F4D9-463A-8CD6-FC3A04BCFF00}" destId="{314553DC-BE73-4BCC-BDBB-CC102D7BF080}"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F9C0098-BAA4-431A-99C3-701D348446A0}"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A167624B-C302-4673-A80B-8C23EC06E9F0}">
      <dgm:prSet/>
      <dgm:spPr/>
      <dgm:t>
        <a:bodyPr/>
        <a:lstStyle/>
        <a:p>
          <a:r>
            <a:rPr lang="en-GB" dirty="0">
              <a:solidFill>
                <a:schemeClr val="bg1">
                  <a:lumMod val="75000"/>
                  <a:lumOff val="25000"/>
                </a:schemeClr>
              </a:solidFill>
            </a:rPr>
            <a:t>Provide mentor who is knowledgeable in my subject</a:t>
          </a:r>
          <a:endParaRPr lang="en-US" dirty="0">
            <a:solidFill>
              <a:schemeClr val="bg1">
                <a:lumMod val="75000"/>
                <a:lumOff val="25000"/>
              </a:schemeClr>
            </a:solidFill>
          </a:endParaRPr>
        </a:p>
      </dgm:t>
    </dgm:pt>
    <dgm:pt modelId="{3F85ECFE-5FA5-4DB2-B5EF-18C21598E4F2}" type="parTrans" cxnId="{27BAF434-F84C-4D5A-94C4-4DA89E3F1D30}">
      <dgm:prSet/>
      <dgm:spPr/>
      <dgm:t>
        <a:bodyPr/>
        <a:lstStyle/>
        <a:p>
          <a:endParaRPr lang="en-US"/>
        </a:p>
      </dgm:t>
    </dgm:pt>
    <dgm:pt modelId="{61FFEBDC-C8EA-4A65-9747-4C44D7F33705}" type="sibTrans" cxnId="{27BAF434-F84C-4D5A-94C4-4DA89E3F1D30}">
      <dgm:prSet/>
      <dgm:spPr/>
      <dgm:t>
        <a:bodyPr/>
        <a:lstStyle/>
        <a:p>
          <a:endParaRPr lang="en-US"/>
        </a:p>
      </dgm:t>
    </dgm:pt>
    <dgm:pt modelId="{544B42A4-66F7-40BF-B15F-E67FB7372A56}">
      <dgm:prSet/>
      <dgm:spPr/>
      <dgm:t>
        <a:bodyPr/>
        <a:lstStyle/>
        <a:p>
          <a:r>
            <a:rPr lang="en-GB" dirty="0">
              <a:solidFill>
                <a:schemeClr val="bg1">
                  <a:lumMod val="75000"/>
                  <a:lumOff val="25000"/>
                </a:schemeClr>
              </a:solidFill>
            </a:rPr>
            <a:t>Academic staff need to be understanding</a:t>
          </a:r>
          <a:endParaRPr lang="en-US" dirty="0">
            <a:solidFill>
              <a:schemeClr val="bg1">
                <a:lumMod val="75000"/>
                <a:lumOff val="25000"/>
              </a:schemeClr>
            </a:solidFill>
          </a:endParaRPr>
        </a:p>
      </dgm:t>
    </dgm:pt>
    <dgm:pt modelId="{5F4AF93C-C8B5-4C37-AB08-444AD2407107}" type="parTrans" cxnId="{5A1199F4-3CF4-4815-863D-11BCFF45D461}">
      <dgm:prSet/>
      <dgm:spPr/>
      <dgm:t>
        <a:bodyPr/>
        <a:lstStyle/>
        <a:p>
          <a:endParaRPr lang="en-US"/>
        </a:p>
      </dgm:t>
    </dgm:pt>
    <dgm:pt modelId="{CA8A1C2B-ACBF-48D2-ADCB-A09EF9114634}" type="sibTrans" cxnId="{5A1199F4-3CF4-4815-863D-11BCFF45D461}">
      <dgm:prSet/>
      <dgm:spPr/>
      <dgm:t>
        <a:bodyPr/>
        <a:lstStyle/>
        <a:p>
          <a:endParaRPr lang="en-US"/>
        </a:p>
      </dgm:t>
    </dgm:pt>
    <dgm:pt modelId="{DF03EE6F-4F06-41E8-AB2B-66444F2BBACE}">
      <dgm:prSet/>
      <dgm:spPr/>
      <dgm:t>
        <a:bodyPr/>
        <a:lstStyle/>
        <a:p>
          <a:r>
            <a:rPr lang="en-GB" dirty="0">
              <a:solidFill>
                <a:schemeClr val="bg1">
                  <a:lumMod val="75000"/>
                  <a:lumOff val="25000"/>
                </a:schemeClr>
              </a:solidFill>
            </a:rPr>
            <a:t>Disability support staff who respond </a:t>
          </a:r>
          <a:r>
            <a:rPr lang="en-GB">
              <a:solidFill>
                <a:schemeClr val="bg1">
                  <a:lumMod val="75000"/>
                  <a:lumOff val="25000"/>
                </a:schemeClr>
              </a:solidFill>
            </a:rPr>
            <a:t>to individual </a:t>
          </a:r>
          <a:r>
            <a:rPr lang="en-GB" dirty="0">
              <a:solidFill>
                <a:schemeClr val="bg1">
                  <a:lumMod val="75000"/>
                  <a:lumOff val="25000"/>
                </a:schemeClr>
              </a:solidFill>
            </a:rPr>
            <a:t>needs.</a:t>
          </a:r>
          <a:endParaRPr lang="en-US" dirty="0">
            <a:solidFill>
              <a:schemeClr val="bg1">
                <a:lumMod val="75000"/>
                <a:lumOff val="25000"/>
              </a:schemeClr>
            </a:solidFill>
          </a:endParaRPr>
        </a:p>
      </dgm:t>
    </dgm:pt>
    <dgm:pt modelId="{61D5F034-11CD-4A68-B397-96304B5368A3}" type="parTrans" cxnId="{66C917C7-D657-4300-8B23-F17E151018C8}">
      <dgm:prSet/>
      <dgm:spPr/>
      <dgm:t>
        <a:bodyPr/>
        <a:lstStyle/>
        <a:p>
          <a:endParaRPr lang="en-US"/>
        </a:p>
      </dgm:t>
    </dgm:pt>
    <dgm:pt modelId="{55E67294-FAE2-4C30-BBB8-3CBBE382F1C9}" type="sibTrans" cxnId="{66C917C7-D657-4300-8B23-F17E151018C8}">
      <dgm:prSet/>
      <dgm:spPr/>
      <dgm:t>
        <a:bodyPr/>
        <a:lstStyle/>
        <a:p>
          <a:endParaRPr lang="en-US"/>
        </a:p>
      </dgm:t>
    </dgm:pt>
    <dgm:pt modelId="{FB6AFDC5-0727-4444-8739-30AE4752C930}">
      <dgm:prSet/>
      <dgm:spPr/>
      <dgm:t>
        <a:bodyPr/>
        <a:lstStyle/>
        <a:p>
          <a:r>
            <a:rPr lang="en-GB" dirty="0">
              <a:solidFill>
                <a:schemeClr val="bg1">
                  <a:lumMod val="75000"/>
                  <a:lumOff val="25000"/>
                </a:schemeClr>
              </a:solidFill>
            </a:rPr>
            <a:t>Need for praise and positive feedback as too much emphasis on mistakes and shortcomings counterproductive</a:t>
          </a:r>
          <a:endParaRPr lang="en-US" dirty="0">
            <a:solidFill>
              <a:schemeClr val="bg1">
                <a:lumMod val="75000"/>
                <a:lumOff val="25000"/>
              </a:schemeClr>
            </a:solidFill>
          </a:endParaRPr>
        </a:p>
      </dgm:t>
    </dgm:pt>
    <dgm:pt modelId="{372A0855-3EE2-498B-A9CF-600142CF9E59}" type="parTrans" cxnId="{76D03B09-E315-4B01-AC5F-183D956F90C7}">
      <dgm:prSet/>
      <dgm:spPr/>
      <dgm:t>
        <a:bodyPr/>
        <a:lstStyle/>
        <a:p>
          <a:endParaRPr lang="en-US"/>
        </a:p>
      </dgm:t>
    </dgm:pt>
    <dgm:pt modelId="{9A99ED1B-F1C1-4E53-A297-61D32918B7D8}" type="sibTrans" cxnId="{76D03B09-E315-4B01-AC5F-183D956F90C7}">
      <dgm:prSet/>
      <dgm:spPr/>
      <dgm:t>
        <a:bodyPr/>
        <a:lstStyle/>
        <a:p>
          <a:endParaRPr lang="en-US"/>
        </a:p>
      </dgm:t>
    </dgm:pt>
    <dgm:pt modelId="{34853B1C-BEE0-4CF9-ADB8-81088E8DE1E0}" type="pres">
      <dgm:prSet presAssocID="{1F9C0098-BAA4-431A-99C3-701D348446A0}" presName="matrix" presStyleCnt="0">
        <dgm:presLayoutVars>
          <dgm:chMax val="1"/>
          <dgm:dir/>
          <dgm:resizeHandles val="exact"/>
        </dgm:presLayoutVars>
      </dgm:prSet>
      <dgm:spPr/>
      <dgm:t>
        <a:bodyPr/>
        <a:lstStyle/>
        <a:p>
          <a:endParaRPr lang="en-GB"/>
        </a:p>
      </dgm:t>
    </dgm:pt>
    <dgm:pt modelId="{913E289A-88DC-4FF0-A0AD-0A100151934D}" type="pres">
      <dgm:prSet presAssocID="{1F9C0098-BAA4-431A-99C3-701D348446A0}" presName="diamond" presStyleLbl="bgShp" presStyleIdx="0" presStyleCnt="1"/>
      <dgm:spPr/>
    </dgm:pt>
    <dgm:pt modelId="{BD22869C-9873-44E9-AEA3-311F5E9A9459}" type="pres">
      <dgm:prSet presAssocID="{1F9C0098-BAA4-431A-99C3-701D348446A0}" presName="quad1" presStyleLbl="node1" presStyleIdx="0" presStyleCnt="4">
        <dgm:presLayoutVars>
          <dgm:chMax val="0"/>
          <dgm:chPref val="0"/>
          <dgm:bulletEnabled val="1"/>
        </dgm:presLayoutVars>
      </dgm:prSet>
      <dgm:spPr/>
      <dgm:t>
        <a:bodyPr/>
        <a:lstStyle/>
        <a:p>
          <a:endParaRPr lang="en-GB"/>
        </a:p>
      </dgm:t>
    </dgm:pt>
    <dgm:pt modelId="{B1E1F9E4-3831-4573-B698-DDCD9ABD8D96}" type="pres">
      <dgm:prSet presAssocID="{1F9C0098-BAA4-431A-99C3-701D348446A0}" presName="quad2" presStyleLbl="node1" presStyleIdx="1" presStyleCnt="4" custScaleX="102043" custScaleY="102849" custLinFactNeighborX="1425" custLinFactNeighborY="3846">
        <dgm:presLayoutVars>
          <dgm:chMax val="0"/>
          <dgm:chPref val="0"/>
          <dgm:bulletEnabled val="1"/>
        </dgm:presLayoutVars>
      </dgm:prSet>
      <dgm:spPr/>
      <dgm:t>
        <a:bodyPr/>
        <a:lstStyle/>
        <a:p>
          <a:endParaRPr lang="en-GB"/>
        </a:p>
      </dgm:t>
    </dgm:pt>
    <dgm:pt modelId="{165BDF54-52F8-4707-AB21-6E7E04E3F200}" type="pres">
      <dgm:prSet presAssocID="{1F9C0098-BAA4-431A-99C3-701D348446A0}" presName="quad3" presStyleLbl="node1" presStyleIdx="2" presStyleCnt="4">
        <dgm:presLayoutVars>
          <dgm:chMax val="0"/>
          <dgm:chPref val="0"/>
          <dgm:bulletEnabled val="1"/>
        </dgm:presLayoutVars>
      </dgm:prSet>
      <dgm:spPr/>
      <dgm:t>
        <a:bodyPr/>
        <a:lstStyle/>
        <a:p>
          <a:endParaRPr lang="en-GB"/>
        </a:p>
      </dgm:t>
    </dgm:pt>
    <dgm:pt modelId="{06B4BEFC-ABDE-434D-8545-1CBCF6B1FC8A}" type="pres">
      <dgm:prSet presAssocID="{1F9C0098-BAA4-431A-99C3-701D348446A0}" presName="quad4" presStyleLbl="node1" presStyleIdx="3" presStyleCnt="4">
        <dgm:presLayoutVars>
          <dgm:chMax val="0"/>
          <dgm:chPref val="0"/>
          <dgm:bulletEnabled val="1"/>
        </dgm:presLayoutVars>
      </dgm:prSet>
      <dgm:spPr/>
      <dgm:t>
        <a:bodyPr/>
        <a:lstStyle/>
        <a:p>
          <a:endParaRPr lang="en-GB"/>
        </a:p>
      </dgm:t>
    </dgm:pt>
  </dgm:ptLst>
  <dgm:cxnLst>
    <dgm:cxn modelId="{CF5BED88-3608-4B9D-8B01-6451F7578B8F}" type="presOf" srcId="{544B42A4-66F7-40BF-B15F-E67FB7372A56}" destId="{B1E1F9E4-3831-4573-B698-DDCD9ABD8D96}" srcOrd="0" destOrd="0" presId="urn:microsoft.com/office/officeart/2005/8/layout/matrix3"/>
    <dgm:cxn modelId="{1A172A1A-1C35-410D-AA61-25F27685FE40}" type="presOf" srcId="{A167624B-C302-4673-A80B-8C23EC06E9F0}" destId="{BD22869C-9873-44E9-AEA3-311F5E9A9459}" srcOrd="0" destOrd="0" presId="urn:microsoft.com/office/officeart/2005/8/layout/matrix3"/>
    <dgm:cxn modelId="{66C917C7-D657-4300-8B23-F17E151018C8}" srcId="{1F9C0098-BAA4-431A-99C3-701D348446A0}" destId="{DF03EE6F-4F06-41E8-AB2B-66444F2BBACE}" srcOrd="2" destOrd="0" parTransId="{61D5F034-11CD-4A68-B397-96304B5368A3}" sibTransId="{55E67294-FAE2-4C30-BBB8-3CBBE382F1C9}"/>
    <dgm:cxn modelId="{2FBF4F7B-872F-49CC-9A84-D755486FE14D}" type="presOf" srcId="{1F9C0098-BAA4-431A-99C3-701D348446A0}" destId="{34853B1C-BEE0-4CF9-ADB8-81088E8DE1E0}" srcOrd="0" destOrd="0" presId="urn:microsoft.com/office/officeart/2005/8/layout/matrix3"/>
    <dgm:cxn modelId="{EEC2838F-8040-43AE-8872-BFC5B104ABE6}" type="presOf" srcId="{DF03EE6F-4F06-41E8-AB2B-66444F2BBACE}" destId="{165BDF54-52F8-4707-AB21-6E7E04E3F200}" srcOrd="0" destOrd="0" presId="urn:microsoft.com/office/officeart/2005/8/layout/matrix3"/>
    <dgm:cxn modelId="{5A1199F4-3CF4-4815-863D-11BCFF45D461}" srcId="{1F9C0098-BAA4-431A-99C3-701D348446A0}" destId="{544B42A4-66F7-40BF-B15F-E67FB7372A56}" srcOrd="1" destOrd="0" parTransId="{5F4AF93C-C8B5-4C37-AB08-444AD2407107}" sibTransId="{CA8A1C2B-ACBF-48D2-ADCB-A09EF9114634}"/>
    <dgm:cxn modelId="{DF33C6ED-79EC-4EF7-8A4A-5EFABD3080A3}" type="presOf" srcId="{FB6AFDC5-0727-4444-8739-30AE4752C930}" destId="{06B4BEFC-ABDE-434D-8545-1CBCF6B1FC8A}" srcOrd="0" destOrd="0" presId="urn:microsoft.com/office/officeart/2005/8/layout/matrix3"/>
    <dgm:cxn modelId="{76D03B09-E315-4B01-AC5F-183D956F90C7}" srcId="{1F9C0098-BAA4-431A-99C3-701D348446A0}" destId="{FB6AFDC5-0727-4444-8739-30AE4752C930}" srcOrd="3" destOrd="0" parTransId="{372A0855-3EE2-498B-A9CF-600142CF9E59}" sibTransId="{9A99ED1B-F1C1-4E53-A297-61D32918B7D8}"/>
    <dgm:cxn modelId="{27BAF434-F84C-4D5A-94C4-4DA89E3F1D30}" srcId="{1F9C0098-BAA4-431A-99C3-701D348446A0}" destId="{A167624B-C302-4673-A80B-8C23EC06E9F0}" srcOrd="0" destOrd="0" parTransId="{3F85ECFE-5FA5-4DB2-B5EF-18C21598E4F2}" sibTransId="{61FFEBDC-C8EA-4A65-9747-4C44D7F33705}"/>
    <dgm:cxn modelId="{17427570-F181-4850-875F-6A3B332B9F64}" type="presParOf" srcId="{34853B1C-BEE0-4CF9-ADB8-81088E8DE1E0}" destId="{913E289A-88DC-4FF0-A0AD-0A100151934D}" srcOrd="0" destOrd="0" presId="urn:microsoft.com/office/officeart/2005/8/layout/matrix3"/>
    <dgm:cxn modelId="{97454228-4BC9-4592-B00C-A84821C5CC07}" type="presParOf" srcId="{34853B1C-BEE0-4CF9-ADB8-81088E8DE1E0}" destId="{BD22869C-9873-44E9-AEA3-311F5E9A9459}" srcOrd="1" destOrd="0" presId="urn:microsoft.com/office/officeart/2005/8/layout/matrix3"/>
    <dgm:cxn modelId="{1243D18E-2EEE-4326-ADB2-958BB824FC25}" type="presParOf" srcId="{34853B1C-BEE0-4CF9-ADB8-81088E8DE1E0}" destId="{B1E1F9E4-3831-4573-B698-DDCD9ABD8D96}" srcOrd="2" destOrd="0" presId="urn:microsoft.com/office/officeart/2005/8/layout/matrix3"/>
    <dgm:cxn modelId="{AD21A366-9ED1-4AAC-AEE1-3D12C85F3468}" type="presParOf" srcId="{34853B1C-BEE0-4CF9-ADB8-81088E8DE1E0}" destId="{165BDF54-52F8-4707-AB21-6E7E04E3F200}" srcOrd="3" destOrd="0" presId="urn:microsoft.com/office/officeart/2005/8/layout/matrix3"/>
    <dgm:cxn modelId="{4158644D-DE7F-4670-984A-5B0041F814FE}" type="presParOf" srcId="{34853B1C-BEE0-4CF9-ADB8-81088E8DE1E0}" destId="{06B4BEFC-ABDE-434D-8545-1CBCF6B1FC8A}"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C1FC8C4-0040-46AC-98EC-C3D4CCF5060C}" type="doc">
      <dgm:prSet loTypeId="urn:microsoft.com/office/officeart/2016/7/layout/RepeatingBendingProcessNew" loCatId="process" qsTypeId="urn:microsoft.com/office/officeart/2005/8/quickstyle/simple4" qsCatId="simple" csTypeId="urn:microsoft.com/office/officeart/2005/8/colors/accent2_2" csCatId="accent2" phldr="1"/>
      <dgm:spPr/>
      <dgm:t>
        <a:bodyPr/>
        <a:lstStyle/>
        <a:p>
          <a:endParaRPr lang="en-US"/>
        </a:p>
      </dgm:t>
    </dgm:pt>
    <dgm:pt modelId="{FC9582E4-C254-4BEF-841D-696E9DEB020F}">
      <dgm:prSet/>
      <dgm:spPr>
        <a:solidFill>
          <a:schemeClr val="accent6">
            <a:lumMod val="75000"/>
          </a:schemeClr>
        </a:solidFill>
      </dgm:spPr>
      <dgm:t>
        <a:bodyPr/>
        <a:lstStyle/>
        <a:p>
          <a:r>
            <a:rPr lang="en-US" dirty="0"/>
            <a:t>Difﬁculties with executive functioning and critical thinking:</a:t>
          </a:r>
        </a:p>
      </dgm:t>
    </dgm:pt>
    <dgm:pt modelId="{6BD8BED4-EAD7-4F6F-B584-D3BE8D3A4073}" type="parTrans" cxnId="{B80F0456-476A-4E07-8DF1-6F851CB82ECE}">
      <dgm:prSet/>
      <dgm:spPr/>
      <dgm:t>
        <a:bodyPr/>
        <a:lstStyle/>
        <a:p>
          <a:endParaRPr lang="en-US"/>
        </a:p>
      </dgm:t>
    </dgm:pt>
    <dgm:pt modelId="{6E03DA85-5CF8-4691-9A56-77D7881CB4CA}" type="sibTrans" cxnId="{B80F0456-476A-4E07-8DF1-6F851CB82ECE}">
      <dgm:prSet/>
      <dgm:spPr/>
      <dgm:t>
        <a:bodyPr/>
        <a:lstStyle/>
        <a:p>
          <a:endParaRPr lang="en-US"/>
        </a:p>
      </dgm:t>
    </dgm:pt>
    <dgm:pt modelId="{B5D36A96-3352-4230-B023-2C38D37E96FF}">
      <dgm:prSet/>
      <dgm:spPr>
        <a:solidFill>
          <a:schemeClr val="accent6">
            <a:lumMod val="75000"/>
          </a:schemeClr>
        </a:solidFill>
      </dgm:spPr>
      <dgm:t>
        <a:bodyPr/>
        <a:lstStyle/>
        <a:p>
          <a:r>
            <a:rPr lang="en-US" dirty="0"/>
            <a:t>break tasks down</a:t>
          </a:r>
        </a:p>
      </dgm:t>
    </dgm:pt>
    <dgm:pt modelId="{9601B280-2F1B-4937-8B1E-3AE673F8A2DE}" type="parTrans" cxnId="{EE5F8DF1-84C4-4036-A7E8-142F90C252FF}">
      <dgm:prSet/>
      <dgm:spPr/>
      <dgm:t>
        <a:bodyPr/>
        <a:lstStyle/>
        <a:p>
          <a:endParaRPr lang="en-US"/>
        </a:p>
      </dgm:t>
    </dgm:pt>
    <dgm:pt modelId="{2472E51D-CE7F-4686-99A6-11A3AF0B9FF6}" type="sibTrans" cxnId="{EE5F8DF1-84C4-4036-A7E8-142F90C252FF}">
      <dgm:prSet/>
      <dgm:spPr/>
      <dgm:t>
        <a:bodyPr/>
        <a:lstStyle/>
        <a:p>
          <a:endParaRPr lang="en-US"/>
        </a:p>
      </dgm:t>
    </dgm:pt>
    <dgm:pt modelId="{82D69A5F-628F-4734-BA28-4B316BAEB291}">
      <dgm:prSet/>
      <dgm:spPr>
        <a:solidFill>
          <a:schemeClr val="accent6">
            <a:lumMod val="75000"/>
          </a:schemeClr>
        </a:solidFill>
      </dgm:spPr>
      <dgm:t>
        <a:bodyPr/>
        <a:lstStyle/>
        <a:p>
          <a:r>
            <a:rPr lang="en-US" dirty="0"/>
            <a:t>provide clear expectations for  work</a:t>
          </a:r>
        </a:p>
      </dgm:t>
    </dgm:pt>
    <dgm:pt modelId="{63F8DAD4-334E-4629-9A84-47E584FBB759}" type="parTrans" cxnId="{D4728983-8D51-444A-AD45-CB774F4B16DB}">
      <dgm:prSet/>
      <dgm:spPr/>
      <dgm:t>
        <a:bodyPr/>
        <a:lstStyle/>
        <a:p>
          <a:endParaRPr lang="en-US"/>
        </a:p>
      </dgm:t>
    </dgm:pt>
    <dgm:pt modelId="{49012B43-DDE7-41D6-91D0-BBC8C322AA06}" type="sibTrans" cxnId="{D4728983-8D51-444A-AD45-CB774F4B16DB}">
      <dgm:prSet/>
      <dgm:spPr/>
      <dgm:t>
        <a:bodyPr/>
        <a:lstStyle/>
        <a:p>
          <a:endParaRPr lang="en-US"/>
        </a:p>
      </dgm:t>
    </dgm:pt>
    <dgm:pt modelId="{86727A06-270F-4227-8625-7008A05E8B2F}">
      <dgm:prSet/>
      <dgm:spPr>
        <a:solidFill>
          <a:schemeClr val="accent6">
            <a:lumMod val="75000"/>
          </a:schemeClr>
        </a:solidFill>
      </dgm:spPr>
      <dgm:t>
        <a:bodyPr/>
        <a:lstStyle/>
        <a:p>
          <a:r>
            <a:rPr lang="en-US" dirty="0"/>
            <a:t>help students plan and stay organized </a:t>
          </a:r>
        </a:p>
      </dgm:t>
    </dgm:pt>
    <dgm:pt modelId="{A031EF71-7B30-4A72-B793-04FE5B6030D6}" type="parTrans" cxnId="{A170EDAE-A7C9-4C73-A4C9-4BCF1CA844BA}">
      <dgm:prSet/>
      <dgm:spPr/>
      <dgm:t>
        <a:bodyPr/>
        <a:lstStyle/>
        <a:p>
          <a:endParaRPr lang="en-US"/>
        </a:p>
      </dgm:t>
    </dgm:pt>
    <dgm:pt modelId="{3632B7B1-0B61-4329-9982-403AA2F0160D}" type="sibTrans" cxnId="{A170EDAE-A7C9-4C73-A4C9-4BCF1CA844BA}">
      <dgm:prSet/>
      <dgm:spPr/>
      <dgm:t>
        <a:bodyPr/>
        <a:lstStyle/>
        <a:p>
          <a:endParaRPr lang="en-US"/>
        </a:p>
      </dgm:t>
    </dgm:pt>
    <dgm:pt modelId="{38979A7A-805B-41F5-BF39-41B26F53E5A1}">
      <dgm:prSet/>
      <dgm:spPr>
        <a:solidFill>
          <a:schemeClr val="accent3">
            <a:lumMod val="75000"/>
          </a:schemeClr>
        </a:solidFill>
      </dgm:spPr>
      <dgm:t>
        <a:bodyPr/>
        <a:lstStyle/>
        <a:p>
          <a:r>
            <a:rPr lang="en-US" dirty="0"/>
            <a:t>Additional academic accommodations:</a:t>
          </a:r>
        </a:p>
      </dgm:t>
    </dgm:pt>
    <dgm:pt modelId="{813E2419-5EA6-4D73-A228-D3F1B3923CAF}" type="parTrans" cxnId="{59358972-1C47-4B99-B96A-B9A29D6B6C44}">
      <dgm:prSet/>
      <dgm:spPr/>
      <dgm:t>
        <a:bodyPr/>
        <a:lstStyle/>
        <a:p>
          <a:endParaRPr lang="en-US"/>
        </a:p>
      </dgm:t>
    </dgm:pt>
    <dgm:pt modelId="{E6DA9920-38BE-4093-8D64-5A42C83DAD75}" type="sibTrans" cxnId="{59358972-1C47-4B99-B96A-B9A29D6B6C44}">
      <dgm:prSet/>
      <dgm:spPr/>
      <dgm:t>
        <a:bodyPr/>
        <a:lstStyle/>
        <a:p>
          <a:endParaRPr lang="en-US"/>
        </a:p>
      </dgm:t>
    </dgm:pt>
    <dgm:pt modelId="{3CD908F4-6EA6-4D3D-9A51-4854AA54AF5E}">
      <dgm:prSet/>
      <dgm:spPr>
        <a:solidFill>
          <a:schemeClr val="accent3">
            <a:lumMod val="75000"/>
          </a:schemeClr>
        </a:solidFill>
      </dgm:spPr>
      <dgm:t>
        <a:bodyPr/>
        <a:lstStyle/>
        <a:p>
          <a:r>
            <a:rPr lang="en-US" dirty="0"/>
            <a:t>extended deadlines</a:t>
          </a:r>
        </a:p>
      </dgm:t>
    </dgm:pt>
    <dgm:pt modelId="{1374D3C3-D264-4095-9A95-D58E3C455619}" type="parTrans" cxnId="{AF8977F2-DAA7-4DC6-9DF0-5C6B3113308C}">
      <dgm:prSet/>
      <dgm:spPr/>
      <dgm:t>
        <a:bodyPr/>
        <a:lstStyle/>
        <a:p>
          <a:endParaRPr lang="en-US"/>
        </a:p>
      </dgm:t>
    </dgm:pt>
    <dgm:pt modelId="{15CE3677-D03C-434F-99A6-18B43DE250FC}" type="sibTrans" cxnId="{AF8977F2-DAA7-4DC6-9DF0-5C6B3113308C}">
      <dgm:prSet/>
      <dgm:spPr/>
      <dgm:t>
        <a:bodyPr/>
        <a:lstStyle/>
        <a:p>
          <a:endParaRPr lang="en-US"/>
        </a:p>
      </dgm:t>
    </dgm:pt>
    <dgm:pt modelId="{43CA8976-2035-4BED-881F-9A1CE3CEBB9C}">
      <dgm:prSet/>
      <dgm:spPr>
        <a:solidFill>
          <a:schemeClr val="accent3">
            <a:lumMod val="75000"/>
          </a:schemeClr>
        </a:solidFill>
      </dgm:spPr>
      <dgm:t>
        <a:bodyPr/>
        <a:lstStyle/>
        <a:p>
          <a:r>
            <a:rPr lang="en-US" dirty="0"/>
            <a:t>extra time on exams</a:t>
          </a:r>
        </a:p>
      </dgm:t>
    </dgm:pt>
    <dgm:pt modelId="{443E5FCB-4E34-4854-828D-77C20593CFAB}" type="parTrans" cxnId="{BA776641-06F7-4D0B-A399-B8FA5C6640B4}">
      <dgm:prSet/>
      <dgm:spPr/>
      <dgm:t>
        <a:bodyPr/>
        <a:lstStyle/>
        <a:p>
          <a:endParaRPr lang="en-US"/>
        </a:p>
      </dgm:t>
    </dgm:pt>
    <dgm:pt modelId="{62D0F378-4B94-4D5F-9DBB-4BA5E3B78695}" type="sibTrans" cxnId="{BA776641-06F7-4D0B-A399-B8FA5C6640B4}">
      <dgm:prSet/>
      <dgm:spPr/>
      <dgm:t>
        <a:bodyPr/>
        <a:lstStyle/>
        <a:p>
          <a:endParaRPr lang="en-US"/>
        </a:p>
      </dgm:t>
    </dgm:pt>
    <dgm:pt modelId="{46BF72F9-24CB-4419-89AC-65C65B9D16D6}">
      <dgm:prSet/>
      <dgm:spPr>
        <a:solidFill>
          <a:schemeClr val="accent3">
            <a:lumMod val="75000"/>
          </a:schemeClr>
        </a:solidFill>
      </dgm:spPr>
      <dgm:t>
        <a:bodyPr/>
        <a:lstStyle/>
        <a:p>
          <a:r>
            <a:rPr lang="en-US" dirty="0"/>
            <a:t>alternatives to group projects and assignments involving public speaking</a:t>
          </a:r>
        </a:p>
      </dgm:t>
    </dgm:pt>
    <dgm:pt modelId="{7C35DAF8-3F97-4234-8922-731E1E2FC45B}" type="parTrans" cxnId="{0404CDC2-6C37-4595-A3F1-E5A4A32F576B}">
      <dgm:prSet/>
      <dgm:spPr/>
      <dgm:t>
        <a:bodyPr/>
        <a:lstStyle/>
        <a:p>
          <a:endParaRPr lang="en-US"/>
        </a:p>
      </dgm:t>
    </dgm:pt>
    <dgm:pt modelId="{A434F1EC-1881-4715-94D6-EFC5034C9DE0}" type="sibTrans" cxnId="{0404CDC2-6C37-4595-A3F1-E5A4A32F576B}">
      <dgm:prSet/>
      <dgm:spPr/>
      <dgm:t>
        <a:bodyPr/>
        <a:lstStyle/>
        <a:p>
          <a:endParaRPr lang="en-US"/>
        </a:p>
      </dgm:t>
    </dgm:pt>
    <dgm:pt modelId="{DD99B949-C627-4692-94FA-448C45AE7F55}">
      <dgm:prSet/>
      <dgm:spPr>
        <a:solidFill>
          <a:schemeClr val="accent4">
            <a:lumMod val="75000"/>
          </a:schemeClr>
        </a:solidFill>
      </dgm:spPr>
      <dgm:t>
        <a:bodyPr/>
        <a:lstStyle/>
        <a:p>
          <a:r>
            <a:rPr lang="en-US" dirty="0"/>
            <a:t>Difﬁculties with loosely structured courses and abstract language used by peers and professors:</a:t>
          </a:r>
        </a:p>
      </dgm:t>
    </dgm:pt>
    <dgm:pt modelId="{EA4A445B-7F89-4395-A9E9-B5C82F9E5BA1}" type="parTrans" cxnId="{D70DB551-0431-4CFE-922A-BB0E67A2F2A7}">
      <dgm:prSet/>
      <dgm:spPr/>
      <dgm:t>
        <a:bodyPr/>
        <a:lstStyle/>
        <a:p>
          <a:endParaRPr lang="en-US"/>
        </a:p>
      </dgm:t>
    </dgm:pt>
    <dgm:pt modelId="{20FA8357-E3BE-4837-A632-E9DF5AF2D42F}" type="sibTrans" cxnId="{D70DB551-0431-4CFE-922A-BB0E67A2F2A7}">
      <dgm:prSet/>
      <dgm:spPr/>
      <dgm:t>
        <a:bodyPr/>
        <a:lstStyle/>
        <a:p>
          <a:endParaRPr lang="en-US"/>
        </a:p>
      </dgm:t>
    </dgm:pt>
    <dgm:pt modelId="{59644C86-07B4-4434-AA14-ADAA1C803741}">
      <dgm:prSet/>
      <dgm:spPr>
        <a:solidFill>
          <a:schemeClr val="accent4">
            <a:lumMod val="75000"/>
          </a:schemeClr>
        </a:solidFill>
      </dgm:spPr>
      <dgm:t>
        <a:bodyPr/>
        <a:lstStyle/>
        <a:p>
          <a:r>
            <a:rPr lang="en-US" dirty="0"/>
            <a:t>provide detailed syllabi and use concrete language in lectures </a:t>
          </a:r>
        </a:p>
      </dgm:t>
    </dgm:pt>
    <dgm:pt modelId="{F3B9A932-E562-4961-AB1C-D46B28BAF0E8}" type="parTrans" cxnId="{7CC5062B-8FF3-4E5B-A71F-029924E0F56B}">
      <dgm:prSet/>
      <dgm:spPr/>
      <dgm:t>
        <a:bodyPr/>
        <a:lstStyle/>
        <a:p>
          <a:endParaRPr lang="en-US"/>
        </a:p>
      </dgm:t>
    </dgm:pt>
    <dgm:pt modelId="{9E83DC61-3BDE-4145-991E-5D20935474B4}" type="sibTrans" cxnId="{7CC5062B-8FF3-4E5B-A71F-029924E0F56B}">
      <dgm:prSet/>
      <dgm:spPr/>
      <dgm:t>
        <a:bodyPr/>
        <a:lstStyle/>
        <a:p>
          <a:endParaRPr lang="en-US"/>
        </a:p>
      </dgm:t>
    </dgm:pt>
    <dgm:pt modelId="{3586B0B5-0680-40C3-AEE1-0F5EFF695EC3}">
      <dgm:prSet/>
      <dgm:spPr>
        <a:solidFill>
          <a:schemeClr val="accent6">
            <a:lumMod val="50000"/>
          </a:schemeClr>
        </a:solidFill>
      </dgm:spPr>
      <dgm:t>
        <a:bodyPr/>
        <a:lstStyle/>
        <a:p>
          <a:r>
            <a:rPr lang="en-US" sz="1800" dirty="0"/>
            <a:t>Reduce pressure of busy classes :</a:t>
          </a:r>
        </a:p>
      </dgm:t>
    </dgm:pt>
    <dgm:pt modelId="{2B131C81-78F1-4F24-B5C9-17CB8D66D100}" type="parTrans" cxnId="{11A8ED67-B803-4B13-9AD1-231ECDFEB38E}">
      <dgm:prSet/>
      <dgm:spPr/>
      <dgm:t>
        <a:bodyPr/>
        <a:lstStyle/>
        <a:p>
          <a:endParaRPr lang="en-US"/>
        </a:p>
      </dgm:t>
    </dgm:pt>
    <dgm:pt modelId="{0B7FBC31-47B3-4BD6-A4A5-EC8A46DC33FA}" type="sibTrans" cxnId="{11A8ED67-B803-4B13-9AD1-231ECDFEB38E}">
      <dgm:prSet/>
      <dgm:spPr/>
      <dgm:t>
        <a:bodyPr/>
        <a:lstStyle/>
        <a:p>
          <a:endParaRPr lang="en-US"/>
        </a:p>
      </dgm:t>
    </dgm:pt>
    <dgm:pt modelId="{678C3CD6-CF18-4374-A9E3-909A484E105C}">
      <dgm:prSet custT="1"/>
      <dgm:spPr>
        <a:solidFill>
          <a:schemeClr val="accent6">
            <a:lumMod val="50000"/>
          </a:schemeClr>
        </a:solidFill>
      </dgm:spPr>
      <dgm:t>
        <a:bodyPr/>
        <a:lstStyle/>
        <a:p>
          <a:r>
            <a:rPr lang="en-US" sz="1600" dirty="0"/>
            <a:t>smaller class size, or small groups</a:t>
          </a:r>
        </a:p>
      </dgm:t>
    </dgm:pt>
    <dgm:pt modelId="{A9BF4400-95EC-4C87-ABF3-5C80E25DE594}" type="parTrans" cxnId="{E4C78665-6F9B-4ED2-A704-8857F27B7780}">
      <dgm:prSet/>
      <dgm:spPr/>
      <dgm:t>
        <a:bodyPr/>
        <a:lstStyle/>
        <a:p>
          <a:endParaRPr lang="en-US"/>
        </a:p>
      </dgm:t>
    </dgm:pt>
    <dgm:pt modelId="{9A80C151-2DC6-4624-8097-189AEABFC1D0}" type="sibTrans" cxnId="{E4C78665-6F9B-4ED2-A704-8857F27B7780}">
      <dgm:prSet/>
      <dgm:spPr/>
      <dgm:t>
        <a:bodyPr/>
        <a:lstStyle/>
        <a:p>
          <a:endParaRPr lang="en-US"/>
        </a:p>
      </dgm:t>
    </dgm:pt>
    <dgm:pt modelId="{8E32F705-701E-45CB-8A37-AC5F8C3C2EFF}">
      <dgm:prSet custT="1"/>
      <dgm:spPr>
        <a:solidFill>
          <a:schemeClr val="accent6">
            <a:lumMod val="50000"/>
          </a:schemeClr>
        </a:solidFill>
      </dgm:spPr>
      <dgm:t>
        <a:bodyPr/>
        <a:lstStyle/>
        <a:p>
          <a:r>
            <a:rPr lang="en-US" sz="1600" dirty="0"/>
            <a:t>scheduling classes only on certain days of the week. </a:t>
          </a:r>
        </a:p>
      </dgm:t>
    </dgm:pt>
    <dgm:pt modelId="{955D0F8F-60EB-4277-B2C2-9039E3F355B8}" type="parTrans" cxnId="{BA8308CF-53BC-4304-95D2-9F573681EE63}">
      <dgm:prSet/>
      <dgm:spPr/>
      <dgm:t>
        <a:bodyPr/>
        <a:lstStyle/>
        <a:p>
          <a:endParaRPr lang="en-US"/>
        </a:p>
      </dgm:t>
    </dgm:pt>
    <dgm:pt modelId="{8D15A8E4-24F7-4F95-8AEA-DFBBDBF964E4}" type="sibTrans" cxnId="{BA8308CF-53BC-4304-95D2-9F573681EE63}">
      <dgm:prSet/>
      <dgm:spPr/>
      <dgm:t>
        <a:bodyPr/>
        <a:lstStyle/>
        <a:p>
          <a:endParaRPr lang="en-US"/>
        </a:p>
      </dgm:t>
    </dgm:pt>
    <dgm:pt modelId="{35AA343D-88FC-4690-8126-E94BC550367C}">
      <dgm:prSet/>
      <dgm:spPr>
        <a:solidFill>
          <a:schemeClr val="tx2">
            <a:lumMod val="50000"/>
          </a:schemeClr>
        </a:solidFill>
      </dgm:spPr>
      <dgm:t>
        <a:bodyPr/>
        <a:lstStyle/>
        <a:p>
          <a:r>
            <a:rPr lang="en-US" dirty="0"/>
            <a:t>Elimination of as many distracting environmental stimuli as possible to address the hypersensitivities of many students with ASD.</a:t>
          </a:r>
        </a:p>
      </dgm:t>
    </dgm:pt>
    <dgm:pt modelId="{9B2B35A6-6FAF-4C2A-AEBA-7F172F8AB975}" type="parTrans" cxnId="{39729896-6BFB-4291-A2A1-D881B17DA41B}">
      <dgm:prSet/>
      <dgm:spPr/>
      <dgm:t>
        <a:bodyPr/>
        <a:lstStyle/>
        <a:p>
          <a:endParaRPr lang="en-US"/>
        </a:p>
      </dgm:t>
    </dgm:pt>
    <dgm:pt modelId="{31B6A05A-FBFB-4DE2-89F8-CE0B04E0E853}" type="sibTrans" cxnId="{39729896-6BFB-4291-A2A1-D881B17DA41B}">
      <dgm:prSet/>
      <dgm:spPr/>
      <dgm:t>
        <a:bodyPr/>
        <a:lstStyle/>
        <a:p>
          <a:endParaRPr lang="en-US"/>
        </a:p>
      </dgm:t>
    </dgm:pt>
    <dgm:pt modelId="{FB340BA3-C368-41CE-9381-16AD0866258D}" type="pres">
      <dgm:prSet presAssocID="{6C1FC8C4-0040-46AC-98EC-C3D4CCF5060C}" presName="Name0" presStyleCnt="0">
        <dgm:presLayoutVars>
          <dgm:dir/>
          <dgm:resizeHandles val="exact"/>
        </dgm:presLayoutVars>
      </dgm:prSet>
      <dgm:spPr/>
      <dgm:t>
        <a:bodyPr/>
        <a:lstStyle/>
        <a:p>
          <a:endParaRPr lang="en-GB"/>
        </a:p>
      </dgm:t>
    </dgm:pt>
    <dgm:pt modelId="{E2761E34-D9AD-4F37-B314-1BF3E559D423}" type="pres">
      <dgm:prSet presAssocID="{FC9582E4-C254-4BEF-841D-696E9DEB020F}" presName="node" presStyleLbl="node1" presStyleIdx="0" presStyleCnt="5">
        <dgm:presLayoutVars>
          <dgm:bulletEnabled val="1"/>
        </dgm:presLayoutVars>
      </dgm:prSet>
      <dgm:spPr/>
      <dgm:t>
        <a:bodyPr/>
        <a:lstStyle/>
        <a:p>
          <a:endParaRPr lang="en-GB"/>
        </a:p>
      </dgm:t>
    </dgm:pt>
    <dgm:pt modelId="{083C3BE8-1811-4F05-8B74-2B8B87CC5668}" type="pres">
      <dgm:prSet presAssocID="{6E03DA85-5CF8-4691-9A56-77D7881CB4CA}" presName="sibTrans" presStyleLbl="sibTrans1D1" presStyleIdx="0" presStyleCnt="4"/>
      <dgm:spPr/>
      <dgm:t>
        <a:bodyPr/>
        <a:lstStyle/>
        <a:p>
          <a:endParaRPr lang="en-GB"/>
        </a:p>
      </dgm:t>
    </dgm:pt>
    <dgm:pt modelId="{03A2A4FD-9D82-4C30-A032-1A0568BF77B0}" type="pres">
      <dgm:prSet presAssocID="{6E03DA85-5CF8-4691-9A56-77D7881CB4CA}" presName="connectorText" presStyleLbl="sibTrans1D1" presStyleIdx="0" presStyleCnt="4"/>
      <dgm:spPr/>
      <dgm:t>
        <a:bodyPr/>
        <a:lstStyle/>
        <a:p>
          <a:endParaRPr lang="en-GB"/>
        </a:p>
      </dgm:t>
    </dgm:pt>
    <dgm:pt modelId="{59286B51-F9CB-463F-9849-EBBCA25A89F0}" type="pres">
      <dgm:prSet presAssocID="{38979A7A-805B-41F5-BF39-41B26F53E5A1}" presName="node" presStyleLbl="node1" presStyleIdx="1" presStyleCnt="5">
        <dgm:presLayoutVars>
          <dgm:bulletEnabled val="1"/>
        </dgm:presLayoutVars>
      </dgm:prSet>
      <dgm:spPr/>
      <dgm:t>
        <a:bodyPr/>
        <a:lstStyle/>
        <a:p>
          <a:endParaRPr lang="en-GB"/>
        </a:p>
      </dgm:t>
    </dgm:pt>
    <dgm:pt modelId="{83174B30-FEFC-415F-9F8E-3D123FF4B134}" type="pres">
      <dgm:prSet presAssocID="{E6DA9920-38BE-4093-8D64-5A42C83DAD75}" presName="sibTrans" presStyleLbl="sibTrans1D1" presStyleIdx="1" presStyleCnt="4"/>
      <dgm:spPr/>
      <dgm:t>
        <a:bodyPr/>
        <a:lstStyle/>
        <a:p>
          <a:endParaRPr lang="en-GB"/>
        </a:p>
      </dgm:t>
    </dgm:pt>
    <dgm:pt modelId="{E1E8542E-3BB2-4565-B28E-FA071B932D32}" type="pres">
      <dgm:prSet presAssocID="{E6DA9920-38BE-4093-8D64-5A42C83DAD75}" presName="connectorText" presStyleLbl="sibTrans1D1" presStyleIdx="1" presStyleCnt="4"/>
      <dgm:spPr/>
      <dgm:t>
        <a:bodyPr/>
        <a:lstStyle/>
        <a:p>
          <a:endParaRPr lang="en-GB"/>
        </a:p>
      </dgm:t>
    </dgm:pt>
    <dgm:pt modelId="{E2EF5C05-E2BC-42BD-ACB5-80405D7C15F4}" type="pres">
      <dgm:prSet presAssocID="{DD99B949-C627-4692-94FA-448C45AE7F55}" presName="node" presStyleLbl="node1" presStyleIdx="2" presStyleCnt="5">
        <dgm:presLayoutVars>
          <dgm:bulletEnabled val="1"/>
        </dgm:presLayoutVars>
      </dgm:prSet>
      <dgm:spPr/>
      <dgm:t>
        <a:bodyPr/>
        <a:lstStyle/>
        <a:p>
          <a:endParaRPr lang="en-GB"/>
        </a:p>
      </dgm:t>
    </dgm:pt>
    <dgm:pt modelId="{5BD6078A-0BF9-4609-8067-9400EE140CFC}" type="pres">
      <dgm:prSet presAssocID="{20FA8357-E3BE-4837-A632-E9DF5AF2D42F}" presName="sibTrans" presStyleLbl="sibTrans1D1" presStyleIdx="2" presStyleCnt="4"/>
      <dgm:spPr/>
      <dgm:t>
        <a:bodyPr/>
        <a:lstStyle/>
        <a:p>
          <a:endParaRPr lang="en-GB"/>
        </a:p>
      </dgm:t>
    </dgm:pt>
    <dgm:pt modelId="{38428362-D327-4305-BEC9-6A9F63A4F015}" type="pres">
      <dgm:prSet presAssocID="{20FA8357-E3BE-4837-A632-E9DF5AF2D42F}" presName="connectorText" presStyleLbl="sibTrans1D1" presStyleIdx="2" presStyleCnt="4"/>
      <dgm:spPr/>
      <dgm:t>
        <a:bodyPr/>
        <a:lstStyle/>
        <a:p>
          <a:endParaRPr lang="en-GB"/>
        </a:p>
      </dgm:t>
    </dgm:pt>
    <dgm:pt modelId="{D759ECF7-1E44-432E-9A71-2DD662B35D48}" type="pres">
      <dgm:prSet presAssocID="{3586B0B5-0680-40C3-AEE1-0F5EFF695EC3}" presName="node" presStyleLbl="node1" presStyleIdx="3" presStyleCnt="5">
        <dgm:presLayoutVars>
          <dgm:bulletEnabled val="1"/>
        </dgm:presLayoutVars>
      </dgm:prSet>
      <dgm:spPr/>
      <dgm:t>
        <a:bodyPr/>
        <a:lstStyle/>
        <a:p>
          <a:endParaRPr lang="en-GB"/>
        </a:p>
      </dgm:t>
    </dgm:pt>
    <dgm:pt modelId="{7B5CD03E-3A2D-40C5-BB80-B0B90D85E584}" type="pres">
      <dgm:prSet presAssocID="{0B7FBC31-47B3-4BD6-A4A5-EC8A46DC33FA}" presName="sibTrans" presStyleLbl="sibTrans1D1" presStyleIdx="3" presStyleCnt="4"/>
      <dgm:spPr/>
      <dgm:t>
        <a:bodyPr/>
        <a:lstStyle/>
        <a:p>
          <a:endParaRPr lang="en-GB"/>
        </a:p>
      </dgm:t>
    </dgm:pt>
    <dgm:pt modelId="{E623AD9F-D4E1-4D8B-84DC-AF443B243DD6}" type="pres">
      <dgm:prSet presAssocID="{0B7FBC31-47B3-4BD6-A4A5-EC8A46DC33FA}" presName="connectorText" presStyleLbl="sibTrans1D1" presStyleIdx="3" presStyleCnt="4"/>
      <dgm:spPr/>
      <dgm:t>
        <a:bodyPr/>
        <a:lstStyle/>
        <a:p>
          <a:endParaRPr lang="en-GB"/>
        </a:p>
      </dgm:t>
    </dgm:pt>
    <dgm:pt modelId="{B91304D3-2349-4334-8F80-C2DA7D597C1F}" type="pres">
      <dgm:prSet presAssocID="{35AA343D-88FC-4690-8126-E94BC550367C}" presName="node" presStyleLbl="node1" presStyleIdx="4" presStyleCnt="5">
        <dgm:presLayoutVars>
          <dgm:bulletEnabled val="1"/>
        </dgm:presLayoutVars>
      </dgm:prSet>
      <dgm:spPr/>
      <dgm:t>
        <a:bodyPr/>
        <a:lstStyle/>
        <a:p>
          <a:endParaRPr lang="en-GB"/>
        </a:p>
      </dgm:t>
    </dgm:pt>
  </dgm:ptLst>
  <dgm:cxnLst>
    <dgm:cxn modelId="{8F93E4CD-FD5A-40E3-B203-B3A25327E199}" type="presOf" srcId="{E6DA9920-38BE-4093-8D64-5A42C83DAD75}" destId="{83174B30-FEFC-415F-9F8E-3D123FF4B134}" srcOrd="0" destOrd="0" presId="urn:microsoft.com/office/officeart/2016/7/layout/RepeatingBendingProcessNew"/>
    <dgm:cxn modelId="{124D1988-8302-45F2-8840-884B6751013E}" type="presOf" srcId="{FC9582E4-C254-4BEF-841D-696E9DEB020F}" destId="{E2761E34-D9AD-4F37-B314-1BF3E559D423}" srcOrd="0" destOrd="0" presId="urn:microsoft.com/office/officeart/2016/7/layout/RepeatingBendingProcessNew"/>
    <dgm:cxn modelId="{182A81B3-0B6B-4CB0-B5B6-43A8CF94C7CE}" type="presOf" srcId="{3586B0B5-0680-40C3-AEE1-0F5EFF695EC3}" destId="{D759ECF7-1E44-432E-9A71-2DD662B35D48}" srcOrd="0" destOrd="0" presId="urn:microsoft.com/office/officeart/2016/7/layout/RepeatingBendingProcessNew"/>
    <dgm:cxn modelId="{1DBE0295-F6E5-4793-8B16-A48EDE9D1089}" type="presOf" srcId="{6C1FC8C4-0040-46AC-98EC-C3D4CCF5060C}" destId="{FB340BA3-C368-41CE-9381-16AD0866258D}" srcOrd="0" destOrd="0" presId="urn:microsoft.com/office/officeart/2016/7/layout/RepeatingBendingProcessNew"/>
    <dgm:cxn modelId="{CE10C88E-9F72-4500-85DB-95A9BEB097AC}" type="presOf" srcId="{43CA8976-2035-4BED-881F-9A1CE3CEBB9C}" destId="{59286B51-F9CB-463F-9849-EBBCA25A89F0}" srcOrd="0" destOrd="2" presId="urn:microsoft.com/office/officeart/2016/7/layout/RepeatingBendingProcessNew"/>
    <dgm:cxn modelId="{4E2649FE-BB4B-4FC5-AFD6-51F4C45792BD}" type="presOf" srcId="{20FA8357-E3BE-4837-A632-E9DF5AF2D42F}" destId="{38428362-D327-4305-BEC9-6A9F63A4F015}" srcOrd="1" destOrd="0" presId="urn:microsoft.com/office/officeart/2016/7/layout/RepeatingBendingProcessNew"/>
    <dgm:cxn modelId="{FB7434C2-6E50-408A-B04C-DF4E2CA633C1}" type="presOf" srcId="{8E32F705-701E-45CB-8A37-AC5F8C3C2EFF}" destId="{D759ECF7-1E44-432E-9A71-2DD662B35D48}" srcOrd="0" destOrd="2" presId="urn:microsoft.com/office/officeart/2016/7/layout/RepeatingBendingProcessNew"/>
    <dgm:cxn modelId="{AF8977F2-DAA7-4DC6-9DF0-5C6B3113308C}" srcId="{38979A7A-805B-41F5-BF39-41B26F53E5A1}" destId="{3CD908F4-6EA6-4D3D-9A51-4854AA54AF5E}" srcOrd="0" destOrd="0" parTransId="{1374D3C3-D264-4095-9A95-D58E3C455619}" sibTransId="{15CE3677-D03C-434F-99A6-18B43DE250FC}"/>
    <dgm:cxn modelId="{87CC50CC-C064-4ED0-90A2-EC88F617FEEC}" type="presOf" srcId="{38979A7A-805B-41F5-BF39-41B26F53E5A1}" destId="{59286B51-F9CB-463F-9849-EBBCA25A89F0}" srcOrd="0" destOrd="0" presId="urn:microsoft.com/office/officeart/2016/7/layout/RepeatingBendingProcessNew"/>
    <dgm:cxn modelId="{EE5F8DF1-84C4-4036-A7E8-142F90C252FF}" srcId="{FC9582E4-C254-4BEF-841D-696E9DEB020F}" destId="{B5D36A96-3352-4230-B023-2C38D37E96FF}" srcOrd="0" destOrd="0" parTransId="{9601B280-2F1B-4937-8B1E-3AE673F8A2DE}" sibTransId="{2472E51D-CE7F-4686-99A6-11A3AF0B9FF6}"/>
    <dgm:cxn modelId="{47FBF0E8-152D-4C3A-B140-3E546E503554}" type="presOf" srcId="{46BF72F9-24CB-4419-89AC-65C65B9D16D6}" destId="{59286B51-F9CB-463F-9849-EBBCA25A89F0}" srcOrd="0" destOrd="3" presId="urn:microsoft.com/office/officeart/2016/7/layout/RepeatingBendingProcessNew"/>
    <dgm:cxn modelId="{BA8308CF-53BC-4304-95D2-9F573681EE63}" srcId="{3586B0B5-0680-40C3-AEE1-0F5EFF695EC3}" destId="{8E32F705-701E-45CB-8A37-AC5F8C3C2EFF}" srcOrd="1" destOrd="0" parTransId="{955D0F8F-60EB-4277-B2C2-9039E3F355B8}" sibTransId="{8D15A8E4-24F7-4F95-8AEA-DFBBDBF964E4}"/>
    <dgm:cxn modelId="{A170EDAE-A7C9-4C73-A4C9-4BCF1CA844BA}" srcId="{FC9582E4-C254-4BEF-841D-696E9DEB020F}" destId="{86727A06-270F-4227-8625-7008A05E8B2F}" srcOrd="2" destOrd="0" parTransId="{A031EF71-7B30-4A72-B793-04FE5B6030D6}" sibTransId="{3632B7B1-0B61-4329-9982-403AA2F0160D}"/>
    <dgm:cxn modelId="{E4C78665-6F9B-4ED2-A704-8857F27B7780}" srcId="{3586B0B5-0680-40C3-AEE1-0F5EFF695EC3}" destId="{678C3CD6-CF18-4374-A9E3-909A484E105C}" srcOrd="0" destOrd="0" parTransId="{A9BF4400-95EC-4C87-ABF3-5C80E25DE594}" sibTransId="{9A80C151-2DC6-4624-8097-189AEABFC1D0}"/>
    <dgm:cxn modelId="{05440A13-730C-412C-9E70-9B02EDA6E997}" type="presOf" srcId="{B5D36A96-3352-4230-B023-2C38D37E96FF}" destId="{E2761E34-D9AD-4F37-B314-1BF3E559D423}" srcOrd="0" destOrd="1" presId="urn:microsoft.com/office/officeart/2016/7/layout/RepeatingBendingProcessNew"/>
    <dgm:cxn modelId="{0404CDC2-6C37-4595-A3F1-E5A4A32F576B}" srcId="{38979A7A-805B-41F5-BF39-41B26F53E5A1}" destId="{46BF72F9-24CB-4419-89AC-65C65B9D16D6}" srcOrd="2" destOrd="0" parTransId="{7C35DAF8-3F97-4234-8922-731E1E2FC45B}" sibTransId="{A434F1EC-1881-4715-94D6-EFC5034C9DE0}"/>
    <dgm:cxn modelId="{227A3DB5-4AEB-4D35-93AA-C92561543BAC}" type="presOf" srcId="{0B7FBC31-47B3-4BD6-A4A5-EC8A46DC33FA}" destId="{E623AD9F-D4E1-4D8B-84DC-AF443B243DD6}" srcOrd="1" destOrd="0" presId="urn:microsoft.com/office/officeart/2016/7/layout/RepeatingBendingProcessNew"/>
    <dgm:cxn modelId="{95F3799B-C8F9-45A5-A076-7F81BBCBE6E9}" type="presOf" srcId="{678C3CD6-CF18-4374-A9E3-909A484E105C}" destId="{D759ECF7-1E44-432E-9A71-2DD662B35D48}" srcOrd="0" destOrd="1" presId="urn:microsoft.com/office/officeart/2016/7/layout/RepeatingBendingProcessNew"/>
    <dgm:cxn modelId="{59358972-1C47-4B99-B96A-B9A29D6B6C44}" srcId="{6C1FC8C4-0040-46AC-98EC-C3D4CCF5060C}" destId="{38979A7A-805B-41F5-BF39-41B26F53E5A1}" srcOrd="1" destOrd="0" parTransId="{813E2419-5EA6-4D73-A228-D3F1B3923CAF}" sibTransId="{E6DA9920-38BE-4093-8D64-5A42C83DAD75}"/>
    <dgm:cxn modelId="{39729896-6BFB-4291-A2A1-D881B17DA41B}" srcId="{6C1FC8C4-0040-46AC-98EC-C3D4CCF5060C}" destId="{35AA343D-88FC-4690-8126-E94BC550367C}" srcOrd="4" destOrd="0" parTransId="{9B2B35A6-6FAF-4C2A-AEBA-7F172F8AB975}" sibTransId="{31B6A05A-FBFB-4DE2-89F8-CE0B04E0E853}"/>
    <dgm:cxn modelId="{B80F0456-476A-4E07-8DF1-6F851CB82ECE}" srcId="{6C1FC8C4-0040-46AC-98EC-C3D4CCF5060C}" destId="{FC9582E4-C254-4BEF-841D-696E9DEB020F}" srcOrd="0" destOrd="0" parTransId="{6BD8BED4-EAD7-4F6F-B584-D3BE8D3A4073}" sibTransId="{6E03DA85-5CF8-4691-9A56-77D7881CB4CA}"/>
    <dgm:cxn modelId="{17703CC3-3292-4BB3-A4BC-7EFC596FFF6D}" type="presOf" srcId="{6E03DA85-5CF8-4691-9A56-77D7881CB4CA}" destId="{03A2A4FD-9D82-4C30-A032-1A0568BF77B0}" srcOrd="1" destOrd="0" presId="urn:microsoft.com/office/officeart/2016/7/layout/RepeatingBendingProcessNew"/>
    <dgm:cxn modelId="{499CC505-1FD9-4140-AC78-BE2B72ED4554}" type="presOf" srcId="{0B7FBC31-47B3-4BD6-A4A5-EC8A46DC33FA}" destId="{7B5CD03E-3A2D-40C5-BB80-B0B90D85E584}" srcOrd="0" destOrd="0" presId="urn:microsoft.com/office/officeart/2016/7/layout/RepeatingBendingProcessNew"/>
    <dgm:cxn modelId="{6CECC127-9687-4786-969D-3738B01B940B}" type="presOf" srcId="{3CD908F4-6EA6-4D3D-9A51-4854AA54AF5E}" destId="{59286B51-F9CB-463F-9849-EBBCA25A89F0}" srcOrd="0" destOrd="1" presId="urn:microsoft.com/office/officeart/2016/7/layout/RepeatingBendingProcessNew"/>
    <dgm:cxn modelId="{BA776641-06F7-4D0B-A399-B8FA5C6640B4}" srcId="{38979A7A-805B-41F5-BF39-41B26F53E5A1}" destId="{43CA8976-2035-4BED-881F-9A1CE3CEBB9C}" srcOrd="1" destOrd="0" parTransId="{443E5FCB-4E34-4854-828D-77C20593CFAB}" sibTransId="{62D0F378-4B94-4D5F-9DBB-4BA5E3B78695}"/>
    <dgm:cxn modelId="{391E5137-0A15-4D2E-8C8D-DF8129658B38}" type="presOf" srcId="{35AA343D-88FC-4690-8126-E94BC550367C}" destId="{B91304D3-2349-4334-8F80-C2DA7D597C1F}" srcOrd="0" destOrd="0" presId="urn:microsoft.com/office/officeart/2016/7/layout/RepeatingBendingProcessNew"/>
    <dgm:cxn modelId="{B56D76C6-81D4-410A-85EC-26B7D770E98F}" type="presOf" srcId="{59644C86-07B4-4434-AA14-ADAA1C803741}" destId="{E2EF5C05-E2BC-42BD-ACB5-80405D7C15F4}" srcOrd="0" destOrd="1" presId="urn:microsoft.com/office/officeart/2016/7/layout/RepeatingBendingProcessNew"/>
    <dgm:cxn modelId="{4C996E28-5375-431C-8528-698E277844C2}" type="presOf" srcId="{E6DA9920-38BE-4093-8D64-5A42C83DAD75}" destId="{E1E8542E-3BB2-4565-B28E-FA071B932D32}" srcOrd="1" destOrd="0" presId="urn:microsoft.com/office/officeart/2016/7/layout/RepeatingBendingProcessNew"/>
    <dgm:cxn modelId="{84B2BA7D-9F08-46F7-AAA6-77E93657B4B6}" type="presOf" srcId="{86727A06-270F-4227-8625-7008A05E8B2F}" destId="{E2761E34-D9AD-4F37-B314-1BF3E559D423}" srcOrd="0" destOrd="3" presId="urn:microsoft.com/office/officeart/2016/7/layout/RepeatingBendingProcessNew"/>
    <dgm:cxn modelId="{D10AB166-7D56-4334-B754-283671F5EDF6}" type="presOf" srcId="{82D69A5F-628F-4734-BA28-4B316BAEB291}" destId="{E2761E34-D9AD-4F37-B314-1BF3E559D423}" srcOrd="0" destOrd="2" presId="urn:microsoft.com/office/officeart/2016/7/layout/RepeatingBendingProcessNew"/>
    <dgm:cxn modelId="{D4728983-8D51-444A-AD45-CB774F4B16DB}" srcId="{FC9582E4-C254-4BEF-841D-696E9DEB020F}" destId="{82D69A5F-628F-4734-BA28-4B316BAEB291}" srcOrd="1" destOrd="0" parTransId="{63F8DAD4-334E-4629-9A84-47E584FBB759}" sibTransId="{49012B43-DDE7-41D6-91D0-BBC8C322AA06}"/>
    <dgm:cxn modelId="{7CC5062B-8FF3-4E5B-A71F-029924E0F56B}" srcId="{DD99B949-C627-4692-94FA-448C45AE7F55}" destId="{59644C86-07B4-4434-AA14-ADAA1C803741}" srcOrd="0" destOrd="0" parTransId="{F3B9A932-E562-4961-AB1C-D46B28BAF0E8}" sibTransId="{9E83DC61-3BDE-4145-991E-5D20935474B4}"/>
    <dgm:cxn modelId="{F2A52D90-29F5-4C25-B927-1AF9E1CB4569}" type="presOf" srcId="{DD99B949-C627-4692-94FA-448C45AE7F55}" destId="{E2EF5C05-E2BC-42BD-ACB5-80405D7C15F4}" srcOrd="0" destOrd="0" presId="urn:microsoft.com/office/officeart/2016/7/layout/RepeatingBendingProcessNew"/>
    <dgm:cxn modelId="{D70DB551-0431-4CFE-922A-BB0E67A2F2A7}" srcId="{6C1FC8C4-0040-46AC-98EC-C3D4CCF5060C}" destId="{DD99B949-C627-4692-94FA-448C45AE7F55}" srcOrd="2" destOrd="0" parTransId="{EA4A445B-7F89-4395-A9E9-B5C82F9E5BA1}" sibTransId="{20FA8357-E3BE-4837-A632-E9DF5AF2D42F}"/>
    <dgm:cxn modelId="{11A8ED67-B803-4B13-9AD1-231ECDFEB38E}" srcId="{6C1FC8C4-0040-46AC-98EC-C3D4CCF5060C}" destId="{3586B0B5-0680-40C3-AEE1-0F5EFF695EC3}" srcOrd="3" destOrd="0" parTransId="{2B131C81-78F1-4F24-B5C9-17CB8D66D100}" sibTransId="{0B7FBC31-47B3-4BD6-A4A5-EC8A46DC33FA}"/>
    <dgm:cxn modelId="{970B0D5C-0D6B-4559-A980-BCE668143D26}" type="presOf" srcId="{6E03DA85-5CF8-4691-9A56-77D7881CB4CA}" destId="{083C3BE8-1811-4F05-8B74-2B8B87CC5668}" srcOrd="0" destOrd="0" presId="urn:microsoft.com/office/officeart/2016/7/layout/RepeatingBendingProcessNew"/>
    <dgm:cxn modelId="{75A9A061-DFFB-4F70-95C9-2810E91D2856}" type="presOf" srcId="{20FA8357-E3BE-4837-A632-E9DF5AF2D42F}" destId="{5BD6078A-0BF9-4609-8067-9400EE140CFC}" srcOrd="0" destOrd="0" presId="urn:microsoft.com/office/officeart/2016/7/layout/RepeatingBendingProcessNew"/>
    <dgm:cxn modelId="{4F56716E-7334-49CB-82DC-84045F336A12}" type="presParOf" srcId="{FB340BA3-C368-41CE-9381-16AD0866258D}" destId="{E2761E34-D9AD-4F37-B314-1BF3E559D423}" srcOrd="0" destOrd="0" presId="urn:microsoft.com/office/officeart/2016/7/layout/RepeatingBendingProcessNew"/>
    <dgm:cxn modelId="{F64DC131-6ADE-4AA3-922B-1D9DDDF92962}" type="presParOf" srcId="{FB340BA3-C368-41CE-9381-16AD0866258D}" destId="{083C3BE8-1811-4F05-8B74-2B8B87CC5668}" srcOrd="1" destOrd="0" presId="urn:microsoft.com/office/officeart/2016/7/layout/RepeatingBendingProcessNew"/>
    <dgm:cxn modelId="{66BA9EAE-E86A-4FE8-8283-64DFC70971FE}" type="presParOf" srcId="{083C3BE8-1811-4F05-8B74-2B8B87CC5668}" destId="{03A2A4FD-9D82-4C30-A032-1A0568BF77B0}" srcOrd="0" destOrd="0" presId="urn:microsoft.com/office/officeart/2016/7/layout/RepeatingBendingProcessNew"/>
    <dgm:cxn modelId="{B402DD0E-C91D-47D6-BC5B-D54E17C7E8D7}" type="presParOf" srcId="{FB340BA3-C368-41CE-9381-16AD0866258D}" destId="{59286B51-F9CB-463F-9849-EBBCA25A89F0}" srcOrd="2" destOrd="0" presId="urn:microsoft.com/office/officeart/2016/7/layout/RepeatingBendingProcessNew"/>
    <dgm:cxn modelId="{985117B5-A9E3-482C-A879-BA2D6B6CF2A0}" type="presParOf" srcId="{FB340BA3-C368-41CE-9381-16AD0866258D}" destId="{83174B30-FEFC-415F-9F8E-3D123FF4B134}" srcOrd="3" destOrd="0" presId="urn:microsoft.com/office/officeart/2016/7/layout/RepeatingBendingProcessNew"/>
    <dgm:cxn modelId="{2E5131E5-F8F6-43F3-8F2C-FD3A608D038A}" type="presParOf" srcId="{83174B30-FEFC-415F-9F8E-3D123FF4B134}" destId="{E1E8542E-3BB2-4565-B28E-FA071B932D32}" srcOrd="0" destOrd="0" presId="urn:microsoft.com/office/officeart/2016/7/layout/RepeatingBendingProcessNew"/>
    <dgm:cxn modelId="{8F502E4A-7FC9-4449-AF75-8AE2597A2C87}" type="presParOf" srcId="{FB340BA3-C368-41CE-9381-16AD0866258D}" destId="{E2EF5C05-E2BC-42BD-ACB5-80405D7C15F4}" srcOrd="4" destOrd="0" presId="urn:microsoft.com/office/officeart/2016/7/layout/RepeatingBendingProcessNew"/>
    <dgm:cxn modelId="{64C1C951-E032-40B0-A72A-6D7F4D8BE50C}" type="presParOf" srcId="{FB340BA3-C368-41CE-9381-16AD0866258D}" destId="{5BD6078A-0BF9-4609-8067-9400EE140CFC}" srcOrd="5" destOrd="0" presId="urn:microsoft.com/office/officeart/2016/7/layout/RepeatingBendingProcessNew"/>
    <dgm:cxn modelId="{1AB5FBFC-4FEB-4A6B-A260-473DA0E577DA}" type="presParOf" srcId="{5BD6078A-0BF9-4609-8067-9400EE140CFC}" destId="{38428362-D327-4305-BEC9-6A9F63A4F015}" srcOrd="0" destOrd="0" presId="urn:microsoft.com/office/officeart/2016/7/layout/RepeatingBendingProcessNew"/>
    <dgm:cxn modelId="{B0D48466-4B39-415C-AEAD-5E8F98BBFB5C}" type="presParOf" srcId="{FB340BA3-C368-41CE-9381-16AD0866258D}" destId="{D759ECF7-1E44-432E-9A71-2DD662B35D48}" srcOrd="6" destOrd="0" presId="urn:microsoft.com/office/officeart/2016/7/layout/RepeatingBendingProcessNew"/>
    <dgm:cxn modelId="{E86728DC-E3F8-492B-AD66-804039CEFF25}" type="presParOf" srcId="{FB340BA3-C368-41CE-9381-16AD0866258D}" destId="{7B5CD03E-3A2D-40C5-BB80-B0B90D85E584}" srcOrd="7" destOrd="0" presId="urn:microsoft.com/office/officeart/2016/7/layout/RepeatingBendingProcessNew"/>
    <dgm:cxn modelId="{FFB80C65-9D0F-40D2-9499-48BDC70C416A}" type="presParOf" srcId="{7B5CD03E-3A2D-40C5-BB80-B0B90D85E584}" destId="{E623AD9F-D4E1-4D8B-84DC-AF443B243DD6}" srcOrd="0" destOrd="0" presId="urn:microsoft.com/office/officeart/2016/7/layout/RepeatingBendingProcessNew"/>
    <dgm:cxn modelId="{8C64DE1B-F643-41F3-AF60-FA0A8BB939BF}" type="presParOf" srcId="{FB340BA3-C368-41CE-9381-16AD0866258D}" destId="{B91304D3-2349-4334-8F80-C2DA7D597C1F}"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F7667-E7DA-4517-A13F-B923DA562FC0}">
      <dsp:nvSpPr>
        <dsp:cNvPr id="0" name=""/>
        <dsp:cNvSpPr/>
      </dsp:nvSpPr>
      <dsp:spPr>
        <a:xfrm>
          <a:off x="2997" y="510803"/>
          <a:ext cx="2378378" cy="332973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428" tIns="330200" rIns="185428" bIns="330200" numCol="1" spcCol="1270" anchor="t" anchorCtr="0">
          <a:noAutofit/>
        </a:bodyPr>
        <a:lstStyle/>
        <a:p>
          <a:pPr lvl="0" algn="l" defTabSz="1155700">
            <a:lnSpc>
              <a:spcPct val="90000"/>
            </a:lnSpc>
            <a:spcBef>
              <a:spcPct val="0"/>
            </a:spcBef>
            <a:spcAft>
              <a:spcPct val="35000"/>
            </a:spcAft>
          </a:pPr>
          <a:r>
            <a:rPr lang="en-GB" sz="2600" kern="1200" dirty="0"/>
            <a:t>Review research</a:t>
          </a:r>
          <a:endParaRPr lang="en-US" sz="2600" kern="1200" dirty="0"/>
        </a:p>
      </dsp:txBody>
      <dsp:txXfrm>
        <a:off x="2997" y="1776101"/>
        <a:ext cx="2378378" cy="1997838"/>
      </dsp:txXfrm>
    </dsp:sp>
    <dsp:sp modelId="{F518A914-F114-4F92-9C07-0B4E172C5E3C}">
      <dsp:nvSpPr>
        <dsp:cNvPr id="0" name=""/>
        <dsp:cNvSpPr/>
      </dsp:nvSpPr>
      <dsp:spPr>
        <a:xfrm>
          <a:off x="692727" y="843776"/>
          <a:ext cx="998919" cy="99891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7880" tIns="12700" rIns="77880" bIns="12700" numCol="1" spcCol="1270" anchor="ctr" anchorCtr="0">
          <a:noAutofit/>
        </a:bodyPr>
        <a:lstStyle/>
        <a:p>
          <a:pPr lvl="0" algn="ctr" defTabSz="2133600">
            <a:lnSpc>
              <a:spcPct val="90000"/>
            </a:lnSpc>
            <a:spcBef>
              <a:spcPct val="0"/>
            </a:spcBef>
            <a:spcAft>
              <a:spcPct val="35000"/>
            </a:spcAft>
          </a:pPr>
          <a:r>
            <a:rPr lang="en-US" sz="4800" kern="1200"/>
            <a:t>1</a:t>
          </a:r>
        </a:p>
      </dsp:txBody>
      <dsp:txXfrm>
        <a:off x="839015" y="990064"/>
        <a:ext cx="706343" cy="706343"/>
      </dsp:txXfrm>
    </dsp:sp>
    <dsp:sp modelId="{310AADD5-D948-4B43-8BEA-B4461F0DE360}">
      <dsp:nvSpPr>
        <dsp:cNvPr id="0" name=""/>
        <dsp:cNvSpPr/>
      </dsp:nvSpPr>
      <dsp:spPr>
        <a:xfrm>
          <a:off x="2997" y="3840462"/>
          <a:ext cx="2378378" cy="72"/>
        </a:xfrm>
        <a:prstGeom prst="rect">
          <a:avLst/>
        </a:prstGeom>
        <a:solidFill>
          <a:schemeClr val="accent2">
            <a:hueOff val="-730428"/>
            <a:satOff val="-974"/>
            <a:lumOff val="-2913"/>
            <a:alphaOff val="0"/>
          </a:schemeClr>
        </a:solidFill>
        <a:ln w="12700" cap="flat" cmpd="sng" algn="ctr">
          <a:solidFill>
            <a:schemeClr val="accent2">
              <a:hueOff val="-730428"/>
              <a:satOff val="-974"/>
              <a:lumOff val="-291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4C7F8EE-2DDD-4857-9FB6-D57E2E461F3E}">
      <dsp:nvSpPr>
        <dsp:cNvPr id="0" name=""/>
        <dsp:cNvSpPr/>
      </dsp:nvSpPr>
      <dsp:spPr>
        <a:xfrm>
          <a:off x="2619214" y="510803"/>
          <a:ext cx="2378378" cy="3329730"/>
        </a:xfrm>
        <a:prstGeom prst="rect">
          <a:avLst/>
        </a:prstGeom>
        <a:solidFill>
          <a:schemeClr val="accent2">
            <a:tint val="40000"/>
            <a:alpha val="90000"/>
            <a:hueOff val="-1523400"/>
            <a:satOff val="-4694"/>
            <a:lumOff val="-1495"/>
            <a:alphaOff val="0"/>
          </a:schemeClr>
        </a:solidFill>
        <a:ln w="12700" cap="flat" cmpd="sng" algn="ctr">
          <a:solidFill>
            <a:schemeClr val="accent2">
              <a:tint val="40000"/>
              <a:alpha val="90000"/>
              <a:hueOff val="-1523400"/>
              <a:satOff val="-4694"/>
              <a:lumOff val="-14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428" tIns="330200" rIns="185428" bIns="330200" numCol="1" spcCol="1270" anchor="t" anchorCtr="0">
          <a:noAutofit/>
        </a:bodyPr>
        <a:lstStyle/>
        <a:p>
          <a:pPr lvl="0" algn="l" defTabSz="1155700">
            <a:lnSpc>
              <a:spcPct val="90000"/>
            </a:lnSpc>
            <a:spcBef>
              <a:spcPct val="0"/>
            </a:spcBef>
            <a:spcAft>
              <a:spcPct val="35000"/>
            </a:spcAft>
          </a:pPr>
          <a:r>
            <a:rPr lang="en-GB" sz="2600" kern="1200" dirty="0"/>
            <a:t>Student voice</a:t>
          </a:r>
          <a:endParaRPr lang="en-US" sz="2600" kern="1200" dirty="0"/>
        </a:p>
      </dsp:txBody>
      <dsp:txXfrm>
        <a:off x="2619214" y="1776101"/>
        <a:ext cx="2378378" cy="1997838"/>
      </dsp:txXfrm>
    </dsp:sp>
    <dsp:sp modelId="{9A4C4A39-C08C-4E13-9816-A0F95BD814C8}">
      <dsp:nvSpPr>
        <dsp:cNvPr id="0" name=""/>
        <dsp:cNvSpPr/>
      </dsp:nvSpPr>
      <dsp:spPr>
        <a:xfrm>
          <a:off x="3308944" y="843776"/>
          <a:ext cx="998919" cy="998919"/>
        </a:xfrm>
        <a:prstGeom prst="ellipse">
          <a:avLst/>
        </a:prstGeom>
        <a:solidFill>
          <a:schemeClr val="accent2">
            <a:hueOff val="-1460856"/>
            <a:satOff val="-1949"/>
            <a:lumOff val="-5826"/>
            <a:alphaOff val="0"/>
          </a:schemeClr>
        </a:solidFill>
        <a:ln w="12700" cap="flat" cmpd="sng" algn="ctr">
          <a:solidFill>
            <a:schemeClr val="accent2">
              <a:hueOff val="-1460856"/>
              <a:satOff val="-1949"/>
              <a:lumOff val="-582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7880" tIns="12700" rIns="77880" bIns="12700" numCol="1" spcCol="1270" anchor="ctr" anchorCtr="0">
          <a:noAutofit/>
        </a:bodyPr>
        <a:lstStyle/>
        <a:p>
          <a:pPr lvl="0" algn="ctr" defTabSz="2133600">
            <a:lnSpc>
              <a:spcPct val="90000"/>
            </a:lnSpc>
            <a:spcBef>
              <a:spcPct val="0"/>
            </a:spcBef>
            <a:spcAft>
              <a:spcPct val="35000"/>
            </a:spcAft>
          </a:pPr>
          <a:r>
            <a:rPr lang="en-US" sz="4800" kern="1200"/>
            <a:t>2</a:t>
          </a:r>
        </a:p>
      </dsp:txBody>
      <dsp:txXfrm>
        <a:off x="3455232" y="990064"/>
        <a:ext cx="706343" cy="706343"/>
      </dsp:txXfrm>
    </dsp:sp>
    <dsp:sp modelId="{10567378-D6C5-4100-AD31-1AB49DE39040}">
      <dsp:nvSpPr>
        <dsp:cNvPr id="0" name=""/>
        <dsp:cNvSpPr/>
      </dsp:nvSpPr>
      <dsp:spPr>
        <a:xfrm>
          <a:off x="2619214" y="3840462"/>
          <a:ext cx="2378378" cy="72"/>
        </a:xfrm>
        <a:prstGeom prst="rect">
          <a:avLst/>
        </a:prstGeom>
        <a:solidFill>
          <a:schemeClr val="accent2">
            <a:hueOff val="-2191284"/>
            <a:satOff val="-2923"/>
            <a:lumOff val="-8739"/>
            <a:alphaOff val="0"/>
          </a:schemeClr>
        </a:solidFill>
        <a:ln w="12700" cap="flat" cmpd="sng" algn="ctr">
          <a:solidFill>
            <a:schemeClr val="accent2">
              <a:hueOff val="-2191284"/>
              <a:satOff val="-2923"/>
              <a:lumOff val="-8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1437E3B-45A3-4962-88C4-8A5E75CACDDC}">
      <dsp:nvSpPr>
        <dsp:cNvPr id="0" name=""/>
        <dsp:cNvSpPr/>
      </dsp:nvSpPr>
      <dsp:spPr>
        <a:xfrm>
          <a:off x="5235431" y="510803"/>
          <a:ext cx="2378378" cy="3329730"/>
        </a:xfrm>
        <a:prstGeom prst="rect">
          <a:avLst/>
        </a:prstGeom>
        <a:solidFill>
          <a:schemeClr val="accent2">
            <a:tint val="40000"/>
            <a:alpha val="90000"/>
            <a:hueOff val="-3046799"/>
            <a:satOff val="-9389"/>
            <a:lumOff val="-2991"/>
            <a:alphaOff val="0"/>
          </a:schemeClr>
        </a:solidFill>
        <a:ln w="12700" cap="flat" cmpd="sng" algn="ctr">
          <a:solidFill>
            <a:schemeClr val="accent2">
              <a:tint val="40000"/>
              <a:alpha val="90000"/>
              <a:hueOff val="-3046799"/>
              <a:satOff val="-9389"/>
              <a:lumOff val="-29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428" tIns="330200" rIns="185428" bIns="330200" numCol="1" spcCol="1270" anchor="t" anchorCtr="0">
          <a:noAutofit/>
        </a:bodyPr>
        <a:lstStyle/>
        <a:p>
          <a:pPr lvl="0" algn="l" defTabSz="1155700">
            <a:lnSpc>
              <a:spcPct val="90000"/>
            </a:lnSpc>
            <a:spcBef>
              <a:spcPct val="0"/>
            </a:spcBef>
            <a:spcAft>
              <a:spcPct val="35000"/>
            </a:spcAft>
          </a:pPr>
          <a:r>
            <a:rPr lang="en-GB" sz="2600" kern="1200" dirty="0"/>
            <a:t>Academic support</a:t>
          </a:r>
          <a:endParaRPr lang="en-US" sz="2600" kern="1200" dirty="0"/>
        </a:p>
      </dsp:txBody>
      <dsp:txXfrm>
        <a:off x="5235431" y="1776101"/>
        <a:ext cx="2378378" cy="1997838"/>
      </dsp:txXfrm>
    </dsp:sp>
    <dsp:sp modelId="{85F60C8F-FB2C-4092-85C0-4BDE9B34581B}">
      <dsp:nvSpPr>
        <dsp:cNvPr id="0" name=""/>
        <dsp:cNvSpPr/>
      </dsp:nvSpPr>
      <dsp:spPr>
        <a:xfrm>
          <a:off x="5925161" y="843776"/>
          <a:ext cx="998919" cy="998919"/>
        </a:xfrm>
        <a:prstGeom prst="ellipse">
          <a:avLst/>
        </a:prstGeom>
        <a:solidFill>
          <a:schemeClr val="accent2">
            <a:hueOff val="-2921713"/>
            <a:satOff val="-3897"/>
            <a:lumOff val="-11653"/>
            <a:alphaOff val="0"/>
          </a:schemeClr>
        </a:solidFill>
        <a:ln w="12700" cap="flat" cmpd="sng" algn="ctr">
          <a:solidFill>
            <a:schemeClr val="accent2">
              <a:hueOff val="-2921713"/>
              <a:satOff val="-3897"/>
              <a:lumOff val="-116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7880" tIns="12700" rIns="77880" bIns="12700" numCol="1" spcCol="1270" anchor="ctr" anchorCtr="0">
          <a:noAutofit/>
        </a:bodyPr>
        <a:lstStyle/>
        <a:p>
          <a:pPr lvl="0" algn="ctr" defTabSz="2133600">
            <a:lnSpc>
              <a:spcPct val="90000"/>
            </a:lnSpc>
            <a:spcBef>
              <a:spcPct val="0"/>
            </a:spcBef>
            <a:spcAft>
              <a:spcPct val="35000"/>
            </a:spcAft>
          </a:pPr>
          <a:r>
            <a:rPr lang="en-US" sz="4800" kern="1200"/>
            <a:t>3</a:t>
          </a:r>
        </a:p>
      </dsp:txBody>
      <dsp:txXfrm>
        <a:off x="6071449" y="990064"/>
        <a:ext cx="706343" cy="706343"/>
      </dsp:txXfrm>
    </dsp:sp>
    <dsp:sp modelId="{992243A9-6C20-4EAC-BFD2-E1805538652E}">
      <dsp:nvSpPr>
        <dsp:cNvPr id="0" name=""/>
        <dsp:cNvSpPr/>
      </dsp:nvSpPr>
      <dsp:spPr>
        <a:xfrm>
          <a:off x="5235431" y="3840462"/>
          <a:ext cx="2378378" cy="72"/>
        </a:xfrm>
        <a:prstGeom prst="rect">
          <a:avLst/>
        </a:prstGeom>
        <a:solidFill>
          <a:schemeClr val="accent2">
            <a:hueOff val="-3652141"/>
            <a:satOff val="-4871"/>
            <a:lumOff val="-14566"/>
            <a:alphaOff val="0"/>
          </a:schemeClr>
        </a:solidFill>
        <a:ln w="12700" cap="flat" cmpd="sng" algn="ctr">
          <a:solidFill>
            <a:schemeClr val="accent2">
              <a:hueOff val="-3652141"/>
              <a:satOff val="-4871"/>
              <a:lumOff val="-1456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A6C5C51-A497-4A6D-9771-5FBC6AAAF105}">
      <dsp:nvSpPr>
        <dsp:cNvPr id="0" name=""/>
        <dsp:cNvSpPr/>
      </dsp:nvSpPr>
      <dsp:spPr>
        <a:xfrm>
          <a:off x="7851648" y="510803"/>
          <a:ext cx="2378378" cy="3329730"/>
        </a:xfrm>
        <a:prstGeom prst="rect">
          <a:avLst/>
        </a:prstGeom>
        <a:solidFill>
          <a:schemeClr val="accent2">
            <a:tint val="40000"/>
            <a:alpha val="90000"/>
            <a:hueOff val="-4570199"/>
            <a:satOff val="-14083"/>
            <a:lumOff val="-4486"/>
            <a:alphaOff val="0"/>
          </a:schemeClr>
        </a:solidFill>
        <a:ln w="12700" cap="flat" cmpd="sng" algn="ctr">
          <a:solidFill>
            <a:schemeClr val="accent2">
              <a:tint val="40000"/>
              <a:alpha val="90000"/>
              <a:hueOff val="-4570199"/>
              <a:satOff val="-14083"/>
              <a:lumOff val="-44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428" tIns="330200" rIns="185428" bIns="330200" numCol="1" spcCol="1270" anchor="t" anchorCtr="0">
          <a:noAutofit/>
        </a:bodyPr>
        <a:lstStyle/>
        <a:p>
          <a:pPr lvl="0" algn="l" defTabSz="1155700">
            <a:lnSpc>
              <a:spcPct val="90000"/>
            </a:lnSpc>
            <a:spcBef>
              <a:spcPct val="0"/>
            </a:spcBef>
            <a:spcAft>
              <a:spcPct val="35000"/>
            </a:spcAft>
          </a:pPr>
          <a:r>
            <a:rPr lang="en-GB" sz="2600" kern="1200" dirty="0"/>
            <a:t>Whole institution approach</a:t>
          </a:r>
          <a:endParaRPr lang="en-US" sz="2600" kern="1200" dirty="0"/>
        </a:p>
      </dsp:txBody>
      <dsp:txXfrm>
        <a:off x="7851648" y="1776101"/>
        <a:ext cx="2378378" cy="1997838"/>
      </dsp:txXfrm>
    </dsp:sp>
    <dsp:sp modelId="{96660722-F873-4514-80DB-35FD6E319B54}">
      <dsp:nvSpPr>
        <dsp:cNvPr id="0" name=""/>
        <dsp:cNvSpPr/>
      </dsp:nvSpPr>
      <dsp:spPr>
        <a:xfrm>
          <a:off x="8541378" y="843776"/>
          <a:ext cx="998919" cy="998919"/>
        </a:xfrm>
        <a:prstGeom prst="ellipse">
          <a:avLst/>
        </a:prstGeom>
        <a:solidFill>
          <a:schemeClr val="accent2">
            <a:hueOff val="-4382569"/>
            <a:satOff val="-5846"/>
            <a:lumOff val="-17479"/>
            <a:alphaOff val="0"/>
          </a:schemeClr>
        </a:solidFill>
        <a:ln w="12700" cap="flat" cmpd="sng" algn="ctr">
          <a:solidFill>
            <a:schemeClr val="accent2">
              <a:hueOff val="-4382569"/>
              <a:satOff val="-5846"/>
              <a:lumOff val="-174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7880" tIns="12700" rIns="77880" bIns="12700" numCol="1" spcCol="1270" anchor="ctr" anchorCtr="0">
          <a:noAutofit/>
        </a:bodyPr>
        <a:lstStyle/>
        <a:p>
          <a:pPr lvl="0" algn="ctr" defTabSz="2133600">
            <a:lnSpc>
              <a:spcPct val="90000"/>
            </a:lnSpc>
            <a:spcBef>
              <a:spcPct val="0"/>
            </a:spcBef>
            <a:spcAft>
              <a:spcPct val="35000"/>
            </a:spcAft>
          </a:pPr>
          <a:r>
            <a:rPr lang="en-US" sz="4800" kern="1200"/>
            <a:t>4</a:t>
          </a:r>
        </a:p>
      </dsp:txBody>
      <dsp:txXfrm>
        <a:off x="8687666" y="990064"/>
        <a:ext cx="706343" cy="706343"/>
      </dsp:txXfrm>
    </dsp:sp>
    <dsp:sp modelId="{3F00D524-9398-4652-AFC5-E693E673860E}">
      <dsp:nvSpPr>
        <dsp:cNvPr id="0" name=""/>
        <dsp:cNvSpPr/>
      </dsp:nvSpPr>
      <dsp:spPr>
        <a:xfrm>
          <a:off x="7851648" y="3840462"/>
          <a:ext cx="2378378" cy="72"/>
        </a:xfrm>
        <a:prstGeom prst="rect">
          <a:avLst/>
        </a:prstGeom>
        <a:solidFill>
          <a:schemeClr val="accent2">
            <a:hueOff val="-5112997"/>
            <a:satOff val="-6820"/>
            <a:lumOff val="-20392"/>
            <a:alphaOff val="0"/>
          </a:schemeClr>
        </a:solidFill>
        <a:ln w="12700" cap="flat" cmpd="sng" algn="ctr">
          <a:solidFill>
            <a:schemeClr val="accent2">
              <a:hueOff val="-5112997"/>
              <a:satOff val="-6820"/>
              <a:lumOff val="-2039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101F5-7349-4880-92F8-ADD18B3BF643}">
      <dsp:nvSpPr>
        <dsp:cNvPr id="0" name=""/>
        <dsp:cNvSpPr/>
      </dsp:nvSpPr>
      <dsp:spPr>
        <a:xfrm>
          <a:off x="0" y="5625042"/>
          <a:ext cx="8124255" cy="12306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a:solidFill>
                <a:schemeClr val="bg1">
                  <a:lumMod val="85000"/>
                  <a:lumOff val="15000"/>
                </a:schemeClr>
              </a:solidFill>
            </a:rPr>
            <a:t>Autism spectrum is fluid – ‘the adult potential of a child [with autism] cannot be predicted by the behavior we observe.’   (Dr. Wendy  Lawson</a:t>
          </a:r>
          <a:r>
            <a:rPr lang="en-US" sz="2100" kern="1200" dirty="0">
              <a:solidFill>
                <a:schemeClr val="bg1">
                  <a:lumMod val="85000"/>
                  <a:lumOff val="15000"/>
                </a:schemeClr>
              </a:solidFill>
            </a:rPr>
            <a:t>)</a:t>
          </a:r>
        </a:p>
      </dsp:txBody>
      <dsp:txXfrm>
        <a:off x="0" y="5625042"/>
        <a:ext cx="8124255" cy="1230621"/>
      </dsp:txXfrm>
    </dsp:sp>
    <dsp:sp modelId="{EA989EC3-D777-4FDD-8898-F6B130BD2E4A}">
      <dsp:nvSpPr>
        <dsp:cNvPr id="0" name=""/>
        <dsp:cNvSpPr/>
      </dsp:nvSpPr>
      <dsp:spPr>
        <a:xfrm rot="10800000">
          <a:off x="0" y="3750805"/>
          <a:ext cx="8124255" cy="1892696"/>
        </a:xfrm>
        <a:prstGeom prst="upArrowCallout">
          <a:avLst/>
        </a:prstGeom>
        <a:gradFill rotWithShape="0">
          <a:gsLst>
            <a:gs pos="0">
              <a:schemeClr val="accent2">
                <a:hueOff val="-1704332"/>
                <a:satOff val="-2273"/>
                <a:lumOff val="-6797"/>
                <a:alphaOff val="0"/>
                <a:satMod val="103000"/>
                <a:lumMod val="102000"/>
                <a:tint val="94000"/>
              </a:schemeClr>
            </a:gs>
            <a:gs pos="50000">
              <a:schemeClr val="accent2">
                <a:hueOff val="-1704332"/>
                <a:satOff val="-2273"/>
                <a:lumOff val="-6797"/>
                <a:alphaOff val="0"/>
                <a:satMod val="110000"/>
                <a:lumMod val="100000"/>
                <a:shade val="100000"/>
              </a:schemeClr>
            </a:gs>
            <a:gs pos="100000">
              <a:schemeClr val="accent2">
                <a:hueOff val="-1704332"/>
                <a:satOff val="-2273"/>
                <a:lumOff val="-679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a:solidFill>
                <a:schemeClr val="bg1">
                  <a:lumMod val="85000"/>
                  <a:lumOff val="15000"/>
                </a:schemeClr>
              </a:solidFill>
            </a:rPr>
            <a:t>Developmental trajectory of each individual is unique, and severity of symptom presentation may vary over time.  (Gelbar et al, 2014)</a:t>
          </a:r>
          <a:endParaRPr lang="en-US" sz="2400" kern="1200" dirty="0">
            <a:solidFill>
              <a:schemeClr val="bg1">
                <a:lumMod val="85000"/>
                <a:lumOff val="15000"/>
              </a:schemeClr>
            </a:solidFill>
          </a:endParaRPr>
        </a:p>
      </dsp:txBody>
      <dsp:txXfrm rot="10800000">
        <a:off x="0" y="3750805"/>
        <a:ext cx="8124255" cy="1229817"/>
      </dsp:txXfrm>
    </dsp:sp>
    <dsp:sp modelId="{F436A45B-5A9F-443F-8369-5B006A89C39B}">
      <dsp:nvSpPr>
        <dsp:cNvPr id="0" name=""/>
        <dsp:cNvSpPr/>
      </dsp:nvSpPr>
      <dsp:spPr>
        <a:xfrm rot="10800000">
          <a:off x="0" y="1876568"/>
          <a:ext cx="8124255" cy="1892696"/>
        </a:xfrm>
        <a:prstGeom prst="upArrowCallout">
          <a:avLst/>
        </a:prstGeom>
        <a:gradFill rotWithShape="0">
          <a:gsLst>
            <a:gs pos="0">
              <a:schemeClr val="accent2">
                <a:hueOff val="-3408665"/>
                <a:satOff val="-4547"/>
                <a:lumOff val="-13595"/>
                <a:alphaOff val="0"/>
                <a:satMod val="103000"/>
                <a:lumMod val="102000"/>
                <a:tint val="94000"/>
              </a:schemeClr>
            </a:gs>
            <a:gs pos="50000">
              <a:schemeClr val="accent2">
                <a:hueOff val="-3408665"/>
                <a:satOff val="-4547"/>
                <a:lumOff val="-13595"/>
                <a:alphaOff val="0"/>
                <a:satMod val="110000"/>
                <a:lumMod val="100000"/>
                <a:shade val="100000"/>
              </a:schemeClr>
            </a:gs>
            <a:gs pos="100000">
              <a:schemeClr val="accent2">
                <a:hueOff val="-3408665"/>
                <a:satOff val="-4547"/>
                <a:lumOff val="-135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a:solidFill>
                <a:schemeClr val="bg1">
                  <a:lumMod val="85000"/>
                  <a:lumOff val="15000"/>
                </a:schemeClr>
              </a:solidFill>
            </a:rPr>
            <a:t>Rising no. of higher functioning individuals diagnosed over last 10 years (CDC, 2012)</a:t>
          </a:r>
          <a:endParaRPr lang="en-US" sz="2400" kern="1200" dirty="0">
            <a:solidFill>
              <a:schemeClr val="bg1">
                <a:lumMod val="85000"/>
                <a:lumOff val="15000"/>
              </a:schemeClr>
            </a:solidFill>
          </a:endParaRPr>
        </a:p>
      </dsp:txBody>
      <dsp:txXfrm rot="10800000">
        <a:off x="0" y="1876568"/>
        <a:ext cx="8124255" cy="1229817"/>
      </dsp:txXfrm>
    </dsp:sp>
    <dsp:sp modelId="{4B23F9F2-E75E-4040-B04F-BFAAB905C3B3}">
      <dsp:nvSpPr>
        <dsp:cNvPr id="0" name=""/>
        <dsp:cNvSpPr/>
      </dsp:nvSpPr>
      <dsp:spPr>
        <a:xfrm rot="10800000">
          <a:off x="0" y="2331"/>
          <a:ext cx="8124255" cy="1892696"/>
        </a:xfrm>
        <a:prstGeom prst="upArrowCallout">
          <a:avLst/>
        </a:prstGeom>
        <a:gradFill rotWithShape="0">
          <a:gsLst>
            <a:gs pos="0">
              <a:schemeClr val="accent2">
                <a:hueOff val="-5112997"/>
                <a:satOff val="-6820"/>
                <a:lumOff val="-20392"/>
                <a:alphaOff val="0"/>
                <a:satMod val="103000"/>
                <a:lumMod val="102000"/>
                <a:tint val="94000"/>
              </a:schemeClr>
            </a:gs>
            <a:gs pos="50000">
              <a:schemeClr val="accent2">
                <a:hueOff val="-5112997"/>
                <a:satOff val="-6820"/>
                <a:lumOff val="-20392"/>
                <a:alphaOff val="0"/>
                <a:satMod val="110000"/>
                <a:lumMod val="100000"/>
                <a:shade val="100000"/>
              </a:schemeClr>
            </a:gs>
            <a:gs pos="100000">
              <a:schemeClr val="accent2">
                <a:hueOff val="-5112997"/>
                <a:satOff val="-6820"/>
                <a:lumOff val="-20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a:solidFill>
                <a:schemeClr val="bg1">
                  <a:lumMod val="85000"/>
                  <a:lumOff val="15000"/>
                </a:schemeClr>
              </a:solidFill>
            </a:rPr>
            <a:t>&gt; 1 in 100 people (NAS</a:t>
          </a:r>
          <a:r>
            <a:rPr lang="en-GB" sz="2100" kern="1200" dirty="0">
              <a:solidFill>
                <a:schemeClr val="bg1">
                  <a:lumMod val="85000"/>
                  <a:lumOff val="15000"/>
                </a:schemeClr>
              </a:solidFill>
            </a:rPr>
            <a:t>)</a:t>
          </a:r>
          <a:endParaRPr lang="en-US" sz="2100" kern="1200" dirty="0">
            <a:solidFill>
              <a:schemeClr val="bg1">
                <a:lumMod val="85000"/>
                <a:lumOff val="15000"/>
              </a:schemeClr>
            </a:solidFill>
          </a:endParaRPr>
        </a:p>
      </dsp:txBody>
      <dsp:txXfrm rot="10800000">
        <a:off x="0" y="2331"/>
        <a:ext cx="8124255" cy="12298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4A138-96AB-442F-B49B-761F57827051}">
      <dsp:nvSpPr>
        <dsp:cNvPr id="0" name=""/>
        <dsp:cNvSpPr/>
      </dsp:nvSpPr>
      <dsp:spPr>
        <a:xfrm>
          <a:off x="0" y="11270"/>
          <a:ext cx="8124253" cy="113028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About 1 in 59 children identified with ASC in N. America</a:t>
          </a:r>
          <a:endParaRPr lang="en-US" sz="2400" kern="1200" dirty="0">
            <a:solidFill>
              <a:schemeClr val="bg1">
                <a:lumMod val="85000"/>
                <a:lumOff val="15000"/>
              </a:schemeClr>
            </a:solidFill>
          </a:endParaRPr>
        </a:p>
      </dsp:txBody>
      <dsp:txXfrm>
        <a:off x="55176" y="66446"/>
        <a:ext cx="8013901" cy="1019936"/>
      </dsp:txXfrm>
    </dsp:sp>
    <dsp:sp modelId="{13595520-19D8-4ECA-A2C8-7B7F4737CF81}">
      <dsp:nvSpPr>
        <dsp:cNvPr id="0" name=""/>
        <dsp:cNvSpPr/>
      </dsp:nvSpPr>
      <dsp:spPr>
        <a:xfrm>
          <a:off x="0" y="1147347"/>
          <a:ext cx="8124253" cy="1130288"/>
        </a:xfrm>
        <a:prstGeom prst="roundRect">
          <a:avLst/>
        </a:prstGeom>
        <a:gradFill rotWithShape="0">
          <a:gsLst>
            <a:gs pos="0">
              <a:schemeClr val="accent2">
                <a:hueOff val="-1022600"/>
                <a:satOff val="-1364"/>
                <a:lumOff val="-4078"/>
                <a:alphaOff val="0"/>
                <a:satMod val="103000"/>
                <a:lumMod val="102000"/>
                <a:tint val="94000"/>
              </a:schemeClr>
            </a:gs>
            <a:gs pos="50000">
              <a:schemeClr val="accent2">
                <a:hueOff val="-1022600"/>
                <a:satOff val="-1364"/>
                <a:lumOff val="-4078"/>
                <a:alphaOff val="0"/>
                <a:satMod val="110000"/>
                <a:lumMod val="100000"/>
                <a:shade val="100000"/>
              </a:schemeClr>
            </a:gs>
            <a:gs pos="100000">
              <a:schemeClr val="accent2">
                <a:hueOff val="-1022600"/>
                <a:satOff val="-1364"/>
                <a:lumOff val="-40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Studies in Asia, Europe, and North America  show average prevalence of 1% - 2%.</a:t>
          </a:r>
          <a:endParaRPr lang="en-US" sz="2400" kern="1200" dirty="0">
            <a:solidFill>
              <a:schemeClr val="bg1">
                <a:lumMod val="85000"/>
                <a:lumOff val="15000"/>
              </a:schemeClr>
            </a:solidFill>
          </a:endParaRPr>
        </a:p>
      </dsp:txBody>
      <dsp:txXfrm>
        <a:off x="55176" y="1202523"/>
        <a:ext cx="8013901" cy="1019936"/>
      </dsp:txXfrm>
    </dsp:sp>
    <dsp:sp modelId="{D21ED24B-327E-4B72-B948-6C538539DB17}">
      <dsp:nvSpPr>
        <dsp:cNvPr id="0" name=""/>
        <dsp:cNvSpPr/>
      </dsp:nvSpPr>
      <dsp:spPr>
        <a:xfrm>
          <a:off x="0" y="2291684"/>
          <a:ext cx="8124253" cy="1130288"/>
        </a:xfrm>
        <a:prstGeom prst="roundRect">
          <a:avLst/>
        </a:prstGeom>
        <a:gradFill rotWithShape="0">
          <a:gsLst>
            <a:gs pos="0">
              <a:schemeClr val="accent2">
                <a:hueOff val="-2045199"/>
                <a:satOff val="-2728"/>
                <a:lumOff val="-8157"/>
                <a:alphaOff val="0"/>
                <a:satMod val="103000"/>
                <a:lumMod val="102000"/>
                <a:tint val="94000"/>
              </a:schemeClr>
            </a:gs>
            <a:gs pos="50000">
              <a:schemeClr val="accent2">
                <a:hueOff val="-2045199"/>
                <a:satOff val="-2728"/>
                <a:lumOff val="-8157"/>
                <a:alphaOff val="0"/>
                <a:satMod val="110000"/>
                <a:lumMod val="100000"/>
                <a:shade val="100000"/>
              </a:schemeClr>
            </a:gs>
            <a:gs pos="100000">
              <a:schemeClr val="accent2">
                <a:hueOff val="-2045199"/>
                <a:satOff val="-2728"/>
                <a:lumOff val="-8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ASD occurs in all groups</a:t>
          </a:r>
          <a:endParaRPr lang="en-US" sz="2400" kern="1200" dirty="0">
            <a:solidFill>
              <a:schemeClr val="bg1">
                <a:lumMod val="85000"/>
                <a:lumOff val="15000"/>
              </a:schemeClr>
            </a:solidFill>
          </a:endParaRPr>
        </a:p>
      </dsp:txBody>
      <dsp:txXfrm>
        <a:off x="55176" y="2346860"/>
        <a:ext cx="8013901" cy="1019936"/>
      </dsp:txXfrm>
    </dsp:sp>
    <dsp:sp modelId="{FF7B3B52-E726-41E2-BADD-DE6848E0E2AC}">
      <dsp:nvSpPr>
        <dsp:cNvPr id="0" name=""/>
        <dsp:cNvSpPr/>
      </dsp:nvSpPr>
      <dsp:spPr>
        <a:xfrm>
          <a:off x="0" y="3436021"/>
          <a:ext cx="8124253" cy="1130288"/>
        </a:xfrm>
        <a:prstGeom prst="roundRect">
          <a:avLst/>
        </a:prstGeom>
        <a:gradFill rotWithShape="0">
          <a:gsLst>
            <a:gs pos="0">
              <a:schemeClr val="accent2">
                <a:hueOff val="-3067798"/>
                <a:satOff val="-4092"/>
                <a:lumOff val="-12235"/>
                <a:alphaOff val="0"/>
                <a:satMod val="103000"/>
                <a:lumMod val="102000"/>
                <a:tint val="94000"/>
              </a:schemeClr>
            </a:gs>
            <a:gs pos="50000">
              <a:schemeClr val="accent2">
                <a:hueOff val="-3067798"/>
                <a:satOff val="-4092"/>
                <a:lumOff val="-12235"/>
                <a:alphaOff val="0"/>
                <a:satMod val="110000"/>
                <a:lumMod val="100000"/>
                <a:shade val="100000"/>
              </a:schemeClr>
            </a:gs>
            <a:gs pos="100000">
              <a:schemeClr val="accent2">
                <a:hueOff val="-3067798"/>
                <a:satOff val="-4092"/>
                <a:lumOff val="-122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err="1">
              <a:solidFill>
                <a:schemeClr val="bg1">
                  <a:lumMod val="85000"/>
                  <a:lumOff val="15000"/>
                </a:schemeClr>
              </a:solidFill>
            </a:rPr>
            <a:t>Approx</a:t>
          </a:r>
          <a:r>
            <a:rPr lang="en-GB" sz="2400" kern="1200" dirty="0">
              <a:solidFill>
                <a:schemeClr val="bg1">
                  <a:lumMod val="85000"/>
                  <a:lumOff val="15000"/>
                </a:schemeClr>
              </a:solidFill>
            </a:rPr>
            <a:t> 1:4 girls to boys</a:t>
          </a:r>
          <a:endParaRPr lang="en-US" sz="2400" kern="1200" dirty="0"/>
        </a:p>
      </dsp:txBody>
      <dsp:txXfrm>
        <a:off x="55176" y="3491197"/>
        <a:ext cx="8013901" cy="1019936"/>
      </dsp:txXfrm>
    </dsp:sp>
    <dsp:sp modelId="{1AA06FDD-ADA3-40BC-8E2F-9EDCE1537CF7}">
      <dsp:nvSpPr>
        <dsp:cNvPr id="0" name=""/>
        <dsp:cNvSpPr/>
      </dsp:nvSpPr>
      <dsp:spPr>
        <a:xfrm>
          <a:off x="0" y="4580358"/>
          <a:ext cx="8124253" cy="1130288"/>
        </a:xfrm>
        <a:prstGeom prst="roundRect">
          <a:avLst/>
        </a:prstGeom>
        <a:gradFill rotWithShape="0">
          <a:gsLst>
            <a:gs pos="0">
              <a:schemeClr val="accent2">
                <a:hueOff val="-4090398"/>
                <a:satOff val="-5456"/>
                <a:lumOff val="-16314"/>
                <a:alphaOff val="0"/>
                <a:satMod val="103000"/>
                <a:lumMod val="102000"/>
                <a:tint val="94000"/>
              </a:schemeClr>
            </a:gs>
            <a:gs pos="50000">
              <a:schemeClr val="accent2">
                <a:hueOff val="-4090398"/>
                <a:satOff val="-5456"/>
                <a:lumOff val="-16314"/>
                <a:alphaOff val="0"/>
                <a:satMod val="110000"/>
                <a:lumMod val="100000"/>
                <a:shade val="100000"/>
              </a:schemeClr>
            </a:gs>
            <a:gs pos="100000">
              <a:schemeClr val="accent2">
                <a:hueOff val="-4090398"/>
                <a:satOff val="-5456"/>
                <a:lumOff val="-16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ASD co-occurs with developmental, psychiatric, neurologic, chromosomal, and genetic diagnoses. </a:t>
          </a:r>
          <a:endParaRPr lang="en-US" sz="2400" kern="1200" dirty="0">
            <a:solidFill>
              <a:schemeClr val="bg1">
                <a:lumMod val="85000"/>
                <a:lumOff val="15000"/>
              </a:schemeClr>
            </a:solidFill>
          </a:endParaRPr>
        </a:p>
      </dsp:txBody>
      <dsp:txXfrm>
        <a:off x="55176" y="4635534"/>
        <a:ext cx="8013901" cy="1019936"/>
      </dsp:txXfrm>
    </dsp:sp>
    <dsp:sp modelId="{C94A15FE-13D4-4287-8135-E817925AB7AE}">
      <dsp:nvSpPr>
        <dsp:cNvPr id="0" name=""/>
        <dsp:cNvSpPr/>
      </dsp:nvSpPr>
      <dsp:spPr>
        <a:xfrm>
          <a:off x="0" y="5724696"/>
          <a:ext cx="8124253" cy="1130288"/>
        </a:xfrm>
        <a:prstGeom prst="roundRect">
          <a:avLst/>
        </a:prstGeom>
        <a:gradFill rotWithShape="0">
          <a:gsLst>
            <a:gs pos="0">
              <a:schemeClr val="accent2">
                <a:hueOff val="-5112997"/>
                <a:satOff val="-6820"/>
                <a:lumOff val="-20392"/>
                <a:alphaOff val="0"/>
                <a:satMod val="103000"/>
                <a:lumMod val="102000"/>
                <a:tint val="94000"/>
              </a:schemeClr>
            </a:gs>
            <a:gs pos="50000">
              <a:schemeClr val="accent2">
                <a:hueOff val="-5112997"/>
                <a:satOff val="-6820"/>
                <a:lumOff val="-20392"/>
                <a:alphaOff val="0"/>
                <a:satMod val="110000"/>
                <a:lumMod val="100000"/>
                <a:shade val="100000"/>
              </a:schemeClr>
            </a:gs>
            <a:gs pos="100000">
              <a:schemeClr val="accent2">
                <a:hueOff val="-5112997"/>
                <a:satOff val="-6820"/>
                <a:lumOff val="-20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The co-occurrence of one or more non-ASD developmental diagnoses is 83%. The co-occurrence of one or more psychiatric diagnoses is 10%.</a:t>
          </a:r>
          <a:endParaRPr lang="en-US" sz="2400" kern="1200" dirty="0">
            <a:solidFill>
              <a:schemeClr val="bg1">
                <a:lumMod val="85000"/>
                <a:lumOff val="15000"/>
              </a:schemeClr>
            </a:solidFill>
          </a:endParaRPr>
        </a:p>
      </dsp:txBody>
      <dsp:txXfrm>
        <a:off x="55176" y="5779872"/>
        <a:ext cx="8013901" cy="10199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9A91B-A011-49FF-A061-376DB316786A}">
      <dsp:nvSpPr>
        <dsp:cNvPr id="0" name=""/>
        <dsp:cNvSpPr/>
      </dsp:nvSpPr>
      <dsp:spPr>
        <a:xfrm>
          <a:off x="0" y="2834640"/>
          <a:ext cx="12192000"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24B63-624F-4E73-8682-E7ECC2CAA687}">
      <dsp:nvSpPr>
        <dsp:cNvPr id="0" name=""/>
        <dsp:cNvSpPr/>
      </dsp:nvSpPr>
      <dsp:spPr>
        <a:xfrm>
          <a:off x="365759" y="1726741"/>
          <a:ext cx="5364480" cy="67802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066800">
            <a:lnSpc>
              <a:spcPct val="90000"/>
            </a:lnSpc>
            <a:spcBef>
              <a:spcPct val="0"/>
            </a:spcBef>
            <a:spcAft>
              <a:spcPct val="35000"/>
            </a:spcAft>
            <a:defRPr b="1"/>
          </a:pPr>
          <a:r>
            <a:rPr lang="en-US" sz="2400" kern="1200" dirty="0"/>
            <a:t>2007-2010</a:t>
          </a:r>
        </a:p>
      </dsp:txBody>
      <dsp:txXfrm>
        <a:off x="365759" y="1726741"/>
        <a:ext cx="5364480" cy="678022"/>
      </dsp:txXfrm>
    </dsp:sp>
    <dsp:sp modelId="{35BA7B2A-7EB7-4913-8790-8DC76F189C19}">
      <dsp:nvSpPr>
        <dsp:cNvPr id="0" name=""/>
        <dsp:cNvSpPr/>
      </dsp:nvSpPr>
      <dsp:spPr>
        <a:xfrm>
          <a:off x="361414" y="231791"/>
          <a:ext cx="5373170" cy="154741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0" tIns="304800" rIns="304800" bIns="304800" numCol="1" spcCol="1270" anchor="ctr" anchorCtr="0">
          <a:noAutofit/>
        </a:bodyPr>
        <a:lstStyle/>
        <a:p>
          <a:pPr lvl="0" algn="ctr" defTabSz="1422400">
            <a:lnSpc>
              <a:spcPct val="90000"/>
            </a:lnSpc>
            <a:spcBef>
              <a:spcPct val="0"/>
            </a:spcBef>
            <a:spcAft>
              <a:spcPct val="35000"/>
            </a:spcAft>
          </a:pPr>
          <a:r>
            <a:rPr lang="en-US" sz="3200" kern="1200" dirty="0"/>
            <a:t>HESA - rise of 77%  </a:t>
          </a:r>
        </a:p>
        <a:p>
          <a:pPr lvl="0" algn="ctr" defTabSz="1422400">
            <a:lnSpc>
              <a:spcPct val="90000"/>
            </a:lnSpc>
            <a:spcBef>
              <a:spcPct val="0"/>
            </a:spcBef>
            <a:spcAft>
              <a:spcPct val="35000"/>
            </a:spcAft>
          </a:pPr>
          <a:r>
            <a:rPr lang="en-US" sz="1700" kern="1200" dirty="0"/>
            <a:t>(</a:t>
          </a:r>
          <a:r>
            <a:rPr lang="en-US" sz="1700" kern="1200" dirty="0" err="1"/>
            <a:t>Chown</a:t>
          </a:r>
          <a:r>
            <a:rPr lang="en-US" sz="1700" kern="1200" dirty="0"/>
            <a:t> et al, 2018) </a:t>
          </a:r>
        </a:p>
      </dsp:txBody>
      <dsp:txXfrm>
        <a:off x="361414" y="231791"/>
        <a:ext cx="5373170" cy="1547419"/>
      </dsp:txXfrm>
    </dsp:sp>
    <dsp:sp modelId="{08546AD0-F15C-480F-9A13-92DC68B0DB97}">
      <dsp:nvSpPr>
        <dsp:cNvPr id="0" name=""/>
        <dsp:cNvSpPr/>
      </dsp:nvSpPr>
      <dsp:spPr>
        <a:xfrm>
          <a:off x="3047999" y="2407055"/>
          <a:ext cx="0" cy="395512"/>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27AC8ED-802F-46FC-8AC8-4EB7116479D4}">
      <dsp:nvSpPr>
        <dsp:cNvPr id="0" name=""/>
        <dsp:cNvSpPr/>
      </dsp:nvSpPr>
      <dsp:spPr>
        <a:xfrm rot="2700000">
          <a:off x="3004051" y="2759956"/>
          <a:ext cx="87896" cy="8789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79AF131-B717-4977-B1F4-596389EB770C}">
      <dsp:nvSpPr>
        <dsp:cNvPr id="0" name=""/>
        <dsp:cNvSpPr/>
      </dsp:nvSpPr>
      <dsp:spPr>
        <a:xfrm>
          <a:off x="3413760" y="3231489"/>
          <a:ext cx="5364480" cy="680313"/>
        </a:xfrm>
        <a:prstGeom prst="rect">
          <a:avLst/>
        </a:prstGeom>
        <a:solidFill>
          <a:schemeClr val="accent2">
            <a:hueOff val="-2556499"/>
            <a:satOff val="-3410"/>
            <a:lumOff val="-10196"/>
            <a:alphaOff val="0"/>
          </a:schemeClr>
        </a:solidFill>
        <a:ln w="12700" cap="flat" cmpd="sng" algn="ctr">
          <a:solidFill>
            <a:schemeClr val="accent2">
              <a:hueOff val="-2556499"/>
              <a:satOff val="-3410"/>
              <a:lumOff val="-1019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066800">
            <a:lnSpc>
              <a:spcPct val="90000"/>
            </a:lnSpc>
            <a:spcBef>
              <a:spcPct val="0"/>
            </a:spcBef>
            <a:spcAft>
              <a:spcPct val="35000"/>
            </a:spcAft>
            <a:defRPr b="1"/>
          </a:pPr>
          <a:r>
            <a:rPr lang="en-US" sz="2400" kern="1200" dirty="0"/>
            <a:t>2009-2012</a:t>
          </a:r>
        </a:p>
      </dsp:txBody>
      <dsp:txXfrm>
        <a:off x="3413760" y="3231489"/>
        <a:ext cx="5364480" cy="680313"/>
      </dsp:txXfrm>
    </dsp:sp>
    <dsp:sp modelId="{7B0A3B61-999A-4E44-91AA-E88E9E8AF753}">
      <dsp:nvSpPr>
        <dsp:cNvPr id="0" name=""/>
        <dsp:cNvSpPr/>
      </dsp:nvSpPr>
      <dsp:spPr>
        <a:xfrm>
          <a:off x="3413760" y="3911803"/>
          <a:ext cx="5364480" cy="1757476"/>
        </a:xfrm>
        <a:prstGeom prst="rect">
          <a:avLst/>
        </a:prstGeom>
        <a:solidFill>
          <a:schemeClr val="accent2">
            <a:tint val="40000"/>
            <a:alpha val="90000"/>
            <a:hueOff val="-2285099"/>
            <a:satOff val="-7042"/>
            <a:lumOff val="-2243"/>
            <a:alphaOff val="0"/>
          </a:schemeClr>
        </a:solidFill>
        <a:ln w="12700" cap="flat" cmpd="sng" algn="ctr">
          <a:solidFill>
            <a:schemeClr val="accent2">
              <a:tint val="40000"/>
              <a:alpha val="90000"/>
              <a:hueOff val="-2285099"/>
              <a:satOff val="-7042"/>
              <a:lumOff val="-22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6225" tIns="276225" rIns="276225" bIns="276225" numCol="1" spcCol="1270" anchor="ctr" anchorCtr="0">
          <a:noAutofit/>
        </a:bodyPr>
        <a:lstStyle/>
        <a:p>
          <a:pPr lvl="0" algn="ctr" defTabSz="1289050">
            <a:lnSpc>
              <a:spcPct val="90000"/>
            </a:lnSpc>
            <a:spcBef>
              <a:spcPct val="0"/>
            </a:spcBef>
            <a:spcAft>
              <a:spcPct val="35000"/>
            </a:spcAft>
          </a:pPr>
          <a:r>
            <a:rPr lang="en-US" sz="2900" kern="1200" dirty="0"/>
            <a:t>Students diagnosed with autism at Cambridge increased by 237%  </a:t>
          </a:r>
        </a:p>
        <a:p>
          <a:pPr lvl="0" algn="ctr" defTabSz="1289050">
            <a:lnSpc>
              <a:spcPct val="90000"/>
            </a:lnSpc>
            <a:spcBef>
              <a:spcPct val="0"/>
            </a:spcBef>
            <a:spcAft>
              <a:spcPct val="35000"/>
            </a:spcAft>
          </a:pPr>
          <a:r>
            <a:rPr lang="en-US" sz="1700" kern="1200" dirty="0"/>
            <a:t>(Hastwell et al, 2013)</a:t>
          </a:r>
        </a:p>
      </dsp:txBody>
      <dsp:txXfrm>
        <a:off x="3413760" y="3911803"/>
        <a:ext cx="5364480" cy="1757476"/>
      </dsp:txXfrm>
    </dsp:sp>
    <dsp:sp modelId="{5F33F409-3482-4C2E-85D9-236804D2FE14}">
      <dsp:nvSpPr>
        <dsp:cNvPr id="0" name=""/>
        <dsp:cNvSpPr/>
      </dsp:nvSpPr>
      <dsp:spPr>
        <a:xfrm>
          <a:off x="6096000" y="2834639"/>
          <a:ext cx="0" cy="396849"/>
        </a:xfrm>
        <a:prstGeom prst="line">
          <a:avLst/>
        </a:prstGeom>
        <a:noFill/>
        <a:ln w="6350" cap="flat" cmpd="sng" algn="ctr">
          <a:solidFill>
            <a:schemeClr val="accent2">
              <a:hueOff val="-2556499"/>
              <a:satOff val="-3410"/>
              <a:lumOff val="-10196"/>
              <a:alphaOff val="0"/>
            </a:schemeClr>
          </a:solidFill>
          <a:prstDash val="solid"/>
          <a:miter lim="800000"/>
        </a:ln>
        <a:effectLst/>
      </dsp:spPr>
      <dsp:style>
        <a:lnRef idx="1">
          <a:scrgbClr r="0" g="0" b="0"/>
        </a:lnRef>
        <a:fillRef idx="0">
          <a:scrgbClr r="0" g="0" b="0"/>
        </a:fillRef>
        <a:effectRef idx="0">
          <a:scrgbClr r="0" g="0" b="0"/>
        </a:effectRef>
        <a:fontRef idx="minor"/>
      </dsp:style>
    </dsp:sp>
    <dsp:sp modelId="{1986960D-FC4A-4F18-BB63-E2831AD88B9F}">
      <dsp:nvSpPr>
        <dsp:cNvPr id="0" name=""/>
        <dsp:cNvSpPr/>
      </dsp:nvSpPr>
      <dsp:spPr>
        <a:xfrm rot="2700000">
          <a:off x="6051903" y="2790543"/>
          <a:ext cx="88193" cy="88193"/>
        </a:xfrm>
        <a:prstGeom prst="rect">
          <a:avLst/>
        </a:prstGeom>
        <a:solidFill>
          <a:schemeClr val="accent2">
            <a:hueOff val="-2556499"/>
            <a:satOff val="-3410"/>
            <a:lumOff val="-10196"/>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2309438-4BDA-4957-8D78-4423D9504084}">
      <dsp:nvSpPr>
        <dsp:cNvPr id="0" name=""/>
        <dsp:cNvSpPr/>
      </dsp:nvSpPr>
      <dsp:spPr>
        <a:xfrm>
          <a:off x="6461760" y="1759853"/>
          <a:ext cx="5364480" cy="679555"/>
        </a:xfrm>
        <a:prstGeom prst="rect">
          <a:avLst/>
        </a:prstGeom>
        <a:solidFill>
          <a:schemeClr val="accent2">
            <a:hueOff val="-5112997"/>
            <a:satOff val="-6820"/>
            <a:lumOff val="-20392"/>
            <a:alphaOff val="0"/>
          </a:schemeClr>
        </a:solidFill>
        <a:ln w="12700" cap="flat" cmpd="sng" algn="ctr">
          <a:solidFill>
            <a:schemeClr val="accent2">
              <a:hueOff val="-5112997"/>
              <a:satOff val="-6820"/>
              <a:lumOff val="-2039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066800">
            <a:lnSpc>
              <a:spcPct val="90000"/>
            </a:lnSpc>
            <a:spcBef>
              <a:spcPct val="0"/>
            </a:spcBef>
            <a:spcAft>
              <a:spcPct val="35000"/>
            </a:spcAft>
            <a:defRPr b="1"/>
          </a:pPr>
          <a:r>
            <a:rPr lang="en-US" sz="2400" kern="1200" dirty="0"/>
            <a:t>2009-2014</a:t>
          </a:r>
        </a:p>
      </dsp:txBody>
      <dsp:txXfrm>
        <a:off x="6461760" y="1759853"/>
        <a:ext cx="5364480" cy="679555"/>
      </dsp:txXfrm>
    </dsp:sp>
    <dsp:sp modelId="{A591C3C7-08DF-4D4E-8ABB-77620FEA9DCA}">
      <dsp:nvSpPr>
        <dsp:cNvPr id="0" name=""/>
        <dsp:cNvSpPr/>
      </dsp:nvSpPr>
      <dsp:spPr>
        <a:xfrm>
          <a:off x="6461760" y="251517"/>
          <a:ext cx="5364480" cy="1511889"/>
        </a:xfrm>
        <a:prstGeom prst="rect">
          <a:avLst/>
        </a:prstGeom>
        <a:solidFill>
          <a:schemeClr val="accent2">
            <a:tint val="40000"/>
            <a:alpha val="90000"/>
            <a:hueOff val="-4570199"/>
            <a:satOff val="-14083"/>
            <a:lumOff val="-4486"/>
            <a:alphaOff val="0"/>
          </a:schemeClr>
        </a:solidFill>
        <a:ln w="12700" cap="flat" cmpd="sng" algn="ctr">
          <a:solidFill>
            <a:schemeClr val="accent2">
              <a:tint val="40000"/>
              <a:alpha val="90000"/>
              <a:hueOff val="-4570199"/>
              <a:satOff val="-14083"/>
              <a:lumOff val="-44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0" tIns="304800" rIns="304800" bIns="304800" numCol="1" spcCol="1270" anchor="ctr" anchorCtr="0">
          <a:noAutofit/>
        </a:bodyPr>
        <a:lstStyle/>
        <a:p>
          <a:pPr lvl="0" algn="ctr" defTabSz="1422400">
            <a:lnSpc>
              <a:spcPct val="90000"/>
            </a:lnSpc>
            <a:spcBef>
              <a:spcPct val="0"/>
            </a:spcBef>
            <a:spcAft>
              <a:spcPct val="35000"/>
            </a:spcAft>
          </a:pPr>
          <a:r>
            <a:rPr lang="en-US" sz="3200" kern="1200" dirty="0"/>
            <a:t>Rise of over 200% </a:t>
          </a:r>
        </a:p>
        <a:p>
          <a:pPr lvl="0" algn="ctr" defTabSz="1422400">
            <a:lnSpc>
              <a:spcPct val="90000"/>
            </a:lnSpc>
            <a:spcBef>
              <a:spcPct val="0"/>
            </a:spcBef>
            <a:spcAft>
              <a:spcPct val="35000"/>
            </a:spcAft>
          </a:pPr>
          <a:r>
            <a:rPr lang="en-US" sz="1700" kern="1200" dirty="0"/>
            <a:t>(The Guardian, 2014)</a:t>
          </a:r>
        </a:p>
      </dsp:txBody>
      <dsp:txXfrm>
        <a:off x="6461760" y="251517"/>
        <a:ext cx="5364480" cy="1511889"/>
      </dsp:txXfrm>
    </dsp:sp>
    <dsp:sp modelId="{B396913D-0C9D-4F73-A787-6B82AF7F263C}">
      <dsp:nvSpPr>
        <dsp:cNvPr id="0" name=""/>
        <dsp:cNvSpPr/>
      </dsp:nvSpPr>
      <dsp:spPr>
        <a:xfrm>
          <a:off x="9144000" y="2440167"/>
          <a:ext cx="0" cy="396407"/>
        </a:xfrm>
        <a:prstGeom prst="line">
          <a:avLst/>
        </a:prstGeom>
        <a:noFill/>
        <a:ln w="6350" cap="flat" cmpd="sng" algn="ctr">
          <a:solidFill>
            <a:schemeClr val="accent2">
              <a:hueOff val="-5112997"/>
              <a:satOff val="-6820"/>
              <a:lumOff val="-20392"/>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4DF36C-3130-4F6B-90AF-55A65869F483}">
      <dsp:nvSpPr>
        <dsp:cNvPr id="0" name=""/>
        <dsp:cNvSpPr/>
      </dsp:nvSpPr>
      <dsp:spPr>
        <a:xfrm rot="2700000">
          <a:off x="9099952" y="2792969"/>
          <a:ext cx="88095" cy="88095"/>
        </a:xfrm>
        <a:prstGeom prst="rect">
          <a:avLst/>
        </a:prstGeom>
        <a:solidFill>
          <a:schemeClr val="accent2">
            <a:hueOff val="-5112997"/>
            <a:satOff val="-6820"/>
            <a:lumOff val="-20392"/>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2CCAB-EB8F-4943-A998-7C124C625D59}">
      <dsp:nvSpPr>
        <dsp:cNvPr id="0" name=""/>
        <dsp:cNvSpPr/>
      </dsp:nvSpPr>
      <dsp:spPr>
        <a:xfrm>
          <a:off x="0" y="22449"/>
          <a:ext cx="11290300" cy="1216800"/>
        </a:xfrm>
        <a:prstGeom prst="roundRect">
          <a:avLst/>
        </a:prstGeom>
        <a:solidFill>
          <a:schemeClr val="accent5">
            <a:lumMod val="20000"/>
            <a:lumOff val="8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dirty="0">
              <a:solidFill>
                <a:schemeClr val="bg1">
                  <a:lumMod val="75000"/>
                  <a:lumOff val="25000"/>
                </a:schemeClr>
              </a:solidFill>
            </a:rPr>
            <a:t>Less then 15% of research in UK has focused on adults exclusively</a:t>
          </a:r>
          <a:r>
            <a:rPr lang="en-GB" sz="2800" kern="1200" dirty="0"/>
            <a:t>.</a:t>
          </a:r>
          <a:endParaRPr lang="en-US" sz="2800" kern="1200" dirty="0"/>
        </a:p>
      </dsp:txBody>
      <dsp:txXfrm>
        <a:off x="59399" y="81848"/>
        <a:ext cx="11171502" cy="1098002"/>
      </dsp:txXfrm>
    </dsp:sp>
    <dsp:sp modelId="{FB8CA1F5-D377-4490-90F9-280D6A33F0C6}">
      <dsp:nvSpPr>
        <dsp:cNvPr id="0" name=""/>
        <dsp:cNvSpPr/>
      </dsp:nvSpPr>
      <dsp:spPr>
        <a:xfrm>
          <a:off x="0" y="1426450"/>
          <a:ext cx="11290300" cy="1216800"/>
        </a:xfrm>
        <a:prstGeom prst="roundRect">
          <a:avLst/>
        </a:prstGeom>
        <a:solidFill>
          <a:schemeClr val="accent5">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dirty="0">
              <a:solidFill>
                <a:schemeClr val="bg1">
                  <a:lumMod val="75000"/>
                  <a:lumOff val="25000"/>
                </a:schemeClr>
              </a:solidFill>
            </a:rPr>
            <a:t>Lack of systematic method of collecting research</a:t>
          </a:r>
          <a:endParaRPr lang="en-US" sz="2800" kern="1200" dirty="0">
            <a:solidFill>
              <a:schemeClr val="bg1">
                <a:lumMod val="75000"/>
                <a:lumOff val="25000"/>
              </a:schemeClr>
            </a:solidFill>
          </a:endParaRPr>
        </a:p>
      </dsp:txBody>
      <dsp:txXfrm>
        <a:off x="59399" y="1485849"/>
        <a:ext cx="11171502" cy="1098002"/>
      </dsp:txXfrm>
    </dsp:sp>
    <dsp:sp modelId="{284635E0-6D68-4D28-8F44-62C935930F69}">
      <dsp:nvSpPr>
        <dsp:cNvPr id="0" name=""/>
        <dsp:cNvSpPr/>
      </dsp:nvSpPr>
      <dsp:spPr>
        <a:xfrm>
          <a:off x="0" y="2830450"/>
          <a:ext cx="11290300" cy="1216800"/>
        </a:xfrm>
        <a:prstGeom prst="roundRect">
          <a:avLst/>
        </a:prstGeom>
        <a:solidFill>
          <a:schemeClr val="accent3">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dirty="0">
              <a:solidFill>
                <a:schemeClr val="bg1">
                  <a:lumMod val="85000"/>
                  <a:lumOff val="15000"/>
                </a:schemeClr>
              </a:solidFill>
            </a:rPr>
            <a:t>Bias of biological research over effectiveness of interventions</a:t>
          </a:r>
          <a:r>
            <a:rPr lang="en-GB" sz="2800" kern="1200" dirty="0"/>
            <a:t>.</a:t>
          </a:r>
          <a:endParaRPr lang="en-US" sz="2800" kern="1200" dirty="0"/>
        </a:p>
      </dsp:txBody>
      <dsp:txXfrm>
        <a:off x="59399" y="2889849"/>
        <a:ext cx="11171502" cy="1098002"/>
      </dsp:txXfrm>
    </dsp:sp>
    <dsp:sp modelId="{1BB4FB8C-C34E-45B6-B89F-99AC907B12B6}">
      <dsp:nvSpPr>
        <dsp:cNvPr id="0" name=""/>
        <dsp:cNvSpPr/>
      </dsp:nvSpPr>
      <dsp:spPr>
        <a:xfrm>
          <a:off x="0" y="4234450"/>
          <a:ext cx="11290300" cy="1216800"/>
        </a:xfrm>
        <a:prstGeom prst="roundRect">
          <a:avLst/>
        </a:prstGeom>
        <a:solidFill>
          <a:schemeClr val="accent2">
            <a:lumMod val="75000"/>
          </a:schemeClr>
        </a:solidFill>
        <a:ln>
          <a:solidFill>
            <a:schemeClr val="accent1">
              <a:lumMod val="50000"/>
            </a:schemeClr>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kern="1200" dirty="0">
              <a:solidFill>
                <a:schemeClr val="bg1">
                  <a:lumMod val="85000"/>
                  <a:lumOff val="15000"/>
                </a:schemeClr>
              </a:solidFill>
            </a:rPr>
            <a:t>While the number of higher-functioning individuals with ASD is increasing, most research focused on younger children and lower functioning adults.</a:t>
          </a:r>
        </a:p>
      </dsp:txBody>
      <dsp:txXfrm>
        <a:off x="59399" y="4293849"/>
        <a:ext cx="11171502"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D9DC5-FDAE-4134-A542-3EA845136FBC}">
      <dsp:nvSpPr>
        <dsp:cNvPr id="0" name=""/>
        <dsp:cNvSpPr/>
      </dsp:nvSpPr>
      <dsp:spPr>
        <a:xfrm>
          <a:off x="1242449" y="432697"/>
          <a:ext cx="5878063" cy="5878063"/>
        </a:xfrm>
        <a:prstGeom prst="pie">
          <a:avLst>
            <a:gd name="adj1" fmla="val 16200000"/>
            <a:gd name="adj2" fmla="val 2052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Paucity of research</a:t>
          </a:r>
          <a:endParaRPr lang="en-US" sz="1700" kern="1200" dirty="0"/>
        </a:p>
      </dsp:txBody>
      <dsp:txXfrm>
        <a:off x="4308839" y="1420772"/>
        <a:ext cx="1889377" cy="1259585"/>
      </dsp:txXfrm>
    </dsp:sp>
    <dsp:sp modelId="{AAEF925C-736F-4229-94FE-7415B4AD1D3D}">
      <dsp:nvSpPr>
        <dsp:cNvPr id="0" name=""/>
        <dsp:cNvSpPr/>
      </dsp:nvSpPr>
      <dsp:spPr>
        <a:xfrm>
          <a:off x="1220180" y="544243"/>
          <a:ext cx="6023369" cy="5968468"/>
        </a:xfrm>
        <a:prstGeom prst="pie">
          <a:avLst>
            <a:gd name="adj1" fmla="val 20520000"/>
            <a:gd name="adj2" fmla="val 324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dirty="0"/>
            <a:t>Pre-HE interventions may not develop broad,  general skills needed for employment/HE. </a:t>
          </a:r>
        </a:p>
      </dsp:txBody>
      <dsp:txXfrm>
        <a:off x="5099517" y="3271265"/>
        <a:ext cx="1792669" cy="1421063"/>
      </dsp:txXfrm>
    </dsp:sp>
    <dsp:sp modelId="{055C43F9-2948-4F01-B554-2D80DBBB6CE9}">
      <dsp:nvSpPr>
        <dsp:cNvPr id="0" name=""/>
        <dsp:cNvSpPr/>
      </dsp:nvSpPr>
      <dsp:spPr>
        <a:xfrm>
          <a:off x="1159877" y="686014"/>
          <a:ext cx="5878063" cy="5878063"/>
        </a:xfrm>
        <a:prstGeom prst="pie">
          <a:avLst>
            <a:gd name="adj1" fmla="val 3240000"/>
            <a:gd name="adj2" fmla="val 756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Cannot assume successful  autistic secondary pupils will succeed at HE.</a:t>
          </a:r>
          <a:endParaRPr lang="en-US" sz="1700" kern="1200" dirty="0"/>
        </a:p>
      </dsp:txBody>
      <dsp:txXfrm>
        <a:off x="3259185" y="4814654"/>
        <a:ext cx="1679446" cy="1539492"/>
      </dsp:txXfrm>
    </dsp:sp>
    <dsp:sp modelId="{C39D6FF1-33B2-4F55-A5CB-D2BD14D7016F}">
      <dsp:nvSpPr>
        <dsp:cNvPr id="0" name=""/>
        <dsp:cNvSpPr/>
      </dsp:nvSpPr>
      <dsp:spPr>
        <a:xfrm>
          <a:off x="880704" y="491958"/>
          <a:ext cx="6170497" cy="6073039"/>
        </a:xfrm>
        <a:prstGeom prst="pie">
          <a:avLst>
            <a:gd name="adj1" fmla="val 7560000"/>
            <a:gd name="adj2" fmla="val 1188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Need more info about how autistic students are prepared  or not for HE academically.</a:t>
          </a:r>
          <a:endParaRPr lang="en-US" sz="1700" kern="1200" dirty="0"/>
        </a:p>
      </dsp:txBody>
      <dsp:txXfrm>
        <a:off x="1240649" y="3266758"/>
        <a:ext cx="1836457" cy="1445961"/>
      </dsp:txXfrm>
    </dsp:sp>
    <dsp:sp modelId="{B6511DA5-FDB6-4E88-B8DE-845776A3E4D9}">
      <dsp:nvSpPr>
        <dsp:cNvPr id="0" name=""/>
        <dsp:cNvSpPr/>
      </dsp:nvSpPr>
      <dsp:spPr>
        <a:xfrm>
          <a:off x="1077304" y="432697"/>
          <a:ext cx="5878063" cy="5878063"/>
        </a:xfrm>
        <a:prstGeom prst="pie">
          <a:avLst>
            <a:gd name="adj1" fmla="val 11880000"/>
            <a:gd name="adj2" fmla="val 1620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Most studies revealed depression, loneliness and anxiety as common experience.</a:t>
          </a:r>
          <a:endParaRPr lang="en-US" sz="1700" kern="1200" dirty="0"/>
        </a:p>
      </dsp:txBody>
      <dsp:txXfrm>
        <a:off x="1999600" y="1420772"/>
        <a:ext cx="1889377" cy="1259585"/>
      </dsp:txXfrm>
    </dsp:sp>
    <dsp:sp modelId="{EA64C8F3-2FCF-4CDC-907E-A5DD1D83B981}">
      <dsp:nvSpPr>
        <dsp:cNvPr id="0" name=""/>
        <dsp:cNvSpPr/>
      </dsp:nvSpPr>
      <dsp:spPr>
        <a:xfrm>
          <a:off x="878292" y="68817"/>
          <a:ext cx="6605824" cy="6605824"/>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9D3437D2-6B71-405B-B6AD-1B4FC7DBF7B3}">
      <dsp:nvSpPr>
        <dsp:cNvPr id="0" name=""/>
        <dsp:cNvSpPr/>
      </dsp:nvSpPr>
      <dsp:spPr>
        <a:xfrm>
          <a:off x="928903" y="225233"/>
          <a:ext cx="6605824" cy="6605824"/>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815BEAA2-0EBF-4BCC-8048-4279CD3AA323}">
      <dsp:nvSpPr>
        <dsp:cNvPr id="0" name=""/>
        <dsp:cNvSpPr/>
      </dsp:nvSpPr>
      <dsp:spPr>
        <a:xfrm>
          <a:off x="795996" y="322377"/>
          <a:ext cx="6605824" cy="6605824"/>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3DC4CF5C-FC38-4BC2-8757-D9F905B17F66}">
      <dsp:nvSpPr>
        <dsp:cNvPr id="0" name=""/>
        <dsp:cNvSpPr/>
      </dsp:nvSpPr>
      <dsp:spPr>
        <a:xfrm>
          <a:off x="661694" y="224897"/>
          <a:ext cx="6605824" cy="6605824"/>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E4319062-0415-4356-BBF5-5D7E7D4FA217}">
      <dsp:nvSpPr>
        <dsp:cNvPr id="0" name=""/>
        <dsp:cNvSpPr/>
      </dsp:nvSpPr>
      <dsp:spPr>
        <a:xfrm>
          <a:off x="713700" y="68817"/>
          <a:ext cx="6605824" cy="6605824"/>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CF26A-7566-4056-AB30-023E027D361D}">
      <dsp:nvSpPr>
        <dsp:cNvPr id="0" name=""/>
        <dsp:cNvSpPr/>
      </dsp:nvSpPr>
      <dsp:spPr>
        <a:xfrm>
          <a:off x="0" y="2504009"/>
          <a:ext cx="11217876" cy="1642901"/>
        </a:xfrm>
        <a:prstGeom prst="rect">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a:solidFill>
                <a:schemeClr val="tx1">
                  <a:lumMod val="85000"/>
                </a:schemeClr>
              </a:solidFill>
            </a:rPr>
            <a:t>Relatives/carers further frustrated by their inability to play a role in the collaborative relationship between students and the disability services coordinators responsible for securing support.</a:t>
          </a:r>
        </a:p>
      </dsp:txBody>
      <dsp:txXfrm>
        <a:off x="0" y="2504009"/>
        <a:ext cx="11217876" cy="1642901"/>
      </dsp:txXfrm>
    </dsp:sp>
    <dsp:sp modelId="{2C60F5CB-47C2-4CCE-988F-9C87D5C3683A}">
      <dsp:nvSpPr>
        <dsp:cNvPr id="0" name=""/>
        <dsp:cNvSpPr/>
      </dsp:nvSpPr>
      <dsp:spPr>
        <a:xfrm rot="10800000">
          <a:off x="0" y="1870"/>
          <a:ext cx="11217876" cy="2526782"/>
        </a:xfrm>
        <a:prstGeom prst="upArrowCallout">
          <a:avLst/>
        </a:prstGeom>
        <a:solidFill>
          <a:schemeClr val="accent2">
            <a:hueOff val="-5112997"/>
            <a:satOff val="-6820"/>
            <a:lumOff val="-2039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a:solidFill>
                <a:schemeClr val="bg1">
                  <a:lumMod val="85000"/>
                  <a:lumOff val="15000"/>
                </a:schemeClr>
              </a:solidFill>
            </a:rPr>
            <a:t>Relatives/carers of students with ASC expressed concerns that students were bullied, easily distracted, unable to prioritize, and lacked the ability to structure their schedules without the proper accommodations.</a:t>
          </a:r>
        </a:p>
      </dsp:txBody>
      <dsp:txXfrm rot="10800000">
        <a:off x="0" y="1870"/>
        <a:ext cx="11217876" cy="16418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2A062-2063-491C-9E0E-B2EA0DF42154}">
      <dsp:nvSpPr>
        <dsp:cNvPr id="0" name=""/>
        <dsp:cNvSpPr/>
      </dsp:nvSpPr>
      <dsp:spPr>
        <a:xfrm>
          <a:off x="1541" y="623690"/>
          <a:ext cx="3286201" cy="197172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a:solidFill>
                <a:schemeClr val="bg1">
                  <a:lumMod val="75000"/>
                  <a:lumOff val="25000"/>
                </a:schemeClr>
              </a:solidFill>
            </a:rPr>
            <a:t>Online questionnaire survey of all UK universities (except those with foreign ownership).</a:t>
          </a:r>
          <a:endParaRPr lang="en-US" sz="2300" kern="1200" dirty="0">
            <a:solidFill>
              <a:schemeClr val="bg1">
                <a:lumMod val="75000"/>
                <a:lumOff val="25000"/>
              </a:schemeClr>
            </a:solidFill>
          </a:endParaRPr>
        </a:p>
      </dsp:txBody>
      <dsp:txXfrm>
        <a:off x="59291" y="681440"/>
        <a:ext cx="3170701" cy="1856220"/>
      </dsp:txXfrm>
    </dsp:sp>
    <dsp:sp modelId="{9D083D51-F7B5-4D09-95D1-0A88EF7DC5C6}">
      <dsp:nvSpPr>
        <dsp:cNvPr id="0" name=""/>
        <dsp:cNvSpPr/>
      </dsp:nvSpPr>
      <dsp:spPr>
        <a:xfrm>
          <a:off x="3576928" y="1202061"/>
          <a:ext cx="696674" cy="8149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a:off x="3576928" y="1365057"/>
        <a:ext cx="487672" cy="488986"/>
      </dsp:txXfrm>
    </dsp:sp>
    <dsp:sp modelId="{A85B754B-EE2A-40A6-B170-98B0177FBBE8}">
      <dsp:nvSpPr>
        <dsp:cNvPr id="0" name=""/>
        <dsp:cNvSpPr/>
      </dsp:nvSpPr>
      <dsp:spPr>
        <a:xfrm>
          <a:off x="4602223" y="623690"/>
          <a:ext cx="3286201" cy="1971720"/>
        </a:xfrm>
        <a:prstGeom prst="roundRect">
          <a:avLst>
            <a:gd name="adj" fmla="val 10000"/>
          </a:avLst>
        </a:prstGeom>
        <a:solidFill>
          <a:schemeClr val="accent5">
            <a:hueOff val="-259844"/>
            <a:satOff val="2656"/>
            <a:lumOff val="-143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a:solidFill>
                <a:schemeClr val="bg1">
                  <a:lumMod val="75000"/>
                  <a:lumOff val="25000"/>
                </a:schemeClr>
              </a:solidFill>
            </a:rPr>
            <a:t>Questionnaire sought to find out current level of support for  students with autism in HE</a:t>
          </a:r>
          <a:r>
            <a:rPr lang="en-GB" sz="2300" kern="1200" dirty="0"/>
            <a:t>.</a:t>
          </a:r>
          <a:endParaRPr lang="en-US" sz="2300" kern="1200" dirty="0"/>
        </a:p>
      </dsp:txBody>
      <dsp:txXfrm>
        <a:off x="4659973" y="681440"/>
        <a:ext cx="3170701" cy="1856220"/>
      </dsp:txXfrm>
    </dsp:sp>
    <dsp:sp modelId="{6301D9FB-BC8A-4138-A070-AC4712DAA420}">
      <dsp:nvSpPr>
        <dsp:cNvPr id="0" name=""/>
        <dsp:cNvSpPr/>
      </dsp:nvSpPr>
      <dsp:spPr>
        <a:xfrm rot="5400000">
          <a:off x="5896986" y="2825445"/>
          <a:ext cx="696674" cy="814978"/>
        </a:xfrm>
        <a:prstGeom prst="rightArrow">
          <a:avLst>
            <a:gd name="adj1" fmla="val 60000"/>
            <a:gd name="adj2" fmla="val 50000"/>
          </a:avLst>
        </a:prstGeom>
        <a:solidFill>
          <a:schemeClr val="accent5">
            <a:hueOff val="-389766"/>
            <a:satOff val="3984"/>
            <a:lumOff val="-215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rot="-5400000">
        <a:off x="6000830" y="2884597"/>
        <a:ext cx="488986" cy="487672"/>
      </dsp:txXfrm>
    </dsp:sp>
    <dsp:sp modelId="{959406F3-EFAA-4AEC-AD41-4F5AA51A8A57}">
      <dsp:nvSpPr>
        <dsp:cNvPr id="0" name=""/>
        <dsp:cNvSpPr/>
      </dsp:nvSpPr>
      <dsp:spPr>
        <a:xfrm>
          <a:off x="4602223" y="3909891"/>
          <a:ext cx="3286201" cy="1971720"/>
        </a:xfrm>
        <a:prstGeom prst="roundRect">
          <a:avLst>
            <a:gd name="adj" fmla="val 10000"/>
          </a:avLst>
        </a:prstGeom>
        <a:solidFill>
          <a:schemeClr val="accent5">
            <a:hueOff val="-519688"/>
            <a:satOff val="5313"/>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a:solidFill>
                <a:schemeClr val="bg1">
                  <a:lumMod val="75000"/>
                  <a:lumOff val="25000"/>
                </a:schemeClr>
              </a:solidFill>
            </a:rPr>
            <a:t>If HEI did not respond followed up with freedom of information request.</a:t>
          </a:r>
          <a:endParaRPr lang="en-US" sz="2300" kern="1200" dirty="0">
            <a:solidFill>
              <a:schemeClr val="bg1">
                <a:lumMod val="75000"/>
                <a:lumOff val="25000"/>
              </a:schemeClr>
            </a:solidFill>
          </a:endParaRPr>
        </a:p>
      </dsp:txBody>
      <dsp:txXfrm>
        <a:off x="4659973" y="3967641"/>
        <a:ext cx="3170701" cy="1856220"/>
      </dsp:txXfrm>
    </dsp:sp>
    <dsp:sp modelId="{3907A122-E818-49C4-82E2-F7561D21E411}">
      <dsp:nvSpPr>
        <dsp:cNvPr id="0" name=""/>
        <dsp:cNvSpPr/>
      </dsp:nvSpPr>
      <dsp:spPr>
        <a:xfrm rot="10800000">
          <a:off x="3616362" y="4488263"/>
          <a:ext cx="696674" cy="814978"/>
        </a:xfrm>
        <a:prstGeom prst="rightArrow">
          <a:avLst>
            <a:gd name="adj1" fmla="val 60000"/>
            <a:gd name="adj2" fmla="val 50000"/>
          </a:avLst>
        </a:prstGeom>
        <a:solidFill>
          <a:schemeClr val="accent5">
            <a:hueOff val="-779532"/>
            <a:satOff val="7969"/>
            <a:lumOff val="-4314"/>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rot="10800000">
        <a:off x="3825364" y="4651259"/>
        <a:ext cx="487672" cy="488986"/>
      </dsp:txXfrm>
    </dsp:sp>
    <dsp:sp modelId="{29DC1DD0-6DDB-400A-88C0-B5C587961417}">
      <dsp:nvSpPr>
        <dsp:cNvPr id="0" name=""/>
        <dsp:cNvSpPr/>
      </dsp:nvSpPr>
      <dsp:spPr>
        <a:xfrm>
          <a:off x="1541" y="3909891"/>
          <a:ext cx="3286201" cy="1971720"/>
        </a:xfrm>
        <a:prstGeom prst="roundRect">
          <a:avLst>
            <a:gd name="adj" fmla="val 10000"/>
          </a:avLst>
        </a:prstGeom>
        <a:solidFill>
          <a:schemeClr val="accent5">
            <a:hueOff val="-779532"/>
            <a:satOff val="7969"/>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a:solidFill>
                <a:schemeClr val="bg1">
                  <a:lumMod val="75000"/>
                  <a:lumOff val="25000"/>
                </a:schemeClr>
              </a:solidFill>
            </a:rPr>
            <a:t>99 universities responded out of 160, 60% of UK universities</a:t>
          </a:r>
          <a:endParaRPr lang="en-US" sz="2300" kern="1200" dirty="0">
            <a:solidFill>
              <a:schemeClr val="bg1">
                <a:lumMod val="75000"/>
                <a:lumOff val="25000"/>
              </a:schemeClr>
            </a:solidFill>
          </a:endParaRPr>
        </a:p>
      </dsp:txBody>
      <dsp:txXfrm>
        <a:off x="59291" y="3967641"/>
        <a:ext cx="3170701" cy="18562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F8751-B08F-4A83-9086-A5FF327BCE92}">
      <dsp:nvSpPr>
        <dsp:cNvPr id="0" name=""/>
        <dsp:cNvSpPr/>
      </dsp:nvSpPr>
      <dsp:spPr>
        <a:xfrm>
          <a:off x="0" y="5625040"/>
          <a:ext cx="8918419" cy="1230621"/>
        </a:xfrm>
        <a:prstGeom prst="rect">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Graduation and retention rates of autistic students: only 21 and 29 of the HEIs could give partial figures. Rates of ‘all students’ mostly exceeded that of the autistic students, but not all the time.</a:t>
          </a:r>
          <a:endParaRPr lang="en-US" sz="2400" kern="1200" dirty="0">
            <a:solidFill>
              <a:schemeClr val="bg1">
                <a:lumMod val="85000"/>
                <a:lumOff val="15000"/>
              </a:schemeClr>
            </a:solidFill>
          </a:endParaRPr>
        </a:p>
      </dsp:txBody>
      <dsp:txXfrm>
        <a:off x="0" y="5625040"/>
        <a:ext cx="8918419" cy="1230621"/>
      </dsp:txXfrm>
    </dsp:sp>
    <dsp:sp modelId="{F39E45B7-DCDE-407F-B5D1-86F01178BA79}">
      <dsp:nvSpPr>
        <dsp:cNvPr id="0" name=""/>
        <dsp:cNvSpPr/>
      </dsp:nvSpPr>
      <dsp:spPr>
        <a:xfrm rot="10800000">
          <a:off x="0" y="3750803"/>
          <a:ext cx="8918419" cy="1892695"/>
        </a:xfrm>
        <a:prstGeom prst="upArrowCallout">
          <a:avLst/>
        </a:prstGeom>
        <a:solidFill>
          <a:schemeClr val="accent6">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None of the universities had a specific policy relating to autism</a:t>
          </a:r>
          <a:r>
            <a:rPr lang="en-GB" sz="2100" kern="1200" dirty="0">
              <a:solidFill>
                <a:schemeClr val="bg1">
                  <a:lumMod val="85000"/>
                  <a:lumOff val="15000"/>
                </a:schemeClr>
              </a:solidFill>
            </a:rPr>
            <a:t>.</a:t>
          </a:r>
          <a:endParaRPr lang="en-US" sz="2100" kern="1200" dirty="0">
            <a:solidFill>
              <a:schemeClr val="bg1">
                <a:lumMod val="85000"/>
                <a:lumOff val="15000"/>
              </a:schemeClr>
            </a:solidFill>
          </a:endParaRPr>
        </a:p>
      </dsp:txBody>
      <dsp:txXfrm rot="10800000">
        <a:off x="0" y="3750803"/>
        <a:ext cx="8918419" cy="1229816"/>
      </dsp:txXfrm>
    </dsp:sp>
    <dsp:sp modelId="{5DB219FF-DEC0-4876-9D1E-7AA52F999D91}">
      <dsp:nvSpPr>
        <dsp:cNvPr id="0" name=""/>
        <dsp:cNvSpPr/>
      </dsp:nvSpPr>
      <dsp:spPr>
        <a:xfrm rot="10800000">
          <a:off x="0" y="1876567"/>
          <a:ext cx="8918419" cy="1892695"/>
        </a:xfrm>
        <a:prstGeom prst="upArrowCallout">
          <a:avLst/>
        </a:prstGeom>
        <a:solidFill>
          <a:schemeClr val="accent3">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Autism expert: 98 HEIs responded. 40% had no specialist, 28% had one specialist and 31 had more than one. Most employed on a full-time basis. Variety of levels of qualification. </a:t>
          </a:r>
          <a:endParaRPr lang="en-US" sz="2400" kern="1200" dirty="0">
            <a:solidFill>
              <a:schemeClr val="bg1">
                <a:lumMod val="85000"/>
                <a:lumOff val="15000"/>
              </a:schemeClr>
            </a:solidFill>
          </a:endParaRPr>
        </a:p>
      </dsp:txBody>
      <dsp:txXfrm rot="10800000">
        <a:off x="0" y="1876567"/>
        <a:ext cx="8918419" cy="1229816"/>
      </dsp:txXfrm>
    </dsp:sp>
    <dsp:sp modelId="{FB18FC7A-7EF6-4194-9D2E-1BB6F0FCC64F}">
      <dsp:nvSpPr>
        <dsp:cNvPr id="0" name=""/>
        <dsp:cNvSpPr/>
      </dsp:nvSpPr>
      <dsp:spPr>
        <a:xfrm rot="10800000">
          <a:off x="0" y="2331"/>
          <a:ext cx="8918419" cy="1892695"/>
        </a:xfrm>
        <a:prstGeom prst="upArrowCallout">
          <a:avLst/>
        </a:prstGeom>
        <a:solidFill>
          <a:schemeClr val="accent5">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l" defTabSz="1066800">
            <a:lnSpc>
              <a:spcPct val="90000"/>
            </a:lnSpc>
            <a:spcBef>
              <a:spcPct val="0"/>
            </a:spcBef>
            <a:spcAft>
              <a:spcPct val="35000"/>
            </a:spcAft>
          </a:pPr>
          <a:r>
            <a:rPr lang="en-GB" sz="2400" kern="1200" dirty="0">
              <a:solidFill>
                <a:schemeClr val="bg1">
                  <a:lumMod val="85000"/>
                  <a:lumOff val="15000"/>
                </a:schemeClr>
              </a:solidFill>
            </a:rPr>
            <a:t>Of 88 universities who responded, 4,668 students declared a diagnosis of autism in academic year 2014-15, 53% increase over the five years of interest of the study. </a:t>
          </a:r>
          <a:endParaRPr lang="en-US" sz="2400" kern="1200" dirty="0">
            <a:solidFill>
              <a:schemeClr val="bg1">
                <a:lumMod val="85000"/>
                <a:lumOff val="15000"/>
              </a:schemeClr>
            </a:solidFill>
          </a:endParaRPr>
        </a:p>
      </dsp:txBody>
      <dsp:txXfrm rot="10800000">
        <a:off x="0" y="2331"/>
        <a:ext cx="8918419" cy="12298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BC3DC-CA22-4E3D-A19C-ECF67AE0395F}">
      <dsp:nvSpPr>
        <dsp:cNvPr id="0" name=""/>
        <dsp:cNvSpPr/>
      </dsp:nvSpPr>
      <dsp:spPr>
        <a:xfrm>
          <a:off x="1302285" y="1922"/>
          <a:ext cx="2753977" cy="165238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Attention                 </a:t>
          </a:r>
          <a:r>
            <a:rPr lang="en-GB" sz="2100" kern="1200" dirty="0">
              <a:solidFill>
                <a:schemeClr val="bg1">
                  <a:lumMod val="85000"/>
                  <a:lumOff val="15000"/>
                </a:schemeClr>
              </a:solidFill>
            </a:rPr>
            <a:t>avoid distractions, maintain concentration and stay on task</a:t>
          </a:r>
          <a:endParaRPr lang="en-US" sz="2100" kern="1200" dirty="0">
            <a:solidFill>
              <a:schemeClr val="bg1">
                <a:lumMod val="85000"/>
                <a:lumOff val="15000"/>
              </a:schemeClr>
            </a:solidFill>
          </a:endParaRPr>
        </a:p>
      </dsp:txBody>
      <dsp:txXfrm>
        <a:off x="1302285" y="1922"/>
        <a:ext cx="2753977" cy="1652386"/>
      </dsp:txXfrm>
    </dsp:sp>
    <dsp:sp modelId="{8F7E0865-575F-4F68-9228-47EAC8117A0A}">
      <dsp:nvSpPr>
        <dsp:cNvPr id="0" name=""/>
        <dsp:cNvSpPr/>
      </dsp:nvSpPr>
      <dsp:spPr>
        <a:xfrm>
          <a:off x="4331661" y="5"/>
          <a:ext cx="2753977" cy="165238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Inhibitory control </a:t>
          </a:r>
          <a:r>
            <a:rPr lang="en-GB" sz="2100" kern="1200" dirty="0">
              <a:solidFill>
                <a:schemeClr val="bg1">
                  <a:lumMod val="85000"/>
                  <a:lumOff val="15000"/>
                </a:schemeClr>
              </a:solidFill>
            </a:rPr>
            <a:t>ability to control behaviour  or impulses     </a:t>
          </a:r>
          <a:endParaRPr lang="en-US" sz="2100" kern="1200" dirty="0">
            <a:solidFill>
              <a:schemeClr val="bg1">
                <a:lumMod val="85000"/>
                <a:lumOff val="15000"/>
              </a:schemeClr>
            </a:solidFill>
          </a:endParaRPr>
        </a:p>
      </dsp:txBody>
      <dsp:txXfrm>
        <a:off x="4331661" y="5"/>
        <a:ext cx="2753977" cy="1652386"/>
      </dsp:txXfrm>
    </dsp:sp>
    <dsp:sp modelId="{10DBA2A2-190C-459E-A23A-A66C4F8B8E34}">
      <dsp:nvSpPr>
        <dsp:cNvPr id="0" name=""/>
        <dsp:cNvSpPr/>
      </dsp:nvSpPr>
      <dsp:spPr>
        <a:xfrm>
          <a:off x="7361036" y="1922"/>
          <a:ext cx="2753977" cy="165238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Planning                  </a:t>
          </a:r>
          <a:r>
            <a:rPr lang="en-GB" sz="2100" kern="1200" dirty="0">
              <a:solidFill>
                <a:schemeClr val="bg1">
                  <a:lumMod val="85000"/>
                  <a:lumOff val="15000"/>
                </a:schemeClr>
              </a:solidFill>
            </a:rPr>
            <a:t>implement strategies to accomplish tasks</a:t>
          </a:r>
          <a:endParaRPr lang="en-US" sz="2100" kern="1200" dirty="0">
            <a:solidFill>
              <a:schemeClr val="bg1">
                <a:lumMod val="85000"/>
                <a:lumOff val="15000"/>
              </a:schemeClr>
            </a:solidFill>
          </a:endParaRPr>
        </a:p>
      </dsp:txBody>
      <dsp:txXfrm>
        <a:off x="7361036" y="1922"/>
        <a:ext cx="2753977" cy="1652386"/>
      </dsp:txXfrm>
    </dsp:sp>
    <dsp:sp modelId="{A426044F-F7D5-4DF3-BCF3-1C3C1728CE86}">
      <dsp:nvSpPr>
        <dsp:cNvPr id="0" name=""/>
        <dsp:cNvSpPr/>
      </dsp:nvSpPr>
      <dsp:spPr>
        <a:xfrm>
          <a:off x="1302285" y="1929706"/>
          <a:ext cx="2753977" cy="165238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Emotion regulation</a:t>
          </a:r>
          <a:endParaRPr lang="en-US" sz="2100" b="1" kern="1200" dirty="0">
            <a:solidFill>
              <a:schemeClr val="bg1">
                <a:lumMod val="85000"/>
                <a:lumOff val="15000"/>
              </a:schemeClr>
            </a:solidFill>
          </a:endParaRPr>
        </a:p>
      </dsp:txBody>
      <dsp:txXfrm>
        <a:off x="1302285" y="1929706"/>
        <a:ext cx="2753977" cy="1652386"/>
      </dsp:txXfrm>
    </dsp:sp>
    <dsp:sp modelId="{352D8A81-3CC4-439A-A327-4D36F2E62808}">
      <dsp:nvSpPr>
        <dsp:cNvPr id="0" name=""/>
        <dsp:cNvSpPr/>
      </dsp:nvSpPr>
      <dsp:spPr>
        <a:xfrm>
          <a:off x="4331661" y="1929706"/>
          <a:ext cx="2753977" cy="165238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Initiation</a:t>
          </a:r>
          <a:r>
            <a:rPr lang="en-GB" sz="2100" kern="1200" dirty="0">
              <a:solidFill>
                <a:schemeClr val="bg1">
                  <a:lumMod val="85000"/>
                  <a:lumOff val="15000"/>
                </a:schemeClr>
              </a:solidFill>
            </a:rPr>
            <a:t>                  begin tasks or projects without being prompted</a:t>
          </a:r>
          <a:endParaRPr lang="en-US" sz="2100" kern="1200" dirty="0">
            <a:solidFill>
              <a:schemeClr val="bg1">
                <a:lumMod val="85000"/>
                <a:lumOff val="15000"/>
              </a:schemeClr>
            </a:solidFill>
          </a:endParaRPr>
        </a:p>
      </dsp:txBody>
      <dsp:txXfrm>
        <a:off x="4331661" y="1929706"/>
        <a:ext cx="2753977" cy="1652386"/>
      </dsp:txXfrm>
    </dsp:sp>
    <dsp:sp modelId="{89F59DCE-A0A1-4E3C-8236-88AF707CD1C2}">
      <dsp:nvSpPr>
        <dsp:cNvPr id="0" name=""/>
        <dsp:cNvSpPr/>
      </dsp:nvSpPr>
      <dsp:spPr>
        <a:xfrm>
          <a:off x="7361036" y="1929706"/>
          <a:ext cx="2753977" cy="165238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i="0" kern="1200" dirty="0">
              <a:solidFill>
                <a:schemeClr val="bg1">
                  <a:lumMod val="85000"/>
                  <a:lumOff val="15000"/>
                </a:schemeClr>
              </a:solidFill>
            </a:rPr>
            <a:t>Self-monitoring</a:t>
          </a:r>
          <a:r>
            <a:rPr lang="en-GB" sz="2100" i="0" kern="1200" dirty="0">
              <a:solidFill>
                <a:schemeClr val="bg1">
                  <a:lumMod val="85000"/>
                  <a:lumOff val="15000"/>
                </a:schemeClr>
              </a:solidFill>
            </a:rPr>
            <a:t>       self-evaluation of performance or behaviour</a:t>
          </a:r>
          <a:endParaRPr lang="en-US" sz="2100" i="0" kern="1200" dirty="0">
            <a:solidFill>
              <a:schemeClr val="bg1">
                <a:lumMod val="85000"/>
                <a:lumOff val="15000"/>
              </a:schemeClr>
            </a:solidFill>
          </a:endParaRPr>
        </a:p>
      </dsp:txBody>
      <dsp:txXfrm>
        <a:off x="7361036" y="1929706"/>
        <a:ext cx="2753977" cy="1652386"/>
      </dsp:txXfrm>
    </dsp:sp>
    <dsp:sp modelId="{F3D81CD2-66F4-4CF8-96DB-47E8E3764BDF}">
      <dsp:nvSpPr>
        <dsp:cNvPr id="0" name=""/>
        <dsp:cNvSpPr/>
      </dsp:nvSpPr>
      <dsp:spPr>
        <a:xfrm>
          <a:off x="1302285" y="3857491"/>
          <a:ext cx="2753977" cy="165238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Flexibility</a:t>
          </a:r>
          <a:r>
            <a:rPr lang="en-GB" sz="2100" kern="1200" dirty="0">
              <a:solidFill>
                <a:schemeClr val="bg1">
                  <a:lumMod val="85000"/>
                  <a:lumOff val="15000"/>
                </a:schemeClr>
              </a:solidFill>
            </a:rPr>
            <a:t>                 adapt to circumstances, problem solving ability</a:t>
          </a:r>
          <a:endParaRPr lang="en-US" sz="2100" kern="1200" dirty="0">
            <a:solidFill>
              <a:schemeClr val="bg1">
                <a:lumMod val="85000"/>
                <a:lumOff val="15000"/>
              </a:schemeClr>
            </a:solidFill>
          </a:endParaRPr>
        </a:p>
      </dsp:txBody>
      <dsp:txXfrm>
        <a:off x="1302285" y="3857491"/>
        <a:ext cx="2753977" cy="1652386"/>
      </dsp:txXfrm>
    </dsp:sp>
    <dsp:sp modelId="{3CB9B7DE-B131-4783-87FA-026BA489AD8D}">
      <dsp:nvSpPr>
        <dsp:cNvPr id="0" name=""/>
        <dsp:cNvSpPr/>
      </dsp:nvSpPr>
      <dsp:spPr>
        <a:xfrm>
          <a:off x="4331661" y="3857491"/>
          <a:ext cx="2753977" cy="165238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Organisation </a:t>
          </a:r>
          <a:r>
            <a:rPr lang="en-GB" sz="2100" kern="1200" dirty="0">
              <a:solidFill>
                <a:schemeClr val="bg1">
                  <a:lumMod val="85000"/>
                  <a:lumOff val="15000"/>
                </a:schemeClr>
              </a:solidFill>
            </a:rPr>
            <a:t>    manage personal effect, work or multiple tasks</a:t>
          </a:r>
          <a:endParaRPr lang="en-US" sz="2100" kern="1200" dirty="0">
            <a:solidFill>
              <a:schemeClr val="bg1">
                <a:lumMod val="85000"/>
                <a:lumOff val="15000"/>
              </a:schemeClr>
            </a:solidFill>
          </a:endParaRPr>
        </a:p>
      </dsp:txBody>
      <dsp:txXfrm>
        <a:off x="4331661" y="3857491"/>
        <a:ext cx="2753977" cy="1652386"/>
      </dsp:txXfrm>
    </dsp:sp>
    <dsp:sp modelId="{314553DC-BE73-4BCC-BDBB-CC102D7BF080}">
      <dsp:nvSpPr>
        <dsp:cNvPr id="0" name=""/>
        <dsp:cNvSpPr/>
      </dsp:nvSpPr>
      <dsp:spPr>
        <a:xfrm>
          <a:off x="7361036" y="3857491"/>
          <a:ext cx="2753977" cy="165238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b="1" kern="1200" dirty="0">
              <a:solidFill>
                <a:schemeClr val="bg1">
                  <a:lumMod val="85000"/>
                  <a:lumOff val="15000"/>
                </a:schemeClr>
              </a:solidFill>
            </a:rPr>
            <a:t>Working memory   </a:t>
          </a:r>
          <a:r>
            <a:rPr lang="en-GB" sz="2100" kern="1200" dirty="0">
              <a:solidFill>
                <a:schemeClr val="bg1">
                  <a:lumMod val="85000"/>
                  <a:lumOff val="15000"/>
                </a:schemeClr>
              </a:solidFill>
            </a:rPr>
            <a:t>hold and manipulate information in the mind</a:t>
          </a:r>
          <a:endParaRPr lang="en-US" sz="2100" kern="1200" dirty="0">
            <a:solidFill>
              <a:schemeClr val="bg1">
                <a:lumMod val="85000"/>
                <a:lumOff val="15000"/>
              </a:schemeClr>
            </a:solidFill>
          </a:endParaRPr>
        </a:p>
      </dsp:txBody>
      <dsp:txXfrm>
        <a:off x="7361036" y="3857491"/>
        <a:ext cx="2753977" cy="16523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E289A-88DC-4FF0-A0AD-0A100151934D}">
      <dsp:nvSpPr>
        <dsp:cNvPr id="0" name=""/>
        <dsp:cNvSpPr/>
      </dsp:nvSpPr>
      <dsp:spPr>
        <a:xfrm>
          <a:off x="633128" y="0"/>
          <a:ext cx="6857995" cy="685799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D22869C-9873-44E9-AEA3-311F5E9A9459}">
      <dsp:nvSpPr>
        <dsp:cNvPr id="0" name=""/>
        <dsp:cNvSpPr/>
      </dsp:nvSpPr>
      <dsp:spPr>
        <a:xfrm>
          <a:off x="1284638" y="651509"/>
          <a:ext cx="2674618" cy="267461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solidFill>
                <a:schemeClr val="bg1">
                  <a:lumMod val="75000"/>
                  <a:lumOff val="25000"/>
                </a:schemeClr>
              </a:solidFill>
            </a:rPr>
            <a:t>Provide mentor who is knowledgeable in my subject</a:t>
          </a:r>
          <a:endParaRPr lang="en-US" sz="2200" kern="1200" dirty="0">
            <a:solidFill>
              <a:schemeClr val="bg1">
                <a:lumMod val="75000"/>
                <a:lumOff val="25000"/>
              </a:schemeClr>
            </a:solidFill>
          </a:endParaRPr>
        </a:p>
      </dsp:txBody>
      <dsp:txXfrm>
        <a:off x="1415202" y="782073"/>
        <a:ext cx="2413490" cy="2413490"/>
      </dsp:txXfrm>
    </dsp:sp>
    <dsp:sp modelId="{B1E1F9E4-3831-4573-B698-DDCD9ABD8D96}">
      <dsp:nvSpPr>
        <dsp:cNvPr id="0" name=""/>
        <dsp:cNvSpPr/>
      </dsp:nvSpPr>
      <dsp:spPr>
        <a:xfrm>
          <a:off x="4175788" y="716275"/>
          <a:ext cx="2729260" cy="275081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solidFill>
                <a:schemeClr val="bg1">
                  <a:lumMod val="75000"/>
                  <a:lumOff val="25000"/>
                </a:schemeClr>
              </a:solidFill>
            </a:rPr>
            <a:t>Academic staff need to be understanding</a:t>
          </a:r>
          <a:endParaRPr lang="en-US" sz="2200" kern="1200" dirty="0">
            <a:solidFill>
              <a:schemeClr val="bg1">
                <a:lumMod val="75000"/>
                <a:lumOff val="25000"/>
              </a:schemeClr>
            </a:solidFill>
          </a:endParaRPr>
        </a:p>
      </dsp:txBody>
      <dsp:txXfrm>
        <a:off x="4309019" y="849506"/>
        <a:ext cx="2462798" cy="2484355"/>
      </dsp:txXfrm>
    </dsp:sp>
    <dsp:sp modelId="{165BDF54-52F8-4707-AB21-6E7E04E3F200}">
      <dsp:nvSpPr>
        <dsp:cNvPr id="0" name=""/>
        <dsp:cNvSpPr/>
      </dsp:nvSpPr>
      <dsp:spPr>
        <a:xfrm>
          <a:off x="1284638" y="3531867"/>
          <a:ext cx="2674618" cy="267461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solidFill>
                <a:schemeClr val="bg1">
                  <a:lumMod val="75000"/>
                  <a:lumOff val="25000"/>
                </a:schemeClr>
              </a:solidFill>
            </a:rPr>
            <a:t>Disability support staff who respond </a:t>
          </a:r>
          <a:r>
            <a:rPr lang="en-GB" sz="2200" kern="1200">
              <a:solidFill>
                <a:schemeClr val="bg1">
                  <a:lumMod val="75000"/>
                  <a:lumOff val="25000"/>
                </a:schemeClr>
              </a:solidFill>
            </a:rPr>
            <a:t>to individual </a:t>
          </a:r>
          <a:r>
            <a:rPr lang="en-GB" sz="2200" kern="1200" dirty="0">
              <a:solidFill>
                <a:schemeClr val="bg1">
                  <a:lumMod val="75000"/>
                  <a:lumOff val="25000"/>
                </a:schemeClr>
              </a:solidFill>
            </a:rPr>
            <a:t>needs.</a:t>
          </a:r>
          <a:endParaRPr lang="en-US" sz="2200" kern="1200" dirty="0">
            <a:solidFill>
              <a:schemeClr val="bg1">
                <a:lumMod val="75000"/>
                <a:lumOff val="25000"/>
              </a:schemeClr>
            </a:solidFill>
          </a:endParaRPr>
        </a:p>
      </dsp:txBody>
      <dsp:txXfrm>
        <a:off x="1415202" y="3662431"/>
        <a:ext cx="2413490" cy="2413490"/>
      </dsp:txXfrm>
    </dsp:sp>
    <dsp:sp modelId="{06B4BEFC-ABDE-434D-8545-1CBCF6B1FC8A}">
      <dsp:nvSpPr>
        <dsp:cNvPr id="0" name=""/>
        <dsp:cNvSpPr/>
      </dsp:nvSpPr>
      <dsp:spPr>
        <a:xfrm>
          <a:off x="4164995" y="3531867"/>
          <a:ext cx="2674618" cy="267461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solidFill>
                <a:schemeClr val="bg1">
                  <a:lumMod val="75000"/>
                  <a:lumOff val="25000"/>
                </a:schemeClr>
              </a:solidFill>
            </a:rPr>
            <a:t>Need for praise and positive feedback as too much emphasis on mistakes and shortcomings counterproductive</a:t>
          </a:r>
          <a:endParaRPr lang="en-US" sz="2200" kern="1200" dirty="0">
            <a:solidFill>
              <a:schemeClr val="bg1">
                <a:lumMod val="75000"/>
                <a:lumOff val="25000"/>
              </a:schemeClr>
            </a:solidFill>
          </a:endParaRPr>
        </a:p>
      </dsp:txBody>
      <dsp:txXfrm>
        <a:off x="4295559" y="3662431"/>
        <a:ext cx="2413490" cy="241349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C3BE8-1811-4F05-8B74-2B8B87CC5668}">
      <dsp:nvSpPr>
        <dsp:cNvPr id="0" name=""/>
        <dsp:cNvSpPr/>
      </dsp:nvSpPr>
      <dsp:spPr>
        <a:xfrm>
          <a:off x="3525843" y="1453629"/>
          <a:ext cx="778608" cy="91440"/>
        </a:xfrm>
        <a:custGeom>
          <a:avLst/>
          <a:gdLst/>
          <a:ahLst/>
          <a:cxnLst/>
          <a:rect l="0" t="0" r="0" b="0"/>
          <a:pathLst>
            <a:path>
              <a:moveTo>
                <a:pt x="0" y="45720"/>
              </a:moveTo>
              <a:lnTo>
                <a:pt x="77860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94917" y="1495303"/>
        <a:ext cx="40460" cy="8092"/>
      </dsp:txXfrm>
    </dsp:sp>
    <dsp:sp modelId="{E2761E34-D9AD-4F37-B314-1BF3E559D423}">
      <dsp:nvSpPr>
        <dsp:cNvPr id="0" name=""/>
        <dsp:cNvSpPr/>
      </dsp:nvSpPr>
      <dsp:spPr>
        <a:xfrm>
          <a:off x="9346" y="443860"/>
          <a:ext cx="3518296" cy="2110978"/>
        </a:xfrm>
        <a:prstGeom prst="rect">
          <a:avLst/>
        </a:prstGeom>
        <a:solidFill>
          <a:schemeClr val="accent6">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2399" tIns="180964" rIns="172399" bIns="180964" numCol="1" spcCol="1270" anchor="t" anchorCtr="0">
          <a:noAutofit/>
        </a:bodyPr>
        <a:lstStyle/>
        <a:p>
          <a:pPr lvl="0" algn="l" defTabSz="844550">
            <a:lnSpc>
              <a:spcPct val="90000"/>
            </a:lnSpc>
            <a:spcBef>
              <a:spcPct val="0"/>
            </a:spcBef>
            <a:spcAft>
              <a:spcPct val="35000"/>
            </a:spcAft>
          </a:pPr>
          <a:r>
            <a:rPr lang="en-US" sz="1900" kern="1200" dirty="0"/>
            <a:t>Difﬁculties with executive functioning and critical thinking:</a:t>
          </a:r>
        </a:p>
        <a:p>
          <a:pPr marL="114300" lvl="1" indent="-114300" algn="l" defTabSz="666750">
            <a:lnSpc>
              <a:spcPct val="90000"/>
            </a:lnSpc>
            <a:spcBef>
              <a:spcPct val="0"/>
            </a:spcBef>
            <a:spcAft>
              <a:spcPct val="15000"/>
            </a:spcAft>
            <a:buChar char="••"/>
          </a:pPr>
          <a:r>
            <a:rPr lang="en-US" sz="1500" kern="1200" dirty="0"/>
            <a:t>break tasks down</a:t>
          </a:r>
        </a:p>
        <a:p>
          <a:pPr marL="114300" lvl="1" indent="-114300" algn="l" defTabSz="666750">
            <a:lnSpc>
              <a:spcPct val="90000"/>
            </a:lnSpc>
            <a:spcBef>
              <a:spcPct val="0"/>
            </a:spcBef>
            <a:spcAft>
              <a:spcPct val="15000"/>
            </a:spcAft>
            <a:buChar char="••"/>
          </a:pPr>
          <a:r>
            <a:rPr lang="en-US" sz="1500" kern="1200" dirty="0"/>
            <a:t>provide clear expectations for  work</a:t>
          </a:r>
        </a:p>
        <a:p>
          <a:pPr marL="114300" lvl="1" indent="-114300" algn="l" defTabSz="666750">
            <a:lnSpc>
              <a:spcPct val="90000"/>
            </a:lnSpc>
            <a:spcBef>
              <a:spcPct val="0"/>
            </a:spcBef>
            <a:spcAft>
              <a:spcPct val="15000"/>
            </a:spcAft>
            <a:buChar char="••"/>
          </a:pPr>
          <a:r>
            <a:rPr lang="en-US" sz="1500" kern="1200" dirty="0"/>
            <a:t>help students plan and stay organized </a:t>
          </a:r>
        </a:p>
      </dsp:txBody>
      <dsp:txXfrm>
        <a:off x="9346" y="443860"/>
        <a:ext cx="3518296" cy="2110978"/>
      </dsp:txXfrm>
    </dsp:sp>
    <dsp:sp modelId="{83174B30-FEFC-415F-9F8E-3D123FF4B134}">
      <dsp:nvSpPr>
        <dsp:cNvPr id="0" name=""/>
        <dsp:cNvSpPr/>
      </dsp:nvSpPr>
      <dsp:spPr>
        <a:xfrm>
          <a:off x="7853348" y="1453629"/>
          <a:ext cx="778608" cy="91440"/>
        </a:xfrm>
        <a:custGeom>
          <a:avLst/>
          <a:gdLst/>
          <a:ahLst/>
          <a:cxnLst/>
          <a:rect l="0" t="0" r="0" b="0"/>
          <a:pathLst>
            <a:path>
              <a:moveTo>
                <a:pt x="0" y="45720"/>
              </a:moveTo>
              <a:lnTo>
                <a:pt x="77860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8222422" y="1495303"/>
        <a:ext cx="40460" cy="8092"/>
      </dsp:txXfrm>
    </dsp:sp>
    <dsp:sp modelId="{59286B51-F9CB-463F-9849-EBBCA25A89F0}">
      <dsp:nvSpPr>
        <dsp:cNvPr id="0" name=""/>
        <dsp:cNvSpPr/>
      </dsp:nvSpPr>
      <dsp:spPr>
        <a:xfrm>
          <a:off x="4336851" y="443860"/>
          <a:ext cx="3518296" cy="2110978"/>
        </a:xfrm>
        <a:prstGeom prst="rect">
          <a:avLst/>
        </a:prstGeom>
        <a:solidFill>
          <a:schemeClr val="accent3">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2399" tIns="180964" rIns="172399" bIns="180964" numCol="1" spcCol="1270" anchor="t" anchorCtr="0">
          <a:noAutofit/>
        </a:bodyPr>
        <a:lstStyle/>
        <a:p>
          <a:pPr lvl="0" algn="l" defTabSz="844550">
            <a:lnSpc>
              <a:spcPct val="90000"/>
            </a:lnSpc>
            <a:spcBef>
              <a:spcPct val="0"/>
            </a:spcBef>
            <a:spcAft>
              <a:spcPct val="35000"/>
            </a:spcAft>
          </a:pPr>
          <a:r>
            <a:rPr lang="en-US" sz="1900" kern="1200" dirty="0"/>
            <a:t>Additional academic accommodations:</a:t>
          </a:r>
        </a:p>
        <a:p>
          <a:pPr marL="114300" lvl="1" indent="-114300" algn="l" defTabSz="666750">
            <a:lnSpc>
              <a:spcPct val="90000"/>
            </a:lnSpc>
            <a:spcBef>
              <a:spcPct val="0"/>
            </a:spcBef>
            <a:spcAft>
              <a:spcPct val="15000"/>
            </a:spcAft>
            <a:buChar char="••"/>
          </a:pPr>
          <a:r>
            <a:rPr lang="en-US" sz="1500" kern="1200" dirty="0"/>
            <a:t>extended deadlines</a:t>
          </a:r>
        </a:p>
        <a:p>
          <a:pPr marL="114300" lvl="1" indent="-114300" algn="l" defTabSz="666750">
            <a:lnSpc>
              <a:spcPct val="90000"/>
            </a:lnSpc>
            <a:spcBef>
              <a:spcPct val="0"/>
            </a:spcBef>
            <a:spcAft>
              <a:spcPct val="15000"/>
            </a:spcAft>
            <a:buChar char="••"/>
          </a:pPr>
          <a:r>
            <a:rPr lang="en-US" sz="1500" kern="1200" dirty="0"/>
            <a:t>extra time on exams</a:t>
          </a:r>
        </a:p>
        <a:p>
          <a:pPr marL="114300" lvl="1" indent="-114300" algn="l" defTabSz="666750">
            <a:lnSpc>
              <a:spcPct val="90000"/>
            </a:lnSpc>
            <a:spcBef>
              <a:spcPct val="0"/>
            </a:spcBef>
            <a:spcAft>
              <a:spcPct val="15000"/>
            </a:spcAft>
            <a:buChar char="••"/>
          </a:pPr>
          <a:r>
            <a:rPr lang="en-US" sz="1500" kern="1200" dirty="0"/>
            <a:t>alternatives to group projects and assignments involving public speaking</a:t>
          </a:r>
        </a:p>
      </dsp:txBody>
      <dsp:txXfrm>
        <a:off x="4336851" y="443860"/>
        <a:ext cx="3518296" cy="2110978"/>
      </dsp:txXfrm>
    </dsp:sp>
    <dsp:sp modelId="{5BD6078A-0BF9-4609-8067-9400EE140CFC}">
      <dsp:nvSpPr>
        <dsp:cNvPr id="0" name=""/>
        <dsp:cNvSpPr/>
      </dsp:nvSpPr>
      <dsp:spPr>
        <a:xfrm>
          <a:off x="1768494" y="2553038"/>
          <a:ext cx="8655010" cy="778608"/>
        </a:xfrm>
        <a:custGeom>
          <a:avLst/>
          <a:gdLst/>
          <a:ahLst/>
          <a:cxnLst/>
          <a:rect l="0" t="0" r="0" b="0"/>
          <a:pathLst>
            <a:path>
              <a:moveTo>
                <a:pt x="8655010" y="0"/>
              </a:moveTo>
              <a:lnTo>
                <a:pt x="8655010" y="406404"/>
              </a:lnTo>
              <a:lnTo>
                <a:pt x="0" y="406404"/>
              </a:lnTo>
              <a:lnTo>
                <a:pt x="0" y="778608"/>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878681" y="2938296"/>
        <a:ext cx="434637" cy="8092"/>
      </dsp:txXfrm>
    </dsp:sp>
    <dsp:sp modelId="{E2EF5C05-E2BC-42BD-ACB5-80405D7C15F4}">
      <dsp:nvSpPr>
        <dsp:cNvPr id="0" name=""/>
        <dsp:cNvSpPr/>
      </dsp:nvSpPr>
      <dsp:spPr>
        <a:xfrm>
          <a:off x="8664356" y="443860"/>
          <a:ext cx="3518296" cy="2110978"/>
        </a:xfrm>
        <a:prstGeom prst="rect">
          <a:avLst/>
        </a:prstGeom>
        <a:solidFill>
          <a:schemeClr val="accent4">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2399" tIns="180964" rIns="172399" bIns="180964" numCol="1" spcCol="1270" anchor="t" anchorCtr="0">
          <a:noAutofit/>
        </a:bodyPr>
        <a:lstStyle/>
        <a:p>
          <a:pPr lvl="0" algn="l" defTabSz="844550">
            <a:lnSpc>
              <a:spcPct val="90000"/>
            </a:lnSpc>
            <a:spcBef>
              <a:spcPct val="0"/>
            </a:spcBef>
            <a:spcAft>
              <a:spcPct val="35000"/>
            </a:spcAft>
          </a:pPr>
          <a:r>
            <a:rPr lang="en-US" sz="1900" kern="1200" dirty="0"/>
            <a:t>Difﬁculties with loosely structured courses and abstract language used by peers and professors:</a:t>
          </a:r>
        </a:p>
        <a:p>
          <a:pPr marL="114300" lvl="1" indent="-114300" algn="l" defTabSz="666750">
            <a:lnSpc>
              <a:spcPct val="90000"/>
            </a:lnSpc>
            <a:spcBef>
              <a:spcPct val="0"/>
            </a:spcBef>
            <a:spcAft>
              <a:spcPct val="15000"/>
            </a:spcAft>
            <a:buChar char="••"/>
          </a:pPr>
          <a:r>
            <a:rPr lang="en-US" sz="1500" kern="1200" dirty="0"/>
            <a:t>provide detailed syllabi and use concrete language in lectures </a:t>
          </a:r>
        </a:p>
      </dsp:txBody>
      <dsp:txXfrm>
        <a:off x="8664356" y="443860"/>
        <a:ext cx="3518296" cy="2110978"/>
      </dsp:txXfrm>
    </dsp:sp>
    <dsp:sp modelId="{7B5CD03E-3A2D-40C5-BB80-B0B90D85E584}">
      <dsp:nvSpPr>
        <dsp:cNvPr id="0" name=""/>
        <dsp:cNvSpPr/>
      </dsp:nvSpPr>
      <dsp:spPr>
        <a:xfrm>
          <a:off x="3525843" y="4373816"/>
          <a:ext cx="778608" cy="91440"/>
        </a:xfrm>
        <a:custGeom>
          <a:avLst/>
          <a:gdLst/>
          <a:ahLst/>
          <a:cxnLst/>
          <a:rect l="0" t="0" r="0" b="0"/>
          <a:pathLst>
            <a:path>
              <a:moveTo>
                <a:pt x="0" y="45720"/>
              </a:moveTo>
              <a:lnTo>
                <a:pt x="77860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94917" y="4415490"/>
        <a:ext cx="40460" cy="8092"/>
      </dsp:txXfrm>
    </dsp:sp>
    <dsp:sp modelId="{D759ECF7-1E44-432E-9A71-2DD662B35D48}">
      <dsp:nvSpPr>
        <dsp:cNvPr id="0" name=""/>
        <dsp:cNvSpPr/>
      </dsp:nvSpPr>
      <dsp:spPr>
        <a:xfrm>
          <a:off x="9346" y="3364047"/>
          <a:ext cx="3518296" cy="2110978"/>
        </a:xfrm>
        <a:prstGeom prst="rect">
          <a:avLst/>
        </a:prstGeom>
        <a:solidFill>
          <a:schemeClr val="accent6">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2399" tIns="180964" rIns="172399" bIns="180964" numCol="1" spcCol="1270" anchor="t" anchorCtr="0">
          <a:noAutofit/>
        </a:bodyPr>
        <a:lstStyle/>
        <a:p>
          <a:pPr lvl="0" algn="l" defTabSz="800100">
            <a:lnSpc>
              <a:spcPct val="90000"/>
            </a:lnSpc>
            <a:spcBef>
              <a:spcPct val="0"/>
            </a:spcBef>
            <a:spcAft>
              <a:spcPct val="35000"/>
            </a:spcAft>
          </a:pPr>
          <a:r>
            <a:rPr lang="en-US" sz="1800" kern="1200" dirty="0"/>
            <a:t>Reduce pressure of busy classes :</a:t>
          </a:r>
        </a:p>
        <a:p>
          <a:pPr marL="171450" lvl="1" indent="-171450" algn="l" defTabSz="711200">
            <a:lnSpc>
              <a:spcPct val="90000"/>
            </a:lnSpc>
            <a:spcBef>
              <a:spcPct val="0"/>
            </a:spcBef>
            <a:spcAft>
              <a:spcPct val="15000"/>
            </a:spcAft>
            <a:buChar char="••"/>
          </a:pPr>
          <a:r>
            <a:rPr lang="en-US" sz="1600" kern="1200" dirty="0"/>
            <a:t>smaller class size, or small groups</a:t>
          </a:r>
        </a:p>
        <a:p>
          <a:pPr marL="171450" lvl="1" indent="-171450" algn="l" defTabSz="711200">
            <a:lnSpc>
              <a:spcPct val="90000"/>
            </a:lnSpc>
            <a:spcBef>
              <a:spcPct val="0"/>
            </a:spcBef>
            <a:spcAft>
              <a:spcPct val="15000"/>
            </a:spcAft>
            <a:buChar char="••"/>
          </a:pPr>
          <a:r>
            <a:rPr lang="en-US" sz="1600" kern="1200" dirty="0"/>
            <a:t>scheduling classes only on certain days of the week. </a:t>
          </a:r>
        </a:p>
      </dsp:txBody>
      <dsp:txXfrm>
        <a:off x="9346" y="3364047"/>
        <a:ext cx="3518296" cy="2110978"/>
      </dsp:txXfrm>
    </dsp:sp>
    <dsp:sp modelId="{B91304D3-2349-4334-8F80-C2DA7D597C1F}">
      <dsp:nvSpPr>
        <dsp:cNvPr id="0" name=""/>
        <dsp:cNvSpPr/>
      </dsp:nvSpPr>
      <dsp:spPr>
        <a:xfrm>
          <a:off x="4336851" y="3364047"/>
          <a:ext cx="3518296" cy="2110978"/>
        </a:xfrm>
        <a:prstGeom prst="rect">
          <a:avLst/>
        </a:prstGeom>
        <a:solidFill>
          <a:schemeClr val="tx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2399" tIns="180964" rIns="172399" bIns="180964" numCol="1" spcCol="1270" anchor="ctr" anchorCtr="0">
          <a:noAutofit/>
        </a:bodyPr>
        <a:lstStyle/>
        <a:p>
          <a:pPr lvl="0" algn="ctr" defTabSz="844550">
            <a:lnSpc>
              <a:spcPct val="90000"/>
            </a:lnSpc>
            <a:spcBef>
              <a:spcPct val="0"/>
            </a:spcBef>
            <a:spcAft>
              <a:spcPct val="35000"/>
            </a:spcAft>
          </a:pPr>
          <a:r>
            <a:rPr lang="en-US" sz="1900" kern="1200" dirty="0"/>
            <a:t>Elimination of as many distracting environmental stimuli as possible to address the hypersensitivities of many students with ASD.</a:t>
          </a:r>
        </a:p>
      </dsp:txBody>
      <dsp:txXfrm>
        <a:off x="4336851" y="3364047"/>
        <a:ext cx="3518296" cy="211097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479EAD97-619F-4F61-BB2E-CB8559A69BC7}" type="datetimeFigureOut">
              <a:rPr lang="en-GB" smtClean="0"/>
              <a:t>09/01/2019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1FE18421-1872-43A2-8711-F21591094065}" type="slidenum">
              <a:rPr lang="en-GB" smtClean="0"/>
              <a:t>‹#›</a:t>
            </a:fld>
            <a:endParaRPr lang="en-GB"/>
          </a:p>
        </p:txBody>
      </p:sp>
    </p:spTree>
    <p:extLst>
      <p:ext uri="{BB962C8B-B14F-4D97-AF65-F5344CB8AC3E}">
        <p14:creationId xmlns:p14="http://schemas.microsoft.com/office/powerpoint/2010/main" val="1786713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autism.org.uk/professionals/accreditation/events.aspx"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s://www.autism.org.uk/professionals/accreditation/join-our-team.aspx" TargetMode="External"/><Relationship Id="rId5" Type="http://schemas.openxmlformats.org/officeDocument/2006/relationships/hyperlink" Target="https://www.autism.org.uk/professionals/training-consultancy.aspx" TargetMode="External"/><Relationship Id="rId4" Type="http://schemas.openxmlformats.org/officeDocument/2006/relationships/hyperlink" Target="https://www.autism.org.uk/professionals/conferences.aspx" TargetMode="Externa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everyone – explain session.</a:t>
            </a:r>
          </a:p>
          <a:p>
            <a:endParaRPr lang="en-GB" dirty="0"/>
          </a:p>
          <a:p>
            <a:r>
              <a:rPr lang="en-GB" dirty="0"/>
              <a:t>Reason I wanted to focus on autism – found it very hard to get hold of information, research focusing on the study issues. </a:t>
            </a:r>
          </a:p>
          <a:p>
            <a:endParaRPr lang="en-GB" dirty="0"/>
          </a:p>
          <a:p>
            <a:r>
              <a:rPr lang="en-GB" dirty="0"/>
              <a:t>Information available mostly on social, communication and sensory aspects.</a:t>
            </a:r>
          </a:p>
          <a:p>
            <a:endParaRPr lang="en-GB"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1</a:t>
            </a:fld>
            <a:endParaRPr lang="en-GB"/>
          </a:p>
        </p:txBody>
      </p:sp>
    </p:spTree>
    <p:extLst>
      <p:ext uri="{BB962C8B-B14F-4D97-AF65-F5344CB8AC3E}">
        <p14:creationId xmlns:p14="http://schemas.microsoft.com/office/powerpoint/2010/main" val="1093298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a:t>
            </a:fld>
            <a:endParaRPr lang="en-GB"/>
          </a:p>
        </p:txBody>
      </p:sp>
    </p:spTree>
    <p:extLst>
      <p:ext uri="{BB962C8B-B14F-4D97-AF65-F5344CB8AC3E}">
        <p14:creationId xmlns:p14="http://schemas.microsoft.com/office/powerpoint/2010/main" val="1262575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3</a:t>
            </a:fld>
            <a:endParaRPr lang="en-GB"/>
          </a:p>
        </p:txBody>
      </p:sp>
    </p:spTree>
    <p:extLst>
      <p:ext uri="{BB962C8B-B14F-4D97-AF65-F5344CB8AC3E}">
        <p14:creationId xmlns:p14="http://schemas.microsoft.com/office/powerpoint/2010/main" val="959236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use both forms throughout this presentation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4</a:t>
            </a:fld>
            <a:endParaRPr lang="en-GB"/>
          </a:p>
        </p:txBody>
      </p:sp>
    </p:spTree>
    <p:extLst>
      <p:ext uri="{BB962C8B-B14F-4D97-AF65-F5344CB8AC3E}">
        <p14:creationId xmlns:p14="http://schemas.microsoft.com/office/powerpoint/2010/main" val="2780118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Will show first 3 mins of this video made by students from Birmingham Uni – what I like about this video is that the students start with a positive summation of the positive qualities of autism.</a:t>
            </a:r>
            <a:endParaRPr lang="en-GB" dirty="0"/>
          </a:p>
        </p:txBody>
      </p:sp>
      <p:sp>
        <p:nvSpPr>
          <p:cNvPr id="4" name="Slide Number Placeholder 3"/>
          <p:cNvSpPr>
            <a:spLocks noGrp="1"/>
          </p:cNvSpPr>
          <p:nvPr>
            <p:ph type="sldNum" sz="quarter" idx="10"/>
          </p:nvPr>
        </p:nvSpPr>
        <p:spPr/>
        <p:txBody>
          <a:bodyPr/>
          <a:lstStyle/>
          <a:p>
            <a:fld id="{1FE18421-1872-43A2-8711-F21591094065}" type="slidenum">
              <a:rPr lang="en-GB" smtClean="0"/>
              <a:t>5</a:t>
            </a:fld>
            <a:endParaRPr lang="en-GB"/>
          </a:p>
        </p:txBody>
      </p:sp>
    </p:spTree>
    <p:extLst>
      <p:ext uri="{BB962C8B-B14F-4D97-AF65-F5344CB8AC3E}">
        <p14:creationId xmlns:p14="http://schemas.microsoft.com/office/powerpoint/2010/main" val="1276799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Already focus is on a deficit model.</a:t>
            </a:r>
          </a:p>
        </p:txBody>
      </p:sp>
      <p:sp>
        <p:nvSpPr>
          <p:cNvPr id="4" name="Slide Number Placeholder 3"/>
          <p:cNvSpPr>
            <a:spLocks noGrp="1"/>
          </p:cNvSpPr>
          <p:nvPr>
            <p:ph type="sldNum" sz="quarter" idx="5"/>
          </p:nvPr>
        </p:nvSpPr>
        <p:spPr/>
        <p:txBody>
          <a:bodyPr/>
          <a:lstStyle/>
          <a:p>
            <a:fld id="{1FE18421-1872-43A2-8711-F21591094065}" type="slidenum">
              <a:rPr lang="en-GB" smtClean="0"/>
              <a:t>6</a:t>
            </a:fld>
            <a:endParaRPr lang="en-GB"/>
          </a:p>
        </p:txBody>
      </p:sp>
    </p:spTree>
    <p:extLst>
      <p:ext uri="{BB962C8B-B14F-4D97-AF65-F5344CB8AC3E}">
        <p14:creationId xmlns:p14="http://schemas.microsoft.com/office/powerpoint/2010/main" val="1689562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definitions still use deficit approach</a:t>
            </a:r>
          </a:p>
          <a:p>
            <a:endParaRPr lang="en-GB" dirty="0"/>
          </a:p>
          <a:p>
            <a:r>
              <a:rPr lang="en-GB" dirty="0"/>
              <a:t> By definition, autistic HE students are high functioning</a:t>
            </a:r>
          </a:p>
        </p:txBody>
      </p:sp>
      <p:sp>
        <p:nvSpPr>
          <p:cNvPr id="4" name="Slide Number Placeholder 3"/>
          <p:cNvSpPr>
            <a:spLocks noGrp="1"/>
          </p:cNvSpPr>
          <p:nvPr>
            <p:ph type="sldNum" sz="quarter" idx="5"/>
          </p:nvPr>
        </p:nvSpPr>
        <p:spPr/>
        <p:txBody>
          <a:bodyPr/>
          <a:lstStyle/>
          <a:p>
            <a:fld id="{1FE18421-1872-43A2-8711-F21591094065}" type="slidenum">
              <a:rPr lang="en-GB" smtClean="0"/>
              <a:t>7</a:t>
            </a:fld>
            <a:endParaRPr lang="en-GB"/>
          </a:p>
        </p:txBody>
      </p:sp>
    </p:spTree>
    <p:extLst>
      <p:ext uri="{BB962C8B-B14F-4D97-AF65-F5344CB8AC3E}">
        <p14:creationId xmlns:p14="http://schemas.microsoft.com/office/powerpoint/2010/main" val="10297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CDC =  centre for disease control and prevention</a:t>
            </a:r>
          </a:p>
          <a:p>
            <a:endParaRPr lang="en-GB" dirty="0"/>
          </a:p>
          <a:p>
            <a:pPr defTabSz="914289">
              <a:defRPr/>
            </a:pPr>
            <a:r>
              <a:rPr lang="en-GB" dirty="0"/>
              <a:t>Dr Wendy Lawson is part of the Birmingham University Autism Centre for Education and Research team (ACER). She was herself diagnosed with intellectual disability as a child and describes her self as a child as ‘obsessive, ritualistic and prone to tantrums. Had I been given an assessment then, I would have qualified for a diagnosis of autism… I know from personal and professional experience that the characteristics of ASD change over time.’</a:t>
            </a:r>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8</a:t>
            </a:fld>
            <a:endParaRPr lang="en-GB"/>
          </a:p>
        </p:txBody>
      </p:sp>
    </p:spTree>
    <p:extLst>
      <p:ext uri="{BB962C8B-B14F-4D97-AF65-F5344CB8AC3E}">
        <p14:creationId xmlns:p14="http://schemas.microsoft.com/office/powerpoint/2010/main" val="3346947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9</a:t>
            </a:fld>
            <a:endParaRPr lang="en-GB"/>
          </a:p>
        </p:txBody>
      </p:sp>
    </p:spTree>
    <p:extLst>
      <p:ext uri="{BB962C8B-B14F-4D97-AF65-F5344CB8AC3E}">
        <p14:creationId xmlns:p14="http://schemas.microsoft.com/office/powerpoint/2010/main" val="236627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HESA – The Higher Education Statistical Agency</a:t>
            </a:r>
          </a:p>
        </p:txBody>
      </p:sp>
      <p:sp>
        <p:nvSpPr>
          <p:cNvPr id="4" name="Slide Number Placeholder 3"/>
          <p:cNvSpPr>
            <a:spLocks noGrp="1"/>
          </p:cNvSpPr>
          <p:nvPr>
            <p:ph type="sldNum" sz="quarter" idx="5"/>
          </p:nvPr>
        </p:nvSpPr>
        <p:spPr/>
        <p:txBody>
          <a:bodyPr/>
          <a:lstStyle/>
          <a:p>
            <a:fld id="{1FE18421-1872-43A2-8711-F21591094065}" type="slidenum">
              <a:rPr lang="en-GB" smtClean="0"/>
              <a:t>10</a:t>
            </a:fld>
            <a:endParaRPr lang="en-GB"/>
          </a:p>
        </p:txBody>
      </p:sp>
    </p:spTree>
    <p:extLst>
      <p:ext uri="{BB962C8B-B14F-4D97-AF65-F5344CB8AC3E}">
        <p14:creationId xmlns:p14="http://schemas.microsoft.com/office/powerpoint/2010/main" val="956070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E18421-1872-43A2-8711-F21591094065}" type="slidenum">
              <a:rPr lang="en-GB" smtClean="0"/>
              <a:t>11</a:t>
            </a:fld>
            <a:endParaRPr lang="en-GB"/>
          </a:p>
        </p:txBody>
      </p:sp>
    </p:spTree>
    <p:extLst>
      <p:ext uri="{BB962C8B-B14F-4D97-AF65-F5344CB8AC3E}">
        <p14:creationId xmlns:p14="http://schemas.microsoft.com/office/powerpoint/2010/main" val="1668247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ECU = Equality Challenge Unit</a:t>
            </a:r>
          </a:p>
        </p:txBody>
      </p:sp>
      <p:sp>
        <p:nvSpPr>
          <p:cNvPr id="4" name="Slide Number Placeholder 3"/>
          <p:cNvSpPr>
            <a:spLocks noGrp="1"/>
          </p:cNvSpPr>
          <p:nvPr>
            <p:ph type="sldNum" sz="quarter" idx="5"/>
          </p:nvPr>
        </p:nvSpPr>
        <p:spPr/>
        <p:txBody>
          <a:bodyPr/>
          <a:lstStyle/>
          <a:p>
            <a:fld id="{1FE18421-1872-43A2-8711-F21591094065}" type="slidenum">
              <a:rPr lang="en-GB" smtClean="0"/>
              <a:t>12</a:t>
            </a:fld>
            <a:endParaRPr lang="en-GB"/>
          </a:p>
        </p:txBody>
      </p:sp>
    </p:spTree>
    <p:extLst>
      <p:ext uri="{BB962C8B-B14F-4D97-AF65-F5344CB8AC3E}">
        <p14:creationId xmlns:p14="http://schemas.microsoft.com/office/powerpoint/2010/main" val="1472279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Retention and attainment</a:t>
            </a:r>
          </a:p>
          <a:p>
            <a:endParaRPr lang="en-GB" dirty="0"/>
          </a:p>
          <a:p>
            <a:r>
              <a:rPr lang="en-GB" dirty="0"/>
              <a:t>Despite all the odds, many autistic students do well at uni.</a:t>
            </a:r>
          </a:p>
        </p:txBody>
      </p:sp>
      <p:sp>
        <p:nvSpPr>
          <p:cNvPr id="4" name="Slide Number Placeholder 3"/>
          <p:cNvSpPr>
            <a:spLocks noGrp="1"/>
          </p:cNvSpPr>
          <p:nvPr>
            <p:ph type="sldNum" sz="quarter" idx="5"/>
          </p:nvPr>
        </p:nvSpPr>
        <p:spPr/>
        <p:txBody>
          <a:bodyPr/>
          <a:lstStyle/>
          <a:p>
            <a:fld id="{1FE18421-1872-43A2-8711-F21591094065}" type="slidenum">
              <a:rPr lang="en-GB" smtClean="0"/>
              <a:t>13</a:t>
            </a:fld>
            <a:endParaRPr lang="en-GB"/>
          </a:p>
        </p:txBody>
      </p:sp>
    </p:spTree>
    <p:extLst>
      <p:ext uri="{BB962C8B-B14F-4D97-AF65-F5344CB8AC3E}">
        <p14:creationId xmlns:p14="http://schemas.microsoft.com/office/powerpoint/2010/main" val="3826409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14</a:t>
            </a:fld>
            <a:endParaRPr lang="en-GB"/>
          </a:p>
        </p:txBody>
      </p:sp>
    </p:spTree>
    <p:extLst>
      <p:ext uri="{BB962C8B-B14F-4D97-AF65-F5344CB8AC3E}">
        <p14:creationId xmlns:p14="http://schemas.microsoft.com/office/powerpoint/2010/main" val="5203179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15</a:t>
            </a:fld>
            <a:endParaRPr lang="en-GB"/>
          </a:p>
        </p:txBody>
      </p:sp>
    </p:spTree>
    <p:extLst>
      <p:ext uri="{BB962C8B-B14F-4D97-AF65-F5344CB8AC3E}">
        <p14:creationId xmlns:p14="http://schemas.microsoft.com/office/powerpoint/2010/main" val="1898872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16</a:t>
            </a:fld>
            <a:endParaRPr lang="en-GB"/>
          </a:p>
        </p:txBody>
      </p:sp>
    </p:spTree>
    <p:extLst>
      <p:ext uri="{BB962C8B-B14F-4D97-AF65-F5344CB8AC3E}">
        <p14:creationId xmlns:p14="http://schemas.microsoft.com/office/powerpoint/2010/main" val="663692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17</a:t>
            </a:fld>
            <a:endParaRPr lang="en-GB"/>
          </a:p>
        </p:txBody>
      </p:sp>
    </p:spTree>
    <p:extLst>
      <p:ext uri="{BB962C8B-B14F-4D97-AF65-F5344CB8AC3E}">
        <p14:creationId xmlns:p14="http://schemas.microsoft.com/office/powerpoint/2010/main" val="3644459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liaised with the parents/relatives/carers of all the ASC students  I have worked with.</a:t>
            </a:r>
          </a:p>
          <a:p>
            <a:endParaRPr lang="en-GB" dirty="0"/>
          </a:p>
          <a:p>
            <a:r>
              <a:rPr lang="en-GB" dirty="0"/>
              <a:t>Where the relationship with parents has not been so good, the student has not done so well.</a:t>
            </a:r>
          </a:p>
        </p:txBody>
      </p:sp>
      <p:sp>
        <p:nvSpPr>
          <p:cNvPr id="4" name="Slide Number Placeholder 3"/>
          <p:cNvSpPr>
            <a:spLocks noGrp="1"/>
          </p:cNvSpPr>
          <p:nvPr>
            <p:ph type="sldNum" sz="quarter" idx="5"/>
          </p:nvPr>
        </p:nvSpPr>
        <p:spPr/>
        <p:txBody>
          <a:bodyPr/>
          <a:lstStyle/>
          <a:p>
            <a:fld id="{1FE18421-1872-43A2-8711-F21591094065}" type="slidenum">
              <a:rPr lang="en-GB" smtClean="0"/>
              <a:t>18</a:t>
            </a:fld>
            <a:endParaRPr lang="en-GB"/>
          </a:p>
        </p:txBody>
      </p:sp>
    </p:spTree>
    <p:extLst>
      <p:ext uri="{BB962C8B-B14F-4D97-AF65-F5344CB8AC3E}">
        <p14:creationId xmlns:p14="http://schemas.microsoft.com/office/powerpoint/2010/main" val="2643573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University presupposes idea ‘fully autonomous individual’ – is this a disablist notion. Need to rethink this idea – Tobin Siebers considers the role of the Enlightenment values of autonomy and abstract thinking in setting up disablist world views/the ideology of ability in which dependency is seen as a sign of weakness</a:t>
            </a:r>
          </a:p>
        </p:txBody>
      </p:sp>
      <p:sp>
        <p:nvSpPr>
          <p:cNvPr id="4" name="Slide Number Placeholder 3"/>
          <p:cNvSpPr>
            <a:spLocks noGrp="1"/>
          </p:cNvSpPr>
          <p:nvPr>
            <p:ph type="sldNum" sz="quarter" idx="5"/>
          </p:nvPr>
        </p:nvSpPr>
        <p:spPr/>
        <p:txBody>
          <a:bodyPr/>
          <a:lstStyle/>
          <a:p>
            <a:fld id="{1FE18421-1872-43A2-8711-F21591094065}" type="slidenum">
              <a:rPr lang="en-GB" smtClean="0"/>
              <a:t>19</a:t>
            </a:fld>
            <a:endParaRPr lang="en-GB"/>
          </a:p>
        </p:txBody>
      </p:sp>
    </p:spTree>
    <p:extLst>
      <p:ext uri="{BB962C8B-B14F-4D97-AF65-F5344CB8AC3E}">
        <p14:creationId xmlns:p14="http://schemas.microsoft.com/office/powerpoint/2010/main" val="25656265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20</a:t>
            </a:fld>
            <a:endParaRPr lang="en-GB"/>
          </a:p>
        </p:txBody>
      </p:sp>
    </p:spTree>
    <p:extLst>
      <p:ext uri="{BB962C8B-B14F-4D97-AF65-F5344CB8AC3E}">
        <p14:creationId xmlns:p14="http://schemas.microsoft.com/office/powerpoint/2010/main" val="6135849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Autism expert role involves staff training as well as resource for students</a:t>
            </a:r>
          </a:p>
          <a:p>
            <a:r>
              <a:rPr lang="en-GB" dirty="0"/>
              <a:t>Most had post-graduate level qualification</a:t>
            </a:r>
          </a:p>
          <a:p>
            <a:endParaRPr lang="en-GB" dirty="0"/>
          </a:p>
          <a:p>
            <a:r>
              <a:rPr lang="en-GB" dirty="0"/>
              <a:t>Again, autistic students are holding their own despite lack of autistic friendly environments</a:t>
            </a:r>
          </a:p>
        </p:txBody>
      </p:sp>
      <p:sp>
        <p:nvSpPr>
          <p:cNvPr id="4" name="Slide Number Placeholder 3"/>
          <p:cNvSpPr>
            <a:spLocks noGrp="1"/>
          </p:cNvSpPr>
          <p:nvPr>
            <p:ph type="sldNum" sz="quarter" idx="5"/>
          </p:nvPr>
        </p:nvSpPr>
        <p:spPr/>
        <p:txBody>
          <a:bodyPr/>
          <a:lstStyle/>
          <a:p>
            <a:fld id="{1FE18421-1872-43A2-8711-F21591094065}" type="slidenum">
              <a:rPr lang="en-GB" smtClean="0"/>
              <a:t>21</a:t>
            </a:fld>
            <a:endParaRPr lang="en-GB"/>
          </a:p>
        </p:txBody>
      </p:sp>
    </p:spTree>
    <p:extLst>
      <p:ext uri="{BB962C8B-B14F-4D97-AF65-F5344CB8AC3E}">
        <p14:creationId xmlns:p14="http://schemas.microsoft.com/office/powerpoint/2010/main" val="3200995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is</a:t>
            </a:r>
            <a:r>
              <a:rPr lang="en-GB" baseline="0" dirty="0"/>
              <a:t> focused in its aim to establish clear points of action for the HEI which they appear to have fully implemented.</a:t>
            </a:r>
          </a:p>
          <a:p>
            <a:endParaRPr lang="en-GB" baseline="0" dirty="0"/>
          </a:p>
          <a:p>
            <a:r>
              <a:rPr lang="en-GB" baseline="0" dirty="0"/>
              <a:t>Focus on whole institution approach.</a:t>
            </a:r>
          </a:p>
          <a:p>
            <a:endParaRPr lang="en-GB" baseline="0" dirty="0"/>
          </a:p>
          <a:p>
            <a:r>
              <a:rPr lang="en-GB" baseline="0" dirty="0"/>
              <a:t>The national initiatives involved included </a:t>
            </a:r>
            <a:r>
              <a:rPr lang="en-GB" dirty="0">
                <a:solidFill>
                  <a:schemeClr val="bg1">
                    <a:lumMod val="75000"/>
                    <a:lumOff val="25000"/>
                  </a:schemeClr>
                </a:solidFill>
              </a:rPr>
              <a:t>NADP and Sheffield </a:t>
            </a:r>
            <a:r>
              <a:rPr lang="en-GB" dirty="0" err="1">
                <a:solidFill>
                  <a:schemeClr val="bg1">
                    <a:lumMod val="75000"/>
                    <a:lumOff val="25000"/>
                  </a:schemeClr>
                </a:solidFill>
              </a:rPr>
              <a:t>Halham</a:t>
            </a:r>
            <a:r>
              <a:rPr lang="en-GB" dirty="0">
                <a:solidFill>
                  <a:schemeClr val="bg1">
                    <a:lumMod val="75000"/>
                    <a:lumOff val="25000"/>
                  </a:schemeClr>
                </a:solidFill>
              </a:rPr>
              <a:t>.</a:t>
            </a:r>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22</a:t>
            </a:fld>
            <a:endParaRPr lang="en-GB"/>
          </a:p>
        </p:txBody>
      </p:sp>
    </p:spTree>
    <p:extLst>
      <p:ext uri="{BB962C8B-B14F-4D97-AF65-F5344CB8AC3E}">
        <p14:creationId xmlns:p14="http://schemas.microsoft.com/office/powerpoint/2010/main" val="12593185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23</a:t>
            </a:fld>
            <a:endParaRPr lang="en-GB"/>
          </a:p>
        </p:txBody>
      </p:sp>
    </p:spTree>
    <p:extLst>
      <p:ext uri="{BB962C8B-B14F-4D97-AF65-F5344CB8AC3E}">
        <p14:creationId xmlns:p14="http://schemas.microsoft.com/office/powerpoint/2010/main" val="8230124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24</a:t>
            </a:fld>
            <a:endParaRPr lang="en-GB"/>
          </a:p>
        </p:txBody>
      </p:sp>
    </p:spTree>
    <p:extLst>
      <p:ext uri="{BB962C8B-B14F-4D97-AF65-F5344CB8AC3E}">
        <p14:creationId xmlns:p14="http://schemas.microsoft.com/office/powerpoint/2010/main" val="28150195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little research addressing transitional phase in autistic youngsters between adolescence and adulthood, despite difficulty of phases for all young people. Involves moving out of family home, need to develop relationships and become self sufficient. </a:t>
            </a:r>
          </a:p>
          <a:p>
            <a:endParaRPr lang="en-GB" dirty="0"/>
          </a:p>
          <a:p>
            <a:r>
              <a:rPr lang="en-GB" dirty="0"/>
              <a:t>Objective QoL (e.g. residential setting and attainment of diploma) – more studied</a:t>
            </a:r>
          </a:p>
          <a:p>
            <a:r>
              <a:rPr lang="en-GB" dirty="0"/>
              <a:t>Subjective QoL factors (happiness, pleasure, fulfilment) hardly studied. But need to know if these factors can influence employability or job satisfaction in later life.</a:t>
            </a:r>
          </a:p>
          <a:p>
            <a:endParaRPr lang="en-GB" dirty="0"/>
          </a:p>
          <a:p>
            <a:r>
              <a:rPr lang="en-GB" dirty="0"/>
              <a:t>Some evidence that self-reports of individual with ASC re QoL show validity and reliability. QoL studies with HFASD adolescents show lower QoL for work, education, partner relationship and future perspective, than for other groups including those with ADHD or affective disorders.</a:t>
            </a:r>
          </a:p>
          <a:p>
            <a:r>
              <a:rPr lang="en-GB" dirty="0"/>
              <a:t>Other research show IQ and verbal ability as strongest predictors of QoL in HFASD group; others show quality of social engagement with  peers better than IQ. Diffs with social relations might be partly due to difficulty managing behaviours and emotions due to poor self regulation skills that enable adaptation and adjustment to occur. For conscious regulation of attention and behaviour  both EF and EP are required.</a:t>
            </a:r>
          </a:p>
          <a:p>
            <a:endParaRPr lang="en-GB" dirty="0"/>
          </a:p>
          <a:p>
            <a:r>
              <a:rPr lang="en-GB" b="1" dirty="0"/>
              <a:t>EF studied extensively in ASC although to less extent in young adults with ASC. EF required to control and execute complex behaviours and includes metacognitive domains such as planning, inhibition, working memory and cognitive flexibility.</a:t>
            </a:r>
          </a:p>
          <a:p>
            <a:r>
              <a:rPr lang="en-GB" dirty="0"/>
              <a:t>Large individual difference have been found between those with ASC and the relationship between EF and QoL has only been studies in children. Some research has shown relationship between low QoL and greater EF deficits. And vice versa. </a:t>
            </a:r>
          </a:p>
          <a:p>
            <a:endParaRPr lang="en-GB" dirty="0"/>
          </a:p>
          <a:p>
            <a:r>
              <a:rPr lang="en-GB" b="1" dirty="0"/>
              <a:t>Awareness of emotions important in self-regulation. Helps with intentional or automatic modification of a person’s emotional state to enable adaptive or goal directed behaviours. </a:t>
            </a:r>
            <a:r>
              <a:rPr lang="en-GB" dirty="0"/>
              <a:t>Some individuals with ASC shown to be at high risk for ‘alexithymia’ – lacking words for feelings, leading to reduced emotional awareness expressed in inability to identify, experience, verbally describe and reflect on own emotions. In one study (</a:t>
            </a:r>
            <a:r>
              <a:rPr lang="en-GB" dirty="0" err="1"/>
              <a:t>Berthoz</a:t>
            </a:r>
            <a:r>
              <a:rPr lang="en-GB" dirty="0"/>
              <a:t> and Hill 2005), found that ASC adults manifest a cognitive form of alexithymia such that conscious awareness of emotional arousal appeared intact but intensity of emotions accompanying cognitions was low compared with controls.</a:t>
            </a:r>
          </a:p>
          <a:p>
            <a:endParaRPr lang="en-GB" dirty="0"/>
          </a:p>
          <a:p>
            <a:r>
              <a:rPr lang="en-GB" dirty="0"/>
              <a:t>Findings:</a:t>
            </a:r>
          </a:p>
          <a:p>
            <a:r>
              <a:rPr lang="en-GB" dirty="0"/>
              <a:t>The HFASC individuals experienced greatly reduced subjective QoL compared to peers – reported less contentment in their physical condition, relationships, state of mind, and more problems with EF and EP, but only EF was significant predictor of lower subjective QoL.</a:t>
            </a:r>
          </a:p>
          <a:p>
            <a:endParaRPr lang="en-GB" dirty="0"/>
          </a:p>
          <a:p>
            <a:r>
              <a:rPr lang="en-GB" dirty="0"/>
              <a:t>Study also supports idea of normal level of conscious awareness of emotional arousal but fewer cognitions about it. Do HFASC individuals process emotions differently leading them to focus on eternal events over formulating and thinking about inner emotional experiences? Do these impairments have significant impact on social engagements in terms of not being able to comment on own feelings.</a:t>
            </a:r>
          </a:p>
          <a:p>
            <a:endParaRPr lang="en-GB" dirty="0"/>
          </a:p>
          <a:p>
            <a:r>
              <a:rPr lang="en-GB" b="1" u="none" dirty="0"/>
              <a:t>The young adults with HFASC also reported more difficulties in most aspects of behavioural EF – planning, working memory and cognitive flexibility. But no difference found for inhibition between target and control group.</a:t>
            </a:r>
          </a:p>
          <a:p>
            <a:endParaRPr lang="en-GB" dirty="0"/>
          </a:p>
          <a:p>
            <a:r>
              <a:rPr lang="en-GB" dirty="0"/>
              <a:t>Reduced QoL also linked to lower flexibility found, in relation to interaction with peers and dynamic classroom situations. Self evaluation also emerged as linked to lower QoL.</a:t>
            </a:r>
          </a:p>
          <a:p>
            <a:endParaRPr lang="en-GB" dirty="0"/>
          </a:p>
          <a:p>
            <a:r>
              <a:rPr lang="en-GB" dirty="0"/>
              <a:t>In this study the HFASC adults expressed greater satisfaction with their living arrangements than the control. The housing was  provides autism friendly accommodation with tutors to support living needs, thus reinforcing importance of living environment on autistic people. </a:t>
            </a:r>
          </a:p>
          <a:p>
            <a:endParaRPr lang="en-GB" dirty="0"/>
          </a:p>
          <a:p>
            <a:r>
              <a:rPr lang="en-GB" dirty="0"/>
              <a:t>Autonomic system functioning should be researched -  different physiological responses have been found in children with autism, e.g. cardiac responses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25</a:t>
            </a:fld>
            <a:endParaRPr lang="en-GB"/>
          </a:p>
        </p:txBody>
      </p:sp>
    </p:spTree>
    <p:extLst>
      <p:ext uri="{BB962C8B-B14F-4D97-AF65-F5344CB8AC3E}">
        <p14:creationId xmlns:p14="http://schemas.microsoft.com/office/powerpoint/2010/main" val="38920800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US, study showed 0.7 to 1.9% enrolled students met diagnostic criteria for ASC – may undiagnosed.</a:t>
            </a:r>
          </a:p>
          <a:p>
            <a:endParaRPr lang="en-GB" dirty="0"/>
          </a:p>
          <a:p>
            <a:pPr defTabSz="914289">
              <a:defRPr/>
            </a:pPr>
            <a:r>
              <a:rPr lang="en-GB" dirty="0">
                <a:solidFill>
                  <a:schemeClr val="bg1">
                    <a:lumMod val="85000"/>
                    <a:lumOff val="15000"/>
                  </a:schemeClr>
                </a:solidFill>
              </a:rPr>
              <a:t>College attendance for ASC students increasing but lack of literature about progress in postsecondary education. </a:t>
            </a:r>
          </a:p>
          <a:p>
            <a:endParaRPr lang="en-GB" dirty="0"/>
          </a:p>
          <a:p>
            <a:r>
              <a:rPr lang="en-GB" dirty="0"/>
              <a:t>Post secondary education linked to many benefits – higher income, lower unemployment and better health.</a:t>
            </a:r>
          </a:p>
          <a:p>
            <a:r>
              <a:rPr lang="en-GB" dirty="0"/>
              <a:t>For ASC students also improves self-esteem, greater community involvement.</a:t>
            </a:r>
          </a:p>
          <a:p>
            <a:endParaRPr lang="en-GB" dirty="0"/>
          </a:p>
          <a:p>
            <a:r>
              <a:rPr lang="en-GB" dirty="0"/>
              <a:t>But ASC students in high school, 29% were ‘continuously or increasingly disengaged.’ Difficulty with pragmatic language in particular linked to difficulty adapting to college, but no specific tool available to measure this.</a:t>
            </a:r>
          </a:p>
          <a:p>
            <a:endParaRPr lang="en-GB" dirty="0"/>
          </a:p>
          <a:p>
            <a:r>
              <a:rPr lang="en-GB" dirty="0"/>
              <a:t>Much research on this group descriptive and interview based. Beyond graduation and retention rates little known about academic performance of this group of students, although some studies have found strong academic performance.</a:t>
            </a:r>
          </a:p>
          <a:p>
            <a:endParaRPr lang="en-GB" dirty="0"/>
          </a:p>
          <a:p>
            <a:r>
              <a:rPr lang="en-GB" dirty="0"/>
              <a:t>In college students greater autism symptoms linked to higher levels of social anxiety, depression and aggression. Loneliness is another common experience.</a:t>
            </a:r>
          </a:p>
          <a:p>
            <a:r>
              <a:rPr lang="en-GB" dirty="0"/>
              <a:t>42% report depression</a:t>
            </a:r>
          </a:p>
          <a:p>
            <a:r>
              <a:rPr lang="en-GB" dirty="0"/>
              <a:t>61% reported loneliness.</a:t>
            </a:r>
          </a:p>
          <a:p>
            <a:endParaRPr lang="en-GB" dirty="0"/>
          </a:p>
          <a:p>
            <a:r>
              <a:rPr lang="en-GB" b="1" dirty="0"/>
              <a:t>Executive Functioning:</a:t>
            </a:r>
          </a:p>
          <a:p>
            <a:r>
              <a:rPr lang="en-GB" b="1" dirty="0"/>
              <a:t>Incudes planning, monitoring progress, inhibition, shifting focus, and strategy, and regulating emotions. Those  with difficulty in this area can struggle with:</a:t>
            </a:r>
          </a:p>
          <a:p>
            <a:r>
              <a:rPr lang="en-GB" b="1" dirty="0"/>
              <a:t>Managing time, keeping appointments, organising their rooms and course material, starting their assignments and completing assignments.</a:t>
            </a:r>
          </a:p>
          <a:p>
            <a:r>
              <a:rPr lang="en-GB" b="1" dirty="0"/>
              <a:t>EF deficits can be found in ASD, ADHD and other childhood neurodiversities/learning differences, but they manifest differently.</a:t>
            </a:r>
          </a:p>
          <a:p>
            <a:endParaRPr lang="en-GB" dirty="0"/>
          </a:p>
          <a:p>
            <a:r>
              <a:rPr lang="en-GB" dirty="0"/>
              <a:t>Perseveration, getting stuck and inability to be flexible are EF difficulties often found with ASC, but the extent that such difficulties continue into adulthood is mixed. EF problems can improve for adults with ASC.</a:t>
            </a:r>
          </a:p>
          <a:p>
            <a:endParaRPr lang="en-GB" dirty="0"/>
          </a:p>
          <a:p>
            <a:r>
              <a:rPr lang="en-GB" b="1" dirty="0"/>
              <a:t>Concurrence of ADHD and ASC – estimated that 35%-50% of those with ASC also have ADHD. Genetic links found. This study also sought to describe ADHD traits in the ASC participants who had ASC.</a:t>
            </a:r>
          </a:p>
          <a:p>
            <a:endParaRPr lang="en-GB" dirty="0"/>
          </a:p>
          <a:p>
            <a:r>
              <a:rPr lang="en-GB" dirty="0"/>
              <a:t>Very few of the students reported anxiety beyond the moderate to severe level, but the tool used asked questions about bodily  manifestations of anxiety about which ASC students may have less awareness. A more effective screening tool may be needed for this group.</a:t>
            </a:r>
          </a:p>
          <a:p>
            <a:endParaRPr lang="en-GB" dirty="0"/>
          </a:p>
          <a:p>
            <a:r>
              <a:rPr lang="en-GB" b="1" dirty="0"/>
              <a:t>In this sample of students there were no co-current  ADHD diagnoses, but this may reflect earlier diagnostic standards when the two conditions were not allowed together. However, 6 of the 23 students met the screening cut-off for ADHD.</a:t>
            </a:r>
          </a:p>
          <a:p>
            <a:endParaRPr lang="en-GB"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26</a:t>
            </a:fld>
            <a:endParaRPr lang="en-GB"/>
          </a:p>
        </p:txBody>
      </p:sp>
    </p:spTree>
    <p:extLst>
      <p:ext uri="{BB962C8B-B14F-4D97-AF65-F5344CB8AC3E}">
        <p14:creationId xmlns:p14="http://schemas.microsoft.com/office/powerpoint/2010/main" val="13106489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27</a:t>
            </a:fld>
            <a:endParaRPr lang="en-GB"/>
          </a:p>
        </p:txBody>
      </p:sp>
    </p:spTree>
    <p:extLst>
      <p:ext uri="{BB962C8B-B14F-4D97-AF65-F5344CB8AC3E}">
        <p14:creationId xmlns:p14="http://schemas.microsoft.com/office/powerpoint/2010/main" val="14804746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Executive function is an umbrella term in neuroscience to describe the neurological processes involving mental control and self-regulation. Executive functions control and regulate cognitive and social behaviors like controlling impulses, paying attention, remembering information, planning and organizing time and materials, and responding appropriately to social situations and stressful situations.</a:t>
            </a:r>
          </a:p>
          <a:p>
            <a:pPr fontAlgn="base"/>
            <a:r>
              <a:rPr lang="en-US" dirty="0"/>
              <a:t>Experts believe executive function is regulated by the frontal lobe of the brain—the prefrontal cortex. Because humans are born with brains that are not fully developed, children are not born with these skills, but they have the potential to develop them.</a:t>
            </a:r>
          </a:p>
          <a:p>
            <a:pPr fontAlgn="base"/>
            <a:r>
              <a:rPr lang="en-US" dirty="0"/>
              <a:t>Some students do not develop executive functions to the same degree as their peers. For these students with deficits, additional support in the classroom may improve their development of executive function.</a:t>
            </a:r>
          </a:p>
          <a:p>
            <a:pPr fontAlgn="base"/>
            <a:r>
              <a:rPr lang="en-US" dirty="0"/>
              <a:t>http://parentuniversity.wws.k12.in.us/?page_id=1065 </a:t>
            </a:r>
          </a:p>
          <a:p>
            <a:pPr fontAlgn="base"/>
            <a:endParaRPr lang="en-US"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28</a:t>
            </a:fld>
            <a:endParaRPr lang="en-GB"/>
          </a:p>
        </p:txBody>
      </p:sp>
    </p:spTree>
    <p:extLst>
      <p:ext uri="{BB962C8B-B14F-4D97-AF65-F5344CB8AC3E}">
        <p14:creationId xmlns:p14="http://schemas.microsoft.com/office/powerpoint/2010/main" val="27826025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highlights domination of deficit models of autism – ‘triad of impairments’ and ‘neurological abnormality.’</a:t>
            </a:r>
          </a:p>
          <a:p>
            <a:endParaRPr lang="en-GB" dirty="0"/>
          </a:p>
          <a:p>
            <a:r>
              <a:rPr lang="en-GB" dirty="0"/>
              <a:t>DSM V – ‘People with ASD tend to have communication deficits such as responding inappropriately in conversations, misreading noon-verbal interactions, or having difficulty building friendships appropriate to their age. In addition, people with ASD may be overly dependent on routines, highly sensitive to changes in their environment, or intensely focused on inappropriate items.’ (American Psychiatric Association 2013, 1).</a:t>
            </a:r>
          </a:p>
          <a:p>
            <a:endParaRPr lang="en-GB" dirty="0"/>
          </a:p>
          <a:p>
            <a:r>
              <a:rPr lang="en-GB" dirty="0"/>
              <a:t>This study adopts social model of disability to challenge the personal tragedy depiction of autism and the agenda of normalisation. Presents view of autism as socially constructed. Many are sceptical of the biological evidence: ‘there is no </a:t>
            </a:r>
            <a:r>
              <a:rPr lang="en-GB" i="1" dirty="0"/>
              <a:t>characteristic genetic or biological brain-based abnormality that corresponds with our current definition of autism and the broader ASDs</a:t>
            </a:r>
            <a:r>
              <a:rPr lang="en-GB" dirty="0"/>
              <a:t>.’ (</a:t>
            </a:r>
            <a:r>
              <a:rPr lang="en-GB" dirty="0" err="1"/>
              <a:t>Timmi</a:t>
            </a:r>
            <a:r>
              <a:rPr lang="en-GB" dirty="0"/>
              <a:t> et al, 2011).</a:t>
            </a:r>
          </a:p>
          <a:p>
            <a:endParaRPr lang="en-GB" dirty="0"/>
          </a:p>
          <a:p>
            <a:r>
              <a:rPr lang="en-GB" dirty="0"/>
              <a:t>But does recognise some positives of medical perspective and better diagnostic descriptions.</a:t>
            </a:r>
          </a:p>
          <a:p>
            <a:r>
              <a:rPr lang="en-GB" dirty="0"/>
              <a:t>Recognises strengths and difficulties of individual are contextual and tend to be result of interaction between ableist society add individual differences or impairments..</a:t>
            </a:r>
          </a:p>
          <a:p>
            <a:endParaRPr lang="en-GB" dirty="0"/>
          </a:p>
          <a:p>
            <a:r>
              <a:rPr lang="en-GB" dirty="0"/>
              <a:t>More emancipatory research tends to highlight lack of understanding o autism at HE and effort ASC students put in to appearing ‘normal’ to fit in.</a:t>
            </a:r>
          </a:p>
          <a:p>
            <a:endParaRPr lang="en-GB" dirty="0"/>
          </a:p>
          <a:p>
            <a:r>
              <a:rPr lang="en-GB" dirty="0"/>
              <a:t>Other problems to emerge have been difficult sensory and social events and environments such as fresher’s fairs, bright and noisy teaching rooms, group work and presentations where delivery marked.</a:t>
            </a:r>
          </a:p>
          <a:p>
            <a:endParaRPr lang="en-GB" dirty="0"/>
          </a:p>
          <a:p>
            <a:r>
              <a:rPr lang="en-GB" b="1" dirty="0"/>
              <a:t>In the data analysis, research participants demonstrated ‘critical autobiography’ – individual experienced mixed with theory and reflection, questioning the deficit model that presupposes problems with reflection and dehumanising aspects of autism diagnoses.</a:t>
            </a:r>
          </a:p>
          <a:p>
            <a:endParaRPr lang="en-GB" dirty="0"/>
          </a:p>
          <a:p>
            <a:r>
              <a:rPr lang="en-GB" dirty="0"/>
              <a:t>Findings:</a:t>
            </a:r>
          </a:p>
          <a:p>
            <a:r>
              <a:rPr lang="en-GB" dirty="0"/>
              <a:t>4 themes emerged </a:t>
            </a:r>
          </a:p>
          <a:p>
            <a:r>
              <a:rPr lang="en-GB" dirty="0"/>
              <a:t>A sense of difference</a:t>
            </a:r>
          </a:p>
          <a:p>
            <a:r>
              <a:rPr lang="en-GB" dirty="0"/>
              <a:t>Social interactions</a:t>
            </a:r>
          </a:p>
          <a:p>
            <a:r>
              <a:rPr lang="en-GB" dirty="0"/>
              <a:t>Responding to change and independence</a:t>
            </a:r>
          </a:p>
          <a:p>
            <a:r>
              <a:rPr lang="en-GB" dirty="0"/>
              <a:t>Fear versus reality</a:t>
            </a:r>
          </a:p>
          <a:p>
            <a:endParaRPr lang="en-GB" dirty="0"/>
          </a:p>
          <a:p>
            <a:r>
              <a:rPr lang="en-GB" dirty="0"/>
              <a:t>Lack of understanding when trying to discuss autism diagnosis and discomfort talking about diagnosis expressed; clear desire to make friends; loneliness and fear of loneliness a big theme; lack of autism friendly spaces especially in SU; mentoring really helpful and having social group for ASC students.</a:t>
            </a:r>
          </a:p>
          <a:p>
            <a:r>
              <a:rPr lang="en-GB" dirty="0"/>
              <a:t>Desire for more inclusive practices.</a:t>
            </a:r>
          </a:p>
          <a:p>
            <a:endParaRPr lang="en-GB" dirty="0"/>
          </a:p>
          <a:p>
            <a:r>
              <a:rPr lang="en-GB" b="1" dirty="0"/>
              <a:t>The participant researchers found it a great experience, equal partners from outset including presenting at conferences etc. Reported that the process gave them greater insight into selves and how their voice could be heard.</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29</a:t>
            </a:fld>
            <a:endParaRPr lang="en-GB"/>
          </a:p>
        </p:txBody>
      </p:sp>
    </p:spTree>
    <p:extLst>
      <p:ext uri="{BB962C8B-B14F-4D97-AF65-F5344CB8AC3E}">
        <p14:creationId xmlns:p14="http://schemas.microsoft.com/office/powerpoint/2010/main" val="34136245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GB" b="1" dirty="0"/>
              <a:t>This research also focused on areas of success in the participants life rather then ‘difficulties’ and problems – very novel.</a:t>
            </a:r>
          </a:p>
          <a:p>
            <a:pPr defTabSz="914289">
              <a:defRPr/>
            </a:pPr>
            <a:r>
              <a:rPr lang="en-GB" b="1" dirty="0"/>
              <a:t>Emphasised the perseverance of the autistic students</a:t>
            </a:r>
          </a:p>
          <a:p>
            <a:endParaRPr lang="en-GB" dirty="0"/>
          </a:p>
          <a:p>
            <a:r>
              <a:rPr lang="en-GB" b="1" dirty="0"/>
              <a:t>In the case of reasonable adjustments being made, one participant went from a fail to an A, and in another case, the pupil’s mother negotiating with school to allow pupil to be put in private room with access to toilet which made difference between fail and pass in GCSE in exams. Researchers note how the second chance changed the experience of one from failure to success – but the lack of a second chance would have left them with failure.</a:t>
            </a:r>
          </a:p>
          <a:p>
            <a:endParaRPr lang="en-GB" dirty="0"/>
          </a:p>
          <a:p>
            <a:r>
              <a:rPr lang="en-GB" dirty="0"/>
              <a:t>Adjustments at school described as depending on isolated champions, or luck, after resistance, rather than coherent approach. Experience of HE one of opportunities for ‘transformation, reinvention and escape’ as well as better support and systematic accommodations in place.</a:t>
            </a:r>
          </a:p>
          <a:p>
            <a:r>
              <a:rPr lang="en-GB" b="1" dirty="0"/>
              <a:t>The participants determination to succeed also accompanied by strong sense of having to face of to and constantly revisit particular challenges, ‘like groundhog day’. Often the desire to prove their potential for success.</a:t>
            </a:r>
          </a:p>
          <a:p>
            <a:r>
              <a:rPr lang="en-GB" b="1" dirty="0"/>
              <a:t>However, still high levels of social alienation,  being misunderstood by those in authority and enormous amount of extra effort required.</a:t>
            </a:r>
          </a:p>
          <a:p>
            <a:endParaRPr lang="en-GB" dirty="0"/>
          </a:p>
          <a:p>
            <a:r>
              <a:rPr lang="en-GB" dirty="0"/>
              <a:t>Of note is that the accommodations that can make difference between success and failure often quite small and seemingly trivial – e.g. having access to a toilet in an exam, or being able to discuss the implied meaning of questions in an exam.</a:t>
            </a:r>
          </a:p>
          <a:p>
            <a:endParaRPr lang="en-GB" dirty="0"/>
          </a:p>
          <a:p>
            <a:r>
              <a:rPr lang="en-GB" dirty="0"/>
              <a:t>The paper discusses the dilemmas of diagnosis and labelling and the experiences of those students who took part.</a:t>
            </a:r>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30</a:t>
            </a:fld>
            <a:endParaRPr lang="en-GB"/>
          </a:p>
        </p:txBody>
      </p:sp>
    </p:spTree>
    <p:extLst>
      <p:ext uri="{BB962C8B-B14F-4D97-AF65-F5344CB8AC3E}">
        <p14:creationId xmlns:p14="http://schemas.microsoft.com/office/powerpoint/2010/main" val="39914457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31</a:t>
            </a:fld>
            <a:endParaRPr lang="en-GB"/>
          </a:p>
        </p:txBody>
      </p:sp>
    </p:spTree>
    <p:extLst>
      <p:ext uri="{BB962C8B-B14F-4D97-AF65-F5344CB8AC3E}">
        <p14:creationId xmlns:p14="http://schemas.microsoft.com/office/powerpoint/2010/main" val="14913258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strengths helping ASC students achieve despite the obstacles</a:t>
            </a:r>
          </a:p>
        </p:txBody>
      </p:sp>
      <p:sp>
        <p:nvSpPr>
          <p:cNvPr id="4" name="Slide Number Placeholder 3"/>
          <p:cNvSpPr>
            <a:spLocks noGrp="1"/>
          </p:cNvSpPr>
          <p:nvPr>
            <p:ph type="sldNum" sz="quarter" idx="10"/>
          </p:nvPr>
        </p:nvSpPr>
        <p:spPr/>
        <p:txBody>
          <a:bodyPr/>
          <a:lstStyle/>
          <a:p>
            <a:fld id="{1FE18421-1872-43A2-8711-F21591094065}" type="slidenum">
              <a:rPr lang="en-GB" smtClean="0"/>
              <a:t>32</a:t>
            </a:fld>
            <a:endParaRPr lang="en-GB"/>
          </a:p>
        </p:txBody>
      </p:sp>
    </p:spTree>
    <p:extLst>
      <p:ext uri="{BB962C8B-B14F-4D97-AF65-F5344CB8AC3E}">
        <p14:creationId xmlns:p14="http://schemas.microsoft.com/office/powerpoint/2010/main" val="15258387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Cambridge recommended peer mentoring scheme linking students with someone in year above.</a:t>
            </a:r>
          </a:p>
          <a:p>
            <a:endParaRPr lang="en-GB" dirty="0"/>
          </a:p>
          <a:p>
            <a:r>
              <a:rPr lang="en-GB" dirty="0"/>
              <a:t>They emphasise need to explain how study skills and mentoring support can help, and emphasises how individuality should be central.</a:t>
            </a:r>
          </a:p>
        </p:txBody>
      </p:sp>
      <p:sp>
        <p:nvSpPr>
          <p:cNvPr id="4" name="Slide Number Placeholder 3"/>
          <p:cNvSpPr>
            <a:spLocks noGrp="1"/>
          </p:cNvSpPr>
          <p:nvPr>
            <p:ph type="sldNum" sz="quarter" idx="5"/>
          </p:nvPr>
        </p:nvSpPr>
        <p:spPr/>
        <p:txBody>
          <a:bodyPr/>
          <a:lstStyle/>
          <a:p>
            <a:fld id="{1FE18421-1872-43A2-8711-F21591094065}" type="slidenum">
              <a:rPr lang="en-GB" smtClean="0"/>
              <a:t>33</a:t>
            </a:fld>
            <a:endParaRPr lang="en-GB"/>
          </a:p>
        </p:txBody>
      </p:sp>
    </p:spTree>
    <p:extLst>
      <p:ext uri="{BB962C8B-B14F-4D97-AF65-F5344CB8AC3E}">
        <p14:creationId xmlns:p14="http://schemas.microsoft.com/office/powerpoint/2010/main" val="41020687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34</a:t>
            </a:fld>
            <a:endParaRPr lang="en-GB"/>
          </a:p>
        </p:txBody>
      </p:sp>
    </p:spTree>
    <p:extLst>
      <p:ext uri="{BB962C8B-B14F-4D97-AF65-F5344CB8AC3E}">
        <p14:creationId xmlns:p14="http://schemas.microsoft.com/office/powerpoint/2010/main" val="4881443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35</a:t>
            </a:fld>
            <a:endParaRPr lang="en-GB"/>
          </a:p>
        </p:txBody>
      </p:sp>
    </p:spTree>
    <p:extLst>
      <p:ext uri="{BB962C8B-B14F-4D97-AF65-F5344CB8AC3E}">
        <p14:creationId xmlns:p14="http://schemas.microsoft.com/office/powerpoint/2010/main" val="11708641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36</a:t>
            </a:fld>
            <a:endParaRPr lang="en-GB"/>
          </a:p>
        </p:txBody>
      </p:sp>
    </p:spTree>
    <p:extLst>
      <p:ext uri="{BB962C8B-B14F-4D97-AF65-F5344CB8AC3E}">
        <p14:creationId xmlns:p14="http://schemas.microsoft.com/office/powerpoint/2010/main" val="10763513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37</a:t>
            </a:fld>
            <a:endParaRPr lang="en-GB"/>
          </a:p>
        </p:txBody>
      </p:sp>
    </p:spTree>
    <p:extLst>
      <p:ext uri="{BB962C8B-B14F-4D97-AF65-F5344CB8AC3E}">
        <p14:creationId xmlns:p14="http://schemas.microsoft.com/office/powerpoint/2010/main" val="34340820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38</a:t>
            </a:fld>
            <a:endParaRPr lang="en-GB"/>
          </a:p>
        </p:txBody>
      </p:sp>
    </p:spTree>
    <p:extLst>
      <p:ext uri="{BB962C8B-B14F-4D97-AF65-F5344CB8AC3E}">
        <p14:creationId xmlns:p14="http://schemas.microsoft.com/office/powerpoint/2010/main" val="681015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39</a:t>
            </a:fld>
            <a:endParaRPr lang="en-GB"/>
          </a:p>
        </p:txBody>
      </p:sp>
    </p:spTree>
    <p:extLst>
      <p:ext uri="{BB962C8B-B14F-4D97-AF65-F5344CB8AC3E}">
        <p14:creationId xmlns:p14="http://schemas.microsoft.com/office/powerpoint/2010/main" val="24980718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GB" dirty="0">
                <a:solidFill>
                  <a:schemeClr val="tx1">
                    <a:lumMod val="95000"/>
                  </a:schemeClr>
                </a:solidFill>
                <a:latin typeface="Comic Sans MS" panose="030F0702030302020204" pitchFamily="66" charset="0"/>
              </a:rPr>
              <a:t>‘As autistic university graduates are at a disadvantage when compared to their non autistic peers in obtaining employment after graduation, we propose that all higher education establishments follow the government recommendation for providers of services not covered by the Autism Act 2009, but who support people into employment, to adopt the Statutory Guidance issued in connection with the Adult Autism Strategy, Universities should consider seeking accreditation under the National Autistic Society accreditation scheme.’</a:t>
            </a:r>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40</a:t>
            </a:fld>
            <a:endParaRPr lang="en-GB"/>
          </a:p>
        </p:txBody>
      </p:sp>
    </p:spTree>
    <p:extLst>
      <p:ext uri="{BB962C8B-B14F-4D97-AF65-F5344CB8AC3E}">
        <p14:creationId xmlns:p14="http://schemas.microsoft.com/office/powerpoint/2010/main" val="34287901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41</a:t>
            </a:fld>
            <a:endParaRPr lang="en-GB"/>
          </a:p>
        </p:txBody>
      </p:sp>
    </p:spTree>
    <p:extLst>
      <p:ext uri="{BB962C8B-B14F-4D97-AF65-F5344CB8AC3E}">
        <p14:creationId xmlns:p14="http://schemas.microsoft.com/office/powerpoint/2010/main" val="1851258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E18421-1872-43A2-8711-F21591094065}" type="slidenum">
              <a:rPr lang="en-GB" smtClean="0"/>
              <a:t>42</a:t>
            </a:fld>
            <a:endParaRPr lang="en-GB"/>
          </a:p>
        </p:txBody>
      </p:sp>
    </p:spTree>
    <p:extLst>
      <p:ext uri="{BB962C8B-B14F-4D97-AF65-F5344CB8AC3E}">
        <p14:creationId xmlns:p14="http://schemas.microsoft.com/office/powerpoint/2010/main" val="22859760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Pre-assessment </a:t>
            </a:r>
          </a:p>
          <a:p>
            <a:pPr marL="171429" indent="-171429" fontAlgn="base">
              <a:buFont typeface="Arial" panose="020B0604020202020204" pitchFamily="34" charset="0"/>
              <a:buChar char="•"/>
            </a:pPr>
            <a:r>
              <a:rPr lang="en-US" dirty="0"/>
              <a:t>Your organisation undertakes a comprehensive and detailed self-audit of current practice</a:t>
            </a:r>
          </a:p>
          <a:p>
            <a:pPr marL="171429" indent="-171429" fontAlgn="base">
              <a:buFont typeface="Arial" panose="020B0604020202020204" pitchFamily="34" charset="0"/>
              <a:buChar char="•"/>
            </a:pPr>
            <a:r>
              <a:rPr lang="en-US" dirty="0"/>
              <a:t>Implementation of accreditation action plan based on the self-audit with your adviser</a:t>
            </a:r>
          </a:p>
          <a:p>
            <a:pPr marL="171429" indent="-171429" fontAlgn="base">
              <a:buFont typeface="Arial" panose="020B0604020202020204" pitchFamily="34" charset="0"/>
              <a:buChar char="•"/>
            </a:pPr>
            <a:r>
              <a:rPr lang="en-US" dirty="0"/>
              <a:t>Introductory meeting is held within the first four months of registration with your adviser</a:t>
            </a:r>
          </a:p>
          <a:p>
            <a:pPr marL="171429" indent="-171429" fontAlgn="base">
              <a:buFont typeface="Arial" panose="020B0604020202020204" pitchFamily="34" charset="0"/>
              <a:buChar char="•"/>
            </a:pPr>
            <a:r>
              <a:rPr lang="en-US" dirty="0"/>
              <a:t>Action planning meeting is held within the first eight months of registration with your adviser</a:t>
            </a:r>
          </a:p>
          <a:p>
            <a:pPr fontAlgn="base"/>
            <a:endParaRPr lang="en-US" dirty="0"/>
          </a:p>
          <a:p>
            <a:r>
              <a:rPr lang="en-US" dirty="0"/>
              <a:t>Assessment </a:t>
            </a:r>
          </a:p>
          <a:p>
            <a:pPr marL="171429" indent="-171429" fontAlgn="base">
              <a:buFont typeface="Arial" panose="020B0604020202020204" pitchFamily="34" charset="0"/>
              <a:buChar char="•"/>
            </a:pPr>
            <a:r>
              <a:rPr lang="en-US" dirty="0"/>
              <a:t>Assessment planning with your adviser to plan the format of your assessment and what to expect</a:t>
            </a:r>
          </a:p>
          <a:p>
            <a:pPr marL="171429" indent="-171429" fontAlgn="base">
              <a:buFont typeface="Arial" panose="020B0604020202020204" pitchFamily="34" charset="0"/>
              <a:buChar char="•"/>
            </a:pPr>
            <a:r>
              <a:rPr lang="en-US" dirty="0"/>
              <a:t>Assessment days include observation of practice, oversight of key person </a:t>
            </a:r>
            <a:r>
              <a:rPr lang="en-US" dirty="0" err="1"/>
              <a:t>centred</a:t>
            </a:r>
            <a:r>
              <a:rPr lang="en-US" dirty="0"/>
              <a:t> documentation, and discussions with key people within the provision (including autistic people where relevant)</a:t>
            </a:r>
          </a:p>
          <a:p>
            <a:pPr marL="171429" indent="-171429" fontAlgn="base">
              <a:buFont typeface="Arial" panose="020B0604020202020204" pitchFamily="34" charset="0"/>
              <a:buChar char="•"/>
            </a:pPr>
            <a:r>
              <a:rPr lang="en-US" dirty="0"/>
              <a:t>Observations may also be undertaken by an independent moderator</a:t>
            </a:r>
          </a:p>
          <a:p>
            <a:pPr marL="171429" indent="-171429" fontAlgn="base">
              <a:buFont typeface="Arial" panose="020B0604020202020204" pitchFamily="34" charset="0"/>
              <a:buChar char="•"/>
            </a:pPr>
            <a:r>
              <a:rPr lang="en-US" dirty="0"/>
              <a:t>Online accreditation survey is sent to families and/or autistic people</a:t>
            </a:r>
          </a:p>
          <a:p>
            <a:pPr marL="171429" indent="-171429" fontAlgn="base">
              <a:buFont typeface="Arial" panose="020B0604020202020204" pitchFamily="34" charset="0"/>
              <a:buChar char="•"/>
            </a:pPr>
            <a:r>
              <a:rPr lang="en-US" dirty="0"/>
              <a:t>A report summary of assessment findings, areas of strength and development is produced by the adviser and sent to the awarding body </a:t>
            </a:r>
          </a:p>
          <a:p>
            <a:endParaRPr lang="en-US" dirty="0"/>
          </a:p>
          <a:p>
            <a:r>
              <a:rPr lang="en-US" dirty="0"/>
              <a:t>Award outcomes</a:t>
            </a:r>
          </a:p>
          <a:p>
            <a:pPr marL="171429" indent="-171429" fontAlgn="base">
              <a:buFont typeface="Arial" panose="020B0604020202020204" pitchFamily="34" charset="0"/>
              <a:buChar char="•"/>
            </a:pPr>
            <a:r>
              <a:rPr lang="en-US" dirty="0"/>
              <a:t>Outcomes are measured against specific criteria that must be met and demonstrated in order to achieve one of the following stages of 'aspiring', 'accredited' and 'advanced'.</a:t>
            </a:r>
          </a:p>
          <a:p>
            <a:pPr marL="171429" indent="-171429" fontAlgn="base">
              <a:buFont typeface="Arial" panose="020B0604020202020204" pitchFamily="34" charset="0"/>
              <a:buChar char="•"/>
            </a:pPr>
            <a:r>
              <a:rPr lang="en-US" dirty="0"/>
              <a:t>A </a:t>
            </a:r>
            <a:r>
              <a:rPr lang="en-US" dirty="0" err="1"/>
              <a:t>licence</a:t>
            </a:r>
            <a:r>
              <a:rPr lang="en-US" dirty="0"/>
              <a:t> to use the Autism Accreditation mark is issued along with a certificate for </a:t>
            </a:r>
            <a:r>
              <a:rPr lang="en-US" dirty="0" err="1"/>
              <a:t>organisations</a:t>
            </a:r>
            <a:r>
              <a:rPr lang="en-US" dirty="0"/>
              <a:t> who achieve accredited status and above.</a:t>
            </a:r>
          </a:p>
          <a:p>
            <a:endParaRPr lang="en-US" dirty="0"/>
          </a:p>
          <a:p>
            <a:r>
              <a:rPr lang="en-US" dirty="0"/>
              <a:t>What next?</a:t>
            </a:r>
          </a:p>
          <a:p>
            <a:pPr marL="171429" indent="-171429" fontAlgn="base">
              <a:buFont typeface="Arial" panose="020B0604020202020204" pitchFamily="34" charset="0"/>
              <a:buChar char="•"/>
            </a:pPr>
            <a:r>
              <a:rPr lang="en-US" dirty="0"/>
              <a:t>Accredited status will be reconfirmed every six months with a full assessment every three years.</a:t>
            </a:r>
          </a:p>
          <a:p>
            <a:pPr marL="171429" indent="-171429" fontAlgn="base">
              <a:buFont typeface="Arial" panose="020B0604020202020204" pitchFamily="34" charset="0"/>
              <a:buChar char="•"/>
            </a:pPr>
            <a:r>
              <a:rPr lang="en-US" dirty="0"/>
              <a:t>Enhanced practice commendations can be gained for specific projects and pieces of work by submitting an application to be considered for recognition after accredited status is achieved.</a:t>
            </a:r>
          </a:p>
          <a:p>
            <a:pPr marL="171429" indent="-171429" fontAlgn="base">
              <a:buFont typeface="Arial" panose="020B0604020202020204" pitchFamily="34" charset="0"/>
              <a:buChar char="•"/>
            </a:pPr>
            <a:r>
              <a:rPr lang="en-US" dirty="0"/>
              <a:t>Exclusive access to Autism Accreditation networking events</a:t>
            </a:r>
          </a:p>
          <a:p>
            <a:endParaRPr lang="en-US" b="1" dirty="0"/>
          </a:p>
          <a:p>
            <a:r>
              <a:rPr lang="en-US" b="1" dirty="0"/>
              <a:t>Additional member benefits</a:t>
            </a:r>
          </a:p>
          <a:p>
            <a:r>
              <a:rPr lang="en-US" dirty="0"/>
              <a:t>Once your organisation is accredited, you'll be able to enjoy the following benefits:</a:t>
            </a:r>
          </a:p>
          <a:p>
            <a:pPr fontAlgn="base"/>
            <a:r>
              <a:rPr lang="en-US" dirty="0"/>
              <a:t>use of the Autism Accreditation logo on promotional materials once accredited status is granted, and </a:t>
            </a:r>
            <a:r>
              <a:rPr lang="en-US" dirty="0" err="1"/>
              <a:t>licence</a:t>
            </a:r>
            <a:r>
              <a:rPr lang="en-US" dirty="0"/>
              <a:t> agreement signed</a:t>
            </a:r>
          </a:p>
          <a:p>
            <a:pPr fontAlgn="base"/>
            <a:r>
              <a:rPr lang="en-US" dirty="0"/>
              <a:t>press pack containing guidance on how to </a:t>
            </a:r>
            <a:r>
              <a:rPr lang="en-US" dirty="0" err="1"/>
              <a:t>publicise</a:t>
            </a:r>
            <a:r>
              <a:rPr lang="en-US" dirty="0"/>
              <a:t> your accreditation achievement externally</a:t>
            </a:r>
          </a:p>
          <a:p>
            <a:pPr fontAlgn="base"/>
            <a:r>
              <a:rPr lang="en-US" dirty="0"/>
              <a:t>invitations to free accreditation and raising the standards days - </a:t>
            </a:r>
            <a:r>
              <a:rPr lang="en-US" dirty="0">
                <a:hlinkClick r:id="rId3"/>
              </a:rPr>
              <a:t>look back at past events</a:t>
            </a:r>
            <a:r>
              <a:rPr lang="en-US" dirty="0"/>
              <a:t> </a:t>
            </a:r>
          </a:p>
          <a:p>
            <a:pPr fontAlgn="base"/>
            <a:r>
              <a:rPr lang="en-US" dirty="0"/>
              <a:t>10% discount to National Autistic Society </a:t>
            </a:r>
            <a:r>
              <a:rPr lang="en-US" dirty="0">
                <a:hlinkClick r:id="rId4"/>
              </a:rPr>
              <a:t>conferences</a:t>
            </a:r>
            <a:r>
              <a:rPr lang="en-US" dirty="0"/>
              <a:t> and </a:t>
            </a:r>
            <a:r>
              <a:rPr lang="en-US" dirty="0">
                <a:hlinkClick r:id="rId5"/>
              </a:rPr>
              <a:t>training events</a:t>
            </a:r>
            <a:endParaRPr lang="en-US" dirty="0"/>
          </a:p>
          <a:p>
            <a:pPr fontAlgn="base"/>
            <a:r>
              <a:rPr lang="en-US" dirty="0"/>
              <a:t>opportunity for staff continued professional development by </a:t>
            </a:r>
            <a:r>
              <a:rPr lang="en-US" dirty="0">
                <a:hlinkClick r:id="rId6"/>
              </a:rPr>
              <a:t>joining our assessment teams</a:t>
            </a:r>
            <a:endParaRPr lang="en-US" dirty="0"/>
          </a:p>
          <a:p>
            <a:pPr fontAlgn="base"/>
            <a:r>
              <a:rPr lang="en-US" dirty="0"/>
              <a:t>access to the wider Autism Accreditation Community.</a:t>
            </a:r>
          </a:p>
          <a:p>
            <a:pPr fontAlgn="base"/>
            <a:endParaRPr lang="en-US" dirty="0"/>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43</a:t>
            </a:fld>
            <a:endParaRPr lang="en-GB"/>
          </a:p>
        </p:txBody>
      </p:sp>
    </p:spTree>
    <p:extLst>
      <p:ext uri="{BB962C8B-B14F-4D97-AF65-F5344CB8AC3E}">
        <p14:creationId xmlns:p14="http://schemas.microsoft.com/office/powerpoint/2010/main" val="11055243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44</a:t>
            </a:fld>
            <a:endParaRPr lang="en-GB"/>
          </a:p>
        </p:txBody>
      </p:sp>
    </p:spTree>
    <p:extLst>
      <p:ext uri="{BB962C8B-B14F-4D97-AF65-F5344CB8AC3E}">
        <p14:creationId xmlns:p14="http://schemas.microsoft.com/office/powerpoint/2010/main" val="172720651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45</a:t>
            </a:fld>
            <a:endParaRPr lang="en-GB"/>
          </a:p>
        </p:txBody>
      </p:sp>
    </p:spTree>
    <p:extLst>
      <p:ext uri="{BB962C8B-B14F-4D97-AF65-F5344CB8AC3E}">
        <p14:creationId xmlns:p14="http://schemas.microsoft.com/office/powerpoint/2010/main" val="196166234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E18421-1872-43A2-8711-F21591094065}" type="slidenum">
              <a:rPr lang="en-GB" smtClean="0"/>
              <a:t>46</a:t>
            </a:fld>
            <a:endParaRPr lang="en-GB"/>
          </a:p>
        </p:txBody>
      </p:sp>
    </p:spTree>
    <p:extLst>
      <p:ext uri="{BB962C8B-B14F-4D97-AF65-F5344CB8AC3E}">
        <p14:creationId xmlns:p14="http://schemas.microsoft.com/office/powerpoint/2010/main" val="29071686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Autism community awareness projects will be established in local communities and there will be pledges/awards for local </a:t>
            </a:r>
            <a:r>
              <a:rPr lang="en-US" dirty="0" err="1"/>
              <a:t>organisations</a:t>
            </a:r>
            <a:r>
              <a:rPr lang="en-US" dirty="0"/>
              <a:t> to work towards</a:t>
            </a:r>
          </a:p>
          <a:p>
            <a:endParaRPr lang="en-US" dirty="0"/>
          </a:p>
          <a:p>
            <a:pPr defTabSz="914289">
              <a:defRPr/>
            </a:pPr>
            <a:r>
              <a:rPr lang="en-US" dirty="0"/>
              <a:t>Autism Innovation Fund - funding for projects that promote innovative local services and projects, particularly for lower-level preventative support</a:t>
            </a:r>
          </a:p>
          <a:p>
            <a:endParaRPr lang="en-GB" dirty="0"/>
          </a:p>
          <a:p>
            <a:pPr defTabSz="914289">
              <a:defRPr/>
            </a:pPr>
            <a:r>
              <a:rPr lang="en-US" dirty="0"/>
              <a:t>Better data collection - including a new way of social care staff recording someone’s condition as autism, and a commitment to make it easier for people with autism to find information online about how their local authorities are performing. </a:t>
            </a:r>
          </a:p>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47</a:t>
            </a:fld>
            <a:endParaRPr lang="en-GB"/>
          </a:p>
        </p:txBody>
      </p:sp>
    </p:spTree>
    <p:extLst>
      <p:ext uri="{BB962C8B-B14F-4D97-AF65-F5344CB8AC3E}">
        <p14:creationId xmlns:p14="http://schemas.microsoft.com/office/powerpoint/2010/main" val="40782119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48</a:t>
            </a:fld>
            <a:endParaRPr lang="en-GB"/>
          </a:p>
        </p:txBody>
      </p:sp>
    </p:spTree>
    <p:extLst>
      <p:ext uri="{BB962C8B-B14F-4D97-AF65-F5344CB8AC3E}">
        <p14:creationId xmlns:p14="http://schemas.microsoft.com/office/powerpoint/2010/main" val="264640780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18421-1872-43A2-8711-F21591094065}" type="slidenum">
              <a:rPr lang="en-GB" smtClean="0"/>
              <a:t>49</a:t>
            </a:fld>
            <a:endParaRPr lang="en-GB"/>
          </a:p>
        </p:txBody>
      </p:sp>
    </p:spTree>
    <p:extLst>
      <p:ext uri="{BB962C8B-B14F-4D97-AF65-F5344CB8AC3E}">
        <p14:creationId xmlns:p14="http://schemas.microsoft.com/office/powerpoint/2010/main" val="308604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06CFAFA-2873-4A06-B7C6-9F462379C498}" type="datetimeFigureOut">
              <a:rPr lang="en-GB" smtClean="0"/>
              <a:t>09/01/2019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67932789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6CFAFA-2873-4A06-B7C6-9F462379C498}"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237980525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6CFAFA-2873-4A06-B7C6-9F462379C498}"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72939559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3834002102"/>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6CFAFA-2873-4A06-B7C6-9F462379C498}" type="datetimeFigureOut">
              <a:rPr lang="en-GB" smtClean="0"/>
              <a:t>09/01/2019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2932111629"/>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6CFAFA-2873-4A06-B7C6-9F462379C498}" type="datetimeFigureOut">
              <a:rPr lang="en-GB" smtClean="0"/>
              <a:t>09/01/2019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292602994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6CFAFA-2873-4A06-B7C6-9F462379C498}" type="datetimeFigureOut">
              <a:rPr lang="en-GB" smtClean="0"/>
              <a:t>09/01/2019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93058667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3497706981"/>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2091231263"/>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327908651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1639645771"/>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90362372"/>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6CFAFA-2873-4A06-B7C6-9F462379C498}"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1622627899"/>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6CFAFA-2873-4A06-B7C6-9F462379C498}" type="datetimeFigureOut">
              <a:rPr lang="en-GB" smtClean="0"/>
              <a:t>09/01/2019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1534845233"/>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6CFAFA-2873-4A06-B7C6-9F462379C498}" type="datetimeFigureOut">
              <a:rPr lang="en-GB" smtClean="0"/>
              <a:t>09/01/2019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2684460369"/>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6CFAFA-2873-4A06-B7C6-9F462379C498}"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169394716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6CFAFA-2873-4A06-B7C6-9F462379C498}"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0C4AA-7748-4A62-A8E1-28B0AC302616}" type="slidenum">
              <a:rPr lang="en-GB" smtClean="0"/>
              <a:t>‹#›</a:t>
            </a:fld>
            <a:endParaRPr lang="en-GB"/>
          </a:p>
        </p:txBody>
      </p:sp>
    </p:spTree>
    <p:extLst>
      <p:ext uri="{BB962C8B-B14F-4D97-AF65-F5344CB8AC3E}">
        <p14:creationId xmlns:p14="http://schemas.microsoft.com/office/powerpoint/2010/main" val="50659844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06CFAFA-2873-4A06-B7C6-9F462379C498}" type="datetimeFigureOut">
              <a:rPr lang="en-GB" smtClean="0"/>
              <a:t>09/01/2019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1F0C4AA-7748-4A62-A8E1-28B0AC302616}" type="slidenum">
              <a:rPr lang="en-GB" smtClean="0"/>
              <a:t>‹#›</a:t>
            </a:fld>
            <a:endParaRPr lang="en-GB"/>
          </a:p>
        </p:txBody>
      </p:sp>
    </p:spTree>
    <p:extLst>
      <p:ext uri="{BB962C8B-B14F-4D97-AF65-F5344CB8AC3E}">
        <p14:creationId xmlns:p14="http://schemas.microsoft.com/office/powerpoint/2010/main" val="28219649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www.publicdomainpictures.net/view-image.php?image=56136&amp;picture=woman-studying-cartoon"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oraweb.wordpress.com/"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8Z8t6-tLfjY"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pn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www.paralegalalliance.com/linkedin-to-find-paralegal-jobs/" TargetMode="Externa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png"/><Relationship Id="rId7" Type="http://schemas.openxmlformats.org/officeDocument/2006/relationships/diagramColors" Target="../diagrams/colors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png"/><Relationship Id="rId7" Type="http://schemas.openxmlformats.org/officeDocument/2006/relationships/diagramColors" Target="../diagrams/colors7.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png"/><Relationship Id="rId7" Type="http://schemas.openxmlformats.org/officeDocument/2006/relationships/diagramColors" Target="../diagrams/colors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png"/><Relationship Id="rId7" Type="http://schemas.openxmlformats.org/officeDocument/2006/relationships/diagramColors" Target="../diagrams/colors9.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png"/><Relationship Id="rId7" Type="http://schemas.openxmlformats.org/officeDocument/2006/relationships/diagramColors" Target="../diagrams/colors10.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png"/><Relationship Id="rId7" Type="http://schemas.openxmlformats.org/officeDocument/2006/relationships/diagramColors" Target="../diagrams/colors11.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png"/><Relationship Id="rId7" Type="http://schemas.openxmlformats.org/officeDocument/2006/relationships/diagramColors" Target="../diagrams/colors12.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43.xml.rels><?xml version="1.0" encoding="UTF-8" standalone="yes"?>
<Relationships xmlns="http://schemas.openxmlformats.org/package/2006/relationships"><Relationship Id="rId3" Type="http://schemas.openxmlformats.org/officeDocument/2006/relationships/hyperlink" Target="https://www.autism.org.uk/professionals/accreditation/journey.aspx"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autism.org.uk/about/strategy/2014-strategy.aspx"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hyperlink" Target="https://www.ecu.ac.uk/publications/" TargetMode="External"/><Relationship Id="rId5" Type="http://schemas.openxmlformats.org/officeDocument/2006/relationships/hyperlink" Target="file:///C:\Users\Kate\Desktop\Self-regulation%20and%20quality%20of%20life%20in%20high%20functioning%20young%20aduts%20with%20autism.pdf" TargetMode="External"/><Relationship Id="rId4" Type="http://schemas.openxmlformats.org/officeDocument/2006/relationships/hyperlink" Target="https://www.cdc.gov/ncbddd/autism/data.html"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birmingham.ac.uk/research/perspective/autism-research-experts.aspx"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hyperlink" Target="https://www.theguardian.com/education/2014/sep/09/students-aspergers-ready-university-life" TargetMode="External"/><Relationship Id="rId4" Type="http://schemas.openxmlformats.org/officeDocument/2006/relationships/hyperlink" Target="https://www.autism.org.uk/get-involved/tmi/employment.aspx"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35" name="Rectangle 37">
            <a:extLst>
              <a:ext uri="{FF2B5EF4-FFF2-40B4-BE49-F238E27FC236}">
                <a16:creationId xmlns:a16="http://schemas.microsoft.com/office/drawing/2014/main" id="{426C983B-669F-4099-AB0F-EE924B3B6B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940" y="2173444"/>
            <a:ext cx="6376477" cy="2511111"/>
          </a:xfrm>
        </p:spPr>
        <p:txBody>
          <a:bodyPr vert="horz" wrap="square" lIns="91440" tIns="45720" rIns="91440" bIns="45720" rtlCol="0" anchor="t">
            <a:normAutofit fontScale="90000"/>
          </a:bodyPr>
          <a:lstStyle/>
          <a:p>
            <a:pPr lvl="0" algn="r"/>
            <a:r>
              <a:rPr lang="en-US" sz="4900" spc="-300" dirty="0">
                <a:solidFill>
                  <a:schemeClr val="bg1">
                    <a:lumMod val="85000"/>
                  </a:schemeClr>
                </a:solidFill>
                <a:effectLst>
                  <a:outerShdw blurRad="469900" dist="342900" dir="5400000" sy="-20000" rotWithShape="0">
                    <a:prstClr val="black">
                      <a:alpha val="66000"/>
                    </a:prstClr>
                  </a:outerShdw>
                </a:effectLst>
              </a:rPr>
              <a:t>Study support and learning environments for students on the autism spectrum</a:t>
            </a:r>
            <a:r>
              <a:rPr lang="en-US" sz="4500" spc="-300" dirty="0">
                <a:gradFill flip="none" rotWithShape="1">
                  <a:gsLst>
                    <a:gs pos="32000">
                      <a:srgbClr val="E3E3E3"/>
                    </a:gs>
                    <a:gs pos="0">
                      <a:srgbClr val="969696"/>
                    </a:gs>
                    <a:gs pos="100000">
                      <a:srgbClr val="FFFFFF"/>
                    </a:gs>
                  </a:gsLst>
                  <a:lin ang="8100000" scaled="1"/>
                  <a:tileRect/>
                </a:gradFill>
                <a:effectLst>
                  <a:outerShdw blurRad="469900" dist="342900" dir="5400000" sy="-20000" rotWithShape="0">
                    <a:prstClr val="black">
                      <a:alpha val="66000"/>
                    </a:prstClr>
                  </a:outerShdw>
                </a:effectLst>
              </a:rPr>
              <a:t/>
            </a:r>
            <a:br>
              <a:rPr lang="en-US" sz="4500" spc="-300" dirty="0">
                <a:gradFill flip="none" rotWithShape="1">
                  <a:gsLst>
                    <a:gs pos="32000">
                      <a:srgbClr val="E3E3E3"/>
                    </a:gs>
                    <a:gs pos="0">
                      <a:srgbClr val="969696"/>
                    </a:gs>
                    <a:gs pos="100000">
                      <a:srgbClr val="FFFFFF"/>
                    </a:gs>
                  </a:gsLst>
                  <a:lin ang="8100000" scaled="1"/>
                  <a:tileRect/>
                </a:gradFill>
                <a:effectLst>
                  <a:outerShdw blurRad="469900" dist="342900" dir="5400000" sy="-20000" rotWithShape="0">
                    <a:prstClr val="black">
                      <a:alpha val="66000"/>
                    </a:prstClr>
                  </a:outerShdw>
                </a:effectLst>
              </a:rPr>
            </a:br>
            <a:endParaRPr lang="en-US" sz="4500" spc="-300" dirty="0">
              <a:gradFill flip="none" rotWithShape="1">
                <a:gsLst>
                  <a:gs pos="32000">
                    <a:srgbClr val="E3E3E3"/>
                  </a:gs>
                  <a:gs pos="0">
                    <a:srgbClr val="969696"/>
                  </a:gs>
                  <a:gs pos="100000">
                    <a:srgbClr val="FFFFFF"/>
                  </a:gs>
                </a:gsLst>
                <a:lin ang="8100000" scaled="1"/>
                <a:tileRect/>
              </a:gradFill>
              <a:effectLst>
                <a:outerShdw blurRad="469900" dist="342900" dir="5400000" sy="-20000" rotWithShape="0">
                  <a:prstClr val="black">
                    <a:alpha val="66000"/>
                  </a:prstClr>
                </a:outerShdw>
              </a:effectLst>
            </a:endParaRPr>
          </a:p>
        </p:txBody>
      </p:sp>
      <p:sp>
        <p:nvSpPr>
          <p:cNvPr id="36" name="Title 1">
            <a:extLst>
              <a:ext uri="{FF2B5EF4-FFF2-40B4-BE49-F238E27FC236}">
                <a16:creationId xmlns:a16="http://schemas.microsoft.com/office/drawing/2014/main" id="{FC1F8E27-8303-4D52-BCC3-97F6D77EF129}"/>
              </a:ext>
              <a:ext uri="{C183D7F6-B498-43B3-948B-1728B52AA6E4}">
                <adec:decorative xmlns=""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7678" y="2627791"/>
            <a:ext cx="6235148" cy="3592034"/>
          </a:xfrm>
          <a:prstGeom prst="rect">
            <a:avLst/>
          </a:prstGeom>
        </p:spPr>
        <p:txBody>
          <a:bodyPr vert="horz" wrap="none" lIns="91440" tIns="45720" rIns="91440" bIns="45720" rtlCol="0" anchor="t">
            <a:normAutofit/>
          </a:bodyPr>
          <a:lstStyle>
            <a:lvl1pPr algn="r" defTabSz="914400" rtl="0" eaLnBrk="1" latinLnBrk="0" hangingPunct="1">
              <a:lnSpc>
                <a:spcPct val="90000"/>
              </a:lnSpc>
              <a:spcBef>
                <a:spcPct val="0"/>
              </a:spcBef>
              <a:buNone/>
              <a:defRPr sz="9600" b="0" kern="12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ea typeface="+mj-ea"/>
                <a:cs typeface="+mj-cs"/>
              </a:defRPr>
            </a:lvl1pPr>
          </a:lstStyle>
          <a:p>
            <a:endParaRPr lang="en-US" dirty="0">
              <a:effectLst>
                <a:outerShdw blurRad="469900" dist="342900" dir="5400000" sy="-20000" rotWithShape="0">
                  <a:schemeClr val="bg1"/>
                </a:outerShdw>
              </a:effectLst>
            </a:endParaRPr>
          </a:p>
        </p:txBody>
      </p:sp>
      <p:sp>
        <p:nvSpPr>
          <p:cNvPr id="37" name="Rounded Rectangle 18">
            <a:extLst>
              <a:ext uri="{FF2B5EF4-FFF2-40B4-BE49-F238E27FC236}">
                <a16:creationId xmlns:a16="http://schemas.microsoft.com/office/drawing/2014/main" id="{4A5E1CEE-750A-4BE0-A649-AD40A7A9F3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5700" y="1340663"/>
            <a:ext cx="4023360" cy="402336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Graphic 32" descr="Puzzle Pieces">
            <a:extLst>
              <a:ext uri="{FF2B5EF4-FFF2-40B4-BE49-F238E27FC236}">
                <a16:creationId xmlns:a16="http://schemas.microsoft.com/office/drawing/2014/main" id="{8A2A0E10-71B6-4DAD-8D53-0E5AB06D2A7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7835740" y="1660703"/>
            <a:ext cx="3383281" cy="3383281"/>
          </a:xfrm>
          <a:prstGeom prst="rect">
            <a:avLst/>
          </a:prstGeom>
        </p:spPr>
      </p:pic>
    </p:spTree>
    <p:extLst>
      <p:ext uri="{BB962C8B-B14F-4D97-AF65-F5344CB8AC3E}">
        <p14:creationId xmlns:p14="http://schemas.microsoft.com/office/powerpoint/2010/main" val="61175356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A8C6-1A2B-477B-8418-5DC99370B33B}"/>
              </a:ext>
            </a:extLst>
          </p:cNvPr>
          <p:cNvSpPr>
            <a:spLocks noGrp="1"/>
          </p:cNvSpPr>
          <p:nvPr>
            <p:ph type="title"/>
          </p:nvPr>
        </p:nvSpPr>
        <p:spPr>
          <a:xfrm>
            <a:off x="7711076" y="5146481"/>
            <a:ext cx="3349752" cy="676898"/>
          </a:xfrm>
        </p:spPr>
        <p:txBody>
          <a:bodyPr>
            <a:normAutofit fontScale="90000"/>
          </a:bodyPr>
          <a:lstStyle/>
          <a:p>
            <a:r>
              <a:rPr lang="en-GB" sz="2400" dirty="0"/>
              <a:t>(</a:t>
            </a:r>
            <a:r>
              <a:rPr lang="en-GB" sz="2400" dirty="0" err="1"/>
              <a:t>Shmulsky</a:t>
            </a:r>
            <a:r>
              <a:rPr lang="en-GB" sz="2400" dirty="0"/>
              <a:t> et al, 2017:379; </a:t>
            </a:r>
            <a:r>
              <a:rPr lang="en-GB" sz="2400" dirty="0" err="1"/>
              <a:t>Zeedyk</a:t>
            </a:r>
            <a:r>
              <a:rPr lang="en-GB" sz="2400" dirty="0"/>
              <a:t> et al, 2016)</a:t>
            </a:r>
          </a:p>
        </p:txBody>
      </p:sp>
      <p:sp>
        <p:nvSpPr>
          <p:cNvPr id="24" name="Rounded Rectangle 17">
            <a:extLst>
              <a:ext uri="{FF2B5EF4-FFF2-40B4-BE49-F238E27FC236}">
                <a16:creationId xmlns:a16="http://schemas.microsoft.com/office/drawing/2014/main" id="{15045B1D-AED4-407C-BC82-BF20E4E4FF3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C3B3791-278A-4A30-929E-A36A522D1A8A}"/>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rcRect l="6275" r="1779" b="2"/>
          <a:stretch/>
        </p:blipFill>
        <p:spPr>
          <a:xfrm>
            <a:off x="1131172" y="2268111"/>
            <a:ext cx="4187222" cy="3256059"/>
          </a:xfrm>
          <a:prstGeom prst="rect">
            <a:avLst/>
          </a:prstGeom>
        </p:spPr>
      </p:pic>
      <p:sp>
        <p:nvSpPr>
          <p:cNvPr id="3" name="Content Placeholder 2">
            <a:extLst>
              <a:ext uri="{FF2B5EF4-FFF2-40B4-BE49-F238E27FC236}">
                <a16:creationId xmlns:a16="http://schemas.microsoft.com/office/drawing/2014/main" id="{A92FCF32-5344-4D05-BC36-AD77C2E5D48D}"/>
              </a:ext>
            </a:extLst>
          </p:cNvPr>
          <p:cNvSpPr>
            <a:spLocks noGrp="1"/>
          </p:cNvSpPr>
          <p:nvPr>
            <p:ph idx="1"/>
          </p:nvPr>
        </p:nvSpPr>
        <p:spPr>
          <a:xfrm>
            <a:off x="6096000" y="2120214"/>
            <a:ext cx="5257799" cy="3026267"/>
          </a:xfrm>
        </p:spPr>
        <p:txBody>
          <a:bodyPr>
            <a:normAutofit/>
          </a:bodyPr>
          <a:lstStyle/>
          <a:p>
            <a:pPr marL="0" indent="0">
              <a:buNone/>
            </a:pPr>
            <a:r>
              <a:rPr lang="en-GB" sz="3200" dirty="0">
                <a:solidFill>
                  <a:schemeClr val="tx1">
                    <a:lumMod val="85000"/>
                  </a:schemeClr>
                </a:solidFill>
              </a:rPr>
              <a:t>We know quite a bit about the social, communication and sensory needs of ASC students at University, but much less about the academic needs of this group. </a:t>
            </a:r>
          </a:p>
          <a:p>
            <a:endParaRPr lang="en-GB" dirty="0"/>
          </a:p>
        </p:txBody>
      </p:sp>
    </p:spTree>
    <p:extLst>
      <p:ext uri="{BB962C8B-B14F-4D97-AF65-F5344CB8AC3E}">
        <p14:creationId xmlns:p14="http://schemas.microsoft.com/office/powerpoint/2010/main" val="263852371"/>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C2C6AD-D9FB-4692-A30C-CABC2CC8FC35}"/>
              </a:ext>
            </a:extLst>
          </p:cNvPr>
          <p:cNvSpPr>
            <a:spLocks noGrp="1"/>
          </p:cNvSpPr>
          <p:nvPr>
            <p:ph type="title"/>
          </p:nvPr>
        </p:nvSpPr>
        <p:spPr>
          <a:xfrm>
            <a:off x="838200" y="365125"/>
            <a:ext cx="10515600" cy="1325563"/>
          </a:xfrm>
        </p:spPr>
        <p:txBody>
          <a:bodyPr>
            <a:normAutofit/>
          </a:bodyPr>
          <a:lstStyle/>
          <a:p>
            <a:r>
              <a:rPr lang="en-GB" dirty="0">
                <a:solidFill>
                  <a:schemeClr val="tx1">
                    <a:lumMod val="85000"/>
                  </a:schemeClr>
                </a:solidFill>
              </a:rPr>
              <a:t>Aims</a:t>
            </a:r>
          </a:p>
        </p:txBody>
      </p:sp>
      <p:graphicFrame>
        <p:nvGraphicFramePr>
          <p:cNvPr id="17" name="Content Placeholder 4">
            <a:extLst>
              <a:ext uri="{FF2B5EF4-FFF2-40B4-BE49-F238E27FC236}">
                <a16:creationId xmlns:a16="http://schemas.microsoft.com/office/drawing/2014/main" id="{9EC252EE-C98B-43E9-A15A-DF188056E636}"/>
              </a:ext>
            </a:extLst>
          </p:cNvPr>
          <p:cNvGraphicFramePr>
            <a:graphicFrameLocks noGrp="1"/>
          </p:cNvGraphicFramePr>
          <p:nvPr>
            <p:ph idx="1"/>
            <p:extLst>
              <p:ext uri="{D42A27DB-BD31-4B8C-83A1-F6EECF244321}">
                <p14:modId xmlns:p14="http://schemas.microsoft.com/office/powerpoint/2010/main" val="4063443704"/>
              </p:ext>
            </p:extLst>
          </p:nvPr>
        </p:nvGraphicFramePr>
        <p:xfrm>
          <a:off x="979488" y="1825625"/>
          <a:ext cx="1023302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1698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graphicEl>
                                              <a:dgm id="{310AADD5-D948-4B43-8BEA-B4461F0DE360}"/>
                                            </p:graphicEl>
                                          </p:spTgt>
                                        </p:tgtEl>
                                        <p:attrNameLst>
                                          <p:attrName>style.visibility</p:attrName>
                                        </p:attrNameLst>
                                      </p:cBhvr>
                                      <p:to>
                                        <p:strVal val="visible"/>
                                      </p:to>
                                    </p:set>
                                    <p:anim calcmode="lin" valueType="num">
                                      <p:cBhvr additive="base">
                                        <p:cTn id="7" dur="500" fill="hold"/>
                                        <p:tgtEl>
                                          <p:spTgt spid="17">
                                            <p:graphicEl>
                                              <a:dgm id="{310AADD5-D948-4B43-8BEA-B4461F0DE360}"/>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7">
                                            <p:graphicEl>
                                              <a:dgm id="{310AADD5-D948-4B43-8BEA-B4461F0DE360}"/>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7">
                                            <p:graphicEl>
                                              <a:dgm id="{7E2F7667-E7DA-4517-A13F-B923DA562FC0}"/>
                                            </p:graphicEl>
                                          </p:spTgt>
                                        </p:tgtEl>
                                        <p:attrNameLst>
                                          <p:attrName>style.visibility</p:attrName>
                                        </p:attrNameLst>
                                      </p:cBhvr>
                                      <p:to>
                                        <p:strVal val="visible"/>
                                      </p:to>
                                    </p:set>
                                    <p:anim calcmode="lin" valueType="num">
                                      <p:cBhvr additive="base">
                                        <p:cTn id="11" dur="500" fill="hold"/>
                                        <p:tgtEl>
                                          <p:spTgt spid="17">
                                            <p:graphicEl>
                                              <a:dgm id="{7E2F7667-E7DA-4517-A13F-B923DA562FC0}"/>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17">
                                            <p:graphicEl>
                                              <a:dgm id="{7E2F7667-E7DA-4517-A13F-B923DA562FC0}"/>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7">
                                            <p:graphicEl>
                                              <a:dgm id="{F518A914-F114-4F92-9C07-0B4E172C5E3C}"/>
                                            </p:graphicEl>
                                          </p:spTgt>
                                        </p:tgtEl>
                                        <p:attrNameLst>
                                          <p:attrName>style.visibility</p:attrName>
                                        </p:attrNameLst>
                                      </p:cBhvr>
                                      <p:to>
                                        <p:strVal val="visible"/>
                                      </p:to>
                                    </p:set>
                                    <p:anim calcmode="lin" valueType="num">
                                      <p:cBhvr additive="base">
                                        <p:cTn id="17" dur="500" fill="hold"/>
                                        <p:tgtEl>
                                          <p:spTgt spid="17">
                                            <p:graphicEl>
                                              <a:dgm id="{F518A914-F114-4F92-9C07-0B4E172C5E3C}"/>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17">
                                            <p:graphicEl>
                                              <a:dgm id="{F518A914-F114-4F92-9C07-0B4E172C5E3C}"/>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7">
                                            <p:graphicEl>
                                              <a:dgm id="{10567378-D6C5-4100-AD31-1AB49DE39040}"/>
                                            </p:graphicEl>
                                          </p:spTgt>
                                        </p:tgtEl>
                                        <p:attrNameLst>
                                          <p:attrName>style.visibility</p:attrName>
                                        </p:attrNameLst>
                                      </p:cBhvr>
                                      <p:to>
                                        <p:strVal val="visible"/>
                                      </p:to>
                                    </p:set>
                                    <p:anim calcmode="lin" valueType="num">
                                      <p:cBhvr additive="base">
                                        <p:cTn id="21" dur="500" fill="hold"/>
                                        <p:tgtEl>
                                          <p:spTgt spid="17">
                                            <p:graphicEl>
                                              <a:dgm id="{10567378-D6C5-4100-AD31-1AB49DE39040}"/>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17">
                                            <p:graphicEl>
                                              <a:dgm id="{10567378-D6C5-4100-AD31-1AB49DE39040}"/>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7">
                                            <p:graphicEl>
                                              <a:dgm id="{B4C7F8EE-2DDD-4857-9FB6-D57E2E461F3E}"/>
                                            </p:graphicEl>
                                          </p:spTgt>
                                        </p:tgtEl>
                                        <p:attrNameLst>
                                          <p:attrName>style.visibility</p:attrName>
                                        </p:attrNameLst>
                                      </p:cBhvr>
                                      <p:to>
                                        <p:strVal val="visible"/>
                                      </p:to>
                                    </p:set>
                                    <p:anim calcmode="lin" valueType="num">
                                      <p:cBhvr additive="base">
                                        <p:cTn id="25" dur="500" fill="hold"/>
                                        <p:tgtEl>
                                          <p:spTgt spid="17">
                                            <p:graphicEl>
                                              <a:dgm id="{B4C7F8EE-2DDD-4857-9FB6-D57E2E461F3E}"/>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
                                            <p:graphicEl>
                                              <a:dgm id="{B4C7F8EE-2DDD-4857-9FB6-D57E2E461F3E}"/>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7">
                                            <p:graphicEl>
                                              <a:dgm id="{9A4C4A39-C08C-4E13-9816-A0F95BD814C8}"/>
                                            </p:graphicEl>
                                          </p:spTgt>
                                        </p:tgtEl>
                                        <p:attrNameLst>
                                          <p:attrName>style.visibility</p:attrName>
                                        </p:attrNameLst>
                                      </p:cBhvr>
                                      <p:to>
                                        <p:strVal val="visible"/>
                                      </p:to>
                                    </p:set>
                                    <p:anim calcmode="lin" valueType="num">
                                      <p:cBhvr additive="base">
                                        <p:cTn id="31" dur="500" fill="hold"/>
                                        <p:tgtEl>
                                          <p:spTgt spid="17">
                                            <p:graphicEl>
                                              <a:dgm id="{9A4C4A39-C08C-4E13-9816-A0F95BD814C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
                                            <p:graphicEl>
                                              <a:dgm id="{9A4C4A39-C08C-4E13-9816-A0F95BD814C8}"/>
                                            </p:graphic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7">
                                            <p:graphicEl>
                                              <a:dgm id="{992243A9-6C20-4EAC-BFD2-E1805538652E}"/>
                                            </p:graphicEl>
                                          </p:spTgt>
                                        </p:tgtEl>
                                        <p:attrNameLst>
                                          <p:attrName>style.visibility</p:attrName>
                                        </p:attrNameLst>
                                      </p:cBhvr>
                                      <p:to>
                                        <p:strVal val="visible"/>
                                      </p:to>
                                    </p:set>
                                    <p:anim calcmode="lin" valueType="num">
                                      <p:cBhvr additive="base">
                                        <p:cTn id="35" dur="500" fill="hold"/>
                                        <p:tgtEl>
                                          <p:spTgt spid="17">
                                            <p:graphicEl>
                                              <a:dgm id="{992243A9-6C20-4EAC-BFD2-E1805538652E}"/>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17">
                                            <p:graphicEl>
                                              <a:dgm id="{992243A9-6C20-4EAC-BFD2-E1805538652E}"/>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7">
                                            <p:graphicEl>
                                              <a:dgm id="{A1437E3B-45A3-4962-88C4-8A5E75CACDDC}"/>
                                            </p:graphicEl>
                                          </p:spTgt>
                                        </p:tgtEl>
                                        <p:attrNameLst>
                                          <p:attrName>style.visibility</p:attrName>
                                        </p:attrNameLst>
                                      </p:cBhvr>
                                      <p:to>
                                        <p:strVal val="visible"/>
                                      </p:to>
                                    </p:set>
                                    <p:anim calcmode="lin" valueType="num">
                                      <p:cBhvr additive="base">
                                        <p:cTn id="39" dur="500" fill="hold"/>
                                        <p:tgtEl>
                                          <p:spTgt spid="17">
                                            <p:graphicEl>
                                              <a:dgm id="{A1437E3B-45A3-4962-88C4-8A5E75CACDDC}"/>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17">
                                            <p:graphicEl>
                                              <a:dgm id="{A1437E3B-45A3-4962-88C4-8A5E75CACDDC}"/>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7">
                                            <p:graphicEl>
                                              <a:dgm id="{85F60C8F-FB2C-4092-85C0-4BDE9B34581B}"/>
                                            </p:graphicEl>
                                          </p:spTgt>
                                        </p:tgtEl>
                                        <p:attrNameLst>
                                          <p:attrName>style.visibility</p:attrName>
                                        </p:attrNameLst>
                                      </p:cBhvr>
                                      <p:to>
                                        <p:strVal val="visible"/>
                                      </p:to>
                                    </p:set>
                                    <p:anim calcmode="lin" valueType="num">
                                      <p:cBhvr additive="base">
                                        <p:cTn id="45" dur="500" fill="hold"/>
                                        <p:tgtEl>
                                          <p:spTgt spid="17">
                                            <p:graphicEl>
                                              <a:dgm id="{85F60C8F-FB2C-4092-85C0-4BDE9B34581B}"/>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17">
                                            <p:graphicEl>
                                              <a:dgm id="{85F60C8F-FB2C-4092-85C0-4BDE9B34581B}"/>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17">
                                            <p:graphicEl>
                                              <a:dgm id="{3F00D524-9398-4652-AFC5-E693E673860E}"/>
                                            </p:graphicEl>
                                          </p:spTgt>
                                        </p:tgtEl>
                                        <p:attrNameLst>
                                          <p:attrName>style.visibility</p:attrName>
                                        </p:attrNameLst>
                                      </p:cBhvr>
                                      <p:to>
                                        <p:strVal val="visible"/>
                                      </p:to>
                                    </p:set>
                                    <p:anim calcmode="lin" valueType="num">
                                      <p:cBhvr additive="base">
                                        <p:cTn id="49" dur="500" fill="hold"/>
                                        <p:tgtEl>
                                          <p:spTgt spid="17">
                                            <p:graphicEl>
                                              <a:dgm id="{3F00D524-9398-4652-AFC5-E693E673860E}"/>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17">
                                            <p:graphicEl>
                                              <a:dgm id="{3F00D524-9398-4652-AFC5-E693E673860E}"/>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17">
                                            <p:graphicEl>
                                              <a:dgm id="{DA6C5C51-A497-4A6D-9771-5FBC6AAAF105}"/>
                                            </p:graphicEl>
                                          </p:spTgt>
                                        </p:tgtEl>
                                        <p:attrNameLst>
                                          <p:attrName>style.visibility</p:attrName>
                                        </p:attrNameLst>
                                      </p:cBhvr>
                                      <p:to>
                                        <p:strVal val="visible"/>
                                      </p:to>
                                    </p:set>
                                    <p:anim calcmode="lin" valueType="num">
                                      <p:cBhvr additive="base">
                                        <p:cTn id="53" dur="500" fill="hold"/>
                                        <p:tgtEl>
                                          <p:spTgt spid="17">
                                            <p:graphicEl>
                                              <a:dgm id="{DA6C5C51-A497-4A6D-9771-5FBC6AAAF105}"/>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17">
                                            <p:graphicEl>
                                              <a:dgm id="{DA6C5C51-A497-4A6D-9771-5FBC6AAAF105}"/>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7">
                                            <p:graphicEl>
                                              <a:dgm id="{96660722-F873-4514-80DB-35FD6E319B54}"/>
                                            </p:graphicEl>
                                          </p:spTgt>
                                        </p:tgtEl>
                                        <p:attrNameLst>
                                          <p:attrName>style.visibility</p:attrName>
                                        </p:attrNameLst>
                                      </p:cBhvr>
                                      <p:to>
                                        <p:strVal val="visible"/>
                                      </p:to>
                                    </p:set>
                                    <p:anim calcmode="lin" valueType="num">
                                      <p:cBhvr additive="base">
                                        <p:cTn id="57" dur="500" fill="hold"/>
                                        <p:tgtEl>
                                          <p:spTgt spid="17">
                                            <p:graphicEl>
                                              <a:dgm id="{96660722-F873-4514-80DB-35FD6E319B54}"/>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17">
                                            <p:graphicEl>
                                              <a:dgm id="{96660722-F873-4514-80DB-35FD6E319B5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6130003-5222-4875-8738-1217755C7AC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4F9CC-7527-40D0-B3A7-BE8B4B337229}"/>
              </a:ext>
            </a:extLst>
          </p:cNvPr>
          <p:cNvSpPr>
            <a:spLocks noGrp="1"/>
          </p:cNvSpPr>
          <p:nvPr>
            <p:ph type="title"/>
          </p:nvPr>
        </p:nvSpPr>
        <p:spPr>
          <a:xfrm>
            <a:off x="838200" y="365125"/>
            <a:ext cx="10515600" cy="1325563"/>
          </a:xfrm>
        </p:spPr>
        <p:txBody>
          <a:bodyPr>
            <a:normAutofit/>
          </a:bodyPr>
          <a:lstStyle/>
          <a:p>
            <a:r>
              <a:rPr lang="en-GB">
                <a:gradFill flip="none" rotWithShape="1">
                  <a:gsLst>
                    <a:gs pos="28000">
                      <a:srgbClr val="EDEDED"/>
                    </a:gs>
                    <a:gs pos="0">
                      <a:srgbClr val="BFBFBF"/>
                    </a:gs>
                    <a:gs pos="100000">
                      <a:srgbClr val="FFFFFF"/>
                    </a:gs>
                  </a:gsLst>
                  <a:lin ang="4800000" scaled="0"/>
                  <a:tileRect/>
                </a:gradFill>
              </a:rPr>
              <a:t>Use of language relating to autism</a:t>
            </a:r>
          </a:p>
        </p:txBody>
      </p:sp>
      <p:sp>
        <p:nvSpPr>
          <p:cNvPr id="13" name="Rounded Rectangle 17">
            <a:extLst>
              <a:ext uri="{FF2B5EF4-FFF2-40B4-BE49-F238E27FC236}">
                <a16:creationId xmlns:a16="http://schemas.microsoft.com/office/drawing/2014/main" id="{3E388DCC-9257-412E-811D-30F74D4CB7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6A4EE8C-E612-4E5D-9E6E-673E419CB0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1131172" y="2472485"/>
            <a:ext cx="4187222" cy="2847310"/>
          </a:xfrm>
          <a:prstGeom prst="rect">
            <a:avLst/>
          </a:prstGeom>
        </p:spPr>
      </p:pic>
      <p:sp>
        <p:nvSpPr>
          <p:cNvPr id="3" name="Content Placeholder 2">
            <a:extLst>
              <a:ext uri="{FF2B5EF4-FFF2-40B4-BE49-F238E27FC236}">
                <a16:creationId xmlns:a16="http://schemas.microsoft.com/office/drawing/2014/main" id="{35087ADE-82B9-441E-B855-D23620FD108E}"/>
              </a:ext>
            </a:extLst>
          </p:cNvPr>
          <p:cNvSpPr>
            <a:spLocks noGrp="1"/>
          </p:cNvSpPr>
          <p:nvPr>
            <p:ph idx="1"/>
          </p:nvPr>
        </p:nvSpPr>
        <p:spPr>
          <a:xfrm>
            <a:off x="6096000" y="1948069"/>
            <a:ext cx="5535706" cy="4228893"/>
          </a:xfrm>
        </p:spPr>
        <p:txBody>
          <a:bodyPr>
            <a:normAutofit/>
          </a:bodyPr>
          <a:lstStyle/>
          <a:p>
            <a:r>
              <a:rPr lang="en-GB" sz="2200" dirty="0">
                <a:gradFill>
                  <a:gsLst>
                    <a:gs pos="34000">
                      <a:srgbClr val="EDEDED"/>
                    </a:gs>
                    <a:gs pos="0">
                      <a:srgbClr val="BFBFBF"/>
                    </a:gs>
                    <a:gs pos="100000">
                      <a:srgbClr val="FFFFFF"/>
                    </a:gs>
                  </a:gsLst>
                  <a:lin ang="4800000" scaled="0"/>
                </a:gradFill>
              </a:rPr>
              <a:t>Disability professionals  - ‘first-person language’ e.g. ‘person with autism’.</a:t>
            </a:r>
          </a:p>
          <a:p>
            <a:r>
              <a:rPr lang="en-GB" sz="2200" dirty="0">
                <a:gradFill>
                  <a:gsLst>
                    <a:gs pos="34000">
                      <a:srgbClr val="EDEDED"/>
                    </a:gs>
                    <a:gs pos="0">
                      <a:srgbClr val="BFBFBF"/>
                    </a:gs>
                    <a:gs pos="100000">
                      <a:srgbClr val="FFFFFF"/>
                    </a:gs>
                  </a:gsLst>
                  <a:lin ang="4800000" scaled="0"/>
                </a:gradFill>
              </a:rPr>
              <a:t>Autistic adults - ‘disability-first’ language e.g. ‘autistic person.’</a:t>
            </a:r>
          </a:p>
          <a:p>
            <a:r>
              <a:rPr lang="en-GB" sz="2200" dirty="0">
                <a:gradFill>
                  <a:gsLst>
                    <a:gs pos="34000">
                      <a:srgbClr val="EDEDED"/>
                    </a:gs>
                    <a:gs pos="0">
                      <a:srgbClr val="BFBFBF"/>
                    </a:gs>
                    <a:gs pos="100000">
                      <a:srgbClr val="FFFFFF"/>
                    </a:gs>
                  </a:gsLst>
                  <a:lin ang="4800000" scaled="0"/>
                </a:gradFill>
              </a:rPr>
              <a:t>The terms ‘autism’ and ASC will be used to include all forms of autism spectrum conditions.</a:t>
            </a:r>
          </a:p>
          <a:p>
            <a:endParaRPr lang="en-GB" sz="2200" dirty="0">
              <a:gradFill>
                <a:gsLst>
                  <a:gs pos="34000">
                    <a:srgbClr val="EDEDED"/>
                  </a:gs>
                  <a:gs pos="0">
                    <a:srgbClr val="BFBFBF"/>
                  </a:gs>
                  <a:gs pos="100000">
                    <a:srgbClr val="FFFFFF"/>
                  </a:gs>
                </a:gsLst>
                <a:lin ang="4800000" scaled="0"/>
              </a:gradFill>
            </a:endParaRPr>
          </a:p>
          <a:p>
            <a:pPr marL="0" indent="0">
              <a:buNone/>
            </a:pPr>
            <a:r>
              <a:rPr lang="en-GB" sz="2200" dirty="0">
                <a:gradFill>
                  <a:gsLst>
                    <a:gs pos="34000">
                      <a:srgbClr val="EDEDED"/>
                    </a:gs>
                    <a:gs pos="0">
                      <a:srgbClr val="BFBFBF"/>
                    </a:gs>
                    <a:gs pos="100000">
                      <a:srgbClr val="FFFFFF"/>
                    </a:gs>
                  </a:gsLst>
                  <a:lin ang="4800000" scaled="0"/>
                </a:gradFill>
              </a:rPr>
              <a:t>For a more detailed discussion refer to Kenny et al, 2015, ‘Which terms should be used to describe autism? Perspectives from the UK autism community’.</a:t>
            </a:r>
          </a:p>
        </p:txBody>
      </p:sp>
      <p:sp>
        <p:nvSpPr>
          <p:cNvPr id="6" name="TextBox 5">
            <a:extLst>
              <a:ext uri="{FF2B5EF4-FFF2-40B4-BE49-F238E27FC236}">
                <a16:creationId xmlns:a16="http://schemas.microsoft.com/office/drawing/2014/main" id="{BF37C9E3-3B5B-41AD-A688-0E521B8A2F74}"/>
              </a:ext>
            </a:extLst>
          </p:cNvPr>
          <p:cNvSpPr txBox="1"/>
          <p:nvPr/>
        </p:nvSpPr>
        <p:spPr>
          <a:xfrm>
            <a:off x="2804564" y="5119740"/>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oraweb.wordpress.com/">
                  <a:extLst>
                    <a:ext uri="{A12FA001-AC4F-418D-AE19-62706E023703}">
                      <ahyp:hlinkClr xmlns=""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34545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4" name="8Z8t6-tLfjY"/>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1508190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A98D4-7167-461B-AC4D-00B5270F5DC2}"/>
              </a:ext>
            </a:extLst>
          </p:cNvPr>
          <p:cNvSpPr>
            <a:spLocks noGrp="1"/>
          </p:cNvSpPr>
          <p:nvPr>
            <p:ph type="title"/>
          </p:nvPr>
        </p:nvSpPr>
        <p:spPr/>
        <p:txBody>
          <a:bodyPr/>
          <a:lstStyle/>
          <a:p>
            <a:r>
              <a:rPr lang="en-GB" dirty="0">
                <a:solidFill>
                  <a:schemeClr val="tx2">
                    <a:lumMod val="50000"/>
                  </a:schemeClr>
                </a:solidFill>
              </a:rPr>
              <a:t>Definitions of autism</a:t>
            </a:r>
          </a:p>
        </p:txBody>
      </p:sp>
      <p:sp>
        <p:nvSpPr>
          <p:cNvPr id="3" name="Content Placeholder 2">
            <a:extLst>
              <a:ext uri="{FF2B5EF4-FFF2-40B4-BE49-F238E27FC236}">
                <a16:creationId xmlns:a16="http://schemas.microsoft.com/office/drawing/2014/main" id="{C01EA3AD-54D3-4EAB-9393-CFFCCBC88C0C}"/>
              </a:ext>
            </a:extLst>
          </p:cNvPr>
          <p:cNvSpPr>
            <a:spLocks noGrp="1"/>
          </p:cNvSpPr>
          <p:nvPr>
            <p:ph idx="1"/>
          </p:nvPr>
        </p:nvSpPr>
        <p:spPr/>
        <p:txBody>
          <a:bodyPr/>
          <a:lstStyle/>
          <a:p>
            <a:pPr marL="0" indent="0">
              <a:buNone/>
            </a:pPr>
            <a:r>
              <a:rPr lang="en-GB" dirty="0">
                <a:solidFill>
                  <a:schemeClr val="bg1">
                    <a:lumMod val="85000"/>
                    <a:lumOff val="15000"/>
                  </a:schemeClr>
                </a:solidFill>
                <a:latin typeface="Comic Sans MS" panose="030F0702030302020204" pitchFamily="66" charset="0"/>
              </a:rPr>
              <a:t>‘Autism is a lifelong developmental disability affecting how a person communicates with, and relates to, other people. It is a spectrum condition, meaning that while all people with autism share certain difficulties, their condition will affect them in different ways. However, there are three main areas of difficulty that all people with autism experience – difficulty with social interaction…social communication  and … social imagination’</a:t>
            </a:r>
          </a:p>
          <a:p>
            <a:pPr marL="0" indent="0">
              <a:buNone/>
            </a:pPr>
            <a:r>
              <a:rPr lang="en-GB" sz="2400" dirty="0">
                <a:solidFill>
                  <a:schemeClr val="bg1">
                    <a:lumMod val="85000"/>
                    <a:lumOff val="15000"/>
                  </a:schemeClr>
                </a:solidFill>
              </a:rPr>
              <a:t>(Hastwell et al, 2013: xxix)</a:t>
            </a:r>
          </a:p>
          <a:p>
            <a:pPr marL="0" indent="0">
              <a:buNone/>
            </a:pPr>
            <a:endParaRPr lang="en-GB" dirty="0">
              <a:solidFill>
                <a:schemeClr val="bg1">
                  <a:lumMod val="85000"/>
                  <a:lumOff val="15000"/>
                </a:schemeClr>
              </a:solidFill>
              <a:latin typeface="Comic Sans MS" panose="030F0702030302020204" pitchFamily="66" charset="0"/>
            </a:endParaRPr>
          </a:p>
          <a:p>
            <a:pPr marL="0" indent="0">
              <a:buNone/>
            </a:pPr>
            <a:endParaRPr lang="en-GB" dirty="0">
              <a:solidFill>
                <a:schemeClr val="bg1">
                  <a:lumMod val="85000"/>
                  <a:lumOff val="15000"/>
                </a:schemeClr>
              </a:solidFill>
              <a:latin typeface="Comic Sans MS" panose="030F0702030302020204" pitchFamily="66" charset="0"/>
            </a:endParaRPr>
          </a:p>
        </p:txBody>
      </p:sp>
    </p:spTree>
    <p:extLst>
      <p:ext uri="{BB962C8B-B14F-4D97-AF65-F5344CB8AC3E}">
        <p14:creationId xmlns:p14="http://schemas.microsoft.com/office/powerpoint/2010/main" val="3449890061"/>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4E9A13-0402-4357-BA66-E8AC8FB30D09}"/>
              </a:ext>
            </a:extLst>
          </p:cNvPr>
          <p:cNvSpPr>
            <a:spLocks noGrp="1"/>
          </p:cNvSpPr>
          <p:nvPr>
            <p:ph type="title"/>
          </p:nvPr>
        </p:nvSpPr>
        <p:spPr/>
        <p:txBody>
          <a:bodyPr/>
          <a:lstStyle/>
          <a:p>
            <a:r>
              <a:rPr lang="en-GB" dirty="0">
                <a:solidFill>
                  <a:schemeClr val="tx2">
                    <a:lumMod val="50000"/>
                  </a:schemeClr>
                </a:solidFill>
              </a:rPr>
              <a:t>Definitions cont’d</a:t>
            </a:r>
          </a:p>
        </p:txBody>
      </p:sp>
      <p:sp>
        <p:nvSpPr>
          <p:cNvPr id="5" name="Content Placeholder 4">
            <a:extLst>
              <a:ext uri="{FF2B5EF4-FFF2-40B4-BE49-F238E27FC236}">
                <a16:creationId xmlns:a16="http://schemas.microsoft.com/office/drawing/2014/main" id="{A27F8309-D98A-49BE-A7B9-6B68CB63AB95}"/>
              </a:ext>
            </a:extLst>
          </p:cNvPr>
          <p:cNvSpPr>
            <a:spLocks noGrp="1"/>
          </p:cNvSpPr>
          <p:nvPr>
            <p:ph idx="1"/>
          </p:nvPr>
        </p:nvSpPr>
        <p:spPr>
          <a:xfrm>
            <a:off x="979100" y="1725613"/>
            <a:ext cx="10233800" cy="3113088"/>
          </a:xfrm>
        </p:spPr>
        <p:txBody>
          <a:bodyPr>
            <a:normAutofit/>
          </a:bodyPr>
          <a:lstStyle/>
          <a:p>
            <a:pPr marL="0" indent="0">
              <a:buNone/>
            </a:pPr>
            <a:endParaRPr lang="en-GB" dirty="0">
              <a:solidFill>
                <a:schemeClr val="bg1">
                  <a:lumMod val="85000"/>
                  <a:lumOff val="15000"/>
                </a:schemeClr>
              </a:solidFill>
              <a:latin typeface="Comic Sans MS" panose="030F0702030302020204" pitchFamily="66" charset="0"/>
            </a:endParaRPr>
          </a:p>
          <a:p>
            <a:pPr marL="0" indent="0">
              <a:buNone/>
            </a:pPr>
            <a:r>
              <a:rPr lang="en-GB" dirty="0">
                <a:solidFill>
                  <a:schemeClr val="bg1">
                    <a:lumMod val="85000"/>
                    <a:lumOff val="15000"/>
                  </a:schemeClr>
                </a:solidFill>
                <a:latin typeface="Comic Sans MS" panose="030F0702030302020204" pitchFamily="66" charset="0"/>
              </a:rPr>
              <a:t>‘Many individuals with autism also have one or more sensory sensitivities. Asperger's syndrome is one of the diagnoses on the autism spectrum. Individuals with AS and high functioning autism have average or above average intellectual ability.’ </a:t>
            </a:r>
          </a:p>
          <a:p>
            <a:pPr marL="0" indent="0">
              <a:buNone/>
            </a:pPr>
            <a:r>
              <a:rPr lang="en-GB" sz="2400" dirty="0">
                <a:solidFill>
                  <a:schemeClr val="bg1">
                    <a:lumMod val="85000"/>
                    <a:lumOff val="15000"/>
                  </a:schemeClr>
                </a:solidFill>
              </a:rPr>
              <a:t>(</a:t>
            </a:r>
            <a:r>
              <a:rPr lang="en-GB" sz="2400" dirty="0" err="1">
                <a:solidFill>
                  <a:schemeClr val="bg1">
                    <a:lumMod val="85000"/>
                    <a:lumOff val="15000"/>
                  </a:schemeClr>
                </a:solidFill>
              </a:rPr>
              <a:t>Chown</a:t>
            </a:r>
            <a:r>
              <a:rPr lang="en-GB" sz="2400" dirty="0">
                <a:solidFill>
                  <a:schemeClr val="bg1">
                    <a:lumMod val="85000"/>
                    <a:lumOff val="15000"/>
                  </a:schemeClr>
                </a:solidFill>
              </a:rPr>
              <a:t> et al, 2018: 837-8)</a:t>
            </a:r>
          </a:p>
        </p:txBody>
      </p:sp>
    </p:spTree>
    <p:extLst>
      <p:ext uri="{BB962C8B-B14F-4D97-AF65-F5344CB8AC3E}">
        <p14:creationId xmlns:p14="http://schemas.microsoft.com/office/powerpoint/2010/main" val="38821978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9B3503-D505-49AA-97C1-B299D58DB4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39A2319-946A-4C65-9B7C-1F86E9B1B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D60BE-7A76-44C0-9BAE-CC10D7E78760}"/>
              </a:ext>
            </a:extLst>
          </p:cNvPr>
          <p:cNvSpPr>
            <a:spLocks noGrp="1"/>
          </p:cNvSpPr>
          <p:nvPr>
            <p:ph type="title"/>
          </p:nvPr>
        </p:nvSpPr>
        <p:spPr>
          <a:xfrm>
            <a:off x="647889" y="1349680"/>
            <a:ext cx="2931320" cy="4449541"/>
          </a:xfrm>
        </p:spPr>
        <p:txBody>
          <a:bodyPr anchor="t">
            <a:normAutofit/>
          </a:bodyPr>
          <a:lstStyle/>
          <a:p>
            <a:r>
              <a:rPr lang="en-GB" sz="4800" dirty="0">
                <a:solidFill>
                  <a:schemeClr val="tx1"/>
                </a:solidFill>
              </a:rPr>
              <a:t>Rates of Diagnosis</a:t>
            </a:r>
          </a:p>
        </p:txBody>
      </p:sp>
      <p:graphicFrame>
        <p:nvGraphicFramePr>
          <p:cNvPr id="5" name="Content Placeholder 2">
            <a:extLst>
              <a:ext uri="{FF2B5EF4-FFF2-40B4-BE49-F238E27FC236}">
                <a16:creationId xmlns:a16="http://schemas.microsoft.com/office/drawing/2014/main" id="{7A7E7A51-28EA-45BB-BE66-B6FBD4CF51C2}"/>
              </a:ext>
            </a:extLst>
          </p:cNvPr>
          <p:cNvGraphicFramePr>
            <a:graphicFrameLocks noGrp="1"/>
          </p:cNvGraphicFramePr>
          <p:nvPr>
            <p:ph idx="1"/>
            <p:extLst>
              <p:ext uri="{D42A27DB-BD31-4B8C-83A1-F6EECF244321}">
                <p14:modId xmlns:p14="http://schemas.microsoft.com/office/powerpoint/2010/main" val="1981481326"/>
              </p:ext>
            </p:extLst>
          </p:nvPr>
        </p:nvGraphicFramePr>
        <p:xfrm>
          <a:off x="4067745" y="-1"/>
          <a:ext cx="8124255" cy="68579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29981022"/>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4B23F9F2-E75E-4040-B04F-BFAAB905C3B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F436A45B-5A9F-443F-8369-5B006A89C39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A989EC3-D777-4FDD-8898-F6B130BD2E4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18101F5-7349-4880-92F8-ADD18B3BF64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9B3503-D505-49AA-97C1-B299D58DB4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39A2319-946A-4C65-9B7C-1F86E9B1B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0200" y="1349680"/>
            <a:ext cx="3581400" cy="4449541"/>
          </a:xfrm>
        </p:spPr>
        <p:txBody>
          <a:bodyPr anchor="t">
            <a:normAutofit/>
          </a:bodyPr>
          <a:lstStyle/>
          <a:p>
            <a:r>
              <a:rPr lang="en-GB" sz="4800" dirty="0">
                <a:solidFill>
                  <a:schemeClr val="tx1"/>
                </a:solidFill>
              </a:rPr>
              <a:t>Rates of diagnosis</a:t>
            </a:r>
            <a:br>
              <a:rPr lang="en-GB" sz="4800" dirty="0">
                <a:solidFill>
                  <a:schemeClr val="tx1"/>
                </a:solidFill>
              </a:rPr>
            </a:br>
            <a:r>
              <a:rPr lang="en-GB" sz="2700" dirty="0"/>
              <a:t>(CDC, 2018)</a:t>
            </a:r>
            <a:r>
              <a:rPr lang="en-US" sz="4800" dirty="0"/>
              <a:t/>
            </a:r>
            <a:br>
              <a:rPr lang="en-US" sz="4800" dirty="0"/>
            </a:br>
            <a:endParaRPr lang="en-GB" sz="4800" dirty="0">
              <a:solidFill>
                <a:schemeClr val="tx1"/>
              </a:solidFill>
            </a:endParaRPr>
          </a:p>
        </p:txBody>
      </p:sp>
      <p:graphicFrame>
        <p:nvGraphicFramePr>
          <p:cNvPr id="5" name="Content Placeholder 2">
            <a:extLst>
              <a:ext uri="{FF2B5EF4-FFF2-40B4-BE49-F238E27FC236}">
                <a16:creationId xmlns:a16="http://schemas.microsoft.com/office/drawing/2014/main" id="{66A0B030-B030-420A-9BAF-BBDC573AF9EE}"/>
              </a:ext>
            </a:extLst>
          </p:cNvPr>
          <p:cNvGraphicFramePr>
            <a:graphicFrameLocks noGrp="1"/>
          </p:cNvGraphicFramePr>
          <p:nvPr>
            <p:ph idx="1"/>
            <p:extLst>
              <p:ext uri="{D42A27DB-BD31-4B8C-83A1-F6EECF244321}">
                <p14:modId xmlns:p14="http://schemas.microsoft.com/office/powerpoint/2010/main" val="1871317081"/>
              </p:ext>
            </p:extLst>
          </p:nvPr>
        </p:nvGraphicFramePr>
        <p:xfrm>
          <a:off x="4067746" y="0"/>
          <a:ext cx="8124253" cy="68579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006635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704A138-96AB-442F-B49B-761F5782705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13595520-19D8-4ECA-A2C8-7B7F4737CF81}"/>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21ED24B-327E-4B72-B948-6C538539DB1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F7B3B52-E726-41E2-BADD-DE6848E0E2A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AA06FDD-ADA3-40BC-8E2F-9EDCE1537CF7}"/>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C94A15FE-13D4-4287-8135-E817925AB7A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uiExpand="1">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FE5FBE-6F11-445D-9D71-AE1C0A8FF598}"/>
              </a:ext>
            </a:extLst>
          </p:cNvPr>
          <p:cNvSpPr>
            <a:spLocks noGrp="1"/>
          </p:cNvSpPr>
          <p:nvPr>
            <p:ph type="title"/>
          </p:nvPr>
        </p:nvSpPr>
        <p:spPr>
          <a:xfrm>
            <a:off x="0" y="365125"/>
            <a:ext cx="12192000" cy="823595"/>
          </a:xfrm>
        </p:spPr>
        <p:txBody>
          <a:bodyPr>
            <a:normAutofit fontScale="90000"/>
          </a:bodyPr>
          <a:lstStyle/>
          <a:p>
            <a:pPr algn="ctr"/>
            <a:r>
              <a:rPr lang="en-GB" sz="4400" dirty="0">
                <a:solidFill>
                  <a:schemeClr val="tx1"/>
                </a:solidFill>
              </a:rPr>
              <a:t>Increase in numbers of ASC students at UK Universities</a:t>
            </a:r>
            <a:r>
              <a:rPr lang="en-GB" sz="3800" dirty="0">
                <a:solidFill>
                  <a:schemeClr val="tx1"/>
                </a:solidFill>
              </a:rPr>
              <a:t/>
            </a:r>
            <a:br>
              <a:rPr lang="en-GB" sz="3800" dirty="0">
                <a:solidFill>
                  <a:schemeClr val="tx1"/>
                </a:solidFill>
              </a:rPr>
            </a:br>
            <a:endParaRPr lang="en-GB" sz="3800" dirty="0">
              <a:solidFill>
                <a:schemeClr val="tx1"/>
              </a:solidFill>
            </a:endParaRPr>
          </a:p>
        </p:txBody>
      </p:sp>
      <p:graphicFrame>
        <p:nvGraphicFramePr>
          <p:cNvPr id="29" name="Content Placeholder 4">
            <a:extLst>
              <a:ext uri="{FF2B5EF4-FFF2-40B4-BE49-F238E27FC236}">
                <a16:creationId xmlns:a16="http://schemas.microsoft.com/office/drawing/2014/main" id="{84C5476D-0ACB-4DF4-B621-C0C27BE1F383}"/>
              </a:ext>
            </a:extLst>
          </p:cNvPr>
          <p:cNvGraphicFramePr>
            <a:graphicFrameLocks noGrp="1"/>
          </p:cNvGraphicFramePr>
          <p:nvPr>
            <p:ph idx="1"/>
            <p:extLst>
              <p:ext uri="{D42A27DB-BD31-4B8C-83A1-F6EECF244321}">
                <p14:modId xmlns:p14="http://schemas.microsoft.com/office/powerpoint/2010/main" val="406221830"/>
              </p:ext>
            </p:extLst>
          </p:nvPr>
        </p:nvGraphicFramePr>
        <p:xfrm>
          <a:off x="0" y="1188720"/>
          <a:ext cx="12192000" cy="5669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3245847"/>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graphicEl>
                                              <a:dgm id="{B079A91B-A011-49FF-A061-376DB316786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
                                            <p:graphicEl>
                                              <a:dgm id="{F27AC8ED-802F-46FC-8AC8-4EB7116479D4}"/>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
                                            <p:graphicEl>
                                              <a:dgm id="{08546AD0-F15C-480F-9A13-92DC68B0DB97}"/>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9">
                                            <p:graphicEl>
                                              <a:dgm id="{93F24B63-624F-4E73-8682-E7ECC2CAA68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
                                            <p:graphicEl>
                                              <a:dgm id="{35BA7B2A-7EB7-4913-8790-8DC76F189C1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graphicEl>
                                              <a:dgm id="{1986960D-FC4A-4F18-BB63-E2831AD88B9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
                                            <p:graphicEl>
                                              <a:dgm id="{5F33F409-3482-4C2E-85D9-236804D2FE14}"/>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9">
                                            <p:graphicEl>
                                              <a:dgm id="{279AF131-B717-4977-B1F4-596389EB770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graphicEl>
                                              <a:dgm id="{7B0A3B61-999A-4E44-91AA-E88E9E8AF753}"/>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
                                            <p:graphicEl>
                                              <a:dgm id="{B396913D-0C9D-4F73-A787-6B82AF7F263C}"/>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9">
                                            <p:graphicEl>
                                              <a:dgm id="{3B4DF36C-3130-4F6B-90AF-55A65869F483}"/>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9">
                                            <p:graphicEl>
                                              <a:dgm id="{A2309438-4BDA-4957-8D78-4423D9504084}"/>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
                                            <p:graphicEl>
                                              <a:dgm id="{A591C3C7-08DF-4D4E-8ABB-77620FEA9DC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972880-7573-4A96-8EB5-A8B9A1C9317C}"/>
              </a:ext>
            </a:extLst>
          </p:cNvPr>
          <p:cNvPicPr>
            <a:picLocks noChangeAspect="1"/>
          </p:cNvPicPr>
          <p:nvPr/>
        </p:nvPicPr>
        <p:blipFill>
          <a:blip r:embed="rId4"/>
          <a:stretch>
            <a:fillRect/>
          </a:stretch>
        </p:blipFill>
        <p:spPr>
          <a:xfrm>
            <a:off x="1001635" y="3429000"/>
            <a:ext cx="3310415" cy="2206943"/>
          </a:xfrm>
          <a:prstGeom prst="rect">
            <a:avLst/>
          </a:prstGeom>
        </p:spPr>
      </p:pic>
      <p:sp>
        <p:nvSpPr>
          <p:cNvPr id="2" name="Title 1"/>
          <p:cNvSpPr>
            <a:spLocks noGrp="1"/>
          </p:cNvSpPr>
          <p:nvPr>
            <p:ph type="title"/>
          </p:nvPr>
        </p:nvSpPr>
        <p:spPr>
          <a:xfrm>
            <a:off x="838200" y="1115786"/>
            <a:ext cx="3473851" cy="2486396"/>
          </a:xfrm>
          <a:effectLst/>
        </p:spPr>
        <p:txBody>
          <a:bodyPr anchor="ctr">
            <a:normAutofit/>
          </a:bodyPr>
          <a:lstStyle/>
          <a:p>
            <a:pPr algn="r"/>
            <a:r>
              <a:rPr lang="en-GB" sz="4000" dirty="0">
                <a:solidFill>
                  <a:schemeClr val="tx1">
                    <a:lumMod val="95000"/>
                  </a:schemeClr>
                </a:solidFill>
              </a:rPr>
              <a:t>Transition to Employment</a:t>
            </a: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96543" y="2032906"/>
            <a:ext cx="5713790" cy="3709307"/>
          </a:xfrm>
        </p:spPr>
        <p:txBody>
          <a:bodyPr anchor="ctr">
            <a:normAutofit/>
          </a:bodyPr>
          <a:lstStyle/>
          <a:p>
            <a:r>
              <a:rPr lang="en-GB" dirty="0">
                <a:solidFill>
                  <a:schemeClr val="tx1">
                    <a:lumMod val="95000"/>
                  </a:schemeClr>
                </a:solidFill>
              </a:rPr>
              <a:t>Only 16% of people with autism in UK are in full-time, paid work (static since 2017)</a:t>
            </a:r>
          </a:p>
          <a:p>
            <a:r>
              <a:rPr lang="en-GB" dirty="0">
                <a:solidFill>
                  <a:schemeClr val="tx1">
                    <a:lumMod val="95000"/>
                  </a:schemeClr>
                </a:solidFill>
              </a:rPr>
              <a:t>Only 32% of autistic people are in some form of paid work. </a:t>
            </a:r>
          </a:p>
          <a:p>
            <a:pPr marL="0" indent="0">
              <a:buNone/>
            </a:pPr>
            <a:r>
              <a:rPr lang="en-GB" dirty="0">
                <a:solidFill>
                  <a:schemeClr val="tx1">
                    <a:lumMod val="95000"/>
                  </a:schemeClr>
                </a:solidFill>
              </a:rPr>
              <a:t>   </a:t>
            </a:r>
            <a:r>
              <a:rPr lang="en-GB" sz="2400" dirty="0">
                <a:solidFill>
                  <a:schemeClr val="tx1">
                    <a:lumMod val="95000"/>
                  </a:schemeClr>
                </a:solidFill>
              </a:rPr>
              <a:t>(NAS, 2018)</a:t>
            </a:r>
          </a:p>
          <a:p>
            <a:endParaRPr lang="en-GB" sz="2000" dirty="0">
              <a:solidFill>
                <a:schemeClr val="tx1">
                  <a:lumMod val="95000"/>
                </a:schemeClr>
              </a:solidFill>
            </a:endParaRPr>
          </a:p>
          <a:p>
            <a:pPr marL="0" indent="0">
              <a:buNone/>
            </a:pPr>
            <a:endParaRPr lang="en-GB" sz="2000" dirty="0">
              <a:solidFill>
                <a:schemeClr val="tx1">
                  <a:lumMod val="95000"/>
                </a:schemeClr>
              </a:solidFill>
            </a:endParaRPr>
          </a:p>
        </p:txBody>
      </p:sp>
    </p:spTree>
    <p:extLst>
      <p:ext uri="{BB962C8B-B14F-4D97-AF65-F5344CB8AC3E}">
        <p14:creationId xmlns:p14="http://schemas.microsoft.com/office/powerpoint/2010/main" val="3162121812"/>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BEDE0-6DDC-4C20-B962-D5570DCD15AE}"/>
              </a:ext>
            </a:extLst>
          </p:cNvPr>
          <p:cNvSpPr>
            <a:spLocks noGrp="1"/>
          </p:cNvSpPr>
          <p:nvPr>
            <p:ph type="title"/>
          </p:nvPr>
        </p:nvSpPr>
        <p:spPr>
          <a:xfrm>
            <a:off x="838200" y="1115786"/>
            <a:ext cx="3473851" cy="2206180"/>
          </a:xfrm>
          <a:effectLst/>
        </p:spPr>
        <p:txBody>
          <a:bodyPr anchor="ctr">
            <a:normAutofit/>
          </a:bodyPr>
          <a:lstStyle/>
          <a:p>
            <a:pPr algn="r"/>
            <a:r>
              <a:rPr lang="en-GB" sz="4000" dirty="0">
                <a:solidFill>
                  <a:schemeClr val="tx1">
                    <a:lumMod val="95000"/>
                  </a:schemeClr>
                </a:solidFill>
              </a:rPr>
              <a:t>Transition to Employment</a:t>
            </a:r>
          </a:p>
        </p:txBody>
      </p:sp>
      <p:cxnSp>
        <p:nvCxnSpPr>
          <p:cNvPr id="9"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B9D7FF-D41B-4190-9813-A440DFA3F0DB}"/>
              </a:ext>
            </a:extLst>
          </p:cNvPr>
          <p:cNvSpPr>
            <a:spLocks noGrp="1"/>
          </p:cNvSpPr>
          <p:nvPr>
            <p:ph idx="1"/>
          </p:nvPr>
        </p:nvSpPr>
        <p:spPr>
          <a:xfrm>
            <a:off x="4851400" y="1115786"/>
            <a:ext cx="6857989" cy="4626428"/>
          </a:xfrm>
        </p:spPr>
        <p:txBody>
          <a:bodyPr anchor="ctr">
            <a:normAutofit fontScale="92500"/>
          </a:bodyPr>
          <a:lstStyle/>
          <a:p>
            <a:r>
              <a:rPr lang="en-GB" sz="3200" dirty="0">
                <a:solidFill>
                  <a:schemeClr val="tx1">
                    <a:lumMod val="95000"/>
                  </a:schemeClr>
                </a:solidFill>
              </a:rPr>
              <a:t>In 2011, 24.7% of UK-domiciled graduates with [ASC]… were </a:t>
            </a:r>
            <a:r>
              <a:rPr lang="en-GB" sz="3200" i="1" dirty="0">
                <a:solidFill>
                  <a:schemeClr val="tx1">
                    <a:lumMod val="95000"/>
                  </a:schemeClr>
                </a:solidFill>
              </a:rPr>
              <a:t>unemployed</a:t>
            </a:r>
            <a:r>
              <a:rPr lang="en-GB" sz="3200" dirty="0">
                <a:solidFill>
                  <a:schemeClr val="tx1">
                    <a:lumMod val="95000"/>
                  </a:schemeClr>
                </a:solidFill>
              </a:rPr>
              <a:t>, the highest proportion out of all disability categories. (</a:t>
            </a:r>
            <a:r>
              <a:rPr lang="en-GB" sz="2000" dirty="0">
                <a:solidFill>
                  <a:schemeClr val="tx1">
                    <a:lumMod val="95000"/>
                  </a:schemeClr>
                </a:solidFill>
              </a:rPr>
              <a:t>ECU 2011)</a:t>
            </a:r>
          </a:p>
          <a:p>
            <a:r>
              <a:rPr lang="en-GB" sz="3200" dirty="0">
                <a:solidFill>
                  <a:schemeClr val="tx1">
                    <a:lumMod val="95000"/>
                  </a:schemeClr>
                </a:solidFill>
              </a:rPr>
              <a:t>Only 15% of adults with autism are currently in full-time employment. 26% of graduates are unemployed  6 months after completing degree (compared with 8.8% of non-disabled graduates and 11.4% of disabled graduates as a whole). </a:t>
            </a:r>
            <a:r>
              <a:rPr lang="en-GB" sz="2200" dirty="0">
                <a:solidFill>
                  <a:schemeClr val="tx1">
                    <a:lumMod val="95000"/>
                  </a:schemeClr>
                </a:solidFill>
              </a:rPr>
              <a:t>(Hastwell et al 2013: xxix)</a:t>
            </a:r>
          </a:p>
        </p:txBody>
      </p:sp>
      <p:pic>
        <p:nvPicPr>
          <p:cNvPr id="6" name="Picture 5" descr="A close up of a keyboard&#10;&#10;Description automatically generated">
            <a:extLst>
              <a:ext uri="{FF2B5EF4-FFF2-40B4-BE49-F238E27FC236}">
                <a16:creationId xmlns:a16="http://schemas.microsoft.com/office/drawing/2014/main" id="{11CA5D63-B4DB-4CF1-A25F-EF08453B97A2}"/>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996924" y="3321966"/>
            <a:ext cx="3315127" cy="2206180"/>
          </a:xfrm>
          <a:prstGeom prst="rect">
            <a:avLst/>
          </a:prstGeom>
        </p:spPr>
      </p:pic>
      <p:sp>
        <p:nvSpPr>
          <p:cNvPr id="7" name="TextBox 6">
            <a:extLst>
              <a:ext uri="{FF2B5EF4-FFF2-40B4-BE49-F238E27FC236}">
                <a16:creationId xmlns:a16="http://schemas.microsoft.com/office/drawing/2014/main" id="{6EC97B75-148C-4D5F-917C-2EAF7C62108F}"/>
              </a:ext>
            </a:extLst>
          </p:cNvPr>
          <p:cNvSpPr txBox="1"/>
          <p:nvPr/>
        </p:nvSpPr>
        <p:spPr>
          <a:xfrm>
            <a:off x="761131" y="6768078"/>
            <a:ext cx="2098739" cy="369332"/>
          </a:xfrm>
          <a:prstGeom prst="rect">
            <a:avLst/>
          </a:prstGeom>
          <a:noFill/>
        </p:spPr>
        <p:txBody>
          <a:bodyPr wrap="square" rtlCol="0">
            <a:spAutoFit/>
          </a:bodyPr>
          <a:lstStyle/>
          <a:p>
            <a:r>
              <a:rPr lang="en-GB" sz="900">
                <a:hlinkClick r:id="rId5" tooltip="http://www.paralegalalliance.com/linkedin-to-find-paralegal-jobs/"/>
              </a:rPr>
              <a:t>This Photo</a:t>
            </a:r>
            <a:r>
              <a:rPr lang="en-GB" sz="900"/>
              <a:t> by Unknown Author is licensed under </a:t>
            </a:r>
            <a:r>
              <a:rPr lang="en-GB" sz="900">
                <a:hlinkClick r:id="rId6" tooltip="https://creativecommons.org/licenses/by-nd/3.0/"/>
              </a:rPr>
              <a:t>CC BY-ND</a:t>
            </a:r>
            <a:endParaRPr lang="en-GB" sz="900"/>
          </a:p>
        </p:txBody>
      </p:sp>
    </p:spTree>
    <p:extLst>
      <p:ext uri="{BB962C8B-B14F-4D97-AF65-F5344CB8AC3E}">
        <p14:creationId xmlns:p14="http://schemas.microsoft.com/office/powerpoint/2010/main" val="582039561"/>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C922-50DB-4F6F-91D9-CB759451BCE5}"/>
              </a:ext>
            </a:extLst>
          </p:cNvPr>
          <p:cNvSpPr>
            <a:spLocks noGrp="1"/>
          </p:cNvSpPr>
          <p:nvPr>
            <p:ph type="title"/>
          </p:nvPr>
        </p:nvSpPr>
        <p:spPr>
          <a:xfrm>
            <a:off x="838200" y="365125"/>
            <a:ext cx="10515600" cy="1325563"/>
          </a:xfrm>
        </p:spPr>
        <p:txBody>
          <a:bodyPr>
            <a:normAutofit/>
          </a:bodyPr>
          <a:lstStyle/>
          <a:p>
            <a:r>
              <a:rPr lang="en-GB" dirty="0"/>
              <a:t>University academic success?</a:t>
            </a:r>
          </a:p>
        </p:txBody>
      </p:sp>
      <p:sp>
        <p:nvSpPr>
          <p:cNvPr id="3" name="Content Placeholder 2">
            <a:extLst>
              <a:ext uri="{FF2B5EF4-FFF2-40B4-BE49-F238E27FC236}">
                <a16:creationId xmlns:a16="http://schemas.microsoft.com/office/drawing/2014/main" id="{8194D629-DEEC-49F9-AF70-B1EF62C956DE}"/>
              </a:ext>
            </a:extLst>
          </p:cNvPr>
          <p:cNvSpPr>
            <a:spLocks noGrp="1"/>
          </p:cNvSpPr>
          <p:nvPr>
            <p:ph idx="1"/>
          </p:nvPr>
        </p:nvSpPr>
        <p:spPr>
          <a:xfrm>
            <a:off x="4800600" y="1825625"/>
            <a:ext cx="6553200" cy="4351338"/>
          </a:xfrm>
        </p:spPr>
        <p:txBody>
          <a:bodyPr>
            <a:normAutofit/>
          </a:bodyPr>
          <a:lstStyle/>
          <a:p>
            <a:pPr marL="0" indent="0">
              <a:buNone/>
            </a:pPr>
            <a:r>
              <a:rPr lang="en-US" sz="3600" dirty="0">
                <a:gradFill>
                  <a:gsLst>
                    <a:gs pos="34000">
                      <a:schemeClr val="tx1">
                        <a:lumMod val="93000"/>
                      </a:schemeClr>
                    </a:gs>
                    <a:gs pos="0">
                      <a:schemeClr val="bg1">
                        <a:lumMod val="25000"/>
                        <a:lumOff val="75000"/>
                      </a:schemeClr>
                    </a:gs>
                    <a:gs pos="100000">
                      <a:schemeClr val="tx1"/>
                    </a:gs>
                  </a:gsLst>
                  <a:lin ang="4800000" scaled="0"/>
                </a:gradFill>
              </a:rPr>
              <a:t>3.5% of students with a social communication disorder or autism spectrum disorder will not complete their course, compared to 2.6% of their course mates. </a:t>
            </a:r>
          </a:p>
          <a:p>
            <a:pPr marL="0" indent="0">
              <a:buNone/>
            </a:pPr>
            <a:r>
              <a:rPr lang="en-US" sz="2400" dirty="0">
                <a:gradFill>
                  <a:gsLst>
                    <a:gs pos="34000">
                      <a:schemeClr val="tx1">
                        <a:lumMod val="93000"/>
                      </a:schemeClr>
                    </a:gs>
                    <a:gs pos="0">
                      <a:schemeClr val="bg1">
                        <a:lumMod val="25000"/>
                        <a:lumOff val="75000"/>
                      </a:schemeClr>
                    </a:gs>
                    <a:gs pos="100000">
                      <a:schemeClr val="tx1"/>
                    </a:gs>
                  </a:gsLst>
                  <a:lin ang="4800000" scaled="0"/>
                </a:gradFill>
              </a:rPr>
              <a:t>(Ratcliffe, 2014)</a:t>
            </a:r>
            <a:endParaRPr lang="en-GB" sz="2400" dirty="0">
              <a:gradFill>
                <a:gsLst>
                  <a:gs pos="34000">
                    <a:schemeClr val="tx1">
                      <a:lumMod val="93000"/>
                    </a:schemeClr>
                  </a:gs>
                  <a:gs pos="0">
                    <a:schemeClr val="bg1">
                      <a:lumMod val="25000"/>
                      <a:lumOff val="75000"/>
                    </a:schemeClr>
                  </a:gs>
                  <a:gs pos="100000">
                    <a:schemeClr val="tx1"/>
                  </a:gs>
                </a:gsLst>
                <a:lin ang="4800000" scaled="0"/>
              </a:gradFill>
            </a:endParaRPr>
          </a:p>
        </p:txBody>
      </p:sp>
      <p:pic>
        <p:nvPicPr>
          <p:cNvPr id="5" name="Picture 4" descr="A drawing of a face&#10;&#10;Description automatically generated">
            <a:extLst>
              <a:ext uri="{FF2B5EF4-FFF2-40B4-BE49-F238E27FC236}">
                <a16:creationId xmlns:a16="http://schemas.microsoft.com/office/drawing/2014/main" id="{587CF6A5-BDA4-4019-A029-58EA13901A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1938" y="1969296"/>
            <a:ext cx="2754312" cy="2754312"/>
          </a:xfrm>
          <a:prstGeom prst="rect">
            <a:avLst/>
          </a:prstGeom>
          <a:solidFill>
            <a:schemeClr val="bg1">
              <a:lumMod val="50000"/>
              <a:lumOff val="50000"/>
            </a:schemeClr>
          </a:solidFill>
        </p:spPr>
      </p:pic>
    </p:spTree>
    <p:extLst>
      <p:ext uri="{BB962C8B-B14F-4D97-AF65-F5344CB8AC3E}">
        <p14:creationId xmlns:p14="http://schemas.microsoft.com/office/powerpoint/2010/main" val="392553187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46D71A-C252-41FB-BF39-C773A3F1C4D2}"/>
              </a:ext>
            </a:extLst>
          </p:cNvPr>
          <p:cNvSpPr>
            <a:spLocks noGrp="1"/>
          </p:cNvSpPr>
          <p:nvPr>
            <p:ph type="ctrTitle"/>
          </p:nvPr>
        </p:nvSpPr>
        <p:spPr>
          <a:xfrm>
            <a:off x="4377313" y="687388"/>
            <a:ext cx="6290687" cy="5483225"/>
          </a:xfrm>
          <a:effectLst/>
        </p:spPr>
        <p:txBody>
          <a:bodyPr vert="horz" wrap="square" lIns="91440" tIns="45720" rIns="91440" bIns="45720" rtlCol="0" anchor="ctr">
            <a:normAutofit/>
          </a:bodyPr>
          <a:lstStyle/>
          <a:p>
            <a:r>
              <a:rPr lang="en-US" sz="7200">
                <a:solidFill>
                  <a:schemeClr val="tx1">
                    <a:lumMod val="95000"/>
                  </a:schemeClr>
                </a:solidFill>
              </a:rPr>
              <a:t>Research</a:t>
            </a:r>
          </a:p>
        </p:txBody>
      </p:sp>
      <p:cxnSp>
        <p:nvCxnSpPr>
          <p:cNvPr id="19" name="Straight Connector 18">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580" y="2032907"/>
            <a:ext cx="0" cy="2792186"/>
          </a:xfrm>
          <a:prstGeom prst="line">
            <a:avLst/>
          </a:prstGeom>
        </p:spPr>
        <p:style>
          <a:lnRef idx="1">
            <a:schemeClr val="accent1"/>
          </a:lnRef>
          <a:fillRef idx="0">
            <a:schemeClr val="accent1"/>
          </a:fillRef>
          <a:effectRef idx="0">
            <a:schemeClr val="accent1"/>
          </a:effectRef>
          <a:fontRef idx="minor">
            <a:schemeClr val="tx1"/>
          </a:fontRef>
        </p:style>
      </p:cxnSp>
      <p:sp>
        <p:nvSpPr>
          <p:cNvPr id="5" name="Subtitle 4">
            <a:extLst>
              <a:ext uri="{FF2B5EF4-FFF2-40B4-BE49-F238E27FC236}">
                <a16:creationId xmlns:a16="http://schemas.microsoft.com/office/drawing/2014/main" id="{82D56A29-5A0F-4AAF-9DA0-527672187DA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67720501"/>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301DB6B-6F57-4040-A150-D0FC6414ED9F}"/>
              </a:ext>
            </a:extLst>
          </p:cNvPr>
          <p:cNvSpPr>
            <a:spLocks noGrp="1"/>
          </p:cNvSpPr>
          <p:nvPr>
            <p:ph type="title"/>
          </p:nvPr>
        </p:nvSpPr>
        <p:spPr>
          <a:xfrm>
            <a:off x="838200" y="365125"/>
            <a:ext cx="10515600" cy="892175"/>
          </a:xfrm>
        </p:spPr>
        <p:txBody>
          <a:bodyPr>
            <a:normAutofit fontScale="90000"/>
          </a:bodyPr>
          <a:lstStyle/>
          <a:p>
            <a:r>
              <a:rPr lang="en-GB" sz="4200" dirty="0">
                <a:solidFill>
                  <a:schemeClr val="tx1">
                    <a:lumMod val="95000"/>
                  </a:schemeClr>
                </a:solidFill>
              </a:rPr>
              <a:t>Lack of research re ASC in adults</a:t>
            </a:r>
            <a:br>
              <a:rPr lang="en-GB" sz="4200" dirty="0">
                <a:solidFill>
                  <a:schemeClr val="tx1">
                    <a:lumMod val="95000"/>
                  </a:schemeClr>
                </a:solidFill>
              </a:rPr>
            </a:br>
            <a:r>
              <a:rPr lang="en-GB" sz="2400" dirty="0">
                <a:solidFill>
                  <a:schemeClr val="tx1">
                    <a:lumMod val="95000"/>
                  </a:schemeClr>
                </a:solidFill>
              </a:rPr>
              <a:t>(</a:t>
            </a:r>
            <a:r>
              <a:rPr lang="en-GB" sz="2400" dirty="0" err="1">
                <a:solidFill>
                  <a:schemeClr val="tx1">
                    <a:lumMod val="95000"/>
                  </a:schemeClr>
                </a:solidFill>
              </a:rPr>
              <a:t>Mcleod</a:t>
            </a:r>
            <a:r>
              <a:rPr lang="en-GB" sz="2400" dirty="0">
                <a:solidFill>
                  <a:schemeClr val="tx1">
                    <a:lumMod val="95000"/>
                  </a:schemeClr>
                </a:solidFill>
              </a:rPr>
              <a:t> et al, 2018)</a:t>
            </a:r>
          </a:p>
        </p:txBody>
      </p:sp>
      <p:graphicFrame>
        <p:nvGraphicFramePr>
          <p:cNvPr id="8" name="Content Placeholder 5">
            <a:extLst>
              <a:ext uri="{FF2B5EF4-FFF2-40B4-BE49-F238E27FC236}">
                <a16:creationId xmlns:a16="http://schemas.microsoft.com/office/drawing/2014/main" id="{E538D9BD-15B7-4950-A71C-831B126CC276}"/>
              </a:ext>
            </a:extLst>
          </p:cNvPr>
          <p:cNvGraphicFramePr>
            <a:graphicFrameLocks noGrp="1"/>
          </p:cNvGraphicFramePr>
          <p:nvPr>
            <p:ph idx="1"/>
            <p:extLst>
              <p:ext uri="{D42A27DB-BD31-4B8C-83A1-F6EECF244321}">
                <p14:modId xmlns:p14="http://schemas.microsoft.com/office/powerpoint/2010/main" val="2549689174"/>
              </p:ext>
            </p:extLst>
          </p:nvPr>
        </p:nvGraphicFramePr>
        <p:xfrm>
          <a:off x="533400" y="1384300"/>
          <a:ext cx="11290300" cy="5473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3801847"/>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graphicEl>
                                              <a:dgm id="{A4D2CCAB-EB8F-4943-A998-7C124C625D5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FB8CA1F5-D377-4490-90F9-280D6A33F0C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284635E0-6D68-4D28-8F44-62C935930F6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1BB4FB8C-C34E-45B6-B89F-99AC907B12B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99E5936-F43B-4764-ADDB-7D610A5201B6}"/>
              </a:ext>
            </a:extLst>
          </p:cNvPr>
          <p:cNvSpPr>
            <a:spLocks noGrp="1"/>
          </p:cNvSpPr>
          <p:nvPr>
            <p:ph idx="4294967295"/>
          </p:nvPr>
        </p:nvSpPr>
        <p:spPr>
          <a:xfrm>
            <a:off x="296562" y="688975"/>
            <a:ext cx="11895438" cy="3574106"/>
          </a:xfrm>
        </p:spPr>
        <p:txBody>
          <a:bodyPr anchor="ctr">
            <a:normAutofit/>
          </a:bodyPr>
          <a:lstStyle/>
          <a:p>
            <a:pPr marL="0" indent="0">
              <a:buNone/>
            </a:pPr>
            <a:r>
              <a:rPr lang="en-GB" sz="3600" dirty="0">
                <a:solidFill>
                  <a:schemeClr val="bg1">
                    <a:lumMod val="85000"/>
                    <a:lumOff val="15000"/>
                  </a:schemeClr>
                </a:solidFill>
                <a:latin typeface="Comic Sans MS" panose="030F0702030302020204" pitchFamily="66" charset="0"/>
              </a:rPr>
              <a:t>Research needs to include all stakeholders ‘including autistic individuals, family members, practitioners and researchers’ with focus on ‘how autistic people think, learn and interpret the world around them.’</a:t>
            </a:r>
          </a:p>
        </p:txBody>
      </p:sp>
      <p:sp>
        <p:nvSpPr>
          <p:cNvPr id="6" name="TextBox 5">
            <a:extLst>
              <a:ext uri="{FF2B5EF4-FFF2-40B4-BE49-F238E27FC236}">
                <a16:creationId xmlns:a16="http://schemas.microsoft.com/office/drawing/2014/main" id="{35FBFC5B-4F4C-42A3-AC15-96314D3FF970}"/>
              </a:ext>
            </a:extLst>
          </p:cNvPr>
          <p:cNvSpPr txBox="1"/>
          <p:nvPr/>
        </p:nvSpPr>
        <p:spPr>
          <a:xfrm>
            <a:off x="8966887" y="4263081"/>
            <a:ext cx="2928551" cy="461665"/>
          </a:xfrm>
          <a:prstGeom prst="rect">
            <a:avLst/>
          </a:prstGeom>
          <a:noFill/>
        </p:spPr>
        <p:txBody>
          <a:bodyPr wrap="square" rtlCol="0">
            <a:spAutoFit/>
          </a:bodyPr>
          <a:lstStyle/>
          <a:p>
            <a:r>
              <a:rPr lang="en-GB" sz="2400" dirty="0">
                <a:solidFill>
                  <a:schemeClr val="bg1">
                    <a:lumMod val="85000"/>
                    <a:lumOff val="15000"/>
                  </a:schemeClr>
                </a:solidFill>
              </a:rPr>
              <a:t>(</a:t>
            </a:r>
            <a:r>
              <a:rPr lang="en-GB" sz="2400" dirty="0" err="1">
                <a:solidFill>
                  <a:schemeClr val="bg1">
                    <a:lumMod val="85000"/>
                    <a:lumOff val="15000"/>
                  </a:schemeClr>
                </a:solidFill>
              </a:rPr>
              <a:t>Mcleod</a:t>
            </a:r>
            <a:r>
              <a:rPr lang="en-GB" sz="2400" dirty="0">
                <a:solidFill>
                  <a:schemeClr val="bg1">
                    <a:lumMod val="85000"/>
                    <a:lumOff val="15000"/>
                  </a:schemeClr>
                </a:solidFill>
              </a:rPr>
              <a:t> et al, 2018)</a:t>
            </a:r>
          </a:p>
        </p:txBody>
      </p:sp>
    </p:spTree>
    <p:extLst>
      <p:ext uri="{BB962C8B-B14F-4D97-AF65-F5344CB8AC3E}">
        <p14:creationId xmlns:p14="http://schemas.microsoft.com/office/powerpoint/2010/main" val="260795470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7" name="Rectangle 10">
            <a:extLst>
              <a:ext uri="{FF2B5EF4-FFF2-40B4-BE49-F238E27FC236}">
                <a16:creationId xmlns:a16="http://schemas.microsoft.com/office/drawing/2014/main" id="{619B3503-D505-49AA-97C1-B299D58DB4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39A2319-946A-4C65-9B7C-1F86E9B1B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026E73-27E4-4B6D-95F9-E9887EA2B8D1}"/>
              </a:ext>
            </a:extLst>
          </p:cNvPr>
          <p:cNvSpPr txBox="1"/>
          <p:nvPr/>
        </p:nvSpPr>
        <p:spPr>
          <a:xfrm>
            <a:off x="101600" y="1320800"/>
            <a:ext cx="3966145" cy="5156200"/>
          </a:xfrm>
          <a:prstGeom prst="rect">
            <a:avLst/>
          </a:prstGeom>
        </p:spPr>
        <p:txBody>
          <a:bodyPr vert="horz" lIns="91440" tIns="45720" rIns="91440" bIns="45720" rtlCol="0" anchor="t">
            <a:normAutofit/>
          </a:bodyPr>
          <a:lstStyle/>
          <a:p>
            <a:r>
              <a:rPr lang="en-GB" sz="3200" dirty="0">
                <a:solidFill>
                  <a:schemeClr val="tx1">
                    <a:lumMod val="95000"/>
                  </a:schemeClr>
                </a:solidFill>
              </a:rPr>
              <a:t>Systematic review of 20 research articles post 1999 regarding experience of and support for ASC students at college.</a:t>
            </a:r>
          </a:p>
          <a:p>
            <a:r>
              <a:rPr lang="en-GB" sz="2400" dirty="0">
                <a:solidFill>
                  <a:schemeClr val="tx1">
                    <a:lumMod val="95000"/>
                  </a:schemeClr>
                </a:solidFill>
              </a:rPr>
              <a:t>(Gelbar et al 2014)</a:t>
            </a:r>
          </a:p>
        </p:txBody>
      </p:sp>
      <p:graphicFrame>
        <p:nvGraphicFramePr>
          <p:cNvPr id="8" name="Content Placeholder 2">
            <a:extLst>
              <a:ext uri="{FF2B5EF4-FFF2-40B4-BE49-F238E27FC236}">
                <a16:creationId xmlns:a16="http://schemas.microsoft.com/office/drawing/2014/main" id="{195D0D04-5352-4887-8C21-17611EA4A574}"/>
              </a:ext>
            </a:extLst>
          </p:cNvPr>
          <p:cNvGraphicFramePr>
            <a:graphicFrameLocks noGrp="1"/>
          </p:cNvGraphicFramePr>
          <p:nvPr>
            <p:ph idx="1"/>
            <p:extLst>
              <p:ext uri="{D42A27DB-BD31-4B8C-83A1-F6EECF244321}">
                <p14:modId xmlns:p14="http://schemas.microsoft.com/office/powerpoint/2010/main" val="1199314829"/>
              </p:ext>
            </p:extLst>
          </p:nvPr>
        </p:nvGraphicFramePr>
        <p:xfrm>
          <a:off x="4067746" y="-139700"/>
          <a:ext cx="8124254" cy="69976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902391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graphicEl>
                                              <a:dgm id="{024D9DC5-FDAE-4134-A542-3EA845136FB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EA64C8F3-2FCF-4CDC-907E-A5DD1D83B981}"/>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graphicEl>
                                              <a:dgm id="{AAEF925C-736F-4229-94FE-7415B4AD1D3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graphicEl>
                                              <a:dgm id="{9D3437D2-6B71-405B-B6AD-1B4FC7DBF7B3}"/>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graphicEl>
                                              <a:dgm id="{055C43F9-2948-4F01-B554-2D80DBBB6CE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815BEAA2-0EBF-4BCC-8048-4279CD3AA32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C39D6FF1-33B2-4F55-A5CB-D2BD14D7016F}"/>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3DC4CF5C-FC38-4BC2-8757-D9F905B17F6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B6511DA5-FDB6-4E88-B8DE-845776A3E4D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E4319062-0415-4356-BBF5-5D7E7D4FA21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F1202814-0DF6-41EC-B2CE-5CBECF9EA8D3}"/>
              </a:ext>
            </a:extLst>
          </p:cNvPr>
          <p:cNvGraphicFramePr>
            <a:graphicFrameLocks noGrp="1"/>
          </p:cNvGraphicFramePr>
          <p:nvPr>
            <p:ph idx="4294967295"/>
            <p:extLst>
              <p:ext uri="{D42A27DB-BD31-4B8C-83A1-F6EECF244321}">
                <p14:modId xmlns:p14="http://schemas.microsoft.com/office/powerpoint/2010/main" val="2285857982"/>
              </p:ext>
            </p:extLst>
          </p:nvPr>
        </p:nvGraphicFramePr>
        <p:xfrm>
          <a:off x="533400" y="1680519"/>
          <a:ext cx="11217876" cy="41487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extBox 12">
            <a:extLst>
              <a:ext uri="{FF2B5EF4-FFF2-40B4-BE49-F238E27FC236}">
                <a16:creationId xmlns:a16="http://schemas.microsoft.com/office/drawing/2014/main" id="{F3F48242-C8F7-40CF-AA6C-C84A235CBDAF}"/>
              </a:ext>
            </a:extLst>
          </p:cNvPr>
          <p:cNvSpPr txBox="1"/>
          <p:nvPr/>
        </p:nvSpPr>
        <p:spPr>
          <a:xfrm>
            <a:off x="9321800" y="6181467"/>
            <a:ext cx="2679700" cy="461665"/>
          </a:xfrm>
          <a:prstGeom prst="rect">
            <a:avLst/>
          </a:prstGeom>
          <a:noFill/>
        </p:spPr>
        <p:txBody>
          <a:bodyPr wrap="square" rtlCol="0">
            <a:spAutoFit/>
          </a:bodyPr>
          <a:lstStyle/>
          <a:p>
            <a:r>
              <a:rPr lang="en-GB" sz="2400" dirty="0"/>
              <a:t>(Gelbar et al, 2014)</a:t>
            </a:r>
          </a:p>
        </p:txBody>
      </p:sp>
      <p:sp>
        <p:nvSpPr>
          <p:cNvPr id="2" name="TextBox 1">
            <a:extLst>
              <a:ext uri="{FF2B5EF4-FFF2-40B4-BE49-F238E27FC236}">
                <a16:creationId xmlns:a16="http://schemas.microsoft.com/office/drawing/2014/main" id="{F120AE04-5FAF-44BC-81DF-A5DD2C27E23D}"/>
              </a:ext>
            </a:extLst>
          </p:cNvPr>
          <p:cNvSpPr txBox="1"/>
          <p:nvPr/>
        </p:nvSpPr>
        <p:spPr>
          <a:xfrm>
            <a:off x="2721608" y="407773"/>
            <a:ext cx="6406306" cy="707886"/>
          </a:xfrm>
          <a:prstGeom prst="rect">
            <a:avLst/>
          </a:prstGeom>
          <a:noFill/>
        </p:spPr>
        <p:txBody>
          <a:bodyPr wrap="none" rtlCol="0">
            <a:spAutoFit/>
          </a:bodyPr>
          <a:lstStyle/>
          <a:p>
            <a:pPr algn="ctr"/>
            <a:r>
              <a:rPr lang="en-GB" sz="4000" dirty="0">
                <a:solidFill>
                  <a:schemeClr val="tx1">
                    <a:lumMod val="85000"/>
                  </a:schemeClr>
                </a:solidFill>
              </a:rPr>
              <a:t>Parents , Relatives and Carers</a:t>
            </a:r>
          </a:p>
        </p:txBody>
      </p:sp>
    </p:spTree>
    <p:extLst>
      <p:ext uri="{BB962C8B-B14F-4D97-AF65-F5344CB8AC3E}">
        <p14:creationId xmlns:p14="http://schemas.microsoft.com/office/powerpoint/2010/main" val="150139952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graphicEl>
                                              <a:dgm id="{2C60F5CB-47C2-4CCE-988F-9C87D5C3683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graphicEl>
                                              <a:dgm id="{E71CF26A-7566-4056-AB30-023E027D361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B7D54-786C-41D8-BE21-2B9414D45C91}"/>
              </a:ext>
            </a:extLst>
          </p:cNvPr>
          <p:cNvSpPr>
            <a:spLocks noGrp="1"/>
          </p:cNvSpPr>
          <p:nvPr>
            <p:ph type="title" idx="4294967295"/>
          </p:nvPr>
        </p:nvSpPr>
        <p:spPr>
          <a:xfrm>
            <a:off x="469557" y="642124"/>
            <a:ext cx="11722443" cy="4256302"/>
          </a:xfrm>
        </p:spPr>
        <p:txBody>
          <a:bodyPr>
            <a:normAutofit fontScale="90000"/>
          </a:bodyPr>
          <a:lstStyle/>
          <a:p>
            <a:r>
              <a:rPr lang="en-GB" dirty="0">
                <a:solidFill>
                  <a:schemeClr val="bg1">
                    <a:lumMod val="75000"/>
                    <a:lumOff val="25000"/>
                  </a:schemeClr>
                </a:solidFill>
                <a:latin typeface="Comic Sans MS" panose="030F0702030302020204" pitchFamily="66" charset="0"/>
              </a:rPr>
              <a:t>The enlightenment view of the rational, autonomous individual ‘sees dependence on others as a form of weakness that leads to oppressive rather than cooperative behaviour.’</a:t>
            </a:r>
            <a:r>
              <a:rPr lang="en-GB" dirty="0"/>
              <a:t/>
            </a:r>
            <a:br>
              <a:rPr lang="en-GB" dirty="0"/>
            </a:br>
            <a:endParaRPr lang="en-GB" dirty="0"/>
          </a:p>
        </p:txBody>
      </p:sp>
      <p:sp>
        <p:nvSpPr>
          <p:cNvPr id="4" name="TextBox 3">
            <a:extLst>
              <a:ext uri="{FF2B5EF4-FFF2-40B4-BE49-F238E27FC236}">
                <a16:creationId xmlns:a16="http://schemas.microsoft.com/office/drawing/2014/main" id="{FDA934F2-FE28-4C9B-9317-370A4047FEC6}"/>
              </a:ext>
            </a:extLst>
          </p:cNvPr>
          <p:cNvSpPr txBox="1"/>
          <p:nvPr/>
        </p:nvSpPr>
        <p:spPr>
          <a:xfrm>
            <a:off x="5806352" y="4436761"/>
            <a:ext cx="5769080" cy="461665"/>
          </a:xfrm>
          <a:prstGeom prst="rect">
            <a:avLst/>
          </a:prstGeom>
          <a:noFill/>
        </p:spPr>
        <p:txBody>
          <a:bodyPr wrap="none" rtlCol="0">
            <a:spAutoFit/>
          </a:bodyPr>
          <a:lstStyle/>
          <a:p>
            <a:pPr algn="r"/>
            <a:r>
              <a:rPr lang="en-GB" sz="2400" dirty="0">
                <a:solidFill>
                  <a:schemeClr val="bg1"/>
                </a:solidFill>
                <a:ea typeface="+mj-ea"/>
                <a:cs typeface="+mj-cs"/>
              </a:rPr>
              <a:t>(Tobin Siebers, </a:t>
            </a:r>
            <a:r>
              <a:rPr lang="en-GB" sz="2400" i="1" dirty="0">
                <a:solidFill>
                  <a:schemeClr val="bg1"/>
                </a:solidFill>
                <a:ea typeface="+mj-ea"/>
                <a:cs typeface="+mj-cs"/>
              </a:rPr>
              <a:t>Disability Theory</a:t>
            </a:r>
            <a:r>
              <a:rPr lang="en-GB" sz="2400" dirty="0">
                <a:solidFill>
                  <a:schemeClr val="bg1"/>
                </a:solidFill>
                <a:ea typeface="+mj-ea"/>
                <a:cs typeface="+mj-cs"/>
              </a:rPr>
              <a:t>, 2008, p. 12)</a:t>
            </a:r>
            <a:endParaRPr lang="en-GB" sz="2400" dirty="0">
              <a:solidFill>
                <a:schemeClr val="bg1"/>
              </a:solidFill>
            </a:endParaRPr>
          </a:p>
        </p:txBody>
      </p:sp>
    </p:spTree>
    <p:extLst>
      <p:ext uri="{BB962C8B-B14F-4D97-AF65-F5344CB8AC3E}">
        <p14:creationId xmlns:p14="http://schemas.microsoft.com/office/powerpoint/2010/main" val="1724292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619B3503-D505-49AA-97C1-B299D58DB4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E39A2319-946A-4C65-9B7C-1F86E9B1B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99CF82-37F9-4609-BE80-26A622F98EFF}"/>
              </a:ext>
            </a:extLst>
          </p:cNvPr>
          <p:cNvSpPr>
            <a:spLocks noGrp="1"/>
          </p:cNvSpPr>
          <p:nvPr>
            <p:ph type="title"/>
          </p:nvPr>
        </p:nvSpPr>
        <p:spPr>
          <a:xfrm>
            <a:off x="0" y="1349680"/>
            <a:ext cx="4044457" cy="4449541"/>
          </a:xfrm>
        </p:spPr>
        <p:txBody>
          <a:bodyPr anchor="t">
            <a:normAutofit/>
          </a:bodyPr>
          <a:lstStyle/>
          <a:p>
            <a:r>
              <a:rPr lang="en-GB" sz="3000" dirty="0">
                <a:solidFill>
                  <a:schemeClr val="tx1"/>
                </a:solidFill>
              </a:rPr>
              <a:t>The ‘High Achievers’ project: an assessment of the support for students with autism attending UK Universities, </a:t>
            </a:r>
            <a:br>
              <a:rPr lang="en-GB" sz="3000" dirty="0">
                <a:solidFill>
                  <a:schemeClr val="tx1"/>
                </a:solidFill>
              </a:rPr>
            </a:br>
            <a:r>
              <a:rPr lang="en-GB" sz="2400" dirty="0">
                <a:solidFill>
                  <a:schemeClr val="tx1"/>
                </a:solidFill>
              </a:rPr>
              <a:t>(</a:t>
            </a:r>
            <a:r>
              <a:rPr lang="en-GB" sz="2400" dirty="0" err="1">
                <a:solidFill>
                  <a:schemeClr val="tx1"/>
                </a:solidFill>
              </a:rPr>
              <a:t>Chown</a:t>
            </a:r>
            <a:r>
              <a:rPr lang="en-GB" sz="2400" dirty="0">
                <a:solidFill>
                  <a:schemeClr val="tx1"/>
                </a:solidFill>
              </a:rPr>
              <a:t> et al 2018)</a:t>
            </a:r>
          </a:p>
        </p:txBody>
      </p:sp>
      <p:graphicFrame>
        <p:nvGraphicFramePr>
          <p:cNvPr id="5" name="Content Placeholder 2">
            <a:extLst>
              <a:ext uri="{FF2B5EF4-FFF2-40B4-BE49-F238E27FC236}">
                <a16:creationId xmlns:a16="http://schemas.microsoft.com/office/drawing/2014/main" id="{C8420042-7B85-44A8-96BD-8A43E2527D99}"/>
              </a:ext>
            </a:extLst>
          </p:cNvPr>
          <p:cNvGraphicFramePr>
            <a:graphicFrameLocks noGrp="1"/>
          </p:cNvGraphicFramePr>
          <p:nvPr>
            <p:ph idx="1"/>
            <p:extLst>
              <p:ext uri="{D42A27DB-BD31-4B8C-83A1-F6EECF244321}">
                <p14:modId xmlns:p14="http://schemas.microsoft.com/office/powerpoint/2010/main" val="1095225487"/>
              </p:ext>
            </p:extLst>
          </p:nvPr>
        </p:nvGraphicFramePr>
        <p:xfrm>
          <a:off x="4193177" y="156754"/>
          <a:ext cx="7889966" cy="6505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9222839"/>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CCE2-570B-4672-B057-E024E28DDE08}"/>
              </a:ext>
            </a:extLst>
          </p:cNvPr>
          <p:cNvSpPr>
            <a:spLocks noGrp="1"/>
          </p:cNvSpPr>
          <p:nvPr>
            <p:ph type="title"/>
          </p:nvPr>
        </p:nvSpPr>
        <p:spPr>
          <a:xfrm>
            <a:off x="386632" y="1349680"/>
            <a:ext cx="2578637" cy="4449541"/>
          </a:xfrm>
        </p:spPr>
        <p:txBody>
          <a:bodyPr anchor="t">
            <a:normAutofit/>
          </a:bodyPr>
          <a:lstStyle/>
          <a:p>
            <a:r>
              <a:rPr lang="en-GB" sz="4800" dirty="0">
                <a:solidFill>
                  <a:schemeClr val="tx1">
                    <a:lumMod val="85000"/>
                  </a:schemeClr>
                </a:solidFill>
              </a:rPr>
              <a:t>Findings</a:t>
            </a:r>
            <a:br>
              <a:rPr lang="en-GB" sz="4800" dirty="0">
                <a:solidFill>
                  <a:schemeClr val="tx1">
                    <a:lumMod val="85000"/>
                  </a:schemeClr>
                </a:solidFill>
              </a:rPr>
            </a:br>
            <a:r>
              <a:rPr lang="en-GB" sz="2400" dirty="0">
                <a:solidFill>
                  <a:schemeClr val="tx1">
                    <a:lumMod val="85000"/>
                  </a:schemeClr>
                </a:solidFill>
              </a:rPr>
              <a:t>(</a:t>
            </a:r>
            <a:r>
              <a:rPr lang="en-GB" sz="2400" dirty="0" err="1">
                <a:solidFill>
                  <a:schemeClr val="tx1">
                    <a:lumMod val="85000"/>
                  </a:schemeClr>
                </a:solidFill>
              </a:rPr>
              <a:t>Chown</a:t>
            </a:r>
            <a:r>
              <a:rPr lang="en-GB" sz="2400" dirty="0">
                <a:solidFill>
                  <a:schemeClr val="tx1">
                    <a:lumMod val="85000"/>
                  </a:schemeClr>
                </a:solidFill>
              </a:rPr>
              <a:t> et al, 2018)</a:t>
            </a:r>
          </a:p>
        </p:txBody>
      </p:sp>
      <p:graphicFrame>
        <p:nvGraphicFramePr>
          <p:cNvPr id="20" name="Content Placeholder 2">
            <a:extLst>
              <a:ext uri="{FF2B5EF4-FFF2-40B4-BE49-F238E27FC236}">
                <a16:creationId xmlns:a16="http://schemas.microsoft.com/office/drawing/2014/main" id="{3CE7C96D-E2D2-46B9-B862-FB0308A416EA}"/>
              </a:ext>
            </a:extLst>
          </p:cNvPr>
          <p:cNvGraphicFramePr>
            <a:graphicFrameLocks noGrp="1"/>
          </p:cNvGraphicFramePr>
          <p:nvPr>
            <p:ph idx="1"/>
            <p:extLst>
              <p:ext uri="{D42A27DB-BD31-4B8C-83A1-F6EECF244321}">
                <p14:modId xmlns:p14="http://schemas.microsoft.com/office/powerpoint/2010/main" val="1769542169"/>
              </p:ext>
            </p:extLst>
          </p:nvPr>
        </p:nvGraphicFramePr>
        <p:xfrm>
          <a:off x="3252651" y="0"/>
          <a:ext cx="8918419" cy="68579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322070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A3367-4820-47DA-8E1F-AE680A2C83DD}"/>
              </a:ext>
            </a:extLst>
          </p:cNvPr>
          <p:cNvSpPr>
            <a:spLocks noGrp="1"/>
          </p:cNvSpPr>
          <p:nvPr>
            <p:ph type="title"/>
          </p:nvPr>
        </p:nvSpPr>
        <p:spPr>
          <a:xfrm>
            <a:off x="838200" y="1115786"/>
            <a:ext cx="3473851" cy="4626428"/>
          </a:xfrm>
          <a:effectLst/>
        </p:spPr>
        <p:txBody>
          <a:bodyPr anchor="ctr">
            <a:normAutofit/>
          </a:bodyPr>
          <a:lstStyle/>
          <a:p>
            <a:pPr algn="r"/>
            <a:r>
              <a:rPr lang="en-GB" sz="3800" dirty="0">
                <a:solidFill>
                  <a:schemeClr val="bg1">
                    <a:lumMod val="75000"/>
                    <a:lumOff val="25000"/>
                  </a:schemeClr>
                </a:solidFill>
              </a:rPr>
              <a:t>The Asperger Syndrome Student Project 2009-12 </a:t>
            </a:r>
            <a:br>
              <a:rPr lang="en-GB" sz="3800" dirty="0">
                <a:solidFill>
                  <a:schemeClr val="bg1">
                    <a:lumMod val="75000"/>
                    <a:lumOff val="25000"/>
                  </a:schemeClr>
                </a:solidFill>
              </a:rPr>
            </a:br>
            <a:r>
              <a:rPr lang="en-GB" sz="3800" dirty="0">
                <a:solidFill>
                  <a:schemeClr val="bg1">
                    <a:lumMod val="75000"/>
                    <a:lumOff val="25000"/>
                  </a:schemeClr>
                </a:solidFill>
              </a:rPr>
              <a:t>Cambridge University</a:t>
            </a: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C52A7F-BA6F-4C65-93B5-01C0939C1B99}"/>
              </a:ext>
            </a:extLst>
          </p:cNvPr>
          <p:cNvSpPr>
            <a:spLocks noGrp="1"/>
          </p:cNvSpPr>
          <p:nvPr>
            <p:ph idx="1"/>
          </p:nvPr>
        </p:nvSpPr>
        <p:spPr>
          <a:xfrm>
            <a:off x="4654299" y="762000"/>
            <a:ext cx="7537701" cy="4966607"/>
          </a:xfrm>
          <a:solidFill>
            <a:schemeClr val="accent6">
              <a:lumMod val="60000"/>
              <a:lumOff val="40000"/>
            </a:schemeClr>
          </a:solidFill>
        </p:spPr>
        <p:txBody>
          <a:bodyPr anchor="ctr">
            <a:normAutofit/>
          </a:bodyPr>
          <a:lstStyle/>
          <a:p>
            <a:pPr marL="0" indent="0">
              <a:buNone/>
            </a:pPr>
            <a:r>
              <a:rPr lang="en-GB" sz="3600" dirty="0">
                <a:solidFill>
                  <a:schemeClr val="bg1">
                    <a:lumMod val="75000"/>
                    <a:lumOff val="25000"/>
                  </a:schemeClr>
                </a:solidFill>
              </a:rPr>
              <a:t>Aims:</a:t>
            </a:r>
          </a:p>
          <a:p>
            <a:r>
              <a:rPr lang="en-GB" dirty="0">
                <a:solidFill>
                  <a:schemeClr val="bg1">
                    <a:lumMod val="75000"/>
                    <a:lumOff val="25000"/>
                  </a:schemeClr>
                </a:solidFill>
              </a:rPr>
              <a:t>Review levels of service provision for students with AS in CU</a:t>
            </a:r>
          </a:p>
          <a:p>
            <a:r>
              <a:rPr lang="en-GB" dirty="0">
                <a:solidFill>
                  <a:schemeClr val="bg1">
                    <a:lumMod val="75000"/>
                    <a:lumOff val="25000"/>
                  </a:schemeClr>
                </a:solidFill>
              </a:rPr>
              <a:t>Develop best practice guidelines in line with national initiatives</a:t>
            </a:r>
          </a:p>
          <a:p>
            <a:r>
              <a:rPr lang="en-GB" dirty="0">
                <a:solidFill>
                  <a:schemeClr val="bg1">
                    <a:lumMod val="75000"/>
                    <a:lumOff val="25000"/>
                  </a:schemeClr>
                </a:solidFill>
              </a:rPr>
              <a:t>Use ‘emancipatory research’ methodology ensuring student voice is centre stage and outcomes of research of practical benefit to students.</a:t>
            </a:r>
          </a:p>
          <a:p>
            <a:r>
              <a:rPr lang="en-GB" dirty="0">
                <a:solidFill>
                  <a:schemeClr val="bg1">
                    <a:lumMod val="75000"/>
                    <a:lumOff val="25000"/>
                  </a:schemeClr>
                </a:solidFill>
              </a:rPr>
              <a:t>Implement the recommendations across the university.</a:t>
            </a:r>
          </a:p>
          <a:p>
            <a:endParaRPr lang="en-GB" sz="2000" dirty="0">
              <a:solidFill>
                <a:schemeClr val="tx1">
                  <a:lumMod val="95000"/>
                </a:schemeClr>
              </a:solidFill>
            </a:endParaRPr>
          </a:p>
        </p:txBody>
      </p:sp>
      <p:sp>
        <p:nvSpPr>
          <p:cNvPr id="4" name="TextBox 3">
            <a:extLst>
              <a:ext uri="{FF2B5EF4-FFF2-40B4-BE49-F238E27FC236}">
                <a16:creationId xmlns:a16="http://schemas.microsoft.com/office/drawing/2014/main" id="{4BDB5CAF-7400-41CF-9250-8E08FE9FDFA4}"/>
              </a:ext>
            </a:extLst>
          </p:cNvPr>
          <p:cNvSpPr txBox="1"/>
          <p:nvPr/>
        </p:nvSpPr>
        <p:spPr>
          <a:xfrm>
            <a:off x="8613649" y="5398282"/>
            <a:ext cx="3920600" cy="461665"/>
          </a:xfrm>
          <a:prstGeom prst="rect">
            <a:avLst/>
          </a:prstGeom>
          <a:noFill/>
        </p:spPr>
        <p:txBody>
          <a:bodyPr wrap="square" rtlCol="0">
            <a:spAutoFit/>
          </a:bodyPr>
          <a:lstStyle/>
          <a:p>
            <a:r>
              <a:rPr lang="en-GB" sz="2400" dirty="0">
                <a:solidFill>
                  <a:schemeClr val="bg1">
                    <a:lumMod val="75000"/>
                    <a:lumOff val="25000"/>
                  </a:schemeClr>
                </a:solidFill>
              </a:rPr>
              <a:t>(Hastwell et al, 2013: 5)</a:t>
            </a:r>
          </a:p>
        </p:txBody>
      </p:sp>
    </p:spTree>
    <p:extLst>
      <p:ext uri="{BB962C8B-B14F-4D97-AF65-F5344CB8AC3E}">
        <p14:creationId xmlns:p14="http://schemas.microsoft.com/office/powerpoint/2010/main" val="130942829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934F-B1FC-4AE1-BA49-AE220DB48E7F}"/>
              </a:ext>
            </a:extLst>
          </p:cNvPr>
          <p:cNvSpPr>
            <a:spLocks noGrp="1"/>
          </p:cNvSpPr>
          <p:nvPr>
            <p:ph type="title"/>
          </p:nvPr>
        </p:nvSpPr>
        <p:spPr/>
        <p:txBody>
          <a:bodyPr/>
          <a:lstStyle/>
          <a:p>
            <a:r>
              <a:rPr lang="en-GB" dirty="0">
                <a:solidFill>
                  <a:schemeClr val="bg1">
                    <a:lumMod val="75000"/>
                    <a:lumOff val="25000"/>
                  </a:schemeClr>
                </a:solidFill>
              </a:rPr>
              <a:t>Research Methodology</a:t>
            </a:r>
          </a:p>
        </p:txBody>
      </p:sp>
      <p:sp>
        <p:nvSpPr>
          <p:cNvPr id="3" name="Content Placeholder 2">
            <a:extLst>
              <a:ext uri="{FF2B5EF4-FFF2-40B4-BE49-F238E27FC236}">
                <a16:creationId xmlns:a16="http://schemas.microsoft.com/office/drawing/2014/main" id="{604F777C-7FF6-4AC1-9E8F-88DC8620C379}"/>
              </a:ext>
            </a:extLst>
          </p:cNvPr>
          <p:cNvSpPr>
            <a:spLocks noGrp="1"/>
          </p:cNvSpPr>
          <p:nvPr>
            <p:ph idx="1"/>
          </p:nvPr>
        </p:nvSpPr>
        <p:spPr>
          <a:xfrm>
            <a:off x="1120000" y="1825625"/>
            <a:ext cx="10233800" cy="2782951"/>
          </a:xfrm>
        </p:spPr>
        <p:txBody>
          <a:bodyPr>
            <a:normAutofit/>
          </a:bodyPr>
          <a:lstStyle/>
          <a:p>
            <a:r>
              <a:rPr lang="en-GB" sz="3600" dirty="0">
                <a:solidFill>
                  <a:schemeClr val="bg1">
                    <a:lumMod val="75000"/>
                    <a:lumOff val="25000"/>
                  </a:schemeClr>
                </a:solidFill>
              </a:rPr>
              <a:t>Longitudinal study of ASC student’s experiences over 3 academic years, 2009-2012.</a:t>
            </a:r>
          </a:p>
          <a:p>
            <a:r>
              <a:rPr lang="en-GB" sz="3600" dirty="0">
                <a:solidFill>
                  <a:schemeClr val="bg1">
                    <a:lumMod val="75000"/>
                    <a:lumOff val="25000"/>
                  </a:schemeClr>
                </a:solidFill>
              </a:rPr>
              <a:t>28 students involved</a:t>
            </a:r>
          </a:p>
          <a:p>
            <a:r>
              <a:rPr lang="en-GB" sz="3600" dirty="0">
                <a:solidFill>
                  <a:schemeClr val="bg1">
                    <a:lumMod val="75000"/>
                    <a:lumOff val="25000"/>
                  </a:schemeClr>
                </a:solidFill>
              </a:rPr>
              <a:t>1:1 interviews, focus groups and questionnaire</a:t>
            </a:r>
          </a:p>
        </p:txBody>
      </p:sp>
      <p:sp>
        <p:nvSpPr>
          <p:cNvPr id="4" name="TextBox 3">
            <a:extLst>
              <a:ext uri="{FF2B5EF4-FFF2-40B4-BE49-F238E27FC236}">
                <a16:creationId xmlns:a16="http://schemas.microsoft.com/office/drawing/2014/main" id="{E0517428-5597-4C77-92C1-FABDDB75D95E}"/>
              </a:ext>
            </a:extLst>
          </p:cNvPr>
          <p:cNvSpPr txBox="1"/>
          <p:nvPr/>
        </p:nvSpPr>
        <p:spPr>
          <a:xfrm>
            <a:off x="8266176" y="4512680"/>
            <a:ext cx="3659577" cy="461665"/>
          </a:xfrm>
          <a:prstGeom prst="rect">
            <a:avLst/>
          </a:prstGeom>
          <a:noFill/>
        </p:spPr>
        <p:txBody>
          <a:bodyPr wrap="square" rtlCol="0">
            <a:spAutoFit/>
          </a:bodyPr>
          <a:lstStyle/>
          <a:p>
            <a:r>
              <a:rPr lang="en-GB" sz="2400" dirty="0">
                <a:solidFill>
                  <a:schemeClr val="bg1">
                    <a:lumMod val="75000"/>
                    <a:lumOff val="25000"/>
                  </a:schemeClr>
                </a:solidFill>
              </a:rPr>
              <a:t>Hastwell et al 2013, p. 5</a:t>
            </a:r>
          </a:p>
        </p:txBody>
      </p:sp>
    </p:spTree>
    <p:extLst>
      <p:ext uri="{BB962C8B-B14F-4D97-AF65-F5344CB8AC3E}">
        <p14:creationId xmlns:p14="http://schemas.microsoft.com/office/powerpoint/2010/main" val="3715660534"/>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93EB-7078-4E5A-8820-E5C770D37741}"/>
              </a:ext>
            </a:extLst>
          </p:cNvPr>
          <p:cNvSpPr>
            <a:spLocks noGrp="1"/>
          </p:cNvSpPr>
          <p:nvPr>
            <p:ph type="title"/>
          </p:nvPr>
        </p:nvSpPr>
        <p:spPr/>
        <p:txBody>
          <a:bodyPr/>
          <a:lstStyle/>
          <a:p>
            <a:r>
              <a:rPr lang="en-GB" dirty="0">
                <a:solidFill>
                  <a:schemeClr val="bg1">
                    <a:lumMod val="75000"/>
                    <a:lumOff val="25000"/>
                  </a:schemeClr>
                </a:solidFill>
              </a:rPr>
              <a:t>Outcomes</a:t>
            </a:r>
          </a:p>
        </p:txBody>
      </p:sp>
      <p:sp>
        <p:nvSpPr>
          <p:cNvPr id="3" name="Content Placeholder 2">
            <a:extLst>
              <a:ext uri="{FF2B5EF4-FFF2-40B4-BE49-F238E27FC236}">
                <a16:creationId xmlns:a16="http://schemas.microsoft.com/office/drawing/2014/main" id="{1539B263-0ABF-4ABF-AF6D-7072688B3B2D}"/>
              </a:ext>
            </a:extLst>
          </p:cNvPr>
          <p:cNvSpPr>
            <a:spLocks noGrp="1"/>
          </p:cNvSpPr>
          <p:nvPr>
            <p:ph idx="1"/>
          </p:nvPr>
        </p:nvSpPr>
        <p:spPr>
          <a:xfrm>
            <a:off x="1120000" y="1825625"/>
            <a:ext cx="10233800" cy="3722559"/>
          </a:xfrm>
        </p:spPr>
        <p:txBody>
          <a:bodyPr>
            <a:normAutofit/>
          </a:bodyPr>
          <a:lstStyle/>
          <a:p>
            <a:r>
              <a:rPr lang="en-GB" sz="3600" dirty="0">
                <a:solidFill>
                  <a:schemeClr val="bg1">
                    <a:lumMod val="75000"/>
                    <a:lumOff val="25000"/>
                  </a:schemeClr>
                </a:solidFill>
              </a:rPr>
              <a:t>List of 10 student-generated recommendations</a:t>
            </a:r>
          </a:p>
          <a:p>
            <a:r>
              <a:rPr lang="en-GB" sz="3600" dirty="0">
                <a:solidFill>
                  <a:schemeClr val="bg1">
                    <a:lumMod val="75000"/>
                    <a:lumOff val="25000"/>
                  </a:schemeClr>
                </a:solidFill>
              </a:rPr>
              <a:t>Model of good practice around supporting students in HE developed.</a:t>
            </a:r>
          </a:p>
          <a:p>
            <a:r>
              <a:rPr lang="en-GB" sz="3600" dirty="0">
                <a:solidFill>
                  <a:schemeClr val="bg1">
                    <a:lumMod val="75000"/>
                    <a:lumOff val="25000"/>
                  </a:schemeClr>
                </a:solidFill>
              </a:rPr>
              <a:t>Fast-tracking of ASC students to ensure support in place asap with focus on opportunity to reflect on their ASC diagnosis.</a:t>
            </a:r>
          </a:p>
        </p:txBody>
      </p:sp>
      <p:sp>
        <p:nvSpPr>
          <p:cNvPr id="4" name="TextBox 3">
            <a:extLst>
              <a:ext uri="{FF2B5EF4-FFF2-40B4-BE49-F238E27FC236}">
                <a16:creationId xmlns:a16="http://schemas.microsoft.com/office/drawing/2014/main" id="{0E1B63C9-C868-437B-8043-F39609C08E91}"/>
              </a:ext>
            </a:extLst>
          </p:cNvPr>
          <p:cNvSpPr txBox="1"/>
          <p:nvPr/>
        </p:nvSpPr>
        <p:spPr>
          <a:xfrm>
            <a:off x="8471298" y="5683121"/>
            <a:ext cx="3299254" cy="461665"/>
          </a:xfrm>
          <a:prstGeom prst="rect">
            <a:avLst/>
          </a:prstGeom>
          <a:noFill/>
        </p:spPr>
        <p:txBody>
          <a:bodyPr wrap="square" rtlCol="0">
            <a:spAutoFit/>
          </a:bodyPr>
          <a:lstStyle/>
          <a:p>
            <a:r>
              <a:rPr lang="en-GB" sz="2400" dirty="0">
                <a:solidFill>
                  <a:schemeClr val="bg1">
                    <a:lumMod val="75000"/>
                    <a:lumOff val="25000"/>
                  </a:schemeClr>
                </a:solidFill>
              </a:rPr>
              <a:t>(Hastwell et al 2013: 5)</a:t>
            </a:r>
          </a:p>
        </p:txBody>
      </p:sp>
    </p:spTree>
    <p:extLst>
      <p:ext uri="{BB962C8B-B14F-4D97-AF65-F5344CB8AC3E}">
        <p14:creationId xmlns:p14="http://schemas.microsoft.com/office/powerpoint/2010/main" val="49372860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7645D-95DC-4512-9CC5-FF5638C6CDD8}"/>
              </a:ext>
            </a:extLst>
          </p:cNvPr>
          <p:cNvSpPr>
            <a:spLocks noGrp="1"/>
          </p:cNvSpPr>
          <p:nvPr>
            <p:ph type="title"/>
          </p:nvPr>
        </p:nvSpPr>
        <p:spPr>
          <a:xfrm>
            <a:off x="429495" y="1115786"/>
            <a:ext cx="3990099" cy="4626428"/>
          </a:xfrm>
          <a:effectLst/>
        </p:spPr>
        <p:txBody>
          <a:bodyPr anchor="ctr">
            <a:normAutofit/>
          </a:bodyPr>
          <a:lstStyle/>
          <a:p>
            <a:pPr algn="r"/>
            <a:r>
              <a:rPr lang="en-US" sz="4000" dirty="0">
                <a:solidFill>
                  <a:schemeClr val="tx1">
                    <a:lumMod val="95000"/>
                  </a:schemeClr>
                </a:solidFill>
              </a:rPr>
              <a:t>Self-regulation and quality of life (QoL) in adults with high functioning autism spectrum condition (HFASC</a:t>
            </a:r>
            <a:endParaRPr lang="en-GB" sz="4000" dirty="0">
              <a:solidFill>
                <a:schemeClr val="tx1">
                  <a:lumMod val="95000"/>
                </a:schemeClr>
              </a:solidFill>
            </a:endParaRP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771308-4E94-44DB-8BE0-73703C26ABA1}"/>
              </a:ext>
            </a:extLst>
          </p:cNvPr>
          <p:cNvSpPr>
            <a:spLocks noGrp="1"/>
          </p:cNvSpPr>
          <p:nvPr>
            <p:ph idx="1"/>
          </p:nvPr>
        </p:nvSpPr>
        <p:spPr>
          <a:xfrm>
            <a:off x="4996542" y="568035"/>
            <a:ext cx="6662053" cy="5749638"/>
          </a:xfrm>
        </p:spPr>
        <p:txBody>
          <a:bodyPr anchor="ctr">
            <a:normAutofit lnSpcReduction="10000"/>
          </a:bodyPr>
          <a:lstStyle/>
          <a:p>
            <a:r>
              <a:rPr lang="en-US" dirty="0">
                <a:solidFill>
                  <a:schemeClr val="bg1">
                    <a:lumMod val="85000"/>
                    <a:lumOff val="15000"/>
                  </a:schemeClr>
                </a:solidFill>
              </a:rPr>
              <a:t>Do young adults with HFASC report more problems with emotions processing (EP) and executive functioning (EF) than control group?</a:t>
            </a:r>
          </a:p>
          <a:p>
            <a:r>
              <a:rPr lang="en-US" dirty="0">
                <a:solidFill>
                  <a:schemeClr val="bg1">
                    <a:lumMod val="85000"/>
                    <a:lumOff val="15000"/>
                  </a:schemeClr>
                </a:solidFill>
              </a:rPr>
              <a:t>Can EP and EF predict QoL in target group?</a:t>
            </a:r>
          </a:p>
          <a:p>
            <a:r>
              <a:rPr lang="en-US" dirty="0">
                <a:solidFill>
                  <a:schemeClr val="bg1">
                    <a:lumMod val="85000"/>
                    <a:lumOff val="15000"/>
                  </a:schemeClr>
                </a:solidFill>
              </a:rPr>
              <a:t>75 young adults progressing to post-secondary HE compared with control group.</a:t>
            </a:r>
          </a:p>
          <a:p>
            <a:r>
              <a:rPr lang="en-US" dirty="0">
                <a:solidFill>
                  <a:schemeClr val="bg1">
                    <a:lumMod val="85000"/>
                    <a:lumOff val="15000"/>
                  </a:schemeClr>
                </a:solidFill>
              </a:rPr>
              <a:t>HFASC group reported more problems with EP and EF, the latter correlated with lower QoL.</a:t>
            </a:r>
          </a:p>
          <a:p>
            <a:r>
              <a:rPr lang="en-US" dirty="0">
                <a:solidFill>
                  <a:schemeClr val="bg1">
                    <a:lumMod val="85000"/>
                    <a:lumOff val="15000"/>
                  </a:schemeClr>
                </a:solidFill>
              </a:rPr>
              <a:t>Importance of developing EF to improve QoL.</a:t>
            </a:r>
          </a:p>
          <a:p>
            <a:endParaRPr lang="en-GB" sz="2000" dirty="0">
              <a:solidFill>
                <a:schemeClr val="tx1">
                  <a:lumMod val="95000"/>
                </a:schemeClr>
              </a:solidFill>
            </a:endParaRPr>
          </a:p>
        </p:txBody>
      </p:sp>
      <p:sp>
        <p:nvSpPr>
          <p:cNvPr id="4" name="TextBox 3">
            <a:extLst>
              <a:ext uri="{FF2B5EF4-FFF2-40B4-BE49-F238E27FC236}">
                <a16:creationId xmlns:a16="http://schemas.microsoft.com/office/drawing/2014/main" id="{F4267B1B-7A82-4374-AC12-EF0B4F37F188}"/>
              </a:ext>
            </a:extLst>
          </p:cNvPr>
          <p:cNvSpPr txBox="1"/>
          <p:nvPr/>
        </p:nvSpPr>
        <p:spPr>
          <a:xfrm>
            <a:off x="1637401" y="5386690"/>
            <a:ext cx="2762651" cy="461665"/>
          </a:xfrm>
          <a:prstGeom prst="rect">
            <a:avLst/>
          </a:prstGeom>
          <a:noFill/>
        </p:spPr>
        <p:txBody>
          <a:bodyPr wrap="square" rtlCol="0">
            <a:spAutoFit/>
          </a:bodyPr>
          <a:lstStyle/>
          <a:p>
            <a:r>
              <a:rPr lang="en-GB" dirty="0"/>
              <a:t>(</a:t>
            </a:r>
            <a:r>
              <a:rPr lang="en-GB" sz="2400" dirty="0"/>
              <a:t>Dijkhuis et al, 2016)</a:t>
            </a:r>
          </a:p>
        </p:txBody>
      </p:sp>
    </p:spTree>
    <p:extLst>
      <p:ext uri="{BB962C8B-B14F-4D97-AF65-F5344CB8AC3E}">
        <p14:creationId xmlns:p14="http://schemas.microsoft.com/office/powerpoint/2010/main" val="160344803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A6F1-1ACB-4C55-B540-D2D9B43282E6}"/>
              </a:ext>
            </a:extLst>
          </p:cNvPr>
          <p:cNvSpPr>
            <a:spLocks noGrp="1"/>
          </p:cNvSpPr>
          <p:nvPr>
            <p:ph type="title"/>
          </p:nvPr>
        </p:nvSpPr>
        <p:spPr>
          <a:xfrm>
            <a:off x="838200" y="1115786"/>
            <a:ext cx="3473851" cy="3709307"/>
          </a:xfrm>
          <a:effectLst/>
        </p:spPr>
        <p:txBody>
          <a:bodyPr anchor="ctr">
            <a:normAutofit/>
          </a:bodyPr>
          <a:lstStyle/>
          <a:p>
            <a:pPr algn="r"/>
            <a:r>
              <a:rPr lang="en-GB" sz="4000" dirty="0">
                <a:solidFill>
                  <a:schemeClr val="tx1">
                    <a:lumMod val="95000"/>
                  </a:schemeClr>
                </a:solidFill>
              </a:rPr>
              <a:t>College Students Who Have ASD: Factors Related to First Year Performance</a:t>
            </a: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A2F6D2-0704-4662-8DB4-6FEB68028BB9}"/>
              </a:ext>
            </a:extLst>
          </p:cNvPr>
          <p:cNvSpPr>
            <a:spLocks noGrp="1"/>
          </p:cNvSpPr>
          <p:nvPr>
            <p:ph idx="1"/>
          </p:nvPr>
        </p:nvSpPr>
        <p:spPr>
          <a:xfrm>
            <a:off x="4996542" y="538619"/>
            <a:ext cx="6740343" cy="5749448"/>
          </a:xfrm>
        </p:spPr>
        <p:txBody>
          <a:bodyPr anchor="ctr">
            <a:normAutofit fontScale="92500" lnSpcReduction="10000"/>
          </a:bodyPr>
          <a:lstStyle/>
          <a:p>
            <a:r>
              <a:rPr lang="en-GB" dirty="0">
                <a:solidFill>
                  <a:schemeClr val="bg1">
                    <a:lumMod val="85000"/>
                    <a:lumOff val="15000"/>
                  </a:schemeClr>
                </a:solidFill>
              </a:rPr>
              <a:t>23 first year college students with dx ASC tracked for 2 contiguous semesters to explore impact of anxiety and executive functioning (EF) on end of year grades.</a:t>
            </a:r>
          </a:p>
          <a:p>
            <a:r>
              <a:rPr lang="en-US" dirty="0">
                <a:solidFill>
                  <a:schemeClr val="bg1">
                    <a:lumMod val="85000"/>
                    <a:lumOff val="15000"/>
                  </a:schemeClr>
                </a:solidFill>
              </a:rPr>
              <a:t>This study also sought to describe ADHD traits in the ASC participants.</a:t>
            </a:r>
          </a:p>
          <a:p>
            <a:r>
              <a:rPr lang="en-GB" dirty="0">
                <a:solidFill>
                  <a:schemeClr val="bg1">
                    <a:lumMod val="85000"/>
                    <a:lumOff val="15000"/>
                  </a:schemeClr>
                </a:solidFill>
              </a:rPr>
              <a:t>Significant correlation with  behavioural regulation and grades found.</a:t>
            </a:r>
          </a:p>
          <a:p>
            <a:r>
              <a:rPr lang="en-GB" dirty="0">
                <a:solidFill>
                  <a:schemeClr val="bg1">
                    <a:lumMod val="85000"/>
                    <a:lumOff val="15000"/>
                  </a:schemeClr>
                </a:solidFill>
              </a:rPr>
              <a:t>Participants reported little anxiety.</a:t>
            </a:r>
          </a:p>
          <a:p>
            <a:r>
              <a:rPr lang="en-GB" dirty="0">
                <a:solidFill>
                  <a:schemeClr val="bg1">
                    <a:lumMod val="85000"/>
                    <a:lumOff val="15000"/>
                  </a:schemeClr>
                </a:solidFill>
              </a:rPr>
              <a:t>22/23 participants remained enrolled for two full semesters suggesting successful transition to college.</a:t>
            </a:r>
          </a:p>
          <a:p>
            <a:r>
              <a:rPr lang="en-GB" dirty="0">
                <a:solidFill>
                  <a:schemeClr val="bg1">
                    <a:lumMod val="85000"/>
                    <a:lumOff val="15000"/>
                  </a:schemeClr>
                </a:solidFill>
              </a:rPr>
              <a:t>Study recommends that behavioural regulation is assessed to help prepare students for college/HE</a:t>
            </a:r>
          </a:p>
          <a:p>
            <a:endParaRPr lang="en-GB" sz="2000" dirty="0">
              <a:solidFill>
                <a:schemeClr val="tx1">
                  <a:lumMod val="95000"/>
                </a:schemeClr>
              </a:solidFill>
            </a:endParaRPr>
          </a:p>
        </p:txBody>
      </p:sp>
      <p:sp>
        <p:nvSpPr>
          <p:cNvPr id="4" name="TextBox 3">
            <a:extLst>
              <a:ext uri="{FF2B5EF4-FFF2-40B4-BE49-F238E27FC236}">
                <a16:creationId xmlns:a16="http://schemas.microsoft.com/office/drawing/2014/main" id="{D2D28CB4-A925-44E0-8A93-4D71BF2F5A5F}"/>
              </a:ext>
            </a:extLst>
          </p:cNvPr>
          <p:cNvSpPr txBox="1"/>
          <p:nvPr/>
        </p:nvSpPr>
        <p:spPr>
          <a:xfrm>
            <a:off x="2165278" y="4640427"/>
            <a:ext cx="2489019" cy="369332"/>
          </a:xfrm>
          <a:prstGeom prst="rect">
            <a:avLst/>
          </a:prstGeom>
          <a:noFill/>
        </p:spPr>
        <p:txBody>
          <a:bodyPr wrap="square" rtlCol="0">
            <a:spAutoFit/>
          </a:bodyPr>
          <a:lstStyle/>
          <a:p>
            <a:r>
              <a:rPr lang="en-GB" dirty="0"/>
              <a:t>(</a:t>
            </a:r>
            <a:r>
              <a:rPr lang="en-GB" dirty="0" err="1"/>
              <a:t>Shmulsky</a:t>
            </a:r>
            <a:r>
              <a:rPr lang="en-GB" dirty="0"/>
              <a:t> et al, 2017)</a:t>
            </a:r>
          </a:p>
        </p:txBody>
      </p:sp>
    </p:spTree>
    <p:extLst>
      <p:ext uri="{BB962C8B-B14F-4D97-AF65-F5344CB8AC3E}">
        <p14:creationId xmlns:p14="http://schemas.microsoft.com/office/powerpoint/2010/main" val="311292844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7B3FE1F-465D-4ECC-963E-411A6B9D0E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4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F5F78A-2E17-423D-8913-F994DD012A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text on a white background&#10;&#10;Description automatically generated">
            <a:extLst>
              <a:ext uri="{FF2B5EF4-FFF2-40B4-BE49-F238E27FC236}">
                <a16:creationId xmlns:a16="http://schemas.microsoft.com/office/drawing/2014/main" id="{EE33AF0B-88B7-4E08-9B91-6D0505361002}"/>
              </a:ext>
            </a:extLst>
          </p:cNvPr>
          <p:cNvPicPr>
            <a:picLocks noChangeAspect="1"/>
          </p:cNvPicPr>
          <p:nvPr/>
        </p:nvPicPr>
        <p:blipFill>
          <a:blip r:embed="rId4"/>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2194459872"/>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0C26E-5070-437B-B49C-B8E0B91F6EF7}"/>
              </a:ext>
            </a:extLst>
          </p:cNvPr>
          <p:cNvSpPr>
            <a:spLocks noGrp="1"/>
          </p:cNvSpPr>
          <p:nvPr>
            <p:ph type="title"/>
          </p:nvPr>
        </p:nvSpPr>
        <p:spPr>
          <a:xfrm>
            <a:off x="838200" y="365125"/>
            <a:ext cx="10515600" cy="777875"/>
          </a:xfrm>
        </p:spPr>
        <p:txBody>
          <a:bodyPr>
            <a:normAutofit fontScale="90000"/>
          </a:bodyPr>
          <a:lstStyle/>
          <a:p>
            <a:pPr algn="ctr"/>
            <a:r>
              <a:rPr lang="en-GB" dirty="0">
                <a:solidFill>
                  <a:schemeClr val="tx1"/>
                </a:solidFill>
              </a:rPr>
              <a:t>Executive Functioning </a:t>
            </a:r>
          </a:p>
        </p:txBody>
      </p:sp>
      <p:graphicFrame>
        <p:nvGraphicFramePr>
          <p:cNvPr id="5" name="Content Placeholder 2">
            <a:extLst>
              <a:ext uri="{FF2B5EF4-FFF2-40B4-BE49-F238E27FC236}">
                <a16:creationId xmlns:a16="http://schemas.microsoft.com/office/drawing/2014/main" id="{86E84AEC-E0E6-4FC6-AA40-CB2CC3DD005B}"/>
              </a:ext>
            </a:extLst>
          </p:cNvPr>
          <p:cNvGraphicFramePr>
            <a:graphicFrameLocks noGrp="1"/>
          </p:cNvGraphicFramePr>
          <p:nvPr>
            <p:ph idx="1"/>
            <p:extLst>
              <p:ext uri="{D42A27DB-BD31-4B8C-83A1-F6EECF244321}">
                <p14:modId xmlns:p14="http://schemas.microsoft.com/office/powerpoint/2010/main" val="310648314"/>
              </p:ext>
            </p:extLst>
          </p:nvPr>
        </p:nvGraphicFramePr>
        <p:xfrm>
          <a:off x="292100" y="1143000"/>
          <a:ext cx="11417300" cy="5511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1634756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0EDE6-A588-4532-9CCD-44BAD22F2890}"/>
              </a:ext>
            </a:extLst>
          </p:cNvPr>
          <p:cNvSpPr>
            <a:spLocks noGrp="1"/>
          </p:cNvSpPr>
          <p:nvPr>
            <p:ph type="title"/>
          </p:nvPr>
        </p:nvSpPr>
        <p:spPr>
          <a:xfrm>
            <a:off x="838200" y="1115786"/>
            <a:ext cx="3473851" cy="4626428"/>
          </a:xfrm>
          <a:effectLst/>
        </p:spPr>
        <p:txBody>
          <a:bodyPr anchor="ctr">
            <a:normAutofit/>
          </a:bodyPr>
          <a:lstStyle/>
          <a:p>
            <a:pPr algn="r"/>
            <a:r>
              <a:rPr lang="en-GB" sz="4000">
                <a:solidFill>
                  <a:schemeClr val="tx1">
                    <a:lumMod val="95000"/>
                  </a:schemeClr>
                </a:solidFill>
              </a:rPr>
              <a:t>Participatory action research approach with students on the autism spectrum</a:t>
            </a:r>
            <a:br>
              <a:rPr lang="en-GB" sz="4000">
                <a:solidFill>
                  <a:schemeClr val="tx1">
                    <a:lumMod val="95000"/>
                  </a:schemeClr>
                </a:solidFill>
              </a:rPr>
            </a:br>
            <a:r>
              <a:rPr lang="en-GB" sz="2400">
                <a:solidFill>
                  <a:schemeClr val="tx1">
                    <a:lumMod val="95000"/>
                  </a:schemeClr>
                </a:solidFill>
              </a:rPr>
              <a:t>(Vincent et al, 2016)</a:t>
            </a:r>
            <a:endParaRPr lang="en-GB" sz="2400" dirty="0">
              <a:solidFill>
                <a:schemeClr val="tx1">
                  <a:lumMod val="95000"/>
                </a:schemeClr>
              </a:solidFill>
            </a:endParaRP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399E0D-9EC4-4591-9F2A-B1397419A5F6}"/>
              </a:ext>
            </a:extLst>
          </p:cNvPr>
          <p:cNvSpPr>
            <a:spLocks noGrp="1"/>
          </p:cNvSpPr>
          <p:nvPr>
            <p:ph idx="1"/>
          </p:nvPr>
        </p:nvSpPr>
        <p:spPr>
          <a:xfrm>
            <a:off x="4996543" y="304800"/>
            <a:ext cx="5713790" cy="5985164"/>
          </a:xfrm>
        </p:spPr>
        <p:txBody>
          <a:bodyPr anchor="ctr">
            <a:noAutofit/>
          </a:bodyPr>
          <a:lstStyle/>
          <a:p>
            <a:pPr marL="0" indent="0">
              <a:buNone/>
            </a:pPr>
            <a:r>
              <a:rPr lang="en-GB" sz="2400" dirty="0">
                <a:solidFill>
                  <a:schemeClr val="bg1">
                    <a:lumMod val="85000"/>
                    <a:lumOff val="15000"/>
                  </a:schemeClr>
                </a:solidFill>
              </a:rPr>
              <a:t>The Stratus Writer’s Project</a:t>
            </a:r>
          </a:p>
          <a:p>
            <a:r>
              <a:rPr lang="en-GB" sz="2400" dirty="0">
                <a:solidFill>
                  <a:schemeClr val="bg1">
                    <a:lumMod val="85000"/>
                    <a:lumOff val="15000"/>
                  </a:schemeClr>
                </a:solidFill>
              </a:rPr>
              <a:t>Experience of university explored through critical autobiographies providing insider perspective</a:t>
            </a:r>
          </a:p>
          <a:p>
            <a:r>
              <a:rPr lang="en-GB" sz="2400" dirty="0">
                <a:solidFill>
                  <a:schemeClr val="bg1">
                    <a:lumMod val="85000"/>
                    <a:lumOff val="15000"/>
                  </a:schemeClr>
                </a:solidFill>
              </a:rPr>
              <a:t>Adopts social model of disability and neurodiversity model of autism, and challenges biological theories of autism in research perspective</a:t>
            </a:r>
          </a:p>
          <a:p>
            <a:r>
              <a:rPr lang="en-GB" sz="2400" dirty="0">
                <a:solidFill>
                  <a:schemeClr val="bg1">
                    <a:lumMod val="85000"/>
                    <a:lumOff val="15000"/>
                  </a:schemeClr>
                </a:solidFill>
              </a:rPr>
              <a:t>Data collected and analysed by the participants themselves – participatory action research (PAR)</a:t>
            </a:r>
          </a:p>
          <a:p>
            <a:r>
              <a:rPr lang="en-GB" sz="2400" dirty="0">
                <a:solidFill>
                  <a:schemeClr val="bg1">
                    <a:lumMod val="85000"/>
                    <a:lumOff val="15000"/>
                  </a:schemeClr>
                </a:solidFill>
              </a:rPr>
              <a:t>Variety of issues explored by  researchers including ‘academic successes and challenges’</a:t>
            </a:r>
          </a:p>
        </p:txBody>
      </p:sp>
    </p:spTree>
    <p:extLst>
      <p:ext uri="{BB962C8B-B14F-4D97-AF65-F5344CB8AC3E}">
        <p14:creationId xmlns:p14="http://schemas.microsoft.com/office/powerpoint/2010/main" val="142489899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0C7AC-7652-4D5C-8274-7D57548AB1FD}"/>
              </a:ext>
            </a:extLst>
          </p:cNvPr>
          <p:cNvSpPr>
            <a:spLocks noGrp="1"/>
          </p:cNvSpPr>
          <p:nvPr>
            <p:ph type="title"/>
          </p:nvPr>
        </p:nvSpPr>
        <p:spPr>
          <a:xfrm>
            <a:off x="838200" y="1115786"/>
            <a:ext cx="3473851" cy="4626428"/>
          </a:xfrm>
          <a:effectLst/>
        </p:spPr>
        <p:txBody>
          <a:bodyPr anchor="ctr">
            <a:normAutofit/>
          </a:bodyPr>
          <a:lstStyle/>
          <a:p>
            <a:pPr algn="r"/>
            <a:r>
              <a:rPr lang="en-GB" sz="4000" dirty="0">
                <a:solidFill>
                  <a:schemeClr val="tx1"/>
                </a:solidFill>
              </a:rPr>
              <a:t>‘Here I come again: the cost of success for higher education students diagnosed with autism</a:t>
            </a: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0C6E79-6574-4363-987A-B42AB2D9BAAC}"/>
              </a:ext>
            </a:extLst>
          </p:cNvPr>
          <p:cNvSpPr>
            <a:spLocks noGrp="1"/>
          </p:cNvSpPr>
          <p:nvPr>
            <p:ph idx="1"/>
          </p:nvPr>
        </p:nvSpPr>
        <p:spPr>
          <a:xfrm>
            <a:off x="4996542" y="110836"/>
            <a:ext cx="7084609" cy="6747164"/>
          </a:xfrm>
        </p:spPr>
        <p:txBody>
          <a:bodyPr anchor="ctr">
            <a:normAutofit/>
          </a:bodyPr>
          <a:lstStyle/>
          <a:p>
            <a:r>
              <a:rPr lang="en-GB" sz="2400" dirty="0">
                <a:solidFill>
                  <a:schemeClr val="bg1">
                    <a:lumMod val="85000"/>
                    <a:lumOff val="15000"/>
                  </a:schemeClr>
                </a:solidFill>
              </a:rPr>
              <a:t>Participatory research methodology</a:t>
            </a:r>
          </a:p>
          <a:p>
            <a:r>
              <a:rPr lang="en-GB" sz="2400" dirty="0">
                <a:solidFill>
                  <a:schemeClr val="bg1">
                    <a:lumMod val="85000"/>
                    <a:lumOff val="15000"/>
                  </a:schemeClr>
                </a:solidFill>
              </a:rPr>
              <a:t>16 ASC students from various UK HEIs.</a:t>
            </a:r>
          </a:p>
          <a:p>
            <a:r>
              <a:rPr lang="en-GB" sz="2400" dirty="0">
                <a:solidFill>
                  <a:schemeClr val="bg1">
                    <a:lumMod val="85000"/>
                    <a:lumOff val="15000"/>
                  </a:schemeClr>
                </a:solidFill>
              </a:rPr>
              <a:t>Focus on areas of success</a:t>
            </a:r>
          </a:p>
          <a:p>
            <a:r>
              <a:rPr lang="en-GB" sz="2400" dirty="0">
                <a:solidFill>
                  <a:schemeClr val="bg1">
                    <a:lumMod val="85000"/>
                    <a:lumOff val="15000"/>
                  </a:schemeClr>
                </a:solidFill>
              </a:rPr>
              <a:t>Importance of HE to participants, success emerging from challenge and determination</a:t>
            </a:r>
          </a:p>
          <a:p>
            <a:r>
              <a:rPr lang="en-GB" sz="2400" dirty="0">
                <a:solidFill>
                  <a:schemeClr val="bg1">
                    <a:lumMod val="85000"/>
                    <a:lumOff val="15000"/>
                  </a:schemeClr>
                </a:solidFill>
              </a:rPr>
              <a:t> Of note - impact of adjustments on academic success (at secondary level) and the determination of the autistic students to succeed.</a:t>
            </a:r>
          </a:p>
          <a:p>
            <a:r>
              <a:rPr lang="en-GB" sz="2400" dirty="0">
                <a:solidFill>
                  <a:schemeClr val="bg1">
                    <a:lumMod val="85000"/>
                    <a:lumOff val="15000"/>
                  </a:schemeClr>
                </a:solidFill>
              </a:rPr>
              <a:t>Experience of HE as transformative in terms of both academic and social success in contrast to  school</a:t>
            </a:r>
          </a:p>
        </p:txBody>
      </p:sp>
      <p:sp>
        <p:nvSpPr>
          <p:cNvPr id="4" name="TextBox 3">
            <a:extLst>
              <a:ext uri="{FF2B5EF4-FFF2-40B4-BE49-F238E27FC236}">
                <a16:creationId xmlns:a16="http://schemas.microsoft.com/office/drawing/2014/main" id="{0F1E2425-E44F-46CE-AB62-4C60975C1847}"/>
              </a:ext>
            </a:extLst>
          </p:cNvPr>
          <p:cNvSpPr txBox="1"/>
          <p:nvPr/>
        </p:nvSpPr>
        <p:spPr>
          <a:xfrm>
            <a:off x="1691149" y="5742214"/>
            <a:ext cx="2620902" cy="461665"/>
          </a:xfrm>
          <a:prstGeom prst="rect">
            <a:avLst/>
          </a:prstGeom>
          <a:noFill/>
        </p:spPr>
        <p:txBody>
          <a:bodyPr wrap="square" rtlCol="0">
            <a:spAutoFit/>
          </a:bodyPr>
          <a:lstStyle/>
          <a:p>
            <a:r>
              <a:rPr lang="en-GB" sz="2400" dirty="0" err="1"/>
              <a:t>Mcleod</a:t>
            </a:r>
            <a:r>
              <a:rPr lang="en-GB" sz="2400" dirty="0"/>
              <a:t> et al, 2018</a:t>
            </a:r>
          </a:p>
        </p:txBody>
      </p:sp>
    </p:spTree>
    <p:extLst>
      <p:ext uri="{BB962C8B-B14F-4D97-AF65-F5344CB8AC3E}">
        <p14:creationId xmlns:p14="http://schemas.microsoft.com/office/powerpoint/2010/main" val="402839448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7A94A5-4D95-4577-8E26-2CFC41C685B1}"/>
              </a:ext>
            </a:extLst>
          </p:cNvPr>
          <p:cNvSpPr>
            <a:spLocks noGrp="1"/>
          </p:cNvSpPr>
          <p:nvPr>
            <p:ph type="ctrTitle"/>
          </p:nvPr>
        </p:nvSpPr>
        <p:spPr>
          <a:xfrm>
            <a:off x="4377313" y="687388"/>
            <a:ext cx="6290687" cy="5483225"/>
          </a:xfrm>
          <a:effectLst/>
        </p:spPr>
        <p:txBody>
          <a:bodyPr vert="horz" wrap="square" lIns="91440" tIns="45720" rIns="91440" bIns="45720" rtlCol="0" anchor="ctr">
            <a:normAutofit/>
          </a:bodyPr>
          <a:lstStyle/>
          <a:p>
            <a:r>
              <a:rPr lang="en-US" sz="7200" dirty="0">
                <a:solidFill>
                  <a:schemeClr val="tx1">
                    <a:lumMod val="95000"/>
                  </a:schemeClr>
                </a:solidFill>
              </a:rPr>
              <a:t>Academic Skills </a:t>
            </a:r>
          </a:p>
        </p:txBody>
      </p:sp>
      <p:cxnSp>
        <p:nvCxnSpPr>
          <p:cNvPr id="19" name="Straight Connector 18">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580" y="2032907"/>
            <a:ext cx="0" cy="2792186"/>
          </a:xfrm>
          <a:prstGeom prst="line">
            <a:avLst/>
          </a:prstGeom>
        </p:spPr>
        <p:style>
          <a:lnRef idx="1">
            <a:schemeClr val="accent1"/>
          </a:lnRef>
          <a:fillRef idx="0">
            <a:schemeClr val="accent1"/>
          </a:fillRef>
          <a:effectRef idx="0">
            <a:schemeClr val="accent1"/>
          </a:effectRef>
          <a:fontRef idx="minor">
            <a:schemeClr val="tx1"/>
          </a:fontRef>
        </p:style>
      </p:cxnSp>
      <p:sp>
        <p:nvSpPr>
          <p:cNvPr id="5" name="Subtitle 4">
            <a:extLst>
              <a:ext uri="{FF2B5EF4-FFF2-40B4-BE49-F238E27FC236}">
                <a16:creationId xmlns:a16="http://schemas.microsoft.com/office/drawing/2014/main" id="{7EBFCE37-F398-486E-9CC0-E025588682F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075269392"/>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1E38-0A9C-4B7E-94A7-8042F44C16D6}"/>
              </a:ext>
            </a:extLst>
          </p:cNvPr>
          <p:cNvSpPr>
            <a:spLocks noGrp="1"/>
          </p:cNvSpPr>
          <p:nvPr>
            <p:ph type="title"/>
          </p:nvPr>
        </p:nvSpPr>
        <p:spPr>
          <a:xfrm>
            <a:off x="838200" y="1115786"/>
            <a:ext cx="3473851" cy="4626428"/>
          </a:xfrm>
          <a:effectLst/>
        </p:spPr>
        <p:txBody>
          <a:bodyPr anchor="ctr">
            <a:normAutofit/>
          </a:bodyPr>
          <a:lstStyle/>
          <a:p>
            <a:pPr algn="r"/>
            <a:r>
              <a:rPr lang="en-GB" sz="4000" dirty="0">
                <a:solidFill>
                  <a:schemeClr val="tx1">
                    <a:lumMod val="95000"/>
                  </a:schemeClr>
                </a:solidFill>
              </a:rPr>
              <a:t>Academic Strengths </a:t>
            </a: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3E596FF-3A6A-4DFC-A92A-ACAD1A93F6AA}"/>
              </a:ext>
            </a:extLst>
          </p:cNvPr>
          <p:cNvSpPr>
            <a:spLocks noGrp="1"/>
          </p:cNvSpPr>
          <p:nvPr>
            <p:ph idx="1"/>
          </p:nvPr>
        </p:nvSpPr>
        <p:spPr>
          <a:xfrm>
            <a:off x="4996543" y="1115786"/>
            <a:ext cx="5713790" cy="4626428"/>
          </a:xfrm>
        </p:spPr>
        <p:txBody>
          <a:bodyPr anchor="ctr">
            <a:normAutofit/>
          </a:bodyPr>
          <a:lstStyle/>
          <a:p>
            <a:pPr marL="0" indent="0">
              <a:buNone/>
            </a:pPr>
            <a:r>
              <a:rPr lang="en-US" sz="2400" dirty="0">
                <a:solidFill>
                  <a:schemeClr val="tx1">
                    <a:lumMod val="95000"/>
                  </a:schemeClr>
                </a:solidFill>
                <a:latin typeface="Comic Sans MS" panose="030F0702030302020204" pitchFamily="66" charset="0"/>
              </a:rPr>
              <a:t>‘…different ways of processing information [give] rise to some exceptional skills and talents, such as strong memory, focus on precision and an eye for detail, dedication, the ability of putting one’s mind to a subject, analytical skills, remarkable powers of observation etc.’</a:t>
            </a:r>
          </a:p>
          <a:p>
            <a:pPr marL="0" indent="0">
              <a:buNone/>
            </a:pPr>
            <a:r>
              <a:rPr lang="en-US" sz="2000" dirty="0">
                <a:solidFill>
                  <a:schemeClr val="tx1">
                    <a:lumMod val="95000"/>
                  </a:schemeClr>
                </a:solidFill>
              </a:rPr>
              <a:t>         (Van </a:t>
            </a:r>
            <a:r>
              <a:rPr lang="en-US" sz="2000" dirty="0" err="1">
                <a:solidFill>
                  <a:schemeClr val="tx1">
                    <a:lumMod val="95000"/>
                  </a:schemeClr>
                </a:solidFill>
              </a:rPr>
              <a:t>Hees</a:t>
            </a:r>
            <a:r>
              <a:rPr lang="en-US" sz="2000" dirty="0">
                <a:solidFill>
                  <a:schemeClr val="tx1">
                    <a:lumMod val="95000"/>
                  </a:schemeClr>
                </a:solidFill>
              </a:rPr>
              <a:t> et al, 2014 cited in Vincent et al, 2016)</a:t>
            </a:r>
          </a:p>
          <a:p>
            <a:endParaRPr lang="en-GB" sz="2000" dirty="0">
              <a:solidFill>
                <a:schemeClr val="tx1">
                  <a:lumMod val="95000"/>
                </a:schemeClr>
              </a:solidFill>
            </a:endParaRPr>
          </a:p>
        </p:txBody>
      </p:sp>
    </p:spTree>
    <p:extLst>
      <p:ext uri="{BB962C8B-B14F-4D97-AF65-F5344CB8AC3E}">
        <p14:creationId xmlns:p14="http://schemas.microsoft.com/office/powerpoint/2010/main" val="2000360204"/>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9B3503-D505-49AA-97C1-B299D58DB4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39A2319-946A-4C65-9B7C-1F86E9B1B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9541C-6D9B-49E6-81A2-60102A6999BB}"/>
              </a:ext>
            </a:extLst>
          </p:cNvPr>
          <p:cNvSpPr>
            <a:spLocks noGrp="1"/>
          </p:cNvSpPr>
          <p:nvPr>
            <p:ph type="title"/>
          </p:nvPr>
        </p:nvSpPr>
        <p:spPr>
          <a:xfrm>
            <a:off x="0" y="1349680"/>
            <a:ext cx="4067745" cy="4449541"/>
          </a:xfrm>
        </p:spPr>
        <p:txBody>
          <a:bodyPr anchor="t">
            <a:normAutofit/>
          </a:bodyPr>
          <a:lstStyle/>
          <a:p>
            <a:r>
              <a:rPr lang="en-GB" sz="3600" dirty="0">
                <a:solidFill>
                  <a:schemeClr val="tx1"/>
                </a:solidFill>
              </a:rPr>
              <a:t>Cambridge Study:</a:t>
            </a:r>
            <a:br>
              <a:rPr lang="en-GB" sz="3600" dirty="0">
                <a:solidFill>
                  <a:schemeClr val="tx1"/>
                </a:solidFill>
              </a:rPr>
            </a:br>
            <a:r>
              <a:rPr lang="en-GB" sz="3600" dirty="0">
                <a:solidFill>
                  <a:schemeClr val="tx1"/>
                </a:solidFill>
              </a:rPr>
              <a:t>Student Recommendations</a:t>
            </a:r>
          </a:p>
        </p:txBody>
      </p:sp>
      <p:graphicFrame>
        <p:nvGraphicFramePr>
          <p:cNvPr id="5" name="Content Placeholder 2">
            <a:extLst>
              <a:ext uri="{FF2B5EF4-FFF2-40B4-BE49-F238E27FC236}">
                <a16:creationId xmlns:a16="http://schemas.microsoft.com/office/drawing/2014/main" id="{58720D90-58BA-4004-BEA3-B5C513A64CB6}"/>
              </a:ext>
            </a:extLst>
          </p:cNvPr>
          <p:cNvGraphicFramePr>
            <a:graphicFrameLocks noGrp="1"/>
          </p:cNvGraphicFramePr>
          <p:nvPr>
            <p:ph idx="1"/>
            <p:extLst>
              <p:ext uri="{D42A27DB-BD31-4B8C-83A1-F6EECF244321}">
                <p14:modId xmlns:p14="http://schemas.microsoft.com/office/powerpoint/2010/main" val="3645476480"/>
              </p:ext>
            </p:extLst>
          </p:nvPr>
        </p:nvGraphicFramePr>
        <p:xfrm>
          <a:off x="4067746" y="0"/>
          <a:ext cx="8124252" cy="68579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351074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13E289A-88DC-4FF0-A0AD-0A100151934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BD22869C-9873-44E9-AEA3-311F5E9A945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B1E1F9E4-3831-4573-B698-DDCD9ABD8D9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165BDF54-52F8-4707-AB21-6E7E04E3F20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06B4BEFC-ABDE-434D-8545-1CBCF6B1FC8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60DECAD-D1E6-4639-803B-E1726231E704}"/>
              </a:ext>
            </a:extLst>
          </p:cNvPr>
          <p:cNvGraphicFramePr>
            <a:graphicFrameLocks noGrp="1"/>
          </p:cNvGraphicFramePr>
          <p:nvPr>
            <p:ph idx="1"/>
            <p:extLst>
              <p:ext uri="{D42A27DB-BD31-4B8C-83A1-F6EECF244321}">
                <p14:modId xmlns:p14="http://schemas.microsoft.com/office/powerpoint/2010/main" val="165451030"/>
              </p:ext>
            </p:extLst>
          </p:nvPr>
        </p:nvGraphicFramePr>
        <p:xfrm>
          <a:off x="0" y="939114"/>
          <a:ext cx="12192000" cy="59188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B15CA9C2-18CB-4E07-9A2E-E6BB4A4DC247}"/>
              </a:ext>
            </a:extLst>
          </p:cNvPr>
          <p:cNvSpPr txBox="1"/>
          <p:nvPr/>
        </p:nvSpPr>
        <p:spPr>
          <a:xfrm>
            <a:off x="275153" y="273263"/>
            <a:ext cx="8942988" cy="523220"/>
          </a:xfrm>
          <a:prstGeom prst="rect">
            <a:avLst/>
          </a:prstGeom>
          <a:noFill/>
        </p:spPr>
        <p:txBody>
          <a:bodyPr wrap="square" rtlCol="0">
            <a:spAutoFit/>
          </a:bodyPr>
          <a:lstStyle/>
          <a:p>
            <a:r>
              <a:rPr lang="en-GB" sz="2800" dirty="0"/>
              <a:t>Study difficulties identified and suggested strategies</a:t>
            </a:r>
          </a:p>
        </p:txBody>
      </p:sp>
      <p:sp>
        <p:nvSpPr>
          <p:cNvPr id="6" name="TextBox 5">
            <a:extLst>
              <a:ext uri="{FF2B5EF4-FFF2-40B4-BE49-F238E27FC236}">
                <a16:creationId xmlns:a16="http://schemas.microsoft.com/office/drawing/2014/main" id="{0DB8A4B0-28E6-4664-A929-A1A51E4CF2A2}"/>
              </a:ext>
            </a:extLst>
          </p:cNvPr>
          <p:cNvSpPr txBox="1"/>
          <p:nvPr/>
        </p:nvSpPr>
        <p:spPr>
          <a:xfrm>
            <a:off x="9069859" y="5918886"/>
            <a:ext cx="2545492" cy="461665"/>
          </a:xfrm>
          <a:prstGeom prst="rect">
            <a:avLst/>
          </a:prstGeom>
          <a:noFill/>
        </p:spPr>
        <p:txBody>
          <a:bodyPr wrap="square" rtlCol="0">
            <a:spAutoFit/>
          </a:bodyPr>
          <a:lstStyle/>
          <a:p>
            <a:r>
              <a:rPr lang="en-GB" sz="2400" dirty="0"/>
              <a:t>(Gelbar et al, 2014)</a:t>
            </a:r>
          </a:p>
        </p:txBody>
      </p:sp>
    </p:spTree>
    <p:extLst>
      <p:ext uri="{BB962C8B-B14F-4D97-AF65-F5344CB8AC3E}">
        <p14:creationId xmlns:p14="http://schemas.microsoft.com/office/powerpoint/2010/main" val="2982487413"/>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2761E34-D9AD-4F37-B314-1BF3E559D42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83C3BE8-1811-4F05-8B74-2B8B87CC566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59286B51-F9CB-463F-9849-EBBCA25A89F0}"/>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83174B30-FEFC-415F-9F8E-3D123FF4B134}"/>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E2EF5C05-E2BC-42BD-ACB5-80405D7C15F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5BD6078A-0BF9-4609-8067-9400EE140CF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D759ECF7-1E44-432E-9A71-2DD662B35D4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7B5CD03E-3A2D-40C5-BB80-B0B90D85E584}"/>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graphicEl>
                                              <a:dgm id="{B91304D3-2349-4334-8F80-C2DA7D597C1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43B3-A9B7-4DA0-8A43-EB1E442080CD}"/>
              </a:ext>
            </a:extLst>
          </p:cNvPr>
          <p:cNvSpPr>
            <a:spLocks noGrp="1"/>
          </p:cNvSpPr>
          <p:nvPr>
            <p:ph type="title"/>
          </p:nvPr>
        </p:nvSpPr>
        <p:spPr>
          <a:xfrm>
            <a:off x="838200" y="365125"/>
            <a:ext cx="10515600" cy="1325563"/>
          </a:xfrm>
        </p:spPr>
        <p:txBody>
          <a:bodyPr>
            <a:normAutofit/>
          </a:bodyPr>
          <a:lstStyle/>
          <a:p>
            <a:r>
              <a:rPr lang="en-GB" sz="4600" dirty="0">
                <a:solidFill>
                  <a:schemeClr val="bg1">
                    <a:lumMod val="85000"/>
                    <a:lumOff val="15000"/>
                  </a:schemeClr>
                </a:solidFill>
              </a:rPr>
              <a:t>Cambridge Study: Engaging Academically</a:t>
            </a:r>
          </a:p>
        </p:txBody>
      </p:sp>
      <p:pic>
        <p:nvPicPr>
          <p:cNvPr id="7" name="Graphic 6" descr="Books">
            <a:extLst>
              <a:ext uri="{FF2B5EF4-FFF2-40B4-BE49-F238E27FC236}">
                <a16:creationId xmlns:a16="http://schemas.microsoft.com/office/drawing/2014/main" id="{C330A5CC-D80A-4DBE-A48E-B2F40DC914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956068" y="1924505"/>
            <a:ext cx="3354676" cy="3354676"/>
          </a:xfrm>
          <a:prstGeom prst="rect">
            <a:avLst/>
          </a:prstGeom>
        </p:spPr>
      </p:pic>
      <p:sp>
        <p:nvSpPr>
          <p:cNvPr id="3" name="Content Placeholder 2">
            <a:extLst>
              <a:ext uri="{FF2B5EF4-FFF2-40B4-BE49-F238E27FC236}">
                <a16:creationId xmlns:a16="http://schemas.microsoft.com/office/drawing/2014/main" id="{8F3AD1C3-4429-4609-87E0-D5E5D66DAA16}"/>
              </a:ext>
            </a:extLst>
          </p:cNvPr>
          <p:cNvSpPr>
            <a:spLocks noGrp="1"/>
          </p:cNvSpPr>
          <p:nvPr>
            <p:ph idx="1"/>
          </p:nvPr>
        </p:nvSpPr>
        <p:spPr>
          <a:xfrm>
            <a:off x="4800600" y="1825625"/>
            <a:ext cx="6553200" cy="4351338"/>
          </a:xfrm>
        </p:spPr>
        <p:txBody>
          <a:bodyPr>
            <a:normAutofit/>
          </a:bodyPr>
          <a:lstStyle/>
          <a:p>
            <a:pPr marL="0" indent="0">
              <a:buNone/>
            </a:pPr>
            <a:r>
              <a:rPr lang="en-GB" sz="2000" dirty="0">
                <a:solidFill>
                  <a:schemeClr val="bg1">
                    <a:lumMod val="85000"/>
                    <a:lumOff val="15000"/>
                  </a:schemeClr>
                </a:solidFill>
                <a:latin typeface="Comic Sans MS" panose="030F0702030302020204" pitchFamily="66" charset="0"/>
              </a:rPr>
              <a:t>‘If I am fixed on something…tasks [will take] longer than normally expected.’</a:t>
            </a:r>
          </a:p>
          <a:p>
            <a:pPr marL="0" indent="0">
              <a:buNone/>
            </a:pPr>
            <a:endParaRPr lang="en-GB" sz="2000" dirty="0">
              <a:solidFill>
                <a:schemeClr val="bg1">
                  <a:lumMod val="85000"/>
                  <a:lumOff val="15000"/>
                </a:schemeClr>
              </a:solidFill>
              <a:latin typeface="Comic Sans MS" panose="030F0702030302020204" pitchFamily="66" charset="0"/>
            </a:endParaRPr>
          </a:p>
          <a:p>
            <a:pPr marL="0" indent="0">
              <a:buNone/>
            </a:pPr>
            <a:r>
              <a:rPr lang="en-GB" sz="2000" dirty="0">
                <a:solidFill>
                  <a:schemeClr val="bg1">
                    <a:lumMod val="85000"/>
                    <a:lumOff val="15000"/>
                  </a:schemeClr>
                </a:solidFill>
                <a:latin typeface="Comic Sans MS" panose="030F0702030302020204" pitchFamily="66" charset="0"/>
              </a:rPr>
              <a:t>‘I find it difficult dealing with unexpected questions in a formal verbal environment.’</a:t>
            </a:r>
          </a:p>
          <a:p>
            <a:pPr marL="0" indent="0">
              <a:buNone/>
            </a:pPr>
            <a:endParaRPr lang="en-GB" sz="2000" dirty="0">
              <a:solidFill>
                <a:schemeClr val="bg1">
                  <a:lumMod val="85000"/>
                  <a:lumOff val="15000"/>
                </a:schemeClr>
              </a:solidFill>
              <a:latin typeface="Comic Sans MS" panose="030F0702030302020204" pitchFamily="66" charset="0"/>
            </a:endParaRPr>
          </a:p>
          <a:p>
            <a:pPr marL="0" indent="0">
              <a:buNone/>
            </a:pPr>
            <a:r>
              <a:rPr lang="en-GB" sz="2000" dirty="0">
                <a:solidFill>
                  <a:schemeClr val="bg1">
                    <a:lumMod val="85000"/>
                    <a:lumOff val="15000"/>
                  </a:schemeClr>
                </a:solidFill>
                <a:latin typeface="Comic Sans MS" panose="030F0702030302020204" pitchFamily="66" charset="0"/>
              </a:rPr>
              <a:t>‘I want to understand everything on a topic so I need to read every book that I can find that’s got something on it… this has caused me difficulties…’</a:t>
            </a:r>
          </a:p>
          <a:p>
            <a:pPr marL="0" indent="0">
              <a:buNone/>
            </a:pPr>
            <a:endParaRPr lang="en-GB" sz="2000" dirty="0">
              <a:solidFill>
                <a:schemeClr val="bg1">
                  <a:lumMod val="85000"/>
                  <a:lumOff val="15000"/>
                </a:schemeClr>
              </a:solidFill>
              <a:latin typeface="Comic Sans MS" panose="030F0702030302020204" pitchFamily="66" charset="0"/>
            </a:endParaRPr>
          </a:p>
          <a:p>
            <a:pPr marL="0" indent="0">
              <a:buNone/>
            </a:pPr>
            <a:r>
              <a:rPr lang="en-GB" sz="2000" dirty="0">
                <a:solidFill>
                  <a:schemeClr val="bg1">
                    <a:lumMod val="85000"/>
                    <a:lumOff val="15000"/>
                  </a:schemeClr>
                </a:solidFill>
                <a:latin typeface="Comic Sans MS" panose="030F0702030302020204" pitchFamily="66" charset="0"/>
              </a:rPr>
              <a:t>‘I have trouble following lectures in overcrowded theatres…’</a:t>
            </a:r>
          </a:p>
        </p:txBody>
      </p:sp>
    </p:spTree>
    <p:extLst>
      <p:ext uri="{BB962C8B-B14F-4D97-AF65-F5344CB8AC3E}">
        <p14:creationId xmlns:p14="http://schemas.microsoft.com/office/powerpoint/2010/main" val="223094949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AD0-8AA6-4808-BF88-212BC7B7B6F3}"/>
              </a:ext>
            </a:extLst>
          </p:cNvPr>
          <p:cNvSpPr>
            <a:spLocks noGrp="1"/>
          </p:cNvSpPr>
          <p:nvPr>
            <p:ph type="title"/>
          </p:nvPr>
        </p:nvSpPr>
        <p:spPr>
          <a:xfrm>
            <a:off x="789716" y="1115786"/>
            <a:ext cx="3522336" cy="4626428"/>
          </a:xfrm>
          <a:effectLst/>
        </p:spPr>
        <p:txBody>
          <a:bodyPr anchor="ctr">
            <a:normAutofit/>
          </a:bodyPr>
          <a:lstStyle/>
          <a:p>
            <a:pPr algn="r"/>
            <a:r>
              <a:rPr lang="en-GB" sz="4000" dirty="0">
                <a:solidFill>
                  <a:schemeClr val="bg1">
                    <a:lumMod val="85000"/>
                    <a:lumOff val="15000"/>
                  </a:schemeClr>
                </a:solidFill>
              </a:rPr>
              <a:t>Study strengths</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endParaRPr lang="en-GB" sz="4000" dirty="0">
              <a:solidFill>
                <a:schemeClr val="bg1">
                  <a:lumMod val="85000"/>
                  <a:lumOff val="15000"/>
                </a:schemeClr>
              </a:solidFill>
            </a:endParaRP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BD3A05-E3FB-4C18-BB97-75E5EAC81990}"/>
              </a:ext>
            </a:extLst>
          </p:cNvPr>
          <p:cNvSpPr>
            <a:spLocks noGrp="1"/>
          </p:cNvSpPr>
          <p:nvPr>
            <p:ph idx="1"/>
          </p:nvPr>
        </p:nvSpPr>
        <p:spPr>
          <a:xfrm>
            <a:off x="4890690" y="734291"/>
            <a:ext cx="6705546" cy="5902035"/>
          </a:xfrm>
        </p:spPr>
        <p:txBody>
          <a:bodyPr anchor="ctr">
            <a:normAutofit/>
          </a:bodyPr>
          <a:lstStyle/>
          <a:p>
            <a:r>
              <a:rPr lang="en-US" dirty="0">
                <a:solidFill>
                  <a:schemeClr val="bg1">
                    <a:lumMod val="85000"/>
                    <a:lumOff val="15000"/>
                  </a:schemeClr>
                </a:solidFill>
              </a:rPr>
              <a:t>Highly motivated and conscientious</a:t>
            </a:r>
          </a:p>
          <a:p>
            <a:r>
              <a:rPr lang="en-US" dirty="0">
                <a:solidFill>
                  <a:schemeClr val="bg1">
                    <a:lumMod val="85000"/>
                    <a:lumOff val="15000"/>
                  </a:schemeClr>
                </a:solidFill>
              </a:rPr>
              <a:t>Extreme interest in chosen subject</a:t>
            </a:r>
          </a:p>
          <a:p>
            <a:r>
              <a:rPr lang="en-US" dirty="0">
                <a:solidFill>
                  <a:schemeClr val="bg1">
                    <a:lumMod val="85000"/>
                    <a:lumOff val="15000"/>
                  </a:schemeClr>
                </a:solidFill>
              </a:rPr>
              <a:t>Persistence</a:t>
            </a:r>
          </a:p>
          <a:p>
            <a:r>
              <a:rPr lang="en-US" dirty="0">
                <a:solidFill>
                  <a:schemeClr val="bg1">
                    <a:lumMod val="85000"/>
                    <a:lumOff val="15000"/>
                  </a:schemeClr>
                </a:solidFill>
              </a:rPr>
              <a:t>Ability to use precise language</a:t>
            </a:r>
          </a:p>
          <a:p>
            <a:r>
              <a:rPr lang="en-US" dirty="0">
                <a:solidFill>
                  <a:schemeClr val="bg1">
                    <a:lumMod val="85000"/>
                    <a:lumOff val="15000"/>
                  </a:schemeClr>
                </a:solidFill>
              </a:rPr>
              <a:t>Ability to draw on individual coping strategies</a:t>
            </a:r>
          </a:p>
          <a:p>
            <a:r>
              <a:rPr lang="en-US" dirty="0">
                <a:solidFill>
                  <a:schemeClr val="bg1">
                    <a:lumMod val="85000"/>
                    <a:lumOff val="15000"/>
                  </a:schemeClr>
                </a:solidFill>
              </a:rPr>
              <a:t>May think well concretely</a:t>
            </a:r>
          </a:p>
          <a:p>
            <a:r>
              <a:rPr lang="en-US" dirty="0">
                <a:solidFill>
                  <a:schemeClr val="bg1">
                    <a:lumMod val="85000"/>
                    <a:lumOff val="15000"/>
                  </a:schemeClr>
                </a:solidFill>
              </a:rPr>
              <a:t>May achieve high level of expertise in chosen field</a:t>
            </a:r>
          </a:p>
          <a:p>
            <a:pPr marL="0" indent="0">
              <a:buNone/>
            </a:pPr>
            <a:r>
              <a:rPr lang="en-GB" dirty="0">
                <a:solidFill>
                  <a:schemeClr val="bg1">
                    <a:lumMod val="85000"/>
                    <a:lumOff val="15000"/>
                  </a:schemeClr>
                </a:solidFill>
              </a:rPr>
              <a:t>   </a:t>
            </a:r>
            <a:r>
              <a:rPr lang="en-GB" sz="2400" dirty="0">
                <a:solidFill>
                  <a:schemeClr val="bg1">
                    <a:lumMod val="85000"/>
                    <a:lumOff val="15000"/>
                  </a:schemeClr>
                </a:solidFill>
              </a:rPr>
              <a:t>(Hastwell, 2013, Appendix 1)</a:t>
            </a:r>
          </a:p>
          <a:p>
            <a:endParaRPr lang="en-GB" sz="2000" dirty="0">
              <a:solidFill>
                <a:schemeClr val="tx1">
                  <a:lumMod val="95000"/>
                </a:schemeClr>
              </a:solidFill>
            </a:endParaRPr>
          </a:p>
        </p:txBody>
      </p:sp>
      <p:pic>
        <p:nvPicPr>
          <p:cNvPr id="5" name="Picture 4">
            <a:extLst>
              <a:ext uri="{FF2B5EF4-FFF2-40B4-BE49-F238E27FC236}">
                <a16:creationId xmlns:a16="http://schemas.microsoft.com/office/drawing/2014/main" id="{42CA19E8-48BB-4B16-9C87-C09CCA3A537A}"/>
              </a:ext>
            </a:extLst>
          </p:cNvPr>
          <p:cNvPicPr>
            <a:picLocks noChangeAspect="1"/>
          </p:cNvPicPr>
          <p:nvPr/>
        </p:nvPicPr>
        <p:blipFill>
          <a:blip r:embed="rId3"/>
          <a:stretch>
            <a:fillRect/>
          </a:stretch>
        </p:blipFill>
        <p:spPr>
          <a:xfrm>
            <a:off x="241833" y="2552700"/>
            <a:ext cx="4263716" cy="2590800"/>
          </a:xfrm>
          <a:prstGeom prst="rect">
            <a:avLst/>
          </a:prstGeom>
        </p:spPr>
      </p:pic>
    </p:spTree>
    <p:extLst>
      <p:ext uri="{BB962C8B-B14F-4D97-AF65-F5344CB8AC3E}">
        <p14:creationId xmlns:p14="http://schemas.microsoft.com/office/powerpoint/2010/main" val="1830170645"/>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3AC61-64D3-46D7-9672-61FF22F11535}"/>
              </a:ext>
            </a:extLst>
          </p:cNvPr>
          <p:cNvSpPr>
            <a:spLocks noGrp="1"/>
          </p:cNvSpPr>
          <p:nvPr>
            <p:ph type="title"/>
          </p:nvPr>
        </p:nvSpPr>
        <p:spPr>
          <a:xfrm>
            <a:off x="554194" y="1115786"/>
            <a:ext cx="3757858" cy="4626428"/>
          </a:xfrm>
          <a:solidFill>
            <a:schemeClr val="accent6">
              <a:lumMod val="60000"/>
              <a:lumOff val="40000"/>
            </a:schemeClr>
          </a:solidFill>
          <a:effectLst/>
        </p:spPr>
        <p:txBody>
          <a:bodyPr anchor="ctr">
            <a:normAutofit/>
          </a:bodyPr>
          <a:lstStyle/>
          <a:p>
            <a:pPr algn="r"/>
            <a:r>
              <a:rPr lang="en-GB" sz="4000" dirty="0">
                <a:solidFill>
                  <a:schemeClr val="bg1">
                    <a:lumMod val="85000"/>
                    <a:lumOff val="15000"/>
                  </a:schemeClr>
                </a:solidFill>
              </a:rPr>
              <a:t>Study difficulties</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r>
              <a:rPr lang="en-GB" sz="4000" dirty="0">
                <a:solidFill>
                  <a:schemeClr val="bg1">
                    <a:lumMod val="85000"/>
                    <a:lumOff val="15000"/>
                  </a:schemeClr>
                </a:solidFill>
              </a:rPr>
              <a:t/>
            </a:r>
            <a:br>
              <a:rPr lang="en-GB" sz="4000" dirty="0">
                <a:solidFill>
                  <a:schemeClr val="bg1">
                    <a:lumMod val="85000"/>
                    <a:lumOff val="15000"/>
                  </a:schemeClr>
                </a:solidFill>
              </a:rPr>
            </a:br>
            <a:endParaRPr lang="en-GB" sz="4000" dirty="0">
              <a:solidFill>
                <a:schemeClr val="bg1">
                  <a:lumMod val="85000"/>
                  <a:lumOff val="15000"/>
                </a:schemeClr>
              </a:solidFill>
            </a:endParaRP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14206A-3282-4ACF-9A43-E51CF555E576}"/>
              </a:ext>
            </a:extLst>
          </p:cNvPr>
          <p:cNvSpPr>
            <a:spLocks noGrp="1"/>
          </p:cNvSpPr>
          <p:nvPr>
            <p:ph idx="1"/>
          </p:nvPr>
        </p:nvSpPr>
        <p:spPr>
          <a:xfrm>
            <a:off x="4996542" y="563880"/>
            <a:ext cx="6860177" cy="5836920"/>
          </a:xfrm>
        </p:spPr>
        <p:txBody>
          <a:bodyPr anchor="ctr">
            <a:normAutofit/>
          </a:bodyPr>
          <a:lstStyle/>
          <a:p>
            <a:r>
              <a:rPr lang="en-US" dirty="0">
                <a:solidFill>
                  <a:schemeClr val="bg1">
                    <a:lumMod val="85000"/>
                    <a:lumOff val="15000"/>
                  </a:schemeClr>
                </a:solidFill>
              </a:rPr>
              <a:t>Poor coordination/fine motor skills</a:t>
            </a:r>
          </a:p>
          <a:p>
            <a:r>
              <a:rPr lang="en-US" dirty="0">
                <a:solidFill>
                  <a:schemeClr val="bg1">
                    <a:lumMod val="85000"/>
                    <a:lumOff val="15000"/>
                  </a:schemeClr>
                </a:solidFill>
              </a:rPr>
              <a:t>Hard to manage multiple tasks at one time</a:t>
            </a:r>
          </a:p>
          <a:p>
            <a:r>
              <a:rPr lang="en-US" dirty="0">
                <a:solidFill>
                  <a:schemeClr val="bg1">
                    <a:lumMod val="85000"/>
                    <a:lumOff val="15000"/>
                  </a:schemeClr>
                </a:solidFill>
              </a:rPr>
              <a:t>Difficult to accept there may be more than one perspective</a:t>
            </a:r>
          </a:p>
          <a:p>
            <a:r>
              <a:rPr lang="en-US" dirty="0">
                <a:solidFill>
                  <a:schemeClr val="bg1">
                    <a:lumMod val="85000"/>
                    <a:lumOff val="15000"/>
                  </a:schemeClr>
                </a:solidFill>
              </a:rPr>
              <a:t>Misinterpreting ambiguous communication</a:t>
            </a:r>
          </a:p>
          <a:p>
            <a:r>
              <a:rPr lang="en-US" dirty="0">
                <a:solidFill>
                  <a:schemeClr val="bg1">
                    <a:lumMod val="85000"/>
                    <a:lumOff val="15000"/>
                  </a:schemeClr>
                </a:solidFill>
              </a:rPr>
              <a:t>Hard to adjust to change</a:t>
            </a:r>
          </a:p>
          <a:p>
            <a:r>
              <a:rPr lang="en-US" dirty="0">
                <a:solidFill>
                  <a:schemeClr val="bg1">
                    <a:lumMod val="85000"/>
                    <a:lumOff val="15000"/>
                  </a:schemeClr>
                </a:solidFill>
              </a:rPr>
              <a:t>May struggle with abstract ideas</a:t>
            </a:r>
          </a:p>
          <a:p>
            <a:pPr marL="0" indent="0">
              <a:buNone/>
            </a:pPr>
            <a:r>
              <a:rPr lang="en-GB" sz="2400" dirty="0">
                <a:solidFill>
                  <a:schemeClr val="bg1">
                    <a:lumMod val="85000"/>
                    <a:lumOff val="15000"/>
                  </a:schemeClr>
                </a:solidFill>
              </a:rPr>
              <a:t>   (Hastwell, 2013, Appendix 1)</a:t>
            </a:r>
          </a:p>
          <a:p>
            <a:endParaRPr lang="en-GB" sz="2000" dirty="0">
              <a:solidFill>
                <a:schemeClr val="tx1">
                  <a:lumMod val="95000"/>
                </a:schemeClr>
              </a:solidFill>
            </a:endParaRPr>
          </a:p>
        </p:txBody>
      </p:sp>
      <p:pic>
        <p:nvPicPr>
          <p:cNvPr id="4" name="Picture 3">
            <a:extLst>
              <a:ext uri="{FF2B5EF4-FFF2-40B4-BE49-F238E27FC236}">
                <a16:creationId xmlns:a16="http://schemas.microsoft.com/office/drawing/2014/main" id="{1045EB3A-D683-4516-811D-36010772E946}"/>
              </a:ext>
            </a:extLst>
          </p:cNvPr>
          <p:cNvPicPr>
            <a:picLocks noChangeAspect="1"/>
          </p:cNvPicPr>
          <p:nvPr/>
        </p:nvPicPr>
        <p:blipFill>
          <a:blip r:embed="rId3"/>
          <a:stretch>
            <a:fillRect/>
          </a:stretch>
        </p:blipFill>
        <p:spPr>
          <a:xfrm>
            <a:off x="731520" y="2052787"/>
            <a:ext cx="3580531" cy="3760375"/>
          </a:xfrm>
          <a:prstGeom prst="rect">
            <a:avLst/>
          </a:prstGeom>
        </p:spPr>
      </p:pic>
    </p:spTree>
    <p:extLst>
      <p:ext uri="{BB962C8B-B14F-4D97-AF65-F5344CB8AC3E}">
        <p14:creationId xmlns:p14="http://schemas.microsoft.com/office/powerpoint/2010/main" val="4246544337"/>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95375"/>
          </a:xfrm>
        </p:spPr>
        <p:txBody>
          <a:bodyPr>
            <a:normAutofit/>
          </a:bodyPr>
          <a:lstStyle/>
          <a:p>
            <a:r>
              <a:rPr lang="en-GB" sz="4200" dirty="0"/>
              <a:t>Areas to consider in academic support</a:t>
            </a:r>
          </a:p>
        </p:txBody>
      </p:sp>
      <p:pic>
        <p:nvPicPr>
          <p:cNvPr id="7" name="Graphic 6" descr="Checkmark">
            <a:extLst>
              <a:ext uri="{FF2B5EF4-FFF2-40B4-BE49-F238E27FC236}">
                <a16:creationId xmlns:a16="http://schemas.microsoft.com/office/drawing/2014/main" id="{D3A390CE-2C0C-42BE-B049-AFB5C25DB2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622300" y="2679248"/>
            <a:ext cx="1939532" cy="1939532"/>
          </a:xfrm>
          <a:prstGeom prst="rect">
            <a:avLst/>
          </a:prstGeom>
        </p:spPr>
      </p:pic>
      <p:sp>
        <p:nvSpPr>
          <p:cNvPr id="3" name="Content Placeholder 2"/>
          <p:cNvSpPr>
            <a:spLocks noGrp="1"/>
          </p:cNvSpPr>
          <p:nvPr>
            <p:ph idx="1"/>
          </p:nvPr>
        </p:nvSpPr>
        <p:spPr>
          <a:xfrm>
            <a:off x="3048000" y="1460499"/>
            <a:ext cx="9029700" cy="5425209"/>
          </a:xfrm>
        </p:spPr>
        <p:txBody>
          <a:bodyPr>
            <a:normAutofit fontScale="92500"/>
          </a:bodyPr>
          <a:lstStyle/>
          <a:p>
            <a:r>
              <a:rPr lang="en-GB" sz="2600" dirty="0">
                <a:gradFill>
                  <a:gsLst>
                    <a:gs pos="34000">
                      <a:schemeClr val="tx1">
                        <a:lumMod val="93000"/>
                      </a:schemeClr>
                    </a:gs>
                    <a:gs pos="0">
                      <a:schemeClr val="bg1">
                        <a:lumMod val="25000"/>
                        <a:lumOff val="75000"/>
                      </a:schemeClr>
                    </a:gs>
                    <a:gs pos="100000">
                      <a:schemeClr val="tx1"/>
                    </a:gs>
                  </a:gsLst>
                  <a:lin ang="4800000" scaled="0"/>
                </a:gradFill>
              </a:rPr>
              <a:t>Difficulties paraphrasing – risk of unfair practice</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Group work assignments – flexibility to choose level of interaction</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Importance of clear ground rules and roles for group tasks</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Show, don’t tell – exemplars and demonstration</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Reflective writing – rewording of task or alternative assessment</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Managing arguments and being more critical in assignments</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Being able to deal with different opinions on a topic</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Over-researching, perfectionism, and difficulty submitting work</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Less focus on marking presentations for body language</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Understanding  assignment briefs and academic feedback </a:t>
            </a:r>
          </a:p>
          <a:p>
            <a:r>
              <a:rPr lang="en-GB" sz="2600" dirty="0">
                <a:gradFill>
                  <a:gsLst>
                    <a:gs pos="34000">
                      <a:schemeClr val="tx1">
                        <a:lumMod val="93000"/>
                      </a:schemeClr>
                    </a:gs>
                    <a:gs pos="0">
                      <a:schemeClr val="bg1">
                        <a:lumMod val="25000"/>
                        <a:lumOff val="75000"/>
                      </a:schemeClr>
                    </a:gs>
                    <a:gs pos="100000">
                      <a:schemeClr val="tx1"/>
                    </a:gs>
                  </a:gsLst>
                  <a:lin ang="4800000" scaled="0"/>
                </a:gradFill>
              </a:rPr>
              <a:t>Importance of reasonable adjustments and alternative assessments</a:t>
            </a:r>
          </a:p>
          <a:p>
            <a:endParaRPr lang="en-GB" sz="1500" dirty="0">
              <a:gradFill>
                <a:gsLst>
                  <a:gs pos="34000">
                    <a:schemeClr val="tx1">
                      <a:lumMod val="93000"/>
                    </a:schemeClr>
                  </a:gs>
                  <a:gs pos="0">
                    <a:schemeClr val="bg1">
                      <a:lumMod val="25000"/>
                      <a:lumOff val="75000"/>
                    </a:schemeClr>
                  </a:gs>
                  <a:gs pos="100000">
                    <a:schemeClr val="tx1"/>
                  </a:gs>
                </a:gsLst>
                <a:lin ang="4800000" scaled="0"/>
              </a:gradFill>
            </a:endParaRPr>
          </a:p>
          <a:p>
            <a:endParaRPr lang="en-GB" sz="1500" dirty="0">
              <a:gradFill>
                <a:gsLst>
                  <a:gs pos="34000">
                    <a:schemeClr val="tx1">
                      <a:lumMod val="93000"/>
                    </a:schemeClr>
                  </a:gs>
                  <a:gs pos="0">
                    <a:schemeClr val="bg1">
                      <a:lumMod val="25000"/>
                      <a:lumOff val="75000"/>
                    </a:schemeClr>
                  </a:gs>
                  <a:gs pos="100000">
                    <a:schemeClr val="tx1"/>
                  </a:gs>
                </a:gsLst>
                <a:lin ang="4800000" scaled="0"/>
              </a:gradFill>
            </a:endParaRPr>
          </a:p>
          <a:p>
            <a:endParaRPr lang="en-GB" sz="1500" dirty="0">
              <a:gradFill>
                <a:gsLst>
                  <a:gs pos="34000">
                    <a:schemeClr val="tx1">
                      <a:lumMod val="93000"/>
                    </a:schemeClr>
                  </a:gs>
                  <a:gs pos="0">
                    <a:schemeClr val="bg1">
                      <a:lumMod val="25000"/>
                      <a:lumOff val="75000"/>
                    </a:schemeClr>
                  </a:gs>
                  <a:gs pos="100000">
                    <a:schemeClr val="tx1"/>
                  </a:gs>
                </a:gsLst>
                <a:lin ang="4800000" scaled="0"/>
              </a:gradFill>
            </a:endParaRPr>
          </a:p>
          <a:p>
            <a:endParaRPr lang="en-GB" sz="1500" dirty="0">
              <a:gradFill>
                <a:gsLst>
                  <a:gs pos="34000">
                    <a:schemeClr val="tx1">
                      <a:lumMod val="93000"/>
                    </a:schemeClr>
                  </a:gs>
                  <a:gs pos="0">
                    <a:schemeClr val="bg1">
                      <a:lumMod val="25000"/>
                      <a:lumOff val="75000"/>
                    </a:schemeClr>
                  </a:gs>
                  <a:gs pos="100000">
                    <a:schemeClr val="tx1"/>
                  </a:gs>
                </a:gsLst>
                <a:lin ang="4800000" scaled="0"/>
              </a:gradFill>
            </a:endParaRPr>
          </a:p>
          <a:p>
            <a:endParaRPr lang="en-GB" sz="1500" dirty="0">
              <a:gradFill>
                <a:gsLst>
                  <a:gs pos="34000">
                    <a:schemeClr val="tx1">
                      <a:lumMod val="93000"/>
                    </a:schemeClr>
                  </a:gs>
                  <a:gs pos="0">
                    <a:schemeClr val="bg1">
                      <a:lumMod val="25000"/>
                      <a:lumOff val="75000"/>
                    </a:schemeClr>
                  </a:gs>
                  <a:gs pos="100000">
                    <a:schemeClr val="tx1"/>
                  </a:gs>
                </a:gsLst>
                <a:lin ang="4800000" scaled="0"/>
              </a:gradFill>
            </a:endParaRPr>
          </a:p>
          <a:p>
            <a:endParaRPr lang="en-GB" sz="1500" dirty="0">
              <a:gradFill>
                <a:gsLst>
                  <a:gs pos="34000">
                    <a:schemeClr val="tx1">
                      <a:lumMod val="93000"/>
                    </a:schemeClr>
                  </a:gs>
                  <a:gs pos="0">
                    <a:schemeClr val="bg1">
                      <a:lumMod val="25000"/>
                      <a:lumOff val="75000"/>
                    </a:schemeClr>
                  </a:gs>
                  <a:gs pos="100000">
                    <a:schemeClr val="tx1"/>
                  </a:gs>
                </a:gsLst>
                <a:lin ang="4800000" scaled="0"/>
              </a:gradFill>
            </a:endParaRPr>
          </a:p>
        </p:txBody>
      </p:sp>
    </p:spTree>
    <p:extLst>
      <p:ext uri="{BB962C8B-B14F-4D97-AF65-F5344CB8AC3E}">
        <p14:creationId xmlns:p14="http://schemas.microsoft.com/office/powerpoint/2010/main" val="1154240574"/>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4C75FC-29D2-45BC-B946-A21E81E41A31}"/>
              </a:ext>
            </a:extLst>
          </p:cNvPr>
          <p:cNvSpPr>
            <a:spLocks noGrp="1"/>
          </p:cNvSpPr>
          <p:nvPr>
            <p:ph type="ctrTitle"/>
          </p:nvPr>
        </p:nvSpPr>
        <p:spPr>
          <a:xfrm>
            <a:off x="4377313" y="687388"/>
            <a:ext cx="6290687" cy="5483225"/>
          </a:xfrm>
          <a:effectLst/>
        </p:spPr>
        <p:txBody>
          <a:bodyPr vert="horz" wrap="square" lIns="91440" tIns="45720" rIns="91440" bIns="45720" rtlCol="0" anchor="ctr">
            <a:normAutofit/>
          </a:bodyPr>
          <a:lstStyle/>
          <a:p>
            <a:r>
              <a:rPr lang="en-US" sz="7200">
                <a:solidFill>
                  <a:schemeClr val="tx1">
                    <a:lumMod val="95000"/>
                  </a:schemeClr>
                </a:solidFill>
              </a:rPr>
              <a:t>Whole institution considerations</a:t>
            </a:r>
          </a:p>
        </p:txBody>
      </p:sp>
      <p:cxnSp>
        <p:nvCxnSpPr>
          <p:cNvPr id="19" name="Straight Connector 18">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580" y="2032907"/>
            <a:ext cx="0" cy="2792186"/>
          </a:xfrm>
          <a:prstGeom prst="line">
            <a:avLst/>
          </a:prstGeom>
        </p:spPr>
        <p:style>
          <a:lnRef idx="1">
            <a:schemeClr val="accent1"/>
          </a:lnRef>
          <a:fillRef idx="0">
            <a:schemeClr val="accent1"/>
          </a:fillRef>
          <a:effectRef idx="0">
            <a:schemeClr val="accent1"/>
          </a:effectRef>
          <a:fontRef idx="minor">
            <a:schemeClr val="tx1"/>
          </a:fontRef>
        </p:style>
      </p:cxnSp>
      <p:sp>
        <p:nvSpPr>
          <p:cNvPr id="5" name="Subtitle 4">
            <a:extLst>
              <a:ext uri="{FF2B5EF4-FFF2-40B4-BE49-F238E27FC236}">
                <a16:creationId xmlns:a16="http://schemas.microsoft.com/office/drawing/2014/main" id="{768E9C7A-CD0C-4091-B886-CB12C46D754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03243916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358089-2E54-4747-8D77-434291EB9A7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318841-B257-4D3A-A6E5-309C003E043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62127"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26B620D-4A4C-4113-A877-3BDF81675A4C}"/>
              </a:ext>
            </a:extLst>
          </p:cNvPr>
          <p:cNvSpPr>
            <a:spLocks noGrp="1"/>
          </p:cNvSpPr>
          <p:nvPr>
            <p:ph type="title"/>
          </p:nvPr>
        </p:nvSpPr>
        <p:spPr>
          <a:xfrm>
            <a:off x="-54864" y="0"/>
            <a:ext cx="4062127" cy="6858000"/>
          </a:xfrm>
          <a:solidFill>
            <a:schemeClr val="accent1">
              <a:lumMod val="50000"/>
            </a:schemeClr>
          </a:solidFill>
        </p:spPr>
        <p:txBody>
          <a:bodyPr anchor="ctr">
            <a:normAutofit/>
          </a:bodyPr>
          <a:lstStyle/>
          <a:p>
            <a:pPr algn="r"/>
            <a:r>
              <a:rPr lang="en-GB" sz="2800" dirty="0">
                <a:solidFill>
                  <a:schemeClr val="tx1">
                    <a:lumMod val="85000"/>
                  </a:schemeClr>
                </a:solidFill>
              </a:rPr>
              <a:t>Key recommendation re employment</a:t>
            </a:r>
            <a:br>
              <a:rPr lang="en-GB" sz="2800" dirty="0">
                <a:solidFill>
                  <a:schemeClr val="tx1">
                    <a:lumMod val="85000"/>
                  </a:schemeClr>
                </a:solidFill>
              </a:rPr>
            </a:br>
            <a:r>
              <a:rPr lang="en-GB" sz="2800" dirty="0">
                <a:solidFill>
                  <a:schemeClr val="tx1">
                    <a:lumMod val="85000"/>
                  </a:schemeClr>
                </a:solidFill>
              </a:rPr>
              <a:t>from ‘High Achievers Project’</a:t>
            </a:r>
          </a:p>
        </p:txBody>
      </p:sp>
      <p:sp>
        <p:nvSpPr>
          <p:cNvPr id="5" name="Content Placeholder 4">
            <a:extLst>
              <a:ext uri="{FF2B5EF4-FFF2-40B4-BE49-F238E27FC236}">
                <a16:creationId xmlns:a16="http://schemas.microsoft.com/office/drawing/2014/main" id="{94D22F57-13CB-45E3-BD36-84C97ED9AC43}"/>
              </a:ext>
            </a:extLst>
          </p:cNvPr>
          <p:cNvSpPr>
            <a:spLocks noGrp="1"/>
          </p:cNvSpPr>
          <p:nvPr>
            <p:ph idx="1"/>
          </p:nvPr>
        </p:nvSpPr>
        <p:spPr>
          <a:xfrm>
            <a:off x="4007263" y="0"/>
            <a:ext cx="8184737" cy="6858000"/>
          </a:xfrm>
          <a:solidFill>
            <a:schemeClr val="accent2">
              <a:lumMod val="75000"/>
            </a:schemeClr>
          </a:solidFill>
        </p:spPr>
        <p:txBody>
          <a:bodyPr anchor="ctr">
            <a:normAutofit/>
          </a:bodyPr>
          <a:lstStyle/>
          <a:p>
            <a:pPr marL="0" indent="0">
              <a:buNone/>
            </a:pPr>
            <a:r>
              <a:rPr lang="en-GB" dirty="0">
                <a:solidFill>
                  <a:schemeClr val="bg1">
                    <a:lumMod val="85000"/>
                    <a:lumOff val="15000"/>
                  </a:schemeClr>
                </a:solidFill>
                <a:latin typeface="Comic Sans MS" panose="030F0702030302020204" pitchFamily="66" charset="0"/>
              </a:rPr>
              <a:t>‘…all higher education establishments [should] follow the government recommendation for providers of services not covered by the Autism Act 2009, but who support people into employment, to adopt the Statutory Guidance issued in connection with the Adult Autism Strategy. Universities should consider seeking accreditation under the National Autistic Society accreditation scheme.’</a:t>
            </a:r>
          </a:p>
        </p:txBody>
      </p:sp>
      <p:sp>
        <p:nvSpPr>
          <p:cNvPr id="3" name="TextBox 2">
            <a:extLst>
              <a:ext uri="{FF2B5EF4-FFF2-40B4-BE49-F238E27FC236}">
                <a16:creationId xmlns:a16="http://schemas.microsoft.com/office/drawing/2014/main" id="{4B85E21C-678A-49DE-AE1E-5E576FBB7D1E}"/>
              </a:ext>
            </a:extLst>
          </p:cNvPr>
          <p:cNvSpPr txBox="1"/>
          <p:nvPr/>
        </p:nvSpPr>
        <p:spPr>
          <a:xfrm>
            <a:off x="2031063" y="4316455"/>
            <a:ext cx="2198882" cy="369332"/>
          </a:xfrm>
          <a:prstGeom prst="rect">
            <a:avLst/>
          </a:prstGeom>
          <a:noFill/>
        </p:spPr>
        <p:txBody>
          <a:bodyPr wrap="square" rtlCol="0">
            <a:spAutoFit/>
          </a:bodyPr>
          <a:lstStyle/>
          <a:p>
            <a:r>
              <a:rPr lang="en-GB" dirty="0">
                <a:solidFill>
                  <a:schemeClr val="tx1">
                    <a:lumMod val="85000"/>
                  </a:schemeClr>
                </a:solidFill>
              </a:rPr>
              <a:t>(</a:t>
            </a:r>
            <a:r>
              <a:rPr lang="en-GB" dirty="0" err="1">
                <a:solidFill>
                  <a:schemeClr val="tx1">
                    <a:lumMod val="85000"/>
                  </a:schemeClr>
                </a:solidFill>
              </a:rPr>
              <a:t>Chown</a:t>
            </a:r>
            <a:r>
              <a:rPr lang="en-GB" dirty="0">
                <a:solidFill>
                  <a:schemeClr val="tx1">
                    <a:lumMod val="85000"/>
                  </a:schemeClr>
                </a:solidFill>
              </a:rPr>
              <a:t> et al, 2018)</a:t>
            </a:r>
          </a:p>
        </p:txBody>
      </p:sp>
    </p:spTree>
    <p:extLst>
      <p:ext uri="{BB962C8B-B14F-4D97-AF65-F5344CB8AC3E}">
        <p14:creationId xmlns:p14="http://schemas.microsoft.com/office/powerpoint/2010/main" val="467098890"/>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44C3F-966E-4EBC-BB0B-89B347AC5080}"/>
              </a:ext>
            </a:extLst>
          </p:cNvPr>
          <p:cNvSpPr>
            <a:spLocks noGrp="1"/>
          </p:cNvSpPr>
          <p:nvPr>
            <p:ph type="title"/>
          </p:nvPr>
        </p:nvSpPr>
        <p:spPr>
          <a:xfrm>
            <a:off x="838200" y="685800"/>
            <a:ext cx="3473851" cy="5183414"/>
          </a:xfrm>
          <a:effectLst/>
        </p:spPr>
        <p:txBody>
          <a:bodyPr anchor="ctr">
            <a:normAutofit/>
          </a:bodyPr>
          <a:lstStyle/>
          <a:p>
            <a:pPr algn="r"/>
            <a:r>
              <a:rPr lang="en-GB" sz="4000" dirty="0">
                <a:solidFill>
                  <a:schemeClr val="tx1">
                    <a:lumMod val="95000"/>
                  </a:schemeClr>
                </a:solidFill>
              </a:rPr>
              <a:t>Inclusive approach</a:t>
            </a:r>
          </a:p>
        </p:txBody>
      </p:sp>
      <p:cxnSp>
        <p:nvCxnSpPr>
          <p:cNvPr id="8" name="Straight Connector 7">
            <a:extLst>
              <a:ext uri="{FF2B5EF4-FFF2-40B4-BE49-F238E27FC236}">
                <a16:creationId xmlns:a16="http://schemas.microsoft.com/office/drawing/2014/main" id="{21FCCE20-1E4F-44FF-87B4-379D391A2D12}"/>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C1BBBA-A3FF-4C79-9C41-6B222F859AE5}"/>
              </a:ext>
            </a:extLst>
          </p:cNvPr>
          <p:cNvSpPr>
            <a:spLocks noGrp="1"/>
          </p:cNvSpPr>
          <p:nvPr>
            <p:ph idx="1"/>
          </p:nvPr>
        </p:nvSpPr>
        <p:spPr>
          <a:xfrm>
            <a:off x="4902201" y="381000"/>
            <a:ext cx="7048491" cy="6477000"/>
          </a:xfrm>
          <a:solidFill>
            <a:schemeClr val="accent1">
              <a:lumMod val="75000"/>
            </a:schemeClr>
          </a:solidFill>
        </p:spPr>
        <p:txBody>
          <a:bodyPr anchor="ctr">
            <a:normAutofit/>
          </a:bodyPr>
          <a:lstStyle/>
          <a:p>
            <a:r>
              <a:rPr lang="en-GB" dirty="0">
                <a:solidFill>
                  <a:schemeClr val="bg1">
                    <a:lumMod val="85000"/>
                    <a:lumOff val="15000"/>
                  </a:schemeClr>
                </a:solidFill>
              </a:rPr>
              <a:t>Adjustable lighting</a:t>
            </a:r>
          </a:p>
          <a:p>
            <a:r>
              <a:rPr lang="en-GB" dirty="0">
                <a:solidFill>
                  <a:schemeClr val="bg1">
                    <a:lumMod val="85000"/>
                    <a:lumOff val="15000"/>
                  </a:schemeClr>
                </a:solidFill>
              </a:rPr>
              <a:t>Quiet spaces</a:t>
            </a:r>
          </a:p>
          <a:p>
            <a:r>
              <a:rPr lang="en-GB" dirty="0">
                <a:solidFill>
                  <a:schemeClr val="bg1">
                    <a:lumMod val="85000"/>
                    <a:lumOff val="15000"/>
                  </a:schemeClr>
                </a:solidFill>
              </a:rPr>
              <a:t>Clear group work/discussion rules </a:t>
            </a:r>
          </a:p>
          <a:p>
            <a:r>
              <a:rPr lang="en-GB" dirty="0">
                <a:solidFill>
                  <a:schemeClr val="bg1">
                    <a:lumMod val="85000"/>
                    <a:lumOff val="15000"/>
                  </a:schemeClr>
                </a:solidFill>
              </a:rPr>
              <a:t>Clear assignment briefs and feedback </a:t>
            </a:r>
          </a:p>
          <a:p>
            <a:r>
              <a:rPr lang="en-GB" dirty="0">
                <a:solidFill>
                  <a:schemeClr val="bg1">
                    <a:lumMod val="85000"/>
                    <a:lumOff val="15000"/>
                  </a:schemeClr>
                </a:solidFill>
              </a:rPr>
              <a:t>Clear labelling of function of spaces/signage</a:t>
            </a:r>
          </a:p>
          <a:p>
            <a:r>
              <a:rPr lang="en-GB" dirty="0">
                <a:solidFill>
                  <a:schemeClr val="bg1">
                    <a:lumMod val="85000"/>
                    <a:lumOff val="15000"/>
                  </a:schemeClr>
                </a:solidFill>
              </a:rPr>
              <a:t>Reserve seating</a:t>
            </a:r>
          </a:p>
          <a:p>
            <a:r>
              <a:rPr lang="en-GB" dirty="0">
                <a:solidFill>
                  <a:schemeClr val="bg1">
                    <a:lumMod val="85000"/>
                    <a:lumOff val="15000"/>
                  </a:schemeClr>
                </a:solidFill>
              </a:rPr>
              <a:t>Monitor attainment and retention</a:t>
            </a:r>
          </a:p>
          <a:p>
            <a:r>
              <a:rPr lang="en-GB" dirty="0">
                <a:solidFill>
                  <a:schemeClr val="bg1">
                    <a:lumMod val="85000"/>
                    <a:lumOff val="15000"/>
                  </a:schemeClr>
                </a:solidFill>
              </a:rPr>
              <a:t>ASC policy?</a:t>
            </a:r>
          </a:p>
          <a:p>
            <a:r>
              <a:rPr lang="en-GB" dirty="0">
                <a:solidFill>
                  <a:schemeClr val="bg1">
                    <a:lumMod val="85000"/>
                    <a:lumOff val="15000"/>
                  </a:schemeClr>
                </a:solidFill>
              </a:rPr>
              <a:t>NAS accreditation?</a:t>
            </a:r>
          </a:p>
          <a:p>
            <a:r>
              <a:rPr lang="en-GB" dirty="0">
                <a:solidFill>
                  <a:schemeClr val="bg1">
                    <a:lumMod val="85000"/>
                    <a:lumOff val="15000"/>
                  </a:schemeClr>
                </a:solidFill>
              </a:rPr>
              <a:t>Staff training</a:t>
            </a:r>
          </a:p>
          <a:p>
            <a:r>
              <a:rPr lang="en-GB" dirty="0">
                <a:solidFill>
                  <a:schemeClr val="bg1">
                    <a:lumMod val="85000"/>
                    <a:lumOff val="15000"/>
                  </a:schemeClr>
                </a:solidFill>
              </a:rPr>
              <a:t>Systematic programme of preparation for employment</a:t>
            </a:r>
          </a:p>
          <a:p>
            <a:endParaRPr lang="en-GB" sz="2000" dirty="0">
              <a:solidFill>
                <a:schemeClr val="tx1">
                  <a:lumMod val="95000"/>
                </a:schemeClr>
              </a:solidFill>
            </a:endParaRPr>
          </a:p>
          <a:p>
            <a:endParaRPr lang="en-GB" sz="2000" dirty="0">
              <a:solidFill>
                <a:schemeClr val="tx1">
                  <a:lumMod val="95000"/>
                </a:schemeClr>
              </a:solidFill>
            </a:endParaRPr>
          </a:p>
        </p:txBody>
      </p:sp>
    </p:spTree>
    <p:extLst>
      <p:ext uri="{BB962C8B-B14F-4D97-AF65-F5344CB8AC3E}">
        <p14:creationId xmlns:p14="http://schemas.microsoft.com/office/powerpoint/2010/main" val="43043499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46130003-5222-4875-8738-1217755C7AC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FDCBF-2690-47F4-8685-A20C3505A1E7}"/>
              </a:ext>
            </a:extLst>
          </p:cNvPr>
          <p:cNvSpPr>
            <a:spLocks noGrp="1"/>
          </p:cNvSpPr>
          <p:nvPr>
            <p:ph type="title"/>
          </p:nvPr>
        </p:nvSpPr>
        <p:spPr>
          <a:xfrm>
            <a:off x="838200" y="365125"/>
            <a:ext cx="10515600" cy="1325563"/>
          </a:xfrm>
        </p:spPr>
        <p:txBody>
          <a:bodyPr>
            <a:normAutofit/>
          </a:bodyPr>
          <a:lstStyle/>
          <a:p>
            <a:r>
              <a:rPr lang="en-GB" dirty="0">
                <a:gradFill flip="none" rotWithShape="1">
                  <a:gsLst>
                    <a:gs pos="28000">
                      <a:srgbClr val="EDEDED"/>
                    </a:gs>
                    <a:gs pos="0">
                      <a:srgbClr val="BFBFBF"/>
                    </a:gs>
                    <a:gs pos="100000">
                      <a:srgbClr val="FFFFFF"/>
                    </a:gs>
                  </a:gsLst>
                  <a:lin ang="4800000" scaled="0"/>
                  <a:tileRect/>
                </a:gradFill>
              </a:rPr>
              <a:t>Conclusion</a:t>
            </a:r>
          </a:p>
        </p:txBody>
      </p:sp>
      <p:sp>
        <p:nvSpPr>
          <p:cNvPr id="15" name="Rounded Rectangle 17">
            <a:extLst>
              <a:ext uri="{FF2B5EF4-FFF2-40B4-BE49-F238E27FC236}">
                <a16:creationId xmlns:a16="http://schemas.microsoft.com/office/drawing/2014/main" id="{3E388DCC-9257-412E-811D-30F74D4CB7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169C02-75A6-4423-A17E-81D2A41DBA4B}"/>
              </a:ext>
            </a:extLst>
          </p:cNvPr>
          <p:cNvPicPr>
            <a:picLocks noChangeAspect="1"/>
          </p:cNvPicPr>
          <p:nvPr/>
        </p:nvPicPr>
        <p:blipFill>
          <a:blip r:embed="rId4"/>
          <a:stretch>
            <a:fillRect/>
          </a:stretch>
        </p:blipFill>
        <p:spPr>
          <a:xfrm>
            <a:off x="1131172" y="2587634"/>
            <a:ext cx="4187222" cy="2617013"/>
          </a:xfrm>
          <a:prstGeom prst="rect">
            <a:avLst/>
          </a:prstGeom>
        </p:spPr>
      </p:pic>
      <p:sp>
        <p:nvSpPr>
          <p:cNvPr id="3" name="Content Placeholder 2">
            <a:extLst>
              <a:ext uri="{FF2B5EF4-FFF2-40B4-BE49-F238E27FC236}">
                <a16:creationId xmlns:a16="http://schemas.microsoft.com/office/drawing/2014/main" id="{55E38C88-E240-4790-94F4-A0BDB8CFDEB0}"/>
              </a:ext>
            </a:extLst>
          </p:cNvPr>
          <p:cNvSpPr>
            <a:spLocks noGrp="1"/>
          </p:cNvSpPr>
          <p:nvPr>
            <p:ph idx="1"/>
          </p:nvPr>
        </p:nvSpPr>
        <p:spPr>
          <a:xfrm>
            <a:off x="6096000" y="1948069"/>
            <a:ext cx="5257799" cy="4228893"/>
          </a:xfrm>
        </p:spPr>
        <p:txBody>
          <a:bodyPr>
            <a:normAutofit/>
          </a:bodyPr>
          <a:lstStyle/>
          <a:p>
            <a:pPr marL="0" indent="0">
              <a:buNone/>
            </a:pPr>
            <a:endParaRPr lang="en-GB" dirty="0">
              <a:gradFill>
                <a:gsLst>
                  <a:gs pos="34000">
                    <a:srgbClr val="EDEDED"/>
                  </a:gs>
                  <a:gs pos="0">
                    <a:srgbClr val="BFBFBF"/>
                  </a:gs>
                  <a:gs pos="100000">
                    <a:srgbClr val="FFFFFF"/>
                  </a:gs>
                </a:gsLst>
                <a:lin ang="4800000" scaled="0"/>
              </a:gradFill>
            </a:endParaRPr>
          </a:p>
          <a:p>
            <a:pPr marL="0" indent="0">
              <a:buNone/>
            </a:pPr>
            <a:r>
              <a:rPr lang="en-GB" dirty="0">
                <a:gradFill>
                  <a:gsLst>
                    <a:gs pos="34000">
                      <a:srgbClr val="EDEDED"/>
                    </a:gs>
                    <a:gs pos="0">
                      <a:srgbClr val="BFBFBF"/>
                    </a:gs>
                    <a:gs pos="100000">
                      <a:srgbClr val="FFFFFF"/>
                    </a:gs>
                  </a:gsLst>
                  <a:lin ang="4800000" scaled="0"/>
                </a:gradFill>
              </a:rPr>
              <a:t>Many students with ASC are achieving, sometimes against all the odds and with little support. What might they achieve if  universities adopted a whole institution approach?   </a:t>
            </a:r>
          </a:p>
        </p:txBody>
      </p:sp>
    </p:spTree>
    <p:extLst>
      <p:ext uri="{BB962C8B-B14F-4D97-AF65-F5344CB8AC3E}">
        <p14:creationId xmlns:p14="http://schemas.microsoft.com/office/powerpoint/2010/main" val="34695334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118D4C6-6E33-4D04-8C69-F53B9EEF252C}"/>
              </a:ext>
            </a:extLst>
          </p:cNvPr>
          <p:cNvSpPr/>
          <p:nvPr/>
        </p:nvSpPr>
        <p:spPr>
          <a:xfrm>
            <a:off x="1119999" y="4995123"/>
            <a:ext cx="9210249" cy="1292662"/>
          </a:xfrm>
          <a:prstGeom prst="rect">
            <a:avLst/>
          </a:prstGeom>
        </p:spPr>
        <p:txBody>
          <a:bodyPr wrap="square">
            <a:spAutoFit/>
          </a:bodyPr>
          <a:lstStyle/>
          <a:p>
            <a:endParaRPr lang="en-GB" dirty="0">
              <a:hlinkClick r:id="rId3"/>
            </a:endParaRPr>
          </a:p>
          <a:p>
            <a:endParaRPr lang="en-GB" dirty="0">
              <a:hlinkClick r:id="rId3"/>
            </a:endParaRPr>
          </a:p>
          <a:p>
            <a:r>
              <a:rPr lang="en-GB" sz="2400" dirty="0">
                <a:hlinkClick r:id="rId3"/>
              </a:rPr>
              <a:t>https://www.autism.org.uk/professionals/accreditation/journey.aspx</a:t>
            </a:r>
            <a:endParaRPr lang="en-GB" sz="2400" dirty="0"/>
          </a:p>
          <a:p>
            <a:endParaRPr lang="en-GB" dirty="0"/>
          </a:p>
        </p:txBody>
      </p:sp>
      <p:sp>
        <p:nvSpPr>
          <p:cNvPr id="5" name="Title 4">
            <a:extLst>
              <a:ext uri="{FF2B5EF4-FFF2-40B4-BE49-F238E27FC236}">
                <a16:creationId xmlns:a16="http://schemas.microsoft.com/office/drawing/2014/main" id="{56CD0423-3D37-4287-9164-331B5B4B2016}"/>
              </a:ext>
            </a:extLst>
          </p:cNvPr>
          <p:cNvSpPr>
            <a:spLocks noGrp="1"/>
          </p:cNvSpPr>
          <p:nvPr>
            <p:ph type="title"/>
          </p:nvPr>
        </p:nvSpPr>
        <p:spPr/>
        <p:txBody>
          <a:bodyPr/>
          <a:lstStyle/>
          <a:p>
            <a:r>
              <a:rPr lang="en-GB" dirty="0"/>
              <a:t>NAS Accreditation</a:t>
            </a:r>
          </a:p>
        </p:txBody>
      </p:sp>
      <p:sp>
        <p:nvSpPr>
          <p:cNvPr id="6" name="Content Placeholder 5">
            <a:extLst>
              <a:ext uri="{FF2B5EF4-FFF2-40B4-BE49-F238E27FC236}">
                <a16:creationId xmlns:a16="http://schemas.microsoft.com/office/drawing/2014/main" id="{881ED28E-3085-468D-9D52-A4F7EEE01422}"/>
              </a:ext>
            </a:extLst>
          </p:cNvPr>
          <p:cNvSpPr>
            <a:spLocks noGrp="1"/>
          </p:cNvSpPr>
          <p:nvPr>
            <p:ph idx="1"/>
          </p:nvPr>
        </p:nvSpPr>
        <p:spPr>
          <a:xfrm>
            <a:off x="1120000" y="1825624"/>
            <a:ext cx="10233800" cy="3169499"/>
          </a:xfrm>
        </p:spPr>
        <p:txBody>
          <a:bodyPr>
            <a:normAutofit/>
          </a:bodyPr>
          <a:lstStyle/>
          <a:p>
            <a:r>
              <a:rPr lang="en-GB" sz="3200" dirty="0"/>
              <a:t>Pre-assessment</a:t>
            </a:r>
          </a:p>
          <a:p>
            <a:r>
              <a:rPr lang="en-GB" sz="3200" dirty="0"/>
              <a:t>Assessment</a:t>
            </a:r>
          </a:p>
          <a:p>
            <a:r>
              <a:rPr lang="en-GB" sz="3200" dirty="0"/>
              <a:t>Award outcomes</a:t>
            </a:r>
          </a:p>
          <a:p>
            <a:r>
              <a:rPr lang="en-GB" sz="3200" dirty="0"/>
              <a:t>Accreditation</a:t>
            </a:r>
          </a:p>
          <a:p>
            <a:r>
              <a:rPr lang="en-GB" sz="3200" dirty="0"/>
              <a:t>Member benefits</a:t>
            </a:r>
          </a:p>
          <a:p>
            <a:endParaRPr lang="en-GB" dirty="0"/>
          </a:p>
          <a:p>
            <a:endParaRPr lang="en-GB" dirty="0"/>
          </a:p>
          <a:p>
            <a:endParaRPr lang="en-GB" dirty="0"/>
          </a:p>
        </p:txBody>
      </p:sp>
    </p:spTree>
    <p:extLst>
      <p:ext uri="{BB962C8B-B14F-4D97-AF65-F5344CB8AC3E}">
        <p14:creationId xmlns:p14="http://schemas.microsoft.com/office/powerpoint/2010/main" val="204531490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CB349-DEE3-409C-ABA6-06899341B8F1}"/>
              </a:ext>
            </a:extLst>
          </p:cNvPr>
          <p:cNvSpPr>
            <a:spLocks noGrp="1"/>
          </p:cNvSpPr>
          <p:nvPr>
            <p:ph type="title"/>
          </p:nvPr>
        </p:nvSpPr>
        <p:spPr/>
        <p:txBody>
          <a:bodyPr>
            <a:normAutofit fontScale="90000"/>
          </a:bodyPr>
          <a:lstStyle/>
          <a:p>
            <a:r>
              <a:rPr lang="en-US" dirty="0"/>
              <a:t>What is the Autism Act 2009?</a:t>
            </a:r>
            <a:br>
              <a:rPr lang="en-US" dirty="0"/>
            </a:br>
            <a:endParaRPr lang="en-GB" dirty="0"/>
          </a:p>
        </p:txBody>
      </p:sp>
      <p:sp>
        <p:nvSpPr>
          <p:cNvPr id="3" name="Content Placeholder 2">
            <a:extLst>
              <a:ext uri="{FF2B5EF4-FFF2-40B4-BE49-F238E27FC236}">
                <a16:creationId xmlns:a16="http://schemas.microsoft.com/office/drawing/2014/main" id="{CEFB14FE-0E58-44D2-B82C-1DEC18ABFD1F}"/>
              </a:ext>
            </a:extLst>
          </p:cNvPr>
          <p:cNvSpPr>
            <a:spLocks noGrp="1"/>
          </p:cNvSpPr>
          <p:nvPr>
            <p:ph idx="1"/>
          </p:nvPr>
        </p:nvSpPr>
        <p:spPr/>
        <p:txBody>
          <a:bodyPr>
            <a:normAutofit/>
          </a:bodyPr>
          <a:lstStyle/>
          <a:p>
            <a:pPr marL="0" indent="0">
              <a:buNone/>
            </a:pPr>
            <a:r>
              <a:rPr lang="en-US" dirty="0"/>
              <a:t>The first ever disability-specific law in England.</a:t>
            </a:r>
          </a:p>
          <a:p>
            <a:pPr marL="0" indent="0">
              <a:buNone/>
            </a:pPr>
            <a:r>
              <a:rPr lang="en-US" dirty="0"/>
              <a:t>It did two key things:</a:t>
            </a:r>
          </a:p>
          <a:p>
            <a:pPr marL="514350" indent="-514350" fontAlgn="base">
              <a:buFont typeface="+mj-lt"/>
              <a:buAutoNum type="arabicPeriod"/>
            </a:pPr>
            <a:r>
              <a:rPr lang="en-US" dirty="0"/>
              <a:t>Put a duty on the Government to produce a strategy for autistic adults, which was published in March 2010.</a:t>
            </a:r>
          </a:p>
          <a:p>
            <a:pPr marL="514350" indent="-514350" fontAlgn="base">
              <a:buFont typeface="+mj-lt"/>
              <a:buAutoNum type="arabicPeriod"/>
            </a:pPr>
            <a:r>
              <a:rPr lang="en-US" dirty="0"/>
              <a:t>Put a duty on the Government to produce statutory guidance for local councils and local health bodies on implementing the adult autism strategy by the end of 2010. This guidance was published in December 2010.</a:t>
            </a:r>
          </a:p>
          <a:p>
            <a:endParaRPr lang="en-GB" dirty="0"/>
          </a:p>
        </p:txBody>
      </p:sp>
    </p:spTree>
    <p:extLst>
      <p:ext uri="{BB962C8B-B14F-4D97-AF65-F5344CB8AC3E}">
        <p14:creationId xmlns:p14="http://schemas.microsoft.com/office/powerpoint/2010/main" val="365016488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1646-148E-45AE-BD41-B9CB5F4E6513}"/>
              </a:ext>
            </a:extLst>
          </p:cNvPr>
          <p:cNvSpPr>
            <a:spLocks noGrp="1"/>
          </p:cNvSpPr>
          <p:nvPr>
            <p:ph type="title"/>
          </p:nvPr>
        </p:nvSpPr>
        <p:spPr>
          <a:xfrm>
            <a:off x="838200" y="681037"/>
            <a:ext cx="10515600" cy="727633"/>
          </a:xfrm>
        </p:spPr>
        <p:txBody>
          <a:bodyPr>
            <a:normAutofit fontScale="90000"/>
          </a:bodyPr>
          <a:lstStyle/>
          <a:p>
            <a:r>
              <a:rPr lang="en-US" dirty="0"/>
              <a:t>What is the adult autism strategy?</a:t>
            </a:r>
            <a:br>
              <a:rPr lang="en-US" dirty="0"/>
            </a:br>
            <a:endParaRPr lang="en-GB" dirty="0"/>
          </a:p>
        </p:txBody>
      </p:sp>
      <p:sp>
        <p:nvSpPr>
          <p:cNvPr id="3" name="Content Placeholder 2">
            <a:extLst>
              <a:ext uri="{FF2B5EF4-FFF2-40B4-BE49-F238E27FC236}">
                <a16:creationId xmlns:a16="http://schemas.microsoft.com/office/drawing/2014/main" id="{9F688BD7-44C7-4F1A-A635-0E52875E82E3}"/>
              </a:ext>
            </a:extLst>
          </p:cNvPr>
          <p:cNvSpPr>
            <a:spLocks noGrp="1"/>
          </p:cNvSpPr>
          <p:nvPr>
            <p:ph idx="1"/>
          </p:nvPr>
        </p:nvSpPr>
        <p:spPr>
          <a:xfrm>
            <a:off x="1120000" y="1285103"/>
            <a:ext cx="10233800" cy="4891860"/>
          </a:xfrm>
        </p:spPr>
        <p:txBody>
          <a:bodyPr>
            <a:normAutofit lnSpcReduction="10000"/>
          </a:bodyPr>
          <a:lstStyle/>
          <a:p>
            <a:r>
              <a:rPr lang="en-US" dirty="0"/>
              <a:t>The Government's plan to ensure that autistic adults get the help that they need such as getting a job or help at home.</a:t>
            </a:r>
          </a:p>
          <a:p>
            <a:r>
              <a:rPr lang="en-US" dirty="0"/>
              <a:t>Explains what the Government will do to make this happen and tells local councils and health services how they can help autistic people.</a:t>
            </a:r>
          </a:p>
          <a:p>
            <a:r>
              <a:rPr lang="en-US" dirty="0"/>
              <a:t>The first ever strategy for autistic people in England was published in 2010 with a commitment to review this strategy three years later.</a:t>
            </a:r>
          </a:p>
          <a:p>
            <a:r>
              <a:rPr lang="en-US" dirty="0"/>
              <a:t>In 2013, the Government asked for feedback from autistic adults, parents, carers and professionals about how well the 2010 strategy had been implemented so far.</a:t>
            </a:r>
          </a:p>
          <a:p>
            <a:r>
              <a:rPr lang="en-US" dirty="0"/>
              <a:t>The new strategy, </a:t>
            </a:r>
            <a:r>
              <a:rPr lang="en-US" b="1" dirty="0">
                <a:hlinkClick r:id="rId3"/>
              </a:rPr>
              <a:t>Think Autism</a:t>
            </a:r>
            <a:r>
              <a:rPr lang="en-US" dirty="0"/>
              <a:t>, was published in April 2014. </a:t>
            </a:r>
          </a:p>
          <a:p>
            <a:endParaRPr lang="en-GB" dirty="0"/>
          </a:p>
        </p:txBody>
      </p:sp>
    </p:spTree>
    <p:extLst>
      <p:ext uri="{BB962C8B-B14F-4D97-AF65-F5344CB8AC3E}">
        <p14:creationId xmlns:p14="http://schemas.microsoft.com/office/powerpoint/2010/main" val="105727404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07CDC-E748-46C7-8776-7A6429D5169D}"/>
              </a:ext>
            </a:extLst>
          </p:cNvPr>
          <p:cNvSpPr>
            <a:spLocks noGrp="1"/>
          </p:cNvSpPr>
          <p:nvPr>
            <p:ph type="title"/>
          </p:nvPr>
        </p:nvSpPr>
        <p:spPr/>
        <p:txBody>
          <a:bodyPr/>
          <a:lstStyle/>
          <a:p>
            <a:r>
              <a:rPr lang="en-GB" dirty="0"/>
              <a:t>Think Autism 2014 Report</a:t>
            </a:r>
          </a:p>
        </p:txBody>
      </p:sp>
      <p:sp>
        <p:nvSpPr>
          <p:cNvPr id="3" name="Content Placeholder 2">
            <a:extLst>
              <a:ext uri="{FF2B5EF4-FFF2-40B4-BE49-F238E27FC236}">
                <a16:creationId xmlns:a16="http://schemas.microsoft.com/office/drawing/2014/main" id="{85211A3E-A99C-4C12-8AC9-05E79672677E}"/>
              </a:ext>
            </a:extLst>
          </p:cNvPr>
          <p:cNvSpPr>
            <a:spLocks noGrp="1"/>
          </p:cNvSpPr>
          <p:nvPr>
            <p:ph idx="1"/>
          </p:nvPr>
        </p:nvSpPr>
        <p:spPr/>
        <p:txBody>
          <a:bodyPr>
            <a:normAutofit lnSpcReduction="10000"/>
          </a:bodyPr>
          <a:lstStyle/>
          <a:p>
            <a:pPr marL="0" indent="0">
              <a:buNone/>
            </a:pPr>
            <a:r>
              <a:rPr lang="en-US" sz="2400" dirty="0"/>
              <a:t>Think Autism reaffirms the five areas for action identified in the 2010 strategy aimed at improving the lives of adults with autism:</a:t>
            </a:r>
          </a:p>
          <a:p>
            <a:pPr marL="514350" indent="-514350" fontAlgn="base">
              <a:buFont typeface="+mj-lt"/>
              <a:buAutoNum type="arabicPeriod"/>
            </a:pPr>
            <a:r>
              <a:rPr lang="en-US" dirty="0"/>
              <a:t>make sure that more people understand about autism</a:t>
            </a:r>
          </a:p>
          <a:p>
            <a:pPr marL="514350" indent="-514350" fontAlgn="base">
              <a:buFont typeface="+mj-lt"/>
              <a:buAutoNum type="arabicPeriod"/>
            </a:pPr>
            <a:r>
              <a:rPr lang="en-US" dirty="0"/>
              <a:t>make it easier for adults to get a diagnosis of autism</a:t>
            </a:r>
          </a:p>
          <a:p>
            <a:pPr marL="514350" indent="-514350" fontAlgn="base">
              <a:buFont typeface="+mj-lt"/>
              <a:buAutoNum type="arabicPeriod"/>
            </a:pPr>
            <a:r>
              <a:rPr lang="en-US" dirty="0"/>
              <a:t>make it easier for adults with autism to choose how they live and get the help that they need to do this</a:t>
            </a:r>
          </a:p>
          <a:p>
            <a:pPr marL="514350" indent="-514350" fontAlgn="base">
              <a:buFont typeface="+mj-lt"/>
              <a:buAutoNum type="arabicPeriod"/>
            </a:pPr>
            <a:r>
              <a:rPr lang="en-US" dirty="0"/>
              <a:t>help adults with autism to find jobs</a:t>
            </a:r>
          </a:p>
          <a:p>
            <a:pPr marL="514350" indent="-514350" fontAlgn="base">
              <a:buFont typeface="+mj-lt"/>
              <a:buAutoNum type="arabicPeriod"/>
            </a:pPr>
            <a:r>
              <a:rPr lang="en-US" dirty="0"/>
              <a:t>help local councils and health services to write plans so that the adults with autism who live in their area get the help that they need.</a:t>
            </a:r>
          </a:p>
          <a:p>
            <a:endParaRPr lang="en-GB" dirty="0"/>
          </a:p>
        </p:txBody>
      </p:sp>
    </p:spTree>
    <p:extLst>
      <p:ext uri="{BB962C8B-B14F-4D97-AF65-F5344CB8AC3E}">
        <p14:creationId xmlns:p14="http://schemas.microsoft.com/office/powerpoint/2010/main" val="2601668478"/>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2552F-8E77-48E0-B5DB-327A1C107EA3}"/>
              </a:ext>
            </a:extLst>
          </p:cNvPr>
          <p:cNvSpPr>
            <a:spLocks noGrp="1"/>
          </p:cNvSpPr>
          <p:nvPr>
            <p:ph type="title"/>
          </p:nvPr>
        </p:nvSpPr>
        <p:spPr/>
        <p:txBody>
          <a:bodyPr>
            <a:normAutofit fontScale="90000"/>
          </a:bodyPr>
          <a:lstStyle/>
          <a:p>
            <a:r>
              <a:rPr lang="en-US" dirty="0"/>
              <a:t>Three new key proposals in the ‘Think Autism’ strategy. </a:t>
            </a:r>
            <a:endParaRPr lang="en-GB" dirty="0"/>
          </a:p>
        </p:txBody>
      </p:sp>
      <p:sp>
        <p:nvSpPr>
          <p:cNvPr id="3" name="Content Placeholder 2">
            <a:extLst>
              <a:ext uri="{FF2B5EF4-FFF2-40B4-BE49-F238E27FC236}">
                <a16:creationId xmlns:a16="http://schemas.microsoft.com/office/drawing/2014/main" id="{DC54FF78-2199-42A4-B7CE-7942E2D65A8E}"/>
              </a:ext>
            </a:extLst>
          </p:cNvPr>
          <p:cNvSpPr>
            <a:spLocks noGrp="1"/>
          </p:cNvSpPr>
          <p:nvPr>
            <p:ph idx="1"/>
          </p:nvPr>
        </p:nvSpPr>
        <p:spPr/>
        <p:txBody>
          <a:bodyPr>
            <a:normAutofit/>
          </a:bodyPr>
          <a:lstStyle/>
          <a:p>
            <a:pPr marL="742950" indent="-742950">
              <a:buFont typeface="+mj-lt"/>
              <a:buAutoNum type="arabicPeriod"/>
            </a:pPr>
            <a:endParaRPr lang="en-US" sz="3600" dirty="0"/>
          </a:p>
          <a:p>
            <a:pPr marL="742950" indent="-742950">
              <a:buFont typeface="+mj-lt"/>
              <a:buAutoNum type="arabicPeriod"/>
            </a:pPr>
            <a:r>
              <a:rPr lang="en-US" sz="3600" dirty="0"/>
              <a:t>Autism Aware Communities </a:t>
            </a:r>
          </a:p>
          <a:p>
            <a:pPr marL="742950" indent="-742950">
              <a:buFont typeface="+mj-lt"/>
              <a:buAutoNum type="arabicPeriod"/>
            </a:pPr>
            <a:r>
              <a:rPr lang="en-US" sz="3600" dirty="0"/>
              <a:t>Autism Innovation Fund </a:t>
            </a:r>
          </a:p>
          <a:p>
            <a:pPr marL="742950" indent="-742950">
              <a:buFont typeface="+mj-lt"/>
              <a:buAutoNum type="arabicPeriod"/>
            </a:pPr>
            <a:r>
              <a:rPr lang="en-US" sz="3600" dirty="0"/>
              <a:t>Better data collection and more joined up advice and information services </a:t>
            </a:r>
            <a:endParaRPr lang="en-GB" sz="3600" dirty="0"/>
          </a:p>
        </p:txBody>
      </p:sp>
    </p:spTree>
    <p:extLst>
      <p:ext uri="{BB962C8B-B14F-4D97-AF65-F5344CB8AC3E}">
        <p14:creationId xmlns:p14="http://schemas.microsoft.com/office/powerpoint/2010/main" val="63648086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14277-E4A3-4A5C-BC22-C17B2D11920A}"/>
              </a:ext>
            </a:extLst>
          </p:cNvPr>
          <p:cNvSpPr>
            <a:spLocks noGrp="1"/>
          </p:cNvSpPr>
          <p:nvPr>
            <p:ph type="title"/>
          </p:nvPr>
        </p:nvSpPr>
        <p:spPr>
          <a:xfrm>
            <a:off x="838200" y="365125"/>
            <a:ext cx="7958667" cy="676275"/>
          </a:xfrm>
        </p:spPr>
        <p:txBody>
          <a:bodyPr anchor="b">
            <a:normAutofit/>
          </a:bodyPr>
          <a:lstStyle/>
          <a:p>
            <a:r>
              <a:rPr lang="en-GB" sz="3600" dirty="0">
                <a:solidFill>
                  <a:schemeClr val="tx1">
                    <a:lumMod val="95000"/>
                  </a:schemeClr>
                </a:solidFill>
              </a:rPr>
              <a:t>Bibliography</a:t>
            </a:r>
          </a:p>
        </p:txBody>
      </p:sp>
      <p:sp>
        <p:nvSpPr>
          <p:cNvPr id="3" name="Content Placeholder 2">
            <a:extLst>
              <a:ext uri="{FF2B5EF4-FFF2-40B4-BE49-F238E27FC236}">
                <a16:creationId xmlns:a16="http://schemas.microsoft.com/office/drawing/2014/main" id="{1D04012D-F646-4926-8DA9-EBED5282949D}"/>
              </a:ext>
            </a:extLst>
          </p:cNvPr>
          <p:cNvSpPr>
            <a:spLocks noGrp="1"/>
          </p:cNvSpPr>
          <p:nvPr>
            <p:ph idx="1"/>
          </p:nvPr>
        </p:nvSpPr>
        <p:spPr>
          <a:xfrm>
            <a:off x="838200" y="1257300"/>
            <a:ext cx="10388600" cy="4919663"/>
          </a:xfrm>
        </p:spPr>
        <p:txBody>
          <a:bodyPr>
            <a:normAutofit fontScale="92500" lnSpcReduction="20000"/>
          </a:bodyPr>
          <a:lstStyle/>
          <a:p>
            <a:r>
              <a:rPr lang="en-GB" sz="2000" dirty="0">
                <a:solidFill>
                  <a:schemeClr val="tx1">
                    <a:lumMod val="95000"/>
                  </a:schemeClr>
                </a:solidFill>
              </a:rPr>
              <a:t>Centre for Disease Control and Prevention (CDC), ‘Autism </a:t>
            </a:r>
            <a:r>
              <a:rPr lang="en-GB" sz="2000" dirty="0" err="1">
                <a:solidFill>
                  <a:schemeClr val="tx1">
                    <a:lumMod val="95000"/>
                  </a:schemeClr>
                </a:solidFill>
              </a:rPr>
              <a:t>Pectrum</a:t>
            </a:r>
            <a:r>
              <a:rPr lang="en-GB" sz="2000" dirty="0">
                <a:solidFill>
                  <a:schemeClr val="tx1">
                    <a:lumMod val="95000"/>
                  </a:schemeClr>
                </a:solidFill>
              </a:rPr>
              <a:t> Disorder (ASD): Data and Statistics’, Nov 2018, </a:t>
            </a:r>
            <a:r>
              <a:rPr lang="en-GB" sz="2000" dirty="0">
                <a:solidFill>
                  <a:schemeClr val="tx1">
                    <a:lumMod val="95000"/>
                  </a:schemeClr>
                </a:solidFill>
                <a:hlinkClick r:id="rId4"/>
              </a:rPr>
              <a:t>https://www.cdc.gov/ncbddd/autism/data.html</a:t>
            </a:r>
            <a:r>
              <a:rPr lang="en-GB" sz="2000" dirty="0">
                <a:solidFill>
                  <a:schemeClr val="tx1">
                    <a:lumMod val="95000"/>
                  </a:schemeClr>
                </a:solidFill>
              </a:rPr>
              <a:t> </a:t>
            </a:r>
          </a:p>
          <a:p>
            <a:r>
              <a:rPr lang="en-GB" sz="2000" dirty="0" err="1">
                <a:solidFill>
                  <a:schemeClr val="tx1">
                    <a:lumMod val="95000"/>
                  </a:schemeClr>
                </a:solidFill>
              </a:rPr>
              <a:t>Chown</a:t>
            </a:r>
            <a:r>
              <a:rPr lang="en-GB" sz="2000" dirty="0">
                <a:solidFill>
                  <a:schemeClr val="tx1">
                    <a:lumMod val="95000"/>
                  </a:schemeClr>
                </a:solidFill>
              </a:rPr>
              <a:t>, N. Baker-Rogers, J., Hughes, L., </a:t>
            </a:r>
            <a:r>
              <a:rPr lang="en-GB" sz="2000" dirty="0" err="1">
                <a:solidFill>
                  <a:schemeClr val="tx1">
                    <a:lumMod val="95000"/>
                  </a:schemeClr>
                </a:solidFill>
              </a:rPr>
              <a:t>Cossburn</a:t>
            </a:r>
            <a:r>
              <a:rPr lang="en-GB" sz="2000" dirty="0">
                <a:solidFill>
                  <a:schemeClr val="tx1">
                    <a:lumMod val="95000"/>
                  </a:schemeClr>
                </a:solidFill>
              </a:rPr>
              <a:t>, K., and Byrne, P., ‘The “High Achievers” project: an assessment of the support for students with autism attending UK universities,’ </a:t>
            </a:r>
            <a:r>
              <a:rPr lang="en-GB" sz="2000" i="1" dirty="0">
                <a:solidFill>
                  <a:schemeClr val="tx1">
                    <a:lumMod val="95000"/>
                  </a:schemeClr>
                </a:solidFill>
              </a:rPr>
              <a:t>Journal of Further and Higher Education (</a:t>
            </a:r>
            <a:r>
              <a:rPr lang="nl-NL" sz="2000" dirty="0">
                <a:solidFill>
                  <a:schemeClr val="tx1">
                    <a:lumMod val="95000"/>
                  </a:schemeClr>
                </a:solidFill>
              </a:rPr>
              <a:t>2018), 42(6): 837-854</a:t>
            </a:r>
            <a:endParaRPr lang="en-GB" sz="2000" dirty="0">
              <a:solidFill>
                <a:schemeClr val="tx1">
                  <a:lumMod val="95000"/>
                </a:schemeClr>
              </a:solidFill>
            </a:endParaRPr>
          </a:p>
          <a:p>
            <a:r>
              <a:rPr lang="it-IT" sz="2000" dirty="0">
                <a:solidFill>
                  <a:schemeClr val="tx1">
                    <a:lumMod val="95000"/>
                  </a:schemeClr>
                </a:solidFill>
              </a:rPr>
              <a:t>Dijkhuis, R., Ziermans, T., Van Rijn, S., Staal, W., and Swaab, H., ‘Self-regulation and quality of life in high functioning young adults with autism’, </a:t>
            </a:r>
            <a:r>
              <a:rPr lang="it-IT" sz="2000" i="1" dirty="0">
                <a:solidFill>
                  <a:schemeClr val="tx1">
                    <a:lumMod val="95000"/>
                  </a:schemeClr>
                </a:solidFill>
              </a:rPr>
              <a:t>Autism</a:t>
            </a:r>
            <a:r>
              <a:rPr lang="it-IT" sz="2000" dirty="0">
                <a:solidFill>
                  <a:schemeClr val="tx1">
                    <a:lumMod val="95000"/>
                  </a:schemeClr>
                </a:solidFill>
              </a:rPr>
              <a:t>, 2017 21(7):896-906  </a:t>
            </a:r>
            <a:r>
              <a:rPr lang="en-US" sz="2000" dirty="0">
                <a:solidFill>
                  <a:schemeClr val="tx1">
                    <a:lumMod val="95000"/>
                  </a:schemeClr>
                </a:solidFill>
                <a:hlinkClick r:id="rId5" action="ppaction://hlinkfile"/>
              </a:rPr>
              <a:t>file:///C:/Users/Kate/Desktop/Self-regulation%20and%20quality%20of%20life%20in%20high%20functioning%20young%20aduts%20with%20autism.pdf</a:t>
            </a:r>
            <a:r>
              <a:rPr lang="en-US" sz="2000" dirty="0">
                <a:solidFill>
                  <a:schemeClr val="tx1">
                    <a:lumMod val="95000"/>
                  </a:schemeClr>
                </a:solidFill>
              </a:rPr>
              <a:t> </a:t>
            </a:r>
            <a:endParaRPr lang="it-IT" sz="2000" dirty="0">
              <a:solidFill>
                <a:schemeClr val="tx1">
                  <a:lumMod val="95000"/>
                </a:schemeClr>
              </a:solidFill>
            </a:endParaRPr>
          </a:p>
          <a:p>
            <a:r>
              <a:rPr lang="it-IT" sz="2000" dirty="0">
                <a:solidFill>
                  <a:schemeClr val="tx1">
                    <a:lumMod val="95000"/>
                  </a:schemeClr>
                </a:solidFill>
              </a:rPr>
              <a:t>Equality Challenge Unit, ‘Equality in Higher Eduaction: Statistical Report 2011, Part : Students’, </a:t>
            </a:r>
            <a:r>
              <a:rPr lang="it-IT" sz="2000" dirty="0">
                <a:solidFill>
                  <a:schemeClr val="tx1">
                    <a:lumMod val="95000"/>
                  </a:schemeClr>
                </a:solidFill>
                <a:hlinkClick r:id="rId6"/>
              </a:rPr>
              <a:t>https://www.ecu.ac.uk/publications/</a:t>
            </a:r>
            <a:r>
              <a:rPr lang="it-IT" sz="2000" dirty="0">
                <a:solidFill>
                  <a:schemeClr val="tx1">
                    <a:lumMod val="95000"/>
                  </a:schemeClr>
                </a:solidFill>
              </a:rPr>
              <a:t> </a:t>
            </a:r>
          </a:p>
          <a:p>
            <a:r>
              <a:rPr lang="it-IT" sz="2000" dirty="0">
                <a:solidFill>
                  <a:schemeClr val="tx1">
                    <a:lumMod val="95000"/>
                  </a:schemeClr>
                </a:solidFill>
              </a:rPr>
              <a:t>Gelbar, N., Smith, I., and Reichow, B., ‘</a:t>
            </a:r>
            <a:r>
              <a:rPr lang="en-US" sz="2000" dirty="0">
                <a:solidFill>
                  <a:schemeClr val="tx1">
                    <a:lumMod val="95000"/>
                  </a:schemeClr>
                </a:solidFill>
              </a:rPr>
              <a:t>Systematic Review of Articles Describing Experience and Supports of Individuals with Autism Enrolled in College and University Programs’, </a:t>
            </a:r>
            <a:r>
              <a:rPr lang="it-IT" sz="2000" i="1" dirty="0">
                <a:solidFill>
                  <a:schemeClr val="tx1">
                    <a:lumMod val="95000"/>
                  </a:schemeClr>
                </a:solidFill>
              </a:rPr>
              <a:t>Journal of  Autism Dev Disord </a:t>
            </a:r>
            <a:r>
              <a:rPr lang="it-IT" sz="2000" dirty="0">
                <a:solidFill>
                  <a:schemeClr val="tx1">
                    <a:lumMod val="95000"/>
                  </a:schemeClr>
                </a:solidFill>
              </a:rPr>
              <a:t>(2014) 44:2593–2601 </a:t>
            </a:r>
            <a:endParaRPr lang="en-GB" sz="2000" dirty="0">
              <a:solidFill>
                <a:schemeClr val="tx1">
                  <a:lumMod val="95000"/>
                </a:schemeClr>
              </a:solidFill>
            </a:endParaRPr>
          </a:p>
          <a:p>
            <a:r>
              <a:rPr lang="en-GB" sz="2000" dirty="0">
                <a:solidFill>
                  <a:schemeClr val="tx1">
                    <a:lumMod val="95000"/>
                  </a:schemeClr>
                </a:solidFill>
              </a:rPr>
              <a:t>Hastwell, J., Harding, J., Martin, N., Baron-Cohen, S., ‘Asperger Syndrome Student Project, 2009-12: Final Project Report’, June 2013, Disability Research Centre, </a:t>
            </a:r>
            <a:r>
              <a:rPr lang="en-GB" sz="2000" dirty="0" err="1">
                <a:solidFill>
                  <a:schemeClr val="tx1">
                    <a:lumMod val="95000"/>
                  </a:schemeClr>
                </a:solidFill>
              </a:rPr>
              <a:t>Iniversity</a:t>
            </a:r>
            <a:r>
              <a:rPr lang="en-GB" sz="2000" dirty="0">
                <a:solidFill>
                  <a:schemeClr val="tx1">
                    <a:lumMod val="95000"/>
                  </a:schemeClr>
                </a:solidFill>
              </a:rPr>
              <a:t> of Cambridge.</a:t>
            </a:r>
          </a:p>
          <a:p>
            <a:r>
              <a:rPr lang="en-GB" sz="2000" dirty="0">
                <a:solidFill>
                  <a:schemeClr val="tx1">
                    <a:lumMod val="95000"/>
                  </a:schemeClr>
                </a:solidFill>
              </a:rPr>
              <a:t>Kenny, L., Hattersley, C., Molins, B., Buckley, C., Povey, C., and </a:t>
            </a:r>
            <a:r>
              <a:rPr lang="en-GB" sz="2000" dirty="0" err="1">
                <a:solidFill>
                  <a:schemeClr val="tx1">
                    <a:lumMod val="95000"/>
                  </a:schemeClr>
                </a:solidFill>
              </a:rPr>
              <a:t>Pellicano</a:t>
            </a:r>
            <a:r>
              <a:rPr lang="en-GB" sz="2000" dirty="0">
                <a:solidFill>
                  <a:schemeClr val="tx1">
                    <a:lumMod val="95000"/>
                  </a:schemeClr>
                </a:solidFill>
              </a:rPr>
              <a:t>, E., ‘Which terms should be used to describe autism? Perspectives from the UK autism community.’ </a:t>
            </a:r>
            <a:r>
              <a:rPr lang="en-GB" sz="2000" i="1" dirty="0">
                <a:solidFill>
                  <a:schemeClr val="tx1">
                    <a:lumMod val="95000"/>
                  </a:schemeClr>
                </a:solidFill>
              </a:rPr>
              <a:t>Autism: The International Journal of Research and Practice (</a:t>
            </a:r>
            <a:r>
              <a:rPr lang="en-GB" sz="2000" dirty="0">
                <a:solidFill>
                  <a:schemeClr val="tx1">
                    <a:lumMod val="95000"/>
                  </a:schemeClr>
                </a:solidFill>
              </a:rPr>
              <a:t>2015) 20(4): 442-462</a:t>
            </a:r>
          </a:p>
          <a:p>
            <a:endParaRPr lang="en-GB" sz="2000" dirty="0">
              <a:solidFill>
                <a:schemeClr val="tx1">
                  <a:lumMod val="95000"/>
                </a:schemeClr>
              </a:solidFill>
            </a:endParaRPr>
          </a:p>
          <a:p>
            <a:endParaRPr lang="en-GB" sz="2000" dirty="0">
              <a:solidFill>
                <a:schemeClr val="tx1">
                  <a:lumMod val="95000"/>
                </a:schemeClr>
              </a:solidFill>
            </a:endParaRPr>
          </a:p>
        </p:txBody>
      </p:sp>
    </p:spTree>
    <p:extLst>
      <p:ext uri="{BB962C8B-B14F-4D97-AF65-F5344CB8AC3E}">
        <p14:creationId xmlns:p14="http://schemas.microsoft.com/office/powerpoint/2010/main" val="3448084136"/>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7825-95CB-43ED-B414-2B19BA2361E0}"/>
              </a:ext>
            </a:extLst>
          </p:cNvPr>
          <p:cNvSpPr>
            <a:spLocks noGrp="1"/>
          </p:cNvSpPr>
          <p:nvPr>
            <p:ph type="title"/>
          </p:nvPr>
        </p:nvSpPr>
        <p:spPr>
          <a:xfrm>
            <a:off x="838200" y="365125"/>
            <a:ext cx="10515600" cy="638175"/>
          </a:xfrm>
        </p:spPr>
        <p:txBody>
          <a:bodyPr>
            <a:normAutofit/>
          </a:bodyPr>
          <a:lstStyle/>
          <a:p>
            <a:r>
              <a:rPr lang="en-GB" sz="3600" dirty="0"/>
              <a:t>Bibliography cont’d</a:t>
            </a:r>
          </a:p>
        </p:txBody>
      </p:sp>
      <p:sp>
        <p:nvSpPr>
          <p:cNvPr id="3" name="Content Placeholder 2">
            <a:extLst>
              <a:ext uri="{FF2B5EF4-FFF2-40B4-BE49-F238E27FC236}">
                <a16:creationId xmlns:a16="http://schemas.microsoft.com/office/drawing/2014/main" id="{D1BD0735-3E39-41D8-B05E-C6B858D90C3B}"/>
              </a:ext>
            </a:extLst>
          </p:cNvPr>
          <p:cNvSpPr>
            <a:spLocks noGrp="1"/>
          </p:cNvSpPr>
          <p:nvPr>
            <p:ph idx="1"/>
          </p:nvPr>
        </p:nvSpPr>
        <p:spPr>
          <a:xfrm>
            <a:off x="965200" y="1155700"/>
            <a:ext cx="10248900" cy="5021263"/>
          </a:xfrm>
        </p:spPr>
        <p:txBody>
          <a:bodyPr>
            <a:normAutofit fontScale="92500" lnSpcReduction="10000"/>
          </a:bodyPr>
          <a:lstStyle/>
          <a:p>
            <a:r>
              <a:rPr lang="en-GB" sz="2000" dirty="0">
                <a:solidFill>
                  <a:schemeClr val="tx1">
                    <a:lumMod val="95000"/>
                  </a:schemeClr>
                </a:solidFill>
              </a:rPr>
              <a:t>Macleod, A., et al, 2018, ‘Mind the gap: What is missing in the autism research agenda?’, University of Birmingham </a:t>
            </a:r>
            <a:r>
              <a:rPr lang="en-GB" sz="2000" dirty="0">
                <a:solidFill>
                  <a:schemeClr val="tx1">
                    <a:lumMod val="95000"/>
                  </a:schemeClr>
                </a:solidFill>
                <a:hlinkClick r:id="rId3"/>
              </a:rPr>
              <a:t>https://www.birmingham.ac.uk/research/perspective/autism-research-experts.aspx</a:t>
            </a:r>
            <a:r>
              <a:rPr lang="en-GB" sz="2000" dirty="0">
                <a:solidFill>
                  <a:schemeClr val="tx1">
                    <a:lumMod val="95000"/>
                  </a:schemeClr>
                </a:solidFill>
              </a:rPr>
              <a:t> </a:t>
            </a:r>
          </a:p>
          <a:p>
            <a:r>
              <a:rPr lang="en-GB" sz="2000" dirty="0" err="1">
                <a:solidFill>
                  <a:schemeClr val="tx1">
                    <a:lumMod val="95000"/>
                  </a:schemeClr>
                </a:solidFill>
              </a:rPr>
              <a:t>Macloed</a:t>
            </a:r>
            <a:r>
              <a:rPr lang="en-GB" sz="2000" dirty="0">
                <a:solidFill>
                  <a:schemeClr val="tx1">
                    <a:lumMod val="95000"/>
                  </a:schemeClr>
                </a:solidFill>
              </a:rPr>
              <a:t>, A., Allan, J., Lewis, A., and Robertson, C., ‘“Here I come again”: the cost of success for higher education students diagnosed with autism’, </a:t>
            </a:r>
            <a:r>
              <a:rPr lang="en-GB" sz="2000" i="1" dirty="0">
                <a:solidFill>
                  <a:schemeClr val="tx1">
                    <a:lumMod val="95000"/>
                  </a:schemeClr>
                </a:solidFill>
              </a:rPr>
              <a:t>International Journal of Inclusive Education</a:t>
            </a:r>
            <a:r>
              <a:rPr lang="en-GB" sz="2000" dirty="0">
                <a:solidFill>
                  <a:schemeClr val="tx1">
                    <a:lumMod val="95000"/>
                  </a:schemeClr>
                </a:solidFill>
              </a:rPr>
              <a:t>, 2018, 22(6), 683-697</a:t>
            </a:r>
          </a:p>
          <a:p>
            <a:r>
              <a:rPr lang="en-GB" sz="2000" dirty="0">
                <a:solidFill>
                  <a:schemeClr val="tx1">
                    <a:lumMod val="95000"/>
                  </a:schemeClr>
                </a:solidFill>
              </a:rPr>
              <a:t>National Autistic Society, ‘Our Employment Campaign’, </a:t>
            </a:r>
            <a:r>
              <a:rPr lang="en-GB" sz="2000" dirty="0">
                <a:solidFill>
                  <a:schemeClr val="tx1">
                    <a:lumMod val="95000"/>
                  </a:schemeClr>
                </a:solidFill>
                <a:hlinkClick r:id="rId4"/>
              </a:rPr>
              <a:t>https://www.autism.org.uk/get-involved/tmi/employment.aspx</a:t>
            </a:r>
            <a:r>
              <a:rPr lang="en-GB" sz="2000" dirty="0">
                <a:solidFill>
                  <a:schemeClr val="tx1">
                    <a:lumMod val="95000"/>
                  </a:schemeClr>
                </a:solidFill>
              </a:rPr>
              <a:t> 2018</a:t>
            </a:r>
          </a:p>
          <a:p>
            <a:r>
              <a:rPr lang="en-GB" sz="2000" dirty="0">
                <a:solidFill>
                  <a:schemeClr val="tx1">
                    <a:lumMod val="95000"/>
                  </a:schemeClr>
                </a:solidFill>
              </a:rPr>
              <a:t>Rebecca R., ‘Helping Students with Autism Prepare for University Life’, </a:t>
            </a:r>
            <a:r>
              <a:rPr lang="en-GB" sz="2000" i="1" dirty="0">
                <a:solidFill>
                  <a:schemeClr val="tx1">
                    <a:lumMod val="95000"/>
                  </a:schemeClr>
                </a:solidFill>
              </a:rPr>
              <a:t>The Guardian Online</a:t>
            </a:r>
            <a:r>
              <a:rPr lang="en-GB" sz="2000" dirty="0">
                <a:solidFill>
                  <a:schemeClr val="tx1">
                    <a:lumMod val="95000"/>
                  </a:schemeClr>
                </a:solidFill>
              </a:rPr>
              <a:t> Tues 9 September 2014,  </a:t>
            </a:r>
            <a:r>
              <a:rPr lang="en-GB" sz="2000" dirty="0">
                <a:solidFill>
                  <a:schemeClr val="tx1">
                    <a:lumMod val="95000"/>
                  </a:schemeClr>
                </a:solidFill>
                <a:hlinkClick r:id="rId5"/>
              </a:rPr>
              <a:t>https://www.theguardian.com/education/2014/sep/09/students-aspergers-ready-university-life</a:t>
            </a:r>
            <a:r>
              <a:rPr lang="en-GB" sz="2000" dirty="0">
                <a:solidFill>
                  <a:schemeClr val="tx1">
                    <a:lumMod val="95000"/>
                  </a:schemeClr>
                </a:solidFill>
              </a:rPr>
              <a:t> </a:t>
            </a:r>
          </a:p>
          <a:p>
            <a:r>
              <a:rPr lang="en-GB" sz="2000" dirty="0" err="1">
                <a:solidFill>
                  <a:schemeClr val="tx1">
                    <a:lumMod val="95000"/>
                  </a:schemeClr>
                </a:solidFill>
              </a:rPr>
              <a:t>Shmulsky</a:t>
            </a:r>
            <a:r>
              <a:rPr lang="en-GB" sz="2000" dirty="0">
                <a:solidFill>
                  <a:schemeClr val="tx1">
                    <a:lumMod val="95000"/>
                  </a:schemeClr>
                </a:solidFill>
              </a:rPr>
              <a:t>, S., Gobbo, K., Donahue, A., and Banerjee, M., ‘College Students Who Have ASD: Factors Related to First Year Performance’, </a:t>
            </a:r>
            <a:r>
              <a:rPr lang="en-GB" sz="2000" i="1" dirty="0">
                <a:solidFill>
                  <a:schemeClr val="tx1">
                    <a:lumMod val="95000"/>
                  </a:schemeClr>
                </a:solidFill>
              </a:rPr>
              <a:t>Journal of Postsecondary Education and Disability</a:t>
            </a:r>
            <a:r>
              <a:rPr lang="en-GB" sz="2000" dirty="0">
                <a:solidFill>
                  <a:schemeClr val="tx1">
                    <a:lumMod val="95000"/>
                  </a:schemeClr>
                </a:solidFill>
              </a:rPr>
              <a:t>, 2017, 30(4), 373-375</a:t>
            </a:r>
          </a:p>
          <a:p>
            <a:r>
              <a:rPr lang="en-GB" sz="2000" dirty="0">
                <a:solidFill>
                  <a:schemeClr val="tx1">
                    <a:lumMod val="95000"/>
                  </a:schemeClr>
                </a:solidFill>
              </a:rPr>
              <a:t>Siebers, T., </a:t>
            </a:r>
            <a:r>
              <a:rPr lang="en-GB" sz="2000" i="1" dirty="0">
                <a:solidFill>
                  <a:schemeClr val="tx1">
                    <a:lumMod val="95000"/>
                  </a:schemeClr>
                </a:solidFill>
              </a:rPr>
              <a:t>Disability Theory</a:t>
            </a:r>
            <a:r>
              <a:rPr lang="en-GB" sz="2000" dirty="0">
                <a:solidFill>
                  <a:schemeClr val="tx1">
                    <a:lumMod val="95000"/>
                  </a:schemeClr>
                </a:solidFill>
              </a:rPr>
              <a:t>, (Ann Arbor: The University of Michigan Press, 2008).</a:t>
            </a:r>
          </a:p>
          <a:p>
            <a:r>
              <a:rPr lang="en-GB" sz="2000" dirty="0" err="1">
                <a:solidFill>
                  <a:schemeClr val="tx1">
                    <a:lumMod val="95000"/>
                  </a:schemeClr>
                </a:solidFill>
              </a:rPr>
              <a:t>Zeedyk</a:t>
            </a:r>
            <a:r>
              <a:rPr lang="en-GB" sz="2000" dirty="0">
                <a:solidFill>
                  <a:schemeClr val="tx1">
                    <a:lumMod val="95000"/>
                  </a:schemeClr>
                </a:solidFill>
              </a:rPr>
              <a:t>, S. M., Tipton, L. A., and </a:t>
            </a:r>
            <a:r>
              <a:rPr lang="en-GB" sz="2000" dirty="0" err="1">
                <a:solidFill>
                  <a:schemeClr val="tx1">
                    <a:lumMod val="95000"/>
                  </a:schemeClr>
                </a:solidFill>
              </a:rPr>
              <a:t>Blacher</a:t>
            </a:r>
            <a:r>
              <a:rPr lang="en-GB" sz="2000" dirty="0">
                <a:solidFill>
                  <a:schemeClr val="tx1">
                    <a:lumMod val="95000"/>
                  </a:schemeClr>
                </a:solidFill>
              </a:rPr>
              <a:t>, J. ‘Educational support needs for high functioning youth with ASC: The postsecondary pathway to college’, </a:t>
            </a:r>
            <a:r>
              <a:rPr lang="en-GB" sz="2000" i="1" dirty="0">
                <a:solidFill>
                  <a:schemeClr val="tx1">
                    <a:lumMod val="95000"/>
                  </a:schemeClr>
                </a:solidFill>
              </a:rPr>
              <a:t>Focus on Autism and Other Developmental Disabilities</a:t>
            </a:r>
            <a:r>
              <a:rPr lang="en-GB" sz="2000" dirty="0">
                <a:solidFill>
                  <a:schemeClr val="tx1">
                    <a:lumMod val="95000"/>
                  </a:schemeClr>
                </a:solidFill>
              </a:rPr>
              <a:t>, 2016, 31, 37-48</a:t>
            </a:r>
          </a:p>
        </p:txBody>
      </p:sp>
    </p:spTree>
    <p:extLst>
      <p:ext uri="{BB962C8B-B14F-4D97-AF65-F5344CB8AC3E}">
        <p14:creationId xmlns:p14="http://schemas.microsoft.com/office/powerpoint/2010/main" val="1596052877"/>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What are your experiences of study support with students on the autism spectrum?</a:t>
            </a:r>
          </a:p>
          <a:p>
            <a:r>
              <a:rPr lang="en-GB" dirty="0" smtClean="0"/>
              <a:t>What are the specific concerns?</a:t>
            </a:r>
          </a:p>
          <a:p>
            <a:r>
              <a:rPr lang="en-GB" dirty="0" smtClean="0"/>
              <a:t>Do we need an autism policy</a:t>
            </a:r>
            <a:r>
              <a:rPr lang="en-GB" dirty="0"/>
              <a:t> </a:t>
            </a:r>
            <a:r>
              <a:rPr lang="en-GB" dirty="0" smtClean="0"/>
              <a:t>at UWTSD?</a:t>
            </a:r>
          </a:p>
          <a:p>
            <a:r>
              <a:rPr lang="en-GB" dirty="0" smtClean="0"/>
              <a:t>What do you think to the idea of signing up to the NAS accreditation scheme?</a:t>
            </a:r>
          </a:p>
          <a:p>
            <a:endParaRPr lang="en-GB" dirty="0"/>
          </a:p>
        </p:txBody>
      </p:sp>
    </p:spTree>
    <p:extLst>
      <p:ext uri="{BB962C8B-B14F-4D97-AF65-F5344CB8AC3E}">
        <p14:creationId xmlns:p14="http://schemas.microsoft.com/office/powerpoint/2010/main" val="533331954"/>
      </p:ext>
    </p:extLst>
  </p:cSld>
  <p:clrMapOvr>
    <a:masterClrMapping/>
  </p:clrMapOvr>
  <mc:AlternateContent xmlns:mc="http://schemas.openxmlformats.org/markup-compatibility/2006" xmlns:p14="http://schemas.microsoft.com/office/powerpoint/2010/main">
    <mc:Choice Requires="p14">
      <p:transition spd="slow" p14:dur="1300">
        <p14:pan/>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591</TotalTime>
  <Words>5715</Words>
  <Application>Microsoft Office PowerPoint</Application>
  <PresentationFormat>Widescreen</PresentationFormat>
  <Paragraphs>505</Paragraphs>
  <Slides>50</Slides>
  <Notes>49</Notes>
  <HiddenSlides>8</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Comic Sans MS</vt:lpstr>
      <vt:lpstr>Corbel</vt:lpstr>
      <vt:lpstr>Depth</vt:lpstr>
      <vt:lpstr>Study support and learning environments for students on the autism spectrum </vt:lpstr>
      <vt:lpstr>(Shmulsky et al, 2017:379; Zeedyk et al, 2016)</vt:lpstr>
      <vt:lpstr>Aims</vt:lpstr>
      <vt:lpstr>Use of language relating to autism</vt:lpstr>
      <vt:lpstr>PowerPoint Presentation</vt:lpstr>
      <vt:lpstr>Definitions of autism</vt:lpstr>
      <vt:lpstr>Definitions cont’d</vt:lpstr>
      <vt:lpstr>Rates of Diagnosis</vt:lpstr>
      <vt:lpstr>Rates of diagnosis (CDC, 2018) </vt:lpstr>
      <vt:lpstr>Increase in numbers of ASC students at UK Universities </vt:lpstr>
      <vt:lpstr>Transition to Employment</vt:lpstr>
      <vt:lpstr>Transition to Employment</vt:lpstr>
      <vt:lpstr>University academic success?</vt:lpstr>
      <vt:lpstr>Research</vt:lpstr>
      <vt:lpstr>Lack of research re ASC in adults (Mcleod et al, 2018)</vt:lpstr>
      <vt:lpstr>PowerPoint Presentation</vt:lpstr>
      <vt:lpstr>PowerPoint Presentation</vt:lpstr>
      <vt:lpstr>PowerPoint Presentation</vt:lpstr>
      <vt:lpstr>The enlightenment view of the rational, autonomous individual ‘sees dependence on others as a form of weakness that leads to oppressive rather than cooperative behaviour.’ </vt:lpstr>
      <vt:lpstr>The ‘High Achievers’ project: an assessment of the support for students with autism attending UK Universities,  (Chown et al 2018)</vt:lpstr>
      <vt:lpstr>Findings (Chown et al, 2018)</vt:lpstr>
      <vt:lpstr>The Asperger Syndrome Student Project 2009-12  Cambridge University</vt:lpstr>
      <vt:lpstr>Research Methodology</vt:lpstr>
      <vt:lpstr>Outcomes</vt:lpstr>
      <vt:lpstr>Self-regulation and quality of life (QoL) in adults with high functioning autism spectrum condition (HFASC</vt:lpstr>
      <vt:lpstr>College Students Who Have ASD: Factors Related to First Year Performance</vt:lpstr>
      <vt:lpstr>PowerPoint Presentation</vt:lpstr>
      <vt:lpstr>Executive Functioning </vt:lpstr>
      <vt:lpstr>Participatory action research approach with students on the autism spectrum (Vincent et al, 2016)</vt:lpstr>
      <vt:lpstr>‘Here I come again: the cost of success for higher education students diagnosed with autism</vt:lpstr>
      <vt:lpstr>Academic Skills </vt:lpstr>
      <vt:lpstr>Academic Strengths </vt:lpstr>
      <vt:lpstr>Cambridge Study: Student Recommendations</vt:lpstr>
      <vt:lpstr>PowerPoint Presentation</vt:lpstr>
      <vt:lpstr>Cambridge Study: Engaging Academically</vt:lpstr>
      <vt:lpstr>Study strengths      </vt:lpstr>
      <vt:lpstr>Study difficulties       </vt:lpstr>
      <vt:lpstr>Areas to consider in academic support</vt:lpstr>
      <vt:lpstr>Whole institution considerations</vt:lpstr>
      <vt:lpstr>Key recommendation re employment from ‘High Achievers Project’</vt:lpstr>
      <vt:lpstr>Inclusive approach</vt:lpstr>
      <vt:lpstr>Conclusion</vt:lpstr>
      <vt:lpstr>NAS Accreditation</vt:lpstr>
      <vt:lpstr>What is the Autism Act 2009? </vt:lpstr>
      <vt:lpstr>What is the adult autism strategy? </vt:lpstr>
      <vt:lpstr>Think Autism 2014 Report</vt:lpstr>
      <vt:lpstr>Three new key proposals in the ‘Think Autism’ strategy. </vt:lpstr>
      <vt:lpstr>Bibliography</vt:lpstr>
      <vt:lpstr>Bibliography cont’d</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support and learning environments for students on the autism spectrum</dc:title>
  <dc:creator>Kate Butler</dc:creator>
  <cp:lastModifiedBy>Kate Butler</cp:lastModifiedBy>
  <cp:revision>23</cp:revision>
  <cp:lastPrinted>2019-01-09T09:43:47Z</cp:lastPrinted>
  <dcterms:created xsi:type="dcterms:W3CDTF">2019-01-08T10:17:19Z</dcterms:created>
  <dcterms:modified xsi:type="dcterms:W3CDTF">2019-01-09T13:32:20Z</dcterms:modified>
</cp:coreProperties>
</file>