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0" r:id="rId1"/>
  </p:sldMasterIdLst>
  <p:sldIdLst>
    <p:sldId id="263" r:id="rId2"/>
    <p:sldId id="264" r:id="rId3"/>
    <p:sldId id="256" r:id="rId4"/>
    <p:sldId id="257" r:id="rId5"/>
    <p:sldId id="262" r:id="rId6"/>
    <p:sldId id="261" r:id="rId7"/>
    <p:sldId id="258" r:id="rId8"/>
    <p:sldId id="259" r:id="rId9"/>
    <p:sldId id="260"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12BDA382-08B5-426E-9101-1AB677F0E437}">
          <p14:sldIdLst>
            <p14:sldId id="263"/>
            <p14:sldId id="264"/>
            <p14:sldId id="256"/>
            <p14:sldId id="257"/>
            <p14:sldId id="262"/>
            <p14:sldId id="261"/>
          </p14:sldIdLst>
        </p14:section>
        <p14:section name="Untitled Section" id="{5403F688-3825-4EF0-A32C-FEBEB19284A9}">
          <p14:sldIdLst>
            <p14:sldId id="258"/>
            <p14:sldId id="259"/>
            <p14:sldId id="260"/>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028F814-23E0-43DC-8E24-2DC633FAC7D0}" v="34" dt="2025-11-08T10:56:19.0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002" autoAdjust="0"/>
    <p:restoredTop sz="94660"/>
  </p:normalViewPr>
  <p:slideViewPr>
    <p:cSldViewPr snapToGrid="0">
      <p:cViewPr>
        <p:scale>
          <a:sx n="50" d="100"/>
          <a:sy n="50" d="100"/>
        </p:scale>
        <p:origin x="1320" y="676"/>
      </p:cViewPr>
      <p:guideLst/>
    </p:cSldViewPr>
  </p:slideViewPr>
  <p:notesTextViewPr>
    <p:cViewPr>
      <p:scale>
        <a:sx n="20" d="100"/>
        <a:sy n="2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isa Monares" userId="ad212732fb4ed07c" providerId="LiveId" clId="{02141DC6-360F-46DF-AE4E-432EE957CDCF}"/>
    <pc:docChg chg="undo custSel addSld delSld modSld sldOrd addSection modSection">
      <pc:chgData name="Elisa Monares" userId="ad212732fb4ed07c" providerId="LiveId" clId="{02141DC6-360F-46DF-AE4E-432EE957CDCF}" dt="2025-11-08T11:30:44.717" v="5964" actId="1076"/>
      <pc:docMkLst>
        <pc:docMk/>
      </pc:docMkLst>
      <pc:sldChg chg="modSp mod">
        <pc:chgData name="Elisa Monares" userId="ad212732fb4ed07c" providerId="LiveId" clId="{02141DC6-360F-46DF-AE4E-432EE957CDCF}" dt="2025-10-25T14:14:40.627" v="140" actId="20577"/>
        <pc:sldMkLst>
          <pc:docMk/>
          <pc:sldMk cId="1959200965" sldId="256"/>
        </pc:sldMkLst>
        <pc:spChg chg="mod">
          <ac:chgData name="Elisa Monares" userId="ad212732fb4ed07c" providerId="LiveId" clId="{02141DC6-360F-46DF-AE4E-432EE957CDCF}" dt="2025-10-25T14:14:17.424" v="123" actId="20577"/>
          <ac:spMkLst>
            <pc:docMk/>
            <pc:sldMk cId="1959200965" sldId="256"/>
            <ac:spMk id="2" creationId="{54B757EF-41F6-D917-7146-27E9BBCC6283}"/>
          </ac:spMkLst>
        </pc:spChg>
        <pc:spChg chg="mod">
          <ac:chgData name="Elisa Monares" userId="ad212732fb4ed07c" providerId="LiveId" clId="{02141DC6-360F-46DF-AE4E-432EE957CDCF}" dt="2025-10-25T14:14:40.627" v="140" actId="20577"/>
          <ac:spMkLst>
            <pc:docMk/>
            <pc:sldMk cId="1959200965" sldId="256"/>
            <ac:spMk id="3" creationId="{E33275DE-3EB3-8E93-CA24-88287A135E07}"/>
          </ac:spMkLst>
        </pc:spChg>
      </pc:sldChg>
      <pc:sldChg chg="addSp delSp modSp mod">
        <pc:chgData name="Elisa Monares" userId="ad212732fb4ed07c" providerId="LiveId" clId="{02141DC6-360F-46DF-AE4E-432EE957CDCF}" dt="2025-11-08T08:25:39.804" v="5688" actId="1076"/>
        <pc:sldMkLst>
          <pc:docMk/>
          <pc:sldMk cId="2926450245" sldId="257"/>
        </pc:sldMkLst>
        <pc:spChg chg="mod">
          <ac:chgData name="Elisa Monares" userId="ad212732fb4ed07c" providerId="LiveId" clId="{02141DC6-360F-46DF-AE4E-432EE957CDCF}" dt="2025-11-08T00:43:10.436" v="2488" actId="14100"/>
          <ac:spMkLst>
            <pc:docMk/>
            <pc:sldMk cId="2926450245" sldId="257"/>
            <ac:spMk id="2" creationId="{103F298C-9005-6DE4-FAFB-0CA8D43E9571}"/>
          </ac:spMkLst>
        </pc:spChg>
        <pc:spChg chg="add mod">
          <ac:chgData name="Elisa Monares" userId="ad212732fb4ed07c" providerId="LiveId" clId="{02141DC6-360F-46DF-AE4E-432EE957CDCF}" dt="2025-11-08T08:25:39.804" v="5688" actId="1076"/>
          <ac:spMkLst>
            <pc:docMk/>
            <pc:sldMk cId="2926450245" sldId="257"/>
            <ac:spMk id="11" creationId="{6CB3D907-A4C2-6287-AE5A-9B60850B2B89}"/>
          </ac:spMkLst>
        </pc:spChg>
        <pc:picChg chg="mod">
          <ac:chgData name="Elisa Monares" userId="ad212732fb4ed07c" providerId="LiveId" clId="{02141DC6-360F-46DF-AE4E-432EE957CDCF}" dt="2025-11-01T13:47:29.478" v="1821" actId="14100"/>
          <ac:picMkLst>
            <pc:docMk/>
            <pc:sldMk cId="2926450245" sldId="257"/>
            <ac:picMk id="8" creationId="{709182DC-0EB9-9596-BD3C-AA0D0988A8EA}"/>
          </ac:picMkLst>
        </pc:picChg>
      </pc:sldChg>
      <pc:sldChg chg="addSp delSp modSp new mod">
        <pc:chgData name="Elisa Monares" userId="ad212732fb4ed07c" providerId="LiveId" clId="{02141DC6-360F-46DF-AE4E-432EE957CDCF}" dt="2025-11-01T13:42:06.448" v="1759" actId="20577"/>
        <pc:sldMkLst>
          <pc:docMk/>
          <pc:sldMk cId="3411038512" sldId="258"/>
        </pc:sldMkLst>
        <pc:spChg chg="add mod">
          <ac:chgData name="Elisa Monares" userId="ad212732fb4ed07c" providerId="LiveId" clId="{02141DC6-360F-46DF-AE4E-432EE957CDCF}" dt="2025-11-01T13:42:06.448" v="1759" actId="20577"/>
          <ac:spMkLst>
            <pc:docMk/>
            <pc:sldMk cId="3411038512" sldId="258"/>
            <ac:spMk id="2" creationId="{30B2E453-04F5-73AC-E3F6-A7E3386BB504}"/>
          </ac:spMkLst>
        </pc:spChg>
      </pc:sldChg>
      <pc:sldChg chg="new">
        <pc:chgData name="Elisa Monares" userId="ad212732fb4ed07c" providerId="LiveId" clId="{02141DC6-360F-46DF-AE4E-432EE957CDCF}" dt="2025-10-25T20:43:54.829" v="687" actId="680"/>
        <pc:sldMkLst>
          <pc:docMk/>
          <pc:sldMk cId="2464048396" sldId="259"/>
        </pc:sldMkLst>
      </pc:sldChg>
      <pc:sldChg chg="new">
        <pc:chgData name="Elisa Monares" userId="ad212732fb4ed07c" providerId="LiveId" clId="{02141DC6-360F-46DF-AE4E-432EE957CDCF}" dt="2025-10-25T20:44:02.581" v="692" actId="680"/>
        <pc:sldMkLst>
          <pc:docMk/>
          <pc:sldMk cId="660331686" sldId="260"/>
        </pc:sldMkLst>
      </pc:sldChg>
      <pc:sldChg chg="modSp new mod ord">
        <pc:chgData name="Elisa Monares" userId="ad212732fb4ed07c" providerId="LiveId" clId="{02141DC6-360F-46DF-AE4E-432EE957CDCF}" dt="2025-11-08T07:33:54.341" v="5432"/>
        <pc:sldMkLst>
          <pc:docMk/>
          <pc:sldMk cId="2383969151" sldId="261"/>
        </pc:sldMkLst>
        <pc:spChg chg="mod">
          <ac:chgData name="Elisa Monares" userId="ad212732fb4ed07c" providerId="LiveId" clId="{02141DC6-360F-46DF-AE4E-432EE957CDCF}" dt="2025-11-08T04:22:26.658" v="5029" actId="20577"/>
          <ac:spMkLst>
            <pc:docMk/>
            <pc:sldMk cId="2383969151" sldId="261"/>
            <ac:spMk id="2" creationId="{8ACDCC7D-4CA1-C312-E5A9-576EF88F6005}"/>
          </ac:spMkLst>
        </pc:spChg>
        <pc:spChg chg="mod">
          <ac:chgData name="Elisa Monares" userId="ad212732fb4ed07c" providerId="LiveId" clId="{02141DC6-360F-46DF-AE4E-432EE957CDCF}" dt="2025-11-08T04:43:15.544" v="5428" actId="20577"/>
          <ac:spMkLst>
            <pc:docMk/>
            <pc:sldMk cId="2383969151" sldId="261"/>
            <ac:spMk id="3" creationId="{02B107CD-91A2-CE36-E000-A4CC53D93473}"/>
          </ac:spMkLst>
        </pc:spChg>
      </pc:sldChg>
      <pc:sldChg chg="addSp delSp modSp new mod">
        <pc:chgData name="Elisa Monares" userId="ad212732fb4ed07c" providerId="LiveId" clId="{02141DC6-360F-46DF-AE4E-432EE957CDCF}" dt="2025-11-08T08:22:14.279" v="5687" actId="20577"/>
        <pc:sldMkLst>
          <pc:docMk/>
          <pc:sldMk cId="206713728" sldId="262"/>
        </pc:sldMkLst>
        <pc:spChg chg="mod">
          <ac:chgData name="Elisa Monares" userId="ad212732fb4ed07c" providerId="LiveId" clId="{02141DC6-360F-46DF-AE4E-432EE957CDCF}" dt="2025-11-08T01:17:16.115" v="2711" actId="20577"/>
          <ac:spMkLst>
            <pc:docMk/>
            <pc:sldMk cId="206713728" sldId="262"/>
            <ac:spMk id="2" creationId="{756DD2F8-7B87-1DD9-5CFC-D2319037EC8B}"/>
          </ac:spMkLst>
        </pc:spChg>
        <pc:spChg chg="del mod">
          <ac:chgData name="Elisa Monares" userId="ad212732fb4ed07c" providerId="LiveId" clId="{02141DC6-360F-46DF-AE4E-432EE957CDCF}" dt="2025-11-08T03:23:43.536" v="4026" actId="478"/>
          <ac:spMkLst>
            <pc:docMk/>
            <pc:sldMk cId="206713728" sldId="262"/>
            <ac:spMk id="3" creationId="{EA513A0A-5417-F602-4D82-7D12EF81CD74}"/>
          </ac:spMkLst>
        </pc:spChg>
        <pc:spChg chg="add mod">
          <ac:chgData name="Elisa Monares" userId="ad212732fb4ed07c" providerId="LiveId" clId="{02141DC6-360F-46DF-AE4E-432EE957CDCF}" dt="2025-11-08T08:22:14.279" v="5687" actId="20577"/>
          <ac:spMkLst>
            <pc:docMk/>
            <pc:sldMk cId="206713728" sldId="262"/>
            <ac:spMk id="5" creationId="{C6CEC3BD-D3BB-50C5-370A-E38138EECC75}"/>
          </ac:spMkLst>
        </pc:spChg>
      </pc:sldChg>
      <pc:sldChg chg="modSp new mod">
        <pc:chgData name="Elisa Monares" userId="ad212732fb4ed07c" providerId="LiveId" clId="{02141DC6-360F-46DF-AE4E-432EE957CDCF}" dt="2025-11-08T11:30:44.717" v="5964" actId="1076"/>
        <pc:sldMkLst>
          <pc:docMk/>
          <pc:sldMk cId="3460473919" sldId="263"/>
        </pc:sldMkLst>
        <pc:spChg chg="mod">
          <ac:chgData name="Elisa Monares" userId="ad212732fb4ed07c" providerId="LiveId" clId="{02141DC6-360F-46DF-AE4E-432EE957CDCF}" dt="2025-11-08T11:30:44.717" v="5964" actId="1076"/>
          <ac:spMkLst>
            <pc:docMk/>
            <pc:sldMk cId="3460473919" sldId="263"/>
            <ac:spMk id="2" creationId="{D97C9124-AD9E-159A-9791-AE1E53B5D755}"/>
          </ac:spMkLst>
        </pc:spChg>
        <pc:spChg chg="mod">
          <ac:chgData name="Elisa Monares" userId="ad212732fb4ed07c" providerId="LiveId" clId="{02141DC6-360F-46DF-AE4E-432EE957CDCF}" dt="2025-11-08T11:15:03.003" v="5955" actId="255"/>
          <ac:spMkLst>
            <pc:docMk/>
            <pc:sldMk cId="3460473919" sldId="263"/>
            <ac:spMk id="3" creationId="{E5F8463B-D5E9-1E68-CE8B-CCAECBD45BFF}"/>
          </ac:spMkLst>
        </pc:spChg>
      </pc:sldChg>
      <pc:sldChg chg="new">
        <pc:chgData name="Elisa Monares" userId="ad212732fb4ed07c" providerId="LiveId" clId="{02141DC6-360F-46DF-AE4E-432EE957CDCF}" dt="2025-11-08T11:03:58.697" v="5946" actId="680"/>
        <pc:sldMkLst>
          <pc:docMk/>
          <pc:sldMk cId="2826698975" sldId="264"/>
        </pc:sldMkLst>
      </pc:sldChg>
    </pc:docChg>
  </pc:docChgLst>
</pc:chgInfo>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5EE9E671-1C83-40F7-9D33-FE8AAC7F721F}" type="datetime1">
              <a:rPr lang="en-US" smtClean="0"/>
              <a:t>11/8/2025</a:t>
            </a:fld>
            <a:endParaRPr lang="en-US"/>
          </a:p>
        </p:txBody>
      </p:sp>
      <p:sp>
        <p:nvSpPr>
          <p:cNvPr id="5" name="Footer Placeholder 4"/>
          <p:cNvSpPr>
            <a:spLocks noGrp="1"/>
          </p:cNvSpPr>
          <p:nvPr>
            <p:ph type="ftr" sz="quarter" idx="11"/>
          </p:nvPr>
        </p:nvSpPr>
        <p:spPr>
          <a:xfrm>
            <a:off x="2692397" y="5037663"/>
            <a:ext cx="5214635" cy="279400"/>
          </a:xfrm>
        </p:spPr>
        <p:txBody>
          <a:bodyPr/>
          <a:lstStyle/>
          <a:p>
            <a:r>
              <a:rPr lang="en-US"/>
              <a:t>Sample Footer Text</a:t>
            </a:r>
          </a:p>
        </p:txBody>
      </p:sp>
      <p:sp>
        <p:nvSpPr>
          <p:cNvPr id="6" name="Slide Number Placeholder 5"/>
          <p:cNvSpPr>
            <a:spLocks noGrp="1"/>
          </p:cNvSpPr>
          <p:nvPr>
            <p:ph type="sldNum" sz="quarter" idx="12"/>
          </p:nvPr>
        </p:nvSpPr>
        <p:spPr>
          <a:xfrm>
            <a:off x="8956900" y="5037663"/>
            <a:ext cx="551167" cy="279400"/>
          </a:xfrm>
        </p:spPr>
        <p:txBody>
          <a:bodyPr/>
          <a:lstStyle/>
          <a:p>
            <a:fld id="{CC057153-B650-4DEB-B370-79DDCFDCE934}" type="slidenum">
              <a:rPr lang="en-US" smtClean="0"/>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66590071"/>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EE9E671-1C83-40F7-9D33-FE8AAC7F721F}" type="datetime1">
              <a:rPr lang="en-US" smtClean="0"/>
              <a:t>11/8/2025</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608316945"/>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EE9E671-1C83-40F7-9D33-FE8AAC7F721F}" type="datetime1">
              <a:rPr lang="en-US" smtClean="0"/>
              <a:t>11/8/2025</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38091871"/>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EE9E671-1C83-40F7-9D33-FE8AAC7F721F}" type="datetime1">
              <a:rPr lang="en-US" smtClean="0"/>
              <a:t>11/8/2025</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214821840"/>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EE9E671-1C83-40F7-9D33-FE8AAC7F721F}" type="datetime1">
              <a:rPr lang="en-US" smtClean="0"/>
              <a:t>11/8/2025</a:t>
            </a:fld>
            <a:endParaRPr lang="en-US"/>
          </a:p>
        </p:txBody>
      </p:sp>
      <p:sp>
        <p:nvSpPr>
          <p:cNvPr id="8" name="Footer Placeholder 7"/>
          <p:cNvSpPr>
            <a:spLocks noGrp="1"/>
          </p:cNvSpPr>
          <p:nvPr>
            <p:ph type="ftr" sz="quarter" idx="11"/>
          </p:nvPr>
        </p:nvSpPr>
        <p:spPr/>
        <p:txBody>
          <a:bodyPr/>
          <a:lstStyle/>
          <a:p>
            <a:r>
              <a:rPr lang="en-US"/>
              <a:t>Sample Footer Text</a:t>
            </a:r>
          </a:p>
        </p:txBody>
      </p:sp>
      <p:sp>
        <p:nvSpPr>
          <p:cNvPr id="9" name="Slide Number Placeholder 8"/>
          <p:cNvSpPr>
            <a:spLocks noGrp="1"/>
          </p:cNvSpPr>
          <p:nvPr>
            <p:ph type="sldNum" sz="quarter" idx="12"/>
          </p:nvPr>
        </p:nvSpPr>
        <p:spPr/>
        <p:txBody>
          <a:bodyPr/>
          <a:lstStyle/>
          <a:p>
            <a:fld id="{CC057153-B650-4DEB-B370-79DDCFDCE934}" type="slidenum">
              <a:rPr lang="en-US" smtClean="0"/>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27545624"/>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7B279FF-407B-4B41-9E69-DE66ED04A328}" type="datetime1">
              <a:rPr lang="en-US" smtClean="0"/>
              <a:t>11/8/2025</a:t>
            </a:fld>
            <a:endParaRPr lang="en-US"/>
          </a:p>
        </p:txBody>
      </p:sp>
      <p:sp>
        <p:nvSpPr>
          <p:cNvPr id="4" name="Footer Placeholder 3"/>
          <p:cNvSpPr>
            <a:spLocks noGrp="1"/>
          </p:cNvSpPr>
          <p:nvPr>
            <p:ph type="ftr" sz="quarter" idx="11"/>
          </p:nvPr>
        </p:nvSpPr>
        <p:spPr/>
        <p:txBody>
          <a:bodyPr/>
          <a:lstStyle/>
          <a:p>
            <a:r>
              <a:rPr lang="en-US"/>
              <a:t>Sample Footer Text</a:t>
            </a:r>
          </a:p>
        </p:txBody>
      </p:sp>
      <p:sp>
        <p:nvSpPr>
          <p:cNvPr id="5" name="Slide Number Placeholder 4"/>
          <p:cNvSpPr>
            <a:spLocks noGrp="1"/>
          </p:cNvSpPr>
          <p:nvPr>
            <p:ph type="sldNum" sz="quarter" idx="12"/>
          </p:nvPr>
        </p:nvSpPr>
        <p:spPr/>
        <p:txBody>
          <a:bodyPr/>
          <a:lstStyle/>
          <a:p>
            <a:fld id="{CC057153-B650-4DEB-B370-79DDCFDCE934}"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767536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03E812-757D-4139-AF81-227C72D4B544}" type="datetime1">
              <a:rPr lang="en-US" smtClean="0"/>
              <a:t>11/8/2025</a:t>
            </a:fld>
            <a:endParaRPr lang="en-US"/>
          </a:p>
        </p:txBody>
      </p:sp>
      <p:sp>
        <p:nvSpPr>
          <p:cNvPr id="3" name="Footer Placeholder 2"/>
          <p:cNvSpPr>
            <a:spLocks noGrp="1"/>
          </p:cNvSpPr>
          <p:nvPr>
            <p:ph type="ftr" sz="quarter" idx="11"/>
          </p:nvPr>
        </p:nvSpPr>
        <p:spPr/>
        <p:txBody>
          <a:bodyPr/>
          <a:lstStyle/>
          <a:p>
            <a:r>
              <a:rPr lang="en-US"/>
              <a:t>Sample Footer Text</a:t>
            </a:r>
          </a:p>
        </p:txBody>
      </p:sp>
      <p:sp>
        <p:nvSpPr>
          <p:cNvPr id="4" name="Slide Number Placeholder 3"/>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1341377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7D6A7E1-C424-43A5-938A-12DEC0A1D59D}" type="datetime1">
              <a:rPr lang="en-US" smtClean="0"/>
              <a:t>11/8/2025</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783741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07C4FC2-B89B-4919-A96B-662A3584681C}" type="datetime1">
              <a:rPr lang="en-US" smtClean="0"/>
              <a:t>11/8/2025</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101305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EE9E671-1C83-40F7-9D33-FE8AAC7F721F}" type="datetime1">
              <a:rPr lang="en-US" smtClean="0"/>
              <a:t>11/8/2025</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662940475"/>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EE9E671-1C83-40F7-9D33-FE8AAC7F721F}" type="datetime1">
              <a:rPr lang="en-US" smtClean="0"/>
              <a:t>11/8/2025</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7331995"/>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EE9E671-1C83-40F7-9D33-FE8AAC7F721F}" type="datetime1">
              <a:rPr lang="en-US" smtClean="0"/>
              <a:t>11/8/2025</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57653063"/>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EE9E671-1C83-40F7-9D33-FE8AAC7F721F}" type="datetime1">
              <a:rPr lang="en-US" smtClean="0"/>
              <a:t>11/8/2025</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728229644"/>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EE9E671-1C83-40F7-9D33-FE8AAC7F721F}" type="datetime1">
              <a:rPr lang="en-US" smtClean="0"/>
              <a:t>11/8/2025</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56982585"/>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EE9E671-1C83-40F7-9D33-FE8AAC7F721F}" type="datetime1">
              <a:rPr lang="en-US" smtClean="0"/>
              <a:t>11/8/2025</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79583787"/>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EE9E671-1C83-40F7-9D33-FE8AAC7F721F}" type="datetime1">
              <a:rPr lang="en-US" smtClean="0"/>
              <a:t>11/8/2025</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67705329"/>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EE9E671-1C83-40F7-9D33-FE8AAC7F721F}" type="datetime1">
              <a:rPr lang="en-US" smtClean="0"/>
              <a:t>11/8/2025</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10172354"/>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EE9E671-1C83-40F7-9D33-FE8AAC7F721F}" type="datetime1">
              <a:rPr lang="en-US" smtClean="0"/>
              <a:t>11/8/2025</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r>
              <a:rPr lang="en-US"/>
              <a:t>Sample Footer Text</a:t>
            </a:r>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2638157152"/>
      </p:ext>
    </p:extLst>
  </p:cSld>
  <p:clrMap bg1="lt1" tx1="dk1" bg2="lt2" tx2="dk2" accent1="accent1" accent2="accent2" accent3="accent3" accent4="accent4" accent5="accent5" accent6="accent6" hlink="hlink" folHlink="folHlink"/>
  <p:sldLayoutIdLst>
    <p:sldLayoutId id="2147483871" r:id="rId1"/>
    <p:sldLayoutId id="2147483872" r:id="rId2"/>
    <p:sldLayoutId id="2147483873" r:id="rId3"/>
    <p:sldLayoutId id="2147483874" r:id="rId4"/>
    <p:sldLayoutId id="2147483875" r:id="rId5"/>
    <p:sldLayoutId id="2147483876" r:id="rId6"/>
    <p:sldLayoutId id="2147483877" r:id="rId7"/>
    <p:sldLayoutId id="2147483878" r:id="rId8"/>
    <p:sldLayoutId id="2147483879" r:id="rId9"/>
    <p:sldLayoutId id="2147483880" r:id="rId10"/>
    <p:sldLayoutId id="2147483881" r:id="rId11"/>
    <p:sldLayoutId id="2147483882" r:id="rId12"/>
    <p:sldLayoutId id="2147483883" r:id="rId13"/>
    <p:sldLayoutId id="2147483884" r:id="rId14"/>
    <p:sldLayoutId id="2147483885" r:id="rId15"/>
    <p:sldLayoutId id="2147483886" r:id="rId16"/>
    <p:sldLayoutId id="2147483887" r:id="rId17"/>
  </p:sldLayoutIdLst>
  <p:hf sldNum="0" hdr="0" ftr="0" dt="0"/>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mastercard.com/" TargetMode="External"/><Relationship Id="rId2" Type="http://schemas.openxmlformats.org/officeDocument/2006/relationships/hyperlink" Target="https://www.ncsc.gov.uk/"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 Id="rId5" Type="http://schemas.openxmlformats.org/officeDocument/2006/relationships/image" Target="../media/image7.jp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C9124-AD9E-159A-9791-AE1E53B5D755}"/>
              </a:ext>
            </a:extLst>
          </p:cNvPr>
          <p:cNvSpPr>
            <a:spLocks noGrp="1"/>
          </p:cNvSpPr>
          <p:nvPr>
            <p:ph type="ctrTitle"/>
          </p:nvPr>
        </p:nvSpPr>
        <p:spPr>
          <a:xfrm>
            <a:off x="673100" y="476250"/>
            <a:ext cx="10464800" cy="4679950"/>
          </a:xfrm>
        </p:spPr>
        <p:txBody>
          <a:bodyPr/>
          <a:lstStyle/>
          <a:p>
            <a:r>
              <a:rPr lang="en-GB" sz="3200" dirty="0"/>
              <a:t>References</a:t>
            </a:r>
            <a:br>
              <a:rPr lang="en-GB" sz="3200" dirty="0"/>
            </a:br>
            <a:r>
              <a:rPr lang="en-GB" sz="3200" dirty="0"/>
              <a:t>National Cyber Security Centre</a:t>
            </a:r>
            <a:br>
              <a:rPr lang="en-GB" sz="3200" dirty="0"/>
            </a:br>
            <a:r>
              <a:rPr lang="en-GB" sz="3200" dirty="0">
                <a:hlinkClick r:id="rId2"/>
              </a:rPr>
              <a:t>https://www.ncsc.gov.uk</a:t>
            </a:r>
            <a:br>
              <a:rPr lang="en-GB" sz="3200" dirty="0"/>
            </a:br>
            <a:r>
              <a:rPr lang="en-GB" sz="3200" dirty="0"/>
              <a:t>mastercard.com</a:t>
            </a:r>
            <a:br>
              <a:rPr lang="en-GB" sz="3200" dirty="0"/>
            </a:br>
            <a:r>
              <a:rPr lang="en-GB" sz="3200" dirty="0">
                <a:hlinkClick r:id="rId3"/>
              </a:rPr>
              <a:t>http://www.mastercard.com</a:t>
            </a:r>
            <a:br>
              <a:rPr lang="en-GB" sz="3200" dirty="0"/>
            </a:br>
            <a:r>
              <a:rPr lang="en-GB" sz="3200" dirty="0"/>
              <a:t>Kaspersky</a:t>
            </a:r>
            <a:br>
              <a:rPr lang="en-GB" sz="3200" dirty="0"/>
            </a:br>
            <a:r>
              <a:rPr lang="en-GB" sz="3200" dirty="0"/>
              <a:t>https://www.Kaspersky.com</a:t>
            </a:r>
          </a:p>
        </p:txBody>
      </p:sp>
      <p:sp>
        <p:nvSpPr>
          <p:cNvPr id="3" name="Subtitle 2">
            <a:extLst>
              <a:ext uri="{FF2B5EF4-FFF2-40B4-BE49-F238E27FC236}">
                <a16:creationId xmlns:a16="http://schemas.microsoft.com/office/drawing/2014/main" id="{E5F8463B-D5E9-1E68-CE8B-CCAECBD45BFF}"/>
              </a:ext>
            </a:extLst>
          </p:cNvPr>
          <p:cNvSpPr>
            <a:spLocks noGrp="1"/>
          </p:cNvSpPr>
          <p:nvPr>
            <p:ph type="subTitle" idx="1"/>
          </p:nvPr>
        </p:nvSpPr>
        <p:spPr>
          <a:xfrm>
            <a:off x="2692398" y="3784600"/>
            <a:ext cx="6815669" cy="1583267"/>
          </a:xfrm>
        </p:spPr>
        <p:txBody>
          <a:bodyPr/>
          <a:lstStyle/>
          <a:p>
            <a:endParaRPr lang="en-GB" sz="1200" dirty="0"/>
          </a:p>
          <a:p>
            <a:endParaRPr lang="en-GB" dirty="0"/>
          </a:p>
        </p:txBody>
      </p:sp>
    </p:spTree>
    <p:extLst>
      <p:ext uri="{BB962C8B-B14F-4D97-AF65-F5344CB8AC3E}">
        <p14:creationId xmlns:p14="http://schemas.microsoft.com/office/powerpoint/2010/main" val="34604739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087BD-CB34-A912-EEB2-14598E253FF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B74C84E-24B9-C745-0780-0376E1985E3F}"/>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8266989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757EF-41F6-D917-7146-27E9BBCC6283}"/>
              </a:ext>
            </a:extLst>
          </p:cNvPr>
          <p:cNvSpPr>
            <a:spLocks noGrp="1"/>
          </p:cNvSpPr>
          <p:nvPr>
            <p:ph type="ctrTitle"/>
          </p:nvPr>
        </p:nvSpPr>
        <p:spPr>
          <a:xfrm>
            <a:off x="2692398" y="1536701"/>
            <a:ext cx="6815669" cy="1849964"/>
          </a:xfrm>
        </p:spPr>
        <p:txBody>
          <a:bodyPr anchor="b">
            <a:normAutofit/>
          </a:bodyPr>
          <a:lstStyle/>
          <a:p>
            <a:pPr algn="ctr"/>
            <a:r>
              <a:rPr lang="en-GB" sz="3200" b="1" dirty="0"/>
              <a:t>Digital Safety for Sunrise Care Home</a:t>
            </a:r>
            <a:br>
              <a:rPr lang="en-GB" sz="3200" b="1" dirty="0"/>
            </a:br>
            <a:endParaRPr lang="en-GB" sz="3200" b="1" dirty="0"/>
          </a:p>
        </p:txBody>
      </p:sp>
      <p:sp>
        <p:nvSpPr>
          <p:cNvPr id="3" name="Subtitle 2">
            <a:extLst>
              <a:ext uri="{FF2B5EF4-FFF2-40B4-BE49-F238E27FC236}">
                <a16:creationId xmlns:a16="http://schemas.microsoft.com/office/drawing/2014/main" id="{E33275DE-3EB3-8E93-CA24-88287A135E07}"/>
              </a:ext>
            </a:extLst>
          </p:cNvPr>
          <p:cNvSpPr>
            <a:spLocks noGrp="1"/>
          </p:cNvSpPr>
          <p:nvPr>
            <p:ph type="subTitle" idx="1"/>
          </p:nvPr>
        </p:nvSpPr>
        <p:spPr/>
        <p:txBody>
          <a:bodyPr>
            <a:normAutofit/>
          </a:bodyPr>
          <a:lstStyle/>
          <a:p>
            <a:endParaRPr lang="en-GB" dirty="0"/>
          </a:p>
          <a:p>
            <a:r>
              <a:rPr lang="en-GB" dirty="0"/>
              <a:t>Elisa  Monares Student ID  2510396</a:t>
            </a:r>
          </a:p>
        </p:txBody>
      </p:sp>
    </p:spTree>
    <p:extLst>
      <p:ext uri="{BB962C8B-B14F-4D97-AF65-F5344CB8AC3E}">
        <p14:creationId xmlns:p14="http://schemas.microsoft.com/office/powerpoint/2010/main" val="19592009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51D58666-E26B-4EAE-AA74-9C74E4BAF3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27">
            <a:extLst>
              <a:ext uri="{FF2B5EF4-FFF2-40B4-BE49-F238E27FC236}">
                <a16:creationId xmlns:a16="http://schemas.microsoft.com/office/drawing/2014/main" id="{67288C4F-0F6C-4226-B8D2-C0EE4786C56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29962" cy="6856214"/>
            <a:chOff x="-15736" y="0"/>
            <a:chExt cx="12229962" cy="6856214"/>
          </a:xfrm>
        </p:grpSpPr>
        <p:pic>
          <p:nvPicPr>
            <p:cNvPr id="16" name="Picture 15">
              <a:extLst>
                <a:ext uri="{FF2B5EF4-FFF2-40B4-BE49-F238E27FC236}">
                  <a16:creationId xmlns:a16="http://schemas.microsoft.com/office/drawing/2014/main" id="{DA0DC220-B0FC-4268-9E45-0705DA26964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9" name="Rectangle 28">
              <a:extLst>
                <a:ext uri="{FF2B5EF4-FFF2-40B4-BE49-F238E27FC236}">
                  <a16:creationId xmlns:a16="http://schemas.microsoft.com/office/drawing/2014/main" id="{5D2CA09E-2D13-478A-A98B-3A66ED6468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8" name="Picture 17">
              <a:extLst>
                <a:ext uri="{FF2B5EF4-FFF2-40B4-BE49-F238E27FC236}">
                  <a16:creationId xmlns:a16="http://schemas.microsoft.com/office/drawing/2014/main" id="{E14C9FAD-7A39-47B3-9F08-4C4F9DA206D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30" name="Picture 29">
              <a:extLst>
                <a:ext uri="{FF2B5EF4-FFF2-40B4-BE49-F238E27FC236}">
                  <a16:creationId xmlns:a16="http://schemas.microsoft.com/office/drawing/2014/main" id="{FDCB6FF3-6165-4BB2-80C5-7A6D0D25D56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pic>
        <p:nvPicPr>
          <p:cNvPr id="8" name="Picture 7" descr="Padlock on computer motherboard">
            <a:extLst>
              <a:ext uri="{FF2B5EF4-FFF2-40B4-BE49-F238E27FC236}">
                <a16:creationId xmlns:a16="http://schemas.microsoft.com/office/drawing/2014/main" id="{709182DC-0EB9-9596-BD3C-AA0D0988A8EA}"/>
              </a:ext>
            </a:extLst>
          </p:cNvPr>
          <p:cNvPicPr>
            <a:picLocks noChangeAspect="1"/>
          </p:cNvPicPr>
          <p:nvPr/>
        </p:nvPicPr>
        <p:blipFill>
          <a:blip r:embed="rId5">
            <a:extLst>
              <a:ext uri="{28A0092B-C50C-407E-A947-70E740481C1C}">
                <a14:useLocalDpi xmlns:a14="http://schemas.microsoft.com/office/drawing/2010/main" val="0"/>
              </a:ext>
            </a:extLst>
          </a:blip>
          <a:srcRect l="15036" r="42201" b="2"/>
          <a:stretch>
            <a:fillRect/>
          </a:stretch>
        </p:blipFill>
        <p:spPr>
          <a:xfrm>
            <a:off x="8048804" y="1289784"/>
            <a:ext cx="3234198" cy="4273614"/>
          </a:xfrm>
          <a:prstGeom prst="rect">
            <a:avLst/>
          </a:prstGeom>
          <a:ln w="57150" cmpd="thickThin">
            <a:solidFill>
              <a:schemeClr val="tx1">
                <a:lumMod val="50000"/>
                <a:lumOff val="50000"/>
              </a:schemeClr>
            </a:solidFill>
            <a:miter lim="800000"/>
          </a:ln>
        </p:spPr>
      </p:pic>
      <p:sp>
        <p:nvSpPr>
          <p:cNvPr id="2" name="Title 1">
            <a:extLst>
              <a:ext uri="{FF2B5EF4-FFF2-40B4-BE49-F238E27FC236}">
                <a16:creationId xmlns:a16="http://schemas.microsoft.com/office/drawing/2014/main" id="{103F298C-9005-6DE4-FAFB-0CA8D43E9571}"/>
              </a:ext>
            </a:extLst>
          </p:cNvPr>
          <p:cNvSpPr>
            <a:spLocks noGrp="1"/>
          </p:cNvSpPr>
          <p:nvPr>
            <p:ph type="ctrTitle"/>
          </p:nvPr>
        </p:nvSpPr>
        <p:spPr>
          <a:xfrm>
            <a:off x="1072267" y="833963"/>
            <a:ext cx="6528018" cy="2552701"/>
          </a:xfrm>
        </p:spPr>
        <p:txBody>
          <a:bodyPr vert="horz" lIns="91440" tIns="45720" rIns="91440" bIns="45720" rtlCol="0" anchor="b">
            <a:normAutofit fontScale="90000"/>
          </a:bodyPr>
          <a:lstStyle/>
          <a:p>
            <a:br>
              <a:rPr lang="en-US" dirty="0"/>
            </a:br>
            <a:br>
              <a:rPr lang="en-US" dirty="0"/>
            </a:br>
            <a:br>
              <a:rPr lang="en-US" dirty="0"/>
            </a:br>
            <a:br>
              <a:rPr lang="en-US" dirty="0"/>
            </a:br>
            <a:r>
              <a:rPr lang="en-US" dirty="0"/>
              <a:t>Introduction</a:t>
            </a:r>
          </a:p>
        </p:txBody>
      </p:sp>
      <p:cxnSp>
        <p:nvCxnSpPr>
          <p:cNvPr id="31" name="Straight Connector 30">
            <a:extLst>
              <a:ext uri="{FF2B5EF4-FFF2-40B4-BE49-F238E27FC236}">
                <a16:creationId xmlns:a16="http://schemas.microsoft.com/office/drawing/2014/main" id="{EE0488CE-8E24-413E-B105-426B0506EB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08045" y="3541181"/>
            <a:ext cx="6492240" cy="0"/>
          </a:xfrm>
          <a:prstGeom prst="line">
            <a:avLst/>
          </a:prstGeom>
        </p:spPr>
        <p:style>
          <a:lnRef idx="2">
            <a:schemeClr val="accent1"/>
          </a:lnRef>
          <a:fillRef idx="0">
            <a:schemeClr val="accent1"/>
          </a:fillRef>
          <a:effectRef idx="1">
            <a:schemeClr val="accent1"/>
          </a:effectRef>
          <a:fontRef idx="minor">
            <a:schemeClr val="tx1"/>
          </a:fontRef>
        </p:style>
      </p:cxnSp>
      <p:sp>
        <p:nvSpPr>
          <p:cNvPr id="11" name="TextBox 10">
            <a:extLst>
              <a:ext uri="{FF2B5EF4-FFF2-40B4-BE49-F238E27FC236}">
                <a16:creationId xmlns:a16="http://schemas.microsoft.com/office/drawing/2014/main" id="{6CB3D907-A4C2-6287-AE5A-9B60850B2B89}"/>
              </a:ext>
            </a:extLst>
          </p:cNvPr>
          <p:cNvSpPr txBox="1"/>
          <p:nvPr/>
        </p:nvSpPr>
        <p:spPr>
          <a:xfrm>
            <a:off x="908998" y="3539395"/>
            <a:ext cx="6528018" cy="3139321"/>
          </a:xfrm>
          <a:prstGeom prst="rect">
            <a:avLst/>
          </a:prstGeom>
          <a:noFill/>
        </p:spPr>
        <p:txBody>
          <a:bodyPr wrap="square" rtlCol="0">
            <a:spAutoFit/>
          </a:bodyPr>
          <a:lstStyle/>
          <a:p>
            <a:pPr marL="285750" indent="-285750">
              <a:buFont typeface="Arial" panose="020B0604020202020204" pitchFamily="34" charset="0"/>
              <a:buChar char="•"/>
            </a:pPr>
            <a:r>
              <a:rPr lang="en-GB" dirty="0"/>
              <a:t>Digital  Safety </a:t>
            </a:r>
          </a:p>
          <a:p>
            <a:pPr marL="285750" indent="-285750">
              <a:buFont typeface="Arial" panose="020B0604020202020204" pitchFamily="34" charset="0"/>
              <a:buChar char="•"/>
            </a:pPr>
            <a:r>
              <a:rPr lang="en-GB" dirty="0"/>
              <a:t>digital is the practice of protecting yourself and your data online to being aware to having in scam..,          </a:t>
            </a:r>
          </a:p>
          <a:p>
            <a:r>
              <a:rPr lang="en-GB" dirty="0"/>
              <a:t>     don’t share your personal information.</a:t>
            </a:r>
          </a:p>
          <a:p>
            <a:r>
              <a:rPr lang="en-GB" dirty="0"/>
              <a:t>      it’s the art to keep your digital identity      </a:t>
            </a:r>
          </a:p>
          <a:p>
            <a:pPr marL="285750" indent="-285750">
              <a:buFont typeface="Arial" panose="020B0604020202020204" pitchFamily="34" charset="0"/>
              <a:buChar char="•"/>
            </a:pPr>
            <a:r>
              <a:rPr lang="en-GB" dirty="0"/>
              <a:t>In our generation now a days, </a:t>
            </a:r>
            <a:r>
              <a:rPr lang="en-GB" dirty="0" err="1"/>
              <a:t>praud</a:t>
            </a:r>
            <a:r>
              <a:rPr lang="en-GB" dirty="0"/>
              <a:t>  is very common     </a:t>
            </a:r>
          </a:p>
          <a:p>
            <a:r>
              <a:rPr lang="en-GB" dirty="0"/>
              <a:t>     that’s why important to know the digital safety </a:t>
            </a:r>
          </a:p>
          <a:p>
            <a:r>
              <a:rPr lang="en-GB" dirty="0"/>
              <a:t>     Ones should be aware how to avoid to know the loop holes  </a:t>
            </a:r>
          </a:p>
          <a:p>
            <a:pPr marL="285750" indent="-285750">
              <a:buFont typeface="Arial" panose="020B0604020202020204" pitchFamily="34" charset="0"/>
              <a:buChar char="•"/>
            </a:pPr>
            <a:r>
              <a:rPr lang="en-GB" dirty="0"/>
              <a:t>So that  we will not a victim of such .</a:t>
            </a:r>
          </a:p>
          <a:p>
            <a:pPr marL="285750" indent="-285750">
              <a:buFont typeface="Arial" panose="020B0604020202020204" pitchFamily="34" charset="0"/>
              <a:buChar char="•"/>
            </a:pPr>
            <a:r>
              <a:rPr lang="en-GB" dirty="0"/>
              <a:t> </a:t>
            </a:r>
          </a:p>
          <a:p>
            <a:r>
              <a:rPr lang="en-GB" dirty="0"/>
              <a:t>     </a:t>
            </a:r>
          </a:p>
        </p:txBody>
      </p:sp>
    </p:spTree>
    <p:extLst>
      <p:ext uri="{BB962C8B-B14F-4D97-AF65-F5344CB8AC3E}">
        <p14:creationId xmlns:p14="http://schemas.microsoft.com/office/powerpoint/2010/main" val="29264502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6DD2F8-7B87-1DD9-5CFC-D2319037EC8B}"/>
              </a:ext>
            </a:extLst>
          </p:cNvPr>
          <p:cNvSpPr>
            <a:spLocks noGrp="1"/>
          </p:cNvSpPr>
          <p:nvPr>
            <p:ph type="title"/>
          </p:nvPr>
        </p:nvSpPr>
        <p:spPr/>
        <p:txBody>
          <a:bodyPr/>
          <a:lstStyle/>
          <a:p>
            <a:r>
              <a:rPr lang="en-GB" dirty="0"/>
              <a:t>Explanation</a:t>
            </a:r>
          </a:p>
        </p:txBody>
      </p:sp>
      <p:sp>
        <p:nvSpPr>
          <p:cNvPr id="5" name="Content Placeholder 4">
            <a:extLst>
              <a:ext uri="{FF2B5EF4-FFF2-40B4-BE49-F238E27FC236}">
                <a16:creationId xmlns:a16="http://schemas.microsoft.com/office/drawing/2014/main" id="{C6CEC3BD-D3BB-50C5-370A-E38138EECC75}"/>
              </a:ext>
            </a:extLst>
          </p:cNvPr>
          <p:cNvSpPr>
            <a:spLocks noGrp="1"/>
          </p:cNvSpPr>
          <p:nvPr>
            <p:ph idx="1"/>
          </p:nvPr>
        </p:nvSpPr>
        <p:spPr/>
        <p:txBody>
          <a:bodyPr>
            <a:normAutofit fontScale="85000" lnSpcReduction="20000"/>
          </a:bodyPr>
          <a:lstStyle/>
          <a:p>
            <a:r>
              <a:rPr lang="en-GB" dirty="0"/>
              <a:t>  the reason why we need to be aware like  example you order  online make sure you order in a safe site  because they will ask your bank  card  information</a:t>
            </a:r>
          </a:p>
          <a:p>
            <a:r>
              <a:rPr lang="en-GB" dirty="0"/>
              <a:t>also if you go ATM machine before you inter your pin number cover  up in your hand and look behind  you  see  if they stand distance between you .</a:t>
            </a:r>
          </a:p>
          <a:p>
            <a:r>
              <a:rPr lang="en-GB" dirty="0"/>
              <a:t>do not share your personal information like data ,pin number ,even to the member of staff e. g.  bank</a:t>
            </a:r>
          </a:p>
          <a:p>
            <a:r>
              <a:rPr lang="en-GB" dirty="0"/>
              <a:t>You need to prevent your gadget if you using it in public  make sure you log off to avoid getting hack your account .like and your email address </a:t>
            </a:r>
          </a:p>
          <a:p>
            <a:endParaRPr lang="en-GB" dirty="0"/>
          </a:p>
          <a:p>
            <a:r>
              <a:rPr lang="en-GB" dirty="0"/>
              <a:t>In un avoidable situation  cover your pin .     </a:t>
            </a:r>
          </a:p>
          <a:p>
            <a:endParaRPr lang="en-GB" dirty="0"/>
          </a:p>
        </p:txBody>
      </p:sp>
    </p:spTree>
    <p:extLst>
      <p:ext uri="{BB962C8B-B14F-4D97-AF65-F5344CB8AC3E}">
        <p14:creationId xmlns:p14="http://schemas.microsoft.com/office/powerpoint/2010/main" val="2067137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DCC7D-4CA1-C312-E5A9-576EF88F6005}"/>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02B107CD-91A2-CE36-E000-A4CC53D93473}"/>
              </a:ext>
            </a:extLst>
          </p:cNvPr>
          <p:cNvSpPr>
            <a:spLocks noGrp="1"/>
          </p:cNvSpPr>
          <p:nvPr>
            <p:ph idx="1"/>
          </p:nvPr>
        </p:nvSpPr>
        <p:spPr/>
        <p:txBody>
          <a:bodyPr/>
          <a:lstStyle/>
          <a:p>
            <a:r>
              <a:rPr lang="en-GB" dirty="0"/>
              <a:t>So in my conclusion ,that if digital security is properly followed we can avoid</a:t>
            </a:r>
          </a:p>
          <a:p>
            <a:r>
              <a:rPr lang="en-GB" dirty="0"/>
              <a:t>Lots of troubles and safe and save our selves, and even lives of others to escape miserable consequences that can inflect by few who have just in just interest is for their personal gain.</a:t>
            </a:r>
          </a:p>
          <a:p>
            <a:r>
              <a:rPr lang="en-GB" dirty="0"/>
              <a:t>that can destroy our trust in our community and individuals.</a:t>
            </a:r>
          </a:p>
          <a:p>
            <a:endParaRPr lang="en-GB" dirty="0"/>
          </a:p>
        </p:txBody>
      </p:sp>
    </p:spTree>
    <p:extLst>
      <p:ext uri="{BB962C8B-B14F-4D97-AF65-F5344CB8AC3E}">
        <p14:creationId xmlns:p14="http://schemas.microsoft.com/office/powerpoint/2010/main" val="23839691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0B2E453-04F5-73AC-E3F6-A7E3386BB504}"/>
              </a:ext>
            </a:extLst>
          </p:cNvPr>
          <p:cNvSpPr txBox="1"/>
          <p:nvPr/>
        </p:nvSpPr>
        <p:spPr>
          <a:xfrm>
            <a:off x="3452117" y="3534310"/>
            <a:ext cx="5568593" cy="1200329"/>
          </a:xfrm>
          <a:prstGeom prst="rect">
            <a:avLst/>
          </a:prstGeom>
          <a:noFill/>
        </p:spPr>
        <p:txBody>
          <a:bodyPr wrap="square" rtlCol="0">
            <a:spAutoFit/>
          </a:bodyPr>
          <a:lstStyle/>
          <a:p>
            <a:pPr marL="285750" indent="-285750">
              <a:buFont typeface="Arial" panose="020B0604020202020204" pitchFamily="34" charset="0"/>
              <a:buChar char="•"/>
            </a:pPr>
            <a:r>
              <a:rPr lang="en-GB" dirty="0"/>
              <a:t>Digital  safety is the practice of protecting oneself and data.</a:t>
            </a:r>
          </a:p>
          <a:p>
            <a:pPr marL="285750" indent="-285750">
              <a:buFont typeface="Arial" panose="020B0604020202020204" pitchFamily="34" charset="0"/>
              <a:buChar char="•"/>
            </a:pPr>
            <a:r>
              <a:rPr lang="en-GB" dirty="0"/>
              <a:t>you need to avoid to sharing your personal information like your name and password.</a:t>
            </a:r>
          </a:p>
        </p:txBody>
      </p:sp>
    </p:spTree>
    <p:extLst>
      <p:ext uri="{BB962C8B-B14F-4D97-AF65-F5344CB8AC3E}">
        <p14:creationId xmlns:p14="http://schemas.microsoft.com/office/powerpoint/2010/main" val="34110385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3CA24-04BA-E8C1-AF77-993F539B5448}"/>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24640483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DF8A51-F736-4FA4-9CEF-53FC8034C942}"/>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660331686"/>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2609</TotalTime>
  <Words>346</Words>
  <Application>Microsoft Office PowerPoint</Application>
  <PresentationFormat>Widescreen</PresentationFormat>
  <Paragraphs>28</Paragraphs>
  <Slides>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vt:i4>
      </vt:variant>
    </vt:vector>
  </HeadingPairs>
  <TitlesOfParts>
    <vt:vector size="12" baseType="lpstr">
      <vt:lpstr>Arial</vt:lpstr>
      <vt:lpstr>Garamond</vt:lpstr>
      <vt:lpstr>Organic</vt:lpstr>
      <vt:lpstr>References National Cyber Security Centre https://www.ncsc.gov.uk mastercard.com http://www.mastercard.com Kaspersky https://www.Kaspersky.com</vt:lpstr>
      <vt:lpstr>PowerPoint Presentation</vt:lpstr>
      <vt:lpstr>Digital Safety for Sunrise Care Home </vt:lpstr>
      <vt:lpstr>    Introduction</vt:lpstr>
      <vt:lpstr>Explanation</vt:lpstr>
      <vt:lpstr>Conclusion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Elisa Monares</dc:creator>
  <cp:lastModifiedBy>Elisa Monares</cp:lastModifiedBy>
  <cp:revision>1</cp:revision>
  <dcterms:created xsi:type="dcterms:W3CDTF">2025-10-25T10:21:43Z</dcterms:created>
  <dcterms:modified xsi:type="dcterms:W3CDTF">2025-11-08T11:30:55Z</dcterms:modified>
</cp:coreProperties>
</file>