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256" r:id="rId3"/>
    <p:sldId id="257" r:id="rId4"/>
    <p:sldId id="258" r:id="rId5"/>
    <p:sldId id="259" r:id="rId6"/>
    <p:sldId id="260" r:id="rId7"/>
    <p:sldId id="261" r:id="rId8"/>
    <p:sldId id="262"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8"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0B302-285E-90C1-0167-6A1DA44470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1EB5F6C-F333-EE22-2109-3324FA5D50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FF2EBD-7AAC-B7CA-E0EF-CD9F0A1722E8}"/>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5" name="Footer Placeholder 4">
            <a:extLst>
              <a:ext uri="{FF2B5EF4-FFF2-40B4-BE49-F238E27FC236}">
                <a16:creationId xmlns:a16="http://schemas.microsoft.com/office/drawing/2014/main" id="{FBDF9935-C4E4-5CC8-1E0A-44AF7AA99E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980D01-04C0-46C3-50BF-320855845FBF}"/>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4123607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A6614-9DFF-1768-DF23-4339CD3801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1FEDDB-AE27-755B-2BAD-5D475876982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EAD7FF-EA4F-05C6-4AA0-7AF088F62C87}"/>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5" name="Footer Placeholder 4">
            <a:extLst>
              <a:ext uri="{FF2B5EF4-FFF2-40B4-BE49-F238E27FC236}">
                <a16:creationId xmlns:a16="http://schemas.microsoft.com/office/drawing/2014/main" id="{D324E569-11A4-226F-32C2-073A437A07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345B2-EA35-4EA2-A991-05E8153E9763}"/>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4006106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7F89B-4A8C-4F2B-16CE-41EACE4B20C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6787A3E-45B0-756C-3C69-7CA61853549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31A93C-DF86-E411-A354-968D88F5DD41}"/>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5" name="Footer Placeholder 4">
            <a:extLst>
              <a:ext uri="{FF2B5EF4-FFF2-40B4-BE49-F238E27FC236}">
                <a16:creationId xmlns:a16="http://schemas.microsoft.com/office/drawing/2014/main" id="{6250FA38-8484-F29D-F8FF-1EE398689B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B0A02C-E694-31D2-5825-3C3B1A4D4AA0}"/>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1365825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C1BEF-28B5-3543-3284-074B1A17B20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2E82176-9CAB-892B-9276-D571A86F2B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09FF36A-512E-CDA8-4507-CA2C64B2AD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96F29B-3F32-C21C-AE59-B1200B2082E8}"/>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6" name="Footer Placeholder 5">
            <a:extLst>
              <a:ext uri="{FF2B5EF4-FFF2-40B4-BE49-F238E27FC236}">
                <a16:creationId xmlns:a16="http://schemas.microsoft.com/office/drawing/2014/main" id="{C085DF8C-1112-EB70-DCA4-4BA290AE43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37864C-8BB1-BB68-5659-966336056AA4}"/>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542884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71867-33B6-35F7-C8D9-344E6545841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CB6AEF-610C-81C3-7E2F-E3503B38FCF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E734D3-33AA-28C0-105F-1271F56C11F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7DA3808-1C90-0967-BE6B-54BE54263E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4B95C48-A9A1-1054-EE88-0F4C1491CB1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AE6F0E4-8FF8-22CE-2BB5-D5D71633F133}"/>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8" name="Footer Placeholder 7">
            <a:extLst>
              <a:ext uri="{FF2B5EF4-FFF2-40B4-BE49-F238E27FC236}">
                <a16:creationId xmlns:a16="http://schemas.microsoft.com/office/drawing/2014/main" id="{60736F05-A25D-F915-2DAB-290A4B79A82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DF7DED3-7D42-C884-FEBE-78D08EB5D1CE}"/>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3365500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E6381-CE1E-18BD-C765-7CB902DEC0C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649E4A5-11A2-7777-E09A-08E45BD7CE4C}"/>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4" name="Footer Placeholder 3">
            <a:extLst>
              <a:ext uri="{FF2B5EF4-FFF2-40B4-BE49-F238E27FC236}">
                <a16:creationId xmlns:a16="http://schemas.microsoft.com/office/drawing/2014/main" id="{F119FCC0-7336-A8A4-8879-B9ECFC3FC0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D59E474-8685-4F83-D784-BAAB9A0FA038}"/>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644354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A280CC-4A55-8393-4F11-3673613C2B93}"/>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3" name="Footer Placeholder 2">
            <a:extLst>
              <a:ext uri="{FF2B5EF4-FFF2-40B4-BE49-F238E27FC236}">
                <a16:creationId xmlns:a16="http://schemas.microsoft.com/office/drawing/2014/main" id="{0C51B645-04B2-B4F3-1318-70434F6EE1A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C32877-5816-0092-F030-7EF43D873917}"/>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1803214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00A55-84D0-62AF-CD08-D8E4754875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C2BDCDF-0719-1F8C-23C1-F382935505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C4B56C2-1B55-9902-2132-3DD1F1E197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DF79FC-6B20-0F18-CEA3-1940D9C808F8}"/>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6" name="Footer Placeholder 5">
            <a:extLst>
              <a:ext uri="{FF2B5EF4-FFF2-40B4-BE49-F238E27FC236}">
                <a16:creationId xmlns:a16="http://schemas.microsoft.com/office/drawing/2014/main" id="{79A030E0-974D-A0F6-6D14-77920D1418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87EE34-BFE3-DE0E-6D67-9D3C69A2E00A}"/>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1052773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02B2F-CD38-4D05-6CCC-9501BB87CA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B67A742-422D-DA2F-591D-520E7CA391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A690A23-C940-908B-F046-9DE2E55275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380483C-3830-8CDD-8DE2-30F569EC4A34}"/>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6" name="Footer Placeholder 5">
            <a:extLst>
              <a:ext uri="{FF2B5EF4-FFF2-40B4-BE49-F238E27FC236}">
                <a16:creationId xmlns:a16="http://schemas.microsoft.com/office/drawing/2014/main" id="{F460B668-6BB5-2DFE-E768-522AEACF9A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52396D-718C-676D-A858-8E62D9957EE7}"/>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35253828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BCB0F-94BC-8A94-477E-961CD03814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1C57D9-1086-22E3-B7E1-D1BE1576D96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EA98CD-68AE-C006-3074-9951957A88FE}"/>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5" name="Footer Placeholder 4">
            <a:extLst>
              <a:ext uri="{FF2B5EF4-FFF2-40B4-BE49-F238E27FC236}">
                <a16:creationId xmlns:a16="http://schemas.microsoft.com/office/drawing/2014/main" id="{54304ED0-C964-8FDF-B414-D82E4D350F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9F2F48F-BF31-96AF-36AC-89ECCF9F7FC6}"/>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3308164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A46F807-761B-A908-DF0E-6608A90BC89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C13369-4E0C-CA0E-79B9-3FC3CF0A7B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B6C876-5DFB-0488-3CCA-34204F61FA99}"/>
              </a:ext>
            </a:extLst>
          </p:cNvPr>
          <p:cNvSpPr>
            <a:spLocks noGrp="1"/>
          </p:cNvSpPr>
          <p:nvPr>
            <p:ph type="dt" sz="half" idx="10"/>
          </p:nvPr>
        </p:nvSpPr>
        <p:spPr/>
        <p:txBody>
          <a:bodyPr/>
          <a:lstStyle/>
          <a:p>
            <a:fld id="{64C2AFBB-E1E0-489B-946B-80AE8C5D479E}" type="datetimeFigureOut">
              <a:rPr lang="en-GB" smtClean="0"/>
              <a:t>01/03/2024</a:t>
            </a:fld>
            <a:endParaRPr lang="en-GB"/>
          </a:p>
        </p:txBody>
      </p:sp>
      <p:sp>
        <p:nvSpPr>
          <p:cNvPr id="5" name="Footer Placeholder 4">
            <a:extLst>
              <a:ext uri="{FF2B5EF4-FFF2-40B4-BE49-F238E27FC236}">
                <a16:creationId xmlns:a16="http://schemas.microsoft.com/office/drawing/2014/main" id="{CEA1BD97-C6DC-4A55-2220-58F2EA7404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899F17-C092-C1FC-6426-EE815276EFFF}"/>
              </a:ext>
            </a:extLst>
          </p:cNvPr>
          <p:cNvSpPr>
            <a:spLocks noGrp="1"/>
          </p:cNvSpPr>
          <p:nvPr>
            <p:ph type="sldNum" sz="quarter" idx="12"/>
          </p:nvPr>
        </p:nvSpPr>
        <p:spPr/>
        <p:txBody>
          <a:bodyPr/>
          <a:lstStyle/>
          <a:p>
            <a:fld id="{92E689C7-D556-4D8A-8E1C-BD5FDFA61B22}" type="slidenum">
              <a:rPr lang="en-GB" smtClean="0"/>
              <a:t>‹#›</a:t>
            </a:fld>
            <a:endParaRPr lang="en-GB"/>
          </a:p>
        </p:txBody>
      </p:sp>
    </p:spTree>
    <p:extLst>
      <p:ext uri="{BB962C8B-B14F-4D97-AF65-F5344CB8AC3E}">
        <p14:creationId xmlns:p14="http://schemas.microsoft.com/office/powerpoint/2010/main" val="42168155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A4A77-C0EC-E90C-087A-E71757299BE7}"/>
              </a:ext>
            </a:extLst>
          </p:cNvPr>
          <p:cNvSpPr>
            <a:spLocks noGrp="1"/>
          </p:cNvSpPr>
          <p:nvPr>
            <p:ph type="ctrTitle"/>
          </p:nvPr>
        </p:nvSpPr>
        <p:spPr>
          <a:xfrm>
            <a:off x="609600" y="3926541"/>
            <a:ext cx="10972800" cy="1663044"/>
          </a:xfrm>
          <a:prstGeom prst="rect">
            <a:avLst/>
          </a:prstGeom>
        </p:spPr>
        <p:txBody>
          <a:bodyPr anchor="b"/>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C65AB453-76B0-1DBA-9EE3-645CA98047EC}"/>
              </a:ext>
            </a:extLst>
          </p:cNvPr>
          <p:cNvSpPr>
            <a:spLocks noGrp="1"/>
          </p:cNvSpPr>
          <p:nvPr>
            <p:ph type="subTitle" idx="1"/>
          </p:nvPr>
        </p:nvSpPr>
        <p:spPr>
          <a:xfrm>
            <a:off x="609600" y="5735636"/>
            <a:ext cx="10972800" cy="474663"/>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ru-RU" dirty="0"/>
          </a:p>
        </p:txBody>
      </p:sp>
      <p:sp>
        <p:nvSpPr>
          <p:cNvPr id="4" name="Date Placeholder 3">
            <a:extLst>
              <a:ext uri="{FF2B5EF4-FFF2-40B4-BE49-F238E27FC236}">
                <a16:creationId xmlns:a16="http://schemas.microsoft.com/office/drawing/2014/main" id="{F6729D4B-20DA-C5A9-370C-5C556DC7C209}"/>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5" name="Footer Placeholder 4">
            <a:extLst>
              <a:ext uri="{FF2B5EF4-FFF2-40B4-BE49-F238E27FC236}">
                <a16:creationId xmlns:a16="http://schemas.microsoft.com/office/drawing/2014/main" id="{ACC23F1A-779F-4295-3160-E943DBC0453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Picture Placeholder 8">
            <a:extLst>
              <a:ext uri="{FF2B5EF4-FFF2-40B4-BE49-F238E27FC236}">
                <a16:creationId xmlns:a16="http://schemas.microsoft.com/office/drawing/2014/main" id="{0849934F-55C5-A548-E041-1CB8C42DF0E6}"/>
              </a:ext>
            </a:extLst>
          </p:cNvPr>
          <p:cNvSpPr>
            <a:spLocks noGrp="1"/>
          </p:cNvSpPr>
          <p:nvPr>
            <p:ph type="pic" sz="quarter" idx="13"/>
          </p:nvPr>
        </p:nvSpPr>
        <p:spPr>
          <a:xfrm>
            <a:off x="0" y="0"/>
            <a:ext cx="12192000" cy="3926541"/>
          </a:xfrm>
        </p:spPr>
        <p:txBody>
          <a:bodyPr/>
          <a:lstStyle/>
          <a:p>
            <a:r>
              <a:rPr lang="en-US" dirty="0"/>
              <a:t>Click icon to add picture</a:t>
            </a:r>
          </a:p>
        </p:txBody>
      </p:sp>
    </p:spTree>
    <p:extLst>
      <p:ext uri="{BB962C8B-B14F-4D97-AF65-F5344CB8AC3E}">
        <p14:creationId xmlns:p14="http://schemas.microsoft.com/office/powerpoint/2010/main" val="1741166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BA23-25B7-954B-D646-B91AE0381109}"/>
              </a:ext>
            </a:extLst>
          </p:cNvPr>
          <p:cNvSpPr>
            <a:spLocks noGrp="1"/>
          </p:cNvSpPr>
          <p:nvPr>
            <p:ph type="title"/>
          </p:nvPr>
        </p:nvSpPr>
        <p:spPr>
          <a:xfrm>
            <a:off x="609600" y="363537"/>
            <a:ext cx="10972800" cy="1230485"/>
          </a:xfrm>
          <a:prstGeom prst="rect">
            <a:avLst/>
          </a:prstGeom>
        </p:spPr>
        <p:txBody>
          <a:bodyPr/>
          <a:lstStyle/>
          <a:p>
            <a:r>
              <a:rPr lang="en-US" dirty="0"/>
              <a:t>Click to edit Master title style</a:t>
            </a:r>
          </a:p>
        </p:txBody>
      </p:sp>
      <p:sp>
        <p:nvSpPr>
          <p:cNvPr id="14" name="Text Placeholder 2">
            <a:extLst>
              <a:ext uri="{FF2B5EF4-FFF2-40B4-BE49-F238E27FC236}">
                <a16:creationId xmlns:a16="http://schemas.microsoft.com/office/drawing/2014/main" id="{121325FB-E0FE-AAA4-853C-618899B58156}"/>
              </a:ext>
            </a:extLst>
          </p:cNvPr>
          <p:cNvSpPr>
            <a:spLocks noGrp="1"/>
          </p:cNvSpPr>
          <p:nvPr>
            <p:ph type="body" idx="1"/>
          </p:nvPr>
        </p:nvSpPr>
        <p:spPr>
          <a:xfrm>
            <a:off x="960665" y="1610518"/>
            <a:ext cx="5157787" cy="593840"/>
          </a:xfrm>
        </p:spPr>
        <p:txBody>
          <a:bodyPr anchor="b">
            <a:normAutofit/>
          </a:bodyPr>
          <a:lstStyle>
            <a:lvl1pPr marL="0" indent="0">
              <a:buNone/>
              <a:defRPr sz="2000" b="1">
                <a:latin typeface="Calibri" panose="020F0502020204030204" pitchFamily="34" charset="0"/>
                <a:cs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3">
            <a:extLst>
              <a:ext uri="{FF2B5EF4-FFF2-40B4-BE49-F238E27FC236}">
                <a16:creationId xmlns:a16="http://schemas.microsoft.com/office/drawing/2014/main" id="{D2B210CD-96D1-D9FB-6DF0-62266CCB6FFD}"/>
              </a:ext>
            </a:extLst>
          </p:cNvPr>
          <p:cNvSpPr>
            <a:spLocks noGrp="1"/>
          </p:cNvSpPr>
          <p:nvPr>
            <p:ph type="body" sz="half" idx="2"/>
          </p:nvPr>
        </p:nvSpPr>
        <p:spPr>
          <a:xfrm>
            <a:off x="960665" y="2222065"/>
            <a:ext cx="5157786" cy="70295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9" name="Text Placeholder 2">
            <a:extLst>
              <a:ext uri="{FF2B5EF4-FFF2-40B4-BE49-F238E27FC236}">
                <a16:creationId xmlns:a16="http://schemas.microsoft.com/office/drawing/2014/main" id="{D7745948-92EA-3E8A-1DBC-45422E918504}"/>
              </a:ext>
            </a:extLst>
          </p:cNvPr>
          <p:cNvSpPr>
            <a:spLocks noGrp="1"/>
          </p:cNvSpPr>
          <p:nvPr>
            <p:ph type="body" idx="13"/>
          </p:nvPr>
        </p:nvSpPr>
        <p:spPr>
          <a:xfrm>
            <a:off x="2209800" y="3262768"/>
            <a:ext cx="5157787" cy="593840"/>
          </a:xfrm>
        </p:spPr>
        <p:txBody>
          <a:bodyPr anchor="b">
            <a:normAutofit/>
          </a:bodyPr>
          <a:lstStyle>
            <a:lvl1pPr marL="0" indent="0">
              <a:buNone/>
              <a:defRPr sz="2000" b="1">
                <a:latin typeface="Calibri" panose="020F0502020204030204" pitchFamily="34" charset="0"/>
                <a:cs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a:extLst>
              <a:ext uri="{FF2B5EF4-FFF2-40B4-BE49-F238E27FC236}">
                <a16:creationId xmlns:a16="http://schemas.microsoft.com/office/drawing/2014/main" id="{87155554-9334-F8D5-FA7F-80CF2FB3BC78}"/>
              </a:ext>
            </a:extLst>
          </p:cNvPr>
          <p:cNvSpPr>
            <a:spLocks noGrp="1"/>
          </p:cNvSpPr>
          <p:nvPr>
            <p:ph type="body" sz="half" idx="14"/>
          </p:nvPr>
        </p:nvSpPr>
        <p:spPr>
          <a:xfrm>
            <a:off x="2209800" y="3874315"/>
            <a:ext cx="5157786" cy="70295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21" name="Text Placeholder 2">
            <a:extLst>
              <a:ext uri="{FF2B5EF4-FFF2-40B4-BE49-F238E27FC236}">
                <a16:creationId xmlns:a16="http://schemas.microsoft.com/office/drawing/2014/main" id="{A44C718E-DBD5-B640-39D2-7860AFE27FFB}"/>
              </a:ext>
            </a:extLst>
          </p:cNvPr>
          <p:cNvSpPr>
            <a:spLocks noGrp="1"/>
          </p:cNvSpPr>
          <p:nvPr>
            <p:ph type="body" idx="15"/>
          </p:nvPr>
        </p:nvSpPr>
        <p:spPr>
          <a:xfrm>
            <a:off x="960666" y="4884397"/>
            <a:ext cx="5157787" cy="593840"/>
          </a:xfrm>
        </p:spPr>
        <p:txBody>
          <a:bodyPr anchor="b">
            <a:normAutofit/>
          </a:bodyPr>
          <a:lstStyle>
            <a:lvl1pPr marL="0" indent="0">
              <a:buNone/>
              <a:defRPr sz="2000" b="1">
                <a:latin typeface="Calibri" panose="020F0502020204030204" pitchFamily="34" charset="0"/>
                <a:cs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2" name="Text Placeholder 3">
            <a:extLst>
              <a:ext uri="{FF2B5EF4-FFF2-40B4-BE49-F238E27FC236}">
                <a16:creationId xmlns:a16="http://schemas.microsoft.com/office/drawing/2014/main" id="{BB073C5F-2FFF-4B6A-E630-E112FB5B952B}"/>
              </a:ext>
            </a:extLst>
          </p:cNvPr>
          <p:cNvSpPr>
            <a:spLocks noGrp="1"/>
          </p:cNvSpPr>
          <p:nvPr>
            <p:ph type="body" sz="half" idx="16"/>
          </p:nvPr>
        </p:nvSpPr>
        <p:spPr>
          <a:xfrm>
            <a:off x="960666" y="5495944"/>
            <a:ext cx="5157786" cy="70295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24" name="Picture Placeholder 23">
            <a:extLst>
              <a:ext uri="{FF2B5EF4-FFF2-40B4-BE49-F238E27FC236}">
                <a16:creationId xmlns:a16="http://schemas.microsoft.com/office/drawing/2014/main" id="{D9276F28-A527-C906-EE7C-5440E0C56B86}"/>
              </a:ext>
            </a:extLst>
          </p:cNvPr>
          <p:cNvSpPr>
            <a:spLocks noGrp="1"/>
          </p:cNvSpPr>
          <p:nvPr>
            <p:ph type="pic" sz="quarter" idx="17"/>
          </p:nvPr>
        </p:nvSpPr>
        <p:spPr>
          <a:xfrm>
            <a:off x="7931490" y="2031153"/>
            <a:ext cx="3650910" cy="3650910"/>
          </a:xfrm>
          <a:prstGeom prst="ellipse">
            <a:avLst/>
          </a:prstGeom>
        </p:spPr>
        <p:txBody>
          <a:bodyPr/>
          <a:lstStyle/>
          <a:p>
            <a:r>
              <a:rPr lang="en-US" dirty="0"/>
              <a:t>Click icon to add picture</a:t>
            </a:r>
          </a:p>
        </p:txBody>
      </p:sp>
      <p:sp>
        <p:nvSpPr>
          <p:cNvPr id="16" name="Date Placeholder 15">
            <a:extLst>
              <a:ext uri="{FF2B5EF4-FFF2-40B4-BE49-F238E27FC236}">
                <a16:creationId xmlns:a16="http://schemas.microsoft.com/office/drawing/2014/main" id="{30843267-C01A-455A-D8A3-E8A7C6CFB0F6}"/>
              </a:ext>
            </a:extLst>
          </p:cNvPr>
          <p:cNvSpPr>
            <a:spLocks noGrp="1"/>
          </p:cNvSpPr>
          <p:nvPr>
            <p:ph type="dt" sz="half" idx="18"/>
          </p:nvPr>
        </p:nvSpPr>
        <p:spPr/>
        <p:txBody>
          <a:bodyPr/>
          <a:lstStyle/>
          <a:p>
            <a:fld id="{AA8A0EC6-5648-844A-8827-911B00959032}" type="datetimeFigureOut">
              <a:rPr lang="en-US" smtClean="0"/>
              <a:t>3/1/2024</a:t>
            </a:fld>
            <a:endParaRPr lang="en-US"/>
          </a:p>
        </p:txBody>
      </p:sp>
      <p:sp>
        <p:nvSpPr>
          <p:cNvPr id="17" name="Footer Placeholder 16">
            <a:extLst>
              <a:ext uri="{FF2B5EF4-FFF2-40B4-BE49-F238E27FC236}">
                <a16:creationId xmlns:a16="http://schemas.microsoft.com/office/drawing/2014/main" id="{1DAE6A71-9FA2-20A0-D992-DEBF7FF3301E}"/>
              </a:ext>
            </a:extLst>
          </p:cNvPr>
          <p:cNvSpPr>
            <a:spLocks noGrp="1"/>
          </p:cNvSpPr>
          <p:nvPr>
            <p:ph type="ftr" sz="quarter" idx="19"/>
          </p:nvPr>
        </p:nvSpPr>
        <p:spPr>
          <a:xfrm>
            <a:off x="4038600" y="6356350"/>
            <a:ext cx="4114800" cy="365125"/>
          </a:xfrm>
          <a:prstGeom prst="rect">
            <a:avLst/>
          </a:prstGeom>
        </p:spPr>
        <p:txBody>
          <a:bodyPr/>
          <a:lstStyle/>
          <a:p>
            <a:endParaRPr lang="en-US"/>
          </a:p>
        </p:txBody>
      </p:sp>
      <p:sp>
        <p:nvSpPr>
          <p:cNvPr id="5" name="Text Placeholder 4">
            <a:extLst>
              <a:ext uri="{FF2B5EF4-FFF2-40B4-BE49-F238E27FC236}">
                <a16:creationId xmlns:a16="http://schemas.microsoft.com/office/drawing/2014/main" id="{0985D3E6-EA9D-9DE8-6317-6DF86AEEDB42}"/>
              </a:ext>
            </a:extLst>
          </p:cNvPr>
          <p:cNvSpPr>
            <a:spLocks noGrp="1"/>
          </p:cNvSpPr>
          <p:nvPr>
            <p:ph type="body" sz="quarter" idx="20"/>
          </p:nvPr>
        </p:nvSpPr>
        <p:spPr>
          <a:xfrm>
            <a:off x="8339138" y="6538913"/>
            <a:ext cx="3243262" cy="182562"/>
          </a:xfrm>
        </p:spPr>
        <p:txBody>
          <a:bodyPr>
            <a:noAutofit/>
          </a:bodyPr>
          <a:lstStyle>
            <a:lvl1pPr marL="0" indent="0" algn="r">
              <a:buNone/>
              <a:defRPr sz="1000">
                <a:solidFill>
                  <a:schemeClr val="bg1">
                    <a:lumMod val="65000"/>
                  </a:schemeClr>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Tree>
    <p:extLst>
      <p:ext uri="{BB962C8B-B14F-4D97-AF65-F5344CB8AC3E}">
        <p14:creationId xmlns:p14="http://schemas.microsoft.com/office/powerpoint/2010/main" val="30148219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BA23-25B7-954B-D646-B91AE0381109}"/>
              </a:ext>
            </a:extLst>
          </p:cNvPr>
          <p:cNvSpPr>
            <a:spLocks noGrp="1"/>
          </p:cNvSpPr>
          <p:nvPr>
            <p:ph type="title"/>
          </p:nvPr>
        </p:nvSpPr>
        <p:spPr>
          <a:xfrm>
            <a:off x="609600" y="363537"/>
            <a:ext cx="10972800" cy="1230485"/>
          </a:xfrm>
          <a:prstGeom prst="rect">
            <a:avLst/>
          </a:prstGeom>
        </p:spPr>
        <p:txBody>
          <a:bodyPr/>
          <a:lstStyle/>
          <a:p>
            <a:r>
              <a:rPr lang="en-US" dirty="0"/>
              <a:t>Click to edit Master title style</a:t>
            </a:r>
          </a:p>
        </p:txBody>
      </p:sp>
      <p:sp>
        <p:nvSpPr>
          <p:cNvPr id="4" name="Date Placeholder 3">
            <a:extLst>
              <a:ext uri="{FF2B5EF4-FFF2-40B4-BE49-F238E27FC236}">
                <a16:creationId xmlns:a16="http://schemas.microsoft.com/office/drawing/2014/main" id="{1D8791D4-7662-2DFB-077F-25FC6921C81C}"/>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5" name="Footer Placeholder 4">
            <a:extLst>
              <a:ext uri="{FF2B5EF4-FFF2-40B4-BE49-F238E27FC236}">
                <a16:creationId xmlns:a16="http://schemas.microsoft.com/office/drawing/2014/main" id="{10B87723-B8F5-CDD2-6B9D-229B99F039D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24" name="Picture Placeholder 23">
            <a:extLst>
              <a:ext uri="{FF2B5EF4-FFF2-40B4-BE49-F238E27FC236}">
                <a16:creationId xmlns:a16="http://schemas.microsoft.com/office/drawing/2014/main" id="{D9276F28-A527-C906-EE7C-5440E0C56B86}"/>
              </a:ext>
            </a:extLst>
          </p:cNvPr>
          <p:cNvSpPr>
            <a:spLocks noGrp="1"/>
          </p:cNvSpPr>
          <p:nvPr>
            <p:ph type="pic" sz="quarter" idx="17"/>
          </p:nvPr>
        </p:nvSpPr>
        <p:spPr>
          <a:xfrm>
            <a:off x="4722823" y="2004053"/>
            <a:ext cx="2746354" cy="2746354"/>
          </a:xfrm>
          <a:prstGeom prst="ellipse">
            <a:avLst/>
          </a:prstGeom>
        </p:spPr>
        <p:txBody>
          <a:bodyPr/>
          <a:lstStyle/>
          <a:p>
            <a:r>
              <a:rPr lang="en-US" dirty="0"/>
              <a:t>Click icon to add picture</a:t>
            </a:r>
          </a:p>
        </p:txBody>
      </p:sp>
      <p:sp>
        <p:nvSpPr>
          <p:cNvPr id="3" name="Text Placeholder 2">
            <a:extLst>
              <a:ext uri="{FF2B5EF4-FFF2-40B4-BE49-F238E27FC236}">
                <a16:creationId xmlns:a16="http://schemas.microsoft.com/office/drawing/2014/main" id="{0ED2C780-6C1C-A81B-5B9E-735DFD6F43D1}"/>
              </a:ext>
            </a:extLst>
          </p:cNvPr>
          <p:cNvSpPr>
            <a:spLocks noGrp="1"/>
          </p:cNvSpPr>
          <p:nvPr>
            <p:ph type="body" idx="18"/>
          </p:nvPr>
        </p:nvSpPr>
        <p:spPr>
          <a:xfrm>
            <a:off x="4369902" y="4768114"/>
            <a:ext cx="3452196" cy="593840"/>
          </a:xfrm>
        </p:spPr>
        <p:txBody>
          <a:bodyPr anchor="b">
            <a:normAutofit/>
          </a:bodyPr>
          <a:lstStyle>
            <a:lvl1pPr marL="0" indent="0" algn="ctr">
              <a:buNone/>
              <a:defRPr sz="2000" b="1">
                <a:latin typeface="Calibri" panose="020F0502020204030204" pitchFamily="34" charset="0"/>
                <a:cs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7" name="Text Placeholder 3">
            <a:extLst>
              <a:ext uri="{FF2B5EF4-FFF2-40B4-BE49-F238E27FC236}">
                <a16:creationId xmlns:a16="http://schemas.microsoft.com/office/drawing/2014/main" id="{F29AB7CE-949B-41D7-A673-06B30968CD01}"/>
              </a:ext>
            </a:extLst>
          </p:cNvPr>
          <p:cNvSpPr>
            <a:spLocks noGrp="1"/>
          </p:cNvSpPr>
          <p:nvPr>
            <p:ph type="body" sz="half" idx="19"/>
          </p:nvPr>
        </p:nvSpPr>
        <p:spPr>
          <a:xfrm>
            <a:off x="4369902" y="5379661"/>
            <a:ext cx="3452194" cy="83063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a:t>
            </a:r>
          </a:p>
        </p:txBody>
      </p:sp>
      <p:sp>
        <p:nvSpPr>
          <p:cNvPr id="11" name="Picture Placeholder 23">
            <a:extLst>
              <a:ext uri="{FF2B5EF4-FFF2-40B4-BE49-F238E27FC236}">
                <a16:creationId xmlns:a16="http://schemas.microsoft.com/office/drawing/2014/main" id="{DF95759B-DFBD-52FF-4B1E-1EFF531D300E}"/>
              </a:ext>
            </a:extLst>
          </p:cNvPr>
          <p:cNvSpPr>
            <a:spLocks noGrp="1"/>
          </p:cNvSpPr>
          <p:nvPr>
            <p:ph type="pic" sz="quarter" idx="20"/>
          </p:nvPr>
        </p:nvSpPr>
        <p:spPr>
          <a:xfrm>
            <a:off x="8340666" y="2004053"/>
            <a:ext cx="2746354" cy="2746354"/>
          </a:xfrm>
          <a:prstGeom prst="ellipse">
            <a:avLst/>
          </a:prstGeom>
        </p:spPr>
        <p:txBody>
          <a:bodyPr/>
          <a:lstStyle/>
          <a:p>
            <a:r>
              <a:rPr lang="en-US" dirty="0"/>
              <a:t>Click icon to add picture</a:t>
            </a:r>
          </a:p>
        </p:txBody>
      </p:sp>
      <p:sp>
        <p:nvSpPr>
          <p:cNvPr id="12" name="Text Placeholder 2">
            <a:extLst>
              <a:ext uri="{FF2B5EF4-FFF2-40B4-BE49-F238E27FC236}">
                <a16:creationId xmlns:a16="http://schemas.microsoft.com/office/drawing/2014/main" id="{AC6C789A-7FB2-432A-6019-3F62E5386F29}"/>
              </a:ext>
            </a:extLst>
          </p:cNvPr>
          <p:cNvSpPr>
            <a:spLocks noGrp="1"/>
          </p:cNvSpPr>
          <p:nvPr>
            <p:ph type="body" idx="21"/>
          </p:nvPr>
        </p:nvSpPr>
        <p:spPr>
          <a:xfrm>
            <a:off x="7987745" y="4768114"/>
            <a:ext cx="3452196" cy="593840"/>
          </a:xfrm>
        </p:spPr>
        <p:txBody>
          <a:bodyPr anchor="b">
            <a:normAutofit/>
          </a:bodyPr>
          <a:lstStyle>
            <a:lvl1pPr marL="0" indent="0" algn="ctr">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13" name="Text Placeholder 3">
            <a:extLst>
              <a:ext uri="{FF2B5EF4-FFF2-40B4-BE49-F238E27FC236}">
                <a16:creationId xmlns:a16="http://schemas.microsoft.com/office/drawing/2014/main" id="{F672CBAF-4BDE-95E9-99A1-9EDDBDEF84DC}"/>
              </a:ext>
            </a:extLst>
          </p:cNvPr>
          <p:cNvSpPr>
            <a:spLocks noGrp="1"/>
          </p:cNvSpPr>
          <p:nvPr>
            <p:ph type="body" sz="half" idx="22"/>
          </p:nvPr>
        </p:nvSpPr>
        <p:spPr>
          <a:xfrm>
            <a:off x="7987745" y="5379661"/>
            <a:ext cx="3452194" cy="83063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a:t>
            </a:r>
          </a:p>
        </p:txBody>
      </p:sp>
      <p:sp>
        <p:nvSpPr>
          <p:cNvPr id="16" name="Picture Placeholder 23">
            <a:extLst>
              <a:ext uri="{FF2B5EF4-FFF2-40B4-BE49-F238E27FC236}">
                <a16:creationId xmlns:a16="http://schemas.microsoft.com/office/drawing/2014/main" id="{17E0D596-964B-B199-1020-9CA46C3669D9}"/>
              </a:ext>
            </a:extLst>
          </p:cNvPr>
          <p:cNvSpPr>
            <a:spLocks noGrp="1"/>
          </p:cNvSpPr>
          <p:nvPr>
            <p:ph type="pic" sz="quarter" idx="23"/>
          </p:nvPr>
        </p:nvSpPr>
        <p:spPr>
          <a:xfrm>
            <a:off x="1114918" y="2004052"/>
            <a:ext cx="2746354" cy="2746354"/>
          </a:xfrm>
          <a:prstGeom prst="ellipse">
            <a:avLst/>
          </a:prstGeom>
        </p:spPr>
        <p:txBody>
          <a:bodyPr/>
          <a:lstStyle/>
          <a:p>
            <a:r>
              <a:rPr lang="en-US" dirty="0"/>
              <a:t>Click icon to add picture</a:t>
            </a:r>
          </a:p>
        </p:txBody>
      </p:sp>
      <p:sp>
        <p:nvSpPr>
          <p:cNvPr id="17" name="Text Placeholder 2">
            <a:extLst>
              <a:ext uri="{FF2B5EF4-FFF2-40B4-BE49-F238E27FC236}">
                <a16:creationId xmlns:a16="http://schemas.microsoft.com/office/drawing/2014/main" id="{1F48CE7A-5E89-3480-B862-44BFAC429981}"/>
              </a:ext>
            </a:extLst>
          </p:cNvPr>
          <p:cNvSpPr>
            <a:spLocks noGrp="1"/>
          </p:cNvSpPr>
          <p:nvPr>
            <p:ph type="body" idx="24"/>
          </p:nvPr>
        </p:nvSpPr>
        <p:spPr>
          <a:xfrm>
            <a:off x="761997" y="4768113"/>
            <a:ext cx="3452196" cy="593840"/>
          </a:xfrm>
        </p:spPr>
        <p:txBody>
          <a:bodyPr anchor="b">
            <a:normAutofit/>
          </a:bodyPr>
          <a:lstStyle>
            <a:lvl1pPr marL="0" indent="0" algn="ctr">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18" name="Text Placeholder 3">
            <a:extLst>
              <a:ext uri="{FF2B5EF4-FFF2-40B4-BE49-F238E27FC236}">
                <a16:creationId xmlns:a16="http://schemas.microsoft.com/office/drawing/2014/main" id="{78CF0CF5-EF6E-47A1-80D2-088122A0E64F}"/>
              </a:ext>
            </a:extLst>
          </p:cNvPr>
          <p:cNvSpPr>
            <a:spLocks noGrp="1"/>
          </p:cNvSpPr>
          <p:nvPr>
            <p:ph type="body" sz="half" idx="25"/>
          </p:nvPr>
        </p:nvSpPr>
        <p:spPr>
          <a:xfrm>
            <a:off x="761997" y="5379660"/>
            <a:ext cx="3452194" cy="83063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a:t>
            </a:r>
          </a:p>
        </p:txBody>
      </p:sp>
      <p:sp>
        <p:nvSpPr>
          <p:cNvPr id="6" name="Text Placeholder 4">
            <a:extLst>
              <a:ext uri="{FF2B5EF4-FFF2-40B4-BE49-F238E27FC236}">
                <a16:creationId xmlns:a16="http://schemas.microsoft.com/office/drawing/2014/main" id="{48283A7A-4C73-A1F8-47BC-F89899355C41}"/>
              </a:ext>
            </a:extLst>
          </p:cNvPr>
          <p:cNvSpPr>
            <a:spLocks noGrp="1"/>
          </p:cNvSpPr>
          <p:nvPr>
            <p:ph type="body" sz="quarter" idx="26"/>
          </p:nvPr>
        </p:nvSpPr>
        <p:spPr>
          <a:xfrm>
            <a:off x="8339138" y="6538913"/>
            <a:ext cx="3243262" cy="182562"/>
          </a:xfrm>
        </p:spPr>
        <p:txBody>
          <a:bodyPr>
            <a:noAutofit/>
          </a:bodyPr>
          <a:lstStyle>
            <a:lvl1pPr marL="0" indent="0" algn="r">
              <a:buNone/>
              <a:defRPr sz="1000">
                <a:solidFill>
                  <a:schemeClr val="bg1">
                    <a:lumMod val="65000"/>
                  </a:schemeClr>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Tree>
    <p:extLst>
      <p:ext uri="{BB962C8B-B14F-4D97-AF65-F5344CB8AC3E}">
        <p14:creationId xmlns:p14="http://schemas.microsoft.com/office/powerpoint/2010/main" val="42071946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BA23-25B7-954B-D646-B91AE0381109}"/>
              </a:ext>
            </a:extLst>
          </p:cNvPr>
          <p:cNvSpPr>
            <a:spLocks noGrp="1"/>
          </p:cNvSpPr>
          <p:nvPr>
            <p:ph type="title"/>
          </p:nvPr>
        </p:nvSpPr>
        <p:spPr>
          <a:xfrm>
            <a:off x="609600" y="363537"/>
            <a:ext cx="10972800" cy="1230485"/>
          </a:xfrm>
          <a:prstGeom prst="rect">
            <a:avLst/>
          </a:prstGeom>
        </p:spPr>
        <p:txBody>
          <a:bodyPr/>
          <a:lstStyle/>
          <a:p>
            <a:r>
              <a:rPr lang="en-US"/>
              <a:t>Click to edit Master title style</a:t>
            </a:r>
          </a:p>
        </p:txBody>
      </p:sp>
      <p:sp>
        <p:nvSpPr>
          <p:cNvPr id="4" name="Date Placeholder 3">
            <a:extLst>
              <a:ext uri="{FF2B5EF4-FFF2-40B4-BE49-F238E27FC236}">
                <a16:creationId xmlns:a16="http://schemas.microsoft.com/office/drawing/2014/main" id="{1D8791D4-7662-2DFB-077F-25FC6921C81C}"/>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5" name="Footer Placeholder 4">
            <a:extLst>
              <a:ext uri="{FF2B5EF4-FFF2-40B4-BE49-F238E27FC236}">
                <a16:creationId xmlns:a16="http://schemas.microsoft.com/office/drawing/2014/main" id="{10B87723-B8F5-CDD2-6B9D-229B99F039D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3" name="Text Placeholder 2">
            <a:extLst>
              <a:ext uri="{FF2B5EF4-FFF2-40B4-BE49-F238E27FC236}">
                <a16:creationId xmlns:a16="http://schemas.microsoft.com/office/drawing/2014/main" id="{0ED2C780-6C1C-A81B-5B9E-735DFD6F43D1}"/>
              </a:ext>
            </a:extLst>
          </p:cNvPr>
          <p:cNvSpPr>
            <a:spLocks noGrp="1"/>
          </p:cNvSpPr>
          <p:nvPr>
            <p:ph type="body" idx="18"/>
          </p:nvPr>
        </p:nvSpPr>
        <p:spPr>
          <a:xfrm>
            <a:off x="4369902" y="2660252"/>
            <a:ext cx="3452196"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7" name="Text Placeholder 3">
            <a:extLst>
              <a:ext uri="{FF2B5EF4-FFF2-40B4-BE49-F238E27FC236}">
                <a16:creationId xmlns:a16="http://schemas.microsoft.com/office/drawing/2014/main" id="{F29AB7CE-949B-41D7-A673-06B30968CD01}"/>
              </a:ext>
            </a:extLst>
          </p:cNvPr>
          <p:cNvSpPr>
            <a:spLocks noGrp="1"/>
          </p:cNvSpPr>
          <p:nvPr>
            <p:ph type="body" sz="half" idx="19"/>
          </p:nvPr>
        </p:nvSpPr>
        <p:spPr>
          <a:xfrm>
            <a:off x="4369902" y="3271799"/>
            <a:ext cx="3452194" cy="83063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a:t>
            </a:r>
          </a:p>
        </p:txBody>
      </p:sp>
      <p:sp>
        <p:nvSpPr>
          <p:cNvPr id="12" name="Text Placeholder 2">
            <a:extLst>
              <a:ext uri="{FF2B5EF4-FFF2-40B4-BE49-F238E27FC236}">
                <a16:creationId xmlns:a16="http://schemas.microsoft.com/office/drawing/2014/main" id="{AC6C789A-7FB2-432A-6019-3F62E5386F29}"/>
              </a:ext>
            </a:extLst>
          </p:cNvPr>
          <p:cNvSpPr>
            <a:spLocks noGrp="1"/>
          </p:cNvSpPr>
          <p:nvPr>
            <p:ph type="body" idx="21"/>
          </p:nvPr>
        </p:nvSpPr>
        <p:spPr>
          <a:xfrm>
            <a:off x="7987745" y="2660252"/>
            <a:ext cx="3452196"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13" name="Text Placeholder 3">
            <a:extLst>
              <a:ext uri="{FF2B5EF4-FFF2-40B4-BE49-F238E27FC236}">
                <a16:creationId xmlns:a16="http://schemas.microsoft.com/office/drawing/2014/main" id="{F672CBAF-4BDE-95E9-99A1-9EDDBDEF84DC}"/>
              </a:ext>
            </a:extLst>
          </p:cNvPr>
          <p:cNvSpPr>
            <a:spLocks noGrp="1"/>
          </p:cNvSpPr>
          <p:nvPr>
            <p:ph type="body" sz="half" idx="22"/>
          </p:nvPr>
        </p:nvSpPr>
        <p:spPr>
          <a:xfrm>
            <a:off x="7987745" y="3271799"/>
            <a:ext cx="3452194" cy="83063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a:t>
            </a:r>
          </a:p>
        </p:txBody>
      </p:sp>
      <p:sp>
        <p:nvSpPr>
          <p:cNvPr id="17" name="Text Placeholder 2">
            <a:extLst>
              <a:ext uri="{FF2B5EF4-FFF2-40B4-BE49-F238E27FC236}">
                <a16:creationId xmlns:a16="http://schemas.microsoft.com/office/drawing/2014/main" id="{1F48CE7A-5E89-3480-B862-44BFAC429981}"/>
              </a:ext>
            </a:extLst>
          </p:cNvPr>
          <p:cNvSpPr>
            <a:spLocks noGrp="1"/>
          </p:cNvSpPr>
          <p:nvPr>
            <p:ph type="body" idx="24"/>
          </p:nvPr>
        </p:nvSpPr>
        <p:spPr>
          <a:xfrm>
            <a:off x="761997" y="2660251"/>
            <a:ext cx="3452196"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a:t>
            </a:r>
          </a:p>
        </p:txBody>
      </p:sp>
      <p:sp>
        <p:nvSpPr>
          <p:cNvPr id="18" name="Text Placeholder 3">
            <a:extLst>
              <a:ext uri="{FF2B5EF4-FFF2-40B4-BE49-F238E27FC236}">
                <a16:creationId xmlns:a16="http://schemas.microsoft.com/office/drawing/2014/main" id="{78CF0CF5-EF6E-47A1-80D2-088122A0E64F}"/>
              </a:ext>
            </a:extLst>
          </p:cNvPr>
          <p:cNvSpPr>
            <a:spLocks noGrp="1"/>
          </p:cNvSpPr>
          <p:nvPr>
            <p:ph type="body" sz="half" idx="25"/>
          </p:nvPr>
        </p:nvSpPr>
        <p:spPr>
          <a:xfrm>
            <a:off x="761997" y="3271798"/>
            <a:ext cx="3452194" cy="83063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a:t>
            </a:r>
          </a:p>
        </p:txBody>
      </p:sp>
      <p:sp>
        <p:nvSpPr>
          <p:cNvPr id="15" name="Picture Placeholder 14">
            <a:extLst>
              <a:ext uri="{FF2B5EF4-FFF2-40B4-BE49-F238E27FC236}">
                <a16:creationId xmlns:a16="http://schemas.microsoft.com/office/drawing/2014/main" id="{9EA2C811-2433-C4B8-E818-972740C49603}"/>
              </a:ext>
            </a:extLst>
          </p:cNvPr>
          <p:cNvSpPr>
            <a:spLocks noGrp="1"/>
          </p:cNvSpPr>
          <p:nvPr>
            <p:ph type="pic" sz="quarter" idx="26"/>
          </p:nvPr>
        </p:nvSpPr>
        <p:spPr>
          <a:xfrm>
            <a:off x="609600" y="5692875"/>
            <a:ext cx="10972800" cy="539496"/>
          </a:xfrm>
        </p:spPr>
        <p:txBody>
          <a:bodyPr/>
          <a:lstStyle/>
          <a:p>
            <a:endParaRPr lang="en-US"/>
          </a:p>
        </p:txBody>
      </p:sp>
    </p:spTree>
    <p:extLst>
      <p:ext uri="{BB962C8B-B14F-4D97-AF65-F5344CB8AC3E}">
        <p14:creationId xmlns:p14="http://schemas.microsoft.com/office/powerpoint/2010/main" val="35215433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BA23-25B7-954B-D646-B91AE0381109}"/>
              </a:ext>
            </a:extLst>
          </p:cNvPr>
          <p:cNvSpPr>
            <a:spLocks noGrp="1"/>
          </p:cNvSpPr>
          <p:nvPr>
            <p:ph type="title"/>
          </p:nvPr>
        </p:nvSpPr>
        <p:spPr>
          <a:xfrm>
            <a:off x="609600" y="363537"/>
            <a:ext cx="10972800" cy="1230485"/>
          </a:xfrm>
          <a:prstGeom prst="rect">
            <a:avLst/>
          </a:prstGeom>
        </p:spPr>
        <p:txBody>
          <a:bodyPr/>
          <a:lstStyle/>
          <a:p>
            <a:r>
              <a:rPr lang="en-US"/>
              <a:t>Click to edit Master title style</a:t>
            </a:r>
          </a:p>
        </p:txBody>
      </p:sp>
      <p:sp>
        <p:nvSpPr>
          <p:cNvPr id="4" name="Date Placeholder 3">
            <a:extLst>
              <a:ext uri="{FF2B5EF4-FFF2-40B4-BE49-F238E27FC236}">
                <a16:creationId xmlns:a16="http://schemas.microsoft.com/office/drawing/2014/main" id="{1D8791D4-7662-2DFB-077F-25FC6921C81C}"/>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5" name="Footer Placeholder 4">
            <a:extLst>
              <a:ext uri="{FF2B5EF4-FFF2-40B4-BE49-F238E27FC236}">
                <a16:creationId xmlns:a16="http://schemas.microsoft.com/office/drawing/2014/main" id="{10B87723-B8F5-CDD2-6B9D-229B99F039D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14" name="Text Placeholder 2">
            <a:extLst>
              <a:ext uri="{FF2B5EF4-FFF2-40B4-BE49-F238E27FC236}">
                <a16:creationId xmlns:a16="http://schemas.microsoft.com/office/drawing/2014/main" id="{121325FB-E0FE-AAA4-853C-618899B58156}"/>
              </a:ext>
            </a:extLst>
          </p:cNvPr>
          <p:cNvSpPr>
            <a:spLocks noGrp="1"/>
          </p:cNvSpPr>
          <p:nvPr>
            <p:ph type="body" idx="1"/>
          </p:nvPr>
        </p:nvSpPr>
        <p:spPr>
          <a:xfrm>
            <a:off x="960665" y="1610518"/>
            <a:ext cx="5157787"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3">
            <a:extLst>
              <a:ext uri="{FF2B5EF4-FFF2-40B4-BE49-F238E27FC236}">
                <a16:creationId xmlns:a16="http://schemas.microsoft.com/office/drawing/2014/main" id="{D2B210CD-96D1-D9FB-6DF0-62266CCB6FFD}"/>
              </a:ext>
            </a:extLst>
          </p:cNvPr>
          <p:cNvSpPr>
            <a:spLocks noGrp="1"/>
          </p:cNvSpPr>
          <p:nvPr>
            <p:ph type="body" sz="half" idx="2"/>
          </p:nvPr>
        </p:nvSpPr>
        <p:spPr>
          <a:xfrm>
            <a:off x="960665" y="2222065"/>
            <a:ext cx="5157786" cy="88325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24" name="Picture Placeholder 23">
            <a:extLst>
              <a:ext uri="{FF2B5EF4-FFF2-40B4-BE49-F238E27FC236}">
                <a16:creationId xmlns:a16="http://schemas.microsoft.com/office/drawing/2014/main" id="{D9276F28-A527-C906-EE7C-5440E0C56B86}"/>
              </a:ext>
            </a:extLst>
          </p:cNvPr>
          <p:cNvSpPr>
            <a:spLocks noGrp="1"/>
          </p:cNvSpPr>
          <p:nvPr>
            <p:ph type="pic" sz="quarter" idx="17"/>
          </p:nvPr>
        </p:nvSpPr>
        <p:spPr>
          <a:xfrm>
            <a:off x="7931490" y="2031153"/>
            <a:ext cx="3650910" cy="3650910"/>
          </a:xfrm>
          <a:prstGeom prst="ellipse">
            <a:avLst/>
          </a:prstGeom>
        </p:spPr>
        <p:txBody>
          <a:bodyPr/>
          <a:lstStyle/>
          <a:p>
            <a:r>
              <a:rPr lang="en-US" dirty="0"/>
              <a:t>Click icon to add picture</a:t>
            </a:r>
          </a:p>
        </p:txBody>
      </p:sp>
      <p:sp>
        <p:nvSpPr>
          <p:cNvPr id="3" name="Text Placeholder 2">
            <a:extLst>
              <a:ext uri="{FF2B5EF4-FFF2-40B4-BE49-F238E27FC236}">
                <a16:creationId xmlns:a16="http://schemas.microsoft.com/office/drawing/2014/main" id="{0B92E382-FE6E-A17E-2B3A-9F3E4C7A7D21}"/>
              </a:ext>
            </a:extLst>
          </p:cNvPr>
          <p:cNvSpPr>
            <a:spLocks noGrp="1"/>
          </p:cNvSpPr>
          <p:nvPr>
            <p:ph type="body" idx="18"/>
          </p:nvPr>
        </p:nvSpPr>
        <p:spPr>
          <a:xfrm>
            <a:off x="1517256" y="3121266"/>
            <a:ext cx="5157787" cy="593840"/>
          </a:xfrm>
        </p:spPr>
        <p:txBody>
          <a:bodyPr anchor="b">
            <a:normAutofit/>
          </a:bodyPr>
          <a:lstStyle>
            <a:lvl1pPr marL="0" indent="0">
              <a:buNone/>
              <a:defRPr sz="2000" b="1">
                <a:latin typeface="Calibri" panose="020F0502020204030204" pitchFamily="34" charset="0"/>
                <a:cs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7" name="Text Placeholder 3">
            <a:extLst>
              <a:ext uri="{FF2B5EF4-FFF2-40B4-BE49-F238E27FC236}">
                <a16:creationId xmlns:a16="http://schemas.microsoft.com/office/drawing/2014/main" id="{618A7E81-D817-3ABE-B656-52FF60EF0205}"/>
              </a:ext>
            </a:extLst>
          </p:cNvPr>
          <p:cNvSpPr>
            <a:spLocks noGrp="1"/>
          </p:cNvSpPr>
          <p:nvPr>
            <p:ph type="body" sz="half" idx="19"/>
          </p:nvPr>
        </p:nvSpPr>
        <p:spPr>
          <a:xfrm>
            <a:off x="1517256" y="3732813"/>
            <a:ext cx="5157786" cy="88325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Text Placeholder 2">
            <a:extLst>
              <a:ext uri="{FF2B5EF4-FFF2-40B4-BE49-F238E27FC236}">
                <a16:creationId xmlns:a16="http://schemas.microsoft.com/office/drawing/2014/main" id="{E8347DD8-16D7-B434-07E6-BD26F45B6DEE}"/>
              </a:ext>
            </a:extLst>
          </p:cNvPr>
          <p:cNvSpPr>
            <a:spLocks noGrp="1"/>
          </p:cNvSpPr>
          <p:nvPr>
            <p:ph type="body" idx="20"/>
          </p:nvPr>
        </p:nvSpPr>
        <p:spPr>
          <a:xfrm>
            <a:off x="2073847" y="4638571"/>
            <a:ext cx="5157787"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9" name="Text Placeholder 3">
            <a:extLst>
              <a:ext uri="{FF2B5EF4-FFF2-40B4-BE49-F238E27FC236}">
                <a16:creationId xmlns:a16="http://schemas.microsoft.com/office/drawing/2014/main" id="{C7114E8C-EF4A-11ED-19FB-2D8B5FEC3A69}"/>
              </a:ext>
            </a:extLst>
          </p:cNvPr>
          <p:cNvSpPr>
            <a:spLocks noGrp="1"/>
          </p:cNvSpPr>
          <p:nvPr>
            <p:ph type="body" sz="half" idx="21"/>
          </p:nvPr>
        </p:nvSpPr>
        <p:spPr>
          <a:xfrm>
            <a:off x="2073847" y="5250118"/>
            <a:ext cx="5157786" cy="88325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6" name="Text Placeholder 4">
            <a:extLst>
              <a:ext uri="{FF2B5EF4-FFF2-40B4-BE49-F238E27FC236}">
                <a16:creationId xmlns:a16="http://schemas.microsoft.com/office/drawing/2014/main" id="{231F54DF-E984-A005-B56B-B62147C13B6C}"/>
              </a:ext>
            </a:extLst>
          </p:cNvPr>
          <p:cNvSpPr>
            <a:spLocks noGrp="1"/>
          </p:cNvSpPr>
          <p:nvPr>
            <p:ph type="body" sz="quarter" idx="22"/>
          </p:nvPr>
        </p:nvSpPr>
        <p:spPr>
          <a:xfrm>
            <a:off x="8339138" y="6538913"/>
            <a:ext cx="3243262" cy="182562"/>
          </a:xfrm>
        </p:spPr>
        <p:txBody>
          <a:bodyPr>
            <a:noAutofit/>
          </a:bodyPr>
          <a:lstStyle>
            <a:lvl1pPr marL="0" indent="0" algn="r">
              <a:buNone/>
              <a:defRPr sz="1000">
                <a:solidFill>
                  <a:schemeClr val="bg1">
                    <a:lumMod val="65000"/>
                  </a:schemeClr>
                </a:solidFill>
                <a:latin typeface="Calibri" panose="020F0502020204030204" pitchFamily="34" charset="0"/>
                <a:cs typeface="Calibri" panose="020F050202020403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Tree>
    <p:extLst>
      <p:ext uri="{BB962C8B-B14F-4D97-AF65-F5344CB8AC3E}">
        <p14:creationId xmlns:p14="http://schemas.microsoft.com/office/powerpoint/2010/main" val="5071602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BA23-25B7-954B-D646-B91AE0381109}"/>
              </a:ext>
            </a:extLst>
          </p:cNvPr>
          <p:cNvSpPr>
            <a:spLocks noGrp="1"/>
          </p:cNvSpPr>
          <p:nvPr>
            <p:ph type="title"/>
          </p:nvPr>
        </p:nvSpPr>
        <p:spPr>
          <a:xfrm>
            <a:off x="609600" y="363537"/>
            <a:ext cx="10972800" cy="1230485"/>
          </a:xfrm>
          <a:prstGeom prst="rect">
            <a:avLst/>
          </a:prstGeom>
        </p:spPr>
        <p:txBody>
          <a:bodyPr/>
          <a:lstStyle/>
          <a:p>
            <a:r>
              <a:rPr lang="en-US"/>
              <a:t>Click to edit Master title style</a:t>
            </a:r>
          </a:p>
        </p:txBody>
      </p:sp>
      <p:sp>
        <p:nvSpPr>
          <p:cNvPr id="4" name="Date Placeholder 3">
            <a:extLst>
              <a:ext uri="{FF2B5EF4-FFF2-40B4-BE49-F238E27FC236}">
                <a16:creationId xmlns:a16="http://schemas.microsoft.com/office/drawing/2014/main" id="{1D8791D4-7662-2DFB-077F-25FC6921C81C}"/>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5" name="Footer Placeholder 4">
            <a:extLst>
              <a:ext uri="{FF2B5EF4-FFF2-40B4-BE49-F238E27FC236}">
                <a16:creationId xmlns:a16="http://schemas.microsoft.com/office/drawing/2014/main" id="{10B87723-B8F5-CDD2-6B9D-229B99F039D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14" name="Text Placeholder 2">
            <a:extLst>
              <a:ext uri="{FF2B5EF4-FFF2-40B4-BE49-F238E27FC236}">
                <a16:creationId xmlns:a16="http://schemas.microsoft.com/office/drawing/2014/main" id="{121325FB-E0FE-AAA4-853C-618899B58156}"/>
              </a:ext>
            </a:extLst>
          </p:cNvPr>
          <p:cNvSpPr>
            <a:spLocks noGrp="1"/>
          </p:cNvSpPr>
          <p:nvPr>
            <p:ph type="body" idx="1"/>
          </p:nvPr>
        </p:nvSpPr>
        <p:spPr>
          <a:xfrm>
            <a:off x="962439" y="1925949"/>
            <a:ext cx="5157787"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3">
            <a:extLst>
              <a:ext uri="{FF2B5EF4-FFF2-40B4-BE49-F238E27FC236}">
                <a16:creationId xmlns:a16="http://schemas.microsoft.com/office/drawing/2014/main" id="{D2B210CD-96D1-D9FB-6DF0-62266CCB6FFD}"/>
              </a:ext>
            </a:extLst>
          </p:cNvPr>
          <p:cNvSpPr>
            <a:spLocks noGrp="1"/>
          </p:cNvSpPr>
          <p:nvPr>
            <p:ph type="body" sz="half" idx="2"/>
          </p:nvPr>
        </p:nvSpPr>
        <p:spPr>
          <a:xfrm>
            <a:off x="962439" y="2537496"/>
            <a:ext cx="5157786" cy="88325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Text Placeholder 2">
            <a:extLst>
              <a:ext uri="{FF2B5EF4-FFF2-40B4-BE49-F238E27FC236}">
                <a16:creationId xmlns:a16="http://schemas.microsoft.com/office/drawing/2014/main" id="{0B92E382-FE6E-A17E-2B3A-9F3E4C7A7D21}"/>
              </a:ext>
            </a:extLst>
          </p:cNvPr>
          <p:cNvSpPr>
            <a:spLocks noGrp="1"/>
          </p:cNvSpPr>
          <p:nvPr>
            <p:ph type="body" idx="18"/>
          </p:nvPr>
        </p:nvSpPr>
        <p:spPr>
          <a:xfrm>
            <a:off x="6426387" y="1925949"/>
            <a:ext cx="5157787"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7" name="Text Placeholder 3">
            <a:extLst>
              <a:ext uri="{FF2B5EF4-FFF2-40B4-BE49-F238E27FC236}">
                <a16:creationId xmlns:a16="http://schemas.microsoft.com/office/drawing/2014/main" id="{618A7E81-D817-3ABE-B656-52FF60EF0205}"/>
              </a:ext>
            </a:extLst>
          </p:cNvPr>
          <p:cNvSpPr>
            <a:spLocks noGrp="1"/>
          </p:cNvSpPr>
          <p:nvPr>
            <p:ph type="body" sz="half" idx="19"/>
          </p:nvPr>
        </p:nvSpPr>
        <p:spPr>
          <a:xfrm>
            <a:off x="6426387" y="2537496"/>
            <a:ext cx="5157786" cy="88325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Text Placeholder 2">
            <a:extLst>
              <a:ext uri="{FF2B5EF4-FFF2-40B4-BE49-F238E27FC236}">
                <a16:creationId xmlns:a16="http://schemas.microsoft.com/office/drawing/2014/main" id="{E8347DD8-16D7-B434-07E6-BD26F45B6DEE}"/>
              </a:ext>
            </a:extLst>
          </p:cNvPr>
          <p:cNvSpPr>
            <a:spLocks noGrp="1"/>
          </p:cNvSpPr>
          <p:nvPr>
            <p:ph type="body" idx="20"/>
          </p:nvPr>
        </p:nvSpPr>
        <p:spPr>
          <a:xfrm>
            <a:off x="960665" y="3752680"/>
            <a:ext cx="5157787"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9" name="Text Placeholder 3">
            <a:extLst>
              <a:ext uri="{FF2B5EF4-FFF2-40B4-BE49-F238E27FC236}">
                <a16:creationId xmlns:a16="http://schemas.microsoft.com/office/drawing/2014/main" id="{C7114E8C-EF4A-11ED-19FB-2D8B5FEC3A69}"/>
              </a:ext>
            </a:extLst>
          </p:cNvPr>
          <p:cNvSpPr>
            <a:spLocks noGrp="1"/>
          </p:cNvSpPr>
          <p:nvPr>
            <p:ph type="body" sz="half" idx="21"/>
          </p:nvPr>
        </p:nvSpPr>
        <p:spPr>
          <a:xfrm>
            <a:off x="960665" y="4364227"/>
            <a:ext cx="5157786" cy="88325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2" name="Picture Placeholder 11">
            <a:extLst>
              <a:ext uri="{FF2B5EF4-FFF2-40B4-BE49-F238E27FC236}">
                <a16:creationId xmlns:a16="http://schemas.microsoft.com/office/drawing/2014/main" id="{61C98F61-9164-7CDA-F0A4-B90327F23F7A}"/>
              </a:ext>
            </a:extLst>
          </p:cNvPr>
          <p:cNvSpPr>
            <a:spLocks noGrp="1"/>
          </p:cNvSpPr>
          <p:nvPr>
            <p:ph type="pic" sz="quarter" idx="22"/>
          </p:nvPr>
        </p:nvSpPr>
        <p:spPr>
          <a:xfrm>
            <a:off x="6426200" y="3752850"/>
            <a:ext cx="5156200" cy="2457450"/>
          </a:xfrm>
        </p:spPr>
        <p:txBody>
          <a:bodyPr/>
          <a:lstStyle/>
          <a:p>
            <a:endParaRPr lang="en-US"/>
          </a:p>
        </p:txBody>
      </p:sp>
    </p:spTree>
    <p:extLst>
      <p:ext uri="{BB962C8B-B14F-4D97-AF65-F5344CB8AC3E}">
        <p14:creationId xmlns:p14="http://schemas.microsoft.com/office/powerpoint/2010/main" val="1590724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DBA23-25B7-954B-D646-B91AE0381109}"/>
              </a:ext>
            </a:extLst>
          </p:cNvPr>
          <p:cNvSpPr>
            <a:spLocks noGrp="1"/>
          </p:cNvSpPr>
          <p:nvPr>
            <p:ph type="title"/>
          </p:nvPr>
        </p:nvSpPr>
        <p:spPr>
          <a:xfrm>
            <a:off x="609600" y="363537"/>
            <a:ext cx="7362553" cy="1230485"/>
          </a:xfrm>
          <a:prstGeom prst="rect">
            <a:avLst/>
          </a:prstGeom>
        </p:spPr>
        <p:txBody>
          <a:bodyPr/>
          <a:lstStyle/>
          <a:p>
            <a:r>
              <a:rPr lang="en-US"/>
              <a:t>Click to edit Master title style</a:t>
            </a:r>
          </a:p>
        </p:txBody>
      </p:sp>
      <p:sp>
        <p:nvSpPr>
          <p:cNvPr id="4" name="Date Placeholder 3">
            <a:extLst>
              <a:ext uri="{FF2B5EF4-FFF2-40B4-BE49-F238E27FC236}">
                <a16:creationId xmlns:a16="http://schemas.microsoft.com/office/drawing/2014/main" id="{1D8791D4-7662-2DFB-077F-25FC6921C81C}"/>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5" name="Footer Placeholder 4">
            <a:extLst>
              <a:ext uri="{FF2B5EF4-FFF2-40B4-BE49-F238E27FC236}">
                <a16:creationId xmlns:a16="http://schemas.microsoft.com/office/drawing/2014/main" id="{10B87723-B8F5-CDD2-6B9D-229B99F039D9}"/>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14" name="Text Placeholder 2">
            <a:extLst>
              <a:ext uri="{FF2B5EF4-FFF2-40B4-BE49-F238E27FC236}">
                <a16:creationId xmlns:a16="http://schemas.microsoft.com/office/drawing/2014/main" id="{121325FB-E0FE-AAA4-853C-618899B58156}"/>
              </a:ext>
            </a:extLst>
          </p:cNvPr>
          <p:cNvSpPr>
            <a:spLocks noGrp="1"/>
          </p:cNvSpPr>
          <p:nvPr>
            <p:ph type="body" idx="1"/>
          </p:nvPr>
        </p:nvSpPr>
        <p:spPr>
          <a:xfrm>
            <a:off x="960665" y="1925949"/>
            <a:ext cx="3259182"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3">
            <a:extLst>
              <a:ext uri="{FF2B5EF4-FFF2-40B4-BE49-F238E27FC236}">
                <a16:creationId xmlns:a16="http://schemas.microsoft.com/office/drawing/2014/main" id="{D2B210CD-96D1-D9FB-6DF0-62266CCB6FFD}"/>
              </a:ext>
            </a:extLst>
          </p:cNvPr>
          <p:cNvSpPr>
            <a:spLocks noGrp="1"/>
          </p:cNvSpPr>
          <p:nvPr>
            <p:ph type="body" sz="half" idx="2"/>
          </p:nvPr>
        </p:nvSpPr>
        <p:spPr>
          <a:xfrm>
            <a:off x="960665" y="2537496"/>
            <a:ext cx="3259180" cy="121518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Text Placeholder 2">
            <a:extLst>
              <a:ext uri="{FF2B5EF4-FFF2-40B4-BE49-F238E27FC236}">
                <a16:creationId xmlns:a16="http://schemas.microsoft.com/office/drawing/2014/main" id="{0B92E382-FE6E-A17E-2B3A-9F3E4C7A7D21}"/>
              </a:ext>
            </a:extLst>
          </p:cNvPr>
          <p:cNvSpPr>
            <a:spLocks noGrp="1"/>
          </p:cNvSpPr>
          <p:nvPr>
            <p:ph type="body" idx="18"/>
          </p:nvPr>
        </p:nvSpPr>
        <p:spPr>
          <a:xfrm>
            <a:off x="4712973" y="1925949"/>
            <a:ext cx="3259182"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7" name="Text Placeholder 3">
            <a:extLst>
              <a:ext uri="{FF2B5EF4-FFF2-40B4-BE49-F238E27FC236}">
                <a16:creationId xmlns:a16="http://schemas.microsoft.com/office/drawing/2014/main" id="{618A7E81-D817-3ABE-B656-52FF60EF0205}"/>
              </a:ext>
            </a:extLst>
          </p:cNvPr>
          <p:cNvSpPr>
            <a:spLocks noGrp="1"/>
          </p:cNvSpPr>
          <p:nvPr>
            <p:ph type="body" sz="half" idx="19"/>
          </p:nvPr>
        </p:nvSpPr>
        <p:spPr>
          <a:xfrm>
            <a:off x="4712973" y="2537495"/>
            <a:ext cx="3259180" cy="119747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8" name="Text Placeholder 2">
            <a:extLst>
              <a:ext uri="{FF2B5EF4-FFF2-40B4-BE49-F238E27FC236}">
                <a16:creationId xmlns:a16="http://schemas.microsoft.com/office/drawing/2014/main" id="{E8347DD8-16D7-B434-07E6-BD26F45B6DEE}"/>
              </a:ext>
            </a:extLst>
          </p:cNvPr>
          <p:cNvSpPr>
            <a:spLocks noGrp="1"/>
          </p:cNvSpPr>
          <p:nvPr>
            <p:ph type="body" idx="20"/>
          </p:nvPr>
        </p:nvSpPr>
        <p:spPr>
          <a:xfrm>
            <a:off x="960665" y="3752680"/>
            <a:ext cx="7011488" cy="593840"/>
          </a:xfrm>
        </p:spPr>
        <p:txBody>
          <a:bodyPr anchor="b">
            <a:normAutofit/>
          </a:bodyPr>
          <a:lstStyle>
            <a:lvl1pPr marL="0" indent="0">
              <a:buNone/>
              <a:defRPr sz="2000" b="1">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9" name="Text Placeholder 3">
            <a:extLst>
              <a:ext uri="{FF2B5EF4-FFF2-40B4-BE49-F238E27FC236}">
                <a16:creationId xmlns:a16="http://schemas.microsoft.com/office/drawing/2014/main" id="{C7114E8C-EF4A-11ED-19FB-2D8B5FEC3A69}"/>
              </a:ext>
            </a:extLst>
          </p:cNvPr>
          <p:cNvSpPr>
            <a:spLocks noGrp="1"/>
          </p:cNvSpPr>
          <p:nvPr>
            <p:ph type="body" sz="half" idx="21"/>
          </p:nvPr>
        </p:nvSpPr>
        <p:spPr>
          <a:xfrm>
            <a:off x="960665" y="4364227"/>
            <a:ext cx="7011488" cy="88325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2" name="Picture Placeholder 11">
            <a:extLst>
              <a:ext uri="{FF2B5EF4-FFF2-40B4-BE49-F238E27FC236}">
                <a16:creationId xmlns:a16="http://schemas.microsoft.com/office/drawing/2014/main" id="{BBB6EDE2-F53E-7B97-FF80-7764EECA4CCF}"/>
              </a:ext>
            </a:extLst>
          </p:cNvPr>
          <p:cNvSpPr>
            <a:spLocks noGrp="1"/>
          </p:cNvSpPr>
          <p:nvPr>
            <p:ph type="pic" sz="quarter" idx="22"/>
          </p:nvPr>
        </p:nvSpPr>
        <p:spPr>
          <a:xfrm>
            <a:off x="8485188" y="0"/>
            <a:ext cx="3706812" cy="6858000"/>
          </a:xfrm>
        </p:spPr>
        <p:txBody>
          <a:bodyPr/>
          <a:lstStyle/>
          <a:p>
            <a:endParaRPr lang="en-US"/>
          </a:p>
        </p:txBody>
      </p:sp>
    </p:spTree>
    <p:extLst>
      <p:ext uri="{BB962C8B-B14F-4D97-AF65-F5344CB8AC3E}">
        <p14:creationId xmlns:p14="http://schemas.microsoft.com/office/powerpoint/2010/main" val="7266216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681E5-DE3E-1E52-3179-344AB5B2A570}"/>
              </a:ext>
            </a:extLst>
          </p:cNvPr>
          <p:cNvSpPr>
            <a:spLocks noGrp="1"/>
          </p:cNvSpPr>
          <p:nvPr>
            <p:ph type="title"/>
          </p:nvPr>
        </p:nvSpPr>
        <p:spPr>
          <a:xfrm>
            <a:off x="609600" y="363537"/>
            <a:ext cx="10972800" cy="1230485"/>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689A41B8-CF99-8A7C-E16D-CFEF1E099C4C}"/>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4" name="Footer Placeholder 3">
            <a:extLst>
              <a:ext uri="{FF2B5EF4-FFF2-40B4-BE49-F238E27FC236}">
                <a16:creationId xmlns:a16="http://schemas.microsoft.com/office/drawing/2014/main" id="{F9989524-6BA7-0F2E-1749-175C6928696B}"/>
              </a:ext>
            </a:extLst>
          </p:cNvPr>
          <p:cNvSpPr>
            <a:spLocks noGrp="1"/>
          </p:cNvSpPr>
          <p:nvPr>
            <p:ph type="ftr" sz="quarter" idx="11"/>
          </p:nvPr>
        </p:nvSpPr>
        <p:spPr>
          <a:xfrm>
            <a:off x="4038600" y="6356350"/>
            <a:ext cx="4114800" cy="365125"/>
          </a:xfrm>
          <a:prstGeom prst="rect">
            <a:avLst/>
          </a:prstGeom>
        </p:spPr>
        <p:txBody>
          <a:bodyPr/>
          <a:lstStyle/>
          <a:p>
            <a:endParaRPr lang="en-US"/>
          </a:p>
        </p:txBody>
      </p:sp>
    </p:spTree>
    <p:extLst>
      <p:ext uri="{BB962C8B-B14F-4D97-AF65-F5344CB8AC3E}">
        <p14:creationId xmlns:p14="http://schemas.microsoft.com/office/powerpoint/2010/main" val="21865740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E6759F-66EA-8EE3-A2F4-F15BA2F9B5C8}"/>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3" name="Footer Placeholder 2">
            <a:extLst>
              <a:ext uri="{FF2B5EF4-FFF2-40B4-BE49-F238E27FC236}">
                <a16:creationId xmlns:a16="http://schemas.microsoft.com/office/drawing/2014/main" id="{46548357-3F2C-483C-C0FC-FD9FB673CEB7}"/>
              </a:ext>
            </a:extLst>
          </p:cNvPr>
          <p:cNvSpPr>
            <a:spLocks noGrp="1"/>
          </p:cNvSpPr>
          <p:nvPr>
            <p:ph type="ftr" sz="quarter" idx="11"/>
          </p:nvPr>
        </p:nvSpPr>
        <p:spPr>
          <a:xfrm>
            <a:off x="4038600" y="6356350"/>
            <a:ext cx="4114800" cy="365125"/>
          </a:xfrm>
          <a:prstGeom prst="rect">
            <a:avLst/>
          </a:prstGeom>
        </p:spPr>
        <p:txBody>
          <a:bodyPr/>
          <a:lstStyle/>
          <a:p>
            <a:endParaRPr lang="en-US"/>
          </a:p>
        </p:txBody>
      </p:sp>
    </p:spTree>
    <p:extLst>
      <p:ext uri="{BB962C8B-B14F-4D97-AF65-F5344CB8AC3E}">
        <p14:creationId xmlns:p14="http://schemas.microsoft.com/office/powerpoint/2010/main" val="305803098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A4A77-C0EC-E90C-087A-E71757299BE7}"/>
              </a:ext>
            </a:extLst>
          </p:cNvPr>
          <p:cNvSpPr>
            <a:spLocks noGrp="1"/>
          </p:cNvSpPr>
          <p:nvPr>
            <p:ph type="ctrTitle"/>
          </p:nvPr>
        </p:nvSpPr>
        <p:spPr>
          <a:xfrm>
            <a:off x="609600" y="3926541"/>
            <a:ext cx="10972800" cy="1663044"/>
          </a:xfrm>
          <a:prstGeom prst="rect">
            <a:avLst/>
          </a:prstGeom>
        </p:spPr>
        <p:txBody>
          <a:bodyPr anchor="b"/>
          <a:lstStyle>
            <a:lvl1pPr algn="l">
              <a:defRPr sz="6000"/>
            </a:lvl1pPr>
          </a:lstStyle>
          <a:p>
            <a:r>
              <a:rPr lang="en-US" dirty="0"/>
              <a:t>Click to edit Master title style</a:t>
            </a:r>
          </a:p>
        </p:txBody>
      </p:sp>
      <p:sp>
        <p:nvSpPr>
          <p:cNvPr id="3" name="Subtitle 2">
            <a:extLst>
              <a:ext uri="{FF2B5EF4-FFF2-40B4-BE49-F238E27FC236}">
                <a16:creationId xmlns:a16="http://schemas.microsoft.com/office/drawing/2014/main" id="{C65AB453-76B0-1DBA-9EE3-645CA98047EC}"/>
              </a:ext>
            </a:extLst>
          </p:cNvPr>
          <p:cNvSpPr>
            <a:spLocks noGrp="1"/>
          </p:cNvSpPr>
          <p:nvPr>
            <p:ph type="subTitle" idx="1"/>
          </p:nvPr>
        </p:nvSpPr>
        <p:spPr>
          <a:xfrm>
            <a:off x="609600" y="5735636"/>
            <a:ext cx="10972800" cy="474663"/>
          </a:xfrm>
        </p:spPr>
        <p:txBody>
          <a:bodyPr anchor="b"/>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ru-RU" dirty="0"/>
          </a:p>
        </p:txBody>
      </p:sp>
      <p:sp>
        <p:nvSpPr>
          <p:cNvPr id="4" name="Date Placeholder 3">
            <a:extLst>
              <a:ext uri="{FF2B5EF4-FFF2-40B4-BE49-F238E27FC236}">
                <a16:creationId xmlns:a16="http://schemas.microsoft.com/office/drawing/2014/main" id="{F6729D4B-20DA-C5A9-370C-5C556DC7C209}"/>
              </a:ext>
            </a:extLst>
          </p:cNvPr>
          <p:cNvSpPr>
            <a:spLocks noGrp="1"/>
          </p:cNvSpPr>
          <p:nvPr>
            <p:ph type="dt" sz="half" idx="10"/>
          </p:nvPr>
        </p:nvSpPr>
        <p:spPr/>
        <p:txBody>
          <a:bodyPr/>
          <a:lstStyle/>
          <a:p>
            <a:fld id="{AA8A0EC6-5648-844A-8827-911B00959032}" type="datetimeFigureOut">
              <a:rPr lang="en-US" smtClean="0"/>
              <a:t>3/1/2024</a:t>
            </a:fld>
            <a:endParaRPr lang="en-US"/>
          </a:p>
        </p:txBody>
      </p:sp>
      <p:sp>
        <p:nvSpPr>
          <p:cNvPr id="5" name="Footer Placeholder 4">
            <a:extLst>
              <a:ext uri="{FF2B5EF4-FFF2-40B4-BE49-F238E27FC236}">
                <a16:creationId xmlns:a16="http://schemas.microsoft.com/office/drawing/2014/main" id="{ACC23F1A-779F-4295-3160-E943DBC0453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Picture Placeholder 8">
            <a:extLst>
              <a:ext uri="{FF2B5EF4-FFF2-40B4-BE49-F238E27FC236}">
                <a16:creationId xmlns:a16="http://schemas.microsoft.com/office/drawing/2014/main" id="{0849934F-55C5-A548-E041-1CB8C42DF0E6}"/>
              </a:ext>
            </a:extLst>
          </p:cNvPr>
          <p:cNvSpPr>
            <a:spLocks noGrp="1"/>
          </p:cNvSpPr>
          <p:nvPr>
            <p:ph type="pic" sz="quarter" idx="13"/>
          </p:nvPr>
        </p:nvSpPr>
        <p:spPr>
          <a:xfrm>
            <a:off x="0" y="0"/>
            <a:ext cx="12192000" cy="3926541"/>
          </a:xfrm>
        </p:spPr>
        <p:txBody>
          <a:bodyPr/>
          <a:lstStyle/>
          <a:p>
            <a:r>
              <a:rPr lang="en-US" dirty="0"/>
              <a:t>Click icon to add picture</a:t>
            </a:r>
          </a:p>
        </p:txBody>
      </p:sp>
    </p:spTree>
    <p:extLst>
      <p:ext uri="{BB962C8B-B14F-4D97-AF65-F5344CB8AC3E}">
        <p14:creationId xmlns:p14="http://schemas.microsoft.com/office/powerpoint/2010/main" val="35030922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182EB7-E638-049E-32DD-8857F58938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D4DFDB-0FB5-CBF1-F2F5-70BD4E7A442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02A45E1-7ED6-1CE7-99F0-E753A079F6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4C2AFBB-E1E0-489B-946B-80AE8C5D479E}" type="datetimeFigureOut">
              <a:rPr lang="en-GB" smtClean="0"/>
              <a:t>01/03/2024</a:t>
            </a:fld>
            <a:endParaRPr lang="en-GB"/>
          </a:p>
        </p:txBody>
      </p:sp>
      <p:sp>
        <p:nvSpPr>
          <p:cNvPr id="5" name="Footer Placeholder 4">
            <a:extLst>
              <a:ext uri="{FF2B5EF4-FFF2-40B4-BE49-F238E27FC236}">
                <a16:creationId xmlns:a16="http://schemas.microsoft.com/office/drawing/2014/main" id="{F32F82DA-441E-30AB-956F-E1C8848B08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8010754-C17D-1733-4348-36422F27BF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2E689C7-D556-4D8A-8E1C-BD5FDFA61B22}" type="slidenum">
              <a:rPr lang="en-GB" smtClean="0"/>
              <a:t>‹#›</a:t>
            </a:fld>
            <a:endParaRPr lang="en-GB"/>
          </a:p>
        </p:txBody>
      </p:sp>
    </p:spTree>
    <p:extLst>
      <p:ext uri="{BB962C8B-B14F-4D97-AF65-F5344CB8AC3E}">
        <p14:creationId xmlns:p14="http://schemas.microsoft.com/office/powerpoint/2010/main" val="31946200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8357E25-C674-3745-6594-912F15B9826E}"/>
              </a:ext>
            </a:extLst>
          </p:cNvPr>
          <p:cNvSpPr>
            <a:spLocks noGrp="1"/>
          </p:cNvSpPr>
          <p:nvPr>
            <p:ph type="body" idx="1"/>
          </p:nvPr>
        </p:nvSpPr>
        <p:spPr>
          <a:xfrm>
            <a:off x="952500" y="1847056"/>
            <a:ext cx="106299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FF64DF9-DAEC-F283-848F-16438F855A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A8A0EC6-5648-844A-8827-911B00959032}" type="datetimeFigureOut">
              <a:rPr lang="en-US" smtClean="0"/>
              <a:t>3/1/2024</a:t>
            </a:fld>
            <a:endParaRPr lang="en-US"/>
          </a:p>
        </p:txBody>
      </p:sp>
      <p:sp>
        <p:nvSpPr>
          <p:cNvPr id="10" name="Title Placeholder 9">
            <a:extLst>
              <a:ext uri="{FF2B5EF4-FFF2-40B4-BE49-F238E27FC236}">
                <a16:creationId xmlns:a16="http://schemas.microsoft.com/office/drawing/2014/main" id="{2390A06B-2D1F-A145-446B-BF268052479A}"/>
              </a:ext>
            </a:extLst>
          </p:cNvPr>
          <p:cNvSpPr>
            <a:spLocks noGrp="1"/>
          </p:cNvSpPr>
          <p:nvPr>
            <p:ph type="title"/>
          </p:nvPr>
        </p:nvSpPr>
        <p:spPr>
          <a:xfrm>
            <a:off x="952500" y="363537"/>
            <a:ext cx="10629900" cy="1236663"/>
          </a:xfrm>
          <a:prstGeom prst="rect">
            <a:avLst/>
          </a:prstGeom>
        </p:spPr>
        <p:txBody>
          <a:bodyPr vert="horz" lIns="91440" tIns="45720" rIns="91440" bIns="45720" rtlCol="0" anchor="ctr">
            <a:normAutofit/>
          </a:bodyPr>
          <a:lstStyle/>
          <a:p>
            <a:r>
              <a:rPr lang="en-US" dirty="0"/>
              <a:t>Click to edit Master title style</a:t>
            </a:r>
          </a:p>
        </p:txBody>
      </p:sp>
      <p:sp>
        <p:nvSpPr>
          <p:cNvPr id="13" name="Footer Placeholder 12">
            <a:extLst>
              <a:ext uri="{FF2B5EF4-FFF2-40B4-BE49-F238E27FC236}">
                <a16:creationId xmlns:a16="http://schemas.microsoft.com/office/drawing/2014/main" id="{2D227A9A-BF27-C878-C29C-004A9358CE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extLst>
      <p:ext uri="{BB962C8B-B14F-4D97-AF65-F5344CB8AC3E}">
        <p14:creationId xmlns:p14="http://schemas.microsoft.com/office/powerpoint/2010/main" val="110713954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60" r:id="rId10"/>
  </p:sldLayoutIdLst>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n-lt"/>
          <a:ea typeface="+mj-ea"/>
          <a:cs typeface="MV Boli" panose="02000500030200090000"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Roboto" panose="02000000000000000000" pitchFamily="2" charset="0"/>
          <a:ea typeface="Roboto" panose="02000000000000000000" pitchFamily="2" charset="0"/>
          <a:cs typeface="Roboto" panose="02000000000000000000"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Roboto" panose="02000000000000000000" pitchFamily="2" charset="0"/>
          <a:ea typeface="Roboto" panose="02000000000000000000" pitchFamily="2" charset="0"/>
          <a:cs typeface="Roboto" panose="02000000000000000000"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Roboto" panose="02000000000000000000" pitchFamily="2" charset="0"/>
          <a:ea typeface="Roboto" panose="02000000000000000000" pitchFamily="2" charset="0"/>
          <a:cs typeface="Roboto" panose="02000000000000000000"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Roboto" panose="02000000000000000000" pitchFamily="2" charset="0"/>
          <a:ea typeface="Roboto" panose="02000000000000000000" pitchFamily="2" charset="0"/>
          <a:cs typeface="Roboto" panose="02000000000000000000"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Roboto" panose="02000000000000000000" pitchFamily="2" charset="0"/>
          <a:ea typeface="Roboto" panose="02000000000000000000" pitchFamily="2" charset="0"/>
          <a:cs typeface="Roboto" panose="020000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
          <p15:clr>
            <a:srgbClr val="F26B43"/>
          </p15:clr>
        </p15:guide>
        <p15:guide id="2" pos="384">
          <p15:clr>
            <a:srgbClr val="F26B43"/>
          </p15:clr>
        </p15:guide>
        <p15:guide id="3" pos="600">
          <p15:clr>
            <a:srgbClr val="F26B43"/>
          </p15:clr>
        </p15:guide>
        <p15:guide id="4" pos="7296">
          <p15:clr>
            <a:srgbClr val="F26B43"/>
          </p15:clr>
        </p15:guide>
        <p15:guide id="5" orient="horz" pos="3912">
          <p15:clr>
            <a:srgbClr val="F26B43"/>
          </p15:clr>
        </p15:guide>
        <p15:guide id="6" orient="horz" pos="1008">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4.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5A6AA-D81C-6E01-58E6-D7ED9233D9A6}"/>
              </a:ext>
            </a:extLst>
          </p:cNvPr>
          <p:cNvSpPr>
            <a:spLocks noGrp="1"/>
          </p:cNvSpPr>
          <p:nvPr>
            <p:ph type="ctrTitle"/>
          </p:nvPr>
        </p:nvSpPr>
        <p:spPr/>
        <p:txBody>
          <a:bodyPr>
            <a:normAutofit fontScale="90000"/>
          </a:bodyPr>
          <a:lstStyle/>
          <a:p>
            <a:r>
              <a:rPr lang="en-US"/>
              <a:t>Marketing Plan for Grand Hyatt Hotel</a:t>
            </a:r>
          </a:p>
        </p:txBody>
      </p:sp>
      <p:sp>
        <p:nvSpPr>
          <p:cNvPr id="3" name="Subtitle 2">
            <a:extLst>
              <a:ext uri="{FF2B5EF4-FFF2-40B4-BE49-F238E27FC236}">
                <a16:creationId xmlns:a16="http://schemas.microsoft.com/office/drawing/2014/main" id="{E81B5D12-45B6-A823-90B1-7B0C230D9815}"/>
              </a:ext>
            </a:extLst>
          </p:cNvPr>
          <p:cNvSpPr>
            <a:spLocks noGrp="1"/>
          </p:cNvSpPr>
          <p:nvPr>
            <p:ph type="subTitle" idx="1"/>
          </p:nvPr>
        </p:nvSpPr>
        <p:spPr>
          <a:xfrm>
            <a:off x="609600" y="5735636"/>
            <a:ext cx="10972800" cy="686429"/>
          </a:xfrm>
        </p:spPr>
        <p:txBody>
          <a:bodyPr>
            <a:normAutofit fontScale="85000" lnSpcReduction="20000"/>
          </a:bodyPr>
          <a:lstStyle/>
          <a:p>
            <a:r>
              <a:rPr lang="en-US" dirty="0"/>
              <a:t>By Daniel Badea</a:t>
            </a:r>
          </a:p>
          <a:p>
            <a:r>
              <a:rPr lang="en-US" dirty="0"/>
              <a:t>Student Id : 2245779 </a:t>
            </a:r>
          </a:p>
        </p:txBody>
      </p:sp>
      <p:pic>
        <p:nvPicPr>
          <p:cNvPr id="5" name="Picture Placeholder 4">
            <a:extLst>
              <a:ext uri="{FF2B5EF4-FFF2-40B4-BE49-F238E27FC236}">
                <a16:creationId xmlns:a16="http://schemas.microsoft.com/office/drawing/2014/main" id="{F7755009-9817-508C-D354-89AB148C356C}"/>
              </a:ext>
            </a:extLst>
          </p:cNvPr>
          <p:cNvPicPr>
            <a:picLocks noGrp="1" noChangeAspect="1"/>
          </p:cNvPicPr>
          <p:nvPr>
            <p:ph type="pic" sz="quarter" idx="13"/>
          </p:nvPr>
        </p:nvPicPr>
        <p:blipFill>
          <a:blip r:embed="rId2"/>
          <a:srcRect l="20" r="20"/>
          <a:stretch>
            <a:fillRect/>
          </a:stretch>
        </p:blipFill>
        <p:spPr/>
      </p:pic>
    </p:spTree>
    <p:extLst>
      <p:ext uri="{BB962C8B-B14F-4D97-AF65-F5344CB8AC3E}">
        <p14:creationId xmlns:p14="http://schemas.microsoft.com/office/powerpoint/2010/main" val="9215266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C3AE3-71DB-B485-05D2-F8A031253A00}"/>
              </a:ext>
            </a:extLst>
          </p:cNvPr>
          <p:cNvSpPr>
            <a:spLocks noGrp="1"/>
          </p:cNvSpPr>
          <p:nvPr>
            <p:ph type="title"/>
          </p:nvPr>
        </p:nvSpPr>
        <p:spPr/>
        <p:txBody>
          <a:bodyPr/>
          <a:lstStyle/>
          <a:p>
            <a:r>
              <a:rPr lang="en-GB"/>
              <a:t>Understanding the Target Customer Segments</a:t>
            </a:r>
          </a:p>
        </p:txBody>
      </p:sp>
      <p:sp>
        <p:nvSpPr>
          <p:cNvPr id="3" name="Text Placeholder 2">
            <a:extLst>
              <a:ext uri="{FF2B5EF4-FFF2-40B4-BE49-F238E27FC236}">
                <a16:creationId xmlns:a16="http://schemas.microsoft.com/office/drawing/2014/main" id="{417F731B-3088-DE3A-1BBD-B6CA19C94CAE}"/>
              </a:ext>
            </a:extLst>
          </p:cNvPr>
          <p:cNvSpPr>
            <a:spLocks noGrp="1"/>
          </p:cNvSpPr>
          <p:nvPr>
            <p:ph type="body" idx="1"/>
          </p:nvPr>
        </p:nvSpPr>
        <p:spPr/>
        <p:txBody>
          <a:bodyPr/>
          <a:lstStyle/>
          <a:p>
            <a:r>
              <a:rPr lang="en-GB"/>
              <a:t>Consumer Behavior Analysis</a:t>
            </a:r>
          </a:p>
        </p:txBody>
      </p:sp>
      <p:sp>
        <p:nvSpPr>
          <p:cNvPr id="4" name="Text Placeholder 3">
            <a:extLst>
              <a:ext uri="{FF2B5EF4-FFF2-40B4-BE49-F238E27FC236}">
                <a16:creationId xmlns:a16="http://schemas.microsoft.com/office/drawing/2014/main" id="{4F30ACC5-F9DE-CC6D-6F95-5D1A85A31C51}"/>
              </a:ext>
            </a:extLst>
          </p:cNvPr>
          <p:cNvSpPr>
            <a:spLocks noGrp="1"/>
          </p:cNvSpPr>
          <p:nvPr>
            <p:ph type="body" sz="half" idx="2"/>
          </p:nvPr>
        </p:nvSpPr>
        <p:spPr/>
        <p:txBody>
          <a:bodyPr/>
          <a:lstStyle/>
          <a:p>
            <a:r>
              <a:rPr lang="en-GB"/>
              <a:t>Analyzing the behavior and purchasing patterns of potential customers to identify their preferences.</a:t>
            </a:r>
          </a:p>
        </p:txBody>
      </p:sp>
      <p:sp>
        <p:nvSpPr>
          <p:cNvPr id="5" name="Text Placeholder 4">
            <a:extLst>
              <a:ext uri="{FF2B5EF4-FFF2-40B4-BE49-F238E27FC236}">
                <a16:creationId xmlns:a16="http://schemas.microsoft.com/office/drawing/2014/main" id="{6DDE72E6-461C-64CD-8E9C-6A2FEB5A87AC}"/>
              </a:ext>
            </a:extLst>
          </p:cNvPr>
          <p:cNvSpPr>
            <a:spLocks noGrp="1"/>
          </p:cNvSpPr>
          <p:nvPr>
            <p:ph type="body" idx="13"/>
          </p:nvPr>
        </p:nvSpPr>
        <p:spPr/>
        <p:txBody>
          <a:bodyPr/>
          <a:lstStyle/>
          <a:p>
            <a:r>
              <a:rPr lang="en-GB"/>
              <a:t>Demographics and Psychographics</a:t>
            </a:r>
          </a:p>
        </p:txBody>
      </p:sp>
      <p:sp>
        <p:nvSpPr>
          <p:cNvPr id="6" name="Text Placeholder 5">
            <a:extLst>
              <a:ext uri="{FF2B5EF4-FFF2-40B4-BE49-F238E27FC236}">
                <a16:creationId xmlns:a16="http://schemas.microsoft.com/office/drawing/2014/main" id="{E186B643-7CCB-DA2B-0C47-94448806F67B}"/>
              </a:ext>
            </a:extLst>
          </p:cNvPr>
          <p:cNvSpPr>
            <a:spLocks noGrp="1"/>
          </p:cNvSpPr>
          <p:nvPr>
            <p:ph type="body" sz="half" idx="14"/>
          </p:nvPr>
        </p:nvSpPr>
        <p:spPr/>
        <p:txBody>
          <a:bodyPr>
            <a:normAutofit lnSpcReduction="10000"/>
          </a:bodyPr>
          <a:lstStyle/>
          <a:p>
            <a:r>
              <a:rPr lang="en-GB"/>
              <a:t>Understanding the demographics and psychographics of the target customer segments to tailor marketing efforts.</a:t>
            </a:r>
          </a:p>
        </p:txBody>
      </p:sp>
      <p:sp>
        <p:nvSpPr>
          <p:cNvPr id="7" name="Text Placeholder 6">
            <a:extLst>
              <a:ext uri="{FF2B5EF4-FFF2-40B4-BE49-F238E27FC236}">
                <a16:creationId xmlns:a16="http://schemas.microsoft.com/office/drawing/2014/main" id="{E6CD4653-C190-4499-B2FA-3134966AAE60}"/>
              </a:ext>
            </a:extLst>
          </p:cNvPr>
          <p:cNvSpPr>
            <a:spLocks noGrp="1"/>
          </p:cNvSpPr>
          <p:nvPr>
            <p:ph type="body" idx="15"/>
          </p:nvPr>
        </p:nvSpPr>
        <p:spPr/>
        <p:txBody>
          <a:bodyPr/>
          <a:lstStyle/>
          <a:p>
            <a:r>
              <a:rPr lang="en-GB"/>
              <a:t>Market Research Insights</a:t>
            </a:r>
          </a:p>
        </p:txBody>
      </p:sp>
      <p:sp>
        <p:nvSpPr>
          <p:cNvPr id="8" name="Text Placeholder 7">
            <a:extLst>
              <a:ext uri="{FF2B5EF4-FFF2-40B4-BE49-F238E27FC236}">
                <a16:creationId xmlns:a16="http://schemas.microsoft.com/office/drawing/2014/main" id="{B93D967A-597D-B613-6B59-B68EB2A7961F}"/>
              </a:ext>
            </a:extLst>
          </p:cNvPr>
          <p:cNvSpPr>
            <a:spLocks noGrp="1"/>
          </p:cNvSpPr>
          <p:nvPr>
            <p:ph type="body" sz="half" idx="16"/>
          </p:nvPr>
        </p:nvSpPr>
        <p:spPr/>
        <p:txBody>
          <a:bodyPr>
            <a:normAutofit lnSpcReduction="10000"/>
          </a:bodyPr>
          <a:lstStyle/>
          <a:p>
            <a:r>
              <a:rPr lang="en-GB"/>
              <a:t>Utilizing market research data to gain insights into the needs and desires of the identified customer segments.</a:t>
            </a:r>
          </a:p>
        </p:txBody>
      </p:sp>
      <p:pic>
        <p:nvPicPr>
          <p:cNvPr id="11" name="Picture Placeholder 10">
            <a:extLst>
              <a:ext uri="{FF2B5EF4-FFF2-40B4-BE49-F238E27FC236}">
                <a16:creationId xmlns:a16="http://schemas.microsoft.com/office/drawing/2014/main" id="{D086108F-9BDE-026C-A19D-821E229ACA1F}"/>
              </a:ext>
            </a:extLst>
          </p:cNvPr>
          <p:cNvPicPr>
            <a:picLocks noGrp="1" noChangeAspect="1"/>
          </p:cNvPicPr>
          <p:nvPr>
            <p:ph type="pic" sz="quarter" idx="17"/>
          </p:nvPr>
        </p:nvPicPr>
        <p:blipFill>
          <a:blip r:embed="rId2"/>
          <a:srcRect l="16649" r="16649"/>
          <a:stretch>
            <a:fillRect/>
          </a:stretch>
        </p:blipFill>
        <p:spPr/>
      </p:pic>
      <p:sp>
        <p:nvSpPr>
          <p:cNvPr id="10" name="Text Placeholder 9">
            <a:extLst>
              <a:ext uri="{FF2B5EF4-FFF2-40B4-BE49-F238E27FC236}">
                <a16:creationId xmlns:a16="http://schemas.microsoft.com/office/drawing/2014/main" id="{98EF13CF-807E-00CF-2C01-D83FDE45375E}"/>
              </a:ext>
            </a:extLst>
          </p:cNvPr>
          <p:cNvSpPr>
            <a:spLocks noGrp="1"/>
          </p:cNvSpPr>
          <p:nvPr>
            <p:ph type="body" sz="quarter" idx="20"/>
          </p:nvPr>
        </p:nvSpPr>
        <p:spPr/>
        <p:txBody>
          <a:bodyPr/>
          <a:lstStyle/>
          <a:p>
            <a:r>
              <a:rPr lang="en-GB"/>
              <a:t>Photos provided by Pexels</a:t>
            </a:r>
          </a:p>
        </p:txBody>
      </p:sp>
    </p:spTree>
    <p:extLst>
      <p:ext uri="{BB962C8B-B14F-4D97-AF65-F5344CB8AC3E}">
        <p14:creationId xmlns:p14="http://schemas.microsoft.com/office/powerpoint/2010/main" val="41617695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C54BCA-C646-8D80-18FF-143A61B1494C}"/>
              </a:ext>
            </a:extLst>
          </p:cNvPr>
          <p:cNvSpPr>
            <a:spLocks noGrp="1"/>
          </p:cNvSpPr>
          <p:nvPr>
            <p:ph type="title"/>
          </p:nvPr>
        </p:nvSpPr>
        <p:spPr/>
        <p:txBody>
          <a:bodyPr>
            <a:normAutofit fontScale="90000"/>
          </a:bodyPr>
          <a:lstStyle/>
          <a:p>
            <a:r>
              <a:rPr lang="en-GB"/>
              <a:t>Competitive Analysis and Unique Selling Proposition</a:t>
            </a:r>
          </a:p>
        </p:txBody>
      </p:sp>
      <p:pic>
        <p:nvPicPr>
          <p:cNvPr id="13" name="Picture Placeholder 12">
            <a:extLst>
              <a:ext uri="{FF2B5EF4-FFF2-40B4-BE49-F238E27FC236}">
                <a16:creationId xmlns:a16="http://schemas.microsoft.com/office/drawing/2014/main" id="{756CA45E-3E00-5FD9-DA74-3124EBF72814}"/>
              </a:ext>
            </a:extLst>
          </p:cNvPr>
          <p:cNvPicPr>
            <a:picLocks noGrp="1" noChangeAspect="1"/>
          </p:cNvPicPr>
          <p:nvPr>
            <p:ph type="pic" sz="quarter" idx="17"/>
          </p:nvPr>
        </p:nvPicPr>
        <p:blipFill>
          <a:blip r:embed="rId2"/>
          <a:srcRect l="16649" r="16649"/>
          <a:stretch>
            <a:fillRect/>
          </a:stretch>
        </p:blipFill>
        <p:spPr/>
      </p:pic>
      <p:sp>
        <p:nvSpPr>
          <p:cNvPr id="4" name="Text Placeholder 3">
            <a:extLst>
              <a:ext uri="{FF2B5EF4-FFF2-40B4-BE49-F238E27FC236}">
                <a16:creationId xmlns:a16="http://schemas.microsoft.com/office/drawing/2014/main" id="{95ADAA0D-49CD-7B3C-B0CF-6816A802587A}"/>
              </a:ext>
            </a:extLst>
          </p:cNvPr>
          <p:cNvSpPr>
            <a:spLocks noGrp="1"/>
          </p:cNvSpPr>
          <p:nvPr>
            <p:ph type="body" idx="18"/>
          </p:nvPr>
        </p:nvSpPr>
        <p:spPr/>
        <p:txBody>
          <a:bodyPr/>
          <a:lstStyle/>
          <a:p>
            <a:r>
              <a:rPr lang="en-GB"/>
              <a:t>Competitor Benchmarking</a:t>
            </a:r>
          </a:p>
        </p:txBody>
      </p:sp>
      <p:sp>
        <p:nvSpPr>
          <p:cNvPr id="5" name="Text Placeholder 4">
            <a:extLst>
              <a:ext uri="{FF2B5EF4-FFF2-40B4-BE49-F238E27FC236}">
                <a16:creationId xmlns:a16="http://schemas.microsoft.com/office/drawing/2014/main" id="{3D2DF063-7326-AEDC-F786-A32D959FAF24}"/>
              </a:ext>
            </a:extLst>
          </p:cNvPr>
          <p:cNvSpPr>
            <a:spLocks noGrp="1"/>
          </p:cNvSpPr>
          <p:nvPr>
            <p:ph type="body" sz="half" idx="19"/>
          </p:nvPr>
        </p:nvSpPr>
        <p:spPr/>
        <p:txBody>
          <a:bodyPr/>
          <a:lstStyle/>
          <a:p>
            <a:r>
              <a:rPr lang="en-GB"/>
              <a:t>Evaluating the strengths and weaknesses of key competitors in the luxury hospitality market.</a:t>
            </a:r>
          </a:p>
        </p:txBody>
      </p:sp>
      <p:pic>
        <p:nvPicPr>
          <p:cNvPr id="14" name="Picture Placeholder 13">
            <a:extLst>
              <a:ext uri="{FF2B5EF4-FFF2-40B4-BE49-F238E27FC236}">
                <a16:creationId xmlns:a16="http://schemas.microsoft.com/office/drawing/2014/main" id="{2BDAD69A-3FAE-32E3-C8E5-4B744964F341}"/>
              </a:ext>
            </a:extLst>
          </p:cNvPr>
          <p:cNvPicPr>
            <a:picLocks noGrp="1" noChangeAspect="1"/>
          </p:cNvPicPr>
          <p:nvPr>
            <p:ph type="pic" sz="quarter" idx="20"/>
          </p:nvPr>
        </p:nvPicPr>
        <p:blipFill>
          <a:blip r:embed="rId3"/>
          <a:srcRect l="16649" r="16649"/>
          <a:stretch>
            <a:fillRect/>
          </a:stretch>
        </p:blipFill>
        <p:spPr/>
      </p:pic>
      <p:sp>
        <p:nvSpPr>
          <p:cNvPr id="7" name="Text Placeholder 6">
            <a:extLst>
              <a:ext uri="{FF2B5EF4-FFF2-40B4-BE49-F238E27FC236}">
                <a16:creationId xmlns:a16="http://schemas.microsoft.com/office/drawing/2014/main" id="{A3473A4F-820F-2D49-256C-0E8BC3719583}"/>
              </a:ext>
            </a:extLst>
          </p:cNvPr>
          <p:cNvSpPr>
            <a:spLocks noGrp="1"/>
          </p:cNvSpPr>
          <p:nvPr>
            <p:ph type="body" idx="21"/>
          </p:nvPr>
        </p:nvSpPr>
        <p:spPr/>
        <p:txBody>
          <a:bodyPr/>
          <a:lstStyle/>
          <a:p>
            <a:r>
              <a:rPr lang="en-GB"/>
              <a:t>Brand Positioning Strategy</a:t>
            </a:r>
          </a:p>
        </p:txBody>
      </p:sp>
      <p:sp>
        <p:nvSpPr>
          <p:cNvPr id="8" name="Text Placeholder 7">
            <a:extLst>
              <a:ext uri="{FF2B5EF4-FFF2-40B4-BE49-F238E27FC236}">
                <a16:creationId xmlns:a16="http://schemas.microsoft.com/office/drawing/2014/main" id="{750C3937-31EE-428D-02A7-C9F4D0A39894}"/>
              </a:ext>
            </a:extLst>
          </p:cNvPr>
          <p:cNvSpPr>
            <a:spLocks noGrp="1"/>
          </p:cNvSpPr>
          <p:nvPr>
            <p:ph type="body" sz="half" idx="22"/>
          </p:nvPr>
        </p:nvSpPr>
        <p:spPr/>
        <p:txBody>
          <a:bodyPr/>
          <a:lstStyle/>
          <a:p>
            <a:r>
              <a:rPr lang="en-GB"/>
              <a:t>Developing a unique brand positioning that distinguishes Grand Hyatt Hotel from its competitors.</a:t>
            </a:r>
          </a:p>
        </p:txBody>
      </p:sp>
      <p:pic>
        <p:nvPicPr>
          <p:cNvPr id="15" name="Picture Placeholder 14">
            <a:extLst>
              <a:ext uri="{FF2B5EF4-FFF2-40B4-BE49-F238E27FC236}">
                <a16:creationId xmlns:a16="http://schemas.microsoft.com/office/drawing/2014/main" id="{09662F5D-5CA5-34FB-80AA-4E84A289C76B}"/>
              </a:ext>
            </a:extLst>
          </p:cNvPr>
          <p:cNvPicPr>
            <a:picLocks noGrp="1" noChangeAspect="1"/>
          </p:cNvPicPr>
          <p:nvPr>
            <p:ph type="pic" sz="quarter" idx="23"/>
          </p:nvPr>
        </p:nvPicPr>
        <p:blipFill>
          <a:blip r:embed="rId4"/>
          <a:srcRect l="16649" r="16649"/>
          <a:stretch>
            <a:fillRect/>
          </a:stretch>
        </p:blipFill>
        <p:spPr/>
      </p:pic>
      <p:sp>
        <p:nvSpPr>
          <p:cNvPr id="10" name="Text Placeholder 9">
            <a:extLst>
              <a:ext uri="{FF2B5EF4-FFF2-40B4-BE49-F238E27FC236}">
                <a16:creationId xmlns:a16="http://schemas.microsoft.com/office/drawing/2014/main" id="{FD2F7060-5118-A022-25A9-097EBB605E81}"/>
              </a:ext>
            </a:extLst>
          </p:cNvPr>
          <p:cNvSpPr>
            <a:spLocks noGrp="1"/>
          </p:cNvSpPr>
          <p:nvPr>
            <p:ph type="body" idx="24"/>
          </p:nvPr>
        </p:nvSpPr>
        <p:spPr/>
        <p:txBody>
          <a:bodyPr/>
          <a:lstStyle/>
          <a:p>
            <a:r>
              <a:rPr lang="en-GB"/>
              <a:t>Distinctive Value Proposition</a:t>
            </a:r>
          </a:p>
        </p:txBody>
      </p:sp>
      <p:sp>
        <p:nvSpPr>
          <p:cNvPr id="11" name="Text Placeholder 10">
            <a:extLst>
              <a:ext uri="{FF2B5EF4-FFF2-40B4-BE49-F238E27FC236}">
                <a16:creationId xmlns:a16="http://schemas.microsoft.com/office/drawing/2014/main" id="{1E96045B-51A2-1771-B6F4-3AF51F6493C5}"/>
              </a:ext>
            </a:extLst>
          </p:cNvPr>
          <p:cNvSpPr>
            <a:spLocks noGrp="1"/>
          </p:cNvSpPr>
          <p:nvPr>
            <p:ph type="body" sz="half" idx="25"/>
          </p:nvPr>
        </p:nvSpPr>
        <p:spPr/>
        <p:txBody>
          <a:bodyPr>
            <a:normAutofit fontScale="92500"/>
          </a:bodyPr>
          <a:lstStyle/>
          <a:p>
            <a:r>
              <a:rPr lang="en-GB"/>
              <a:t>Crafting a clear and compelling value proposition that highlights the unique benefits offered by Grand Hyatt Hotel.</a:t>
            </a:r>
          </a:p>
        </p:txBody>
      </p:sp>
      <p:sp>
        <p:nvSpPr>
          <p:cNvPr id="12" name="Text Placeholder 11">
            <a:extLst>
              <a:ext uri="{FF2B5EF4-FFF2-40B4-BE49-F238E27FC236}">
                <a16:creationId xmlns:a16="http://schemas.microsoft.com/office/drawing/2014/main" id="{FB739D93-56CD-3C80-9724-BACB6E6239A0}"/>
              </a:ext>
            </a:extLst>
          </p:cNvPr>
          <p:cNvSpPr>
            <a:spLocks noGrp="1"/>
          </p:cNvSpPr>
          <p:nvPr>
            <p:ph type="body" sz="quarter" idx="26"/>
          </p:nvPr>
        </p:nvSpPr>
        <p:spPr/>
        <p:txBody>
          <a:bodyPr/>
          <a:lstStyle/>
          <a:p>
            <a:r>
              <a:rPr lang="en-GB"/>
              <a:t>Photos provided by Pexels</a:t>
            </a:r>
          </a:p>
        </p:txBody>
      </p:sp>
    </p:spTree>
    <p:extLst>
      <p:ext uri="{BB962C8B-B14F-4D97-AF65-F5344CB8AC3E}">
        <p14:creationId xmlns:p14="http://schemas.microsoft.com/office/powerpoint/2010/main" val="41199531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E113FA-CFA7-6165-87E9-69B211E25369}"/>
              </a:ext>
            </a:extLst>
          </p:cNvPr>
          <p:cNvSpPr>
            <a:spLocks noGrp="1"/>
          </p:cNvSpPr>
          <p:nvPr>
            <p:ph type="title"/>
          </p:nvPr>
        </p:nvSpPr>
        <p:spPr/>
        <p:txBody>
          <a:bodyPr/>
          <a:lstStyle/>
          <a:p>
            <a:r>
              <a:rPr lang="en-GB"/>
              <a:t>Marketing Strategies and Tactics</a:t>
            </a:r>
          </a:p>
        </p:txBody>
      </p:sp>
      <p:sp>
        <p:nvSpPr>
          <p:cNvPr id="3" name="Text Placeholder 2">
            <a:extLst>
              <a:ext uri="{FF2B5EF4-FFF2-40B4-BE49-F238E27FC236}">
                <a16:creationId xmlns:a16="http://schemas.microsoft.com/office/drawing/2014/main" id="{1260C0E8-45D9-97B3-4B17-37928B8D6B46}"/>
              </a:ext>
            </a:extLst>
          </p:cNvPr>
          <p:cNvSpPr>
            <a:spLocks noGrp="1"/>
          </p:cNvSpPr>
          <p:nvPr>
            <p:ph type="body" idx="18"/>
          </p:nvPr>
        </p:nvSpPr>
        <p:spPr/>
        <p:txBody>
          <a:bodyPr/>
          <a:lstStyle/>
          <a:p>
            <a:r>
              <a:rPr lang="en-GB"/>
              <a:t>Digital Marketing Campaigns</a:t>
            </a:r>
          </a:p>
        </p:txBody>
      </p:sp>
      <p:sp>
        <p:nvSpPr>
          <p:cNvPr id="4" name="Text Placeholder 3">
            <a:extLst>
              <a:ext uri="{FF2B5EF4-FFF2-40B4-BE49-F238E27FC236}">
                <a16:creationId xmlns:a16="http://schemas.microsoft.com/office/drawing/2014/main" id="{39EF45E1-DBFC-0B49-3434-D271A594093D}"/>
              </a:ext>
            </a:extLst>
          </p:cNvPr>
          <p:cNvSpPr>
            <a:spLocks noGrp="1"/>
          </p:cNvSpPr>
          <p:nvPr>
            <p:ph type="body" sz="half" idx="19"/>
          </p:nvPr>
        </p:nvSpPr>
        <p:spPr/>
        <p:txBody>
          <a:bodyPr>
            <a:normAutofit fontScale="92500" lnSpcReduction="10000"/>
          </a:bodyPr>
          <a:lstStyle/>
          <a:p>
            <a:r>
              <a:rPr lang="en-GB"/>
              <a:t>Utilizing targeted digital marketing campaigns to reach potential customers through various online channels.</a:t>
            </a:r>
          </a:p>
        </p:txBody>
      </p:sp>
      <p:sp>
        <p:nvSpPr>
          <p:cNvPr id="5" name="Text Placeholder 4">
            <a:extLst>
              <a:ext uri="{FF2B5EF4-FFF2-40B4-BE49-F238E27FC236}">
                <a16:creationId xmlns:a16="http://schemas.microsoft.com/office/drawing/2014/main" id="{F8F7CDFF-C8A9-6AFA-BFAF-C5C559A17551}"/>
              </a:ext>
            </a:extLst>
          </p:cNvPr>
          <p:cNvSpPr>
            <a:spLocks noGrp="1"/>
          </p:cNvSpPr>
          <p:nvPr>
            <p:ph type="body" idx="21"/>
          </p:nvPr>
        </p:nvSpPr>
        <p:spPr/>
        <p:txBody>
          <a:bodyPr/>
          <a:lstStyle/>
          <a:p>
            <a:r>
              <a:rPr lang="en-GB"/>
              <a:t>Brand Promotion Initiatives</a:t>
            </a:r>
          </a:p>
        </p:txBody>
      </p:sp>
      <p:sp>
        <p:nvSpPr>
          <p:cNvPr id="6" name="Text Placeholder 5">
            <a:extLst>
              <a:ext uri="{FF2B5EF4-FFF2-40B4-BE49-F238E27FC236}">
                <a16:creationId xmlns:a16="http://schemas.microsoft.com/office/drawing/2014/main" id="{7A2664DD-3CB6-07B7-031B-E082A73BAC72}"/>
              </a:ext>
            </a:extLst>
          </p:cNvPr>
          <p:cNvSpPr>
            <a:spLocks noGrp="1"/>
          </p:cNvSpPr>
          <p:nvPr>
            <p:ph type="body" sz="half" idx="22"/>
          </p:nvPr>
        </p:nvSpPr>
        <p:spPr/>
        <p:txBody>
          <a:bodyPr>
            <a:normAutofit fontScale="92500" lnSpcReduction="10000"/>
          </a:bodyPr>
          <a:lstStyle/>
          <a:p>
            <a:r>
              <a:rPr lang="en-GB"/>
              <a:t>Implementing promotional activities and partnerships to enhance the visibility and desirability of Grand Hyatt Hotel.</a:t>
            </a:r>
          </a:p>
        </p:txBody>
      </p:sp>
      <p:sp>
        <p:nvSpPr>
          <p:cNvPr id="7" name="Text Placeholder 6">
            <a:extLst>
              <a:ext uri="{FF2B5EF4-FFF2-40B4-BE49-F238E27FC236}">
                <a16:creationId xmlns:a16="http://schemas.microsoft.com/office/drawing/2014/main" id="{2B2C2762-2876-6E65-54D1-705FBB2E1C90}"/>
              </a:ext>
            </a:extLst>
          </p:cNvPr>
          <p:cNvSpPr>
            <a:spLocks noGrp="1"/>
          </p:cNvSpPr>
          <p:nvPr>
            <p:ph type="body" idx="24"/>
          </p:nvPr>
        </p:nvSpPr>
        <p:spPr/>
        <p:txBody>
          <a:bodyPr/>
          <a:lstStyle/>
          <a:p>
            <a:r>
              <a:rPr lang="en-GB"/>
              <a:t>Customer Engagement Tactics</a:t>
            </a:r>
          </a:p>
        </p:txBody>
      </p:sp>
      <p:sp>
        <p:nvSpPr>
          <p:cNvPr id="8" name="Text Placeholder 7">
            <a:extLst>
              <a:ext uri="{FF2B5EF4-FFF2-40B4-BE49-F238E27FC236}">
                <a16:creationId xmlns:a16="http://schemas.microsoft.com/office/drawing/2014/main" id="{C424EFDF-B103-0DD3-A7E6-E8BA5D2267A8}"/>
              </a:ext>
            </a:extLst>
          </p:cNvPr>
          <p:cNvSpPr>
            <a:spLocks noGrp="1"/>
          </p:cNvSpPr>
          <p:nvPr>
            <p:ph type="body" sz="half" idx="25"/>
          </p:nvPr>
        </p:nvSpPr>
        <p:spPr/>
        <p:txBody>
          <a:bodyPr>
            <a:normAutofit fontScale="92500"/>
          </a:bodyPr>
          <a:lstStyle/>
          <a:p>
            <a:r>
              <a:rPr lang="en-GB"/>
              <a:t>Developing engaging strategies to connect with customers and create memorable experiences at the hotel.</a:t>
            </a:r>
          </a:p>
        </p:txBody>
      </p:sp>
      <p:pic>
        <p:nvPicPr>
          <p:cNvPr id="10" name="Picture Placeholder 9">
            <a:extLst>
              <a:ext uri="{FF2B5EF4-FFF2-40B4-BE49-F238E27FC236}">
                <a16:creationId xmlns:a16="http://schemas.microsoft.com/office/drawing/2014/main" id="{3C89B7B0-9514-38D8-AAF9-59EF0FC95702}"/>
              </a:ext>
            </a:extLst>
          </p:cNvPr>
          <p:cNvPicPr>
            <a:picLocks noGrp="1" noChangeAspect="1"/>
          </p:cNvPicPr>
          <p:nvPr>
            <p:ph type="pic" sz="quarter" idx="26"/>
          </p:nvPr>
        </p:nvPicPr>
        <p:blipFill>
          <a:blip r:embed="rId2"/>
          <a:srcRect l="3941" r="3941"/>
          <a:stretch>
            <a:fillRect/>
          </a:stretch>
        </p:blipFill>
        <p:spPr/>
      </p:pic>
    </p:spTree>
    <p:extLst>
      <p:ext uri="{BB962C8B-B14F-4D97-AF65-F5344CB8AC3E}">
        <p14:creationId xmlns:p14="http://schemas.microsoft.com/office/powerpoint/2010/main" val="2037110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C758F-5A59-740C-0580-52F8A261BA4F}"/>
              </a:ext>
            </a:extLst>
          </p:cNvPr>
          <p:cNvSpPr>
            <a:spLocks noGrp="1"/>
          </p:cNvSpPr>
          <p:nvPr>
            <p:ph type="title"/>
          </p:nvPr>
        </p:nvSpPr>
        <p:spPr/>
        <p:txBody>
          <a:bodyPr/>
          <a:lstStyle/>
          <a:p>
            <a:r>
              <a:rPr lang="en-GB"/>
              <a:t>Implementation Plan</a:t>
            </a:r>
          </a:p>
        </p:txBody>
      </p:sp>
      <p:sp>
        <p:nvSpPr>
          <p:cNvPr id="3" name="Text Placeholder 2">
            <a:extLst>
              <a:ext uri="{FF2B5EF4-FFF2-40B4-BE49-F238E27FC236}">
                <a16:creationId xmlns:a16="http://schemas.microsoft.com/office/drawing/2014/main" id="{2B3A80F6-5064-8C49-E71F-26EF867A25DC}"/>
              </a:ext>
            </a:extLst>
          </p:cNvPr>
          <p:cNvSpPr>
            <a:spLocks noGrp="1"/>
          </p:cNvSpPr>
          <p:nvPr>
            <p:ph type="body" idx="1"/>
          </p:nvPr>
        </p:nvSpPr>
        <p:spPr/>
        <p:txBody>
          <a:bodyPr/>
          <a:lstStyle/>
          <a:p>
            <a:r>
              <a:rPr lang="en-GB"/>
              <a:t>Execution Timeline</a:t>
            </a:r>
          </a:p>
        </p:txBody>
      </p:sp>
      <p:sp>
        <p:nvSpPr>
          <p:cNvPr id="4" name="Text Placeholder 3">
            <a:extLst>
              <a:ext uri="{FF2B5EF4-FFF2-40B4-BE49-F238E27FC236}">
                <a16:creationId xmlns:a16="http://schemas.microsoft.com/office/drawing/2014/main" id="{994D634F-7FC4-719E-011F-F581AB72DDDA}"/>
              </a:ext>
            </a:extLst>
          </p:cNvPr>
          <p:cNvSpPr>
            <a:spLocks noGrp="1"/>
          </p:cNvSpPr>
          <p:nvPr>
            <p:ph type="body" sz="half" idx="2"/>
          </p:nvPr>
        </p:nvSpPr>
        <p:spPr/>
        <p:txBody>
          <a:bodyPr/>
          <a:lstStyle/>
          <a:p>
            <a:r>
              <a:rPr lang="en-GB"/>
              <a:t>Establishing a detailed timeline for the implementation of marketing strategies and tactics.</a:t>
            </a:r>
          </a:p>
        </p:txBody>
      </p:sp>
      <p:pic>
        <p:nvPicPr>
          <p:cNvPr id="11" name="Picture Placeholder 10">
            <a:extLst>
              <a:ext uri="{FF2B5EF4-FFF2-40B4-BE49-F238E27FC236}">
                <a16:creationId xmlns:a16="http://schemas.microsoft.com/office/drawing/2014/main" id="{F952EBEB-1F94-33F6-76F6-8A8B955EC7A1}"/>
              </a:ext>
            </a:extLst>
          </p:cNvPr>
          <p:cNvPicPr>
            <a:picLocks noGrp="1" noChangeAspect="1"/>
          </p:cNvPicPr>
          <p:nvPr>
            <p:ph type="pic" sz="quarter" idx="17"/>
          </p:nvPr>
        </p:nvPicPr>
        <p:blipFill>
          <a:blip r:embed="rId2"/>
          <a:srcRect l="16755" r="16755"/>
          <a:stretch>
            <a:fillRect/>
          </a:stretch>
        </p:blipFill>
        <p:spPr/>
      </p:pic>
      <p:sp>
        <p:nvSpPr>
          <p:cNvPr id="6" name="Text Placeholder 5">
            <a:extLst>
              <a:ext uri="{FF2B5EF4-FFF2-40B4-BE49-F238E27FC236}">
                <a16:creationId xmlns:a16="http://schemas.microsoft.com/office/drawing/2014/main" id="{ADB5591B-4FF7-2417-85BF-3BA7355A314F}"/>
              </a:ext>
            </a:extLst>
          </p:cNvPr>
          <p:cNvSpPr>
            <a:spLocks noGrp="1"/>
          </p:cNvSpPr>
          <p:nvPr>
            <p:ph type="body" idx="18"/>
          </p:nvPr>
        </p:nvSpPr>
        <p:spPr/>
        <p:txBody>
          <a:bodyPr/>
          <a:lstStyle/>
          <a:p>
            <a:r>
              <a:rPr lang="en-GB"/>
              <a:t>Resource Allocation Strategy</a:t>
            </a:r>
          </a:p>
        </p:txBody>
      </p:sp>
      <p:sp>
        <p:nvSpPr>
          <p:cNvPr id="7" name="Text Placeholder 6">
            <a:extLst>
              <a:ext uri="{FF2B5EF4-FFF2-40B4-BE49-F238E27FC236}">
                <a16:creationId xmlns:a16="http://schemas.microsoft.com/office/drawing/2014/main" id="{2221037E-94EA-6B90-58B9-42C8E955D67E}"/>
              </a:ext>
            </a:extLst>
          </p:cNvPr>
          <p:cNvSpPr>
            <a:spLocks noGrp="1"/>
          </p:cNvSpPr>
          <p:nvPr>
            <p:ph type="body" sz="half" idx="19"/>
          </p:nvPr>
        </p:nvSpPr>
        <p:spPr/>
        <p:txBody>
          <a:bodyPr/>
          <a:lstStyle/>
          <a:p>
            <a:r>
              <a:rPr lang="en-GB"/>
              <a:t>Determining the allocation of budget, human resources, and technology for the successful execution of the marketing plan.</a:t>
            </a:r>
          </a:p>
        </p:txBody>
      </p:sp>
      <p:sp>
        <p:nvSpPr>
          <p:cNvPr id="8" name="Text Placeholder 7">
            <a:extLst>
              <a:ext uri="{FF2B5EF4-FFF2-40B4-BE49-F238E27FC236}">
                <a16:creationId xmlns:a16="http://schemas.microsoft.com/office/drawing/2014/main" id="{DA435A43-9C43-3FBA-8382-547BD5CD5A86}"/>
              </a:ext>
            </a:extLst>
          </p:cNvPr>
          <p:cNvSpPr>
            <a:spLocks noGrp="1"/>
          </p:cNvSpPr>
          <p:nvPr>
            <p:ph type="body" idx="20"/>
          </p:nvPr>
        </p:nvSpPr>
        <p:spPr/>
        <p:txBody>
          <a:bodyPr/>
          <a:lstStyle/>
          <a:p>
            <a:r>
              <a:rPr lang="en-GB"/>
              <a:t>Performance Metrics and KPIs</a:t>
            </a:r>
          </a:p>
        </p:txBody>
      </p:sp>
      <p:sp>
        <p:nvSpPr>
          <p:cNvPr id="9" name="Text Placeholder 8">
            <a:extLst>
              <a:ext uri="{FF2B5EF4-FFF2-40B4-BE49-F238E27FC236}">
                <a16:creationId xmlns:a16="http://schemas.microsoft.com/office/drawing/2014/main" id="{C7BAC46B-5007-F191-883F-4B0DC78CACF0}"/>
              </a:ext>
            </a:extLst>
          </p:cNvPr>
          <p:cNvSpPr>
            <a:spLocks noGrp="1"/>
          </p:cNvSpPr>
          <p:nvPr>
            <p:ph type="body" sz="half" idx="21"/>
          </p:nvPr>
        </p:nvSpPr>
        <p:spPr/>
        <p:txBody>
          <a:bodyPr/>
          <a:lstStyle/>
          <a:p>
            <a:r>
              <a:rPr lang="en-GB"/>
              <a:t>Defining key performance indicators to measure the effectiveness of the marketing activities and adjusting strategies accordingly.</a:t>
            </a:r>
          </a:p>
        </p:txBody>
      </p:sp>
      <p:sp>
        <p:nvSpPr>
          <p:cNvPr id="10" name="Text Placeholder 9">
            <a:extLst>
              <a:ext uri="{FF2B5EF4-FFF2-40B4-BE49-F238E27FC236}">
                <a16:creationId xmlns:a16="http://schemas.microsoft.com/office/drawing/2014/main" id="{78ABBAB8-84A7-D844-9DCB-2327392AD819}"/>
              </a:ext>
            </a:extLst>
          </p:cNvPr>
          <p:cNvSpPr>
            <a:spLocks noGrp="1"/>
          </p:cNvSpPr>
          <p:nvPr>
            <p:ph type="body" sz="quarter" idx="22"/>
          </p:nvPr>
        </p:nvSpPr>
        <p:spPr/>
        <p:txBody>
          <a:bodyPr/>
          <a:lstStyle/>
          <a:p>
            <a:r>
              <a:rPr lang="en-GB"/>
              <a:t>Photos provided by Pexels</a:t>
            </a:r>
          </a:p>
        </p:txBody>
      </p:sp>
    </p:spTree>
    <p:extLst>
      <p:ext uri="{BB962C8B-B14F-4D97-AF65-F5344CB8AC3E}">
        <p14:creationId xmlns:p14="http://schemas.microsoft.com/office/powerpoint/2010/main" val="3329245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8E351-1D04-AFBA-FEB0-DF6CB3E82871}"/>
              </a:ext>
            </a:extLst>
          </p:cNvPr>
          <p:cNvSpPr>
            <a:spLocks noGrp="1"/>
          </p:cNvSpPr>
          <p:nvPr>
            <p:ph type="title"/>
          </p:nvPr>
        </p:nvSpPr>
        <p:spPr/>
        <p:txBody>
          <a:bodyPr/>
          <a:lstStyle/>
          <a:p>
            <a:r>
              <a:rPr lang="en-GB"/>
              <a:t>Measurement and Evaluation</a:t>
            </a:r>
          </a:p>
        </p:txBody>
      </p:sp>
      <p:sp>
        <p:nvSpPr>
          <p:cNvPr id="3" name="Text Placeholder 2">
            <a:extLst>
              <a:ext uri="{FF2B5EF4-FFF2-40B4-BE49-F238E27FC236}">
                <a16:creationId xmlns:a16="http://schemas.microsoft.com/office/drawing/2014/main" id="{677A7D94-FBEF-AB19-2D60-C5D2B79E15BE}"/>
              </a:ext>
            </a:extLst>
          </p:cNvPr>
          <p:cNvSpPr>
            <a:spLocks noGrp="1"/>
          </p:cNvSpPr>
          <p:nvPr>
            <p:ph type="body" idx="1"/>
          </p:nvPr>
        </p:nvSpPr>
        <p:spPr/>
        <p:txBody>
          <a:bodyPr/>
          <a:lstStyle/>
          <a:p>
            <a:r>
              <a:rPr lang="en-GB"/>
              <a:t>Data-Driven Evaluation</a:t>
            </a:r>
          </a:p>
        </p:txBody>
      </p:sp>
      <p:sp>
        <p:nvSpPr>
          <p:cNvPr id="4" name="Text Placeholder 3">
            <a:extLst>
              <a:ext uri="{FF2B5EF4-FFF2-40B4-BE49-F238E27FC236}">
                <a16:creationId xmlns:a16="http://schemas.microsoft.com/office/drawing/2014/main" id="{898C87E5-6119-BB97-2166-FAC3A3C6A104}"/>
              </a:ext>
            </a:extLst>
          </p:cNvPr>
          <p:cNvSpPr>
            <a:spLocks noGrp="1"/>
          </p:cNvSpPr>
          <p:nvPr>
            <p:ph type="body" sz="half" idx="2"/>
          </p:nvPr>
        </p:nvSpPr>
        <p:spPr/>
        <p:txBody>
          <a:bodyPr/>
          <a:lstStyle/>
          <a:p>
            <a:r>
              <a:rPr lang="en-GB"/>
              <a:t>Leveraging analytics and data to evaluate the performance of the marketing initiatives and campaigns.</a:t>
            </a:r>
          </a:p>
        </p:txBody>
      </p:sp>
      <p:sp>
        <p:nvSpPr>
          <p:cNvPr id="5" name="Text Placeholder 4">
            <a:extLst>
              <a:ext uri="{FF2B5EF4-FFF2-40B4-BE49-F238E27FC236}">
                <a16:creationId xmlns:a16="http://schemas.microsoft.com/office/drawing/2014/main" id="{FFA33B27-37FE-2961-F206-43AEC1A76A8D}"/>
              </a:ext>
            </a:extLst>
          </p:cNvPr>
          <p:cNvSpPr>
            <a:spLocks noGrp="1"/>
          </p:cNvSpPr>
          <p:nvPr>
            <p:ph type="body" idx="18"/>
          </p:nvPr>
        </p:nvSpPr>
        <p:spPr/>
        <p:txBody>
          <a:bodyPr/>
          <a:lstStyle/>
          <a:p>
            <a:r>
              <a:rPr lang="en-GB"/>
              <a:t>Assessment of Marketing ROI</a:t>
            </a:r>
          </a:p>
        </p:txBody>
      </p:sp>
      <p:sp>
        <p:nvSpPr>
          <p:cNvPr id="6" name="Text Placeholder 5">
            <a:extLst>
              <a:ext uri="{FF2B5EF4-FFF2-40B4-BE49-F238E27FC236}">
                <a16:creationId xmlns:a16="http://schemas.microsoft.com/office/drawing/2014/main" id="{125EAE62-40CF-FCA8-074D-94F379B42EFD}"/>
              </a:ext>
            </a:extLst>
          </p:cNvPr>
          <p:cNvSpPr>
            <a:spLocks noGrp="1"/>
          </p:cNvSpPr>
          <p:nvPr>
            <p:ph type="body" sz="half" idx="19"/>
          </p:nvPr>
        </p:nvSpPr>
        <p:spPr/>
        <p:txBody>
          <a:bodyPr/>
          <a:lstStyle/>
          <a:p>
            <a:r>
              <a:rPr lang="en-GB"/>
              <a:t>Measuring the return on investment (ROI) for each marketing activity to assess its impact on the hotel's success.</a:t>
            </a:r>
          </a:p>
        </p:txBody>
      </p:sp>
      <p:sp>
        <p:nvSpPr>
          <p:cNvPr id="7" name="Text Placeholder 6">
            <a:extLst>
              <a:ext uri="{FF2B5EF4-FFF2-40B4-BE49-F238E27FC236}">
                <a16:creationId xmlns:a16="http://schemas.microsoft.com/office/drawing/2014/main" id="{18DFC39A-A70B-84A3-B38E-C92D9E5B331A}"/>
              </a:ext>
            </a:extLst>
          </p:cNvPr>
          <p:cNvSpPr>
            <a:spLocks noGrp="1"/>
          </p:cNvSpPr>
          <p:nvPr>
            <p:ph type="body" idx="20"/>
          </p:nvPr>
        </p:nvSpPr>
        <p:spPr/>
        <p:txBody>
          <a:bodyPr/>
          <a:lstStyle/>
          <a:p>
            <a:r>
              <a:rPr lang="en-GB"/>
              <a:t>Continuous Improvement Strategies</a:t>
            </a:r>
          </a:p>
        </p:txBody>
      </p:sp>
      <p:sp>
        <p:nvSpPr>
          <p:cNvPr id="8" name="Text Placeholder 7">
            <a:extLst>
              <a:ext uri="{FF2B5EF4-FFF2-40B4-BE49-F238E27FC236}">
                <a16:creationId xmlns:a16="http://schemas.microsoft.com/office/drawing/2014/main" id="{7E798D1D-F11A-8465-7D7A-836D12DD8F28}"/>
              </a:ext>
            </a:extLst>
          </p:cNvPr>
          <p:cNvSpPr>
            <a:spLocks noGrp="1"/>
          </p:cNvSpPr>
          <p:nvPr>
            <p:ph type="body" sz="half" idx="21"/>
          </p:nvPr>
        </p:nvSpPr>
        <p:spPr/>
        <p:txBody>
          <a:bodyPr/>
          <a:lstStyle/>
          <a:p>
            <a:r>
              <a:rPr lang="en-GB"/>
              <a:t>Identifying areas for improvement and developing strategies to continuously enhance the effectiveness of the marketing efforts.</a:t>
            </a:r>
          </a:p>
        </p:txBody>
      </p:sp>
      <p:pic>
        <p:nvPicPr>
          <p:cNvPr id="10" name="Picture Placeholder 9">
            <a:extLst>
              <a:ext uri="{FF2B5EF4-FFF2-40B4-BE49-F238E27FC236}">
                <a16:creationId xmlns:a16="http://schemas.microsoft.com/office/drawing/2014/main" id="{CB9D3CBD-575A-ABDB-7742-482C14FDEB28}"/>
              </a:ext>
            </a:extLst>
          </p:cNvPr>
          <p:cNvPicPr>
            <a:picLocks noGrp="1" noChangeAspect="1"/>
          </p:cNvPicPr>
          <p:nvPr>
            <p:ph type="pic" sz="quarter" idx="22"/>
          </p:nvPr>
        </p:nvPicPr>
        <p:blipFill>
          <a:blip r:embed="rId2"/>
          <a:srcRect t="12465" b="12465"/>
          <a:stretch>
            <a:fillRect/>
          </a:stretch>
        </p:blipFill>
        <p:spPr/>
      </p:pic>
    </p:spTree>
    <p:extLst>
      <p:ext uri="{BB962C8B-B14F-4D97-AF65-F5344CB8AC3E}">
        <p14:creationId xmlns:p14="http://schemas.microsoft.com/office/powerpoint/2010/main" val="2190956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27A5EF-C7B3-9E1A-D6E0-C9261FED7A74}"/>
              </a:ext>
            </a:extLst>
          </p:cNvPr>
          <p:cNvSpPr>
            <a:spLocks noGrp="1"/>
          </p:cNvSpPr>
          <p:nvPr>
            <p:ph type="title"/>
          </p:nvPr>
        </p:nvSpPr>
        <p:spPr>
          <a:xfrm>
            <a:off x="6103658" y="741391"/>
            <a:ext cx="5219307" cy="1616203"/>
          </a:xfrm>
        </p:spPr>
        <p:txBody>
          <a:bodyPr vert="horz" lIns="91440" tIns="45720" rIns="91440" bIns="45720" rtlCol="0" anchor="b">
            <a:normAutofit/>
          </a:bodyPr>
          <a:lstStyle/>
          <a:p>
            <a:r>
              <a:rPr lang="en-US" sz="3200" kern="1200">
                <a:solidFill>
                  <a:schemeClr val="tx1"/>
                </a:solidFill>
                <a:latin typeface="+mj-lt"/>
                <a:ea typeface="+mj-ea"/>
                <a:cs typeface="+mj-cs"/>
              </a:rPr>
              <a:t>Conclusion</a:t>
            </a:r>
          </a:p>
        </p:txBody>
      </p:sp>
      <p:pic>
        <p:nvPicPr>
          <p:cNvPr id="26" name="Graphic 25" descr="CRM Customer Insights App">
            <a:extLst>
              <a:ext uri="{FF2B5EF4-FFF2-40B4-BE49-F238E27FC236}">
                <a16:creationId xmlns:a16="http://schemas.microsoft.com/office/drawing/2014/main" id="{2E4C4E4B-02C4-742B-AC23-DAB7FDC063E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87114" y="1170589"/>
            <a:ext cx="4408730" cy="4408730"/>
          </a:xfrm>
          <a:prstGeom prst="rect">
            <a:avLst/>
          </a:prstGeom>
        </p:spPr>
      </p:pic>
      <p:sp>
        <p:nvSpPr>
          <p:cNvPr id="13" name="TextBox 12">
            <a:extLst>
              <a:ext uri="{FF2B5EF4-FFF2-40B4-BE49-F238E27FC236}">
                <a16:creationId xmlns:a16="http://schemas.microsoft.com/office/drawing/2014/main" id="{59D39AE3-BF99-ADE5-8F59-CAA66366BBF2}"/>
              </a:ext>
            </a:extLst>
          </p:cNvPr>
          <p:cNvSpPr txBox="1"/>
          <p:nvPr/>
        </p:nvSpPr>
        <p:spPr>
          <a:xfrm>
            <a:off x="6103657" y="2533475"/>
            <a:ext cx="5219307" cy="3448225"/>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700"/>
              <a:t>In conclusion, the marketing plan outlined for Grand Hyatt demonstrates a strategic approach aimed at enhancing brand visibility, attracting target customers, and fostering sustainable growth in the highly competitive hospitality industry. By leveraging comprehensive market research, innovative digital strategies, personalized guest experiences, and strategic partnerships, Grand Hyatt is poised to solidify its position as a leader in the luxury hospitality sector. With a focus on adaptability, creativity, and customer-centricity, this marketing plan sets the stage for Grand Hyatt to not only meet but exceed the evolving needs and expectations of modern traveller's, thereby ensuring long-term success and profitability for the brand.</a:t>
            </a:r>
          </a:p>
        </p:txBody>
      </p:sp>
      <p:grpSp>
        <p:nvGrpSpPr>
          <p:cNvPr id="29" name="Group 28">
            <a:extLst>
              <a:ext uri="{FF2B5EF4-FFF2-40B4-BE49-F238E27FC236}">
                <a16:creationId xmlns:a16="http://schemas.microsoft.com/office/drawing/2014/main" id="{16C73AF9-0D33-5C66-5D79-0D0129904B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30" name="Rectangle 29">
              <a:extLst>
                <a:ext uri="{FF2B5EF4-FFF2-40B4-BE49-F238E27FC236}">
                  <a16:creationId xmlns:a16="http://schemas.microsoft.com/office/drawing/2014/main" id="{ED96FD6F-5EE9-36C7-C200-3111EF6D01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62A39BB2-02C1-8A8B-8021-68446E0474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0605931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 daniel Badea" id="{E83C7289-030E-4385-ACC6-6950C44FF2C8}" vid="{3D9A9E42-EF57-4619-BBDB-17CDCDAFC612}"/>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daniel Badea" id="{E83C7289-030E-4385-ACC6-6950C44FF2C8}" vid="{D682B448-F9F0-4F35-AEC5-55CB7D7FE9A2}"/>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269D6FB3-EF45-4E38-AAF3-349EB488AC90}">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0</TotalTime>
  <Words>446</Words>
  <Application>Microsoft Office PowerPoint</Application>
  <PresentationFormat>Widescreen</PresentationFormat>
  <Paragraphs>43</Paragraphs>
  <Slides>7</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7</vt:i4>
      </vt:variant>
    </vt:vector>
  </HeadingPairs>
  <TitlesOfParts>
    <vt:vector size="14" baseType="lpstr">
      <vt:lpstr>Aptos</vt:lpstr>
      <vt:lpstr>Aptos Display</vt:lpstr>
      <vt:lpstr>Arial</vt:lpstr>
      <vt:lpstr>Calibri</vt:lpstr>
      <vt:lpstr>Roboto</vt:lpstr>
      <vt:lpstr>Office Theme</vt:lpstr>
      <vt:lpstr>1_Office Theme</vt:lpstr>
      <vt:lpstr>Marketing Plan for Grand Hyatt Hotel</vt:lpstr>
      <vt:lpstr>Understanding the Target Customer Segments</vt:lpstr>
      <vt:lpstr>Competitive Analysis and Unique Selling Proposition</vt:lpstr>
      <vt:lpstr>Marketing Strategies and Tactics</vt:lpstr>
      <vt:lpstr>Implementation Plan</vt:lpstr>
      <vt:lpstr>Measurement and Evaluation</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Plan for Grand Hyatt Hotel</dc:title>
  <dc:creator>carmen badea</dc:creator>
  <cp:lastModifiedBy>carmen badea</cp:lastModifiedBy>
  <cp:revision>1</cp:revision>
  <dcterms:created xsi:type="dcterms:W3CDTF">2024-03-01T21:31:46Z</dcterms:created>
  <dcterms:modified xsi:type="dcterms:W3CDTF">2024-03-01T21:48:14Z</dcterms:modified>
</cp:coreProperties>
</file>