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Lst>
  <p:notesMasterIdLst>
    <p:notesMasterId r:id="rId14"/>
  </p:notesMasterIdLst>
  <p:sldIdLst>
    <p:sldId id="256" r:id="rId2"/>
    <p:sldId id="257" r:id="rId3"/>
    <p:sldId id="258" r:id="rId4"/>
    <p:sldId id="259" r:id="rId5"/>
    <p:sldId id="260" r:id="rId6"/>
    <p:sldId id="263" r:id="rId7"/>
    <p:sldId id="264" r:id="rId8"/>
    <p:sldId id="268" r:id="rId9"/>
    <p:sldId id="265" r:id="rId10"/>
    <p:sldId id="269"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334"/>
    <p:restoredTop sz="94650"/>
  </p:normalViewPr>
  <p:slideViewPr>
    <p:cSldViewPr snapToGrid="0" snapToObjects="1">
      <p:cViewPr>
        <p:scale>
          <a:sx n="98" d="100"/>
          <a:sy n="98" d="100"/>
        </p:scale>
        <p:origin x="1672" y="6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ACBD7E-6427-D24F-B768-5449E407856C}" type="datetimeFigureOut">
              <a:rPr lang="en-US" smtClean="0"/>
              <a:t>12/10/21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0B6485-F861-1345-B954-A771C0691C44}" type="slidenum">
              <a:rPr lang="en-US" smtClean="0"/>
              <a:t>‹#›</a:t>
            </a:fld>
            <a:endParaRPr lang="en-US"/>
          </a:p>
        </p:txBody>
      </p:sp>
    </p:spTree>
    <p:extLst>
      <p:ext uri="{BB962C8B-B14F-4D97-AF65-F5344CB8AC3E}">
        <p14:creationId xmlns:p14="http://schemas.microsoft.com/office/powerpoint/2010/main" val="42524641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10B6485-F861-1345-B954-A771C0691C44}" type="slidenum">
              <a:rPr lang="en-US" smtClean="0"/>
              <a:t>10</a:t>
            </a:fld>
            <a:endParaRPr lang="en-US"/>
          </a:p>
        </p:txBody>
      </p:sp>
    </p:spTree>
    <p:extLst>
      <p:ext uri="{BB962C8B-B14F-4D97-AF65-F5344CB8AC3E}">
        <p14:creationId xmlns:p14="http://schemas.microsoft.com/office/powerpoint/2010/main" val="29393668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84A420-F50C-4C2C-B88E-E6F4EF504B6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93A6D2E-5228-4998-9E24-EFCCA024675E}"/>
              </a:ext>
            </a:extLst>
          </p:cNvPr>
          <p:cNvSpPr/>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9D878C-9930-44AF-AE18-FCA0DAE10D39}"/>
              </a:ext>
            </a:extLst>
          </p:cNvPr>
          <p:cNvSpPr>
            <a:spLocks noGrp="1"/>
          </p:cNvSpPr>
          <p:nvPr>
            <p:ph type="ctrTitle"/>
          </p:nvPr>
        </p:nvSpPr>
        <p:spPr>
          <a:xfrm>
            <a:off x="761802" y="852055"/>
            <a:ext cx="10380572" cy="2581463"/>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82D608-1F8D-47BB-B595-43B7BEACA90A}"/>
              </a:ext>
            </a:extLst>
          </p:cNvPr>
          <p:cNvSpPr>
            <a:spLocks noGrp="1"/>
          </p:cNvSpPr>
          <p:nvPr>
            <p:ph type="subTitle" idx="1"/>
          </p:nvPr>
        </p:nvSpPr>
        <p:spPr>
          <a:xfrm>
            <a:off x="761802" y="3754582"/>
            <a:ext cx="10380572" cy="2244436"/>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C2D3C1DA-DAC9-422B-9450-54A7E03B3DE0}"/>
              </a:ext>
            </a:extLst>
          </p:cNvPr>
          <p:cNvSpPr>
            <a:spLocks noGrp="1"/>
          </p:cNvSpPr>
          <p:nvPr>
            <p:ph type="dt" sz="half" idx="10"/>
          </p:nvPr>
        </p:nvSpPr>
        <p:spPr/>
        <p:txBody>
          <a:bodyPr/>
          <a:lstStyle/>
          <a:p>
            <a:fld id="{3341EE12-F28E-4B03-A404-A8FCAE0F6316}" type="datetime1">
              <a:rPr lang="en-US" smtClean="0"/>
              <a:t>12/10/21</a:t>
            </a:fld>
            <a:endParaRPr lang="en-US" dirty="0"/>
          </a:p>
        </p:txBody>
      </p:sp>
      <p:sp>
        <p:nvSpPr>
          <p:cNvPr id="5" name="Footer Placeholder 4">
            <a:extLst>
              <a:ext uri="{FF2B5EF4-FFF2-40B4-BE49-F238E27FC236}">
                <a16:creationId xmlns:a16="http://schemas.microsoft.com/office/drawing/2014/main" id="{6739A2B9-3E23-4C08-A5CE-698861210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2E61E-26F7-4369-8F2F-6D3CDF644D94}"/>
              </a:ext>
            </a:extLst>
          </p:cNvPr>
          <p:cNvSpPr>
            <a:spLocks noGrp="1"/>
          </p:cNvSpPr>
          <p:nvPr>
            <p:ph type="sldNum" sz="quarter" idx="12"/>
          </p:nvPr>
        </p:nvSpPr>
        <p:spPr/>
        <p:txBody>
          <a:bodyPr/>
          <a:lstStyle/>
          <a:p>
            <a:fld id="{B4A918BC-4D43-4B42-B3C0-E7EBE25E6AF0}" type="slidenum">
              <a:rPr lang="en-US" smtClean="0"/>
              <a:t>‹#›</a:t>
            </a:fld>
            <a:endParaRPr lang="en-US" dirty="0"/>
          </a:p>
        </p:txBody>
      </p:sp>
      <p:cxnSp>
        <p:nvCxnSpPr>
          <p:cNvPr id="23" name="Straight Connector 22">
            <a:extLst>
              <a:ext uri="{FF2B5EF4-FFF2-40B4-BE49-F238E27FC236}">
                <a16:creationId xmlns:a16="http://schemas.microsoft.com/office/drawing/2014/main" id="{3ADB48DB-8E25-4F2F-8C02-5B793937255F}"/>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32BA7E3-7313-49C8-A245-A85BDEB13EB3}"/>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2705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62CCA-8D32-44C3-809A-54D0245B8ABF}"/>
              </a:ext>
            </a:extLst>
          </p:cNvPr>
          <p:cNvSpPr>
            <a:spLocks noGrp="1"/>
          </p:cNvSpPr>
          <p:nvPr>
            <p:ph type="title"/>
          </p:nvPr>
        </p:nvSpPr>
        <p:spPr>
          <a:xfrm>
            <a:off x="761801" y="858982"/>
            <a:ext cx="10380573" cy="143227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689041-349C-49F8-B155-6F5862873736}"/>
              </a:ext>
            </a:extLst>
          </p:cNvPr>
          <p:cNvSpPr>
            <a:spLocks noGrp="1"/>
          </p:cNvSpPr>
          <p:nvPr>
            <p:ph idx="1"/>
          </p:nvPr>
        </p:nvSpPr>
        <p:spPr>
          <a:xfrm>
            <a:off x="761799" y="2750126"/>
            <a:ext cx="10381205" cy="32617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35E088-72B1-425B-B53B-81B134826169}"/>
              </a:ext>
            </a:extLst>
          </p:cNvPr>
          <p:cNvSpPr>
            <a:spLocks noGrp="1"/>
          </p:cNvSpPr>
          <p:nvPr>
            <p:ph type="dt" sz="half" idx="10"/>
          </p:nvPr>
        </p:nvSpPr>
        <p:spPr/>
        <p:txBody>
          <a:bodyPr/>
          <a:lstStyle/>
          <a:p>
            <a:fld id="{1962799E-EB8E-4038-8063-81BB57C732D4}" type="datetime1">
              <a:rPr lang="en-US" smtClean="0"/>
              <a:t>12/10/21</a:t>
            </a:fld>
            <a:endParaRPr lang="en-US"/>
          </a:p>
        </p:txBody>
      </p:sp>
      <p:sp>
        <p:nvSpPr>
          <p:cNvPr id="5" name="Footer Placeholder 4">
            <a:extLst>
              <a:ext uri="{FF2B5EF4-FFF2-40B4-BE49-F238E27FC236}">
                <a16:creationId xmlns:a16="http://schemas.microsoft.com/office/drawing/2014/main" id="{89180451-8BF9-48B2-8E6A-9E15C83357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68196E-3A76-4417-BFD8-4400D16E07EA}"/>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30434189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FB183B-99B9-4420-AB2D-070568510522}"/>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76DF62B9-1876-4EEB-929D-B46F98265E34}"/>
              </a:ext>
            </a:extLst>
          </p:cNvPr>
          <p:cNvSpPr/>
          <p:nvPr/>
        </p:nvSpPr>
        <p:spPr>
          <a:xfrm>
            <a:off x="0" y="-2"/>
            <a:ext cx="12192000" cy="3862064"/>
          </a:xfrm>
          <a:prstGeom prst="rect">
            <a:avLst/>
          </a:prstGeom>
          <a:ln>
            <a:noFill/>
          </a:ln>
          <a:effectLst>
            <a:outerShdw blurRad="203200" dist="127000" dir="5460000" sx="96000" sy="96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B5F0E4DD-839A-4BD2-B5FA-FF319E87D037}"/>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692C2FB-E558-4132-AAF5-EFCED0144BA2}"/>
              </a:ext>
            </a:extLst>
          </p:cNvPr>
          <p:cNvSpPr>
            <a:spLocks noGrp="1"/>
          </p:cNvSpPr>
          <p:nvPr>
            <p:ph type="title"/>
          </p:nvPr>
        </p:nvSpPr>
        <p:spPr>
          <a:xfrm>
            <a:off x="761801" y="852056"/>
            <a:ext cx="10380572" cy="257694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AA20424-DA4E-467F-AC0A-D44192A54F64}"/>
              </a:ext>
            </a:extLst>
          </p:cNvPr>
          <p:cNvSpPr>
            <a:spLocks noGrp="1"/>
          </p:cNvSpPr>
          <p:nvPr>
            <p:ph type="body" idx="1"/>
          </p:nvPr>
        </p:nvSpPr>
        <p:spPr>
          <a:xfrm>
            <a:off x="761797" y="4202832"/>
            <a:ext cx="10395116" cy="1789260"/>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B39F9C-ADA9-4225-9D74-193A8894ED7A}"/>
              </a:ext>
            </a:extLst>
          </p:cNvPr>
          <p:cNvSpPr>
            <a:spLocks noGrp="1"/>
          </p:cNvSpPr>
          <p:nvPr>
            <p:ph type="dt" sz="half" idx="10"/>
          </p:nvPr>
        </p:nvSpPr>
        <p:spPr>
          <a:xfrm>
            <a:off x="332481" y="6236208"/>
            <a:ext cx="3037459" cy="365125"/>
          </a:xfrm>
        </p:spPr>
        <p:txBody>
          <a:bodyPr/>
          <a:lstStyle/>
          <a:p>
            <a:fld id="{217A73C3-B243-44D3-809D-EF8FDFBD85D4}" type="datetime1">
              <a:rPr lang="en-US" smtClean="0"/>
              <a:t>12/10/21</a:t>
            </a:fld>
            <a:endParaRPr lang="en-US" dirty="0"/>
          </a:p>
        </p:txBody>
      </p:sp>
      <p:sp>
        <p:nvSpPr>
          <p:cNvPr id="5" name="Footer Placeholder 4">
            <a:extLst>
              <a:ext uri="{FF2B5EF4-FFF2-40B4-BE49-F238E27FC236}">
                <a16:creationId xmlns:a16="http://schemas.microsoft.com/office/drawing/2014/main" id="{84057DEC-B96B-4D69-8B62-5156FDA6D9BB}"/>
              </a:ext>
            </a:extLst>
          </p:cNvPr>
          <p:cNvSpPr>
            <a:spLocks noGrp="1"/>
          </p:cNvSpPr>
          <p:nvPr>
            <p:ph type="ftr" sz="quarter" idx="11"/>
          </p:nvPr>
        </p:nvSpPr>
        <p:spPr>
          <a:xfrm>
            <a:off x="332481" y="237744"/>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A0BF4AC1-9934-43DC-B9AC-322612A74656}"/>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cxnSp>
        <p:nvCxnSpPr>
          <p:cNvPr id="11" name="Straight Connector 10">
            <a:extLst>
              <a:ext uri="{FF2B5EF4-FFF2-40B4-BE49-F238E27FC236}">
                <a16:creationId xmlns:a16="http://schemas.microsoft.com/office/drawing/2014/main" id="{4CBDA60A-39CD-41D4-8AE5-0FB7FD78559C}"/>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45436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AF84-4A19-4D9A-9B82-46BCBED4F7BD}"/>
              </a:ext>
            </a:extLst>
          </p:cNvPr>
          <p:cNvSpPr>
            <a:spLocks noGrp="1"/>
          </p:cNvSpPr>
          <p:nvPr>
            <p:ph type="title"/>
          </p:nvPr>
        </p:nvSpPr>
        <p:spPr>
          <a:xfrm>
            <a:off x="761801" y="858982"/>
            <a:ext cx="10380573" cy="143227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5A373DD-26AC-4E69-A17C-538D9C7C6854}"/>
              </a:ext>
            </a:extLst>
          </p:cNvPr>
          <p:cNvSpPr>
            <a:spLocks noGrp="1"/>
          </p:cNvSpPr>
          <p:nvPr>
            <p:ph sz="half" idx="1"/>
          </p:nvPr>
        </p:nvSpPr>
        <p:spPr>
          <a:xfrm>
            <a:off x="761800"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AD30C23-A75F-45DF-BCCF-760C533AC7FA}"/>
              </a:ext>
            </a:extLst>
          </p:cNvPr>
          <p:cNvSpPr>
            <a:spLocks noGrp="1"/>
          </p:cNvSpPr>
          <p:nvPr>
            <p:ph sz="half" idx="2"/>
          </p:nvPr>
        </p:nvSpPr>
        <p:spPr>
          <a:xfrm>
            <a:off x="6097092"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82C3974-73EC-4F1B-9E92-0E279ABEE5CD}"/>
              </a:ext>
            </a:extLst>
          </p:cNvPr>
          <p:cNvSpPr>
            <a:spLocks noGrp="1"/>
          </p:cNvSpPr>
          <p:nvPr>
            <p:ph type="dt" sz="half" idx="10"/>
          </p:nvPr>
        </p:nvSpPr>
        <p:spPr>
          <a:xfrm>
            <a:off x="332481" y="6236208"/>
            <a:ext cx="3037459" cy="365125"/>
          </a:xfrm>
        </p:spPr>
        <p:txBody>
          <a:bodyPr/>
          <a:lstStyle/>
          <a:p>
            <a:fld id="{C9B6D3E3-28E2-4380-A113-67698215C5F8}" type="datetime1">
              <a:rPr lang="en-US" smtClean="0"/>
              <a:t>12/10/21</a:t>
            </a:fld>
            <a:endParaRPr lang="en-US" dirty="0"/>
          </a:p>
        </p:txBody>
      </p:sp>
      <p:sp>
        <p:nvSpPr>
          <p:cNvPr id="6" name="Footer Placeholder 5">
            <a:extLst>
              <a:ext uri="{FF2B5EF4-FFF2-40B4-BE49-F238E27FC236}">
                <a16:creationId xmlns:a16="http://schemas.microsoft.com/office/drawing/2014/main" id="{CC70B3F2-3F28-42A3-9701-A6F01F1B185A}"/>
              </a:ext>
            </a:extLst>
          </p:cNvPr>
          <p:cNvSpPr>
            <a:spLocks noGrp="1"/>
          </p:cNvSpPr>
          <p:nvPr>
            <p:ph type="ftr" sz="quarter" idx="11"/>
          </p:nvPr>
        </p:nvSpPr>
        <p:spPr>
          <a:xfrm>
            <a:off x="332481" y="237744"/>
            <a:ext cx="4114800" cy="365125"/>
          </a:xfrm>
        </p:spPr>
        <p:txBody>
          <a:bodyPr/>
          <a:lstStyle/>
          <a:p>
            <a:endParaRPr lang="en-US" dirty="0"/>
          </a:p>
        </p:txBody>
      </p:sp>
      <p:sp>
        <p:nvSpPr>
          <p:cNvPr id="7" name="Slide Number Placeholder 6">
            <a:extLst>
              <a:ext uri="{FF2B5EF4-FFF2-40B4-BE49-F238E27FC236}">
                <a16:creationId xmlns:a16="http://schemas.microsoft.com/office/drawing/2014/main" id="{E5E7A2FC-50E7-4972-9F28-E3AC4EF93D44}"/>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42251102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65F85-77E6-4F6D-9FFA-5D76201B13E5}"/>
              </a:ext>
            </a:extLst>
          </p:cNvPr>
          <p:cNvSpPr>
            <a:spLocks noGrp="1"/>
          </p:cNvSpPr>
          <p:nvPr>
            <p:ph type="title"/>
          </p:nvPr>
        </p:nvSpPr>
        <p:spPr>
          <a:xfrm>
            <a:off x="761802" y="872836"/>
            <a:ext cx="10380572" cy="1427019"/>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C6C0DAE-58D1-45D9-9FC4-B0864E332C08}"/>
              </a:ext>
            </a:extLst>
          </p:cNvPr>
          <p:cNvSpPr>
            <a:spLocks noGrp="1"/>
          </p:cNvSpPr>
          <p:nvPr>
            <p:ph type="body" idx="1"/>
          </p:nvPr>
        </p:nvSpPr>
        <p:spPr>
          <a:xfrm>
            <a:off x="761801" y="2713326"/>
            <a:ext cx="5023424"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1E63D7-9812-4EA1-A0A2-14D974311FAD}"/>
              </a:ext>
            </a:extLst>
          </p:cNvPr>
          <p:cNvSpPr>
            <a:spLocks noGrp="1"/>
          </p:cNvSpPr>
          <p:nvPr>
            <p:ph sz="half" idx="2"/>
          </p:nvPr>
        </p:nvSpPr>
        <p:spPr>
          <a:xfrm>
            <a:off x="761801" y="3706091"/>
            <a:ext cx="5023424"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E4C5055B-04A0-47D3-90ED-135025F857F9}"/>
              </a:ext>
            </a:extLst>
          </p:cNvPr>
          <p:cNvSpPr>
            <a:spLocks noGrp="1"/>
          </p:cNvSpPr>
          <p:nvPr>
            <p:ph type="body" sz="quarter" idx="3"/>
          </p:nvPr>
        </p:nvSpPr>
        <p:spPr>
          <a:xfrm>
            <a:off x="6094211" y="2713326"/>
            <a:ext cx="5048163"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936E6E-8F64-49E6-B57C-86CF92D1689E}"/>
              </a:ext>
            </a:extLst>
          </p:cNvPr>
          <p:cNvSpPr>
            <a:spLocks noGrp="1"/>
          </p:cNvSpPr>
          <p:nvPr>
            <p:ph sz="quarter" idx="4"/>
          </p:nvPr>
        </p:nvSpPr>
        <p:spPr>
          <a:xfrm>
            <a:off x="6094211" y="3706091"/>
            <a:ext cx="5048163"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CFFBEAD-2827-40DA-8338-2D691325F1B3}"/>
              </a:ext>
            </a:extLst>
          </p:cNvPr>
          <p:cNvSpPr>
            <a:spLocks noGrp="1"/>
          </p:cNvSpPr>
          <p:nvPr>
            <p:ph type="dt" sz="half" idx="10"/>
          </p:nvPr>
        </p:nvSpPr>
        <p:spPr>
          <a:xfrm>
            <a:off x="332481" y="6236208"/>
            <a:ext cx="3037459" cy="365125"/>
          </a:xfrm>
        </p:spPr>
        <p:txBody>
          <a:bodyPr/>
          <a:lstStyle/>
          <a:p>
            <a:fld id="{A9EFCB61-04AD-47C9-BF79-2BD8B9CEC07A}" type="datetime1">
              <a:rPr lang="en-US" smtClean="0"/>
              <a:t>12/10/21</a:t>
            </a:fld>
            <a:endParaRPr lang="en-US" dirty="0"/>
          </a:p>
        </p:txBody>
      </p:sp>
      <p:sp>
        <p:nvSpPr>
          <p:cNvPr id="8" name="Footer Placeholder 7">
            <a:extLst>
              <a:ext uri="{FF2B5EF4-FFF2-40B4-BE49-F238E27FC236}">
                <a16:creationId xmlns:a16="http://schemas.microsoft.com/office/drawing/2014/main" id="{DF34B88D-9C6E-4A88-985C-3ED5057A1F65}"/>
              </a:ext>
            </a:extLst>
          </p:cNvPr>
          <p:cNvSpPr>
            <a:spLocks noGrp="1"/>
          </p:cNvSpPr>
          <p:nvPr>
            <p:ph type="ftr" sz="quarter" idx="11"/>
          </p:nvPr>
        </p:nvSpPr>
        <p:spPr>
          <a:xfrm>
            <a:off x="332481" y="237744"/>
            <a:ext cx="4114800" cy="365125"/>
          </a:xfrm>
        </p:spPr>
        <p:txBody>
          <a:bodyPr/>
          <a:lstStyle/>
          <a:p>
            <a:endParaRPr lang="en-US" dirty="0"/>
          </a:p>
        </p:txBody>
      </p:sp>
      <p:sp>
        <p:nvSpPr>
          <p:cNvPr id="9" name="Slide Number Placeholder 8">
            <a:extLst>
              <a:ext uri="{FF2B5EF4-FFF2-40B4-BE49-F238E27FC236}">
                <a16:creationId xmlns:a16="http://schemas.microsoft.com/office/drawing/2014/main" id="{880B6A32-2D15-425F-B6A9-146AFB5C1ACB}"/>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32199865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81B7C-9BD5-4CF8-BAEB-A6CB78DA2F89}"/>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AD85F1D3-3353-4FC6-8854-51B0BFFD6D5A}"/>
              </a:ext>
            </a:extLst>
          </p:cNvPr>
          <p:cNvSpPr>
            <a:spLocks noGrp="1"/>
          </p:cNvSpPr>
          <p:nvPr>
            <p:ph type="dt" sz="half" idx="10"/>
          </p:nvPr>
        </p:nvSpPr>
        <p:spPr/>
        <p:txBody>
          <a:bodyPr/>
          <a:lstStyle/>
          <a:p>
            <a:fld id="{A4535E0C-D585-492F-8146-7493F4086301}" type="datetime1">
              <a:rPr lang="en-US" smtClean="0"/>
              <a:t>12/10/21</a:t>
            </a:fld>
            <a:endParaRPr lang="en-US"/>
          </a:p>
        </p:txBody>
      </p:sp>
      <p:sp>
        <p:nvSpPr>
          <p:cNvPr id="4" name="Footer Placeholder 3">
            <a:extLst>
              <a:ext uri="{FF2B5EF4-FFF2-40B4-BE49-F238E27FC236}">
                <a16:creationId xmlns:a16="http://schemas.microsoft.com/office/drawing/2014/main" id="{F7226CE6-6BEB-46DB-BD4B-9B8AE89A1A8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181BCCC-8B3F-40B3-91D5-52E53B2AAE11}"/>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935566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C0FBB6-4CCA-4358-9DD5-CDF2173E63C8}"/>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8902559A-671A-4FDE-82C3-1CF8CFCF18EC}"/>
              </a:ext>
            </a:extLst>
          </p:cNvPr>
          <p:cNvSpPr>
            <a:spLocks noGrp="1"/>
          </p:cNvSpPr>
          <p:nvPr>
            <p:ph type="dt" sz="half" idx="10"/>
          </p:nvPr>
        </p:nvSpPr>
        <p:spPr/>
        <p:txBody>
          <a:bodyPr/>
          <a:lstStyle/>
          <a:p>
            <a:fld id="{8CE48390-48B5-49AB-B019-A7C8FB8C31F6}" type="datetime1">
              <a:rPr lang="en-US" smtClean="0"/>
              <a:t>12/10/21</a:t>
            </a:fld>
            <a:endParaRPr lang="en-US"/>
          </a:p>
        </p:txBody>
      </p:sp>
      <p:sp>
        <p:nvSpPr>
          <p:cNvPr id="3" name="Footer Placeholder 2">
            <a:extLst>
              <a:ext uri="{FF2B5EF4-FFF2-40B4-BE49-F238E27FC236}">
                <a16:creationId xmlns:a16="http://schemas.microsoft.com/office/drawing/2014/main" id="{78A14275-250D-437E-BAF1-5BB3CDE64AC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FD93BDE-2A52-4AA7-B222-0F25570EBF77}"/>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5" name="Straight Connector 4">
            <a:extLst>
              <a:ext uri="{FF2B5EF4-FFF2-40B4-BE49-F238E27FC236}">
                <a16:creationId xmlns:a16="http://schemas.microsoft.com/office/drawing/2014/main" id="{9E6B771E-DDF7-430C-9462-BA1D3742C84E}"/>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61670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F9A0B00-F6ED-4C3A-97DC-C2AF9D62EE8B}"/>
              </a:ext>
            </a:extLst>
          </p:cNvPr>
          <p:cNvSpPr/>
          <p:nvPr/>
        </p:nvSpPr>
        <p:spPr>
          <a:xfrm>
            <a:off x="79067" y="0"/>
            <a:ext cx="4998624" cy="6858000"/>
          </a:xfrm>
          <a:prstGeom prst="rect">
            <a:avLst/>
          </a:prstGeom>
          <a:ln>
            <a:noFill/>
          </a:ln>
          <a:effectLst>
            <a:outerShdw blurRad="228600" dist="1143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3" name="Rectangle 122">
            <a:extLst>
              <a:ext uri="{FF2B5EF4-FFF2-40B4-BE49-F238E27FC236}">
                <a16:creationId xmlns:a16="http://schemas.microsoft.com/office/drawing/2014/main" id="{3B025FD9-B9EF-4F5C-B67D-3485253B7A6A}"/>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47F545CD-A200-4C66-BF9A-9B839D0CE648}"/>
              </a:ext>
            </a:extLst>
          </p:cNvPr>
          <p:cNvSpPr/>
          <p:nvPr/>
        </p:nvSpPr>
        <p:spPr>
          <a:xfrm>
            <a:off x="0" y="0"/>
            <a:ext cx="6096000" cy="6858000"/>
          </a:xfrm>
          <a:prstGeom prst="rect">
            <a:avLst/>
          </a:prstGeom>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10916-EEE9-418C-B24A-EC09A6D22859}"/>
              </a:ext>
            </a:extLst>
          </p:cNvPr>
          <p:cNvSpPr>
            <a:spLocks noGrp="1"/>
          </p:cNvSpPr>
          <p:nvPr>
            <p:ph type="title"/>
          </p:nvPr>
        </p:nvSpPr>
        <p:spPr>
          <a:xfrm>
            <a:off x="770537" y="872836"/>
            <a:ext cx="4560525" cy="2281050"/>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9C3A0F4-FD98-409E-B41A-5F4352C6A8E5}"/>
              </a:ext>
            </a:extLst>
          </p:cNvPr>
          <p:cNvSpPr>
            <a:spLocks noGrp="1"/>
          </p:cNvSpPr>
          <p:nvPr>
            <p:ph idx="1"/>
          </p:nvPr>
        </p:nvSpPr>
        <p:spPr>
          <a:xfrm>
            <a:off x="6621781" y="872837"/>
            <a:ext cx="4520593" cy="5140036"/>
          </a:xfrm>
        </p:spPr>
        <p:txBody>
          <a:bodyPr>
            <a:normAutofit/>
          </a:bodyPr>
          <a:lstStyle>
            <a:lvl1pPr algn="l">
              <a:defRPr sz="2800"/>
            </a:lvl1pPr>
            <a:lvl2pPr algn="l">
              <a:defRPr sz="2400"/>
            </a:lvl2pPr>
            <a:lvl3pPr algn="l">
              <a:defRPr sz="2000"/>
            </a:lvl3pPr>
            <a:lvl4pPr algn="l">
              <a:defRPr sz="1800"/>
            </a:lvl4pPr>
            <a:lvl5pPr algn="l">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EFABF6F-6E7C-4B3F-B205-09361DA5898B}"/>
              </a:ext>
            </a:extLst>
          </p:cNvPr>
          <p:cNvSpPr>
            <a:spLocks noGrp="1"/>
          </p:cNvSpPr>
          <p:nvPr>
            <p:ph type="body" sz="half" idx="2"/>
          </p:nvPr>
        </p:nvSpPr>
        <p:spPr>
          <a:xfrm>
            <a:off x="770537" y="3442854"/>
            <a:ext cx="4560525" cy="257694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25198D-8500-4277-AA5D-3C3D8FDDCF4B}"/>
              </a:ext>
            </a:extLst>
          </p:cNvPr>
          <p:cNvSpPr>
            <a:spLocks noGrp="1"/>
          </p:cNvSpPr>
          <p:nvPr>
            <p:ph type="dt" sz="half" idx="10"/>
          </p:nvPr>
        </p:nvSpPr>
        <p:spPr>
          <a:xfrm>
            <a:off x="329184" y="6236208"/>
            <a:ext cx="3037459" cy="365125"/>
          </a:xfrm>
        </p:spPr>
        <p:txBody>
          <a:bodyPr/>
          <a:lstStyle/>
          <a:p>
            <a:fld id="{962E767E-8A14-4E70-91B9-2101CBC4D7BD}" type="datetime1">
              <a:rPr lang="en-US" smtClean="0"/>
              <a:t>12/10/21</a:t>
            </a:fld>
            <a:endParaRPr lang="en-US" dirty="0"/>
          </a:p>
        </p:txBody>
      </p:sp>
      <p:sp>
        <p:nvSpPr>
          <p:cNvPr id="6" name="Footer Placeholder 5">
            <a:extLst>
              <a:ext uri="{FF2B5EF4-FFF2-40B4-BE49-F238E27FC236}">
                <a16:creationId xmlns:a16="http://schemas.microsoft.com/office/drawing/2014/main" id="{F98D219F-027A-4632-9FB0-BD098D5693DB}"/>
              </a:ext>
            </a:extLst>
          </p:cNvPr>
          <p:cNvSpPr>
            <a:spLocks noGrp="1"/>
          </p:cNvSpPr>
          <p:nvPr>
            <p:ph type="ftr" sz="quarter" idx="11"/>
          </p:nvPr>
        </p:nvSpPr>
        <p:spPr>
          <a:xfrm>
            <a:off x="329184" y="237744"/>
            <a:ext cx="3792532" cy="365125"/>
          </a:xfrm>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CA30C82B-C7DC-434D-8768-DE9D1176715B}"/>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129" name="Straight Connector 128">
            <a:extLst>
              <a:ext uri="{FF2B5EF4-FFF2-40B4-BE49-F238E27FC236}">
                <a16:creationId xmlns:a16="http://schemas.microsoft.com/office/drawing/2014/main" id="{A8CCC603-9605-46C8-9034-8DAE6AC40DD9}"/>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CBBF1D9-8F8F-45A3-BDB4-952D0FB20A4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10656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EB8797-B080-41A6-B14E-8DC7F0F27E4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C6C7272-A552-46B3-992F-F5ADD5AA2443}"/>
              </a:ext>
            </a:extLst>
          </p:cNvPr>
          <p:cNvSpPr/>
          <p:nvPr/>
        </p:nvSpPr>
        <p:spPr>
          <a:xfrm>
            <a:off x="-1" y="0"/>
            <a:ext cx="6087677" cy="6858000"/>
          </a:xfrm>
          <a:prstGeom prst="rect">
            <a:avLst/>
          </a:prstGeom>
          <a:solidFill>
            <a:schemeClr val="bg1"/>
          </a:solidFill>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25F6AD1-1E6C-46AF-8431-6627180FFD2E}"/>
              </a:ext>
            </a:extLst>
          </p:cNvPr>
          <p:cNvSpPr>
            <a:spLocks noGrp="1"/>
          </p:cNvSpPr>
          <p:nvPr>
            <p:ph type="title"/>
          </p:nvPr>
        </p:nvSpPr>
        <p:spPr>
          <a:xfrm>
            <a:off x="768733" y="858981"/>
            <a:ext cx="4556749" cy="2281052"/>
          </a:xfrm>
        </p:spPr>
        <p:txBody>
          <a:bodyPr anchor="b"/>
          <a:lstStyle>
            <a:lvl1pPr>
              <a:defRPr lang="en-US" sz="3600" kern="1200" dirty="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88A91F9-760E-4CF4-8A03-FA1482C35EB7}"/>
              </a:ext>
            </a:extLst>
          </p:cNvPr>
          <p:cNvSpPr>
            <a:spLocks noGrp="1"/>
          </p:cNvSpPr>
          <p:nvPr>
            <p:ph type="pic" idx="1"/>
          </p:nvPr>
        </p:nvSpPr>
        <p:spPr>
          <a:xfrm>
            <a:off x="6559826" y="865909"/>
            <a:ext cx="4582548" cy="512618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149A9D5-BA6E-4C4A-88A0-5BB86958B8E6}"/>
              </a:ext>
            </a:extLst>
          </p:cNvPr>
          <p:cNvSpPr>
            <a:spLocks noGrp="1"/>
          </p:cNvSpPr>
          <p:nvPr>
            <p:ph type="body" sz="half" idx="2"/>
          </p:nvPr>
        </p:nvSpPr>
        <p:spPr>
          <a:xfrm>
            <a:off x="768733" y="3429000"/>
            <a:ext cx="4556749" cy="2590800"/>
          </a:xfrm>
        </p:spPr>
        <p:txBody>
          <a:bodyPr/>
          <a:lstStyle>
            <a:lvl1pPr marL="0" indent="0">
              <a:buNone/>
              <a:defRPr lang="en-US" sz="2400" kern="1200" dirty="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56899E-70A1-4EFB-87EC-6C4F3BC0360B}"/>
              </a:ext>
            </a:extLst>
          </p:cNvPr>
          <p:cNvSpPr>
            <a:spLocks noGrp="1"/>
          </p:cNvSpPr>
          <p:nvPr>
            <p:ph type="dt" sz="half" idx="10"/>
          </p:nvPr>
        </p:nvSpPr>
        <p:spPr>
          <a:xfrm>
            <a:off x="329184" y="6236208"/>
            <a:ext cx="3037459" cy="365125"/>
          </a:xfrm>
        </p:spPr>
        <p:txBody>
          <a:bodyPr/>
          <a:lstStyle/>
          <a:p>
            <a:fld id="{01AF0C4B-5A4A-45CA-ABEC-10F107160D33}" type="datetime1">
              <a:rPr lang="en-US" smtClean="0"/>
              <a:t>12/10/21</a:t>
            </a:fld>
            <a:endParaRPr lang="en-US" dirty="0"/>
          </a:p>
        </p:txBody>
      </p:sp>
      <p:sp>
        <p:nvSpPr>
          <p:cNvPr id="6" name="Footer Placeholder 5">
            <a:extLst>
              <a:ext uri="{FF2B5EF4-FFF2-40B4-BE49-F238E27FC236}">
                <a16:creationId xmlns:a16="http://schemas.microsoft.com/office/drawing/2014/main" id="{5FC34B05-4931-4BC8-BD43-9E6B944B3069}"/>
              </a:ext>
            </a:extLst>
          </p:cNvPr>
          <p:cNvSpPr>
            <a:spLocks noGrp="1"/>
          </p:cNvSpPr>
          <p:nvPr>
            <p:ph type="ftr" sz="quarter" idx="11"/>
          </p:nvPr>
        </p:nvSpPr>
        <p:spPr>
          <a:xfrm>
            <a:off x="329184" y="237744"/>
            <a:ext cx="4114800" cy="365125"/>
          </a:xfrm>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AD4ABE5D-7EA4-4D33-B23E-52E640CBF21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74" name="Straight Connector 73">
            <a:extLst>
              <a:ext uri="{FF2B5EF4-FFF2-40B4-BE49-F238E27FC236}">
                <a16:creationId xmlns:a16="http://schemas.microsoft.com/office/drawing/2014/main" id="{DF0DB5EA-94EC-4DB5-B8E5-B454005C1552}"/>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699FF82-B951-46E6-AEA7-0993C867FB6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63472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F69F7-12D5-40F0-88F0-33D60AEB021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65BB511-E79D-41D8-AF91-14A5C803FC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05DFA-4DAF-4B30-8032-503081AEA4BF}"/>
              </a:ext>
            </a:extLst>
          </p:cNvPr>
          <p:cNvSpPr>
            <a:spLocks noGrp="1"/>
          </p:cNvSpPr>
          <p:nvPr>
            <p:ph type="dt" sz="half" idx="10"/>
          </p:nvPr>
        </p:nvSpPr>
        <p:spPr/>
        <p:txBody>
          <a:bodyPr/>
          <a:lstStyle/>
          <a:p>
            <a:fld id="{B68B8189-0D9C-48A6-9FA3-862227B094CE}" type="datetime1">
              <a:rPr lang="en-US" smtClean="0"/>
              <a:t>12/10/21</a:t>
            </a:fld>
            <a:endParaRPr lang="en-US"/>
          </a:p>
        </p:txBody>
      </p:sp>
      <p:sp>
        <p:nvSpPr>
          <p:cNvPr id="5" name="Footer Placeholder 4">
            <a:extLst>
              <a:ext uri="{FF2B5EF4-FFF2-40B4-BE49-F238E27FC236}">
                <a16:creationId xmlns:a16="http://schemas.microsoft.com/office/drawing/2014/main" id="{E034FBF5-16C0-46A0-916A-4910C1B615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626EA6-7E48-454C-887A-0EF3356F91D5}"/>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755538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312BAB-A07B-4FEA-8EB5-A7BD8B24C6DA}"/>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F245A432-7E52-48B5-A8BB-13EED592E35A}"/>
              </a:ext>
            </a:extLst>
          </p:cNvPr>
          <p:cNvSpPr/>
          <p:nvPr/>
        </p:nvSpPr>
        <p:spPr>
          <a:xfrm>
            <a:off x="7813964" y="0"/>
            <a:ext cx="4378036" cy="6858000"/>
          </a:xfrm>
          <a:prstGeom prst="rect">
            <a:avLst/>
          </a:prstGeom>
          <a:ln>
            <a:noFill/>
          </a:ln>
          <a:effectLst>
            <a:outerShdw blurRad="254000" dist="152400" dir="1068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656288B6-16BD-4DEE-9187-C78963ED1D8A}"/>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Vertical Title 1">
            <a:extLst>
              <a:ext uri="{FF2B5EF4-FFF2-40B4-BE49-F238E27FC236}">
                <a16:creationId xmlns:a16="http://schemas.microsoft.com/office/drawing/2014/main" id="{F9259F7B-ED77-4251-A424-93712C6F57A0}"/>
              </a:ext>
            </a:extLst>
          </p:cNvPr>
          <p:cNvSpPr>
            <a:spLocks noGrp="1"/>
          </p:cNvSpPr>
          <p:nvPr>
            <p:ph type="title" orient="vert"/>
          </p:nvPr>
        </p:nvSpPr>
        <p:spPr>
          <a:xfrm>
            <a:off x="8139544" y="872836"/>
            <a:ext cx="2521527" cy="5119256"/>
          </a:xfrm>
        </p:spPr>
        <p:txBody>
          <a:bodyPr vert="eaVert" ancho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0295692-9BD0-4EB9-B344-9A6945DB0B81}"/>
              </a:ext>
            </a:extLst>
          </p:cNvPr>
          <p:cNvSpPr>
            <a:spLocks noGrp="1"/>
          </p:cNvSpPr>
          <p:nvPr>
            <p:ph type="body" orient="vert" idx="1"/>
          </p:nvPr>
        </p:nvSpPr>
        <p:spPr>
          <a:xfrm>
            <a:off x="756746" y="872836"/>
            <a:ext cx="6634169" cy="51192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B128527-7CED-4CF3-A260-649685D2E6D3}"/>
              </a:ext>
            </a:extLst>
          </p:cNvPr>
          <p:cNvSpPr>
            <a:spLocks noGrp="1"/>
          </p:cNvSpPr>
          <p:nvPr>
            <p:ph type="dt" sz="half" idx="10"/>
          </p:nvPr>
        </p:nvSpPr>
        <p:spPr>
          <a:xfrm>
            <a:off x="329184" y="6236208"/>
            <a:ext cx="3037459" cy="365125"/>
          </a:xfrm>
        </p:spPr>
        <p:txBody>
          <a:bodyPr/>
          <a:lstStyle/>
          <a:p>
            <a:fld id="{26ADDCAE-6443-42C3-9C19-F95985500186}" type="datetime1">
              <a:rPr lang="en-US" smtClean="0"/>
              <a:t>12/10/21</a:t>
            </a:fld>
            <a:endParaRPr lang="en-US" dirty="0"/>
          </a:p>
        </p:txBody>
      </p:sp>
      <p:sp>
        <p:nvSpPr>
          <p:cNvPr id="5" name="Footer Placeholder 4">
            <a:extLst>
              <a:ext uri="{FF2B5EF4-FFF2-40B4-BE49-F238E27FC236}">
                <a16:creationId xmlns:a16="http://schemas.microsoft.com/office/drawing/2014/main" id="{20517F65-E517-4B50-B559-FD7D59F3E8B5}"/>
              </a:ext>
            </a:extLst>
          </p:cNvPr>
          <p:cNvSpPr>
            <a:spLocks noGrp="1"/>
          </p:cNvSpPr>
          <p:nvPr>
            <p:ph type="ftr" sz="quarter" idx="11"/>
          </p:nvPr>
        </p:nvSpPr>
        <p:spPr>
          <a:xfrm>
            <a:off x="329184" y="237744"/>
            <a:ext cx="3581400" cy="365125"/>
          </a:xfrm>
        </p:spPr>
        <p:txBody>
          <a:bodyPr/>
          <a:lstStyle/>
          <a:p>
            <a:endParaRPr lang="en-US" dirty="0"/>
          </a:p>
        </p:txBody>
      </p:sp>
      <p:sp>
        <p:nvSpPr>
          <p:cNvPr id="6" name="Slide Number Placeholder 5">
            <a:extLst>
              <a:ext uri="{FF2B5EF4-FFF2-40B4-BE49-F238E27FC236}">
                <a16:creationId xmlns:a16="http://schemas.microsoft.com/office/drawing/2014/main" id="{CAED40B7-46EE-49D9-BE89-7E101F80A49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16" name="Straight Connector 15">
            <a:extLst>
              <a:ext uri="{FF2B5EF4-FFF2-40B4-BE49-F238E27FC236}">
                <a16:creationId xmlns:a16="http://schemas.microsoft.com/office/drawing/2014/main" id="{E05031BF-2EA5-4128-B6AF-2D0F5A101095}"/>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68015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8E7D36-B1C9-463C-983F-AEA5810A60D0}"/>
              </a:ext>
            </a:extLst>
          </p:cNvPr>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37B9A221-B33F-47C2-85FF-2C8F363D797B}"/>
              </a:ext>
            </a:extLst>
          </p:cNvPr>
          <p:cNvSpPr/>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 name="Rectangle 7">
            <a:extLst>
              <a:ext uri="{FF2B5EF4-FFF2-40B4-BE49-F238E27FC236}">
                <a16:creationId xmlns:a16="http://schemas.microsoft.com/office/drawing/2014/main" id="{CD0E0EF1-7626-4514-9337-271DD661B1EB}"/>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5" name="Rectangle 64">
            <a:extLst>
              <a:ext uri="{FF2B5EF4-FFF2-40B4-BE49-F238E27FC236}">
                <a16:creationId xmlns:a16="http://schemas.microsoft.com/office/drawing/2014/main" id="{5F0B1492-9A00-4F80-8771-0BB2C2C4353C}"/>
              </a:ext>
            </a:extLst>
          </p:cNvPr>
          <p:cNvSpPr/>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0F462805-4F8E-44FE-905C-2C3F1A2B3D44}"/>
              </a:ext>
            </a:extLst>
          </p:cNvPr>
          <p:cNvSpPr>
            <a:spLocks noGrp="1"/>
          </p:cNvSpPr>
          <p:nvPr>
            <p:ph type="title"/>
          </p:nvPr>
        </p:nvSpPr>
        <p:spPr>
          <a:xfrm>
            <a:off x="761801" y="858982"/>
            <a:ext cx="10380573" cy="143227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345021C-0380-49AA-ADA1-A8B473FBF572}"/>
              </a:ext>
            </a:extLst>
          </p:cNvPr>
          <p:cNvSpPr>
            <a:spLocks noGrp="1"/>
          </p:cNvSpPr>
          <p:nvPr>
            <p:ph type="body" idx="1"/>
          </p:nvPr>
        </p:nvSpPr>
        <p:spPr>
          <a:xfrm>
            <a:off x="761799" y="2750126"/>
            <a:ext cx="10381205" cy="32617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B7A2409-F298-40BF-BFAC-65A3E71D29E8}"/>
              </a:ext>
            </a:extLst>
          </p:cNvPr>
          <p:cNvSpPr>
            <a:spLocks noGrp="1"/>
          </p:cNvSpPr>
          <p:nvPr>
            <p:ph type="dt" sz="half" idx="2"/>
          </p:nvPr>
        </p:nvSpPr>
        <p:spPr>
          <a:xfrm>
            <a:off x="332481" y="6240079"/>
            <a:ext cx="4114800" cy="365125"/>
          </a:xfrm>
          <a:prstGeom prst="rect">
            <a:avLst/>
          </a:prstGeom>
        </p:spPr>
        <p:txBody>
          <a:bodyPr vert="horz" lIns="91440" tIns="45720" rIns="91440" bIns="45720" rtlCol="0" anchor="ctr"/>
          <a:lstStyle>
            <a:lvl1pPr algn="l">
              <a:defRPr sz="900">
                <a:solidFill>
                  <a:schemeClr val="tx1"/>
                </a:solidFill>
              </a:defRPr>
            </a:lvl1pPr>
          </a:lstStyle>
          <a:p>
            <a:fld id="{6989806E-8E94-473C-AEE7-BE6F15F85533}" type="datetime1">
              <a:rPr lang="en-US" smtClean="0"/>
              <a:t>12/10/21</a:t>
            </a:fld>
            <a:endParaRPr lang="en-US" dirty="0"/>
          </a:p>
        </p:txBody>
      </p:sp>
      <p:sp>
        <p:nvSpPr>
          <p:cNvPr id="5" name="Footer Placeholder 4">
            <a:extLst>
              <a:ext uri="{FF2B5EF4-FFF2-40B4-BE49-F238E27FC236}">
                <a16:creationId xmlns:a16="http://schemas.microsoft.com/office/drawing/2014/main" id="{CB4799D8-4DBF-4BB2-8D2B-65592ADC9004}"/>
              </a:ext>
            </a:extLst>
          </p:cNvPr>
          <p:cNvSpPr>
            <a:spLocks noGrp="1"/>
          </p:cNvSpPr>
          <p:nvPr>
            <p:ph type="ftr" sz="quarter" idx="3"/>
          </p:nvPr>
        </p:nvSpPr>
        <p:spPr>
          <a:xfrm>
            <a:off x="332481" y="236199"/>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F9F99666-11C3-48A1-966C-439EBF9D9A01}"/>
              </a:ext>
            </a:extLst>
          </p:cNvPr>
          <p:cNvSpPr>
            <a:spLocks noGrp="1"/>
          </p:cNvSpPr>
          <p:nvPr>
            <p:ph type="sldNum" sz="quarter" idx="4"/>
          </p:nvPr>
        </p:nvSpPr>
        <p:spPr>
          <a:xfrm>
            <a:off x="11289782" y="235881"/>
            <a:ext cx="756746" cy="365760"/>
          </a:xfrm>
          <a:prstGeom prst="rect">
            <a:avLst/>
          </a:prstGeom>
        </p:spPr>
        <p:txBody>
          <a:bodyPr vert="horz" lIns="91440" tIns="45720" rIns="91440" bIns="45720" rtlCol="0" anchor="ctr"/>
          <a:lstStyle>
            <a:lvl1pPr algn="ctr">
              <a:defRPr lang="en-US" sz="1400" b="1" kern="1200" smtClean="0">
                <a:solidFill>
                  <a:schemeClr val="tx1"/>
                </a:solidFill>
                <a:latin typeface="Bierstadt" panose="020B0504020202020204" pitchFamily="34" charset="0"/>
                <a:ea typeface="+mn-ea"/>
                <a:cs typeface="+mn-cs"/>
              </a:defRPr>
            </a:lvl1pPr>
          </a:lstStyle>
          <a:p>
            <a:fld id="{B4A918BC-4D43-4B42-B3C0-E7EBE25E6AF0}" type="slidenum">
              <a:rPr lang="en-US" smtClean="0"/>
              <a:pPr/>
              <a:t>‹#›</a:t>
            </a:fld>
            <a:endParaRPr lang="en-US" dirty="0"/>
          </a:p>
        </p:txBody>
      </p:sp>
      <p:cxnSp>
        <p:nvCxnSpPr>
          <p:cNvPr id="119" name="Straight Connector 118">
            <a:extLst>
              <a:ext uri="{FF2B5EF4-FFF2-40B4-BE49-F238E27FC236}">
                <a16:creationId xmlns:a16="http://schemas.microsoft.com/office/drawing/2014/main" id="{7FAC7B62-8ACC-41ED-80AB-8D1CDF38B9E4}"/>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45FF525-9A83-4625-99D9-B267BDE077E7}"/>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0807344"/>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5" r:id="rId6"/>
    <p:sldLayoutId id="2147483680" r:id="rId7"/>
    <p:sldLayoutId id="2147483681" r:id="rId8"/>
    <p:sldLayoutId id="2147483682" r:id="rId9"/>
    <p:sldLayoutId id="2147483684" r:id="rId10"/>
    <p:sldLayoutId id="2147483683"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200" kern="1200">
          <a:solidFill>
            <a:schemeClr val="tx1"/>
          </a:solidFill>
          <a:latin typeface="+mn-lt"/>
          <a:ea typeface="+mn-ea"/>
          <a:cs typeface="+mn-cs"/>
        </a:defRPr>
      </a:lvl1pPr>
      <a:lvl2pPr marL="228600" indent="0" algn="l"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6858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9.emf"/></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86230F49-7FFF-4471-8A64-33B1F4CF11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nt">
            <a:extLst>
              <a:ext uri="{FF2B5EF4-FFF2-40B4-BE49-F238E27FC236}">
                <a16:creationId xmlns:a16="http://schemas.microsoft.com/office/drawing/2014/main" id="{ABCED6B1-E99D-4963-BCB1-2C5FC2B7E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3" name="Rectangle 12">
            <a:extLst>
              <a:ext uri="{FF2B5EF4-FFF2-40B4-BE49-F238E27FC236}">
                <a16:creationId xmlns:a16="http://schemas.microsoft.com/office/drawing/2014/main" id="{13A48C6C-3CC4-4EE5-A773-EC1EB7F59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95742" y="-8300"/>
            <a:ext cx="5296257" cy="6858000"/>
          </a:xfrm>
          <a:prstGeom prst="rect">
            <a:avLst/>
          </a:prstGeom>
          <a:ln>
            <a:noFill/>
          </a:ln>
          <a:effectLst>
            <a:outerShdw blurRad="596900" dist="330200" dir="882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48B13CA8-CBEA-4805-955D-CEBE32236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4580597"/>
          </a:xfrm>
          <a:prstGeom prst="rect">
            <a:avLst/>
          </a:prstGeom>
          <a:ln>
            <a:noFill/>
          </a:ln>
          <a:effectLst>
            <a:outerShdw blurRad="596900" dist="381000" dir="8820000" sx="90000" sy="90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A34F376-3782-CB48-AF0A-DAD018678662}"/>
              </a:ext>
            </a:extLst>
          </p:cNvPr>
          <p:cNvSpPr>
            <a:spLocks noGrp="1"/>
          </p:cNvSpPr>
          <p:nvPr>
            <p:ph type="ctrTitle"/>
          </p:nvPr>
        </p:nvSpPr>
        <p:spPr>
          <a:xfrm>
            <a:off x="765613" y="926047"/>
            <a:ext cx="5458051" cy="3331445"/>
          </a:xfrm>
        </p:spPr>
        <p:txBody>
          <a:bodyPr anchor="t">
            <a:normAutofit/>
          </a:bodyPr>
          <a:lstStyle/>
          <a:p>
            <a:r>
              <a:rPr lang="en-US" dirty="0"/>
              <a:t>PROJECT MANAGEMENT PLAN</a:t>
            </a:r>
          </a:p>
        </p:txBody>
      </p:sp>
      <p:sp>
        <p:nvSpPr>
          <p:cNvPr id="3" name="Subtitle 2">
            <a:extLst>
              <a:ext uri="{FF2B5EF4-FFF2-40B4-BE49-F238E27FC236}">
                <a16:creationId xmlns:a16="http://schemas.microsoft.com/office/drawing/2014/main" id="{C96B3292-9651-1647-842D-9A7146C18CED}"/>
              </a:ext>
            </a:extLst>
          </p:cNvPr>
          <p:cNvSpPr>
            <a:spLocks noGrp="1"/>
          </p:cNvSpPr>
          <p:nvPr>
            <p:ph type="subTitle" idx="1"/>
          </p:nvPr>
        </p:nvSpPr>
        <p:spPr>
          <a:xfrm>
            <a:off x="765499" y="4905318"/>
            <a:ext cx="5609447" cy="1148505"/>
          </a:xfrm>
        </p:spPr>
        <p:txBody>
          <a:bodyPr anchor="b">
            <a:normAutofit/>
          </a:bodyPr>
          <a:lstStyle/>
          <a:p>
            <a:r>
              <a:rPr lang="en-US" dirty="0"/>
              <a:t>UBER PETS</a:t>
            </a:r>
          </a:p>
        </p:txBody>
      </p:sp>
      <p:pic>
        <p:nvPicPr>
          <p:cNvPr id="4" name="Picture 3" descr="Yellow-orange canvas canopy">
            <a:extLst>
              <a:ext uri="{FF2B5EF4-FFF2-40B4-BE49-F238E27FC236}">
                <a16:creationId xmlns:a16="http://schemas.microsoft.com/office/drawing/2014/main" id="{58C77380-F6C8-4505-8A0E-63DB18C91CC7}"/>
              </a:ext>
            </a:extLst>
          </p:cNvPr>
          <p:cNvPicPr>
            <a:picLocks noChangeAspect="1"/>
          </p:cNvPicPr>
          <p:nvPr/>
        </p:nvPicPr>
        <p:blipFill rotWithShape="1">
          <a:blip r:embed="rId2"/>
          <a:srcRect l="2635" r="20465"/>
          <a:stretch/>
        </p:blipFill>
        <p:spPr>
          <a:xfrm>
            <a:off x="6895742" y="-8302"/>
            <a:ext cx="5296257" cy="4597197"/>
          </a:xfrm>
          <a:prstGeom prst="rect">
            <a:avLst/>
          </a:prstGeom>
        </p:spPr>
      </p:pic>
      <p:cxnSp>
        <p:nvCxnSpPr>
          <p:cNvPr id="17" name="Straight Connector 16">
            <a:extLst>
              <a:ext uri="{FF2B5EF4-FFF2-40B4-BE49-F238E27FC236}">
                <a16:creationId xmlns:a16="http://schemas.microsoft.com/office/drawing/2014/main" id="{B6297268-1B4B-4EAB-B8C5-91187E87FF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A6A08B5C-A139-C847-A298-C10BE318C302}"/>
              </a:ext>
            </a:extLst>
          </p:cNvPr>
          <p:cNvSpPr txBox="1"/>
          <p:nvPr/>
        </p:nvSpPr>
        <p:spPr>
          <a:xfrm>
            <a:off x="7140445" y="4927258"/>
            <a:ext cx="4787328" cy="1477328"/>
          </a:xfrm>
          <a:prstGeom prst="rect">
            <a:avLst/>
          </a:prstGeom>
          <a:noFill/>
        </p:spPr>
        <p:txBody>
          <a:bodyPr wrap="square" rtlCol="0">
            <a:spAutoFit/>
          </a:bodyPr>
          <a:lstStyle/>
          <a:p>
            <a:r>
              <a:rPr lang="en-US" dirty="0"/>
              <a:t>Module code: BMSW 5104- Managing Projects in the Workplace</a:t>
            </a:r>
          </a:p>
          <a:p>
            <a:r>
              <a:rPr lang="en-US" dirty="0"/>
              <a:t>Student ID: 1918286</a:t>
            </a:r>
          </a:p>
          <a:p>
            <a:r>
              <a:rPr lang="en-US" dirty="0"/>
              <a:t>Student Name: Bianca </a:t>
            </a:r>
            <a:r>
              <a:rPr lang="en-US" dirty="0" err="1"/>
              <a:t>Suleap</a:t>
            </a:r>
            <a:endParaRPr lang="en-US" dirty="0"/>
          </a:p>
          <a:p>
            <a:r>
              <a:rPr lang="en-US" dirty="0"/>
              <a:t>Lecturer Name: </a:t>
            </a:r>
            <a:r>
              <a:rPr lang="en-US" dirty="0" err="1"/>
              <a:t>Daminabo</a:t>
            </a:r>
            <a:r>
              <a:rPr lang="en-US" dirty="0"/>
              <a:t> </a:t>
            </a:r>
            <a:r>
              <a:rPr lang="en-US" dirty="0" err="1"/>
              <a:t>Pokubo</a:t>
            </a:r>
            <a:endParaRPr lang="en-US" dirty="0"/>
          </a:p>
        </p:txBody>
      </p:sp>
    </p:spTree>
    <p:extLst>
      <p:ext uri="{BB962C8B-B14F-4D97-AF65-F5344CB8AC3E}">
        <p14:creationId xmlns:p14="http://schemas.microsoft.com/office/powerpoint/2010/main" val="34440402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4BD7E93-0B65-9B48-B2F6-91EB3CB124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150389" y="1992312"/>
            <a:ext cx="3830955" cy="2873375"/>
          </a:xfrm>
          <a:prstGeom prst="rect">
            <a:avLst/>
          </a:prstGeom>
        </p:spPr>
      </p:pic>
      <p:sp>
        <p:nvSpPr>
          <p:cNvPr id="5" name="TextBox 4">
            <a:extLst>
              <a:ext uri="{FF2B5EF4-FFF2-40B4-BE49-F238E27FC236}">
                <a16:creationId xmlns:a16="http://schemas.microsoft.com/office/drawing/2014/main" id="{D76C233F-8C28-EF4E-AF2C-841E2BB56C05}"/>
              </a:ext>
            </a:extLst>
          </p:cNvPr>
          <p:cNvSpPr txBox="1"/>
          <p:nvPr/>
        </p:nvSpPr>
        <p:spPr>
          <a:xfrm>
            <a:off x="4131733" y="385134"/>
            <a:ext cx="3928533" cy="584775"/>
          </a:xfrm>
          <a:prstGeom prst="rect">
            <a:avLst/>
          </a:prstGeom>
          <a:noFill/>
        </p:spPr>
        <p:txBody>
          <a:bodyPr wrap="square" rtlCol="0">
            <a:spAutoFit/>
          </a:bodyPr>
          <a:lstStyle/>
          <a:p>
            <a:r>
              <a:rPr lang="en-US" sz="3200" dirty="0">
                <a:latin typeface="Arial Narrow" panose="020B0604020202020204" pitchFamily="34" charset="0"/>
                <a:cs typeface="Arial Narrow" panose="020B0604020202020204" pitchFamily="34" charset="0"/>
              </a:rPr>
              <a:t>Why Uber pets?</a:t>
            </a:r>
          </a:p>
        </p:txBody>
      </p:sp>
      <p:sp>
        <p:nvSpPr>
          <p:cNvPr id="6" name="TextBox 5">
            <a:extLst>
              <a:ext uri="{FF2B5EF4-FFF2-40B4-BE49-F238E27FC236}">
                <a16:creationId xmlns:a16="http://schemas.microsoft.com/office/drawing/2014/main" id="{9D527557-5AC3-6546-A5E9-2DC203B65FAD}"/>
              </a:ext>
            </a:extLst>
          </p:cNvPr>
          <p:cNvSpPr txBox="1"/>
          <p:nvPr/>
        </p:nvSpPr>
        <p:spPr>
          <a:xfrm>
            <a:off x="3855286" y="1513521"/>
            <a:ext cx="7436491" cy="2862322"/>
          </a:xfrm>
          <a:prstGeom prst="rect">
            <a:avLst/>
          </a:prstGeom>
          <a:noFill/>
        </p:spPr>
        <p:txBody>
          <a:bodyPr wrap="square" rtlCol="0">
            <a:spAutoFit/>
          </a:bodyPr>
          <a:lstStyle/>
          <a:p>
            <a:pPr algn="just">
              <a:lnSpc>
                <a:spcPct val="150000"/>
              </a:lnSpc>
            </a:pPr>
            <a:r>
              <a:rPr lang="en-US" dirty="0"/>
              <a:t>There are currently a few businesses offering pet taxi services, but the most of them have received negative reviews due to a lack of drivers, poor customer service, or employers who lack the necessary funds to build their businesses and provide poor services.</a:t>
            </a:r>
          </a:p>
          <a:p>
            <a:pPr algn="just">
              <a:lnSpc>
                <a:spcPct val="150000"/>
              </a:lnSpc>
            </a:pPr>
            <a:r>
              <a:rPr lang="en-US" dirty="0"/>
              <a:t>Uber is already willing to invest in a new project, and it has the funds and skilled personnel to make it a success.</a:t>
            </a:r>
          </a:p>
          <a:p>
            <a:endParaRPr lang="en-US" dirty="0"/>
          </a:p>
        </p:txBody>
      </p:sp>
      <p:sp>
        <p:nvSpPr>
          <p:cNvPr id="7" name="TextBox 6">
            <a:extLst>
              <a:ext uri="{FF2B5EF4-FFF2-40B4-BE49-F238E27FC236}">
                <a16:creationId xmlns:a16="http://schemas.microsoft.com/office/drawing/2014/main" id="{B343C58A-8D79-4F4A-9B40-BFD8944EEF19}"/>
              </a:ext>
            </a:extLst>
          </p:cNvPr>
          <p:cNvSpPr txBox="1"/>
          <p:nvPr/>
        </p:nvSpPr>
        <p:spPr>
          <a:xfrm>
            <a:off x="3855286" y="4117059"/>
            <a:ext cx="7436492" cy="1286442"/>
          </a:xfrm>
          <a:prstGeom prst="rect">
            <a:avLst/>
          </a:prstGeom>
          <a:noFill/>
        </p:spPr>
        <p:txBody>
          <a:bodyPr wrap="square" rtlCol="0">
            <a:spAutoFit/>
          </a:bodyPr>
          <a:lstStyle/>
          <a:p>
            <a:pPr algn="just">
              <a:lnSpc>
                <a:spcPct val="150000"/>
              </a:lnSpc>
            </a:pPr>
            <a:r>
              <a:rPr lang="en-US" dirty="0">
                <a:latin typeface="Arial Narrow" panose="020B0604020202020204" pitchFamily="34" charset="0"/>
                <a:cs typeface="Arial Narrow" panose="020B0604020202020204" pitchFamily="34" charset="0"/>
              </a:rPr>
              <a:t>“Project success is measured as the ability to complete the project according to desired specifications and within the specified budget and the promised time schedule, while keeping the customer and stakeholder happy.” </a:t>
            </a:r>
          </a:p>
        </p:txBody>
      </p:sp>
    </p:spTree>
    <p:extLst>
      <p:ext uri="{BB962C8B-B14F-4D97-AF65-F5344CB8AC3E}">
        <p14:creationId xmlns:p14="http://schemas.microsoft.com/office/powerpoint/2010/main" val="18480026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7" name="Slide Background">
            <a:extLst>
              <a:ext uri="{FF2B5EF4-FFF2-40B4-BE49-F238E27FC236}">
                <a16:creationId xmlns:a16="http://schemas.microsoft.com/office/drawing/2014/main" id="{5F637E18-EF26-4327-9077-7FFC67B98B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9" name="Rectangle 18">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1874235"/>
          </a:xfrm>
          <a:prstGeom prst="rect">
            <a:avLst/>
          </a:prstGeom>
          <a:ln>
            <a:noFill/>
          </a:ln>
          <a:effectLst>
            <a:outerShdw blurRad="254000" dist="127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449F6472-2B47-664F-B04E-D2FCA65DED7B}"/>
              </a:ext>
            </a:extLst>
          </p:cNvPr>
          <p:cNvSpPr txBox="1"/>
          <p:nvPr/>
        </p:nvSpPr>
        <p:spPr>
          <a:xfrm>
            <a:off x="589558" y="293428"/>
            <a:ext cx="5474257" cy="1235225"/>
          </a:xfrm>
          <a:prstGeom prst="rect">
            <a:avLst/>
          </a:prstGeom>
        </p:spPr>
        <p:txBody>
          <a:bodyPr vert="horz" lIns="91440" tIns="45720" rIns="91440" bIns="45720" rtlCol="0" anchor="ctr">
            <a:normAutofit/>
          </a:bodyPr>
          <a:lstStyle/>
          <a:p>
            <a:pPr>
              <a:spcBef>
                <a:spcPct val="0"/>
              </a:spcBef>
              <a:spcAft>
                <a:spcPts val="600"/>
              </a:spcAft>
            </a:pPr>
            <a:r>
              <a:rPr lang="en-US" sz="3600">
                <a:latin typeface="+mj-lt"/>
                <a:ea typeface="+mj-ea"/>
                <a:cs typeface="+mj-cs"/>
              </a:rPr>
              <a:t>Stakeholder Analysis</a:t>
            </a:r>
          </a:p>
        </p:txBody>
      </p:sp>
      <p:cxnSp>
        <p:nvCxnSpPr>
          <p:cNvPr id="21" name="Straight Connector 20">
            <a:extLst>
              <a:ext uri="{FF2B5EF4-FFF2-40B4-BE49-F238E27FC236}">
                <a16:creationId xmlns:a16="http://schemas.microsoft.com/office/drawing/2014/main" id="{2E6B6C39-3A8E-4EAF-A0CD-4FE0CDFCD7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98588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4" name="Table 3">
            <a:extLst>
              <a:ext uri="{FF2B5EF4-FFF2-40B4-BE49-F238E27FC236}">
                <a16:creationId xmlns:a16="http://schemas.microsoft.com/office/drawing/2014/main" id="{10203BCC-23DB-A343-B73A-F63CA25E2194}"/>
              </a:ext>
            </a:extLst>
          </p:cNvPr>
          <p:cNvGraphicFramePr>
            <a:graphicFrameLocks noGrp="1"/>
          </p:cNvGraphicFramePr>
          <p:nvPr>
            <p:extLst>
              <p:ext uri="{D42A27DB-BD31-4B8C-83A1-F6EECF244321}">
                <p14:modId xmlns:p14="http://schemas.microsoft.com/office/powerpoint/2010/main" val="3662551765"/>
              </p:ext>
            </p:extLst>
          </p:nvPr>
        </p:nvGraphicFramePr>
        <p:xfrm>
          <a:off x="403404" y="1620762"/>
          <a:ext cx="11320821" cy="4742489"/>
        </p:xfrm>
        <a:graphic>
          <a:graphicData uri="http://schemas.openxmlformats.org/drawingml/2006/table">
            <a:tbl>
              <a:tblPr firstRow="1" firstCol="1" bandRow="1"/>
              <a:tblGrid>
                <a:gridCol w="1475707">
                  <a:extLst>
                    <a:ext uri="{9D8B030D-6E8A-4147-A177-3AD203B41FA5}">
                      <a16:colId xmlns:a16="http://schemas.microsoft.com/office/drawing/2014/main" val="3916607360"/>
                    </a:ext>
                  </a:extLst>
                </a:gridCol>
                <a:gridCol w="4209748">
                  <a:extLst>
                    <a:ext uri="{9D8B030D-6E8A-4147-A177-3AD203B41FA5}">
                      <a16:colId xmlns:a16="http://schemas.microsoft.com/office/drawing/2014/main" val="652543815"/>
                    </a:ext>
                  </a:extLst>
                </a:gridCol>
                <a:gridCol w="4209748">
                  <a:extLst>
                    <a:ext uri="{9D8B030D-6E8A-4147-A177-3AD203B41FA5}">
                      <a16:colId xmlns:a16="http://schemas.microsoft.com/office/drawing/2014/main" val="3906950626"/>
                    </a:ext>
                  </a:extLst>
                </a:gridCol>
                <a:gridCol w="791325">
                  <a:extLst>
                    <a:ext uri="{9D8B030D-6E8A-4147-A177-3AD203B41FA5}">
                      <a16:colId xmlns:a16="http://schemas.microsoft.com/office/drawing/2014/main" val="546921606"/>
                    </a:ext>
                  </a:extLst>
                </a:gridCol>
                <a:gridCol w="634293">
                  <a:extLst>
                    <a:ext uri="{9D8B030D-6E8A-4147-A177-3AD203B41FA5}">
                      <a16:colId xmlns:a16="http://schemas.microsoft.com/office/drawing/2014/main" val="101363850"/>
                    </a:ext>
                  </a:extLst>
                </a:gridCol>
              </a:tblGrid>
              <a:tr h="749221">
                <a:tc>
                  <a:txBody>
                    <a:bodyPr/>
                    <a:lstStyle/>
                    <a:p>
                      <a:pPr algn="ctr"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 </a:t>
                      </a:r>
                      <a:endParaRPr lang="en-GB" sz="1400" b="0" i="0" u="none" strike="noStrike">
                        <a:effectLst/>
                        <a:latin typeface="Arial" panose="020B0604020202020204" pitchFamily="34" charset="0"/>
                      </a:endParaRPr>
                    </a:p>
                    <a:p>
                      <a:pPr algn="ctr" fontAlgn="t">
                        <a:spcBef>
                          <a:spcPts val="0"/>
                        </a:spcBef>
                        <a:spcAft>
                          <a:spcPts val="0"/>
                        </a:spcAft>
                      </a:pPr>
                      <a:r>
                        <a:rPr lang="en-GB" sz="1300" b="0" i="0" u="none" strike="noStrike">
                          <a:solidFill>
                            <a:srgbClr val="000000"/>
                          </a:solidFill>
                          <a:effectLst/>
                          <a:latin typeface="Arial Narrow" panose="020B0606020202030204" pitchFamily="34" charset="0"/>
                          <a:ea typeface="Calibri" panose="020F0502020204030204" pitchFamily="34" charset="0"/>
                          <a:cs typeface="Arial" panose="020B0604020202020204" pitchFamily="34" charset="0"/>
                        </a:rPr>
                        <a:t>Stakeholders/</a:t>
                      </a:r>
                      <a:endParaRPr lang="en-GB" sz="1400" b="0" i="0" u="none" strike="noStrike">
                        <a:effectLst/>
                        <a:latin typeface="Arial" panose="020B0604020202020204" pitchFamily="34" charset="0"/>
                      </a:endParaRPr>
                    </a:p>
                    <a:p>
                      <a:pPr algn="ctr" fontAlgn="t">
                        <a:spcBef>
                          <a:spcPts val="0"/>
                        </a:spcBef>
                        <a:spcAft>
                          <a:spcPts val="0"/>
                        </a:spcAft>
                      </a:pPr>
                      <a:r>
                        <a:rPr lang="en-GB" sz="1300" b="0" i="0" u="none" strike="noStrike">
                          <a:solidFill>
                            <a:srgbClr val="000000"/>
                          </a:solidFill>
                          <a:effectLst/>
                          <a:latin typeface="Arial Narrow" panose="020B0606020202030204" pitchFamily="34" charset="0"/>
                          <a:ea typeface="Calibri" panose="020F0502020204030204" pitchFamily="34" charset="0"/>
                          <a:cs typeface="Arial" panose="020B0604020202020204" pitchFamily="34" charset="0"/>
                        </a:rPr>
                        <a:t>Authority</a:t>
                      </a:r>
                      <a:endParaRPr lang="en-GB" sz="1400" b="0" i="0" u="none" strike="noStrike">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ctr"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 </a:t>
                      </a:r>
                      <a:endParaRPr lang="en-GB" sz="1400" b="0" i="0" u="none" strike="noStrike">
                        <a:effectLst/>
                        <a:latin typeface="Arial" panose="020B0604020202020204" pitchFamily="34" charset="0"/>
                      </a:endParaRPr>
                    </a:p>
                    <a:p>
                      <a:pPr algn="ctr" fontAlgn="t">
                        <a:spcBef>
                          <a:spcPts val="0"/>
                        </a:spcBef>
                        <a:spcAft>
                          <a:spcPts val="0"/>
                        </a:spcAft>
                      </a:pPr>
                      <a:r>
                        <a:rPr lang="en-GB" sz="1300" b="0" i="0" u="none" strike="noStrike">
                          <a:solidFill>
                            <a:srgbClr val="000000"/>
                          </a:solidFill>
                          <a:effectLst/>
                          <a:latin typeface="Arial Narrow" panose="020B0606020202030204" pitchFamily="34" charset="0"/>
                          <a:ea typeface="Calibri" panose="020F0502020204030204" pitchFamily="34" charset="0"/>
                          <a:cs typeface="Arial" panose="020B0604020202020204" pitchFamily="34" charset="0"/>
                        </a:rPr>
                        <a:t>Description of the stakeholder</a:t>
                      </a:r>
                      <a:endParaRPr lang="en-GB" sz="1400" b="0" i="0" u="none" strike="noStrike">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ctr"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 </a:t>
                      </a:r>
                      <a:endParaRPr lang="en-GB" sz="1400" b="0" i="0" u="none" strike="noStrike">
                        <a:effectLst/>
                        <a:latin typeface="Arial" panose="020B0604020202020204" pitchFamily="34" charset="0"/>
                      </a:endParaRPr>
                    </a:p>
                    <a:p>
                      <a:pPr algn="ctr" fontAlgn="t">
                        <a:spcBef>
                          <a:spcPts val="0"/>
                        </a:spcBef>
                        <a:spcAft>
                          <a:spcPts val="0"/>
                        </a:spcAft>
                      </a:pPr>
                      <a:r>
                        <a:rPr lang="en-GB" sz="1300" b="0" i="0" u="none" strike="noStrike">
                          <a:solidFill>
                            <a:srgbClr val="000000"/>
                          </a:solidFill>
                          <a:effectLst/>
                          <a:latin typeface="Arial Narrow" panose="020B0606020202030204" pitchFamily="34" charset="0"/>
                          <a:ea typeface="Calibri" panose="020F0502020204030204" pitchFamily="34" charset="0"/>
                          <a:cs typeface="Arial" panose="020B0604020202020204" pitchFamily="34" charset="0"/>
                        </a:rPr>
                        <a:t>How will the Stakeholder contribute to the project?</a:t>
                      </a:r>
                      <a:endParaRPr lang="en-GB" sz="1400" b="0" i="0" u="none" strike="noStrike">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just" fontAlgn="t">
                        <a:spcBef>
                          <a:spcPts val="0"/>
                        </a:spcBef>
                        <a:spcAft>
                          <a:spcPts val="0"/>
                        </a:spcAft>
                      </a:pPr>
                      <a:r>
                        <a:rPr lang="en-GB" sz="1300" b="0" i="0" u="none" strike="noStrike">
                          <a:effectLst/>
                          <a:latin typeface="Arial Narrow" panose="020B0606020202030204" pitchFamily="34" charset="0"/>
                          <a:ea typeface="Calibri" panose="020F0502020204030204" pitchFamily="34" charset="0"/>
                          <a:cs typeface="Arial" panose="020B0604020202020204" pitchFamily="34" charset="0"/>
                        </a:rPr>
                        <a:t> </a:t>
                      </a:r>
                      <a:endParaRPr lang="en-GB" sz="1400" b="0" i="0" u="none" strike="noStrike">
                        <a:effectLst/>
                        <a:latin typeface="Arial" panose="020B0604020202020204" pitchFamily="34" charset="0"/>
                      </a:endParaRPr>
                    </a:p>
                    <a:p>
                      <a:pPr algn="ctr" fontAlgn="t">
                        <a:spcBef>
                          <a:spcPts val="0"/>
                        </a:spcBef>
                        <a:spcAft>
                          <a:spcPts val="0"/>
                        </a:spcAft>
                      </a:pPr>
                      <a:r>
                        <a:rPr lang="en-GB" sz="1300" b="0" i="0" u="none" strike="noStrike">
                          <a:solidFill>
                            <a:srgbClr val="000000"/>
                          </a:solidFill>
                          <a:effectLst/>
                          <a:latin typeface="Arial Narrow" panose="020B0606020202030204" pitchFamily="34" charset="0"/>
                          <a:ea typeface="Calibri" panose="020F0502020204030204" pitchFamily="34" charset="0"/>
                          <a:cs typeface="Arial" panose="020B0604020202020204" pitchFamily="34" charset="0"/>
                        </a:rPr>
                        <a:t>Influence</a:t>
                      </a:r>
                      <a:endParaRPr lang="en-GB" sz="1400" b="0" i="0" u="none" strike="noStrike">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ctr" fontAlgn="t">
                        <a:spcBef>
                          <a:spcPts val="0"/>
                        </a:spcBef>
                        <a:spcAft>
                          <a:spcPts val="0"/>
                        </a:spcAft>
                      </a:pPr>
                      <a:r>
                        <a:rPr lang="en-GB" sz="1400" b="0" i="0" u="none" strike="noStrike" dirty="0">
                          <a:effectLst/>
                          <a:latin typeface="Arial Narrow" panose="020B0606020202030204" pitchFamily="34" charset="0"/>
                          <a:ea typeface="Calibri" panose="020F0502020204030204" pitchFamily="34" charset="0"/>
                          <a:cs typeface="Arial" panose="020B0604020202020204" pitchFamily="34" charset="0"/>
                        </a:rPr>
                        <a:t> </a:t>
                      </a:r>
                      <a:endParaRPr lang="en-GB" sz="1400" b="0" i="0" u="none" strike="noStrike" dirty="0">
                        <a:effectLst/>
                        <a:latin typeface="Arial" panose="020B0604020202020204" pitchFamily="34" charset="0"/>
                      </a:endParaRPr>
                    </a:p>
                    <a:p>
                      <a:pPr algn="ctr" fontAlgn="t">
                        <a:spcBef>
                          <a:spcPts val="0"/>
                        </a:spcBef>
                        <a:spcAft>
                          <a:spcPts val="0"/>
                        </a:spcAft>
                      </a:pPr>
                      <a:r>
                        <a:rPr lang="en-GB" sz="1400" b="0" i="0" u="none" strike="noStrike" dirty="0">
                          <a:solidFill>
                            <a:srgbClr val="000000"/>
                          </a:solidFill>
                          <a:effectLst/>
                          <a:latin typeface="Arial Narrow" panose="020B0606020202030204" pitchFamily="34" charset="0"/>
                          <a:ea typeface="Calibri" panose="020F0502020204030204" pitchFamily="34" charset="0"/>
                          <a:cs typeface="Arial" panose="020B0604020202020204" pitchFamily="34" charset="0"/>
                        </a:rPr>
                        <a:t>Impact</a:t>
                      </a:r>
                      <a:endParaRPr lang="en-GB" sz="1400" b="0" i="0" u="none" strike="noStrike" dirty="0">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extLst>
                  <a:ext uri="{0D108BD9-81ED-4DB2-BD59-A6C34878D82A}">
                    <a16:rowId xmlns:a16="http://schemas.microsoft.com/office/drawing/2014/main" val="3457384619"/>
                  </a:ext>
                </a:extLst>
              </a:tr>
              <a:tr h="1409836">
                <a:tc>
                  <a:txBody>
                    <a:bodyPr/>
                    <a:lstStyle/>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Travis Kalanick-</a:t>
                      </a:r>
                      <a:endParaRPr lang="en-GB" sz="1400" b="0" i="0" u="none" strike="noStrike">
                        <a:effectLst/>
                        <a:latin typeface="Arial" panose="020B0604020202020204" pitchFamily="34" charset="0"/>
                      </a:endParaRPr>
                    </a:p>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Founder</a:t>
                      </a:r>
                      <a:endParaRPr lang="en-GB" sz="1400" b="0" i="0" u="none" strike="noStrike">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He is the most important advisor for Uber, he is the one who approves the new strategies within the company. </a:t>
                      </a:r>
                      <a:endParaRPr lang="en-GB" sz="1400" b="0" i="0" u="none" strike="noStrike">
                        <a:effectLst/>
                        <a:latin typeface="Arial" panose="020B0604020202020204" pitchFamily="34" charset="0"/>
                      </a:endParaRPr>
                    </a:p>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 </a:t>
                      </a:r>
                      <a:endParaRPr lang="en-GB" sz="1400" b="0" i="0" u="none" strike="noStrike">
                        <a:effectLst/>
                        <a:latin typeface="Arial" panose="020B0604020202020204" pitchFamily="34" charset="0"/>
                      </a:endParaRPr>
                    </a:p>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When it comes to corporate money, he is the first person who comes to mind.</a:t>
                      </a:r>
                      <a:endParaRPr lang="en-GB" sz="1400" b="0" i="0" u="none" strike="noStrike">
                        <a:effectLst/>
                        <a:latin typeface="Arial" panose="020B0604020202020204" pitchFamily="34" charset="0"/>
                      </a:endParaRPr>
                    </a:p>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 </a:t>
                      </a:r>
                      <a:endParaRPr lang="en-GB" sz="1400" b="0" i="0" u="none" strike="noStrike">
                        <a:effectLst/>
                        <a:latin typeface="Arial" panose="020B0604020202020204" pitchFamily="34" charset="0"/>
                      </a:endParaRPr>
                    </a:p>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 </a:t>
                      </a:r>
                      <a:endParaRPr lang="en-GB" sz="1400" b="0" i="0" u="none" strike="noStrike">
                        <a:effectLst/>
                        <a:latin typeface="Arial" panose="020B0604020202020204" pitchFamily="34" charset="0"/>
                      </a:endParaRPr>
                    </a:p>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 </a:t>
                      </a:r>
                      <a:endParaRPr lang="en-GB" sz="1400" b="0" i="0" u="none" strike="noStrike">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He will provide his approval to all revisions to the project as well as any new recommendations that are made to go along with the project ’s objectives.</a:t>
                      </a:r>
                      <a:endParaRPr lang="en-GB" sz="1400" b="0" i="0" u="none" strike="noStrike">
                        <a:effectLst/>
                        <a:latin typeface="Arial" panose="020B0604020202020204" pitchFamily="34" charset="0"/>
                      </a:endParaRPr>
                    </a:p>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 </a:t>
                      </a:r>
                      <a:endParaRPr lang="en-GB" sz="1400" b="0" i="0" u="none" strike="noStrike">
                        <a:effectLst/>
                        <a:latin typeface="Arial" panose="020B0604020202020204" pitchFamily="34" charset="0"/>
                      </a:endParaRPr>
                    </a:p>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During the project, he will validate any financial adjustments, as well as any financial choices that are made.</a:t>
                      </a:r>
                      <a:endParaRPr lang="en-GB" sz="1400" b="0" i="0" u="none" strike="noStrike">
                        <a:effectLst/>
                        <a:latin typeface="Arial" panose="020B0604020202020204" pitchFamily="34" charset="0"/>
                      </a:endParaRPr>
                    </a:p>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 </a:t>
                      </a:r>
                      <a:endParaRPr lang="en-GB" sz="1400" b="0" i="0" u="none" strike="noStrike">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 </a:t>
                      </a:r>
                      <a:endParaRPr lang="en-GB" sz="1400" b="0" i="0" u="none" strike="noStrike">
                        <a:effectLst/>
                        <a:latin typeface="Arial" panose="020B0604020202020204" pitchFamily="34" charset="0"/>
                      </a:endParaRPr>
                    </a:p>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 </a:t>
                      </a:r>
                      <a:endParaRPr lang="en-GB" sz="1400" b="0" i="0" u="none" strike="noStrike">
                        <a:effectLst/>
                        <a:latin typeface="Arial" panose="020B0604020202020204" pitchFamily="34" charset="0"/>
                      </a:endParaRPr>
                    </a:p>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High</a:t>
                      </a:r>
                      <a:endParaRPr lang="en-GB" sz="1400" b="0" i="0" u="none" strike="noStrike">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 </a:t>
                      </a:r>
                      <a:endParaRPr lang="en-GB" sz="1400" b="0" i="0" u="none" strike="noStrike">
                        <a:effectLst/>
                        <a:latin typeface="Arial" panose="020B0604020202020204" pitchFamily="34" charset="0"/>
                      </a:endParaRPr>
                    </a:p>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 </a:t>
                      </a:r>
                      <a:endParaRPr lang="en-GB" sz="1400" b="0" i="0" u="none" strike="noStrike">
                        <a:effectLst/>
                        <a:latin typeface="Arial" panose="020B0604020202020204" pitchFamily="34" charset="0"/>
                      </a:endParaRPr>
                    </a:p>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High</a:t>
                      </a:r>
                      <a:endParaRPr lang="en-GB" sz="1400" b="0" i="0" u="none" strike="noStrike">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84624715"/>
                  </a:ext>
                </a:extLst>
              </a:tr>
              <a:tr h="430572">
                <a:tc>
                  <a:txBody>
                    <a:bodyPr/>
                    <a:lstStyle/>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Dara Khosrowshahi-</a:t>
                      </a:r>
                      <a:endParaRPr lang="en-GB" sz="1400" b="0" i="0" u="none" strike="noStrike">
                        <a:effectLst/>
                        <a:latin typeface="Arial" panose="020B0604020202020204" pitchFamily="34" charset="0"/>
                      </a:endParaRPr>
                    </a:p>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CEO </a:t>
                      </a:r>
                      <a:endParaRPr lang="en-GB" sz="1400" b="0" i="0" u="none" strike="noStrike">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The CEO is one of the primary advisors on the project. </a:t>
                      </a:r>
                      <a:endParaRPr lang="en-GB" sz="1400" b="0" i="0" u="none" strike="noStrike">
                        <a:effectLst/>
                        <a:latin typeface="Arial" panose="020B0604020202020204" pitchFamily="34" charset="0"/>
                      </a:endParaRPr>
                    </a:p>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 </a:t>
                      </a:r>
                      <a:endParaRPr lang="en-GB" sz="1400" b="0" i="0" u="none" strike="noStrike">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The financial measures recommended by the project manager are approved by the CEO and the rest of the management team.</a:t>
                      </a:r>
                      <a:endParaRPr lang="en-GB" sz="1400" b="0" i="0" u="none" strike="noStrike">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 </a:t>
                      </a:r>
                      <a:endParaRPr lang="en-GB" sz="1400" b="0" i="0" u="none" strike="noStrike">
                        <a:effectLst/>
                        <a:latin typeface="Arial" panose="020B0604020202020204" pitchFamily="34" charset="0"/>
                      </a:endParaRPr>
                    </a:p>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High </a:t>
                      </a:r>
                      <a:endParaRPr lang="en-GB" sz="1400" b="0" i="0" u="none" strike="noStrike">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 </a:t>
                      </a:r>
                      <a:endParaRPr lang="en-GB" sz="1400" b="0" i="0" u="none" strike="noStrike">
                        <a:effectLst/>
                        <a:latin typeface="Arial" panose="020B0604020202020204" pitchFamily="34" charset="0"/>
                      </a:endParaRPr>
                    </a:p>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High</a:t>
                      </a:r>
                      <a:endParaRPr lang="en-GB" sz="1400" b="0" i="0" u="none" strike="noStrike">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50987255"/>
                  </a:ext>
                </a:extLst>
              </a:tr>
              <a:tr h="430572">
                <a:tc>
                  <a:txBody>
                    <a:bodyPr/>
                    <a:lstStyle/>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Project Manager</a:t>
                      </a:r>
                      <a:endParaRPr lang="en-GB" sz="1400" b="0" i="0" u="none" strike="noStrike">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Creates a proposal of the project management plan and presents it to all the stakeholders. </a:t>
                      </a:r>
                      <a:endParaRPr lang="en-GB" sz="1400" b="0" i="0" u="none" strike="noStrike">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Monitors all project processes and provides updates to the project's overall management at each of the project's major milestones.</a:t>
                      </a:r>
                      <a:endParaRPr lang="en-GB" sz="1400" b="0" i="0" u="none" strike="noStrike">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 </a:t>
                      </a:r>
                      <a:endParaRPr lang="en-GB" sz="1400" b="0" i="0" u="none" strike="noStrike">
                        <a:effectLst/>
                        <a:latin typeface="Arial" panose="020B0604020202020204" pitchFamily="34" charset="0"/>
                      </a:endParaRPr>
                    </a:p>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High</a:t>
                      </a:r>
                      <a:endParaRPr lang="en-GB" sz="1400" b="0" i="0" u="none" strike="noStrike">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 </a:t>
                      </a:r>
                      <a:endParaRPr lang="en-GB" sz="1400" b="0" i="0" u="none" strike="noStrike">
                        <a:effectLst/>
                        <a:latin typeface="Arial" panose="020B0604020202020204" pitchFamily="34" charset="0"/>
                      </a:endParaRPr>
                    </a:p>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High</a:t>
                      </a:r>
                      <a:endParaRPr lang="en-GB" sz="1400" b="0" i="0" u="none" strike="noStrike">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70923798"/>
                  </a:ext>
                </a:extLst>
              </a:tr>
              <a:tr h="430572">
                <a:tc>
                  <a:txBody>
                    <a:bodyPr/>
                    <a:lstStyle/>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Project Management Team</a:t>
                      </a:r>
                      <a:endParaRPr lang="en-GB" sz="1400" b="0" i="0" u="none" strike="noStrike">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They have a critical impact on the project management plan as the project management team are the ones who carry out the project’s plan.</a:t>
                      </a:r>
                      <a:endParaRPr lang="en-GB" sz="1400" b="0" i="0" u="none" strike="noStrike">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They execute the project manager's instructions and confirm that the project management plan is followed while implementing the project's strategy.</a:t>
                      </a:r>
                      <a:endParaRPr lang="en-GB" sz="1400" b="0" i="0" u="none" strike="noStrike">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 </a:t>
                      </a:r>
                      <a:endParaRPr lang="en-GB" sz="1400" b="0" i="0" u="none" strike="noStrike">
                        <a:effectLst/>
                        <a:latin typeface="Arial" panose="020B0604020202020204" pitchFamily="34" charset="0"/>
                      </a:endParaRPr>
                    </a:p>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High</a:t>
                      </a:r>
                      <a:endParaRPr lang="en-GB" sz="1400" b="0" i="0" u="none" strike="noStrike">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 </a:t>
                      </a:r>
                      <a:endParaRPr lang="en-GB" sz="1400" b="0" i="0" u="none" strike="noStrike">
                        <a:effectLst/>
                        <a:latin typeface="Arial" panose="020B0604020202020204" pitchFamily="34" charset="0"/>
                      </a:endParaRPr>
                    </a:p>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High</a:t>
                      </a:r>
                      <a:endParaRPr lang="en-GB" sz="1400" b="0" i="0" u="none" strike="noStrike">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32509989"/>
                  </a:ext>
                </a:extLst>
              </a:tr>
              <a:tr h="430572">
                <a:tc>
                  <a:txBody>
                    <a:bodyPr/>
                    <a:lstStyle/>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Uber Pets</a:t>
                      </a:r>
                      <a:endParaRPr lang="en-GB" sz="1400" b="0" i="0" u="none" strike="noStrike">
                        <a:effectLst/>
                        <a:latin typeface="Arial" panose="020B0604020202020204" pitchFamily="34" charset="0"/>
                      </a:endParaRPr>
                    </a:p>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Drivers</a:t>
                      </a:r>
                      <a:endParaRPr lang="en-GB" sz="1400" b="0" i="0" u="none" strike="noStrike">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They're a key player in putting the project's new plans into action.</a:t>
                      </a:r>
                      <a:endParaRPr lang="en-GB" sz="1400" b="0" i="0" u="none" strike="noStrike">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Drivers will be employed to carry out the plans, and as such, they are required to market the business's strong reputation.</a:t>
                      </a:r>
                      <a:endParaRPr lang="en-GB" sz="1400" b="0" i="0" u="none" strike="noStrike">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High</a:t>
                      </a:r>
                      <a:endParaRPr lang="en-GB" sz="1400" b="0" i="0" u="none" strike="noStrike">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High</a:t>
                      </a:r>
                      <a:endParaRPr lang="en-GB" sz="1400" b="0" i="0" u="none" strike="noStrike">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19569646"/>
                  </a:ext>
                </a:extLst>
              </a:tr>
              <a:tr h="430572">
                <a:tc>
                  <a:txBody>
                    <a:bodyPr/>
                    <a:lstStyle/>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Uber Pets</a:t>
                      </a:r>
                      <a:endParaRPr lang="en-GB" sz="1400" b="0" i="0" u="none" strike="noStrike">
                        <a:effectLst/>
                        <a:latin typeface="Arial" panose="020B0604020202020204" pitchFamily="34" charset="0"/>
                      </a:endParaRPr>
                    </a:p>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Customers</a:t>
                      </a:r>
                      <a:endParaRPr lang="en-GB" sz="1400" b="0" i="0" u="none" strike="noStrike">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Customers are the driving force behind the program's development.</a:t>
                      </a:r>
                      <a:endParaRPr lang="en-GB" sz="1400" b="0" i="0" u="none" strike="noStrike">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000" b="0" i="0" u="none" strike="noStrike" dirty="0">
                          <a:effectLst/>
                          <a:latin typeface="Arial Narrow" panose="020B0606020202030204" pitchFamily="34" charset="0"/>
                          <a:ea typeface="Calibri" panose="020F0502020204030204" pitchFamily="34" charset="0"/>
                          <a:cs typeface="Arial" panose="020B0604020202020204" pitchFamily="34" charset="0"/>
                        </a:rPr>
                        <a:t>During the project's implementation stage, customers will offer feedback on the final result.</a:t>
                      </a:r>
                      <a:endParaRPr lang="en-GB" sz="1400" b="0" i="0" u="none" strike="noStrike" dirty="0">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High</a:t>
                      </a:r>
                      <a:endParaRPr lang="en-GB" sz="1400" b="0" i="0" u="none" strike="noStrike">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Medium</a:t>
                      </a:r>
                      <a:endParaRPr lang="en-GB" sz="1400" b="0" i="0" u="none" strike="noStrike">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31120512"/>
                  </a:ext>
                </a:extLst>
              </a:tr>
              <a:tr h="430572">
                <a:tc>
                  <a:txBody>
                    <a:bodyPr/>
                    <a:lstStyle/>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IT Department</a:t>
                      </a:r>
                      <a:endParaRPr lang="en-GB" sz="1400" b="0" i="0" u="none" strike="noStrike">
                        <a:effectLst/>
                        <a:latin typeface="Arial" panose="020B0604020202020204" pitchFamily="34" charset="0"/>
                      </a:endParaRPr>
                    </a:p>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Team </a:t>
                      </a:r>
                      <a:endParaRPr lang="en-GB" sz="1400" b="0" i="0" u="none" strike="noStrike">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It Department has a major impact on the project development as they are the ones who are creating the new app.</a:t>
                      </a:r>
                      <a:endParaRPr lang="en-GB" sz="1400" b="0" i="0" u="none" strike="noStrike">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The IT department must create the interface of the app, to develop a new Logo for the app</a:t>
                      </a:r>
                      <a:endParaRPr lang="en-GB" sz="1400" b="0" i="0" u="none" strike="noStrike">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000" b="0" i="0" u="none" strike="noStrike">
                          <a:effectLst/>
                          <a:latin typeface="Arial Narrow" panose="020B0606020202030204" pitchFamily="34" charset="0"/>
                          <a:ea typeface="Calibri" panose="020F0502020204030204" pitchFamily="34" charset="0"/>
                          <a:cs typeface="Arial" panose="020B0604020202020204" pitchFamily="34" charset="0"/>
                        </a:rPr>
                        <a:t>Medium</a:t>
                      </a:r>
                      <a:endParaRPr lang="en-GB" sz="1400" b="0" i="0" u="none" strike="noStrike">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000" b="0" i="0" u="none" strike="noStrike" dirty="0">
                          <a:effectLst/>
                          <a:latin typeface="Arial Narrow" panose="020B0606020202030204" pitchFamily="34" charset="0"/>
                          <a:ea typeface="Calibri" panose="020F0502020204030204" pitchFamily="34" charset="0"/>
                          <a:cs typeface="Arial" panose="020B0604020202020204" pitchFamily="34" charset="0"/>
                        </a:rPr>
                        <a:t>High</a:t>
                      </a:r>
                      <a:endParaRPr lang="en-GB" sz="1400" b="0" i="0" u="none" strike="noStrike" dirty="0">
                        <a:effectLst/>
                        <a:latin typeface="Arial" panose="020B0604020202020204" pitchFamily="34" charset="0"/>
                      </a:endParaRPr>
                    </a:p>
                  </a:txBody>
                  <a:tcPr marL="54637" marR="54637" marT="75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66618998"/>
                  </a:ext>
                </a:extLst>
              </a:tr>
            </a:tbl>
          </a:graphicData>
        </a:graphic>
      </p:graphicFrame>
    </p:spTree>
    <p:extLst>
      <p:ext uri="{BB962C8B-B14F-4D97-AF65-F5344CB8AC3E}">
        <p14:creationId xmlns:p14="http://schemas.microsoft.com/office/powerpoint/2010/main" val="25474231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9" name="Straight Connector 28">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3" name="Slide Background">
            <a:extLst>
              <a:ext uri="{FF2B5EF4-FFF2-40B4-BE49-F238E27FC236}">
                <a16:creationId xmlns:a16="http://schemas.microsoft.com/office/drawing/2014/main" id="{56927B1C-2055-4F66-A747-7DB82B79E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5" name="Rectangle 34">
            <a:extLst>
              <a:ext uri="{FF2B5EF4-FFF2-40B4-BE49-F238E27FC236}">
                <a16:creationId xmlns:a16="http://schemas.microsoft.com/office/drawing/2014/main" id="{BA92B251-4A53-4024-BFEB-4894511C77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69106" cy="6858000"/>
          </a:xfrm>
          <a:prstGeom prst="rect">
            <a:avLst/>
          </a:prstGeom>
          <a:ln>
            <a:noFill/>
          </a:ln>
          <a:effectLst>
            <a:outerShdw blurRad="381000" dist="2540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9E144C2-D594-0E4E-80A9-6775F4B37099}"/>
              </a:ext>
            </a:extLst>
          </p:cNvPr>
          <p:cNvSpPr txBox="1"/>
          <p:nvPr/>
        </p:nvSpPr>
        <p:spPr>
          <a:xfrm>
            <a:off x="760607" y="1537935"/>
            <a:ext cx="4582492" cy="189106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100" dirty="0">
                <a:latin typeface="+mj-lt"/>
                <a:ea typeface="+mj-ea"/>
                <a:cs typeface="+mj-cs"/>
              </a:rPr>
              <a:t>Uber Pets- Work Breakdown Structure</a:t>
            </a:r>
          </a:p>
          <a:p>
            <a:pPr>
              <a:lnSpc>
                <a:spcPct val="90000"/>
              </a:lnSpc>
              <a:spcBef>
                <a:spcPct val="0"/>
              </a:spcBef>
              <a:spcAft>
                <a:spcPts val="600"/>
              </a:spcAft>
            </a:pPr>
            <a:endParaRPr lang="en-US" sz="4100" dirty="0">
              <a:latin typeface="+mj-lt"/>
              <a:ea typeface="+mj-ea"/>
              <a:cs typeface="+mj-cs"/>
            </a:endParaRPr>
          </a:p>
        </p:txBody>
      </p:sp>
      <p:cxnSp>
        <p:nvCxnSpPr>
          <p:cNvPr id="37" name="Straight Connector 36">
            <a:extLst>
              <a:ext uri="{FF2B5EF4-FFF2-40B4-BE49-F238E27FC236}">
                <a16:creationId xmlns:a16="http://schemas.microsoft.com/office/drawing/2014/main" id="{48A448B8-5E47-4A21-B872-FCB55ADBF2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3" name="Table 2">
            <a:extLst>
              <a:ext uri="{FF2B5EF4-FFF2-40B4-BE49-F238E27FC236}">
                <a16:creationId xmlns:a16="http://schemas.microsoft.com/office/drawing/2014/main" id="{6F82AE2C-FFD3-A246-A47D-BDDC100A40CE}"/>
              </a:ext>
            </a:extLst>
          </p:cNvPr>
          <p:cNvGraphicFramePr>
            <a:graphicFrameLocks noGrp="1"/>
          </p:cNvGraphicFramePr>
          <p:nvPr>
            <p:extLst>
              <p:ext uri="{D42A27DB-BD31-4B8C-83A1-F6EECF244321}">
                <p14:modId xmlns:p14="http://schemas.microsoft.com/office/powerpoint/2010/main" val="2580681624"/>
              </p:ext>
            </p:extLst>
          </p:nvPr>
        </p:nvGraphicFramePr>
        <p:xfrm>
          <a:off x="6492948" y="1308105"/>
          <a:ext cx="4651364" cy="4208487"/>
        </p:xfrm>
        <a:graphic>
          <a:graphicData uri="http://schemas.openxmlformats.org/drawingml/2006/table">
            <a:tbl>
              <a:tblPr firstRow="1" firstCol="1" bandRow="1"/>
              <a:tblGrid>
                <a:gridCol w="934453">
                  <a:extLst>
                    <a:ext uri="{9D8B030D-6E8A-4147-A177-3AD203B41FA5}">
                      <a16:colId xmlns:a16="http://schemas.microsoft.com/office/drawing/2014/main" val="1767938767"/>
                    </a:ext>
                  </a:extLst>
                </a:gridCol>
                <a:gridCol w="1386950">
                  <a:extLst>
                    <a:ext uri="{9D8B030D-6E8A-4147-A177-3AD203B41FA5}">
                      <a16:colId xmlns:a16="http://schemas.microsoft.com/office/drawing/2014/main" val="2068980028"/>
                    </a:ext>
                  </a:extLst>
                </a:gridCol>
                <a:gridCol w="2329961">
                  <a:extLst>
                    <a:ext uri="{9D8B030D-6E8A-4147-A177-3AD203B41FA5}">
                      <a16:colId xmlns:a16="http://schemas.microsoft.com/office/drawing/2014/main" val="765753497"/>
                    </a:ext>
                  </a:extLst>
                </a:gridCol>
              </a:tblGrid>
              <a:tr h="274880">
                <a:tc>
                  <a:txBody>
                    <a:bodyPr/>
                    <a:lstStyle/>
                    <a:p>
                      <a:pPr algn="l" fontAlgn="t">
                        <a:spcBef>
                          <a:spcPts val="0"/>
                        </a:spcBef>
                        <a:spcAft>
                          <a:spcPts val="0"/>
                        </a:spcAft>
                      </a:pPr>
                      <a:r>
                        <a:rPr lang="en-GB" sz="1600" b="0" i="0" u="none" strike="noStrike">
                          <a:effectLst/>
                          <a:latin typeface="Arial Narrow" panose="020B0606020202030204" pitchFamily="34" charset="0"/>
                          <a:ea typeface="Calibri" panose="020F0502020204030204" pitchFamily="34" charset="0"/>
                          <a:cs typeface="Times New Roman" panose="02020603050405020304" pitchFamily="18" charset="0"/>
                        </a:rPr>
                        <a:t>PROJECT</a:t>
                      </a:r>
                      <a:endParaRPr lang="en-GB" sz="1100" b="0" i="0" u="none" strike="noStrike">
                        <a:effectLst/>
                        <a:latin typeface="Arial" panose="020B0604020202020204" pitchFamily="34" charset="0"/>
                      </a:endParaRPr>
                    </a:p>
                  </a:txBody>
                  <a:tcPr marL="24349" marR="24349" marT="338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4B083"/>
                    </a:solidFill>
                  </a:tcPr>
                </a:tc>
                <a:tc>
                  <a:txBody>
                    <a:bodyPr/>
                    <a:lstStyle/>
                    <a:p>
                      <a:pPr algn="l" fontAlgn="t">
                        <a:spcBef>
                          <a:spcPts val="0"/>
                        </a:spcBef>
                        <a:spcAft>
                          <a:spcPts val="0"/>
                        </a:spcAft>
                      </a:pPr>
                      <a:r>
                        <a:rPr lang="en-GB" sz="1600" b="0" i="0" u="none" strike="noStrike">
                          <a:solidFill>
                            <a:srgbClr val="000000"/>
                          </a:solidFill>
                          <a:effectLst/>
                          <a:latin typeface="Arial Narrow" panose="020B0606020202030204" pitchFamily="34" charset="0"/>
                          <a:ea typeface="Calibri" panose="020F0502020204030204" pitchFamily="34" charset="0"/>
                          <a:cs typeface="Times New Roman" panose="02020603050405020304" pitchFamily="18" charset="0"/>
                        </a:rPr>
                        <a:t>PHASE</a:t>
                      </a:r>
                      <a:endParaRPr lang="en-GB" sz="1100" b="0" i="0" u="none" strike="noStrike">
                        <a:effectLst/>
                        <a:latin typeface="Arial" panose="020B0604020202020204" pitchFamily="34" charset="0"/>
                      </a:endParaRPr>
                    </a:p>
                  </a:txBody>
                  <a:tcPr marL="24349" marR="24349" marT="338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4B083"/>
                    </a:solidFill>
                  </a:tcPr>
                </a:tc>
                <a:tc>
                  <a:txBody>
                    <a:bodyPr/>
                    <a:lstStyle/>
                    <a:p>
                      <a:pPr algn="l" fontAlgn="t">
                        <a:spcBef>
                          <a:spcPts val="0"/>
                        </a:spcBef>
                        <a:spcAft>
                          <a:spcPts val="0"/>
                        </a:spcAft>
                      </a:pPr>
                      <a:r>
                        <a:rPr lang="en-GB" sz="1600" b="0" i="0" u="none" strike="noStrike">
                          <a:solidFill>
                            <a:srgbClr val="000000"/>
                          </a:solidFill>
                          <a:effectLst/>
                          <a:latin typeface="Arial Narrow" panose="020B0606020202030204" pitchFamily="34" charset="0"/>
                          <a:ea typeface="Calibri" panose="020F0502020204030204" pitchFamily="34" charset="0"/>
                          <a:cs typeface="Times New Roman" panose="02020603050405020304" pitchFamily="18" charset="0"/>
                        </a:rPr>
                        <a:t>TASK</a:t>
                      </a:r>
                      <a:endParaRPr lang="en-GB" sz="1100" b="0" i="0" u="none" strike="noStrike">
                        <a:effectLst/>
                        <a:latin typeface="Arial" panose="020B0604020202020204" pitchFamily="34" charset="0"/>
                      </a:endParaRPr>
                    </a:p>
                  </a:txBody>
                  <a:tcPr marL="24349" marR="24349" marT="338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4B083"/>
                    </a:solidFill>
                  </a:tcPr>
                </a:tc>
                <a:extLst>
                  <a:ext uri="{0D108BD9-81ED-4DB2-BD59-A6C34878D82A}">
                    <a16:rowId xmlns:a16="http://schemas.microsoft.com/office/drawing/2014/main" val="3717442585"/>
                  </a:ext>
                </a:extLst>
              </a:tr>
              <a:tr h="586436">
                <a:tc>
                  <a:txBody>
                    <a:bodyPr/>
                    <a:lstStyle/>
                    <a:p>
                      <a:pPr algn="l" fontAlgn="t">
                        <a:spcBef>
                          <a:spcPts val="0"/>
                        </a:spcBef>
                        <a:spcAft>
                          <a:spcPts val="0"/>
                        </a:spcAft>
                      </a:pPr>
                      <a:r>
                        <a:rPr lang="en-GB" sz="700" b="0" i="0" u="none" strike="noStrike">
                          <a:effectLst/>
                          <a:latin typeface="Arial Narrow" panose="020B0606020202030204" pitchFamily="34" charset="0"/>
                          <a:ea typeface="Calibri" panose="020F0502020204030204" pitchFamily="34" charset="0"/>
                          <a:cs typeface="Times New Roman" panose="02020603050405020304" pitchFamily="18" charset="0"/>
                        </a:rPr>
                        <a:t> </a:t>
                      </a:r>
                      <a:endParaRPr lang="en-GB" sz="1100" b="0" i="0" u="none" strike="noStrike">
                        <a:effectLst/>
                        <a:latin typeface="Arial" panose="020B0604020202020204" pitchFamily="34" charset="0"/>
                      </a:endParaRPr>
                    </a:p>
                  </a:txBody>
                  <a:tcPr marL="24349" marR="24349" marT="338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FFFFFF"/>
                      </a:solidFill>
                      <a:prstDash val="solid"/>
                      <a:round/>
                      <a:headEnd type="none" w="med" len="med"/>
                      <a:tailEnd type="none" w="med" len="med"/>
                    </a:lnB>
                  </a:tcPr>
                </a:tc>
                <a:tc>
                  <a:txBody>
                    <a:bodyPr/>
                    <a:lstStyle/>
                    <a:p>
                      <a:pPr marL="740664" indent="-283464" algn="just" fontAlgn="t">
                        <a:lnSpc>
                          <a:spcPct val="150000"/>
                        </a:lnSpc>
                        <a:spcBef>
                          <a:spcPts val="0"/>
                        </a:spcBef>
                        <a:spcAft>
                          <a:spcPts val="0"/>
                        </a:spcAft>
                        <a:buClrTx/>
                        <a:buSzPts val="1600"/>
                        <a:buFont typeface="+mj-lt"/>
                        <a:buAutoNum type="arabicPeriod"/>
                      </a:pPr>
                      <a:r>
                        <a:rPr lang="en-GB" sz="900" b="0" i="0" u="none" strike="noStrike">
                          <a:effectLst/>
                          <a:latin typeface="Arial Narrow" panose="020B0606020202030204" pitchFamily="34" charset="0"/>
                          <a:ea typeface="Times New Roman" panose="02020603050405020304" pitchFamily="18" charset="0"/>
                          <a:cs typeface="Times New Roman" panose="02020603050405020304" pitchFamily="18" charset="0"/>
                        </a:rPr>
                        <a:t>INITIATION</a:t>
                      </a:r>
                      <a:endParaRPr lang="en-GB" sz="900" b="0" i="0" u="none" strike="noStrike">
                        <a:effectLst/>
                        <a:latin typeface="Arial" panose="020B0604020202020204" pitchFamily="34" charset="0"/>
                      </a:endParaRPr>
                    </a:p>
                    <a:p>
                      <a:pPr algn="just" fontAlgn="t">
                        <a:spcBef>
                          <a:spcPts val="0"/>
                        </a:spcBef>
                        <a:spcAft>
                          <a:spcPts val="0"/>
                        </a:spcAft>
                      </a:pPr>
                      <a:r>
                        <a:rPr lang="en-GB" sz="1100" b="0" i="0" u="none" strike="noStrike">
                          <a:effectLst/>
                          <a:latin typeface="Arial Narrow" panose="020B0606020202030204" pitchFamily="34" charset="0"/>
                          <a:ea typeface="Calibri" panose="020F0502020204030204" pitchFamily="34" charset="0"/>
                          <a:cs typeface="Times New Roman" panose="02020603050405020304" pitchFamily="18" charset="0"/>
                        </a:rPr>
                        <a:t> </a:t>
                      </a:r>
                      <a:endParaRPr lang="en-GB" sz="1100" b="0" i="0" u="none" strike="noStrike">
                        <a:effectLst/>
                        <a:latin typeface="Arial" panose="020B0604020202020204" pitchFamily="34" charset="0"/>
                      </a:endParaRPr>
                    </a:p>
                  </a:txBody>
                  <a:tcPr marL="24349" marR="24349" marT="338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0"/>
                        </a:spcAft>
                      </a:pPr>
                      <a:r>
                        <a:rPr lang="en-GB" sz="700" b="0" i="0" u="none" strike="noStrike">
                          <a:effectLst/>
                          <a:latin typeface="Arial Narrow" panose="020B0606020202030204" pitchFamily="34" charset="0"/>
                          <a:ea typeface="Calibri" panose="020F0502020204030204" pitchFamily="34" charset="0"/>
                          <a:cs typeface="Times New Roman" panose="02020603050405020304" pitchFamily="18" charset="0"/>
                        </a:rPr>
                        <a:t>1.1.1. Create the project plan</a:t>
                      </a:r>
                      <a:endParaRPr lang="en-GB" sz="1100" b="0" i="0" u="none" strike="noStrike">
                        <a:effectLst/>
                        <a:latin typeface="Arial" panose="020B0604020202020204" pitchFamily="34" charset="0"/>
                      </a:endParaRPr>
                    </a:p>
                    <a:p>
                      <a:pPr algn="just" fontAlgn="t">
                        <a:lnSpc>
                          <a:spcPct val="150000"/>
                        </a:lnSpc>
                        <a:spcBef>
                          <a:spcPts val="0"/>
                        </a:spcBef>
                        <a:spcAft>
                          <a:spcPts val="0"/>
                        </a:spcAft>
                      </a:pPr>
                      <a:r>
                        <a:rPr lang="en-GB" sz="700" b="0" i="0" u="none" strike="noStrike">
                          <a:effectLst/>
                          <a:latin typeface="Arial Narrow" panose="020B0606020202030204" pitchFamily="34" charset="0"/>
                          <a:ea typeface="Calibri" panose="020F0502020204030204" pitchFamily="34" charset="0"/>
                          <a:cs typeface="Times New Roman" panose="02020603050405020304" pitchFamily="18" charset="0"/>
                        </a:rPr>
                        <a:t>1.1.2. Submit the project plan</a:t>
                      </a:r>
                      <a:endParaRPr lang="en-GB" sz="1100" b="0" i="0" u="none" strike="noStrike">
                        <a:effectLst/>
                        <a:latin typeface="Arial" panose="020B0604020202020204" pitchFamily="34" charset="0"/>
                      </a:endParaRPr>
                    </a:p>
                    <a:p>
                      <a:pPr algn="just" fontAlgn="t">
                        <a:spcBef>
                          <a:spcPts val="0"/>
                        </a:spcBef>
                        <a:spcAft>
                          <a:spcPts val="0"/>
                        </a:spcAft>
                      </a:pPr>
                      <a:r>
                        <a:rPr lang="en-GB" sz="700" b="0" i="0" u="none" strike="noStrike">
                          <a:effectLst/>
                          <a:latin typeface="Arial Narrow" panose="020B0606020202030204" pitchFamily="34" charset="0"/>
                          <a:ea typeface="Calibri" panose="020F0502020204030204" pitchFamily="34" charset="0"/>
                          <a:cs typeface="Times New Roman" panose="02020603050405020304" pitchFamily="18" charset="0"/>
                        </a:rPr>
                        <a:t>1.1.3. Project plan approved.</a:t>
                      </a:r>
                      <a:endParaRPr lang="en-GB" sz="1100" b="0" i="0" u="none" strike="noStrike">
                        <a:effectLst/>
                        <a:latin typeface="Arial" panose="020B0604020202020204" pitchFamily="34" charset="0"/>
                      </a:endParaRPr>
                    </a:p>
                    <a:p>
                      <a:pPr algn="just" fontAlgn="t">
                        <a:spcBef>
                          <a:spcPts val="0"/>
                        </a:spcBef>
                        <a:spcAft>
                          <a:spcPts val="0"/>
                        </a:spcAft>
                      </a:pPr>
                      <a:r>
                        <a:rPr lang="en-GB" sz="700" b="0" i="0" u="none" strike="noStrike">
                          <a:effectLst/>
                          <a:latin typeface="Arial Narrow" panose="020B0606020202030204" pitchFamily="34" charset="0"/>
                          <a:ea typeface="Calibri" panose="020F0502020204030204" pitchFamily="34" charset="0"/>
                          <a:cs typeface="Times New Roman" panose="02020603050405020304" pitchFamily="18" charset="0"/>
                        </a:rPr>
                        <a:t> </a:t>
                      </a:r>
                      <a:endParaRPr lang="en-GB" sz="1100" b="0" i="0" u="none" strike="noStrike">
                        <a:effectLst/>
                        <a:latin typeface="Arial" panose="020B0604020202020204" pitchFamily="34" charset="0"/>
                      </a:endParaRPr>
                    </a:p>
                  </a:txBody>
                  <a:tcPr marL="24349" marR="24349" marT="338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60279168"/>
                  </a:ext>
                </a:extLst>
              </a:tr>
              <a:tr h="1309689">
                <a:tc>
                  <a:txBody>
                    <a:bodyPr/>
                    <a:lstStyle/>
                    <a:p>
                      <a:pPr algn="ctr" fontAlgn="t">
                        <a:spcBef>
                          <a:spcPts val="0"/>
                        </a:spcBef>
                        <a:spcAft>
                          <a:spcPts val="0"/>
                        </a:spcAft>
                      </a:pPr>
                      <a:r>
                        <a:rPr lang="en-GB" sz="1200" b="0" i="0" u="none" strike="noStrike">
                          <a:effectLst/>
                          <a:latin typeface="Arial Narrow" panose="020B0606020202030204" pitchFamily="34" charset="0"/>
                          <a:ea typeface="Calibri" panose="020F0502020204030204" pitchFamily="34" charset="0"/>
                          <a:cs typeface="Times New Roman" panose="02020603050405020304" pitchFamily="18" charset="0"/>
                        </a:rPr>
                        <a:t>UBER PETS</a:t>
                      </a:r>
                      <a:endParaRPr lang="en-GB" sz="1100" b="0" i="0" u="none" strike="noStrike">
                        <a:effectLst/>
                        <a:latin typeface="Arial" panose="020B0604020202020204" pitchFamily="34" charset="0"/>
                      </a:endParaRPr>
                    </a:p>
                  </a:txBody>
                  <a:tcPr marL="24349" marR="24349" marT="338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tcPr>
                </a:tc>
                <a:tc>
                  <a:txBody>
                    <a:bodyPr/>
                    <a:lstStyle/>
                    <a:p>
                      <a:pPr marL="740664" indent="-283464" algn="l" fontAlgn="t">
                        <a:spcBef>
                          <a:spcPts val="0"/>
                        </a:spcBef>
                        <a:spcAft>
                          <a:spcPts val="0"/>
                        </a:spcAft>
                        <a:buClrTx/>
                        <a:buSzPts val="1600"/>
                        <a:buFont typeface="+mj-lt"/>
                        <a:buAutoNum type="arabicPeriod"/>
                      </a:pPr>
                      <a:r>
                        <a:rPr lang="en-GB" sz="900" b="0" i="0" u="none" strike="noStrike">
                          <a:effectLst/>
                          <a:latin typeface="Arial Narrow" panose="020B0606020202030204" pitchFamily="34" charset="0"/>
                          <a:ea typeface="Times New Roman" panose="02020603050405020304" pitchFamily="18" charset="0"/>
                          <a:cs typeface="Times New Roman" panose="02020603050405020304" pitchFamily="18" charset="0"/>
                        </a:rPr>
                        <a:t>PLANNING</a:t>
                      </a:r>
                      <a:endParaRPr lang="en-GB" sz="900" b="0" i="0" u="none" strike="noStrike">
                        <a:effectLst/>
                        <a:latin typeface="Arial" panose="020B0604020202020204" pitchFamily="34" charset="0"/>
                      </a:endParaRPr>
                    </a:p>
                  </a:txBody>
                  <a:tcPr marL="24349" marR="24349" marT="338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0"/>
                        </a:spcAft>
                      </a:pPr>
                      <a:r>
                        <a:rPr lang="en-GB" sz="700" b="0" i="0" u="none" strike="noStrike">
                          <a:effectLst/>
                          <a:latin typeface="Arial Narrow" panose="020B0606020202030204" pitchFamily="34" charset="0"/>
                          <a:ea typeface="Calibri" panose="020F0502020204030204" pitchFamily="34" charset="0"/>
                          <a:cs typeface="Times New Roman" panose="02020603050405020304" pitchFamily="18" charset="0"/>
                        </a:rPr>
                        <a:t>1.2.1. </a:t>
                      </a:r>
                      <a:r>
                        <a:rPr lang="en-GB" sz="700" b="0" i="0" u="none" strike="noStrike">
                          <a:effectLst/>
                          <a:latin typeface="Calibri" panose="020F0502020204030204" pitchFamily="34" charset="0"/>
                          <a:ea typeface="Calibri" panose="020F0502020204030204" pitchFamily="34" charset="0"/>
                          <a:cs typeface="Times New Roman" panose="02020603050405020304" pitchFamily="18" charset="0"/>
                        </a:rPr>
                        <a:t> </a:t>
                      </a:r>
                      <a:r>
                        <a:rPr lang="en-GB" sz="700" b="0" i="0" u="none" strike="noStrike">
                          <a:effectLst/>
                          <a:latin typeface="Arial Narrow" panose="020B0606020202030204" pitchFamily="34" charset="0"/>
                          <a:ea typeface="Calibri" panose="020F0502020204030204" pitchFamily="34" charset="0"/>
                          <a:cs typeface="Times New Roman" panose="02020603050405020304" pitchFamily="18" charset="0"/>
                        </a:rPr>
                        <a:t>Determine the scope of the project</a:t>
                      </a:r>
                      <a:endParaRPr lang="en-GB" sz="1100" b="0" i="0" u="none" strike="noStrike">
                        <a:effectLst/>
                        <a:latin typeface="Arial" panose="020B0604020202020204" pitchFamily="34" charset="0"/>
                      </a:endParaRPr>
                    </a:p>
                    <a:p>
                      <a:pPr algn="just" fontAlgn="t">
                        <a:lnSpc>
                          <a:spcPct val="150000"/>
                        </a:lnSpc>
                        <a:spcBef>
                          <a:spcPts val="0"/>
                        </a:spcBef>
                        <a:spcAft>
                          <a:spcPts val="0"/>
                        </a:spcAft>
                      </a:pPr>
                      <a:r>
                        <a:rPr lang="en-GB" sz="700" b="0" i="0" u="none" strike="noStrike">
                          <a:effectLst/>
                          <a:latin typeface="Arial Narrow" panose="020B0606020202030204" pitchFamily="34" charset="0"/>
                          <a:ea typeface="Calibri" panose="020F0502020204030204" pitchFamily="34" charset="0"/>
                          <a:cs typeface="Times New Roman" panose="02020603050405020304" pitchFamily="18" charset="0"/>
                        </a:rPr>
                        <a:t>1.2.2. Form the Project's Team</a:t>
                      </a:r>
                      <a:endParaRPr lang="en-GB" sz="1100" b="0" i="0" u="none" strike="noStrike">
                        <a:effectLst/>
                        <a:latin typeface="Arial" panose="020B0604020202020204" pitchFamily="34" charset="0"/>
                      </a:endParaRPr>
                    </a:p>
                    <a:p>
                      <a:pPr algn="just" fontAlgn="t">
                        <a:lnSpc>
                          <a:spcPct val="150000"/>
                        </a:lnSpc>
                        <a:spcBef>
                          <a:spcPts val="0"/>
                        </a:spcBef>
                        <a:spcAft>
                          <a:spcPts val="0"/>
                        </a:spcAft>
                      </a:pPr>
                      <a:r>
                        <a:rPr lang="en-GB" sz="700" b="0" i="0" u="none" strike="noStrike">
                          <a:effectLst/>
                          <a:latin typeface="Arial Narrow" panose="020B0606020202030204" pitchFamily="34" charset="0"/>
                          <a:ea typeface="Calibri" panose="020F0502020204030204" pitchFamily="34" charset="0"/>
                          <a:cs typeface="Times New Roman" panose="02020603050405020304" pitchFamily="18" charset="0"/>
                        </a:rPr>
                        <a:t>1.2.3. </a:t>
                      </a:r>
                      <a:r>
                        <a:rPr lang="en-GB" sz="700" b="0" i="0" u="none" strike="noStrike">
                          <a:effectLst/>
                          <a:latin typeface="Calibri" panose="020F0502020204030204" pitchFamily="34" charset="0"/>
                          <a:ea typeface="Calibri" panose="020F0502020204030204" pitchFamily="34" charset="0"/>
                          <a:cs typeface="Times New Roman" panose="02020603050405020304" pitchFamily="18" charset="0"/>
                        </a:rPr>
                        <a:t> </a:t>
                      </a:r>
                      <a:r>
                        <a:rPr lang="en-GB" sz="700" b="0" i="0" u="none" strike="noStrike">
                          <a:effectLst/>
                          <a:latin typeface="Arial Narrow" panose="020B0606020202030204" pitchFamily="34" charset="0"/>
                          <a:ea typeface="Calibri" panose="020F0502020204030204" pitchFamily="34" charset="0"/>
                          <a:cs typeface="Times New Roman" panose="02020603050405020304" pitchFamily="18" charset="0"/>
                        </a:rPr>
                        <a:t>Plan Team Meetings</a:t>
                      </a:r>
                      <a:endParaRPr lang="en-GB" sz="1100" b="0" i="0" u="none" strike="noStrike">
                        <a:effectLst/>
                        <a:latin typeface="Arial" panose="020B0604020202020204" pitchFamily="34" charset="0"/>
                      </a:endParaRPr>
                    </a:p>
                    <a:p>
                      <a:pPr algn="just" fontAlgn="t">
                        <a:lnSpc>
                          <a:spcPct val="150000"/>
                        </a:lnSpc>
                        <a:spcBef>
                          <a:spcPts val="0"/>
                        </a:spcBef>
                        <a:spcAft>
                          <a:spcPts val="0"/>
                        </a:spcAft>
                      </a:pPr>
                      <a:r>
                        <a:rPr lang="en-GB" sz="700" b="0" i="0" u="none" strike="noStrike">
                          <a:effectLst/>
                          <a:latin typeface="Arial Narrow" panose="020B0606020202030204" pitchFamily="34" charset="0"/>
                          <a:ea typeface="Calibri" panose="020F0502020204030204" pitchFamily="34" charset="0"/>
                          <a:cs typeface="Times New Roman" panose="02020603050405020304" pitchFamily="18" charset="0"/>
                        </a:rPr>
                        <a:t>1.2.4. </a:t>
                      </a:r>
                      <a:r>
                        <a:rPr lang="en-GB" sz="700" b="0" i="0" u="none" strike="noStrike">
                          <a:effectLst/>
                          <a:latin typeface="Calibri" panose="020F0502020204030204" pitchFamily="34" charset="0"/>
                          <a:ea typeface="Calibri" panose="020F0502020204030204" pitchFamily="34" charset="0"/>
                          <a:cs typeface="Times New Roman" panose="02020603050405020304" pitchFamily="18" charset="0"/>
                        </a:rPr>
                        <a:t> </a:t>
                      </a:r>
                      <a:r>
                        <a:rPr lang="en-GB" sz="700" b="0" i="0" u="none" strike="noStrike">
                          <a:effectLst/>
                          <a:latin typeface="Arial Narrow" panose="020B0606020202030204" pitchFamily="34" charset="0"/>
                          <a:ea typeface="Calibri" panose="020F0502020204030204" pitchFamily="34" charset="0"/>
                          <a:cs typeface="Times New Roman" panose="02020603050405020304" pitchFamily="18" charset="0"/>
                        </a:rPr>
                        <a:t>Create the project plan</a:t>
                      </a:r>
                      <a:endParaRPr lang="en-GB" sz="1100" b="0" i="0" u="none" strike="noStrike">
                        <a:effectLst/>
                        <a:latin typeface="Arial" panose="020B0604020202020204" pitchFamily="34" charset="0"/>
                      </a:endParaRPr>
                    </a:p>
                    <a:p>
                      <a:pPr algn="just" fontAlgn="t">
                        <a:lnSpc>
                          <a:spcPct val="150000"/>
                        </a:lnSpc>
                        <a:spcBef>
                          <a:spcPts val="0"/>
                        </a:spcBef>
                        <a:spcAft>
                          <a:spcPts val="0"/>
                        </a:spcAft>
                      </a:pPr>
                      <a:r>
                        <a:rPr lang="en-GB" sz="700" b="0" i="0" u="none" strike="noStrike">
                          <a:effectLst/>
                          <a:latin typeface="Arial Narrow" panose="020B0606020202030204" pitchFamily="34" charset="0"/>
                          <a:ea typeface="Calibri" panose="020F0502020204030204" pitchFamily="34" charset="0"/>
                          <a:cs typeface="Times New Roman" panose="02020603050405020304" pitchFamily="18" charset="0"/>
                        </a:rPr>
                        <a:t>1.2.5. Setting up a budget</a:t>
                      </a:r>
                      <a:endParaRPr lang="en-GB" sz="1100" b="0" i="0" u="none" strike="noStrike">
                        <a:effectLst/>
                        <a:latin typeface="Arial" panose="020B0604020202020204" pitchFamily="34" charset="0"/>
                      </a:endParaRPr>
                    </a:p>
                    <a:p>
                      <a:pPr algn="just" fontAlgn="t">
                        <a:lnSpc>
                          <a:spcPct val="150000"/>
                        </a:lnSpc>
                        <a:spcBef>
                          <a:spcPts val="0"/>
                        </a:spcBef>
                        <a:spcAft>
                          <a:spcPts val="0"/>
                        </a:spcAft>
                      </a:pPr>
                      <a:r>
                        <a:rPr lang="en-GB" sz="700" b="0" i="0" u="none" strike="noStrike">
                          <a:effectLst/>
                          <a:latin typeface="Arial Narrow" panose="020B0606020202030204" pitchFamily="34" charset="0"/>
                          <a:ea typeface="Calibri" panose="020F0502020204030204" pitchFamily="34" charset="0"/>
                          <a:cs typeface="Times New Roman" panose="02020603050405020304" pitchFamily="18" charset="0"/>
                        </a:rPr>
                        <a:t>1.2.6. </a:t>
                      </a:r>
                      <a:r>
                        <a:rPr lang="en-GB" sz="700" b="0" i="0" u="none" strike="noStrike">
                          <a:effectLst/>
                          <a:latin typeface="Calibri" panose="020F0502020204030204" pitchFamily="34" charset="0"/>
                          <a:ea typeface="Calibri" panose="020F0502020204030204" pitchFamily="34" charset="0"/>
                          <a:cs typeface="Times New Roman" panose="02020603050405020304" pitchFamily="18" charset="0"/>
                        </a:rPr>
                        <a:t> </a:t>
                      </a:r>
                      <a:r>
                        <a:rPr lang="en-GB" sz="700" b="0" i="0" u="none" strike="noStrike">
                          <a:effectLst/>
                          <a:latin typeface="Arial Narrow" panose="020B0606020202030204" pitchFamily="34" charset="0"/>
                          <a:ea typeface="Calibri" panose="020F0502020204030204" pitchFamily="34" charset="0"/>
                          <a:cs typeface="Times New Roman" panose="02020603050405020304" pitchFamily="18" charset="0"/>
                        </a:rPr>
                        <a:t>Deliver the project's plan</a:t>
                      </a:r>
                      <a:endParaRPr lang="en-GB" sz="1100" b="0" i="0" u="none" strike="noStrike">
                        <a:effectLst/>
                        <a:latin typeface="Arial" panose="020B0604020202020204" pitchFamily="34" charset="0"/>
                      </a:endParaRPr>
                    </a:p>
                    <a:p>
                      <a:pPr algn="just" fontAlgn="t">
                        <a:lnSpc>
                          <a:spcPct val="150000"/>
                        </a:lnSpc>
                        <a:spcBef>
                          <a:spcPts val="0"/>
                        </a:spcBef>
                        <a:spcAft>
                          <a:spcPts val="0"/>
                        </a:spcAft>
                      </a:pPr>
                      <a:r>
                        <a:rPr lang="en-GB" sz="700" b="0" i="0" u="none" strike="noStrike">
                          <a:effectLst/>
                          <a:latin typeface="Arial Narrow" panose="020B0606020202030204" pitchFamily="34" charset="0"/>
                          <a:ea typeface="Calibri" panose="020F0502020204030204" pitchFamily="34" charset="0"/>
                          <a:cs typeface="Times New Roman" panose="02020603050405020304" pitchFamily="18" charset="0"/>
                        </a:rPr>
                        <a:t>1.2.7. </a:t>
                      </a:r>
                      <a:r>
                        <a:rPr lang="en-GB" sz="700" b="0" i="0" u="none" strike="noStrike">
                          <a:effectLst/>
                          <a:latin typeface="Calibri" panose="020F0502020204030204" pitchFamily="34" charset="0"/>
                          <a:ea typeface="Calibri" panose="020F0502020204030204" pitchFamily="34" charset="0"/>
                          <a:cs typeface="Times New Roman" panose="02020603050405020304" pitchFamily="18" charset="0"/>
                        </a:rPr>
                        <a:t> </a:t>
                      </a:r>
                      <a:r>
                        <a:rPr lang="en-GB" sz="700" b="0" i="0" u="none" strike="noStrike">
                          <a:effectLst/>
                          <a:latin typeface="Arial Narrow" panose="020B0606020202030204" pitchFamily="34" charset="0"/>
                          <a:ea typeface="Calibri" panose="020F0502020204030204" pitchFamily="34" charset="0"/>
                          <a:cs typeface="Times New Roman" panose="02020603050405020304" pitchFamily="18" charset="0"/>
                        </a:rPr>
                        <a:t>Obtain the necessary approvals for the project plan.</a:t>
                      </a:r>
                      <a:endParaRPr lang="en-GB" sz="1100" b="0" i="0" u="none" strike="noStrike">
                        <a:effectLst/>
                        <a:latin typeface="Arial" panose="020B0604020202020204" pitchFamily="34" charset="0"/>
                      </a:endParaRPr>
                    </a:p>
                    <a:p>
                      <a:pPr algn="just" fontAlgn="t">
                        <a:spcBef>
                          <a:spcPts val="0"/>
                        </a:spcBef>
                        <a:spcAft>
                          <a:spcPts val="0"/>
                        </a:spcAft>
                      </a:pPr>
                      <a:r>
                        <a:rPr lang="en-GB" sz="700" b="0" i="0" u="none" strike="noStrike">
                          <a:effectLst/>
                          <a:latin typeface="Arial Narrow" panose="020B0606020202030204" pitchFamily="34" charset="0"/>
                          <a:ea typeface="Calibri" panose="020F0502020204030204" pitchFamily="34" charset="0"/>
                          <a:cs typeface="Times New Roman" panose="02020603050405020304" pitchFamily="18" charset="0"/>
                        </a:rPr>
                        <a:t> </a:t>
                      </a:r>
                      <a:endParaRPr lang="en-GB" sz="1100" b="0" i="0" u="none" strike="noStrike">
                        <a:effectLst/>
                        <a:latin typeface="Arial" panose="020B0604020202020204" pitchFamily="34" charset="0"/>
                      </a:endParaRPr>
                    </a:p>
                  </a:txBody>
                  <a:tcPr marL="24349" marR="24349" marT="338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50103070"/>
                  </a:ext>
                </a:extLst>
              </a:tr>
              <a:tr h="975880">
                <a:tc>
                  <a:txBody>
                    <a:bodyPr/>
                    <a:lstStyle/>
                    <a:p>
                      <a:pPr algn="l" fontAlgn="t">
                        <a:spcBef>
                          <a:spcPts val="0"/>
                        </a:spcBef>
                        <a:spcAft>
                          <a:spcPts val="0"/>
                        </a:spcAft>
                      </a:pPr>
                      <a:r>
                        <a:rPr lang="en-GB" sz="700" b="0" i="0" u="none" strike="noStrike">
                          <a:effectLst/>
                          <a:latin typeface="Arial Narrow" panose="020B0606020202030204" pitchFamily="34" charset="0"/>
                          <a:ea typeface="Calibri" panose="020F0502020204030204" pitchFamily="34" charset="0"/>
                          <a:cs typeface="Times New Roman" panose="02020603050405020304" pitchFamily="18" charset="0"/>
                        </a:rPr>
                        <a:t> </a:t>
                      </a:r>
                      <a:endParaRPr lang="en-GB" sz="1100" b="0" i="0" u="none" strike="noStrike">
                        <a:effectLst/>
                        <a:latin typeface="Arial" panose="020B0604020202020204" pitchFamily="34" charset="0"/>
                      </a:endParaRPr>
                    </a:p>
                  </a:txBody>
                  <a:tcPr marL="24349" marR="24349" marT="338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tcPr>
                </a:tc>
                <a:tc>
                  <a:txBody>
                    <a:bodyPr/>
                    <a:lstStyle/>
                    <a:p>
                      <a:pPr marL="740664" indent="-283464" algn="l" fontAlgn="t">
                        <a:spcBef>
                          <a:spcPts val="0"/>
                        </a:spcBef>
                        <a:spcAft>
                          <a:spcPts val="0"/>
                        </a:spcAft>
                        <a:buClrTx/>
                        <a:buSzPts val="1600"/>
                        <a:buFont typeface="+mj-lt"/>
                        <a:buAutoNum type="arabicPeriod"/>
                      </a:pPr>
                      <a:r>
                        <a:rPr lang="en-GB" sz="900" b="0" i="0" u="none" strike="noStrike">
                          <a:effectLst/>
                          <a:latin typeface="Arial Narrow" panose="020B0606020202030204" pitchFamily="34" charset="0"/>
                          <a:ea typeface="Times New Roman" panose="02020603050405020304" pitchFamily="18" charset="0"/>
                          <a:cs typeface="Times New Roman" panose="02020603050405020304" pitchFamily="18" charset="0"/>
                        </a:rPr>
                        <a:t>EXECUTION</a:t>
                      </a:r>
                      <a:endParaRPr lang="en-GB" sz="900" b="0" i="0" u="none" strike="noStrike">
                        <a:effectLst/>
                        <a:latin typeface="Arial" panose="020B0604020202020204" pitchFamily="34" charset="0"/>
                      </a:endParaRPr>
                    </a:p>
                  </a:txBody>
                  <a:tcPr marL="24349" marR="24349" marT="338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0"/>
                        </a:spcAft>
                      </a:pPr>
                      <a:r>
                        <a:rPr lang="en-GB" sz="700" b="0" i="0" u="none" strike="noStrike">
                          <a:effectLst/>
                          <a:latin typeface="Arial Narrow" panose="020B0606020202030204" pitchFamily="34" charset="0"/>
                          <a:ea typeface="Calibri" panose="020F0502020204030204" pitchFamily="34" charset="0"/>
                          <a:cs typeface="Times New Roman" panose="02020603050405020304" pitchFamily="18" charset="0"/>
                        </a:rPr>
                        <a:t>1.3.1. </a:t>
                      </a:r>
                      <a:r>
                        <a:rPr lang="en-GB" sz="700" b="0" i="0" u="none" strike="noStrike">
                          <a:effectLst/>
                          <a:latin typeface="Calibri" panose="020F0502020204030204" pitchFamily="34" charset="0"/>
                          <a:ea typeface="Calibri" panose="020F0502020204030204" pitchFamily="34" charset="0"/>
                          <a:cs typeface="Times New Roman" panose="02020603050405020304" pitchFamily="18" charset="0"/>
                        </a:rPr>
                        <a:t> </a:t>
                      </a:r>
                      <a:r>
                        <a:rPr lang="en-GB" sz="700" b="0" i="0" u="none" strike="noStrike">
                          <a:effectLst/>
                          <a:latin typeface="Arial Narrow" panose="020B0606020202030204" pitchFamily="34" charset="0"/>
                          <a:ea typeface="Calibri" panose="020F0502020204030204" pitchFamily="34" charset="0"/>
                          <a:cs typeface="Times New Roman" panose="02020603050405020304" pitchFamily="18" charset="0"/>
                        </a:rPr>
                        <a:t>Monitoring on the progress of the project on a regular basis</a:t>
                      </a:r>
                      <a:endParaRPr lang="en-GB" sz="1100" b="0" i="0" u="none" strike="noStrike">
                        <a:effectLst/>
                        <a:latin typeface="Arial" panose="020B0604020202020204" pitchFamily="34" charset="0"/>
                      </a:endParaRPr>
                    </a:p>
                    <a:p>
                      <a:pPr algn="just" fontAlgn="t">
                        <a:lnSpc>
                          <a:spcPct val="150000"/>
                        </a:lnSpc>
                        <a:spcBef>
                          <a:spcPts val="0"/>
                        </a:spcBef>
                        <a:spcAft>
                          <a:spcPts val="0"/>
                        </a:spcAft>
                      </a:pPr>
                      <a:r>
                        <a:rPr lang="en-GB" sz="700" b="0" i="0" u="none" strike="noStrike">
                          <a:effectLst/>
                          <a:latin typeface="Arial Narrow" panose="020B0606020202030204" pitchFamily="34" charset="0"/>
                          <a:ea typeface="Calibri" panose="020F0502020204030204" pitchFamily="34" charset="0"/>
                          <a:cs typeface="Times New Roman" panose="02020603050405020304" pitchFamily="18" charset="0"/>
                        </a:rPr>
                        <a:t>1.3.2. Designing the app</a:t>
                      </a:r>
                      <a:endParaRPr lang="en-GB" sz="1100" b="0" i="0" u="none" strike="noStrike">
                        <a:effectLst/>
                        <a:latin typeface="Arial" panose="020B0604020202020204" pitchFamily="34" charset="0"/>
                      </a:endParaRPr>
                    </a:p>
                    <a:p>
                      <a:pPr algn="just" fontAlgn="t">
                        <a:lnSpc>
                          <a:spcPct val="150000"/>
                        </a:lnSpc>
                        <a:spcBef>
                          <a:spcPts val="0"/>
                        </a:spcBef>
                        <a:spcAft>
                          <a:spcPts val="0"/>
                        </a:spcAft>
                      </a:pPr>
                      <a:r>
                        <a:rPr lang="en-GB" sz="700" b="0" i="0" u="none" strike="noStrike">
                          <a:effectLst/>
                          <a:latin typeface="Arial Narrow" panose="020B0606020202030204" pitchFamily="34" charset="0"/>
                          <a:ea typeface="Calibri" panose="020F0502020204030204" pitchFamily="34" charset="0"/>
                          <a:cs typeface="Times New Roman" panose="02020603050405020304" pitchFamily="18" charset="0"/>
                        </a:rPr>
                        <a:t>1.3.3. Action plan for the system</a:t>
                      </a:r>
                      <a:endParaRPr lang="en-GB" sz="1100" b="0" i="0" u="none" strike="noStrike">
                        <a:effectLst/>
                        <a:latin typeface="Arial" panose="020B0604020202020204" pitchFamily="34" charset="0"/>
                      </a:endParaRPr>
                    </a:p>
                    <a:p>
                      <a:pPr algn="just" fontAlgn="t">
                        <a:lnSpc>
                          <a:spcPct val="150000"/>
                        </a:lnSpc>
                        <a:spcBef>
                          <a:spcPts val="0"/>
                        </a:spcBef>
                        <a:spcAft>
                          <a:spcPts val="0"/>
                        </a:spcAft>
                      </a:pPr>
                      <a:r>
                        <a:rPr lang="en-GB" sz="700" b="0" i="0" u="none" strike="noStrike">
                          <a:effectLst/>
                          <a:latin typeface="Arial Narrow" panose="020B0606020202030204" pitchFamily="34" charset="0"/>
                          <a:ea typeface="Calibri" panose="020F0502020204030204" pitchFamily="34" charset="0"/>
                          <a:cs typeface="Times New Roman" panose="02020603050405020304" pitchFamily="18" charset="0"/>
                        </a:rPr>
                        <a:t>1.3.4. Testing the app</a:t>
                      </a:r>
                      <a:endParaRPr lang="en-GB" sz="1100" b="0" i="0" u="none" strike="noStrike">
                        <a:effectLst/>
                        <a:latin typeface="Arial" panose="020B0604020202020204" pitchFamily="34" charset="0"/>
                      </a:endParaRPr>
                    </a:p>
                    <a:p>
                      <a:pPr algn="just" fontAlgn="t">
                        <a:lnSpc>
                          <a:spcPct val="150000"/>
                        </a:lnSpc>
                        <a:spcBef>
                          <a:spcPts val="0"/>
                        </a:spcBef>
                        <a:spcAft>
                          <a:spcPts val="0"/>
                        </a:spcAft>
                      </a:pPr>
                      <a:r>
                        <a:rPr lang="en-GB" sz="700" b="0" i="0" u="none" strike="noStrike">
                          <a:effectLst/>
                          <a:latin typeface="Arial Narrow" panose="020B0606020202030204" pitchFamily="34" charset="0"/>
                          <a:ea typeface="Calibri" panose="020F0502020204030204" pitchFamily="34" charset="0"/>
                          <a:cs typeface="Times New Roman" panose="02020603050405020304" pitchFamily="18" charset="0"/>
                        </a:rPr>
                        <a:t>1.3.5. Designing the interface requirements of the system</a:t>
                      </a:r>
                      <a:endParaRPr lang="en-GB" sz="1100" b="0" i="0" u="none" strike="noStrike">
                        <a:effectLst/>
                        <a:latin typeface="Arial" panose="020B0604020202020204" pitchFamily="34" charset="0"/>
                      </a:endParaRPr>
                    </a:p>
                    <a:p>
                      <a:pPr algn="just" fontAlgn="t">
                        <a:spcBef>
                          <a:spcPts val="0"/>
                        </a:spcBef>
                        <a:spcAft>
                          <a:spcPts val="0"/>
                        </a:spcAft>
                      </a:pPr>
                      <a:r>
                        <a:rPr lang="en-GB" sz="700" b="0" i="0" u="none" strike="noStrike">
                          <a:effectLst/>
                          <a:latin typeface="Arial Narrow" panose="020B0606020202030204" pitchFamily="34" charset="0"/>
                          <a:ea typeface="Calibri" panose="020F0502020204030204" pitchFamily="34" charset="0"/>
                          <a:cs typeface="Times New Roman" panose="02020603050405020304" pitchFamily="18" charset="0"/>
                        </a:rPr>
                        <a:t>1.3.6. System configuration</a:t>
                      </a:r>
                      <a:endParaRPr lang="en-GB" sz="1100" b="0" i="0" u="none" strike="noStrike">
                        <a:effectLst/>
                        <a:latin typeface="Arial" panose="020B0604020202020204" pitchFamily="34" charset="0"/>
                      </a:endParaRPr>
                    </a:p>
                  </a:txBody>
                  <a:tcPr marL="24349" marR="24349" marT="338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76084206"/>
                  </a:ext>
                </a:extLst>
              </a:tr>
              <a:tr h="475166">
                <a:tc>
                  <a:txBody>
                    <a:bodyPr/>
                    <a:lstStyle/>
                    <a:p>
                      <a:pPr algn="l" fontAlgn="t">
                        <a:spcBef>
                          <a:spcPts val="0"/>
                        </a:spcBef>
                        <a:spcAft>
                          <a:spcPts val="0"/>
                        </a:spcAft>
                      </a:pPr>
                      <a:r>
                        <a:rPr lang="en-GB" sz="700" b="0" i="0" u="none" strike="noStrike">
                          <a:effectLst/>
                          <a:latin typeface="Arial Narrow" panose="020B0606020202030204" pitchFamily="34" charset="0"/>
                          <a:ea typeface="Calibri" panose="020F0502020204030204" pitchFamily="34" charset="0"/>
                          <a:cs typeface="Times New Roman" panose="02020603050405020304" pitchFamily="18" charset="0"/>
                        </a:rPr>
                        <a:t> </a:t>
                      </a:r>
                      <a:endParaRPr lang="en-GB" sz="1100" b="0" i="0" u="none" strike="noStrike">
                        <a:effectLst/>
                        <a:latin typeface="Arial" panose="020B0604020202020204" pitchFamily="34" charset="0"/>
                      </a:endParaRPr>
                    </a:p>
                  </a:txBody>
                  <a:tcPr marL="24349" marR="24349" marT="338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740664" indent="-283464" algn="l" fontAlgn="t">
                        <a:spcBef>
                          <a:spcPts val="0"/>
                        </a:spcBef>
                        <a:spcAft>
                          <a:spcPts val="0"/>
                        </a:spcAft>
                        <a:buClrTx/>
                        <a:buSzPts val="1600"/>
                        <a:buFont typeface="+mj-lt"/>
                        <a:buAutoNum type="arabicPeriod"/>
                      </a:pPr>
                      <a:r>
                        <a:rPr lang="en-GB" sz="900" b="0" i="0" u="none" strike="noStrike">
                          <a:effectLst/>
                          <a:latin typeface="Arial Narrow" panose="020B0606020202030204" pitchFamily="34" charset="0"/>
                          <a:ea typeface="Times New Roman" panose="02020603050405020304" pitchFamily="18" charset="0"/>
                          <a:cs typeface="Times New Roman" panose="02020603050405020304" pitchFamily="18" charset="0"/>
                        </a:rPr>
                        <a:t>CONTROLLING</a:t>
                      </a:r>
                      <a:endParaRPr lang="en-GB" sz="900" b="0" i="0" u="none" strike="noStrike">
                        <a:effectLst/>
                        <a:latin typeface="Arial" panose="020B0604020202020204" pitchFamily="34" charset="0"/>
                      </a:endParaRPr>
                    </a:p>
                  </a:txBody>
                  <a:tcPr marL="24349" marR="24349" marT="338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0"/>
                        </a:spcAft>
                      </a:pPr>
                      <a:r>
                        <a:rPr lang="en-GB" sz="700" b="0" i="0" u="none" strike="noStrike">
                          <a:effectLst/>
                          <a:latin typeface="Arial Narrow" panose="020B0606020202030204" pitchFamily="34" charset="0"/>
                          <a:ea typeface="Calibri" panose="020F0502020204030204" pitchFamily="34" charset="0"/>
                          <a:cs typeface="Times New Roman" panose="02020603050405020304" pitchFamily="18" charset="0"/>
                        </a:rPr>
                        <a:t>1.4.1.</a:t>
                      </a:r>
                      <a:r>
                        <a:rPr lang="en-GB" sz="700" b="0" i="0" u="none" strike="noStrike">
                          <a:effectLst/>
                          <a:latin typeface="Calibri" panose="020F0502020204030204" pitchFamily="34" charset="0"/>
                          <a:ea typeface="Calibri" panose="020F0502020204030204" pitchFamily="34" charset="0"/>
                          <a:cs typeface="Times New Roman" panose="02020603050405020304" pitchFamily="18" charset="0"/>
                        </a:rPr>
                        <a:t> C</a:t>
                      </a:r>
                      <a:r>
                        <a:rPr lang="en-GB" sz="700" b="0" i="0" u="none" strike="noStrike">
                          <a:effectLst/>
                          <a:latin typeface="Arial Narrow" panose="020B0606020202030204" pitchFamily="34" charset="0"/>
                          <a:ea typeface="Calibri" panose="020F0502020204030204" pitchFamily="34" charset="0"/>
                          <a:cs typeface="Times New Roman" panose="02020603050405020304" pitchFamily="18" charset="0"/>
                        </a:rPr>
                        <a:t>ompletion of implementation</a:t>
                      </a:r>
                      <a:endParaRPr lang="en-GB" sz="1100" b="0" i="0" u="none" strike="noStrike">
                        <a:effectLst/>
                        <a:latin typeface="Arial" panose="020B0604020202020204" pitchFamily="34" charset="0"/>
                      </a:endParaRPr>
                    </a:p>
                    <a:p>
                      <a:pPr algn="just" fontAlgn="t">
                        <a:lnSpc>
                          <a:spcPct val="150000"/>
                        </a:lnSpc>
                        <a:spcBef>
                          <a:spcPts val="0"/>
                        </a:spcBef>
                        <a:spcAft>
                          <a:spcPts val="0"/>
                        </a:spcAft>
                      </a:pPr>
                      <a:r>
                        <a:rPr lang="en-GB" sz="700" b="0" i="0" u="none" strike="noStrike">
                          <a:effectLst/>
                          <a:latin typeface="Arial Narrow" panose="020B0606020202030204" pitchFamily="34" charset="0"/>
                          <a:ea typeface="Calibri" panose="020F0502020204030204" pitchFamily="34" charset="0"/>
                          <a:cs typeface="Times New Roman" panose="02020603050405020304" pitchFamily="18" charset="0"/>
                        </a:rPr>
                        <a:t>1.4.2. Risk Management</a:t>
                      </a:r>
                      <a:endParaRPr lang="en-GB" sz="1100" b="0" i="0" u="none" strike="noStrike">
                        <a:effectLst/>
                        <a:latin typeface="Arial" panose="020B0604020202020204" pitchFamily="34" charset="0"/>
                      </a:endParaRPr>
                    </a:p>
                    <a:p>
                      <a:pPr algn="just" fontAlgn="t">
                        <a:spcBef>
                          <a:spcPts val="0"/>
                        </a:spcBef>
                        <a:spcAft>
                          <a:spcPts val="0"/>
                        </a:spcAft>
                      </a:pPr>
                      <a:r>
                        <a:rPr lang="en-GB" sz="700" b="0" i="0" u="none" strike="noStrike">
                          <a:effectLst/>
                          <a:latin typeface="Arial Narrow" panose="020B0606020202030204" pitchFamily="34" charset="0"/>
                          <a:ea typeface="Calibri" panose="020F0502020204030204" pitchFamily="34" charset="0"/>
                          <a:cs typeface="Times New Roman" panose="02020603050405020304" pitchFamily="18" charset="0"/>
                        </a:rPr>
                        <a:t>1.4.3. Update project management plan.</a:t>
                      </a:r>
                      <a:endParaRPr lang="en-GB" sz="1100" b="0" i="0" u="none" strike="noStrike">
                        <a:effectLst/>
                        <a:latin typeface="Arial" panose="020B0604020202020204" pitchFamily="34" charset="0"/>
                      </a:endParaRPr>
                    </a:p>
                  </a:txBody>
                  <a:tcPr marL="24349" marR="24349" marT="338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64959177"/>
                  </a:ext>
                </a:extLst>
              </a:tr>
              <a:tr h="586436">
                <a:tc>
                  <a:txBody>
                    <a:bodyPr/>
                    <a:lstStyle/>
                    <a:p>
                      <a:pPr algn="l" fontAlgn="t">
                        <a:spcBef>
                          <a:spcPts val="0"/>
                        </a:spcBef>
                        <a:spcAft>
                          <a:spcPts val="0"/>
                        </a:spcAft>
                      </a:pPr>
                      <a:r>
                        <a:rPr lang="en-GB" sz="700" b="0" i="0" u="none" strike="noStrike">
                          <a:effectLst/>
                          <a:latin typeface="Arial Narrow" panose="020B0606020202030204" pitchFamily="34" charset="0"/>
                          <a:ea typeface="Calibri" panose="020F0502020204030204" pitchFamily="34" charset="0"/>
                          <a:cs typeface="Times New Roman" panose="02020603050405020304" pitchFamily="18" charset="0"/>
                        </a:rPr>
                        <a:t> </a:t>
                      </a:r>
                      <a:endParaRPr lang="en-GB" sz="1100" b="0" i="0" u="none" strike="noStrike">
                        <a:effectLst/>
                        <a:latin typeface="Arial" panose="020B0604020202020204" pitchFamily="34" charset="0"/>
                      </a:endParaRPr>
                    </a:p>
                  </a:txBody>
                  <a:tcPr marL="24349" marR="24349" marT="338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900" b="0" i="0" u="none" strike="noStrike">
                          <a:effectLst/>
                          <a:latin typeface="Arial Narrow" panose="020B0606020202030204" pitchFamily="34" charset="0"/>
                          <a:ea typeface="Calibri" panose="020F0502020204030204" pitchFamily="34" charset="0"/>
                          <a:cs typeface="Times New Roman" panose="02020603050405020304" pitchFamily="18" charset="0"/>
                        </a:rPr>
                        <a:t>1.5. Closing </a:t>
                      </a:r>
                      <a:endParaRPr lang="en-GB" sz="1100" b="0" i="0" u="none" strike="noStrike">
                        <a:effectLst/>
                        <a:latin typeface="Arial" panose="020B0604020202020204" pitchFamily="34" charset="0"/>
                      </a:endParaRPr>
                    </a:p>
                  </a:txBody>
                  <a:tcPr marL="24349" marR="24349" marT="338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700" b="0" i="0" u="none" strike="noStrike" dirty="0">
                          <a:effectLst/>
                          <a:latin typeface="Arial Narrow" panose="020B0606020202030204" pitchFamily="34" charset="0"/>
                          <a:ea typeface="Calibri" panose="020F0502020204030204" pitchFamily="34" charset="0"/>
                          <a:cs typeface="Times New Roman" panose="02020603050405020304" pitchFamily="18" charset="0"/>
                        </a:rPr>
                        <a:t>1.5.1. Maintenance of the system</a:t>
                      </a:r>
                      <a:endParaRPr lang="en-GB" sz="1100" b="0" i="0" u="none" strike="noStrike" dirty="0">
                        <a:effectLst/>
                        <a:latin typeface="Arial" panose="020B0604020202020204" pitchFamily="34" charset="0"/>
                      </a:endParaRPr>
                    </a:p>
                    <a:p>
                      <a:pPr algn="l" fontAlgn="t">
                        <a:spcBef>
                          <a:spcPts val="0"/>
                        </a:spcBef>
                        <a:spcAft>
                          <a:spcPts val="0"/>
                        </a:spcAft>
                      </a:pPr>
                      <a:r>
                        <a:rPr lang="en-GB" sz="700" b="0" i="0" u="none" strike="noStrike" dirty="0">
                          <a:effectLst/>
                          <a:latin typeface="Arial Narrow" panose="020B0606020202030204" pitchFamily="34" charset="0"/>
                          <a:ea typeface="Calibri" panose="020F0502020204030204" pitchFamily="34" charset="0"/>
                          <a:cs typeface="Times New Roman" panose="02020603050405020304" pitchFamily="18" charset="0"/>
                        </a:rPr>
                        <a:t>1.5.2. System’s testing</a:t>
                      </a:r>
                      <a:endParaRPr lang="en-GB" sz="1100" b="0" i="0" u="none" strike="noStrike" dirty="0">
                        <a:effectLst/>
                        <a:latin typeface="Arial" panose="020B0604020202020204" pitchFamily="34" charset="0"/>
                      </a:endParaRPr>
                    </a:p>
                    <a:p>
                      <a:pPr algn="l" fontAlgn="t">
                        <a:spcBef>
                          <a:spcPts val="0"/>
                        </a:spcBef>
                        <a:spcAft>
                          <a:spcPts val="0"/>
                        </a:spcAft>
                      </a:pPr>
                      <a:r>
                        <a:rPr lang="en-GB" sz="700" b="0" i="0" u="none" strike="noStrike" dirty="0">
                          <a:effectLst/>
                          <a:latin typeface="Arial Narrow" panose="020B0606020202030204" pitchFamily="34" charset="0"/>
                          <a:ea typeface="Calibri" panose="020F0502020204030204" pitchFamily="34" charset="0"/>
                          <a:cs typeface="Times New Roman" panose="02020603050405020304" pitchFamily="18" charset="0"/>
                        </a:rPr>
                        <a:t>1.5.3.  Creating accurate test plans</a:t>
                      </a:r>
                      <a:endParaRPr lang="en-GB" sz="1100" b="0" i="0" u="none" strike="noStrike" dirty="0">
                        <a:effectLst/>
                        <a:latin typeface="Arial" panose="020B0604020202020204" pitchFamily="34" charset="0"/>
                      </a:endParaRPr>
                    </a:p>
                    <a:p>
                      <a:pPr algn="l" fontAlgn="t">
                        <a:spcBef>
                          <a:spcPts val="0"/>
                        </a:spcBef>
                        <a:spcAft>
                          <a:spcPts val="0"/>
                        </a:spcAft>
                      </a:pPr>
                      <a:r>
                        <a:rPr lang="en-GB" sz="700" b="0" i="0" u="none" strike="noStrike" dirty="0">
                          <a:effectLst/>
                          <a:latin typeface="Arial Narrow" panose="020B0606020202030204" pitchFamily="34" charset="0"/>
                          <a:ea typeface="Calibri" panose="020F0502020204030204" pitchFamily="34" charset="0"/>
                          <a:cs typeface="Times New Roman" panose="02020603050405020304" pitchFamily="18" charset="0"/>
                        </a:rPr>
                        <a:t>1.5.4. Creating a training strategy</a:t>
                      </a:r>
                      <a:endParaRPr lang="en-GB" sz="1100" b="0" i="0" u="none" strike="noStrike" dirty="0">
                        <a:effectLst/>
                        <a:latin typeface="Arial" panose="020B0604020202020204" pitchFamily="34" charset="0"/>
                      </a:endParaRPr>
                    </a:p>
                    <a:p>
                      <a:pPr algn="l" fontAlgn="t">
                        <a:spcBef>
                          <a:spcPts val="0"/>
                        </a:spcBef>
                        <a:spcAft>
                          <a:spcPts val="0"/>
                        </a:spcAft>
                      </a:pPr>
                      <a:r>
                        <a:rPr lang="en-GB" sz="700" b="0" i="0" u="none" strike="noStrike" dirty="0">
                          <a:effectLst/>
                          <a:latin typeface="Arial Narrow" panose="020B0606020202030204" pitchFamily="34" charset="0"/>
                          <a:ea typeface="Calibri" panose="020F0502020204030204" pitchFamily="34" charset="0"/>
                          <a:cs typeface="Times New Roman" panose="02020603050405020304" pitchFamily="18" charset="0"/>
                        </a:rPr>
                        <a:t>1.5.5. Applying training strategy</a:t>
                      </a:r>
                      <a:endParaRPr lang="en-GB" sz="1100" b="0" i="0" u="none" strike="noStrike" dirty="0">
                        <a:effectLst/>
                        <a:latin typeface="Arial" panose="020B0604020202020204" pitchFamily="34" charset="0"/>
                      </a:endParaRPr>
                    </a:p>
                  </a:txBody>
                  <a:tcPr marL="24349" marR="24349" marT="338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97462108"/>
                  </a:ext>
                </a:extLst>
              </a:tr>
            </a:tbl>
          </a:graphicData>
        </a:graphic>
      </p:graphicFrame>
      <p:sp>
        <p:nvSpPr>
          <p:cNvPr id="4" name="TextBox 3">
            <a:extLst>
              <a:ext uri="{FF2B5EF4-FFF2-40B4-BE49-F238E27FC236}">
                <a16:creationId xmlns:a16="http://schemas.microsoft.com/office/drawing/2014/main" id="{3818472E-4E87-EC46-A770-038923B59E30}"/>
              </a:ext>
            </a:extLst>
          </p:cNvPr>
          <p:cNvSpPr txBox="1"/>
          <p:nvPr/>
        </p:nvSpPr>
        <p:spPr>
          <a:xfrm>
            <a:off x="757561" y="2958464"/>
            <a:ext cx="4367488" cy="3693319"/>
          </a:xfrm>
          <a:prstGeom prst="rect">
            <a:avLst/>
          </a:prstGeom>
          <a:noFill/>
        </p:spPr>
        <p:txBody>
          <a:bodyPr wrap="square" rtlCol="0">
            <a:spAutoFit/>
          </a:bodyPr>
          <a:lstStyle/>
          <a:p>
            <a:r>
              <a:rPr lang="en-GB" dirty="0"/>
              <a:t>“WBS is used to describe the scope of the project, increase estimates, control project implementation and also to ensure project completion more accurately. “(</a:t>
            </a:r>
            <a:r>
              <a:rPr lang="en-GB" dirty="0" err="1"/>
              <a:t>Supriadi</a:t>
            </a:r>
            <a:r>
              <a:rPr lang="en-GB" dirty="0"/>
              <a:t>, et al., 2018) </a:t>
            </a:r>
          </a:p>
          <a:p>
            <a:endParaRPr lang="en-GB" dirty="0"/>
          </a:p>
          <a:p>
            <a:r>
              <a:rPr lang="en-GB" dirty="0"/>
              <a:t>The work breakdown structure is a hierarchical framework used to divide down a large project into manageable sections. The construction of a work breakdown structure (WBS) is the responsibility of the project manager.</a:t>
            </a:r>
          </a:p>
          <a:p>
            <a:endParaRPr lang="en-US" dirty="0"/>
          </a:p>
        </p:txBody>
      </p:sp>
    </p:spTree>
    <p:extLst>
      <p:ext uri="{BB962C8B-B14F-4D97-AF65-F5344CB8AC3E}">
        <p14:creationId xmlns:p14="http://schemas.microsoft.com/office/powerpoint/2010/main" val="19548053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6" name="Slide Background">
            <a:extLst>
              <a:ext uri="{FF2B5EF4-FFF2-40B4-BE49-F238E27FC236}">
                <a16:creationId xmlns:a16="http://schemas.microsoft.com/office/drawing/2014/main" id="{5F637E18-EF26-4327-9077-7FFC67B98B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8" name="Rectangle 17">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1874235"/>
          </a:xfrm>
          <a:prstGeom prst="rect">
            <a:avLst/>
          </a:prstGeom>
          <a:ln>
            <a:noFill/>
          </a:ln>
          <a:effectLst>
            <a:outerShdw blurRad="254000" dist="127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3C172E4-1C0E-1C4C-B2B4-553FCD8581B0}"/>
              </a:ext>
            </a:extLst>
          </p:cNvPr>
          <p:cNvSpPr txBox="1"/>
          <p:nvPr/>
        </p:nvSpPr>
        <p:spPr>
          <a:xfrm>
            <a:off x="589558" y="293428"/>
            <a:ext cx="5474257" cy="1235225"/>
          </a:xfrm>
          <a:prstGeom prst="rect">
            <a:avLst/>
          </a:prstGeom>
        </p:spPr>
        <p:txBody>
          <a:bodyPr vert="horz" lIns="91440" tIns="45720" rIns="91440" bIns="45720" rtlCol="0" anchor="ctr">
            <a:normAutofit/>
          </a:bodyPr>
          <a:lstStyle/>
          <a:p>
            <a:pPr>
              <a:spcBef>
                <a:spcPct val="0"/>
              </a:spcBef>
              <a:spcAft>
                <a:spcPts val="600"/>
              </a:spcAft>
            </a:pPr>
            <a:r>
              <a:rPr lang="en-US" sz="3600">
                <a:latin typeface="+mj-lt"/>
                <a:ea typeface="+mj-ea"/>
                <a:cs typeface="+mj-cs"/>
              </a:rPr>
              <a:t>Costs/resources use:</a:t>
            </a:r>
          </a:p>
          <a:p>
            <a:pPr>
              <a:spcBef>
                <a:spcPct val="0"/>
              </a:spcBef>
              <a:spcAft>
                <a:spcPts val="600"/>
              </a:spcAft>
            </a:pPr>
            <a:endParaRPr lang="en-US" sz="3600">
              <a:latin typeface="+mj-lt"/>
              <a:ea typeface="+mj-ea"/>
              <a:cs typeface="+mj-cs"/>
            </a:endParaRPr>
          </a:p>
        </p:txBody>
      </p:sp>
      <p:cxnSp>
        <p:nvCxnSpPr>
          <p:cNvPr id="20" name="Straight Connector 19">
            <a:extLst>
              <a:ext uri="{FF2B5EF4-FFF2-40B4-BE49-F238E27FC236}">
                <a16:creationId xmlns:a16="http://schemas.microsoft.com/office/drawing/2014/main" id="{2E6B6C39-3A8E-4EAF-A0CD-4FE0CDFCD7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98588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FD0F4F96-0529-6647-B234-EC3F4E07D717}"/>
              </a:ext>
            </a:extLst>
          </p:cNvPr>
          <p:cNvPicPr>
            <a:picLocks noChangeAspect="1"/>
          </p:cNvPicPr>
          <p:nvPr/>
        </p:nvPicPr>
        <p:blipFill>
          <a:blip r:embed="rId2"/>
          <a:stretch>
            <a:fillRect/>
          </a:stretch>
        </p:blipFill>
        <p:spPr>
          <a:xfrm>
            <a:off x="4631019" y="982895"/>
            <a:ext cx="7472057" cy="5446972"/>
          </a:xfrm>
          <a:prstGeom prst="rect">
            <a:avLst/>
          </a:prstGeom>
          <a:effectLst>
            <a:outerShdw blurRad="596900" dist="330200" dir="8820000" sx="87000" sy="87000" algn="ctr" rotWithShape="0">
              <a:srgbClr val="000000">
                <a:alpha val="29000"/>
              </a:srgbClr>
            </a:outerShdw>
          </a:effectLst>
        </p:spPr>
      </p:pic>
      <p:sp>
        <p:nvSpPr>
          <p:cNvPr id="4" name="TextBox 3">
            <a:extLst>
              <a:ext uri="{FF2B5EF4-FFF2-40B4-BE49-F238E27FC236}">
                <a16:creationId xmlns:a16="http://schemas.microsoft.com/office/drawing/2014/main" id="{5D1647E8-C076-1C49-962C-EE648A134152}"/>
              </a:ext>
            </a:extLst>
          </p:cNvPr>
          <p:cNvSpPr txBox="1"/>
          <p:nvPr/>
        </p:nvSpPr>
        <p:spPr>
          <a:xfrm>
            <a:off x="8781" y="3567545"/>
            <a:ext cx="4496542" cy="2862322"/>
          </a:xfrm>
          <a:prstGeom prst="rect">
            <a:avLst/>
          </a:prstGeom>
          <a:noFill/>
        </p:spPr>
        <p:txBody>
          <a:bodyPr wrap="square" rtlCol="0">
            <a:spAutoFit/>
          </a:bodyPr>
          <a:lstStyle/>
          <a:p>
            <a:pPr algn="just"/>
            <a:r>
              <a:rPr lang="en-GB" dirty="0">
                <a:latin typeface="Arial Narrow" panose="020B0604020202020204" pitchFamily="34" charset="0"/>
                <a:cs typeface="Arial Narrow" panose="020B0604020202020204" pitchFamily="34" charset="0"/>
              </a:rPr>
              <a:t>The Uber Pets app is the major focus of the company's strategy. The project management team estimates an hourly rate of £16 based on the estimated costs of developing an app like Uber Pets. The Uber Pets app is projected to have a development cost of over £400000 due to the program's complexity and user feedback. A budget of more than £500000 has been set aside to cover any risks and uncertainties that may arise throughout the course of the project.</a:t>
            </a:r>
          </a:p>
        </p:txBody>
      </p:sp>
      <p:sp>
        <p:nvSpPr>
          <p:cNvPr id="5" name="TextBox 4">
            <a:extLst>
              <a:ext uri="{FF2B5EF4-FFF2-40B4-BE49-F238E27FC236}">
                <a16:creationId xmlns:a16="http://schemas.microsoft.com/office/drawing/2014/main" id="{43152A11-D01A-DE46-B7E0-2F2A28DEDAB9}"/>
              </a:ext>
            </a:extLst>
          </p:cNvPr>
          <p:cNvSpPr txBox="1"/>
          <p:nvPr/>
        </p:nvSpPr>
        <p:spPr>
          <a:xfrm>
            <a:off x="68762" y="1528653"/>
            <a:ext cx="4493495" cy="2031325"/>
          </a:xfrm>
          <a:prstGeom prst="rect">
            <a:avLst/>
          </a:prstGeom>
          <a:noFill/>
        </p:spPr>
        <p:txBody>
          <a:bodyPr wrap="square" rtlCol="0">
            <a:spAutoFit/>
          </a:bodyPr>
          <a:lstStyle/>
          <a:p>
            <a:pPr algn="just"/>
            <a:r>
              <a:rPr lang="en-GB" dirty="0">
                <a:latin typeface="Arial Narrow" panose="020B0604020202020204" pitchFamily="34" charset="0"/>
                <a:cs typeface="Arial Narrow" panose="020B0604020202020204" pitchFamily="34" charset="0"/>
              </a:rPr>
              <a:t>Defining the scope of the project from the beginning is an effective method of outlining the project aspects and ensuring consistency and stability with the project goals. As a project manager, completing projects on schedule, within budget, and with the desired quality is a major challenge.</a:t>
            </a:r>
          </a:p>
          <a:p>
            <a:endParaRPr lang="en-US" dirty="0"/>
          </a:p>
        </p:txBody>
      </p:sp>
    </p:spTree>
    <p:extLst>
      <p:ext uri="{BB962C8B-B14F-4D97-AF65-F5344CB8AC3E}">
        <p14:creationId xmlns:p14="http://schemas.microsoft.com/office/powerpoint/2010/main" val="36593414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10">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5" name="Straight Connector 12">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14">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7" name="Slide Background">
            <a:extLst>
              <a:ext uri="{FF2B5EF4-FFF2-40B4-BE49-F238E27FC236}">
                <a16:creationId xmlns:a16="http://schemas.microsoft.com/office/drawing/2014/main" id="{CAB6D7AF-734C-43E5-AE74-E8EC5D462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extBox 1">
            <a:extLst>
              <a:ext uri="{FF2B5EF4-FFF2-40B4-BE49-F238E27FC236}">
                <a16:creationId xmlns:a16="http://schemas.microsoft.com/office/drawing/2014/main" id="{8052B375-7051-944B-85D9-65EFB0696DE9}"/>
              </a:ext>
            </a:extLst>
          </p:cNvPr>
          <p:cNvSpPr txBox="1"/>
          <p:nvPr/>
        </p:nvSpPr>
        <p:spPr>
          <a:xfrm>
            <a:off x="589559" y="293428"/>
            <a:ext cx="5052000" cy="1815151"/>
          </a:xfrm>
          <a:prstGeom prst="rect">
            <a:avLst/>
          </a:prstGeom>
        </p:spPr>
        <p:txBody>
          <a:bodyPr vert="horz" lIns="91440" tIns="45720" rIns="91440" bIns="45720" rtlCol="0" anchor="ctr">
            <a:normAutofit/>
          </a:bodyPr>
          <a:lstStyle/>
          <a:p>
            <a:pPr>
              <a:spcBef>
                <a:spcPct val="0"/>
              </a:spcBef>
              <a:spcAft>
                <a:spcPts val="600"/>
              </a:spcAft>
            </a:pPr>
            <a:r>
              <a:rPr lang="en-US" sz="3600" dirty="0">
                <a:latin typeface="+mj-lt"/>
                <a:ea typeface="+mj-ea"/>
                <a:cs typeface="+mj-cs"/>
              </a:rPr>
              <a:t>Gantt Chart</a:t>
            </a:r>
          </a:p>
        </p:txBody>
      </p:sp>
      <p:sp useBgFill="1">
        <p:nvSpPr>
          <p:cNvPr id="28" name="Rectangle 18">
            <a:extLst>
              <a:ext uri="{FF2B5EF4-FFF2-40B4-BE49-F238E27FC236}">
                <a16:creationId xmlns:a16="http://schemas.microsoft.com/office/drawing/2014/main" id="{36830A5B-65B2-40C0-80F8-67EFC8A6B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3815" y="0"/>
            <a:ext cx="6128182" cy="6862190"/>
          </a:xfrm>
          <a:prstGeom prst="rect">
            <a:avLst/>
          </a:prstGeom>
          <a:ln>
            <a:noFill/>
          </a:ln>
          <a:effectLst>
            <a:outerShdw blurRad="317500" dist="254000" dir="858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9" name="Straight Connector 20">
            <a:extLst>
              <a:ext uri="{FF2B5EF4-FFF2-40B4-BE49-F238E27FC236}">
                <a16:creationId xmlns:a16="http://schemas.microsoft.com/office/drawing/2014/main" id="{2E6B6C39-3A8E-4EAF-A0CD-4FE0CDFCD7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98588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7DC3FD8D-1CDD-8547-A7BE-A2E53D6AB31F}"/>
              </a:ext>
            </a:extLst>
          </p:cNvPr>
          <p:cNvPicPr>
            <a:picLocks noChangeAspect="1"/>
          </p:cNvPicPr>
          <p:nvPr/>
        </p:nvPicPr>
        <p:blipFill>
          <a:blip r:embed="rId2"/>
          <a:stretch>
            <a:fillRect/>
          </a:stretch>
        </p:blipFill>
        <p:spPr>
          <a:xfrm>
            <a:off x="410399" y="2938844"/>
            <a:ext cx="5231159" cy="2675661"/>
          </a:xfrm>
          <a:prstGeom prst="rect">
            <a:avLst/>
          </a:prstGeom>
        </p:spPr>
      </p:pic>
      <p:pic>
        <p:nvPicPr>
          <p:cNvPr id="3" name="Picture 2">
            <a:extLst>
              <a:ext uri="{FF2B5EF4-FFF2-40B4-BE49-F238E27FC236}">
                <a16:creationId xmlns:a16="http://schemas.microsoft.com/office/drawing/2014/main" id="{91E40EE2-54B5-8144-9345-04A0C7FC05B6}"/>
              </a:ext>
            </a:extLst>
          </p:cNvPr>
          <p:cNvPicPr>
            <a:picLocks noChangeAspect="1"/>
          </p:cNvPicPr>
          <p:nvPr/>
        </p:nvPicPr>
        <p:blipFill>
          <a:blip r:embed="rId3"/>
          <a:stretch>
            <a:fillRect/>
          </a:stretch>
        </p:blipFill>
        <p:spPr>
          <a:xfrm>
            <a:off x="6383157" y="3692769"/>
            <a:ext cx="5231159" cy="1167812"/>
          </a:xfrm>
          <a:prstGeom prst="rect">
            <a:avLst/>
          </a:prstGeom>
        </p:spPr>
      </p:pic>
      <p:sp>
        <p:nvSpPr>
          <p:cNvPr id="5" name="TextBox 4">
            <a:extLst>
              <a:ext uri="{FF2B5EF4-FFF2-40B4-BE49-F238E27FC236}">
                <a16:creationId xmlns:a16="http://schemas.microsoft.com/office/drawing/2014/main" id="{7A9079FD-6899-574C-AC1B-3C180E812603}"/>
              </a:ext>
            </a:extLst>
          </p:cNvPr>
          <p:cNvSpPr txBox="1"/>
          <p:nvPr/>
        </p:nvSpPr>
        <p:spPr>
          <a:xfrm>
            <a:off x="1224592" y="1510683"/>
            <a:ext cx="1890967" cy="369332"/>
          </a:xfrm>
          <a:prstGeom prst="rect">
            <a:avLst/>
          </a:prstGeom>
          <a:noFill/>
        </p:spPr>
        <p:txBody>
          <a:bodyPr wrap="none" rtlCol="0">
            <a:spAutoFit/>
          </a:bodyPr>
          <a:lstStyle/>
          <a:p>
            <a:r>
              <a:rPr lang="en-US" dirty="0"/>
              <a:t>Project Schedule</a:t>
            </a:r>
          </a:p>
        </p:txBody>
      </p:sp>
      <p:sp>
        <p:nvSpPr>
          <p:cNvPr id="6" name="TextBox 5">
            <a:extLst>
              <a:ext uri="{FF2B5EF4-FFF2-40B4-BE49-F238E27FC236}">
                <a16:creationId xmlns:a16="http://schemas.microsoft.com/office/drawing/2014/main" id="{140087D2-FF5D-BB46-97E2-D36CD62F1C2C}"/>
              </a:ext>
            </a:extLst>
          </p:cNvPr>
          <p:cNvSpPr txBox="1"/>
          <p:nvPr/>
        </p:nvSpPr>
        <p:spPr>
          <a:xfrm rot="10800000" flipV="1">
            <a:off x="6627758" y="725853"/>
            <a:ext cx="4339650" cy="2308324"/>
          </a:xfrm>
          <a:prstGeom prst="rect">
            <a:avLst/>
          </a:prstGeom>
          <a:noFill/>
        </p:spPr>
        <p:txBody>
          <a:bodyPr vert="horz" wrap="square" rtlCol="0">
            <a:spAutoFit/>
          </a:bodyPr>
          <a:lstStyle/>
          <a:p>
            <a:r>
              <a:rPr lang="en-GB" dirty="0">
                <a:latin typeface="Times New Roman" panose="02020603050405020304" pitchFamily="18" charset="0"/>
                <a:ea typeface="Times New Roman" panose="02020603050405020304" pitchFamily="18" charset="0"/>
              </a:rPr>
              <a:t>The Gantt chart is among the most commonly used instruments for project planning and management in today's world (WBS) is a hierarchical division or fragmentation of a project or significant activity into consecutive levels, with each level being a tighter reduction of the previous one. </a:t>
            </a:r>
            <a:endParaRPr lang="en-US" dirty="0"/>
          </a:p>
        </p:txBody>
      </p:sp>
    </p:spTree>
    <p:extLst>
      <p:ext uri="{BB962C8B-B14F-4D97-AF65-F5344CB8AC3E}">
        <p14:creationId xmlns:p14="http://schemas.microsoft.com/office/powerpoint/2010/main" val="32899089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24">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0" name="Rectangle 26">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41" name="Straight Connector 28">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Straight Connector 30">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43" name="Slide Background">
            <a:extLst>
              <a:ext uri="{FF2B5EF4-FFF2-40B4-BE49-F238E27FC236}">
                <a16:creationId xmlns:a16="http://schemas.microsoft.com/office/drawing/2014/main" id="{9E3E16BB-730F-448D-8C6D-9B9097F5C5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44" name="Rectangle 34">
            <a:extLst>
              <a:ext uri="{FF2B5EF4-FFF2-40B4-BE49-F238E27FC236}">
                <a16:creationId xmlns:a16="http://schemas.microsoft.com/office/drawing/2014/main" id="{13A48C6C-3CC4-4EE5-A773-EC1EB7F59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5055219" cy="6858000"/>
          </a:xfrm>
          <a:prstGeom prst="rect">
            <a:avLst/>
          </a:prstGeom>
          <a:ln>
            <a:noFill/>
          </a:ln>
          <a:effectLst>
            <a:outerShdw blurRad="635000" dist="254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B004A0A8-2BD3-2D47-9C23-3130EFE9EE96}"/>
              </a:ext>
            </a:extLst>
          </p:cNvPr>
          <p:cNvSpPr txBox="1"/>
          <p:nvPr/>
        </p:nvSpPr>
        <p:spPr>
          <a:xfrm>
            <a:off x="6428479" y="425167"/>
            <a:ext cx="3547923" cy="1220753"/>
          </a:xfrm>
          <a:prstGeom prst="rect">
            <a:avLst/>
          </a:prstGeom>
        </p:spPr>
        <p:txBody>
          <a:bodyPr vert="horz" lIns="91440" tIns="45720" rIns="91440" bIns="45720" rtlCol="0" anchor="b">
            <a:normAutofit fontScale="92500" lnSpcReduction="20000"/>
          </a:bodyPr>
          <a:lstStyle/>
          <a:p>
            <a:pPr algn="r">
              <a:spcBef>
                <a:spcPct val="0"/>
              </a:spcBef>
              <a:spcAft>
                <a:spcPts val="600"/>
              </a:spcAft>
            </a:pPr>
            <a:r>
              <a:rPr lang="en-US" sz="4800">
                <a:latin typeface="+mj-lt"/>
                <a:ea typeface="+mj-ea"/>
                <a:cs typeface="+mj-cs"/>
              </a:rPr>
              <a:t>Project Network</a:t>
            </a:r>
          </a:p>
        </p:txBody>
      </p:sp>
      <p:cxnSp>
        <p:nvCxnSpPr>
          <p:cNvPr id="45" name="Straight Connector 36">
            <a:extLst>
              <a:ext uri="{FF2B5EF4-FFF2-40B4-BE49-F238E27FC236}">
                <a16:creationId xmlns:a16="http://schemas.microsoft.com/office/drawing/2014/main" id="{6355837D-AECC-45D7-82B2-8959A52F78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4" name="Table 3">
            <a:extLst>
              <a:ext uri="{FF2B5EF4-FFF2-40B4-BE49-F238E27FC236}">
                <a16:creationId xmlns:a16="http://schemas.microsoft.com/office/drawing/2014/main" id="{341B7AC6-3460-0545-A5B3-7FD693DFA5F2}"/>
              </a:ext>
            </a:extLst>
          </p:cNvPr>
          <p:cNvGraphicFramePr>
            <a:graphicFrameLocks noGrp="1"/>
          </p:cNvGraphicFramePr>
          <p:nvPr>
            <p:extLst>
              <p:ext uri="{D42A27DB-BD31-4B8C-83A1-F6EECF244321}">
                <p14:modId xmlns:p14="http://schemas.microsoft.com/office/powerpoint/2010/main" val="3973673448"/>
              </p:ext>
            </p:extLst>
          </p:nvPr>
        </p:nvGraphicFramePr>
        <p:xfrm>
          <a:off x="761705" y="621793"/>
          <a:ext cx="3883447" cy="4942214"/>
        </p:xfrm>
        <a:graphic>
          <a:graphicData uri="http://schemas.openxmlformats.org/drawingml/2006/table">
            <a:tbl>
              <a:tblPr firstRow="1" firstCol="1" bandRow="1"/>
              <a:tblGrid>
                <a:gridCol w="1176797">
                  <a:extLst>
                    <a:ext uri="{9D8B030D-6E8A-4147-A177-3AD203B41FA5}">
                      <a16:colId xmlns:a16="http://schemas.microsoft.com/office/drawing/2014/main" val="1976592252"/>
                    </a:ext>
                  </a:extLst>
                </a:gridCol>
                <a:gridCol w="1199830">
                  <a:extLst>
                    <a:ext uri="{9D8B030D-6E8A-4147-A177-3AD203B41FA5}">
                      <a16:colId xmlns:a16="http://schemas.microsoft.com/office/drawing/2014/main" val="4099888318"/>
                    </a:ext>
                  </a:extLst>
                </a:gridCol>
                <a:gridCol w="1506820">
                  <a:extLst>
                    <a:ext uri="{9D8B030D-6E8A-4147-A177-3AD203B41FA5}">
                      <a16:colId xmlns:a16="http://schemas.microsoft.com/office/drawing/2014/main" val="2799251786"/>
                    </a:ext>
                  </a:extLst>
                </a:gridCol>
              </a:tblGrid>
              <a:tr h="622506">
                <a:tc>
                  <a:txBody>
                    <a:bodyPr/>
                    <a:lstStyle/>
                    <a:p>
                      <a:pPr algn="l" fontAlgn="b">
                        <a:spcBef>
                          <a:spcPts val="0"/>
                        </a:spcBef>
                        <a:spcAft>
                          <a:spcPts val="0"/>
                        </a:spcAft>
                      </a:pPr>
                      <a:r>
                        <a:rPr lang="en-GB" sz="1200" b="1" i="0" u="none" strike="noStrike">
                          <a:solidFill>
                            <a:srgbClr val="FFFFFF"/>
                          </a:solidFill>
                          <a:effectLst/>
                          <a:latin typeface="Calibri" panose="020F0502020204030204" pitchFamily="34" charset="0"/>
                          <a:ea typeface="Times New Roman" panose="02020603050405020304" pitchFamily="18" charset="0"/>
                          <a:cs typeface="Times New Roman" panose="02020603050405020304" pitchFamily="18" charset="0"/>
                        </a:rPr>
                        <a:t>Activity</a:t>
                      </a:r>
                      <a:endParaRPr lang="en-GB" sz="1800" b="0" i="0" u="none" strike="noStrike">
                        <a:effectLst/>
                        <a:latin typeface="Arial" panose="020B0604020202020204" pitchFamily="34" charset="0"/>
                      </a:endParaRPr>
                    </a:p>
                  </a:txBody>
                  <a:tcPr marL="67063" marR="67063" marT="9314" marB="0" anchor="b">
                    <a:lnL w="12700" cap="flat" cmpd="sng" algn="ctr">
                      <a:solidFill>
                        <a:srgbClr val="ED7D31"/>
                      </a:solidFill>
                      <a:prstDash val="solid"/>
                      <a:round/>
                      <a:headEnd type="none" w="med" len="med"/>
                      <a:tailEnd type="none" w="med" len="med"/>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solidFill>
                      <a:srgbClr val="ED7D31"/>
                    </a:solidFill>
                  </a:tcPr>
                </a:tc>
                <a:tc>
                  <a:txBody>
                    <a:bodyPr/>
                    <a:lstStyle/>
                    <a:p>
                      <a:pPr algn="l" fontAlgn="b">
                        <a:spcBef>
                          <a:spcPts val="0"/>
                        </a:spcBef>
                        <a:spcAft>
                          <a:spcPts val="0"/>
                        </a:spcAft>
                      </a:pPr>
                      <a:r>
                        <a:rPr lang="en-GB" sz="1200" b="1" i="0" u="none" strike="noStrike">
                          <a:solidFill>
                            <a:srgbClr val="FFFFFF"/>
                          </a:solidFill>
                          <a:effectLst/>
                          <a:latin typeface="Calibri" panose="020F0502020204030204" pitchFamily="34" charset="0"/>
                          <a:ea typeface="Times New Roman" panose="02020603050405020304" pitchFamily="18" charset="0"/>
                          <a:cs typeface="Times New Roman" panose="02020603050405020304" pitchFamily="18" charset="0"/>
                        </a:rPr>
                        <a:t>Predecessor</a:t>
                      </a:r>
                      <a:endParaRPr lang="en-GB" sz="1800" b="0" i="0" u="none" strike="noStrike">
                        <a:effectLst/>
                        <a:latin typeface="Arial" panose="020B0604020202020204" pitchFamily="34" charset="0"/>
                      </a:endParaRPr>
                    </a:p>
                  </a:txBody>
                  <a:tcPr marL="67063" marR="67063" marT="9314" marB="0" anchor="b">
                    <a:lnL>
                      <a:noFill/>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solidFill>
                      <a:srgbClr val="ED7D31"/>
                    </a:solidFill>
                  </a:tcPr>
                </a:tc>
                <a:tc>
                  <a:txBody>
                    <a:bodyPr/>
                    <a:lstStyle/>
                    <a:p>
                      <a:pPr algn="l" fontAlgn="b">
                        <a:spcBef>
                          <a:spcPts val="0"/>
                        </a:spcBef>
                        <a:spcAft>
                          <a:spcPts val="0"/>
                        </a:spcAft>
                      </a:pPr>
                      <a:r>
                        <a:rPr lang="en-GB" sz="1200" b="1" i="0" u="none" strike="noStrike" dirty="0">
                          <a:solidFill>
                            <a:srgbClr val="FFFFFF"/>
                          </a:solidFill>
                          <a:effectLst/>
                          <a:latin typeface="Calibri" panose="020F0502020204030204" pitchFamily="34" charset="0"/>
                          <a:ea typeface="Times New Roman" panose="02020603050405020304" pitchFamily="18" charset="0"/>
                          <a:cs typeface="Times New Roman" panose="02020603050405020304" pitchFamily="18" charset="0"/>
                        </a:rPr>
                        <a:t>Duration(weeks)</a:t>
                      </a:r>
                      <a:endParaRPr lang="en-GB" sz="1800" b="0" i="0" u="none" strike="noStrike" dirty="0">
                        <a:effectLst/>
                        <a:latin typeface="Arial" panose="020B0604020202020204" pitchFamily="34" charset="0"/>
                      </a:endParaRPr>
                    </a:p>
                  </a:txBody>
                  <a:tcPr marL="67063" marR="67063" marT="9314" marB="0" anchor="b">
                    <a:lnL>
                      <a:noFill/>
                    </a:lnL>
                    <a:lnR w="12700" cap="flat" cmpd="sng" algn="ctr">
                      <a:solidFill>
                        <a:srgbClr val="ED7D31"/>
                      </a:solidFill>
                      <a:prstDash val="solid"/>
                      <a:round/>
                      <a:headEnd type="none" w="med" len="med"/>
                      <a:tailEnd type="none" w="med" len="med"/>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solidFill>
                      <a:srgbClr val="ED7D31"/>
                    </a:solidFill>
                  </a:tcPr>
                </a:tc>
                <a:extLst>
                  <a:ext uri="{0D108BD9-81ED-4DB2-BD59-A6C34878D82A}">
                    <a16:rowId xmlns:a16="http://schemas.microsoft.com/office/drawing/2014/main" val="49658962"/>
                  </a:ext>
                </a:extLst>
              </a:tr>
              <a:tr h="246554">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a:t>
                      </a:r>
                      <a:endParaRPr lang="en-GB" sz="1800" b="0" i="0" u="none" strike="noStrike">
                        <a:effectLst/>
                        <a:latin typeface="Arial" panose="020B0604020202020204" pitchFamily="34" charset="0"/>
                      </a:endParaRPr>
                    </a:p>
                  </a:txBody>
                  <a:tcPr marL="67063" marR="67063" marT="9314" marB="0" anchor="b">
                    <a:lnL w="12700" cap="flat" cmpd="sng" algn="ctr">
                      <a:solidFill>
                        <a:srgbClr val="ED7D31"/>
                      </a:solidFill>
                      <a:prstDash val="solid"/>
                      <a:round/>
                      <a:headEnd type="none" w="med" len="med"/>
                      <a:tailEnd type="none" w="med" len="med"/>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l" fontAlgn="b">
                        <a:spcBef>
                          <a:spcPts val="0"/>
                        </a:spcBef>
                        <a:spcAft>
                          <a:spcPts val="0"/>
                        </a:spcAft>
                      </a:pPr>
                      <a:endParaRPr lang="en-GB" sz="1800" b="0" i="0" u="none" strike="noStrike">
                        <a:effectLst/>
                        <a:latin typeface="Arial" panose="020B0604020202020204" pitchFamily="34" charset="0"/>
                      </a:endParaRPr>
                    </a:p>
                  </a:txBody>
                  <a:tcPr marL="67063" marR="67063" marT="9314" marB="0" anchor="b">
                    <a:lnL>
                      <a:noFill/>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r"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24</a:t>
                      </a:r>
                      <a:endParaRPr lang="en-GB" sz="1800" b="0" i="0" u="none" strike="noStrike">
                        <a:effectLst/>
                        <a:latin typeface="Arial" panose="020B0604020202020204" pitchFamily="34" charset="0"/>
                      </a:endParaRPr>
                    </a:p>
                  </a:txBody>
                  <a:tcPr marL="67063" marR="67063" marT="9314" marB="0" anchor="b">
                    <a:lnL>
                      <a:noFill/>
                    </a:lnL>
                    <a:lnR w="12700" cap="flat" cmpd="sng" algn="ctr">
                      <a:solidFill>
                        <a:srgbClr val="ED7D31"/>
                      </a:solidFill>
                      <a:prstDash val="solid"/>
                      <a:round/>
                      <a:headEnd type="none" w="med" len="med"/>
                      <a:tailEnd type="none" w="med" len="med"/>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extLst>
                  <a:ext uri="{0D108BD9-81ED-4DB2-BD59-A6C34878D82A}">
                    <a16:rowId xmlns:a16="http://schemas.microsoft.com/office/drawing/2014/main" val="1534125902"/>
                  </a:ext>
                </a:extLst>
              </a:tr>
              <a:tr h="179814">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a:t>
                      </a:r>
                      <a:endParaRPr lang="en-GB" sz="1800" b="0" i="0" u="none" strike="noStrike">
                        <a:effectLst/>
                        <a:latin typeface="Arial" panose="020B0604020202020204" pitchFamily="34" charset="0"/>
                      </a:endParaRPr>
                    </a:p>
                  </a:txBody>
                  <a:tcPr marL="67063" marR="67063" marT="9314" marB="0" anchor="b">
                    <a:lnL w="12700" cap="flat" cmpd="sng" algn="ctr">
                      <a:solidFill>
                        <a:srgbClr val="ED7D31"/>
                      </a:solidFill>
                      <a:prstDash val="solid"/>
                      <a:round/>
                      <a:headEnd type="none" w="med" len="med"/>
                      <a:tailEnd type="none" w="med" len="med"/>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a:t>
                      </a:r>
                      <a:endParaRPr lang="en-GB" sz="1800" b="0" i="0" u="none" strike="noStrike">
                        <a:effectLst/>
                        <a:latin typeface="Arial" panose="020B0604020202020204" pitchFamily="34" charset="0"/>
                      </a:endParaRPr>
                    </a:p>
                  </a:txBody>
                  <a:tcPr marL="67063" marR="67063" marT="9314" marB="0" anchor="b">
                    <a:lnL>
                      <a:noFill/>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r"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2</a:t>
                      </a:r>
                      <a:endParaRPr lang="en-GB" sz="1800" b="0" i="0" u="none" strike="noStrike">
                        <a:effectLst/>
                        <a:latin typeface="Arial" panose="020B0604020202020204" pitchFamily="34" charset="0"/>
                      </a:endParaRPr>
                    </a:p>
                  </a:txBody>
                  <a:tcPr marL="67063" marR="67063" marT="9314" marB="0" anchor="b">
                    <a:lnL>
                      <a:noFill/>
                    </a:lnL>
                    <a:lnR w="12700" cap="flat" cmpd="sng" algn="ctr">
                      <a:solidFill>
                        <a:srgbClr val="ED7D31"/>
                      </a:solidFill>
                      <a:prstDash val="solid"/>
                      <a:round/>
                      <a:headEnd type="none" w="med" len="med"/>
                      <a:tailEnd type="none" w="med" len="med"/>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extLst>
                  <a:ext uri="{0D108BD9-81ED-4DB2-BD59-A6C34878D82A}">
                    <a16:rowId xmlns:a16="http://schemas.microsoft.com/office/drawing/2014/main" val="3962221300"/>
                  </a:ext>
                </a:extLst>
              </a:tr>
              <a:tr h="179814">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a:t>
                      </a:r>
                      <a:endParaRPr lang="en-GB" sz="1800" b="0" i="0" u="none" strike="noStrike">
                        <a:effectLst/>
                        <a:latin typeface="Arial" panose="020B0604020202020204" pitchFamily="34" charset="0"/>
                      </a:endParaRPr>
                    </a:p>
                  </a:txBody>
                  <a:tcPr marL="67063" marR="67063" marT="9314" marB="0" anchor="b">
                    <a:lnL w="12700" cap="flat" cmpd="sng" algn="ctr">
                      <a:solidFill>
                        <a:srgbClr val="ED7D31"/>
                      </a:solidFill>
                      <a:prstDash val="solid"/>
                      <a:round/>
                      <a:headEnd type="none" w="med" len="med"/>
                      <a:tailEnd type="none" w="med" len="med"/>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 B</a:t>
                      </a:r>
                      <a:endParaRPr lang="en-GB" sz="1800" b="0" i="0" u="none" strike="noStrike">
                        <a:effectLst/>
                        <a:latin typeface="Arial" panose="020B0604020202020204" pitchFamily="34" charset="0"/>
                      </a:endParaRPr>
                    </a:p>
                  </a:txBody>
                  <a:tcPr marL="67063" marR="67063" marT="9314" marB="0" anchor="b">
                    <a:lnL>
                      <a:noFill/>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r"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2</a:t>
                      </a:r>
                      <a:endParaRPr lang="en-GB" sz="1800" b="0" i="0" u="none" strike="noStrike">
                        <a:effectLst/>
                        <a:latin typeface="Arial" panose="020B0604020202020204" pitchFamily="34" charset="0"/>
                      </a:endParaRPr>
                    </a:p>
                  </a:txBody>
                  <a:tcPr marL="67063" marR="67063" marT="9314" marB="0" anchor="b">
                    <a:lnL>
                      <a:noFill/>
                    </a:lnL>
                    <a:lnR w="12700" cap="flat" cmpd="sng" algn="ctr">
                      <a:solidFill>
                        <a:srgbClr val="ED7D31"/>
                      </a:solidFill>
                      <a:prstDash val="solid"/>
                      <a:round/>
                      <a:headEnd type="none" w="med" len="med"/>
                      <a:tailEnd type="none" w="med" len="med"/>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extLst>
                  <a:ext uri="{0D108BD9-81ED-4DB2-BD59-A6C34878D82A}">
                    <a16:rowId xmlns:a16="http://schemas.microsoft.com/office/drawing/2014/main" val="775803810"/>
                  </a:ext>
                </a:extLst>
              </a:tr>
              <a:tr h="179814">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a:t>
                      </a:r>
                      <a:endParaRPr lang="en-GB" sz="1800" b="0" i="0" u="none" strike="noStrike">
                        <a:effectLst/>
                        <a:latin typeface="Arial" panose="020B0604020202020204" pitchFamily="34" charset="0"/>
                      </a:endParaRPr>
                    </a:p>
                  </a:txBody>
                  <a:tcPr marL="67063" marR="67063" marT="9314" marB="0" anchor="b">
                    <a:lnL w="12700" cap="flat" cmpd="sng" algn="ctr">
                      <a:solidFill>
                        <a:srgbClr val="ED7D31"/>
                      </a:solidFill>
                      <a:prstDash val="solid"/>
                      <a:round/>
                      <a:headEnd type="none" w="med" len="med"/>
                      <a:tailEnd type="none" w="med" len="med"/>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a:t>
                      </a:r>
                      <a:endParaRPr lang="en-GB" sz="1800" b="0" i="0" u="none" strike="noStrike">
                        <a:effectLst/>
                        <a:latin typeface="Arial" panose="020B0604020202020204" pitchFamily="34" charset="0"/>
                      </a:endParaRPr>
                    </a:p>
                  </a:txBody>
                  <a:tcPr marL="67063" marR="67063" marT="9314" marB="0" anchor="b">
                    <a:lnL>
                      <a:noFill/>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r"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3</a:t>
                      </a:r>
                      <a:endParaRPr lang="en-GB" sz="1800" b="0" i="0" u="none" strike="noStrike">
                        <a:effectLst/>
                        <a:latin typeface="Arial" panose="020B0604020202020204" pitchFamily="34" charset="0"/>
                      </a:endParaRPr>
                    </a:p>
                  </a:txBody>
                  <a:tcPr marL="67063" marR="67063" marT="9314" marB="0" anchor="b">
                    <a:lnL>
                      <a:noFill/>
                    </a:lnL>
                    <a:lnR w="12700" cap="flat" cmpd="sng" algn="ctr">
                      <a:solidFill>
                        <a:srgbClr val="ED7D31"/>
                      </a:solidFill>
                      <a:prstDash val="solid"/>
                      <a:round/>
                      <a:headEnd type="none" w="med" len="med"/>
                      <a:tailEnd type="none" w="med" len="med"/>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extLst>
                  <a:ext uri="{0D108BD9-81ED-4DB2-BD59-A6C34878D82A}">
                    <a16:rowId xmlns:a16="http://schemas.microsoft.com/office/drawing/2014/main" val="1631435433"/>
                  </a:ext>
                </a:extLst>
              </a:tr>
              <a:tr h="179814">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E</a:t>
                      </a:r>
                      <a:endParaRPr lang="en-GB" sz="1800" b="0" i="0" u="none" strike="noStrike">
                        <a:effectLst/>
                        <a:latin typeface="Arial" panose="020B0604020202020204" pitchFamily="34" charset="0"/>
                      </a:endParaRPr>
                    </a:p>
                  </a:txBody>
                  <a:tcPr marL="67063" marR="67063" marT="9314" marB="0" anchor="b">
                    <a:lnL w="12700" cap="flat" cmpd="sng" algn="ctr">
                      <a:solidFill>
                        <a:srgbClr val="ED7D31"/>
                      </a:solidFill>
                      <a:prstDash val="solid"/>
                      <a:round/>
                      <a:headEnd type="none" w="med" len="med"/>
                      <a:tailEnd type="none" w="med" len="med"/>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 C</a:t>
                      </a:r>
                      <a:endParaRPr lang="en-GB" sz="1800" b="0" i="0" u="none" strike="noStrike">
                        <a:effectLst/>
                        <a:latin typeface="Arial" panose="020B0604020202020204" pitchFamily="34" charset="0"/>
                      </a:endParaRPr>
                    </a:p>
                  </a:txBody>
                  <a:tcPr marL="67063" marR="67063" marT="9314" marB="0" anchor="b">
                    <a:lnL>
                      <a:noFill/>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r"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3</a:t>
                      </a:r>
                      <a:endParaRPr lang="en-GB" sz="1800" b="0" i="0" u="none" strike="noStrike">
                        <a:effectLst/>
                        <a:latin typeface="Arial" panose="020B0604020202020204" pitchFamily="34" charset="0"/>
                      </a:endParaRPr>
                    </a:p>
                  </a:txBody>
                  <a:tcPr marL="67063" marR="67063" marT="9314" marB="0" anchor="b">
                    <a:lnL>
                      <a:noFill/>
                    </a:lnL>
                    <a:lnR w="12700" cap="flat" cmpd="sng" algn="ctr">
                      <a:solidFill>
                        <a:srgbClr val="ED7D31"/>
                      </a:solidFill>
                      <a:prstDash val="solid"/>
                      <a:round/>
                      <a:headEnd type="none" w="med" len="med"/>
                      <a:tailEnd type="none" w="med" len="med"/>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extLst>
                  <a:ext uri="{0D108BD9-81ED-4DB2-BD59-A6C34878D82A}">
                    <a16:rowId xmlns:a16="http://schemas.microsoft.com/office/drawing/2014/main" val="1412728951"/>
                  </a:ext>
                </a:extLst>
              </a:tr>
              <a:tr h="179814">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F</a:t>
                      </a:r>
                      <a:endParaRPr lang="en-GB" sz="1800" b="0" i="0" u="none" strike="noStrike">
                        <a:effectLst/>
                        <a:latin typeface="Arial" panose="020B0604020202020204" pitchFamily="34" charset="0"/>
                      </a:endParaRPr>
                    </a:p>
                  </a:txBody>
                  <a:tcPr marL="67063" marR="67063" marT="9314" marB="0" anchor="b">
                    <a:lnL w="12700" cap="flat" cmpd="sng" algn="ctr">
                      <a:solidFill>
                        <a:srgbClr val="ED7D31"/>
                      </a:solidFill>
                      <a:prstDash val="solid"/>
                      <a:round/>
                      <a:headEnd type="none" w="med" len="med"/>
                      <a:tailEnd type="none" w="med" len="med"/>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E</a:t>
                      </a:r>
                      <a:endParaRPr lang="en-GB" sz="1800" b="0" i="0" u="none" strike="noStrike">
                        <a:effectLst/>
                        <a:latin typeface="Arial" panose="020B0604020202020204" pitchFamily="34" charset="0"/>
                      </a:endParaRPr>
                    </a:p>
                  </a:txBody>
                  <a:tcPr marL="67063" marR="67063" marT="9314" marB="0" anchor="b">
                    <a:lnL>
                      <a:noFill/>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r"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4</a:t>
                      </a:r>
                      <a:endParaRPr lang="en-GB" sz="1800" b="0" i="0" u="none" strike="noStrike">
                        <a:effectLst/>
                        <a:latin typeface="Arial" panose="020B0604020202020204" pitchFamily="34" charset="0"/>
                      </a:endParaRPr>
                    </a:p>
                  </a:txBody>
                  <a:tcPr marL="67063" marR="67063" marT="9314" marB="0" anchor="b">
                    <a:lnL>
                      <a:noFill/>
                    </a:lnL>
                    <a:lnR w="12700" cap="flat" cmpd="sng" algn="ctr">
                      <a:solidFill>
                        <a:srgbClr val="ED7D31"/>
                      </a:solidFill>
                      <a:prstDash val="solid"/>
                      <a:round/>
                      <a:headEnd type="none" w="med" len="med"/>
                      <a:tailEnd type="none" w="med" len="med"/>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extLst>
                  <a:ext uri="{0D108BD9-81ED-4DB2-BD59-A6C34878D82A}">
                    <a16:rowId xmlns:a16="http://schemas.microsoft.com/office/drawing/2014/main" val="4188539248"/>
                  </a:ext>
                </a:extLst>
              </a:tr>
              <a:tr h="179814">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G</a:t>
                      </a:r>
                      <a:endParaRPr lang="en-GB" sz="1800" b="0" i="0" u="none" strike="noStrike">
                        <a:effectLst/>
                        <a:latin typeface="Arial" panose="020B0604020202020204" pitchFamily="34" charset="0"/>
                      </a:endParaRPr>
                    </a:p>
                  </a:txBody>
                  <a:tcPr marL="67063" marR="67063" marT="9314" marB="0" anchor="b">
                    <a:lnL w="12700" cap="flat" cmpd="sng" algn="ctr">
                      <a:solidFill>
                        <a:srgbClr val="ED7D31"/>
                      </a:solidFill>
                      <a:prstDash val="solid"/>
                      <a:round/>
                      <a:headEnd type="none" w="med" len="med"/>
                      <a:tailEnd type="none" w="med" len="med"/>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a:t>
                      </a:r>
                      <a:endParaRPr lang="en-GB" sz="1800" b="0" i="0" u="none" strike="noStrike">
                        <a:effectLst/>
                        <a:latin typeface="Arial" panose="020B0604020202020204" pitchFamily="34" charset="0"/>
                      </a:endParaRPr>
                    </a:p>
                  </a:txBody>
                  <a:tcPr marL="67063" marR="67063" marT="9314" marB="0" anchor="b">
                    <a:lnL>
                      <a:noFill/>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r"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3</a:t>
                      </a:r>
                      <a:endParaRPr lang="en-GB" sz="1800" b="0" i="0" u="none" strike="noStrike">
                        <a:effectLst/>
                        <a:latin typeface="Arial" panose="020B0604020202020204" pitchFamily="34" charset="0"/>
                      </a:endParaRPr>
                    </a:p>
                  </a:txBody>
                  <a:tcPr marL="67063" marR="67063" marT="9314" marB="0" anchor="b">
                    <a:lnL>
                      <a:noFill/>
                    </a:lnL>
                    <a:lnR w="12700" cap="flat" cmpd="sng" algn="ctr">
                      <a:solidFill>
                        <a:srgbClr val="ED7D31"/>
                      </a:solidFill>
                      <a:prstDash val="solid"/>
                      <a:round/>
                      <a:headEnd type="none" w="med" len="med"/>
                      <a:tailEnd type="none" w="med" len="med"/>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extLst>
                  <a:ext uri="{0D108BD9-81ED-4DB2-BD59-A6C34878D82A}">
                    <a16:rowId xmlns:a16="http://schemas.microsoft.com/office/drawing/2014/main" val="3437951324"/>
                  </a:ext>
                </a:extLst>
              </a:tr>
              <a:tr h="179814">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a:t>
                      </a:r>
                      <a:endParaRPr lang="en-GB" sz="1800" b="0" i="0" u="none" strike="noStrike">
                        <a:effectLst/>
                        <a:latin typeface="Arial" panose="020B0604020202020204" pitchFamily="34" charset="0"/>
                      </a:endParaRPr>
                    </a:p>
                  </a:txBody>
                  <a:tcPr marL="67063" marR="67063" marT="9314" marB="0" anchor="b">
                    <a:lnL w="12700" cap="flat" cmpd="sng" algn="ctr">
                      <a:solidFill>
                        <a:srgbClr val="ED7D31"/>
                      </a:solidFill>
                      <a:prstDash val="solid"/>
                      <a:round/>
                      <a:headEnd type="none" w="med" len="med"/>
                      <a:tailEnd type="none" w="med" len="med"/>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a:t>
                      </a:r>
                      <a:endParaRPr lang="en-GB" sz="1800" b="0" i="0" u="none" strike="noStrike">
                        <a:effectLst/>
                        <a:latin typeface="Arial" panose="020B0604020202020204" pitchFamily="34" charset="0"/>
                      </a:endParaRPr>
                    </a:p>
                  </a:txBody>
                  <a:tcPr marL="67063" marR="67063" marT="9314" marB="0" anchor="b">
                    <a:lnL>
                      <a:noFill/>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r"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2</a:t>
                      </a:r>
                      <a:endParaRPr lang="en-GB" sz="1800" b="0" i="0" u="none" strike="noStrike">
                        <a:effectLst/>
                        <a:latin typeface="Arial" panose="020B0604020202020204" pitchFamily="34" charset="0"/>
                      </a:endParaRPr>
                    </a:p>
                  </a:txBody>
                  <a:tcPr marL="67063" marR="67063" marT="9314" marB="0" anchor="b">
                    <a:lnL>
                      <a:noFill/>
                    </a:lnL>
                    <a:lnR w="12700" cap="flat" cmpd="sng" algn="ctr">
                      <a:solidFill>
                        <a:srgbClr val="ED7D31"/>
                      </a:solidFill>
                      <a:prstDash val="solid"/>
                      <a:round/>
                      <a:headEnd type="none" w="med" len="med"/>
                      <a:tailEnd type="none" w="med" len="med"/>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extLst>
                  <a:ext uri="{0D108BD9-81ED-4DB2-BD59-A6C34878D82A}">
                    <a16:rowId xmlns:a16="http://schemas.microsoft.com/office/drawing/2014/main" val="998593554"/>
                  </a:ext>
                </a:extLst>
              </a:tr>
              <a:tr h="179814">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a:t>
                      </a:r>
                      <a:endParaRPr lang="en-GB" sz="1800" b="0" i="0" u="none" strike="noStrike">
                        <a:effectLst/>
                        <a:latin typeface="Arial" panose="020B0604020202020204" pitchFamily="34" charset="0"/>
                      </a:endParaRPr>
                    </a:p>
                  </a:txBody>
                  <a:tcPr marL="67063" marR="67063" marT="9314" marB="0" anchor="b">
                    <a:lnL w="12700" cap="flat" cmpd="sng" algn="ctr">
                      <a:solidFill>
                        <a:srgbClr val="ED7D31"/>
                      </a:solidFill>
                      <a:prstDash val="solid"/>
                      <a:round/>
                      <a:headEnd type="none" w="med" len="med"/>
                      <a:tailEnd type="none" w="med" len="med"/>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a:t>
                      </a:r>
                      <a:endParaRPr lang="en-GB" sz="1800" b="0" i="0" u="none" strike="noStrike">
                        <a:effectLst/>
                        <a:latin typeface="Arial" panose="020B0604020202020204" pitchFamily="34" charset="0"/>
                      </a:endParaRPr>
                    </a:p>
                  </a:txBody>
                  <a:tcPr marL="67063" marR="67063" marT="9314" marB="0" anchor="b">
                    <a:lnL>
                      <a:noFill/>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r"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1</a:t>
                      </a:r>
                      <a:endParaRPr lang="en-GB" sz="1800" b="0" i="0" u="none" strike="noStrike">
                        <a:effectLst/>
                        <a:latin typeface="Arial" panose="020B0604020202020204" pitchFamily="34" charset="0"/>
                      </a:endParaRPr>
                    </a:p>
                  </a:txBody>
                  <a:tcPr marL="67063" marR="67063" marT="9314" marB="0" anchor="b">
                    <a:lnL>
                      <a:noFill/>
                    </a:lnL>
                    <a:lnR w="12700" cap="flat" cmpd="sng" algn="ctr">
                      <a:solidFill>
                        <a:srgbClr val="ED7D31"/>
                      </a:solidFill>
                      <a:prstDash val="solid"/>
                      <a:round/>
                      <a:headEnd type="none" w="med" len="med"/>
                      <a:tailEnd type="none" w="med" len="med"/>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extLst>
                  <a:ext uri="{0D108BD9-81ED-4DB2-BD59-A6C34878D82A}">
                    <a16:rowId xmlns:a16="http://schemas.microsoft.com/office/drawing/2014/main" val="2148492230"/>
                  </a:ext>
                </a:extLst>
              </a:tr>
              <a:tr h="179814">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K</a:t>
                      </a:r>
                      <a:endParaRPr lang="en-GB" sz="1800" b="0" i="0" u="none" strike="noStrike">
                        <a:effectLst/>
                        <a:latin typeface="Arial" panose="020B0604020202020204" pitchFamily="34" charset="0"/>
                      </a:endParaRPr>
                    </a:p>
                  </a:txBody>
                  <a:tcPr marL="67063" marR="67063" marT="9314" marB="0" anchor="b">
                    <a:lnL w="12700" cap="flat" cmpd="sng" algn="ctr">
                      <a:solidFill>
                        <a:srgbClr val="ED7D31"/>
                      </a:solidFill>
                      <a:prstDash val="solid"/>
                      <a:round/>
                      <a:headEnd type="none" w="med" len="med"/>
                      <a:tailEnd type="none" w="med" len="med"/>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a:t>
                      </a:r>
                      <a:endParaRPr lang="en-GB" sz="1800" b="0" i="0" u="none" strike="noStrike">
                        <a:effectLst/>
                        <a:latin typeface="Arial" panose="020B0604020202020204" pitchFamily="34" charset="0"/>
                      </a:endParaRPr>
                    </a:p>
                  </a:txBody>
                  <a:tcPr marL="67063" marR="67063" marT="9314" marB="0" anchor="b">
                    <a:lnL>
                      <a:noFill/>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r"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1</a:t>
                      </a:r>
                      <a:endParaRPr lang="en-GB" sz="1800" b="0" i="0" u="none" strike="noStrike">
                        <a:effectLst/>
                        <a:latin typeface="Arial" panose="020B0604020202020204" pitchFamily="34" charset="0"/>
                      </a:endParaRPr>
                    </a:p>
                  </a:txBody>
                  <a:tcPr marL="67063" marR="67063" marT="9314" marB="0" anchor="b">
                    <a:lnL>
                      <a:noFill/>
                    </a:lnL>
                    <a:lnR w="12700" cap="flat" cmpd="sng" algn="ctr">
                      <a:solidFill>
                        <a:srgbClr val="ED7D31"/>
                      </a:solidFill>
                      <a:prstDash val="solid"/>
                      <a:round/>
                      <a:headEnd type="none" w="med" len="med"/>
                      <a:tailEnd type="none" w="med" len="med"/>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extLst>
                  <a:ext uri="{0D108BD9-81ED-4DB2-BD59-A6C34878D82A}">
                    <a16:rowId xmlns:a16="http://schemas.microsoft.com/office/drawing/2014/main" val="1818259220"/>
                  </a:ext>
                </a:extLst>
              </a:tr>
              <a:tr h="179814">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L</a:t>
                      </a:r>
                      <a:endParaRPr lang="en-GB" sz="1800" b="0" i="0" u="none" strike="noStrike">
                        <a:effectLst/>
                        <a:latin typeface="Arial" panose="020B0604020202020204" pitchFamily="34" charset="0"/>
                      </a:endParaRPr>
                    </a:p>
                  </a:txBody>
                  <a:tcPr marL="67063" marR="67063" marT="9314" marB="0" anchor="b">
                    <a:lnL w="12700" cap="flat" cmpd="sng" algn="ctr">
                      <a:solidFill>
                        <a:srgbClr val="ED7D31"/>
                      </a:solidFill>
                      <a:prstDash val="solid"/>
                      <a:round/>
                      <a:headEnd type="none" w="med" len="med"/>
                      <a:tailEnd type="none" w="med" len="med"/>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 K</a:t>
                      </a:r>
                      <a:endParaRPr lang="en-GB" sz="1800" b="0" i="0" u="none" strike="noStrike">
                        <a:effectLst/>
                        <a:latin typeface="Arial" panose="020B0604020202020204" pitchFamily="34" charset="0"/>
                      </a:endParaRPr>
                    </a:p>
                  </a:txBody>
                  <a:tcPr marL="67063" marR="67063" marT="9314" marB="0" anchor="b">
                    <a:lnL>
                      <a:noFill/>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r"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16</a:t>
                      </a:r>
                      <a:endParaRPr lang="en-GB" sz="1800" b="0" i="0" u="none" strike="noStrike">
                        <a:effectLst/>
                        <a:latin typeface="Arial" panose="020B0604020202020204" pitchFamily="34" charset="0"/>
                      </a:endParaRPr>
                    </a:p>
                  </a:txBody>
                  <a:tcPr marL="67063" marR="67063" marT="9314" marB="0" anchor="b">
                    <a:lnL>
                      <a:noFill/>
                    </a:lnL>
                    <a:lnR w="12700" cap="flat" cmpd="sng" algn="ctr">
                      <a:solidFill>
                        <a:srgbClr val="ED7D31"/>
                      </a:solidFill>
                      <a:prstDash val="solid"/>
                      <a:round/>
                      <a:headEnd type="none" w="med" len="med"/>
                      <a:tailEnd type="none" w="med" len="med"/>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extLst>
                  <a:ext uri="{0D108BD9-81ED-4DB2-BD59-A6C34878D82A}">
                    <a16:rowId xmlns:a16="http://schemas.microsoft.com/office/drawing/2014/main" val="3962948782"/>
                  </a:ext>
                </a:extLst>
              </a:tr>
              <a:tr h="179814">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M</a:t>
                      </a:r>
                      <a:endParaRPr lang="en-GB" sz="1800" b="0" i="0" u="none" strike="noStrike">
                        <a:effectLst/>
                        <a:latin typeface="Arial" panose="020B0604020202020204" pitchFamily="34" charset="0"/>
                      </a:endParaRPr>
                    </a:p>
                  </a:txBody>
                  <a:tcPr marL="67063" marR="67063" marT="9314" marB="0" anchor="b">
                    <a:lnL w="12700" cap="flat" cmpd="sng" algn="ctr">
                      <a:solidFill>
                        <a:srgbClr val="ED7D31"/>
                      </a:solidFill>
                      <a:prstDash val="solid"/>
                      <a:round/>
                      <a:headEnd type="none" w="med" len="med"/>
                      <a:tailEnd type="none" w="med" len="med"/>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K, L</a:t>
                      </a:r>
                      <a:endParaRPr lang="en-GB" sz="1800" b="0" i="0" u="none" strike="noStrike">
                        <a:effectLst/>
                        <a:latin typeface="Arial" panose="020B0604020202020204" pitchFamily="34" charset="0"/>
                      </a:endParaRPr>
                    </a:p>
                  </a:txBody>
                  <a:tcPr marL="67063" marR="67063" marT="9314" marB="0" anchor="b">
                    <a:lnL>
                      <a:noFill/>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r"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4</a:t>
                      </a:r>
                      <a:endParaRPr lang="en-GB" sz="1800" b="0" i="0" u="none" strike="noStrike">
                        <a:effectLst/>
                        <a:latin typeface="Arial" panose="020B0604020202020204" pitchFamily="34" charset="0"/>
                      </a:endParaRPr>
                    </a:p>
                  </a:txBody>
                  <a:tcPr marL="67063" marR="67063" marT="9314" marB="0" anchor="b">
                    <a:lnL>
                      <a:noFill/>
                    </a:lnL>
                    <a:lnR w="12700" cap="flat" cmpd="sng" algn="ctr">
                      <a:solidFill>
                        <a:srgbClr val="ED7D31"/>
                      </a:solidFill>
                      <a:prstDash val="solid"/>
                      <a:round/>
                      <a:headEnd type="none" w="med" len="med"/>
                      <a:tailEnd type="none" w="med" len="med"/>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extLst>
                  <a:ext uri="{0D108BD9-81ED-4DB2-BD59-A6C34878D82A}">
                    <a16:rowId xmlns:a16="http://schemas.microsoft.com/office/drawing/2014/main" val="2151417111"/>
                  </a:ext>
                </a:extLst>
              </a:tr>
              <a:tr h="179814">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N</a:t>
                      </a:r>
                      <a:endParaRPr lang="en-GB" sz="1800" b="0" i="0" u="none" strike="noStrike">
                        <a:effectLst/>
                        <a:latin typeface="Arial" panose="020B0604020202020204" pitchFamily="34" charset="0"/>
                      </a:endParaRPr>
                    </a:p>
                  </a:txBody>
                  <a:tcPr marL="67063" marR="67063" marT="9314" marB="0" anchor="b">
                    <a:lnL w="12700" cap="flat" cmpd="sng" algn="ctr">
                      <a:solidFill>
                        <a:srgbClr val="ED7D31"/>
                      </a:solidFill>
                      <a:prstDash val="solid"/>
                      <a:round/>
                      <a:headEnd type="none" w="med" len="med"/>
                      <a:tailEnd type="none" w="med" len="med"/>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I,M</a:t>
                      </a:r>
                      <a:endParaRPr lang="en-GB" sz="1800" b="0" i="0" u="none" strike="noStrike">
                        <a:effectLst/>
                        <a:latin typeface="Arial" panose="020B0604020202020204" pitchFamily="34" charset="0"/>
                      </a:endParaRPr>
                    </a:p>
                  </a:txBody>
                  <a:tcPr marL="67063" marR="67063" marT="9314" marB="0" anchor="b">
                    <a:lnL>
                      <a:noFill/>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r"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20</a:t>
                      </a:r>
                      <a:endParaRPr lang="en-GB" sz="1800" b="0" i="0" u="none" strike="noStrike">
                        <a:effectLst/>
                        <a:latin typeface="Arial" panose="020B0604020202020204" pitchFamily="34" charset="0"/>
                      </a:endParaRPr>
                    </a:p>
                  </a:txBody>
                  <a:tcPr marL="67063" marR="67063" marT="9314" marB="0" anchor="b">
                    <a:lnL>
                      <a:noFill/>
                    </a:lnL>
                    <a:lnR w="12700" cap="flat" cmpd="sng" algn="ctr">
                      <a:solidFill>
                        <a:srgbClr val="ED7D31"/>
                      </a:solidFill>
                      <a:prstDash val="solid"/>
                      <a:round/>
                      <a:headEnd type="none" w="med" len="med"/>
                      <a:tailEnd type="none" w="med" len="med"/>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extLst>
                  <a:ext uri="{0D108BD9-81ED-4DB2-BD59-A6C34878D82A}">
                    <a16:rowId xmlns:a16="http://schemas.microsoft.com/office/drawing/2014/main" val="1544886320"/>
                  </a:ext>
                </a:extLst>
              </a:tr>
              <a:tr h="179814">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O</a:t>
                      </a:r>
                      <a:endParaRPr lang="en-GB" sz="1800" b="0" i="0" u="none" strike="noStrike">
                        <a:effectLst/>
                        <a:latin typeface="Arial" panose="020B0604020202020204" pitchFamily="34" charset="0"/>
                      </a:endParaRPr>
                    </a:p>
                  </a:txBody>
                  <a:tcPr marL="67063" marR="67063" marT="9314" marB="0" anchor="b">
                    <a:lnL w="12700" cap="flat" cmpd="sng" algn="ctr">
                      <a:solidFill>
                        <a:srgbClr val="ED7D31"/>
                      </a:solidFill>
                      <a:prstDash val="solid"/>
                      <a:round/>
                      <a:headEnd type="none" w="med" len="med"/>
                      <a:tailEnd type="none" w="med" len="med"/>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M</a:t>
                      </a:r>
                      <a:endParaRPr lang="en-GB" sz="1800" b="0" i="0" u="none" strike="noStrike">
                        <a:effectLst/>
                        <a:latin typeface="Arial" panose="020B0604020202020204" pitchFamily="34" charset="0"/>
                      </a:endParaRPr>
                    </a:p>
                  </a:txBody>
                  <a:tcPr marL="67063" marR="67063" marT="9314" marB="0" anchor="b">
                    <a:lnL>
                      <a:noFill/>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r"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8</a:t>
                      </a:r>
                      <a:endParaRPr lang="en-GB" sz="1800" b="0" i="0" u="none" strike="noStrike">
                        <a:effectLst/>
                        <a:latin typeface="Arial" panose="020B0604020202020204" pitchFamily="34" charset="0"/>
                      </a:endParaRPr>
                    </a:p>
                  </a:txBody>
                  <a:tcPr marL="67063" marR="67063" marT="9314" marB="0" anchor="b">
                    <a:lnL>
                      <a:noFill/>
                    </a:lnL>
                    <a:lnR w="12700" cap="flat" cmpd="sng" algn="ctr">
                      <a:solidFill>
                        <a:srgbClr val="ED7D31"/>
                      </a:solidFill>
                      <a:prstDash val="solid"/>
                      <a:round/>
                      <a:headEnd type="none" w="med" len="med"/>
                      <a:tailEnd type="none" w="med" len="med"/>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extLst>
                  <a:ext uri="{0D108BD9-81ED-4DB2-BD59-A6C34878D82A}">
                    <a16:rowId xmlns:a16="http://schemas.microsoft.com/office/drawing/2014/main" val="1036221948"/>
                  </a:ext>
                </a:extLst>
              </a:tr>
              <a:tr h="179814">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P</a:t>
                      </a:r>
                      <a:endParaRPr lang="en-GB" sz="1800" b="0" i="0" u="none" strike="noStrike">
                        <a:effectLst/>
                        <a:latin typeface="Arial" panose="020B0604020202020204" pitchFamily="34" charset="0"/>
                      </a:endParaRPr>
                    </a:p>
                  </a:txBody>
                  <a:tcPr marL="67063" marR="67063" marT="9314" marB="0" anchor="b">
                    <a:lnL w="12700" cap="flat" cmpd="sng" algn="ctr">
                      <a:solidFill>
                        <a:srgbClr val="ED7D31"/>
                      </a:solidFill>
                      <a:prstDash val="solid"/>
                      <a:round/>
                      <a:headEnd type="none" w="med" len="med"/>
                      <a:tailEnd type="none" w="med" len="med"/>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O</a:t>
                      </a:r>
                      <a:endParaRPr lang="en-GB" sz="1800" b="0" i="0" u="none" strike="noStrike">
                        <a:effectLst/>
                        <a:latin typeface="Arial" panose="020B0604020202020204" pitchFamily="34" charset="0"/>
                      </a:endParaRPr>
                    </a:p>
                  </a:txBody>
                  <a:tcPr marL="67063" marR="67063" marT="9314" marB="0" anchor="b">
                    <a:lnL>
                      <a:noFill/>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r"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10</a:t>
                      </a:r>
                      <a:endParaRPr lang="en-GB" sz="1800" b="0" i="0" u="none" strike="noStrike">
                        <a:effectLst/>
                        <a:latin typeface="Arial" panose="020B0604020202020204" pitchFamily="34" charset="0"/>
                      </a:endParaRPr>
                    </a:p>
                  </a:txBody>
                  <a:tcPr marL="67063" marR="67063" marT="9314" marB="0" anchor="b">
                    <a:lnL>
                      <a:noFill/>
                    </a:lnL>
                    <a:lnR w="12700" cap="flat" cmpd="sng" algn="ctr">
                      <a:solidFill>
                        <a:srgbClr val="ED7D31"/>
                      </a:solidFill>
                      <a:prstDash val="solid"/>
                      <a:round/>
                      <a:headEnd type="none" w="med" len="med"/>
                      <a:tailEnd type="none" w="med" len="med"/>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extLst>
                  <a:ext uri="{0D108BD9-81ED-4DB2-BD59-A6C34878D82A}">
                    <a16:rowId xmlns:a16="http://schemas.microsoft.com/office/drawing/2014/main" val="1728699835"/>
                  </a:ext>
                </a:extLst>
              </a:tr>
              <a:tr h="179814">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Q</a:t>
                      </a:r>
                      <a:endParaRPr lang="en-GB" sz="1800" b="0" i="0" u="none" strike="noStrike">
                        <a:effectLst/>
                        <a:latin typeface="Arial" panose="020B0604020202020204" pitchFamily="34" charset="0"/>
                      </a:endParaRPr>
                    </a:p>
                  </a:txBody>
                  <a:tcPr marL="67063" marR="67063" marT="9314" marB="0" anchor="b">
                    <a:lnL w="12700" cap="flat" cmpd="sng" algn="ctr">
                      <a:solidFill>
                        <a:srgbClr val="ED7D31"/>
                      </a:solidFill>
                      <a:prstDash val="solid"/>
                      <a:round/>
                      <a:headEnd type="none" w="med" len="med"/>
                      <a:tailEnd type="none" w="med" len="med"/>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O. P</a:t>
                      </a:r>
                      <a:endParaRPr lang="en-GB" sz="1800" b="0" i="0" u="none" strike="noStrike">
                        <a:effectLst/>
                        <a:latin typeface="Arial" panose="020B0604020202020204" pitchFamily="34" charset="0"/>
                      </a:endParaRPr>
                    </a:p>
                  </a:txBody>
                  <a:tcPr marL="67063" marR="67063" marT="9314" marB="0" anchor="b">
                    <a:lnL>
                      <a:noFill/>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r"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12</a:t>
                      </a:r>
                      <a:endParaRPr lang="en-GB" sz="1800" b="0" i="0" u="none" strike="noStrike">
                        <a:effectLst/>
                        <a:latin typeface="Arial" panose="020B0604020202020204" pitchFamily="34" charset="0"/>
                      </a:endParaRPr>
                    </a:p>
                  </a:txBody>
                  <a:tcPr marL="67063" marR="67063" marT="9314" marB="0" anchor="b">
                    <a:lnL>
                      <a:noFill/>
                    </a:lnL>
                    <a:lnR w="12700" cap="flat" cmpd="sng" algn="ctr">
                      <a:solidFill>
                        <a:srgbClr val="ED7D31"/>
                      </a:solidFill>
                      <a:prstDash val="solid"/>
                      <a:round/>
                      <a:headEnd type="none" w="med" len="med"/>
                      <a:tailEnd type="none" w="med" len="med"/>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extLst>
                  <a:ext uri="{0D108BD9-81ED-4DB2-BD59-A6C34878D82A}">
                    <a16:rowId xmlns:a16="http://schemas.microsoft.com/office/drawing/2014/main" val="4035614307"/>
                  </a:ext>
                </a:extLst>
              </a:tr>
              <a:tr h="179814">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a:t>
                      </a:r>
                      <a:endParaRPr lang="en-GB" sz="1800" b="0" i="0" u="none" strike="noStrike">
                        <a:effectLst/>
                        <a:latin typeface="Arial" panose="020B0604020202020204" pitchFamily="34" charset="0"/>
                      </a:endParaRPr>
                    </a:p>
                  </a:txBody>
                  <a:tcPr marL="67063" marR="67063" marT="9314" marB="0" anchor="b">
                    <a:lnL w="12700" cap="flat" cmpd="sng" algn="ctr">
                      <a:solidFill>
                        <a:srgbClr val="ED7D31"/>
                      </a:solidFill>
                      <a:prstDash val="solid"/>
                      <a:round/>
                      <a:headEnd type="none" w="med" len="med"/>
                      <a:tailEnd type="none" w="med" len="med"/>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Q</a:t>
                      </a:r>
                      <a:endParaRPr lang="en-GB" sz="1800" b="0" i="0" u="none" strike="noStrike">
                        <a:effectLst/>
                        <a:latin typeface="Arial" panose="020B0604020202020204" pitchFamily="34" charset="0"/>
                      </a:endParaRPr>
                    </a:p>
                  </a:txBody>
                  <a:tcPr marL="67063" marR="67063" marT="9314" marB="0" anchor="b">
                    <a:lnL>
                      <a:noFill/>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r"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8</a:t>
                      </a:r>
                      <a:endParaRPr lang="en-GB" sz="1800" b="0" i="0" u="none" strike="noStrike">
                        <a:effectLst/>
                        <a:latin typeface="Arial" panose="020B0604020202020204" pitchFamily="34" charset="0"/>
                      </a:endParaRPr>
                    </a:p>
                  </a:txBody>
                  <a:tcPr marL="67063" marR="67063" marT="9314" marB="0" anchor="b">
                    <a:lnL>
                      <a:noFill/>
                    </a:lnL>
                    <a:lnR w="12700" cap="flat" cmpd="sng" algn="ctr">
                      <a:solidFill>
                        <a:srgbClr val="ED7D31"/>
                      </a:solidFill>
                      <a:prstDash val="solid"/>
                      <a:round/>
                      <a:headEnd type="none" w="med" len="med"/>
                      <a:tailEnd type="none" w="med" len="med"/>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extLst>
                  <a:ext uri="{0D108BD9-81ED-4DB2-BD59-A6C34878D82A}">
                    <a16:rowId xmlns:a16="http://schemas.microsoft.com/office/drawing/2014/main" val="578206493"/>
                  </a:ext>
                </a:extLst>
              </a:tr>
              <a:tr h="179814">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a:t>
                      </a:r>
                      <a:endParaRPr lang="en-GB" sz="1800" b="0" i="0" u="none" strike="noStrike">
                        <a:effectLst/>
                        <a:latin typeface="Arial" panose="020B0604020202020204" pitchFamily="34" charset="0"/>
                      </a:endParaRPr>
                    </a:p>
                  </a:txBody>
                  <a:tcPr marL="67063" marR="67063" marT="9314" marB="0" anchor="b">
                    <a:lnL w="12700" cap="flat" cmpd="sng" algn="ctr">
                      <a:solidFill>
                        <a:srgbClr val="ED7D31"/>
                      </a:solidFill>
                      <a:prstDash val="solid"/>
                      <a:round/>
                      <a:headEnd type="none" w="med" len="med"/>
                      <a:tailEnd type="none" w="med" len="med"/>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P</a:t>
                      </a:r>
                      <a:endParaRPr lang="en-GB" sz="1800" b="0" i="0" u="none" strike="noStrike">
                        <a:effectLst/>
                        <a:latin typeface="Arial" panose="020B0604020202020204" pitchFamily="34" charset="0"/>
                      </a:endParaRPr>
                    </a:p>
                  </a:txBody>
                  <a:tcPr marL="67063" marR="67063" marT="9314" marB="0" anchor="b">
                    <a:lnL>
                      <a:noFill/>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r"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4</a:t>
                      </a:r>
                      <a:endParaRPr lang="en-GB" sz="1800" b="0" i="0" u="none" strike="noStrike">
                        <a:effectLst/>
                        <a:latin typeface="Arial" panose="020B0604020202020204" pitchFamily="34" charset="0"/>
                      </a:endParaRPr>
                    </a:p>
                  </a:txBody>
                  <a:tcPr marL="67063" marR="67063" marT="9314" marB="0" anchor="b">
                    <a:lnL>
                      <a:noFill/>
                    </a:lnL>
                    <a:lnR w="12700" cap="flat" cmpd="sng" algn="ctr">
                      <a:solidFill>
                        <a:srgbClr val="ED7D31"/>
                      </a:solidFill>
                      <a:prstDash val="solid"/>
                      <a:round/>
                      <a:headEnd type="none" w="med" len="med"/>
                      <a:tailEnd type="none" w="med" len="med"/>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extLst>
                  <a:ext uri="{0D108BD9-81ED-4DB2-BD59-A6C34878D82A}">
                    <a16:rowId xmlns:a16="http://schemas.microsoft.com/office/drawing/2014/main" val="663662446"/>
                  </a:ext>
                </a:extLst>
              </a:tr>
              <a:tr h="179814">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a:t>
                      </a:r>
                      <a:endParaRPr lang="en-GB" sz="1800" b="0" i="0" u="none" strike="noStrike">
                        <a:effectLst/>
                        <a:latin typeface="Arial" panose="020B0604020202020204" pitchFamily="34" charset="0"/>
                      </a:endParaRPr>
                    </a:p>
                  </a:txBody>
                  <a:tcPr marL="67063" marR="67063" marT="9314" marB="0" anchor="b">
                    <a:lnL w="12700" cap="flat" cmpd="sng" algn="ctr">
                      <a:solidFill>
                        <a:srgbClr val="ED7D31"/>
                      </a:solidFill>
                      <a:prstDash val="solid"/>
                      <a:round/>
                      <a:headEnd type="none" w="med" len="med"/>
                      <a:tailEnd type="none" w="med" len="med"/>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a:t>
                      </a:r>
                      <a:endParaRPr lang="en-GB" sz="1800" b="0" i="0" u="none" strike="noStrike">
                        <a:effectLst/>
                        <a:latin typeface="Arial" panose="020B0604020202020204" pitchFamily="34" charset="0"/>
                      </a:endParaRPr>
                    </a:p>
                  </a:txBody>
                  <a:tcPr marL="67063" marR="67063" marT="9314" marB="0" anchor="b">
                    <a:lnL>
                      <a:noFill/>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r"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12</a:t>
                      </a:r>
                      <a:endParaRPr lang="en-GB" sz="1800" b="0" i="0" u="none" strike="noStrike">
                        <a:effectLst/>
                        <a:latin typeface="Arial" panose="020B0604020202020204" pitchFamily="34" charset="0"/>
                      </a:endParaRPr>
                    </a:p>
                  </a:txBody>
                  <a:tcPr marL="67063" marR="67063" marT="9314" marB="0" anchor="b">
                    <a:lnL>
                      <a:noFill/>
                    </a:lnL>
                    <a:lnR w="12700" cap="flat" cmpd="sng" algn="ctr">
                      <a:solidFill>
                        <a:srgbClr val="ED7D31"/>
                      </a:solidFill>
                      <a:prstDash val="solid"/>
                      <a:round/>
                      <a:headEnd type="none" w="med" len="med"/>
                      <a:tailEnd type="none" w="med" len="med"/>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extLst>
                  <a:ext uri="{0D108BD9-81ED-4DB2-BD59-A6C34878D82A}">
                    <a16:rowId xmlns:a16="http://schemas.microsoft.com/office/drawing/2014/main" val="1240327694"/>
                  </a:ext>
                </a:extLst>
              </a:tr>
              <a:tr h="179814">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U</a:t>
                      </a:r>
                      <a:endParaRPr lang="en-GB" sz="1800" b="0" i="0" u="none" strike="noStrike">
                        <a:effectLst/>
                        <a:latin typeface="Arial" panose="020B0604020202020204" pitchFamily="34" charset="0"/>
                      </a:endParaRPr>
                    </a:p>
                  </a:txBody>
                  <a:tcPr marL="67063" marR="67063" marT="9314" marB="0" anchor="b">
                    <a:lnL w="12700" cap="flat" cmpd="sng" algn="ctr">
                      <a:solidFill>
                        <a:srgbClr val="ED7D31"/>
                      </a:solidFill>
                      <a:prstDash val="solid"/>
                      <a:round/>
                      <a:headEnd type="none" w="med" len="med"/>
                      <a:tailEnd type="none" w="med" len="med"/>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a:t>
                      </a:r>
                      <a:endParaRPr lang="en-GB" sz="1800" b="0" i="0" u="none" strike="noStrike">
                        <a:effectLst/>
                        <a:latin typeface="Arial" panose="020B0604020202020204" pitchFamily="34" charset="0"/>
                      </a:endParaRPr>
                    </a:p>
                  </a:txBody>
                  <a:tcPr marL="67063" marR="67063" marT="9314" marB="0" anchor="b">
                    <a:lnL>
                      <a:noFill/>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r"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2</a:t>
                      </a:r>
                      <a:endParaRPr lang="en-GB" sz="1800" b="0" i="0" u="none" strike="noStrike">
                        <a:effectLst/>
                        <a:latin typeface="Arial" panose="020B0604020202020204" pitchFamily="34" charset="0"/>
                      </a:endParaRPr>
                    </a:p>
                  </a:txBody>
                  <a:tcPr marL="67063" marR="67063" marT="9314" marB="0" anchor="b">
                    <a:lnL>
                      <a:noFill/>
                    </a:lnL>
                    <a:lnR w="12700" cap="flat" cmpd="sng" algn="ctr">
                      <a:solidFill>
                        <a:srgbClr val="ED7D31"/>
                      </a:solidFill>
                      <a:prstDash val="solid"/>
                      <a:round/>
                      <a:headEnd type="none" w="med" len="med"/>
                      <a:tailEnd type="none" w="med" len="med"/>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extLst>
                  <a:ext uri="{0D108BD9-81ED-4DB2-BD59-A6C34878D82A}">
                    <a16:rowId xmlns:a16="http://schemas.microsoft.com/office/drawing/2014/main" val="904846116"/>
                  </a:ext>
                </a:extLst>
              </a:tr>
              <a:tr h="179814">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a:t>
                      </a:r>
                      <a:endParaRPr lang="en-GB" sz="1800" b="0" i="0" u="none" strike="noStrike">
                        <a:effectLst/>
                        <a:latin typeface="Arial" panose="020B0604020202020204" pitchFamily="34" charset="0"/>
                      </a:endParaRPr>
                    </a:p>
                  </a:txBody>
                  <a:tcPr marL="67063" marR="67063" marT="9314" marB="0" anchor="b">
                    <a:lnL w="12700" cap="flat" cmpd="sng" algn="ctr">
                      <a:solidFill>
                        <a:srgbClr val="ED7D31"/>
                      </a:solidFill>
                      <a:prstDash val="solid"/>
                      <a:round/>
                      <a:headEnd type="none" w="med" len="med"/>
                      <a:tailEnd type="none" w="med" len="med"/>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O,P</a:t>
                      </a:r>
                      <a:endParaRPr lang="en-GB" sz="1800" b="0" i="0" u="none" strike="noStrike">
                        <a:effectLst/>
                        <a:latin typeface="Arial" panose="020B0604020202020204" pitchFamily="34" charset="0"/>
                      </a:endParaRPr>
                    </a:p>
                  </a:txBody>
                  <a:tcPr marL="67063" marR="67063" marT="9314" marB="0" anchor="b">
                    <a:lnL>
                      <a:noFill/>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r"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10</a:t>
                      </a:r>
                      <a:endParaRPr lang="en-GB" sz="1800" b="0" i="0" u="none" strike="noStrike">
                        <a:effectLst/>
                        <a:latin typeface="Arial" panose="020B0604020202020204" pitchFamily="34" charset="0"/>
                      </a:endParaRPr>
                    </a:p>
                  </a:txBody>
                  <a:tcPr marL="67063" marR="67063" marT="9314" marB="0" anchor="b">
                    <a:lnL>
                      <a:noFill/>
                    </a:lnL>
                    <a:lnR w="12700" cap="flat" cmpd="sng" algn="ctr">
                      <a:solidFill>
                        <a:srgbClr val="ED7D31"/>
                      </a:solidFill>
                      <a:prstDash val="solid"/>
                      <a:round/>
                      <a:headEnd type="none" w="med" len="med"/>
                      <a:tailEnd type="none" w="med" len="med"/>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extLst>
                  <a:ext uri="{0D108BD9-81ED-4DB2-BD59-A6C34878D82A}">
                    <a16:rowId xmlns:a16="http://schemas.microsoft.com/office/drawing/2014/main" val="2855179516"/>
                  </a:ext>
                </a:extLst>
              </a:tr>
              <a:tr h="179814">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Y</a:t>
                      </a:r>
                      <a:endParaRPr lang="en-GB" sz="1800" b="0" i="0" u="none" strike="noStrike">
                        <a:effectLst/>
                        <a:latin typeface="Arial" panose="020B0604020202020204" pitchFamily="34" charset="0"/>
                      </a:endParaRPr>
                    </a:p>
                  </a:txBody>
                  <a:tcPr marL="67063" marR="67063" marT="9314" marB="0" anchor="b">
                    <a:lnL w="12700" cap="flat" cmpd="sng" algn="ctr">
                      <a:solidFill>
                        <a:srgbClr val="ED7D31"/>
                      </a:solidFill>
                      <a:prstDash val="solid"/>
                      <a:round/>
                      <a:headEnd type="none" w="med" len="med"/>
                      <a:tailEnd type="none" w="med" len="med"/>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l" fontAlgn="b">
                        <a:spcBef>
                          <a:spcPts val="0"/>
                        </a:spcBef>
                        <a:spcAft>
                          <a:spcPts val="0"/>
                        </a:spcAft>
                      </a:pPr>
                      <a:r>
                        <a:rPr lang="en-GB" sz="12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a:t>
                      </a:r>
                      <a:endParaRPr lang="en-GB" sz="1800" b="0" i="0" u="none" strike="noStrike">
                        <a:effectLst/>
                        <a:latin typeface="Arial" panose="020B0604020202020204" pitchFamily="34" charset="0"/>
                      </a:endParaRPr>
                    </a:p>
                  </a:txBody>
                  <a:tcPr marL="67063" marR="67063" marT="9314" marB="0" anchor="b">
                    <a:lnL>
                      <a:noFill/>
                    </a:lnL>
                    <a:lnR>
                      <a:noFill/>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tc>
                  <a:txBody>
                    <a:bodyPr/>
                    <a:lstStyle/>
                    <a:p>
                      <a:pPr algn="r" fontAlgn="b">
                        <a:spcBef>
                          <a:spcPts val="0"/>
                        </a:spcBef>
                        <a:spcAft>
                          <a:spcPts val="0"/>
                        </a:spcAft>
                      </a:pPr>
                      <a:r>
                        <a:rPr lang="en-GB" sz="1200" b="0" i="0" u="none" strike="noStrike"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9</a:t>
                      </a:r>
                      <a:endParaRPr lang="en-GB" sz="1800" b="0" i="0" u="none" strike="noStrike" dirty="0">
                        <a:effectLst/>
                        <a:latin typeface="Arial" panose="020B0604020202020204" pitchFamily="34" charset="0"/>
                      </a:endParaRPr>
                    </a:p>
                  </a:txBody>
                  <a:tcPr marL="67063" marR="67063" marT="9314" marB="0" anchor="b">
                    <a:lnL>
                      <a:noFill/>
                    </a:lnL>
                    <a:lnR w="12700" cap="flat" cmpd="sng" algn="ctr">
                      <a:solidFill>
                        <a:srgbClr val="ED7D31"/>
                      </a:solidFill>
                      <a:prstDash val="solid"/>
                      <a:round/>
                      <a:headEnd type="none" w="med" len="med"/>
                      <a:tailEnd type="none" w="med" len="med"/>
                    </a:lnR>
                    <a:lnT w="12700" cap="flat" cmpd="sng" algn="ctr">
                      <a:solidFill>
                        <a:srgbClr val="ED7D31"/>
                      </a:solidFill>
                      <a:prstDash val="solid"/>
                      <a:round/>
                      <a:headEnd type="none" w="med" len="med"/>
                      <a:tailEnd type="none" w="med" len="med"/>
                    </a:lnT>
                    <a:lnB w="12700" cap="flat" cmpd="sng" algn="ctr">
                      <a:solidFill>
                        <a:srgbClr val="ED7D31"/>
                      </a:solidFill>
                      <a:prstDash val="solid"/>
                      <a:round/>
                      <a:headEnd type="none" w="med" len="med"/>
                      <a:tailEnd type="none" w="med" len="med"/>
                    </a:lnB>
                  </a:tcPr>
                </a:tc>
                <a:extLst>
                  <a:ext uri="{0D108BD9-81ED-4DB2-BD59-A6C34878D82A}">
                    <a16:rowId xmlns:a16="http://schemas.microsoft.com/office/drawing/2014/main" val="981303441"/>
                  </a:ext>
                </a:extLst>
              </a:tr>
            </a:tbl>
          </a:graphicData>
        </a:graphic>
      </p:graphicFrame>
      <p:sp>
        <p:nvSpPr>
          <p:cNvPr id="5" name="TextBox 4">
            <a:extLst>
              <a:ext uri="{FF2B5EF4-FFF2-40B4-BE49-F238E27FC236}">
                <a16:creationId xmlns:a16="http://schemas.microsoft.com/office/drawing/2014/main" id="{E11B4249-88C3-C24C-8FD5-CF84ADDAAC1C}"/>
              </a:ext>
            </a:extLst>
          </p:cNvPr>
          <p:cNvSpPr txBox="1"/>
          <p:nvPr/>
        </p:nvSpPr>
        <p:spPr>
          <a:xfrm>
            <a:off x="3044" y="5704503"/>
            <a:ext cx="6092955" cy="1200329"/>
          </a:xfrm>
          <a:prstGeom prst="rect">
            <a:avLst/>
          </a:prstGeom>
          <a:noFill/>
        </p:spPr>
        <p:txBody>
          <a:bodyPr wrap="square" rtlCol="0">
            <a:spAutoFit/>
          </a:bodyPr>
          <a:lstStyle/>
          <a:p>
            <a:pPr algn="just"/>
            <a:r>
              <a:rPr lang="en-GB" dirty="0"/>
              <a:t>This table illustrates the letter corresponding to each activity, the predecessor of the activity and also the duration( weeks) of each activity. </a:t>
            </a:r>
          </a:p>
          <a:p>
            <a:endParaRPr lang="en-US" dirty="0"/>
          </a:p>
        </p:txBody>
      </p:sp>
      <p:pic>
        <p:nvPicPr>
          <p:cNvPr id="7" name="Picture 6">
            <a:extLst>
              <a:ext uri="{FF2B5EF4-FFF2-40B4-BE49-F238E27FC236}">
                <a16:creationId xmlns:a16="http://schemas.microsoft.com/office/drawing/2014/main" id="{85FE39B9-E902-9841-B091-D91D624892E2}"/>
              </a:ext>
            </a:extLst>
          </p:cNvPr>
          <p:cNvPicPr>
            <a:picLocks noChangeAspect="1"/>
          </p:cNvPicPr>
          <p:nvPr/>
        </p:nvPicPr>
        <p:blipFill>
          <a:blip r:embed="rId2"/>
          <a:stretch>
            <a:fillRect/>
          </a:stretch>
        </p:blipFill>
        <p:spPr>
          <a:xfrm>
            <a:off x="6428479" y="1406369"/>
            <a:ext cx="4808035" cy="5451631"/>
          </a:xfrm>
          <a:prstGeom prst="rect">
            <a:avLst/>
          </a:prstGeom>
        </p:spPr>
      </p:pic>
    </p:spTree>
    <p:extLst>
      <p:ext uri="{BB962C8B-B14F-4D97-AF65-F5344CB8AC3E}">
        <p14:creationId xmlns:p14="http://schemas.microsoft.com/office/powerpoint/2010/main" val="36501436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 name="Picture 47" descr="A drawing on a piece of paper&#10;&#10;Description automatically generated with medium confidence">
            <a:extLst>
              <a:ext uri="{FF2B5EF4-FFF2-40B4-BE49-F238E27FC236}">
                <a16:creationId xmlns:a16="http://schemas.microsoft.com/office/drawing/2014/main" id="{FADA02C0-7D38-FB40-9C98-7EB4C11A384D}"/>
              </a:ext>
            </a:extLst>
          </p:cNvPr>
          <p:cNvPicPr>
            <a:picLocks noChangeAspect="1"/>
          </p:cNvPicPr>
          <p:nvPr/>
        </p:nvPicPr>
        <p:blipFill>
          <a:blip r:embed="rId2"/>
          <a:stretch>
            <a:fillRect/>
          </a:stretch>
        </p:blipFill>
        <p:spPr>
          <a:xfrm rot="16200000">
            <a:off x="1353979" y="-107172"/>
            <a:ext cx="5103830" cy="6805107"/>
          </a:xfrm>
          <a:prstGeom prst="rect">
            <a:avLst/>
          </a:prstGeom>
        </p:spPr>
      </p:pic>
      <p:sp>
        <p:nvSpPr>
          <p:cNvPr id="50" name="TextBox 49">
            <a:extLst>
              <a:ext uri="{FF2B5EF4-FFF2-40B4-BE49-F238E27FC236}">
                <a16:creationId xmlns:a16="http://schemas.microsoft.com/office/drawing/2014/main" id="{083DB840-33B9-F242-93B5-167405B02352}"/>
              </a:ext>
            </a:extLst>
          </p:cNvPr>
          <p:cNvSpPr txBox="1"/>
          <p:nvPr/>
        </p:nvSpPr>
        <p:spPr>
          <a:xfrm>
            <a:off x="7846508" y="1675712"/>
            <a:ext cx="3842152" cy="2862322"/>
          </a:xfrm>
          <a:prstGeom prst="rect">
            <a:avLst/>
          </a:prstGeom>
          <a:noFill/>
        </p:spPr>
        <p:txBody>
          <a:bodyPr wrap="square" rtlCol="0">
            <a:spAutoFit/>
          </a:bodyPr>
          <a:lstStyle/>
          <a:p>
            <a:r>
              <a:rPr lang="en-US" dirty="0"/>
              <a:t>A project network serves as the framework for planning the Uber Pets project's equipment and personnel. Additionally, it is the basis for budgeting and cash flow management. A project network will identify acts that are critical to the network's functioning and those that cannot be postponed without causing the network to halt.</a:t>
            </a:r>
          </a:p>
        </p:txBody>
      </p:sp>
      <p:sp>
        <p:nvSpPr>
          <p:cNvPr id="51" name="TextBox 50">
            <a:extLst>
              <a:ext uri="{FF2B5EF4-FFF2-40B4-BE49-F238E27FC236}">
                <a16:creationId xmlns:a16="http://schemas.microsoft.com/office/drawing/2014/main" id="{67CD0761-4AAC-0741-AB4E-0E8800A4EABF}"/>
              </a:ext>
            </a:extLst>
          </p:cNvPr>
          <p:cNvSpPr txBox="1"/>
          <p:nvPr/>
        </p:nvSpPr>
        <p:spPr>
          <a:xfrm>
            <a:off x="7846508" y="558801"/>
            <a:ext cx="3335298" cy="461665"/>
          </a:xfrm>
          <a:prstGeom prst="rect">
            <a:avLst/>
          </a:prstGeom>
          <a:noFill/>
        </p:spPr>
        <p:txBody>
          <a:bodyPr wrap="square" rtlCol="0">
            <a:spAutoFit/>
          </a:bodyPr>
          <a:lstStyle/>
          <a:p>
            <a:r>
              <a:rPr lang="en-US" sz="2400" dirty="0"/>
              <a:t>Project Network Frame</a:t>
            </a:r>
          </a:p>
        </p:txBody>
      </p:sp>
    </p:spTree>
    <p:extLst>
      <p:ext uri="{BB962C8B-B14F-4D97-AF65-F5344CB8AC3E}">
        <p14:creationId xmlns:p14="http://schemas.microsoft.com/office/powerpoint/2010/main" val="11013618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38E7D36-B1C9-463C-983F-AEA5810A6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37B9A221-B33F-47C2-85FF-2C8F363D7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30" name="Rectangle 29">
            <a:extLst>
              <a:ext uri="{FF2B5EF4-FFF2-40B4-BE49-F238E27FC236}">
                <a16:creationId xmlns:a16="http://schemas.microsoft.com/office/drawing/2014/main" id="{CD0E0EF1-7626-4514-9337-271DD661B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Rectangle 31">
            <a:extLst>
              <a:ext uri="{FF2B5EF4-FFF2-40B4-BE49-F238E27FC236}">
                <a16:creationId xmlns:a16="http://schemas.microsoft.com/office/drawing/2014/main" id="{5F0B1492-9A00-4F80-8771-0BB2C2C43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4" name="Straight Connector 33">
            <a:extLst>
              <a:ext uri="{FF2B5EF4-FFF2-40B4-BE49-F238E27FC236}">
                <a16:creationId xmlns:a16="http://schemas.microsoft.com/office/drawing/2014/main" id="{7FAC7B62-8ACC-41ED-80AB-8D1CDF38B9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45FF525-9A83-4625-99D9-B267BDE077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8" name="Slide Background">
            <a:extLst>
              <a:ext uri="{FF2B5EF4-FFF2-40B4-BE49-F238E27FC236}">
                <a16:creationId xmlns:a16="http://schemas.microsoft.com/office/drawing/2014/main" id="{10C92917-A828-4B36-95DE-11CA4F9C2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40" name="Rectangle 39">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4809"/>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9F1DB913-3454-2D41-9021-5FAEECD3C740}"/>
              </a:ext>
            </a:extLst>
          </p:cNvPr>
          <p:cNvSpPr txBox="1"/>
          <p:nvPr/>
        </p:nvSpPr>
        <p:spPr>
          <a:xfrm>
            <a:off x="761801" y="858983"/>
            <a:ext cx="9906799" cy="1161594"/>
          </a:xfrm>
          <a:prstGeom prst="rect">
            <a:avLst/>
          </a:prstGeom>
        </p:spPr>
        <p:txBody>
          <a:bodyPr vert="horz" lIns="91440" tIns="45720" rIns="91440" bIns="45720" rtlCol="0" anchor="ctr">
            <a:normAutofit/>
          </a:bodyPr>
          <a:lstStyle/>
          <a:p>
            <a:pPr>
              <a:spcBef>
                <a:spcPct val="0"/>
              </a:spcBef>
              <a:spcAft>
                <a:spcPts val="600"/>
              </a:spcAft>
            </a:pPr>
            <a:r>
              <a:rPr lang="en-US" sz="4400">
                <a:latin typeface="+mj-lt"/>
                <a:ea typeface="+mj-ea"/>
                <a:cs typeface="+mj-cs"/>
              </a:rPr>
              <a:t>Risk Assessment</a:t>
            </a:r>
          </a:p>
        </p:txBody>
      </p:sp>
      <p:sp>
        <p:nvSpPr>
          <p:cNvPr id="3" name="TextBox 2">
            <a:extLst>
              <a:ext uri="{FF2B5EF4-FFF2-40B4-BE49-F238E27FC236}">
                <a16:creationId xmlns:a16="http://schemas.microsoft.com/office/drawing/2014/main" id="{5F5FF45F-8064-1C46-A3E2-A6C8636D31D8}"/>
              </a:ext>
            </a:extLst>
          </p:cNvPr>
          <p:cNvSpPr txBox="1"/>
          <p:nvPr/>
        </p:nvSpPr>
        <p:spPr>
          <a:xfrm>
            <a:off x="6649081" y="2638498"/>
            <a:ext cx="4119258" cy="3601581"/>
          </a:xfrm>
          <a:prstGeom prst="rect">
            <a:avLst/>
          </a:prstGeom>
        </p:spPr>
        <p:txBody>
          <a:bodyPr vert="horz" lIns="91440" tIns="45720" rIns="91440" bIns="45720" rtlCol="0" anchor="ctr">
            <a:normAutofit/>
          </a:bodyPr>
          <a:lstStyle/>
          <a:p>
            <a:pPr>
              <a:lnSpc>
                <a:spcPct val="110000"/>
              </a:lnSpc>
              <a:spcAft>
                <a:spcPts val="600"/>
              </a:spcAft>
            </a:pPr>
            <a:r>
              <a:rPr lang="en-US"/>
              <a:t>Almost every element of life entails some level of danger. How individuals respond to danger is highly dependent on their level of understanding it. In their work  (Mark, et al., 2004) states that risk represents the possibility of difficulties and issues arise while completing a project activity.</a:t>
            </a:r>
          </a:p>
          <a:p>
            <a:pPr>
              <a:lnSpc>
                <a:spcPct val="110000"/>
              </a:lnSpc>
              <a:spcAft>
                <a:spcPts val="600"/>
              </a:spcAft>
            </a:pPr>
            <a:endParaRPr lang="en-US"/>
          </a:p>
        </p:txBody>
      </p:sp>
      <p:cxnSp>
        <p:nvCxnSpPr>
          <p:cNvPr id="42" name="Straight Connector 41">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4" name="Table 3">
            <a:extLst>
              <a:ext uri="{FF2B5EF4-FFF2-40B4-BE49-F238E27FC236}">
                <a16:creationId xmlns:a16="http://schemas.microsoft.com/office/drawing/2014/main" id="{A73F9A76-FA66-8742-8C4D-6D9F9D87F912}"/>
              </a:ext>
            </a:extLst>
          </p:cNvPr>
          <p:cNvGraphicFramePr>
            <a:graphicFrameLocks noGrp="1"/>
          </p:cNvGraphicFramePr>
          <p:nvPr>
            <p:extLst>
              <p:ext uri="{D42A27DB-BD31-4B8C-83A1-F6EECF244321}">
                <p14:modId xmlns:p14="http://schemas.microsoft.com/office/powerpoint/2010/main" val="1686387673"/>
              </p:ext>
            </p:extLst>
          </p:nvPr>
        </p:nvGraphicFramePr>
        <p:xfrm>
          <a:off x="834052" y="2571501"/>
          <a:ext cx="4809778" cy="3427521"/>
        </p:xfrm>
        <a:graphic>
          <a:graphicData uri="http://schemas.openxmlformats.org/drawingml/2006/table">
            <a:tbl>
              <a:tblPr firstRow="1" bandRow="1"/>
              <a:tblGrid>
                <a:gridCol w="2113150">
                  <a:extLst>
                    <a:ext uri="{9D8B030D-6E8A-4147-A177-3AD203B41FA5}">
                      <a16:colId xmlns:a16="http://schemas.microsoft.com/office/drawing/2014/main" val="2777008736"/>
                    </a:ext>
                  </a:extLst>
                </a:gridCol>
                <a:gridCol w="1367289">
                  <a:extLst>
                    <a:ext uri="{9D8B030D-6E8A-4147-A177-3AD203B41FA5}">
                      <a16:colId xmlns:a16="http://schemas.microsoft.com/office/drawing/2014/main" val="2362699584"/>
                    </a:ext>
                  </a:extLst>
                </a:gridCol>
                <a:gridCol w="1329339">
                  <a:extLst>
                    <a:ext uri="{9D8B030D-6E8A-4147-A177-3AD203B41FA5}">
                      <a16:colId xmlns:a16="http://schemas.microsoft.com/office/drawing/2014/main" val="2207147995"/>
                    </a:ext>
                  </a:extLst>
                </a:gridCol>
              </a:tblGrid>
              <a:tr h="452474">
                <a:tc>
                  <a:txBody>
                    <a:bodyPr/>
                    <a:lstStyle/>
                    <a:p>
                      <a:pPr algn="l" fontAlgn="ctr">
                        <a:spcBef>
                          <a:spcPts val="0"/>
                        </a:spcBef>
                        <a:spcAft>
                          <a:spcPts val="0"/>
                        </a:spcAft>
                      </a:pPr>
                      <a:r>
                        <a:rPr lang="en-US" sz="1200" b="1" i="0" u="none" strike="noStrike">
                          <a:effectLst/>
                          <a:latin typeface="Arial Narrow" panose="020B0606020202030204" pitchFamily="34" charset="0"/>
                          <a:ea typeface="Calibri" panose="020F0502020204030204" pitchFamily="34" charset="0"/>
                          <a:cs typeface="Times New Roman" panose="02020603050405020304" pitchFamily="18" charset="0"/>
                        </a:rPr>
                        <a:t>Risk</a:t>
                      </a:r>
                      <a:endParaRPr lang="en-US" sz="1300" b="0" i="0" u="none" strike="noStrike">
                        <a:effectLst/>
                        <a:latin typeface="Arial" panose="020B0604020202020204" pitchFamily="34" charset="0"/>
                      </a:endParaRPr>
                    </a:p>
                  </a:txBody>
                  <a:tcPr marL="66057" marR="66057" marT="33029" marB="3302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l" fontAlgn="ctr">
                        <a:spcBef>
                          <a:spcPts val="0"/>
                        </a:spcBef>
                        <a:spcAft>
                          <a:spcPts val="0"/>
                        </a:spcAft>
                      </a:pPr>
                      <a:r>
                        <a:rPr lang="en-US" sz="1200" b="1" i="0" u="none" strike="noStrike">
                          <a:solidFill>
                            <a:srgbClr val="000000"/>
                          </a:solidFill>
                          <a:effectLst/>
                          <a:latin typeface="Arial Narrow" panose="020B0606020202030204" pitchFamily="34" charset="0"/>
                          <a:ea typeface="Calibri" panose="020F0502020204030204" pitchFamily="34" charset="0"/>
                          <a:cs typeface="Times New Roman" panose="02020603050405020304" pitchFamily="18" charset="0"/>
                        </a:rPr>
                        <a:t>Importance</a:t>
                      </a:r>
                      <a:endParaRPr lang="en-US" sz="1300" b="0" i="0" u="none" strike="noStrike">
                        <a:effectLst/>
                        <a:latin typeface="Arial" panose="020B0604020202020204" pitchFamily="34" charset="0"/>
                      </a:endParaRPr>
                    </a:p>
                    <a:p>
                      <a:pPr algn="l" fontAlgn="ctr">
                        <a:spcBef>
                          <a:spcPts val="0"/>
                        </a:spcBef>
                        <a:spcAft>
                          <a:spcPts val="0"/>
                        </a:spcAft>
                      </a:pPr>
                      <a:r>
                        <a:rPr lang="en-US" sz="1200" b="1" i="0" u="none" strike="noStrike">
                          <a:solidFill>
                            <a:srgbClr val="000000"/>
                          </a:solidFill>
                          <a:effectLst/>
                          <a:latin typeface="Arial Narrow" panose="020B0606020202030204" pitchFamily="34" charset="0"/>
                          <a:ea typeface="Calibri" panose="020F0502020204030204" pitchFamily="34" charset="0"/>
                          <a:cs typeface="Times New Roman" panose="02020603050405020304" pitchFamily="18" charset="0"/>
                        </a:rPr>
                        <a:t>Impact</a:t>
                      </a:r>
                      <a:endParaRPr lang="en-US" sz="1300" b="0" i="0" u="none" strike="noStrike">
                        <a:effectLst/>
                        <a:latin typeface="Arial" panose="020B0604020202020204" pitchFamily="34" charset="0"/>
                      </a:endParaRPr>
                    </a:p>
                  </a:txBody>
                  <a:tcPr marL="66057" marR="66057" marT="33029" marB="3302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0D5D9"/>
                    </a:solidFill>
                  </a:tcPr>
                </a:tc>
                <a:tc>
                  <a:txBody>
                    <a:bodyPr/>
                    <a:lstStyle/>
                    <a:p>
                      <a:pPr algn="l" fontAlgn="ctr">
                        <a:spcBef>
                          <a:spcPts val="0"/>
                        </a:spcBef>
                        <a:spcAft>
                          <a:spcPts val="0"/>
                        </a:spcAft>
                      </a:pPr>
                      <a:r>
                        <a:rPr lang="en-US" sz="1200" b="1" i="0" u="none" strike="noStrike">
                          <a:solidFill>
                            <a:srgbClr val="000000"/>
                          </a:solidFill>
                          <a:effectLst/>
                          <a:latin typeface="Arial Narrow" panose="020B0606020202030204" pitchFamily="34" charset="0"/>
                          <a:ea typeface="Calibri" panose="020F0502020204030204" pitchFamily="34" charset="0"/>
                          <a:cs typeface="Times New Roman" panose="02020603050405020304" pitchFamily="18" charset="0"/>
                        </a:rPr>
                        <a:t>Likelihood</a:t>
                      </a:r>
                      <a:endParaRPr lang="en-US" sz="1300" b="0" i="0" u="none" strike="noStrike">
                        <a:effectLst/>
                        <a:latin typeface="Arial" panose="020B0604020202020204" pitchFamily="34" charset="0"/>
                      </a:endParaRPr>
                    </a:p>
                    <a:p>
                      <a:pPr algn="l" fontAlgn="ctr">
                        <a:spcBef>
                          <a:spcPts val="0"/>
                        </a:spcBef>
                        <a:spcAft>
                          <a:spcPts val="0"/>
                        </a:spcAft>
                      </a:pPr>
                      <a:r>
                        <a:rPr lang="en-US" sz="1200" b="1" i="0" u="none" strike="noStrike">
                          <a:solidFill>
                            <a:srgbClr val="000000"/>
                          </a:solidFill>
                          <a:effectLst/>
                          <a:latin typeface="Arial Narrow" panose="020B0606020202030204" pitchFamily="34" charset="0"/>
                          <a:ea typeface="Calibri" panose="020F0502020204030204" pitchFamily="34" charset="0"/>
                          <a:cs typeface="Times New Roman" panose="02020603050405020304" pitchFamily="18" charset="0"/>
                        </a:rPr>
                        <a:t>Probability</a:t>
                      </a:r>
                      <a:endParaRPr lang="en-US" sz="1300" b="0" i="0" u="none" strike="noStrike">
                        <a:effectLst/>
                        <a:latin typeface="Arial" panose="020B0604020202020204" pitchFamily="34" charset="0"/>
                      </a:endParaRPr>
                    </a:p>
                  </a:txBody>
                  <a:tcPr marL="66057" marR="66057" marT="33029" marB="3302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DB6C5"/>
                    </a:solidFill>
                  </a:tcPr>
                </a:tc>
                <a:extLst>
                  <a:ext uri="{0D108BD9-81ED-4DB2-BD59-A6C34878D82A}">
                    <a16:rowId xmlns:a16="http://schemas.microsoft.com/office/drawing/2014/main" val="1530115786"/>
                  </a:ext>
                </a:extLst>
              </a:tr>
              <a:tr h="291467">
                <a:tc>
                  <a:txBody>
                    <a:bodyPr/>
                    <a:lstStyle/>
                    <a:p>
                      <a:pPr algn="l" fontAlgn="t">
                        <a:spcBef>
                          <a:spcPts val="0"/>
                        </a:spcBef>
                        <a:spcAft>
                          <a:spcPts val="0"/>
                        </a:spcAft>
                      </a:pPr>
                      <a:r>
                        <a:rPr lang="en-US" sz="900" b="0" i="0" u="none" strike="noStrike">
                          <a:solidFill>
                            <a:srgbClr val="000000"/>
                          </a:solidFill>
                          <a:effectLst/>
                          <a:latin typeface="Arial Narrow" panose="020B0606020202030204" pitchFamily="34" charset="0"/>
                          <a:ea typeface="Calibri" panose="020F0502020204030204" pitchFamily="34" charset="0"/>
                          <a:cs typeface="Times New Roman" panose="02020603050405020304" pitchFamily="18" charset="0"/>
                        </a:rPr>
                        <a:t>Energy blackout </a:t>
                      </a:r>
                      <a:endParaRPr lang="en-US" sz="1300" b="0" i="0" u="none" strike="noStrike">
                        <a:effectLst/>
                        <a:latin typeface="Arial" panose="020B0604020202020204" pitchFamily="34" charset="0"/>
                      </a:endParaRPr>
                    </a:p>
                  </a:txBody>
                  <a:tcPr marL="66057" marR="66057" marT="33029" marB="3302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2BE"/>
                    </a:solidFill>
                  </a:tcPr>
                </a:tc>
                <a:tc>
                  <a:txBody>
                    <a:bodyPr/>
                    <a:lstStyle/>
                    <a:p>
                      <a:pPr algn="l" fontAlgn="ctr">
                        <a:spcBef>
                          <a:spcPts val="0"/>
                        </a:spcBef>
                        <a:spcAft>
                          <a:spcPts val="0"/>
                        </a:spcAft>
                      </a:pPr>
                      <a:r>
                        <a:rPr lang="en-US" sz="1300" b="0" i="0" u="none" strike="noStrike">
                          <a:solidFill>
                            <a:srgbClr val="000000"/>
                          </a:solidFill>
                          <a:effectLst/>
                          <a:latin typeface="Arial Narrow" panose="020B0606020202030204" pitchFamily="34" charset="0"/>
                          <a:ea typeface="Calibri" panose="020F0502020204030204" pitchFamily="34" charset="0"/>
                          <a:cs typeface="Times New Roman" panose="02020603050405020304" pitchFamily="18" charset="0"/>
                        </a:rPr>
                        <a:t>H</a:t>
                      </a:r>
                      <a:endParaRPr lang="en-US" sz="1300" b="0" i="0" u="none" strike="noStrike">
                        <a:effectLst/>
                        <a:latin typeface="Arial" panose="020B0604020202020204" pitchFamily="34" charset="0"/>
                      </a:endParaRPr>
                    </a:p>
                  </a:txBody>
                  <a:tcPr marL="66057" marR="66057" marT="33029" marB="3302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spcBef>
                          <a:spcPts val="0"/>
                        </a:spcBef>
                        <a:spcAft>
                          <a:spcPts val="0"/>
                        </a:spcAft>
                      </a:pPr>
                      <a:r>
                        <a:rPr lang="en-GB" sz="1300" b="0" i="0" u="none" strike="noStrike">
                          <a:solidFill>
                            <a:srgbClr val="000000"/>
                          </a:solidFill>
                          <a:effectLst/>
                          <a:latin typeface="Arial Narrow" panose="020B0606020202030204" pitchFamily="34" charset="0"/>
                          <a:ea typeface="Calibri" panose="020F0502020204030204" pitchFamily="34" charset="0"/>
                          <a:cs typeface="Times New Roman" panose="02020603050405020304" pitchFamily="18" charset="0"/>
                        </a:rPr>
                        <a:t>L</a:t>
                      </a:r>
                      <a:endParaRPr lang="en-GB" sz="1300" b="0" i="0" u="none" strike="noStrike">
                        <a:effectLst/>
                        <a:latin typeface="Arial" panose="020B0604020202020204" pitchFamily="34" charset="0"/>
                      </a:endParaRPr>
                    </a:p>
                  </a:txBody>
                  <a:tcPr marL="66057" marR="66057" marT="33029" marB="3302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2573904408"/>
                  </a:ext>
                </a:extLst>
              </a:tr>
              <a:tr h="291467">
                <a:tc>
                  <a:txBody>
                    <a:bodyPr/>
                    <a:lstStyle/>
                    <a:p>
                      <a:pPr algn="l" fontAlgn="t">
                        <a:spcBef>
                          <a:spcPts val="0"/>
                        </a:spcBef>
                        <a:spcAft>
                          <a:spcPts val="0"/>
                        </a:spcAft>
                      </a:pPr>
                      <a:r>
                        <a:rPr lang="en-US" sz="900" b="0" i="0" u="none" strike="noStrike">
                          <a:solidFill>
                            <a:srgbClr val="000000"/>
                          </a:solidFill>
                          <a:effectLst/>
                          <a:latin typeface="Arial Narrow" panose="020B0606020202030204" pitchFamily="34" charset="0"/>
                          <a:ea typeface="Calibri" panose="020F0502020204030204" pitchFamily="34" charset="0"/>
                          <a:cs typeface="Times New Roman" panose="02020603050405020304" pitchFamily="18" charset="0"/>
                        </a:rPr>
                        <a:t>Implementation of the new software problems</a:t>
                      </a:r>
                      <a:endParaRPr lang="en-US" sz="1300" b="0" i="0" u="none" strike="noStrike">
                        <a:effectLst/>
                        <a:latin typeface="Arial" panose="020B0604020202020204" pitchFamily="34" charset="0"/>
                      </a:endParaRPr>
                    </a:p>
                  </a:txBody>
                  <a:tcPr marL="66057" marR="66057" marT="33029" marB="3302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2CD"/>
                    </a:solidFill>
                  </a:tcPr>
                </a:tc>
                <a:tc>
                  <a:txBody>
                    <a:bodyPr/>
                    <a:lstStyle/>
                    <a:p>
                      <a:pPr algn="l" fontAlgn="ctr">
                        <a:spcBef>
                          <a:spcPts val="0"/>
                        </a:spcBef>
                        <a:spcAft>
                          <a:spcPts val="0"/>
                        </a:spcAft>
                      </a:pPr>
                      <a:r>
                        <a:rPr lang="en-US" sz="1300" b="0" i="0" u="none" strike="noStrike">
                          <a:solidFill>
                            <a:srgbClr val="000000"/>
                          </a:solidFill>
                          <a:effectLst/>
                          <a:latin typeface="Arial Narrow" panose="020B0606020202030204" pitchFamily="34" charset="0"/>
                          <a:ea typeface="Calibri" panose="020F0502020204030204" pitchFamily="34" charset="0"/>
                          <a:cs typeface="Times New Roman" panose="02020603050405020304" pitchFamily="18" charset="0"/>
                        </a:rPr>
                        <a:t>H</a:t>
                      </a:r>
                      <a:endParaRPr lang="en-US" sz="1300" b="0" i="0" u="none" strike="noStrike">
                        <a:effectLst/>
                        <a:latin typeface="Arial" panose="020B0604020202020204" pitchFamily="34" charset="0"/>
                      </a:endParaRPr>
                    </a:p>
                  </a:txBody>
                  <a:tcPr marL="66057" marR="66057" marT="33029" marB="3302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spcBef>
                          <a:spcPts val="0"/>
                        </a:spcBef>
                        <a:spcAft>
                          <a:spcPts val="0"/>
                        </a:spcAft>
                      </a:pPr>
                      <a:r>
                        <a:rPr lang="en-GB" sz="1300" b="0" i="0" u="none" strike="noStrike">
                          <a:solidFill>
                            <a:srgbClr val="000000"/>
                          </a:solidFill>
                          <a:effectLst/>
                          <a:latin typeface="Arial Narrow" panose="020B0606020202030204" pitchFamily="34" charset="0"/>
                          <a:ea typeface="Calibri" panose="020F0502020204030204" pitchFamily="34" charset="0"/>
                          <a:cs typeface="Times New Roman" panose="02020603050405020304" pitchFamily="18" charset="0"/>
                        </a:rPr>
                        <a:t>M</a:t>
                      </a:r>
                      <a:endParaRPr lang="en-GB" sz="1300" b="0" i="0" u="none" strike="noStrike">
                        <a:effectLst/>
                        <a:latin typeface="Arial" panose="020B0604020202020204" pitchFamily="34" charset="0"/>
                      </a:endParaRPr>
                    </a:p>
                  </a:txBody>
                  <a:tcPr marL="66057" marR="66057" marT="33029" marB="3302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3072664461"/>
                  </a:ext>
                </a:extLst>
              </a:tr>
              <a:tr h="351844">
                <a:tc>
                  <a:txBody>
                    <a:bodyPr/>
                    <a:lstStyle/>
                    <a:p>
                      <a:pPr algn="l" fontAlgn="t">
                        <a:spcBef>
                          <a:spcPts val="0"/>
                        </a:spcBef>
                        <a:spcAft>
                          <a:spcPts val="0"/>
                        </a:spcAft>
                      </a:pPr>
                      <a:r>
                        <a:rPr lang="en-US" sz="900" b="0" i="0" u="none" strike="noStrike">
                          <a:solidFill>
                            <a:srgbClr val="000000"/>
                          </a:solidFill>
                          <a:effectLst/>
                          <a:latin typeface="Arial Narrow" panose="020B0606020202030204" pitchFamily="34" charset="0"/>
                          <a:ea typeface="Calibri" panose="020F0502020204030204" pitchFamily="34" charset="0"/>
                          <a:cs typeface="Times New Roman" panose="02020603050405020304" pitchFamily="18" charset="0"/>
                        </a:rPr>
                        <a:t>Developing the software taking longer than expected</a:t>
                      </a:r>
                      <a:endParaRPr lang="en-US" sz="1300" b="0" i="0" u="none" strike="noStrike">
                        <a:effectLst/>
                        <a:latin typeface="Arial" panose="020B0604020202020204" pitchFamily="34" charset="0"/>
                      </a:endParaRPr>
                    </a:p>
                  </a:txBody>
                  <a:tcPr marL="66057" marR="66057" marT="33029" marB="3302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2D8"/>
                    </a:solidFill>
                  </a:tcPr>
                </a:tc>
                <a:tc>
                  <a:txBody>
                    <a:bodyPr/>
                    <a:lstStyle/>
                    <a:p>
                      <a:pPr algn="l" fontAlgn="ctr">
                        <a:spcBef>
                          <a:spcPts val="0"/>
                        </a:spcBef>
                        <a:spcAft>
                          <a:spcPts val="0"/>
                        </a:spcAft>
                      </a:pPr>
                      <a:r>
                        <a:rPr lang="en-GB" sz="1300" b="0" i="0" u="none" strike="noStrike">
                          <a:solidFill>
                            <a:srgbClr val="000000"/>
                          </a:solidFill>
                          <a:effectLst/>
                          <a:latin typeface="Arial Narrow" panose="020B0606020202030204" pitchFamily="34" charset="0"/>
                          <a:ea typeface="Calibri" panose="020F0502020204030204" pitchFamily="34" charset="0"/>
                          <a:cs typeface="Times New Roman" panose="02020603050405020304" pitchFamily="18" charset="0"/>
                        </a:rPr>
                        <a:t>M</a:t>
                      </a:r>
                      <a:endParaRPr lang="en-GB" sz="1300" b="0" i="0" u="none" strike="noStrike">
                        <a:effectLst/>
                        <a:latin typeface="Arial" panose="020B0604020202020204" pitchFamily="34" charset="0"/>
                      </a:endParaRPr>
                    </a:p>
                  </a:txBody>
                  <a:tcPr marL="66057" marR="66057" marT="33029" marB="3302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spcBef>
                          <a:spcPts val="0"/>
                        </a:spcBef>
                        <a:spcAft>
                          <a:spcPts val="0"/>
                        </a:spcAft>
                      </a:pPr>
                      <a:r>
                        <a:rPr lang="en-US" sz="1300" b="0" i="0" u="none" strike="noStrike">
                          <a:solidFill>
                            <a:srgbClr val="000000"/>
                          </a:solidFill>
                          <a:effectLst/>
                          <a:latin typeface="Arial Narrow" panose="020B0606020202030204" pitchFamily="34" charset="0"/>
                          <a:ea typeface="Calibri" panose="020F0502020204030204" pitchFamily="34" charset="0"/>
                          <a:cs typeface="Times New Roman" panose="02020603050405020304" pitchFamily="18" charset="0"/>
                        </a:rPr>
                        <a:t>M</a:t>
                      </a:r>
                      <a:endParaRPr lang="en-US" sz="1300" b="0" i="0" u="none" strike="noStrike">
                        <a:effectLst/>
                        <a:latin typeface="Arial" panose="020B0604020202020204" pitchFamily="34" charset="0"/>
                      </a:endParaRPr>
                    </a:p>
                  </a:txBody>
                  <a:tcPr marL="66057" marR="66057" marT="33029" marB="3302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258815479"/>
                  </a:ext>
                </a:extLst>
              </a:tr>
              <a:tr h="291467">
                <a:tc>
                  <a:txBody>
                    <a:bodyPr/>
                    <a:lstStyle/>
                    <a:p>
                      <a:pPr algn="l" fontAlgn="t">
                        <a:spcBef>
                          <a:spcPts val="0"/>
                        </a:spcBef>
                        <a:spcAft>
                          <a:spcPts val="0"/>
                        </a:spcAft>
                      </a:pPr>
                      <a:r>
                        <a:rPr lang="en-US" sz="900" b="0" i="0" u="none" strike="noStrike">
                          <a:solidFill>
                            <a:srgbClr val="000000"/>
                          </a:solidFill>
                          <a:effectLst/>
                          <a:latin typeface="Arial Narrow" panose="020B0606020202030204" pitchFamily="34" charset="0"/>
                          <a:ea typeface="Calibri" panose="020F0502020204030204" pitchFamily="34" charset="0"/>
                          <a:cs typeface="Times New Roman" panose="02020603050405020304" pitchFamily="18" charset="0"/>
                        </a:rPr>
                        <a:t>Software evaluations are a failure.</a:t>
                      </a:r>
                      <a:endParaRPr lang="en-US" sz="1300" b="0" i="0" u="none" strike="noStrike">
                        <a:effectLst/>
                        <a:latin typeface="Arial" panose="020B0604020202020204" pitchFamily="34" charset="0"/>
                      </a:endParaRPr>
                    </a:p>
                  </a:txBody>
                  <a:tcPr marL="66057" marR="66057" marT="33029" marB="3302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8D8"/>
                    </a:solidFill>
                  </a:tcPr>
                </a:tc>
                <a:tc>
                  <a:txBody>
                    <a:bodyPr/>
                    <a:lstStyle/>
                    <a:p>
                      <a:pPr algn="l" fontAlgn="ctr">
                        <a:spcBef>
                          <a:spcPts val="0"/>
                        </a:spcBef>
                        <a:spcAft>
                          <a:spcPts val="0"/>
                        </a:spcAft>
                      </a:pPr>
                      <a:r>
                        <a:rPr lang="en-GB" sz="1300" b="0" i="0" u="none" strike="noStrike">
                          <a:solidFill>
                            <a:srgbClr val="000000"/>
                          </a:solidFill>
                          <a:effectLst/>
                          <a:latin typeface="Arial Narrow" panose="020B0606020202030204" pitchFamily="34" charset="0"/>
                          <a:ea typeface="Calibri" panose="020F0502020204030204" pitchFamily="34" charset="0"/>
                          <a:cs typeface="Times New Roman" panose="02020603050405020304" pitchFamily="18" charset="0"/>
                        </a:rPr>
                        <a:t>H</a:t>
                      </a:r>
                      <a:endParaRPr lang="en-GB" sz="1300" b="0" i="0" u="none" strike="noStrike">
                        <a:effectLst/>
                        <a:latin typeface="Arial" panose="020B0604020202020204" pitchFamily="34" charset="0"/>
                      </a:endParaRPr>
                    </a:p>
                  </a:txBody>
                  <a:tcPr marL="66057" marR="66057" marT="33029" marB="3302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spcBef>
                          <a:spcPts val="0"/>
                        </a:spcBef>
                        <a:spcAft>
                          <a:spcPts val="0"/>
                        </a:spcAft>
                      </a:pPr>
                      <a:r>
                        <a:rPr lang="en-GB" sz="1300" b="0" i="0" u="none" strike="noStrike">
                          <a:solidFill>
                            <a:srgbClr val="000000"/>
                          </a:solidFill>
                          <a:effectLst/>
                          <a:latin typeface="Arial Narrow" panose="020B0606020202030204" pitchFamily="34" charset="0"/>
                          <a:ea typeface="Calibri" panose="020F0502020204030204" pitchFamily="34" charset="0"/>
                          <a:cs typeface="Times New Roman" panose="02020603050405020304" pitchFamily="18" charset="0"/>
                        </a:rPr>
                        <a:t>L</a:t>
                      </a:r>
                      <a:endParaRPr lang="en-GB" sz="1300" b="0" i="0" u="none" strike="noStrike">
                        <a:effectLst/>
                        <a:latin typeface="Arial" panose="020B0604020202020204" pitchFamily="34" charset="0"/>
                      </a:endParaRPr>
                    </a:p>
                  </a:txBody>
                  <a:tcPr marL="66057" marR="66057" marT="33029" marB="3302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1870436259"/>
                  </a:ext>
                </a:extLst>
              </a:tr>
              <a:tr h="291467">
                <a:tc>
                  <a:txBody>
                    <a:bodyPr/>
                    <a:lstStyle/>
                    <a:p>
                      <a:pPr algn="l" fontAlgn="t">
                        <a:spcBef>
                          <a:spcPts val="0"/>
                        </a:spcBef>
                        <a:spcAft>
                          <a:spcPts val="0"/>
                        </a:spcAft>
                      </a:pPr>
                      <a:r>
                        <a:rPr lang="en-GB" sz="900" b="0" i="0" u="none" strike="noStrike">
                          <a:solidFill>
                            <a:srgbClr val="000000"/>
                          </a:solidFill>
                          <a:effectLst/>
                          <a:latin typeface="Arial Narrow" panose="020B0606020202030204" pitchFamily="34" charset="0"/>
                          <a:ea typeface="Calibri" panose="020F0502020204030204" pitchFamily="34" charset="0"/>
                          <a:cs typeface="Times New Roman" panose="02020603050405020304" pitchFamily="18" charset="0"/>
                        </a:rPr>
                        <a:t>Not having enough IT engineers </a:t>
                      </a:r>
                      <a:endParaRPr lang="en-GB" sz="1300" b="0" i="0" u="none" strike="noStrike">
                        <a:effectLst/>
                        <a:latin typeface="Arial" panose="020B0604020202020204" pitchFamily="34" charset="0"/>
                      </a:endParaRPr>
                    </a:p>
                  </a:txBody>
                  <a:tcPr marL="66057" marR="66057" marT="33029" marB="3302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8E5"/>
                    </a:solidFill>
                  </a:tcPr>
                </a:tc>
                <a:tc>
                  <a:txBody>
                    <a:bodyPr/>
                    <a:lstStyle/>
                    <a:p>
                      <a:pPr algn="l" fontAlgn="ctr">
                        <a:spcBef>
                          <a:spcPts val="0"/>
                        </a:spcBef>
                        <a:spcAft>
                          <a:spcPts val="0"/>
                        </a:spcAft>
                      </a:pPr>
                      <a:r>
                        <a:rPr lang="en-GB" sz="1300" b="0" i="0" u="none" strike="noStrike">
                          <a:solidFill>
                            <a:srgbClr val="000000"/>
                          </a:solidFill>
                          <a:effectLst/>
                          <a:latin typeface="Arial Narrow" panose="020B0606020202030204" pitchFamily="34" charset="0"/>
                          <a:ea typeface="Calibri" panose="020F0502020204030204" pitchFamily="34" charset="0"/>
                          <a:cs typeface="Times New Roman" panose="02020603050405020304" pitchFamily="18" charset="0"/>
                        </a:rPr>
                        <a:t>H</a:t>
                      </a:r>
                      <a:endParaRPr lang="en-GB" sz="1300" b="0" i="0" u="none" strike="noStrike">
                        <a:effectLst/>
                        <a:latin typeface="Arial" panose="020B0604020202020204" pitchFamily="34" charset="0"/>
                      </a:endParaRPr>
                    </a:p>
                  </a:txBody>
                  <a:tcPr marL="66057" marR="66057" marT="33029" marB="3302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spcBef>
                          <a:spcPts val="0"/>
                        </a:spcBef>
                        <a:spcAft>
                          <a:spcPts val="0"/>
                        </a:spcAft>
                      </a:pPr>
                      <a:r>
                        <a:rPr lang="en-US" sz="1300" b="0" i="0" u="none" strike="noStrike">
                          <a:solidFill>
                            <a:srgbClr val="000000"/>
                          </a:solidFill>
                          <a:effectLst/>
                          <a:latin typeface="Arial Narrow" panose="020B0606020202030204" pitchFamily="34" charset="0"/>
                          <a:ea typeface="Calibri" panose="020F0502020204030204" pitchFamily="34" charset="0"/>
                          <a:cs typeface="Times New Roman" panose="02020603050405020304" pitchFamily="18" charset="0"/>
                        </a:rPr>
                        <a:t>L</a:t>
                      </a:r>
                      <a:endParaRPr lang="en-US" sz="1300" b="0" i="0" u="none" strike="noStrike">
                        <a:effectLst/>
                        <a:latin typeface="Arial" panose="020B0604020202020204" pitchFamily="34" charset="0"/>
                      </a:endParaRPr>
                    </a:p>
                  </a:txBody>
                  <a:tcPr marL="66057" marR="66057" marT="33029" marB="3302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3699039750"/>
                  </a:ext>
                </a:extLst>
              </a:tr>
              <a:tr h="291467">
                <a:tc>
                  <a:txBody>
                    <a:bodyPr/>
                    <a:lstStyle/>
                    <a:p>
                      <a:pPr algn="l" fontAlgn="t">
                        <a:spcBef>
                          <a:spcPts val="0"/>
                        </a:spcBef>
                        <a:spcAft>
                          <a:spcPts val="0"/>
                        </a:spcAft>
                      </a:pPr>
                      <a:r>
                        <a:rPr lang="en-US" sz="900" b="0" i="0" u="none" strike="noStrike">
                          <a:solidFill>
                            <a:srgbClr val="000000"/>
                          </a:solidFill>
                          <a:effectLst/>
                          <a:latin typeface="Arial Narrow" panose="020B0606020202030204" pitchFamily="34" charset="0"/>
                          <a:ea typeface="Calibri" panose="020F0502020204030204" pitchFamily="34" charset="0"/>
                          <a:cs typeface="Times New Roman" panose="02020603050405020304" pitchFamily="18" charset="0"/>
                        </a:rPr>
                        <a:t>Project Manager Team Member Resigns</a:t>
                      </a:r>
                      <a:endParaRPr lang="en-US" sz="1300" b="0" i="0" u="none" strike="noStrike">
                        <a:effectLst/>
                        <a:latin typeface="Arial" panose="020B0604020202020204" pitchFamily="34" charset="0"/>
                      </a:endParaRPr>
                    </a:p>
                  </a:txBody>
                  <a:tcPr marL="66057" marR="66057" marT="33029" marB="3302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2D8"/>
                    </a:solidFill>
                  </a:tcPr>
                </a:tc>
                <a:tc>
                  <a:txBody>
                    <a:bodyPr/>
                    <a:lstStyle/>
                    <a:p>
                      <a:pPr algn="l" fontAlgn="ctr">
                        <a:spcBef>
                          <a:spcPts val="0"/>
                        </a:spcBef>
                        <a:spcAft>
                          <a:spcPts val="0"/>
                        </a:spcAft>
                      </a:pPr>
                      <a:r>
                        <a:rPr lang="en-GB" sz="1300" b="0" i="0" u="none" strike="noStrike">
                          <a:solidFill>
                            <a:srgbClr val="000000"/>
                          </a:solidFill>
                          <a:effectLst/>
                          <a:latin typeface="Arial Narrow" panose="020B0606020202030204" pitchFamily="34" charset="0"/>
                          <a:ea typeface="Calibri" panose="020F0502020204030204" pitchFamily="34" charset="0"/>
                          <a:cs typeface="Times New Roman" panose="02020603050405020304" pitchFamily="18" charset="0"/>
                        </a:rPr>
                        <a:t>H</a:t>
                      </a:r>
                      <a:endParaRPr lang="en-GB" sz="1300" b="0" i="0" u="none" strike="noStrike">
                        <a:effectLst/>
                        <a:latin typeface="Arial" panose="020B0604020202020204" pitchFamily="34" charset="0"/>
                      </a:endParaRPr>
                    </a:p>
                  </a:txBody>
                  <a:tcPr marL="66057" marR="66057" marT="33029" marB="3302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spcBef>
                          <a:spcPts val="0"/>
                        </a:spcBef>
                        <a:spcAft>
                          <a:spcPts val="0"/>
                        </a:spcAft>
                      </a:pPr>
                      <a:r>
                        <a:rPr lang="en-GB" sz="1300" b="0" i="0" u="none" strike="noStrike">
                          <a:solidFill>
                            <a:srgbClr val="000000"/>
                          </a:solidFill>
                          <a:effectLst/>
                          <a:latin typeface="Arial Narrow" panose="020B0606020202030204" pitchFamily="34" charset="0"/>
                          <a:ea typeface="Calibri" panose="020F0502020204030204" pitchFamily="34" charset="0"/>
                          <a:cs typeface="Times New Roman" panose="02020603050405020304" pitchFamily="18" charset="0"/>
                        </a:rPr>
                        <a:t>M</a:t>
                      </a:r>
                      <a:endParaRPr lang="en-GB" sz="1300" b="0" i="0" u="none" strike="noStrike">
                        <a:effectLst/>
                        <a:latin typeface="Arial" panose="020B0604020202020204" pitchFamily="34" charset="0"/>
                      </a:endParaRPr>
                    </a:p>
                  </a:txBody>
                  <a:tcPr marL="66057" marR="66057" marT="33029" marB="3302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2906416381"/>
                  </a:ext>
                </a:extLst>
              </a:tr>
              <a:tr h="291467">
                <a:tc>
                  <a:txBody>
                    <a:bodyPr/>
                    <a:lstStyle/>
                    <a:p>
                      <a:pPr algn="l" fontAlgn="t">
                        <a:spcBef>
                          <a:spcPts val="0"/>
                        </a:spcBef>
                        <a:spcAft>
                          <a:spcPts val="0"/>
                        </a:spcAft>
                      </a:pPr>
                      <a:r>
                        <a:rPr lang="en-GB" sz="900" b="0" i="0" u="none" strike="noStrike">
                          <a:solidFill>
                            <a:srgbClr val="000000"/>
                          </a:solidFill>
                          <a:effectLst/>
                          <a:latin typeface="Arial Narrow" panose="020B0606020202030204" pitchFamily="34" charset="0"/>
                          <a:ea typeface="Calibri" panose="020F0502020204030204" pitchFamily="34" charset="0"/>
                          <a:cs typeface="Times New Roman" panose="02020603050405020304" pitchFamily="18" charset="0"/>
                        </a:rPr>
                        <a:t>Unclear Communication</a:t>
                      </a:r>
                      <a:endParaRPr lang="en-GB" sz="1300" b="0" i="0" u="none" strike="noStrike">
                        <a:effectLst/>
                        <a:latin typeface="Arial" panose="020B0604020202020204" pitchFamily="34" charset="0"/>
                      </a:endParaRPr>
                    </a:p>
                  </a:txBody>
                  <a:tcPr marL="66057" marR="66057" marT="33029" marB="3302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8D8"/>
                    </a:solidFill>
                  </a:tcPr>
                </a:tc>
                <a:tc>
                  <a:txBody>
                    <a:bodyPr/>
                    <a:lstStyle/>
                    <a:p>
                      <a:pPr algn="l" fontAlgn="ctr">
                        <a:spcBef>
                          <a:spcPts val="0"/>
                        </a:spcBef>
                        <a:spcAft>
                          <a:spcPts val="0"/>
                        </a:spcAft>
                      </a:pPr>
                      <a:r>
                        <a:rPr lang="en-GB" sz="1300" b="0" i="0" u="none" strike="noStrike">
                          <a:solidFill>
                            <a:srgbClr val="000000"/>
                          </a:solidFill>
                          <a:effectLst/>
                          <a:latin typeface="Arial Narrow" panose="020B0606020202030204" pitchFamily="34" charset="0"/>
                          <a:ea typeface="Calibri" panose="020F0502020204030204" pitchFamily="34" charset="0"/>
                          <a:cs typeface="Times New Roman" panose="02020603050405020304" pitchFamily="18" charset="0"/>
                        </a:rPr>
                        <a:t>H</a:t>
                      </a:r>
                      <a:endParaRPr lang="en-GB" sz="1300" b="0" i="0" u="none" strike="noStrike">
                        <a:effectLst/>
                        <a:latin typeface="Arial" panose="020B0604020202020204" pitchFamily="34" charset="0"/>
                      </a:endParaRPr>
                    </a:p>
                  </a:txBody>
                  <a:tcPr marL="66057" marR="66057" marT="33029" marB="3302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spcBef>
                          <a:spcPts val="0"/>
                        </a:spcBef>
                        <a:spcAft>
                          <a:spcPts val="0"/>
                        </a:spcAft>
                      </a:pPr>
                      <a:r>
                        <a:rPr lang="en-GB" sz="1300" b="0" i="0" u="none" strike="noStrike">
                          <a:solidFill>
                            <a:srgbClr val="000000"/>
                          </a:solidFill>
                          <a:effectLst/>
                          <a:latin typeface="Arial Narrow" panose="020B0606020202030204" pitchFamily="34" charset="0"/>
                          <a:ea typeface="Calibri" panose="020F0502020204030204" pitchFamily="34" charset="0"/>
                          <a:cs typeface="Times New Roman" panose="02020603050405020304" pitchFamily="18" charset="0"/>
                        </a:rPr>
                        <a:t>L</a:t>
                      </a:r>
                      <a:endParaRPr lang="en-GB" sz="1300" b="0" i="0" u="none" strike="noStrike">
                        <a:effectLst/>
                        <a:latin typeface="Arial" panose="020B0604020202020204" pitchFamily="34" charset="0"/>
                      </a:endParaRPr>
                    </a:p>
                  </a:txBody>
                  <a:tcPr marL="66057" marR="66057" marT="33029" marB="3302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1266766065"/>
                  </a:ext>
                </a:extLst>
              </a:tr>
              <a:tr h="291467">
                <a:tc>
                  <a:txBody>
                    <a:bodyPr/>
                    <a:lstStyle/>
                    <a:p>
                      <a:pPr algn="l" fontAlgn="t">
                        <a:spcBef>
                          <a:spcPts val="0"/>
                        </a:spcBef>
                        <a:spcAft>
                          <a:spcPts val="0"/>
                        </a:spcAft>
                      </a:pPr>
                      <a:r>
                        <a:rPr lang="en-US" sz="900" b="0" i="0" u="none" strike="noStrike">
                          <a:solidFill>
                            <a:srgbClr val="000000"/>
                          </a:solidFill>
                          <a:effectLst/>
                          <a:latin typeface="Arial Narrow" panose="020B0606020202030204" pitchFamily="34" charset="0"/>
                          <a:ea typeface="Calibri" panose="020F0502020204030204" pitchFamily="34" charset="0"/>
                          <a:cs typeface="Times New Roman" panose="02020603050405020304" pitchFamily="18" charset="0"/>
                        </a:rPr>
                        <a:t>Delays</a:t>
                      </a:r>
                      <a:endParaRPr lang="en-US" sz="1300" b="0" i="0" u="none" strike="noStrike">
                        <a:effectLst/>
                        <a:latin typeface="Arial" panose="020B0604020202020204" pitchFamily="34" charset="0"/>
                      </a:endParaRPr>
                    </a:p>
                  </a:txBody>
                  <a:tcPr marL="66057" marR="66057" marT="33029" marB="3302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2D8"/>
                    </a:solidFill>
                  </a:tcPr>
                </a:tc>
                <a:tc>
                  <a:txBody>
                    <a:bodyPr/>
                    <a:lstStyle/>
                    <a:p>
                      <a:pPr algn="l" fontAlgn="ctr">
                        <a:spcBef>
                          <a:spcPts val="0"/>
                        </a:spcBef>
                        <a:spcAft>
                          <a:spcPts val="0"/>
                        </a:spcAft>
                      </a:pPr>
                      <a:r>
                        <a:rPr lang="en-US" sz="1300" b="0" i="0" u="none" strike="noStrike">
                          <a:solidFill>
                            <a:srgbClr val="000000"/>
                          </a:solidFill>
                          <a:effectLst/>
                          <a:latin typeface="Arial Narrow" panose="020B0606020202030204" pitchFamily="34" charset="0"/>
                          <a:ea typeface="Calibri" panose="020F0502020204030204" pitchFamily="34" charset="0"/>
                          <a:cs typeface="Times New Roman" panose="02020603050405020304" pitchFamily="18" charset="0"/>
                        </a:rPr>
                        <a:t>L</a:t>
                      </a:r>
                      <a:endParaRPr lang="en-US" sz="1300" b="0" i="0" u="none" strike="noStrike">
                        <a:effectLst/>
                        <a:latin typeface="Arial" panose="020B0604020202020204" pitchFamily="34" charset="0"/>
                      </a:endParaRPr>
                    </a:p>
                  </a:txBody>
                  <a:tcPr marL="66057" marR="66057" marT="33029" marB="3302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spcBef>
                          <a:spcPts val="0"/>
                        </a:spcBef>
                        <a:spcAft>
                          <a:spcPts val="0"/>
                        </a:spcAft>
                      </a:pPr>
                      <a:r>
                        <a:rPr lang="en-GB" sz="1300" b="0" i="0" u="none" strike="noStrike">
                          <a:solidFill>
                            <a:srgbClr val="000000"/>
                          </a:solidFill>
                          <a:effectLst/>
                          <a:latin typeface="Arial Narrow" panose="020B0606020202030204" pitchFamily="34" charset="0"/>
                          <a:ea typeface="Calibri" panose="020F0502020204030204" pitchFamily="34" charset="0"/>
                          <a:cs typeface="Times New Roman" panose="02020603050405020304" pitchFamily="18" charset="0"/>
                        </a:rPr>
                        <a:t>H</a:t>
                      </a:r>
                      <a:endParaRPr lang="en-GB" sz="1300" b="0" i="0" u="none" strike="noStrike">
                        <a:effectLst/>
                        <a:latin typeface="Arial" panose="020B0604020202020204" pitchFamily="34" charset="0"/>
                      </a:endParaRPr>
                    </a:p>
                  </a:txBody>
                  <a:tcPr marL="66057" marR="66057" marT="33029" marB="3302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2880117078"/>
                  </a:ext>
                </a:extLst>
              </a:tr>
              <a:tr h="291467">
                <a:tc>
                  <a:txBody>
                    <a:bodyPr/>
                    <a:lstStyle/>
                    <a:p>
                      <a:pPr algn="l" fontAlgn="t">
                        <a:spcBef>
                          <a:spcPts val="0"/>
                        </a:spcBef>
                        <a:spcAft>
                          <a:spcPts val="0"/>
                        </a:spcAft>
                      </a:pPr>
                      <a:r>
                        <a:rPr lang="en-US" sz="900" b="0" i="0" u="none" strike="noStrike">
                          <a:solidFill>
                            <a:srgbClr val="000000"/>
                          </a:solidFill>
                          <a:effectLst/>
                          <a:latin typeface="Arial Narrow" panose="020B0606020202030204" pitchFamily="34" charset="0"/>
                          <a:ea typeface="Calibri" panose="020F0502020204030204" pitchFamily="34" charset="0"/>
                          <a:cs typeface="Times New Roman" panose="02020603050405020304" pitchFamily="18" charset="0"/>
                        </a:rPr>
                        <a:t>Founds unavailable</a:t>
                      </a:r>
                      <a:endParaRPr lang="en-US" sz="1300" b="0" i="0" u="none" strike="noStrike">
                        <a:effectLst/>
                        <a:latin typeface="Arial" panose="020B0604020202020204" pitchFamily="34" charset="0"/>
                      </a:endParaRPr>
                    </a:p>
                  </a:txBody>
                  <a:tcPr marL="66057" marR="66057" marT="33029" marB="3302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8E5"/>
                    </a:solidFill>
                  </a:tcPr>
                </a:tc>
                <a:tc>
                  <a:txBody>
                    <a:bodyPr/>
                    <a:lstStyle/>
                    <a:p>
                      <a:pPr algn="l" fontAlgn="ctr">
                        <a:spcBef>
                          <a:spcPts val="0"/>
                        </a:spcBef>
                        <a:spcAft>
                          <a:spcPts val="0"/>
                        </a:spcAft>
                      </a:pPr>
                      <a:r>
                        <a:rPr lang="en-US" sz="1300" b="0" i="0" u="none" strike="noStrike">
                          <a:solidFill>
                            <a:srgbClr val="000000"/>
                          </a:solidFill>
                          <a:effectLst/>
                          <a:latin typeface="Arial Narrow" panose="020B0606020202030204" pitchFamily="34" charset="0"/>
                          <a:ea typeface="Calibri" panose="020F0502020204030204" pitchFamily="34" charset="0"/>
                          <a:cs typeface="Times New Roman" panose="02020603050405020304" pitchFamily="18" charset="0"/>
                        </a:rPr>
                        <a:t>H</a:t>
                      </a:r>
                      <a:endParaRPr lang="en-US" sz="1300" b="0" i="0" u="none" strike="noStrike">
                        <a:effectLst/>
                        <a:latin typeface="Arial" panose="020B0604020202020204" pitchFamily="34" charset="0"/>
                      </a:endParaRPr>
                    </a:p>
                  </a:txBody>
                  <a:tcPr marL="66057" marR="66057" marT="33029" marB="3302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spcBef>
                          <a:spcPts val="0"/>
                        </a:spcBef>
                        <a:spcAft>
                          <a:spcPts val="0"/>
                        </a:spcAft>
                      </a:pPr>
                      <a:r>
                        <a:rPr lang="en-GB" sz="1300" b="0" i="0" u="none" strike="noStrike">
                          <a:solidFill>
                            <a:srgbClr val="000000"/>
                          </a:solidFill>
                          <a:effectLst/>
                          <a:latin typeface="Arial Narrow" panose="020B0606020202030204" pitchFamily="34" charset="0"/>
                          <a:ea typeface="Calibri" panose="020F0502020204030204" pitchFamily="34" charset="0"/>
                          <a:cs typeface="Times New Roman" panose="02020603050405020304" pitchFamily="18" charset="0"/>
                        </a:rPr>
                        <a:t>L</a:t>
                      </a:r>
                      <a:endParaRPr lang="en-GB" sz="1300" b="0" i="0" u="none" strike="noStrike">
                        <a:effectLst/>
                        <a:latin typeface="Arial" panose="020B0604020202020204" pitchFamily="34" charset="0"/>
                      </a:endParaRPr>
                    </a:p>
                  </a:txBody>
                  <a:tcPr marL="66057" marR="66057" marT="33029" marB="3302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2160748103"/>
                  </a:ext>
                </a:extLst>
              </a:tr>
              <a:tr h="291467">
                <a:tc>
                  <a:txBody>
                    <a:bodyPr/>
                    <a:lstStyle/>
                    <a:p>
                      <a:pPr algn="l" fontAlgn="t">
                        <a:spcBef>
                          <a:spcPts val="0"/>
                        </a:spcBef>
                        <a:spcAft>
                          <a:spcPts val="0"/>
                        </a:spcAft>
                      </a:pPr>
                      <a:r>
                        <a:rPr lang="en-US" sz="900" b="0" i="0" u="none" strike="noStrike">
                          <a:solidFill>
                            <a:srgbClr val="000000"/>
                          </a:solidFill>
                          <a:effectLst/>
                          <a:latin typeface="Arial Narrow" panose="020B0606020202030204" pitchFamily="34" charset="0"/>
                          <a:ea typeface="Calibri" panose="020F0502020204030204" pitchFamily="34" charset="0"/>
                          <a:cs typeface="Times New Roman" panose="02020603050405020304" pitchFamily="18" charset="0"/>
                        </a:rPr>
                        <a:t>Exceeding budget</a:t>
                      </a:r>
                      <a:endParaRPr lang="en-US" sz="1300" b="0" i="0" u="none" strike="noStrike">
                        <a:effectLst/>
                        <a:latin typeface="Arial" panose="020B0604020202020204" pitchFamily="34" charset="0"/>
                      </a:endParaRPr>
                    </a:p>
                  </a:txBody>
                  <a:tcPr marL="66057" marR="66057" marT="33029" marB="3302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8D8"/>
                    </a:solidFill>
                  </a:tcPr>
                </a:tc>
                <a:tc>
                  <a:txBody>
                    <a:bodyPr/>
                    <a:lstStyle/>
                    <a:p>
                      <a:pPr algn="l" fontAlgn="ctr">
                        <a:spcBef>
                          <a:spcPts val="0"/>
                        </a:spcBef>
                        <a:spcAft>
                          <a:spcPts val="0"/>
                        </a:spcAft>
                      </a:pPr>
                      <a:r>
                        <a:rPr lang="en-US" sz="1300" b="0" i="0" u="none" strike="noStrike">
                          <a:solidFill>
                            <a:srgbClr val="000000"/>
                          </a:solidFill>
                          <a:effectLst/>
                          <a:latin typeface="Arial Narrow" panose="020B0606020202030204" pitchFamily="34" charset="0"/>
                          <a:ea typeface="Calibri" panose="020F0502020204030204" pitchFamily="34" charset="0"/>
                          <a:cs typeface="Times New Roman" panose="02020603050405020304" pitchFamily="18" charset="0"/>
                        </a:rPr>
                        <a:t>M</a:t>
                      </a:r>
                      <a:endParaRPr lang="en-US" sz="1300" b="0" i="0" u="none" strike="noStrike">
                        <a:effectLst/>
                        <a:latin typeface="Arial" panose="020B0604020202020204" pitchFamily="34" charset="0"/>
                      </a:endParaRPr>
                    </a:p>
                  </a:txBody>
                  <a:tcPr marL="66057" marR="66057" marT="33029" marB="3302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spcBef>
                          <a:spcPts val="0"/>
                        </a:spcBef>
                        <a:spcAft>
                          <a:spcPts val="0"/>
                        </a:spcAft>
                      </a:pPr>
                      <a:r>
                        <a:rPr lang="en-GB" sz="1300" b="0" i="0" u="none" strike="noStrike">
                          <a:solidFill>
                            <a:srgbClr val="000000"/>
                          </a:solidFill>
                          <a:effectLst/>
                          <a:latin typeface="Arial Narrow" panose="020B0606020202030204" pitchFamily="34" charset="0"/>
                          <a:ea typeface="Calibri" panose="020F0502020204030204" pitchFamily="34" charset="0"/>
                          <a:cs typeface="Times New Roman" panose="02020603050405020304" pitchFamily="18" charset="0"/>
                        </a:rPr>
                        <a:t>M</a:t>
                      </a:r>
                      <a:endParaRPr lang="en-GB" sz="1300" b="0" i="0" u="none" strike="noStrike">
                        <a:effectLst/>
                        <a:latin typeface="Arial" panose="020B0604020202020204" pitchFamily="34" charset="0"/>
                      </a:endParaRPr>
                    </a:p>
                  </a:txBody>
                  <a:tcPr marL="66057" marR="66057" marT="33029" marB="3302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1309544727"/>
                  </a:ext>
                </a:extLst>
              </a:tr>
            </a:tbl>
          </a:graphicData>
        </a:graphic>
      </p:graphicFrame>
    </p:spTree>
    <p:extLst>
      <p:ext uri="{BB962C8B-B14F-4D97-AF65-F5344CB8AC3E}">
        <p14:creationId xmlns:p14="http://schemas.microsoft.com/office/powerpoint/2010/main" val="33890766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38E7D36-B1C9-463C-983F-AEA5810A6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7B9A221-B33F-47C2-85FF-2C8F363D7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5" name="Rectangle 14">
            <a:extLst>
              <a:ext uri="{FF2B5EF4-FFF2-40B4-BE49-F238E27FC236}">
                <a16:creationId xmlns:a16="http://schemas.microsoft.com/office/drawing/2014/main" id="{CD0E0EF1-7626-4514-9337-271DD661B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5F0B1492-9A00-4F80-8771-0BB2C2C43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9" name="Straight Connector 18">
            <a:extLst>
              <a:ext uri="{FF2B5EF4-FFF2-40B4-BE49-F238E27FC236}">
                <a16:creationId xmlns:a16="http://schemas.microsoft.com/office/drawing/2014/main" id="{7FAC7B62-8ACC-41ED-80AB-8D1CDF38B9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45FF525-9A83-4625-99D9-B267BDE077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3" name="Slide Background">
            <a:extLst>
              <a:ext uri="{FF2B5EF4-FFF2-40B4-BE49-F238E27FC236}">
                <a16:creationId xmlns:a16="http://schemas.microsoft.com/office/drawing/2014/main" id="{F80031D7-BA4A-4E26-8247-388892741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5" name="Rectangle 24">
            <a:extLst>
              <a:ext uri="{FF2B5EF4-FFF2-40B4-BE49-F238E27FC236}">
                <a16:creationId xmlns:a16="http://schemas.microsoft.com/office/drawing/2014/main" id="{1CC260F1-CD9A-42C9-8ED4-1C61328D8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546940"/>
          </a:xfrm>
          <a:prstGeom prst="rect">
            <a:avLst/>
          </a:prstGeom>
          <a:ln>
            <a:noFill/>
          </a:ln>
          <a:effectLst>
            <a:outerShdw blurRad="139700" dist="88900" dir="546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a:extLst>
              <a:ext uri="{FF2B5EF4-FFF2-40B4-BE49-F238E27FC236}">
                <a16:creationId xmlns:a16="http://schemas.microsoft.com/office/drawing/2014/main" id="{A75E2822-26A0-1041-90C7-335DF6B6751D}"/>
              </a:ext>
            </a:extLst>
          </p:cNvPr>
          <p:cNvPicPr>
            <a:picLocks noChangeAspect="1"/>
          </p:cNvPicPr>
          <p:nvPr/>
        </p:nvPicPr>
        <p:blipFill>
          <a:blip r:embed="rId3"/>
          <a:stretch>
            <a:fillRect/>
          </a:stretch>
        </p:blipFill>
        <p:spPr>
          <a:xfrm>
            <a:off x="534989" y="3625350"/>
            <a:ext cx="5653048" cy="3162336"/>
          </a:xfrm>
          <a:prstGeom prst="rect">
            <a:avLst/>
          </a:prstGeom>
        </p:spPr>
      </p:pic>
      <p:sp>
        <p:nvSpPr>
          <p:cNvPr id="4" name="TextBox 3">
            <a:extLst>
              <a:ext uri="{FF2B5EF4-FFF2-40B4-BE49-F238E27FC236}">
                <a16:creationId xmlns:a16="http://schemas.microsoft.com/office/drawing/2014/main" id="{97A3F268-DA98-2E4F-A074-28F4295C0B9D}"/>
              </a:ext>
            </a:extLst>
          </p:cNvPr>
          <p:cNvSpPr txBox="1"/>
          <p:nvPr/>
        </p:nvSpPr>
        <p:spPr>
          <a:xfrm>
            <a:off x="5768899" y="1536017"/>
            <a:ext cx="5559487" cy="2274936"/>
          </a:xfrm>
          <a:prstGeom prst="rect">
            <a:avLst/>
          </a:prstGeom>
        </p:spPr>
        <p:txBody>
          <a:bodyPr vert="horz" lIns="91440" tIns="45720" rIns="91440" bIns="45720" rtlCol="0">
            <a:normAutofit/>
          </a:bodyPr>
          <a:lstStyle/>
          <a:p>
            <a:pPr>
              <a:lnSpc>
                <a:spcPct val="110000"/>
              </a:lnSpc>
              <a:spcAft>
                <a:spcPts val="600"/>
              </a:spcAft>
            </a:pPr>
            <a:r>
              <a:rPr lang="en-US" dirty="0"/>
              <a:t>The risk assessment table contains the risk factors, their impacts on the project (where 1 represents a low risk, 2 represents a medium risk, and 3 represents the greatest risk), as well as the probability that the risk will manifest within the project.</a:t>
            </a:r>
          </a:p>
          <a:p>
            <a:pPr>
              <a:lnSpc>
                <a:spcPct val="110000"/>
              </a:lnSpc>
              <a:spcAft>
                <a:spcPts val="600"/>
              </a:spcAft>
            </a:pPr>
            <a:endParaRPr lang="en-US" dirty="0"/>
          </a:p>
        </p:txBody>
      </p:sp>
      <p:pic>
        <p:nvPicPr>
          <p:cNvPr id="3" name="Picture 2">
            <a:extLst>
              <a:ext uri="{FF2B5EF4-FFF2-40B4-BE49-F238E27FC236}">
                <a16:creationId xmlns:a16="http://schemas.microsoft.com/office/drawing/2014/main" id="{0175A75B-3947-B74C-97F6-2DDC9A5A11C3}"/>
              </a:ext>
            </a:extLst>
          </p:cNvPr>
          <p:cNvPicPr>
            <a:picLocks noChangeAspect="1"/>
          </p:cNvPicPr>
          <p:nvPr/>
        </p:nvPicPr>
        <p:blipFill>
          <a:blip r:embed="rId4"/>
          <a:stretch>
            <a:fillRect/>
          </a:stretch>
        </p:blipFill>
        <p:spPr>
          <a:xfrm>
            <a:off x="534989" y="1231497"/>
            <a:ext cx="5290254" cy="2156795"/>
          </a:xfrm>
          <a:prstGeom prst="rect">
            <a:avLst/>
          </a:prstGeom>
        </p:spPr>
      </p:pic>
      <p:cxnSp>
        <p:nvCxnSpPr>
          <p:cNvPr id="27" name="Straight Connector 26">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59BB7BA0-1E92-5145-AA28-B70FD2F03A27}"/>
              </a:ext>
            </a:extLst>
          </p:cNvPr>
          <p:cNvSpPr txBox="1"/>
          <p:nvPr/>
        </p:nvSpPr>
        <p:spPr>
          <a:xfrm>
            <a:off x="3361513" y="210324"/>
            <a:ext cx="6991466" cy="646331"/>
          </a:xfrm>
          <a:prstGeom prst="rect">
            <a:avLst/>
          </a:prstGeom>
          <a:noFill/>
        </p:spPr>
        <p:txBody>
          <a:bodyPr wrap="none" rtlCol="0">
            <a:spAutoFit/>
          </a:bodyPr>
          <a:lstStyle/>
          <a:p>
            <a:r>
              <a:rPr lang="en-US" sz="3600" dirty="0"/>
              <a:t>Risk </a:t>
            </a:r>
            <a:r>
              <a:rPr lang="en-US" sz="3600" dirty="0" err="1"/>
              <a:t>Asssessment</a:t>
            </a:r>
            <a:r>
              <a:rPr lang="en-US" sz="3600" dirty="0"/>
              <a:t> table and Chart</a:t>
            </a:r>
          </a:p>
        </p:txBody>
      </p:sp>
      <p:sp>
        <p:nvSpPr>
          <p:cNvPr id="9" name="TextBox 8">
            <a:extLst>
              <a:ext uri="{FF2B5EF4-FFF2-40B4-BE49-F238E27FC236}">
                <a16:creationId xmlns:a16="http://schemas.microsoft.com/office/drawing/2014/main" id="{B6157FC9-2F10-724F-B51D-B40142CAE63E}"/>
              </a:ext>
            </a:extLst>
          </p:cNvPr>
          <p:cNvSpPr txBox="1"/>
          <p:nvPr/>
        </p:nvSpPr>
        <p:spPr>
          <a:xfrm>
            <a:off x="6629465" y="4442960"/>
            <a:ext cx="4698921" cy="923330"/>
          </a:xfrm>
          <a:prstGeom prst="rect">
            <a:avLst/>
          </a:prstGeom>
          <a:noFill/>
        </p:spPr>
        <p:txBody>
          <a:bodyPr wrap="square" rtlCol="0">
            <a:spAutoFit/>
          </a:bodyPr>
          <a:lstStyle/>
          <a:p>
            <a:r>
              <a:rPr lang="en-US" dirty="0"/>
              <a:t>This Risk Assessment Chart illustrates visually the intensity of the risk's impact and the probability of the risk occurring.</a:t>
            </a:r>
          </a:p>
        </p:txBody>
      </p:sp>
    </p:spTree>
    <p:extLst>
      <p:ext uri="{BB962C8B-B14F-4D97-AF65-F5344CB8AC3E}">
        <p14:creationId xmlns:p14="http://schemas.microsoft.com/office/powerpoint/2010/main" val="8668685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11B2B030-4738-4359-9E46-144B7C8BFF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 y="8300"/>
            <a:ext cx="12193117"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32" name="Rectangle 31">
            <a:extLst>
              <a:ext uri="{FF2B5EF4-FFF2-40B4-BE49-F238E27FC236}">
                <a16:creationId xmlns:a16="http://schemas.microsoft.com/office/drawing/2014/main" id="{E722B2DD-E14D-4972-9D98-5D6E61B1B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text&#10;&#10;Description automatically generated">
            <a:extLst>
              <a:ext uri="{FF2B5EF4-FFF2-40B4-BE49-F238E27FC236}">
                <a16:creationId xmlns:a16="http://schemas.microsoft.com/office/drawing/2014/main" id="{C36D8671-1454-0F4E-B2C3-D6EF25946694}"/>
              </a:ext>
            </a:extLst>
          </p:cNvPr>
          <p:cNvPicPr>
            <a:picLocks noChangeAspect="1"/>
          </p:cNvPicPr>
          <p:nvPr/>
        </p:nvPicPr>
        <p:blipFill rotWithShape="1">
          <a:blip r:embed="rId2"/>
          <a:srcRect l="7023" r="6858" b="-1"/>
          <a:stretch/>
        </p:blipFill>
        <p:spPr>
          <a:xfrm>
            <a:off x="20" y="10"/>
            <a:ext cx="12191980" cy="6866290"/>
          </a:xfrm>
          <a:prstGeom prst="rect">
            <a:avLst/>
          </a:prstGeom>
        </p:spPr>
      </p:pic>
      <p:cxnSp>
        <p:nvCxnSpPr>
          <p:cNvPr id="34" name="Straight Connector 33">
            <a:extLst>
              <a:ext uri="{FF2B5EF4-FFF2-40B4-BE49-F238E27FC236}">
                <a16:creationId xmlns:a16="http://schemas.microsoft.com/office/drawing/2014/main" id="{CFF58F2B-EB8E-4311-BE8E-9497C5AF7E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4955310C-413F-AD4A-A8B8-2D562B7669C8}"/>
              </a:ext>
            </a:extLst>
          </p:cNvPr>
          <p:cNvSpPr txBox="1"/>
          <p:nvPr/>
        </p:nvSpPr>
        <p:spPr>
          <a:xfrm>
            <a:off x="307126" y="3487257"/>
            <a:ext cx="2613209" cy="2620378"/>
          </a:xfrm>
          <a:prstGeom prst="rect">
            <a:avLst/>
          </a:prstGeom>
        </p:spPr>
        <p:txBody>
          <a:bodyPr vert="horz" lIns="91440" tIns="45720" rIns="91440" bIns="45720" rtlCol="0" anchor="ctr">
            <a:normAutofit/>
          </a:bodyPr>
          <a:lstStyle/>
          <a:p>
            <a:pPr>
              <a:spcBef>
                <a:spcPct val="0"/>
              </a:spcBef>
              <a:spcAft>
                <a:spcPts val="600"/>
              </a:spcAft>
            </a:pPr>
            <a:endParaRPr lang="en-US" sz="3600" dirty="0">
              <a:latin typeface="+mj-lt"/>
              <a:ea typeface="+mj-ea"/>
              <a:cs typeface="+mj-cs"/>
            </a:endParaRPr>
          </a:p>
        </p:txBody>
      </p:sp>
    </p:spTree>
    <p:extLst>
      <p:ext uri="{BB962C8B-B14F-4D97-AF65-F5344CB8AC3E}">
        <p14:creationId xmlns:p14="http://schemas.microsoft.com/office/powerpoint/2010/main" val="23092724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638802C-7C8A-7D41-A1EB-236F1ABA4B70}"/>
              </a:ext>
            </a:extLst>
          </p:cNvPr>
          <p:cNvSpPr txBox="1"/>
          <p:nvPr/>
        </p:nvSpPr>
        <p:spPr>
          <a:xfrm>
            <a:off x="5445341" y="270934"/>
            <a:ext cx="1301318" cy="646331"/>
          </a:xfrm>
          <a:prstGeom prst="rect">
            <a:avLst/>
          </a:prstGeom>
          <a:noFill/>
        </p:spPr>
        <p:txBody>
          <a:bodyPr wrap="none" rtlCol="0">
            <a:spAutoFit/>
          </a:bodyPr>
          <a:lstStyle/>
          <a:p>
            <a:r>
              <a:rPr lang="en-US" dirty="0" err="1"/>
              <a:t>Refereces</a:t>
            </a:r>
            <a:r>
              <a:rPr lang="en-US" dirty="0"/>
              <a:t>: </a:t>
            </a:r>
          </a:p>
          <a:p>
            <a:endParaRPr lang="en-US" dirty="0"/>
          </a:p>
        </p:txBody>
      </p:sp>
      <p:sp>
        <p:nvSpPr>
          <p:cNvPr id="3" name="TextBox 2">
            <a:extLst>
              <a:ext uri="{FF2B5EF4-FFF2-40B4-BE49-F238E27FC236}">
                <a16:creationId xmlns:a16="http://schemas.microsoft.com/office/drawing/2014/main" id="{C09DC9BF-2746-BF4E-9AA6-B900EF83428D}"/>
              </a:ext>
            </a:extLst>
          </p:cNvPr>
          <p:cNvSpPr txBox="1"/>
          <p:nvPr/>
        </p:nvSpPr>
        <p:spPr>
          <a:xfrm>
            <a:off x="1744133" y="954755"/>
            <a:ext cx="8297333" cy="5632311"/>
          </a:xfrm>
          <a:prstGeom prst="rect">
            <a:avLst/>
          </a:prstGeom>
          <a:noFill/>
        </p:spPr>
        <p:txBody>
          <a:bodyPr wrap="square" rtlCol="0">
            <a:spAutoFit/>
          </a:bodyPr>
          <a:lstStyle/>
          <a:p>
            <a:r>
              <a:rPr lang="en-GB" dirty="0" err="1"/>
              <a:t>Cerezo</a:t>
            </a:r>
            <a:r>
              <a:rPr lang="en-GB" dirty="0"/>
              <a:t>-Narvaez, A., Pastor-Fernandez, A., Otero-Mateo, M. &amp; Ballesteros-Perez, P., 2020. Integration of Cost and Work Breakdown Structures in the Management of Construction Projects. </a:t>
            </a:r>
            <a:r>
              <a:rPr lang="en-GB" i="1" dirty="0"/>
              <a:t>Applied Sciences, </a:t>
            </a:r>
            <a:r>
              <a:rPr lang="en-GB" dirty="0"/>
              <a:t>10(4), pp. 1-33.</a:t>
            </a:r>
          </a:p>
          <a:p>
            <a:r>
              <a:rPr lang="en-GB" dirty="0"/>
              <a:t> </a:t>
            </a:r>
          </a:p>
          <a:p>
            <a:r>
              <a:rPr lang="en-GB" dirty="0"/>
              <a:t>Coyne, C., 2016. Benefits of a Stakeholder Analysis. </a:t>
            </a:r>
            <a:r>
              <a:rPr lang="en-GB" i="1" dirty="0"/>
              <a:t>The Membership Management Report, </a:t>
            </a:r>
            <a:r>
              <a:rPr lang="en-GB" dirty="0"/>
              <a:t>12(4), p. 8.</a:t>
            </a:r>
          </a:p>
          <a:p>
            <a:r>
              <a:rPr lang="en-GB" dirty="0"/>
              <a:t> </a:t>
            </a:r>
          </a:p>
          <a:p>
            <a:r>
              <a:rPr lang="en-GB" dirty="0"/>
              <a:t>Devi, T. &amp; Reddy, V., 2012. Work Breakdown Structure of the Project. </a:t>
            </a:r>
            <a:r>
              <a:rPr lang="en-GB" i="1" dirty="0"/>
              <a:t>International Journal of </a:t>
            </a:r>
            <a:r>
              <a:rPr lang="en-GB" i="1" dirty="0" err="1"/>
              <a:t>Enjeneering</a:t>
            </a:r>
            <a:r>
              <a:rPr lang="en-GB" i="1" dirty="0"/>
              <a:t> Research and Applications, </a:t>
            </a:r>
            <a:r>
              <a:rPr lang="en-GB" dirty="0"/>
              <a:t>2(2), pp. 683-686.</a:t>
            </a:r>
          </a:p>
          <a:p>
            <a:r>
              <a:rPr lang="en-GB" dirty="0"/>
              <a:t> </a:t>
            </a:r>
          </a:p>
          <a:p>
            <a:r>
              <a:rPr lang="en-GB" dirty="0" err="1"/>
              <a:t>Globerson</a:t>
            </a:r>
            <a:r>
              <a:rPr lang="en-GB" dirty="0"/>
              <a:t>, S. &amp; </a:t>
            </a:r>
            <a:r>
              <a:rPr lang="en-GB" dirty="0" err="1"/>
              <a:t>Zwikael</a:t>
            </a:r>
            <a:r>
              <a:rPr lang="en-GB" dirty="0"/>
              <a:t>, O., 2002. The Impact of the Project Manager on Project Management Planning Processes. </a:t>
            </a:r>
            <a:r>
              <a:rPr lang="en-GB" i="1" dirty="0"/>
              <a:t>Project Management Journal, </a:t>
            </a:r>
            <a:r>
              <a:rPr lang="en-GB" dirty="0"/>
              <a:t>33(3), pp. 58-65.</a:t>
            </a:r>
          </a:p>
          <a:p>
            <a:r>
              <a:rPr lang="en-GB" dirty="0"/>
              <a:t> </a:t>
            </a:r>
          </a:p>
          <a:p>
            <a:r>
              <a:rPr lang="en-GB" dirty="0" err="1"/>
              <a:t>Supriadi</a:t>
            </a:r>
            <a:r>
              <a:rPr lang="en-GB" dirty="0"/>
              <a:t>, L. S. R., </a:t>
            </a:r>
            <a:r>
              <a:rPr lang="en-GB" dirty="0" err="1"/>
              <a:t>Wiesesatama</a:t>
            </a:r>
            <a:r>
              <a:rPr lang="en-GB" dirty="0"/>
              <a:t>, B. &amp; </a:t>
            </a:r>
            <a:r>
              <a:rPr lang="en-GB" dirty="0" err="1"/>
              <a:t>Latief</a:t>
            </a:r>
            <a:r>
              <a:rPr lang="en-GB" dirty="0"/>
              <a:t>, Y., 2018. Development of work breakdown structure (WBS) dictionary for road construction works. </a:t>
            </a:r>
            <a:r>
              <a:rPr lang="en-GB" i="1" dirty="0"/>
              <a:t>IOP Conference Series: Earth and Environment Science, </a:t>
            </a:r>
            <a:r>
              <a:rPr lang="en-GB" dirty="0"/>
              <a:t>195(1), pp. 1-8.</a:t>
            </a:r>
          </a:p>
          <a:p>
            <a:r>
              <a:rPr lang="en-GB" dirty="0"/>
              <a:t> </a:t>
            </a:r>
          </a:p>
          <a:p>
            <a:r>
              <a:rPr lang="en-GB" dirty="0" err="1"/>
              <a:t>Zsuzsa</a:t>
            </a:r>
            <a:r>
              <a:rPr lang="en-GB" dirty="0"/>
              <a:t>, V. &amp; Ruairi, B., 2000. A stakeholder analysis. </a:t>
            </a:r>
            <a:r>
              <a:rPr lang="en-GB" i="1" dirty="0"/>
              <a:t>Health Policy and Planning, </a:t>
            </a:r>
            <a:r>
              <a:rPr lang="en-GB" dirty="0"/>
              <a:t>15(3), pp. 338-345.</a:t>
            </a:r>
          </a:p>
          <a:p>
            <a:endParaRPr lang="en-US" dirty="0"/>
          </a:p>
        </p:txBody>
      </p:sp>
    </p:spTree>
    <p:extLst>
      <p:ext uri="{BB962C8B-B14F-4D97-AF65-F5344CB8AC3E}">
        <p14:creationId xmlns:p14="http://schemas.microsoft.com/office/powerpoint/2010/main" val="2783858351"/>
      </p:ext>
    </p:extLst>
  </p:cSld>
  <p:clrMapOvr>
    <a:masterClrMapping/>
  </p:clrMapOvr>
</p:sld>
</file>

<file path=ppt/theme/theme1.xml><?xml version="1.0" encoding="utf-8"?>
<a:theme xmlns:a="http://schemas.openxmlformats.org/drawingml/2006/main" name="BevelVTI">
  <a:themeElements>
    <a:clrScheme name="AnalogousFromDarkSeedLeftStep">
      <a:dk1>
        <a:srgbClr val="000000"/>
      </a:dk1>
      <a:lt1>
        <a:srgbClr val="FFFFFF"/>
      </a:lt1>
      <a:dk2>
        <a:srgbClr val="3C2E22"/>
      </a:dk2>
      <a:lt2>
        <a:srgbClr val="E6E2E8"/>
      </a:lt2>
      <a:accent1>
        <a:srgbClr val="4AB821"/>
      </a:accent1>
      <a:accent2>
        <a:srgbClr val="7EAE13"/>
      </a:accent2>
      <a:accent3>
        <a:srgbClr val="B1A11F"/>
      </a:accent3>
      <a:accent4>
        <a:srgbClr val="D57217"/>
      </a:accent4>
      <a:accent5>
        <a:srgbClr val="E73429"/>
      </a:accent5>
      <a:accent6>
        <a:srgbClr val="D5175B"/>
      </a:accent6>
      <a:hlink>
        <a:srgbClr val="BF5C3F"/>
      </a:hlink>
      <a:folHlink>
        <a:srgbClr val="7F7F7F"/>
      </a:folHlink>
    </a:clrScheme>
    <a:fontScheme name="Custom 53">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velVTI" id="{C9E5F598-602B-46C1-AA16-073CEB959654}" vid="{2AE1FD39-65AD-4D34-93E9-C7019D0ECB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120</TotalTime>
  <Words>1545</Words>
  <Application>Microsoft Macintosh PowerPoint</Application>
  <PresentationFormat>Widescreen</PresentationFormat>
  <Paragraphs>256</Paragraphs>
  <Slides>12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Arial Narrow</vt:lpstr>
      <vt:lpstr>Bierstadt</vt:lpstr>
      <vt:lpstr>Calibri</vt:lpstr>
      <vt:lpstr>Times New Roman</vt:lpstr>
      <vt:lpstr>BevelVTI</vt:lpstr>
      <vt:lpstr>PROJECT MANAGEMENT PLAN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PLAN</dc:title>
  <dc:creator>Bianca Suleap (1918286)</dc:creator>
  <cp:lastModifiedBy>Bianca Suleap (1918286)</cp:lastModifiedBy>
  <cp:revision>2</cp:revision>
  <dcterms:created xsi:type="dcterms:W3CDTF">2021-12-02T08:24:53Z</dcterms:created>
  <dcterms:modified xsi:type="dcterms:W3CDTF">2021-12-10T00:35:33Z</dcterms:modified>
</cp:coreProperties>
</file>