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9" r:id="rId1"/>
    <p:sldMasterId id="2147483650" r:id="rId2"/>
    <p:sldMasterId id="2147483651" r:id="rId3"/>
  </p:sldMasterIdLst>
  <p:notesMasterIdLst>
    <p:notesMasterId r:id="rId5"/>
  </p:notesMasterIdLst>
  <p:sldIdLst>
    <p:sldId id="256" r:id="rId4"/>
  </p:sldIdLst>
  <p:sldSz cx="15122525" cy="21386800"/>
  <p:notesSz cx="6858000" cy="9144000"/>
  <p:defaultTextStyle>
    <a:defPPr>
      <a:defRPr lang="en-US"/>
    </a:defPPr>
    <a:lvl1pPr algn="l" rtl="0" fontAlgn="base">
      <a:spcBef>
        <a:spcPct val="0"/>
      </a:spcBef>
      <a:spcAft>
        <a:spcPct val="0"/>
      </a:spcAft>
      <a:defRPr sz="1200" kern="1200">
        <a:solidFill>
          <a:schemeClr val="tx1"/>
        </a:solidFill>
        <a:latin typeface="Arial Narrow" pitchFamily="34" charset="0"/>
        <a:ea typeface="MS PGothic" pitchFamily="34" charset="-128"/>
        <a:cs typeface="+mn-cs"/>
      </a:defRPr>
    </a:lvl1pPr>
    <a:lvl2pPr marL="227013" indent="95250" algn="l" rtl="0" fontAlgn="base">
      <a:spcBef>
        <a:spcPct val="0"/>
      </a:spcBef>
      <a:spcAft>
        <a:spcPct val="0"/>
      </a:spcAft>
      <a:defRPr sz="1200" kern="1200">
        <a:solidFill>
          <a:schemeClr val="tx1"/>
        </a:solidFill>
        <a:latin typeface="Arial Narrow" pitchFamily="34" charset="0"/>
        <a:ea typeface="MS PGothic" pitchFamily="34" charset="-128"/>
        <a:cs typeface="+mn-cs"/>
      </a:defRPr>
    </a:lvl2pPr>
    <a:lvl3pPr marL="455613" indent="188913" algn="l" rtl="0" fontAlgn="base">
      <a:spcBef>
        <a:spcPct val="0"/>
      </a:spcBef>
      <a:spcAft>
        <a:spcPct val="0"/>
      </a:spcAft>
      <a:defRPr sz="1200" kern="1200">
        <a:solidFill>
          <a:schemeClr val="tx1"/>
        </a:solidFill>
        <a:latin typeface="Arial Narrow" pitchFamily="34" charset="0"/>
        <a:ea typeface="MS PGothic" pitchFamily="34" charset="-128"/>
        <a:cs typeface="+mn-cs"/>
      </a:defRPr>
    </a:lvl3pPr>
    <a:lvl4pPr marL="684213" indent="284163" algn="l" rtl="0" fontAlgn="base">
      <a:spcBef>
        <a:spcPct val="0"/>
      </a:spcBef>
      <a:spcAft>
        <a:spcPct val="0"/>
      </a:spcAft>
      <a:defRPr sz="1200" kern="1200">
        <a:solidFill>
          <a:schemeClr val="tx1"/>
        </a:solidFill>
        <a:latin typeface="Arial Narrow" pitchFamily="34" charset="0"/>
        <a:ea typeface="MS PGothic" pitchFamily="34" charset="-128"/>
        <a:cs typeface="+mn-cs"/>
      </a:defRPr>
    </a:lvl4pPr>
    <a:lvl5pPr marL="912813" indent="377825" algn="l" rtl="0" fontAlgn="base">
      <a:spcBef>
        <a:spcPct val="0"/>
      </a:spcBef>
      <a:spcAft>
        <a:spcPct val="0"/>
      </a:spcAft>
      <a:defRPr sz="1200" kern="1200">
        <a:solidFill>
          <a:schemeClr val="tx1"/>
        </a:solidFill>
        <a:latin typeface="Arial Narrow" pitchFamily="34" charset="0"/>
        <a:ea typeface="MS PGothic" pitchFamily="34" charset="-128"/>
        <a:cs typeface="+mn-cs"/>
      </a:defRPr>
    </a:lvl5pPr>
    <a:lvl6pPr marL="2286000" algn="l" defTabSz="914400" rtl="0" eaLnBrk="1" latinLnBrk="0" hangingPunct="1">
      <a:defRPr sz="1200" kern="1200">
        <a:solidFill>
          <a:schemeClr val="tx1"/>
        </a:solidFill>
        <a:latin typeface="Arial Narrow" pitchFamily="34" charset="0"/>
        <a:ea typeface="MS PGothic" pitchFamily="34" charset="-128"/>
        <a:cs typeface="+mn-cs"/>
      </a:defRPr>
    </a:lvl6pPr>
    <a:lvl7pPr marL="2743200" algn="l" defTabSz="914400" rtl="0" eaLnBrk="1" latinLnBrk="0" hangingPunct="1">
      <a:defRPr sz="1200" kern="1200">
        <a:solidFill>
          <a:schemeClr val="tx1"/>
        </a:solidFill>
        <a:latin typeface="Arial Narrow" pitchFamily="34" charset="0"/>
        <a:ea typeface="MS PGothic" pitchFamily="34" charset="-128"/>
        <a:cs typeface="+mn-cs"/>
      </a:defRPr>
    </a:lvl7pPr>
    <a:lvl8pPr marL="3200400" algn="l" defTabSz="914400" rtl="0" eaLnBrk="1" latinLnBrk="0" hangingPunct="1">
      <a:defRPr sz="1200" kern="1200">
        <a:solidFill>
          <a:schemeClr val="tx1"/>
        </a:solidFill>
        <a:latin typeface="Arial Narrow" pitchFamily="34" charset="0"/>
        <a:ea typeface="MS PGothic" pitchFamily="34" charset="-128"/>
        <a:cs typeface="+mn-cs"/>
      </a:defRPr>
    </a:lvl8pPr>
    <a:lvl9pPr marL="3657600" algn="l" defTabSz="914400" rtl="0" eaLnBrk="1" latinLnBrk="0" hangingPunct="1">
      <a:defRPr sz="1200" kern="1200">
        <a:solidFill>
          <a:schemeClr val="tx1"/>
        </a:solidFill>
        <a:latin typeface="Arial Narrow" pitchFamily="34" charset="0"/>
        <a:ea typeface="MS PGothic" pitchFamily="34" charset="-128"/>
        <a:cs typeface="+mn-cs"/>
      </a:defRPr>
    </a:lvl9pPr>
  </p:defaultTextStyle>
  <p:extLst>
    <p:ext uri="{EFAFB233-063F-42B5-8137-9DF3F51BA10A}">
      <p15:sldGuideLst xmlns:p15="http://schemas.microsoft.com/office/powerpoint/2012/main">
        <p15:guide id="1" orient="horz" pos="2725">
          <p15:clr>
            <a:srgbClr val="A4A3A4"/>
          </p15:clr>
        </p15:guide>
        <p15:guide id="2" orient="horz" pos="12155">
          <p15:clr>
            <a:srgbClr val="A4A3A4"/>
          </p15:clr>
        </p15:guide>
        <p15:guide id="3" pos="-659">
          <p15:clr>
            <a:srgbClr val="A4A3A4"/>
          </p15:clr>
        </p15:guide>
        <p15:guide id="4" pos="2828">
          <p15:clr>
            <a:srgbClr val="A4A3A4"/>
          </p15:clr>
        </p15:guide>
        <p15:guide id="5" pos="3011">
          <p15:clr>
            <a:srgbClr val="A4A3A4"/>
          </p15:clr>
        </p15:guide>
        <p15:guide id="6" pos="10167">
          <p15:clr>
            <a:srgbClr val="A4A3A4"/>
          </p15:clr>
        </p15:guide>
        <p15:guide id="7" pos="6498">
          <p15:clr>
            <a:srgbClr val="A4A3A4"/>
          </p15:clr>
        </p15:guide>
        <p15:guide id="8" pos="66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scaleToFitPaper="1"/>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F1E9"/>
    <a:srgbClr val="FFFFFF"/>
    <a:srgbClr val="1BADCF"/>
    <a:srgbClr val="3399FF"/>
    <a:srgbClr val="0066FF"/>
    <a:srgbClr val="FF9900"/>
    <a:srgbClr val="CC0000"/>
    <a:srgbClr val="99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BB48C8-A524-492F-8490-618E8ACC4697}" v="61" dt="2025-11-12T08:56:56.1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94713" autoAdjust="0"/>
  </p:normalViewPr>
  <p:slideViewPr>
    <p:cSldViewPr snapToGrid="0" snapToObjects="1">
      <p:cViewPr>
        <p:scale>
          <a:sx n="39" d="100"/>
          <a:sy n="39" d="100"/>
        </p:scale>
        <p:origin x="1328" y="4"/>
      </p:cViewPr>
      <p:guideLst>
        <p:guide orient="horz" pos="2725"/>
        <p:guide orient="horz" pos="12155"/>
        <p:guide pos="-659"/>
        <p:guide pos="2828"/>
        <p:guide pos="3011"/>
        <p:guide pos="10167"/>
        <p:guide pos="6498"/>
        <p:guide pos="66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10"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053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mn-ea"/>
                <a:cs typeface="+mn-cs"/>
              </a:defRPr>
            </a:lvl1pPr>
          </a:lstStyle>
          <a:p>
            <a:pPr>
              <a:defRPr/>
            </a:pPr>
            <a:endParaRPr lang="en-US"/>
          </a:p>
        </p:txBody>
      </p:sp>
      <p:sp>
        <p:nvSpPr>
          <p:cNvPr id="150531"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mn-ea"/>
                <a:cs typeface="+mn-cs"/>
              </a:defRPr>
            </a:lvl1pPr>
          </a:lstStyle>
          <a:p>
            <a:pPr>
              <a:defRPr/>
            </a:pPr>
            <a:endParaRPr lang="en-US"/>
          </a:p>
        </p:txBody>
      </p:sp>
      <p:sp>
        <p:nvSpPr>
          <p:cNvPr id="5124" name="Rectangle 4"/>
          <p:cNvSpPr>
            <a:spLocks noGrp="1" noRot="1" noChangeAspect="1" noChangeArrowheads="1" noTextEdit="1"/>
          </p:cNvSpPr>
          <p:nvPr>
            <p:ph type="sldImg" idx="2"/>
          </p:nvPr>
        </p:nvSpPr>
        <p:spPr bwMode="auto">
          <a:xfrm>
            <a:off x="2217738" y="685800"/>
            <a:ext cx="2422525"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0533"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0534"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mn-ea"/>
                <a:cs typeface="+mn-cs"/>
              </a:defRPr>
            </a:lvl1pPr>
          </a:lstStyle>
          <a:p>
            <a:pPr>
              <a:defRPr/>
            </a:pPr>
            <a:endParaRPr lang="en-US"/>
          </a:p>
        </p:txBody>
      </p:sp>
      <p:sp>
        <p:nvSpPr>
          <p:cNvPr id="150535"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itchFamily="34" charset="0"/>
              </a:defRPr>
            </a:lvl1pPr>
          </a:lstStyle>
          <a:p>
            <a:pPr>
              <a:defRPr/>
            </a:pPr>
            <a:fld id="{6530E465-0A51-4CDD-B489-03F106892FA6}" type="slidenum">
              <a:rPr lang="en-US"/>
              <a:pPr>
                <a:defRPr/>
              </a:pPr>
              <a:t>‹#›</a:t>
            </a:fld>
            <a:endParaRPr lang="en-US"/>
          </a:p>
        </p:txBody>
      </p:sp>
    </p:spTree>
    <p:extLst>
      <p:ext uri="{BB962C8B-B14F-4D97-AF65-F5344CB8AC3E}">
        <p14:creationId xmlns:p14="http://schemas.microsoft.com/office/powerpoint/2010/main" val="260600122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600" kern="1200">
        <a:solidFill>
          <a:schemeClr val="tx1"/>
        </a:solidFill>
        <a:latin typeface="Arial" charset="0"/>
        <a:ea typeface="MS PGothic" pitchFamily="34" charset="-128"/>
        <a:cs typeface="ＭＳ Ｐゴシック" charset="-128"/>
      </a:defRPr>
    </a:lvl1pPr>
    <a:lvl2pPr marL="227013" algn="l" rtl="0" eaLnBrk="0" fontAlgn="base" hangingPunct="0">
      <a:spcBef>
        <a:spcPct val="30000"/>
      </a:spcBef>
      <a:spcAft>
        <a:spcPct val="0"/>
      </a:spcAft>
      <a:defRPr sz="600" kern="1200">
        <a:solidFill>
          <a:schemeClr val="tx1"/>
        </a:solidFill>
        <a:latin typeface="Arial" charset="0"/>
        <a:ea typeface="MS PGothic" pitchFamily="34" charset="-128"/>
        <a:cs typeface="ＭＳ Ｐゴシック"/>
      </a:defRPr>
    </a:lvl2pPr>
    <a:lvl3pPr marL="455613" algn="l" rtl="0" eaLnBrk="0" fontAlgn="base" hangingPunct="0">
      <a:spcBef>
        <a:spcPct val="30000"/>
      </a:spcBef>
      <a:spcAft>
        <a:spcPct val="0"/>
      </a:spcAft>
      <a:defRPr sz="600" kern="1200">
        <a:solidFill>
          <a:schemeClr val="tx1"/>
        </a:solidFill>
        <a:latin typeface="Arial" charset="0"/>
        <a:ea typeface="MS PGothic" pitchFamily="34" charset="-128"/>
        <a:cs typeface="ＭＳ Ｐゴシック"/>
      </a:defRPr>
    </a:lvl3pPr>
    <a:lvl4pPr marL="684213" algn="l" rtl="0" eaLnBrk="0" fontAlgn="base" hangingPunct="0">
      <a:spcBef>
        <a:spcPct val="30000"/>
      </a:spcBef>
      <a:spcAft>
        <a:spcPct val="0"/>
      </a:spcAft>
      <a:defRPr sz="600" kern="1200">
        <a:solidFill>
          <a:schemeClr val="tx1"/>
        </a:solidFill>
        <a:latin typeface="Arial" charset="0"/>
        <a:ea typeface="MS PGothic" pitchFamily="34" charset="-128"/>
        <a:cs typeface="ＭＳ Ｐゴシック"/>
      </a:defRPr>
    </a:lvl4pPr>
    <a:lvl5pPr marL="912813" algn="l" rtl="0" eaLnBrk="0" fontAlgn="base" hangingPunct="0">
      <a:spcBef>
        <a:spcPct val="30000"/>
      </a:spcBef>
      <a:spcAft>
        <a:spcPct val="0"/>
      </a:spcAft>
      <a:defRPr sz="600" kern="1200">
        <a:solidFill>
          <a:schemeClr val="tx1"/>
        </a:solidFill>
        <a:latin typeface="Arial" charset="0"/>
        <a:ea typeface="MS PGothic" pitchFamily="34" charset="-128"/>
        <a:cs typeface="ＭＳ Ｐゴシック"/>
      </a:defRPr>
    </a:lvl5pPr>
    <a:lvl6pPr marL="1141847" algn="l" defTabSz="228370" rtl="0" eaLnBrk="1" latinLnBrk="0" hangingPunct="1">
      <a:defRPr sz="600" kern="1200">
        <a:solidFill>
          <a:schemeClr val="tx1"/>
        </a:solidFill>
        <a:latin typeface="+mn-lt"/>
        <a:ea typeface="+mn-ea"/>
        <a:cs typeface="+mn-cs"/>
      </a:defRPr>
    </a:lvl6pPr>
    <a:lvl7pPr marL="1370216" algn="l" defTabSz="228370" rtl="0" eaLnBrk="1" latinLnBrk="0" hangingPunct="1">
      <a:defRPr sz="600" kern="1200">
        <a:solidFill>
          <a:schemeClr val="tx1"/>
        </a:solidFill>
        <a:latin typeface="+mn-lt"/>
        <a:ea typeface="+mn-ea"/>
        <a:cs typeface="+mn-cs"/>
      </a:defRPr>
    </a:lvl7pPr>
    <a:lvl8pPr marL="1598586" algn="l" defTabSz="228370" rtl="0" eaLnBrk="1" latinLnBrk="0" hangingPunct="1">
      <a:defRPr sz="600" kern="1200">
        <a:solidFill>
          <a:schemeClr val="tx1"/>
        </a:solidFill>
        <a:latin typeface="+mn-lt"/>
        <a:ea typeface="+mn-ea"/>
        <a:cs typeface="+mn-cs"/>
      </a:defRPr>
    </a:lvl8pPr>
    <a:lvl9pPr marL="1826955" algn="l" defTabSz="22837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Narrow" pitchFamily="34" charset="0"/>
                <a:ea typeface="MS PGothic" pitchFamily="34" charset="-128"/>
              </a:defRPr>
            </a:lvl1pPr>
            <a:lvl2pPr marL="742950" indent="-285750" eaLnBrk="0" hangingPunct="0">
              <a:defRPr sz="1200">
                <a:solidFill>
                  <a:schemeClr val="tx1"/>
                </a:solidFill>
                <a:latin typeface="Arial Narrow" pitchFamily="34" charset="0"/>
                <a:ea typeface="MS PGothic" pitchFamily="34" charset="-128"/>
              </a:defRPr>
            </a:lvl2pPr>
            <a:lvl3pPr marL="1143000" indent="-228600" eaLnBrk="0" hangingPunct="0">
              <a:defRPr sz="1200">
                <a:solidFill>
                  <a:schemeClr val="tx1"/>
                </a:solidFill>
                <a:latin typeface="Arial Narrow" pitchFamily="34" charset="0"/>
                <a:ea typeface="MS PGothic" pitchFamily="34" charset="-128"/>
              </a:defRPr>
            </a:lvl3pPr>
            <a:lvl4pPr marL="1600200" indent="-228600" eaLnBrk="0" hangingPunct="0">
              <a:defRPr sz="1200">
                <a:solidFill>
                  <a:schemeClr val="tx1"/>
                </a:solidFill>
                <a:latin typeface="Arial Narrow" pitchFamily="34" charset="0"/>
                <a:ea typeface="MS PGothic" pitchFamily="34" charset="-128"/>
              </a:defRPr>
            </a:lvl4pPr>
            <a:lvl5pPr marL="2057400" indent="-228600" eaLnBrk="0" hangingPunct="0">
              <a:defRPr sz="1200">
                <a:solidFill>
                  <a:schemeClr val="tx1"/>
                </a:solidFill>
                <a:latin typeface="Arial Narrow" pitchFamily="34" charset="0"/>
                <a:ea typeface="MS PGothic" pitchFamily="34" charset="-128"/>
              </a:defRPr>
            </a:lvl5pPr>
            <a:lvl6pPr marL="2514600" indent="-228600" eaLnBrk="0" fontAlgn="base" hangingPunct="0">
              <a:spcBef>
                <a:spcPct val="0"/>
              </a:spcBef>
              <a:spcAft>
                <a:spcPct val="0"/>
              </a:spcAft>
              <a:defRPr sz="1200">
                <a:solidFill>
                  <a:schemeClr val="tx1"/>
                </a:solidFill>
                <a:latin typeface="Arial Narrow" pitchFamily="34" charset="0"/>
                <a:ea typeface="MS PGothic" pitchFamily="34" charset="-128"/>
              </a:defRPr>
            </a:lvl6pPr>
            <a:lvl7pPr marL="2971800" indent="-228600" eaLnBrk="0" fontAlgn="base" hangingPunct="0">
              <a:spcBef>
                <a:spcPct val="0"/>
              </a:spcBef>
              <a:spcAft>
                <a:spcPct val="0"/>
              </a:spcAft>
              <a:defRPr sz="1200">
                <a:solidFill>
                  <a:schemeClr val="tx1"/>
                </a:solidFill>
                <a:latin typeface="Arial Narrow" pitchFamily="34" charset="0"/>
                <a:ea typeface="MS PGothic" pitchFamily="34" charset="-128"/>
              </a:defRPr>
            </a:lvl7pPr>
            <a:lvl8pPr marL="3429000" indent="-228600" eaLnBrk="0" fontAlgn="base" hangingPunct="0">
              <a:spcBef>
                <a:spcPct val="0"/>
              </a:spcBef>
              <a:spcAft>
                <a:spcPct val="0"/>
              </a:spcAft>
              <a:defRPr sz="1200">
                <a:solidFill>
                  <a:schemeClr val="tx1"/>
                </a:solidFill>
                <a:latin typeface="Arial Narrow" pitchFamily="34" charset="0"/>
                <a:ea typeface="MS PGothic" pitchFamily="34" charset="-128"/>
              </a:defRPr>
            </a:lvl8pPr>
            <a:lvl9pPr marL="3886200" indent="-228600" eaLnBrk="0" fontAlgn="base" hangingPunct="0">
              <a:spcBef>
                <a:spcPct val="0"/>
              </a:spcBef>
              <a:spcAft>
                <a:spcPct val="0"/>
              </a:spcAft>
              <a:defRPr sz="1200">
                <a:solidFill>
                  <a:schemeClr val="tx1"/>
                </a:solidFill>
                <a:latin typeface="Arial Narrow" pitchFamily="34" charset="0"/>
                <a:ea typeface="MS PGothic" pitchFamily="34" charset="-128"/>
              </a:defRPr>
            </a:lvl9pPr>
          </a:lstStyle>
          <a:p>
            <a:pPr eaLnBrk="1" hangingPunct="1"/>
            <a:fld id="{35921684-4EC0-474F-B4DC-5E82A1259E6B}" type="slidenum">
              <a:rPr lang="en-US" smtClean="0">
                <a:latin typeface="Arial" charset="0"/>
              </a:rPr>
              <a:pPr eaLnBrk="1" hangingPunct="1"/>
              <a:t>1</a:t>
            </a:fld>
            <a:endParaRPr lang="en-US">
              <a:latin typeface="Arial" charset="0"/>
            </a:endParaRPr>
          </a:p>
        </p:txBody>
      </p:sp>
      <p:sp>
        <p:nvSpPr>
          <p:cNvPr id="6147" name="Rectangle 2"/>
          <p:cNvSpPr>
            <a:spLocks noGrp="1" noRot="1" noChangeAspect="1" noChangeArrowheads="1" noTextEdit="1"/>
          </p:cNvSpPr>
          <p:nvPr>
            <p:ph type="sldImg"/>
          </p:nvPr>
        </p:nvSpPr>
        <p:spPr>
          <a:ln/>
        </p:spPr>
      </p:sp>
      <p:sp>
        <p:nvSpPr>
          <p:cNvPr id="61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4342" y="6644178"/>
            <a:ext cx="12853846" cy="4583492"/>
          </a:xfrm>
        </p:spPr>
        <p:txBody>
          <a:bodyPr/>
          <a:lstStyle/>
          <a:p>
            <a:r>
              <a:rPr lang="en-US"/>
              <a:t>Click to edit Master title style</a:t>
            </a:r>
            <a:endParaRPr lang="en-GB"/>
          </a:p>
        </p:txBody>
      </p:sp>
      <p:sp>
        <p:nvSpPr>
          <p:cNvPr id="3" name="Subtitle 2"/>
          <p:cNvSpPr>
            <a:spLocks noGrp="1"/>
          </p:cNvSpPr>
          <p:nvPr>
            <p:ph type="subTitle" idx="1"/>
          </p:nvPr>
        </p:nvSpPr>
        <p:spPr>
          <a:xfrm>
            <a:off x="2268679" y="12118904"/>
            <a:ext cx="10585168" cy="5466238"/>
          </a:xfrm>
        </p:spPr>
        <p:txBody>
          <a:bodyPr/>
          <a:lstStyle>
            <a:lvl1pPr marL="0" indent="0" algn="ctr">
              <a:buNone/>
              <a:defRPr/>
            </a:lvl1pPr>
            <a:lvl2pPr marL="228370" indent="0" algn="ctr">
              <a:buNone/>
              <a:defRPr/>
            </a:lvl2pPr>
            <a:lvl3pPr marL="456738" indent="0" algn="ctr">
              <a:buNone/>
              <a:defRPr/>
            </a:lvl3pPr>
            <a:lvl4pPr marL="685108" indent="0" algn="ctr">
              <a:buNone/>
              <a:defRPr/>
            </a:lvl4pPr>
            <a:lvl5pPr marL="913478" indent="0" algn="ctr">
              <a:buNone/>
              <a:defRPr/>
            </a:lvl5pPr>
            <a:lvl6pPr marL="1141847" indent="0" algn="ctr">
              <a:buNone/>
              <a:defRPr/>
            </a:lvl6pPr>
            <a:lvl7pPr marL="1370216" indent="0" algn="ctr">
              <a:buNone/>
              <a:defRPr/>
            </a:lvl7pPr>
            <a:lvl8pPr marL="1598586" indent="0" algn="ctr">
              <a:buNone/>
              <a:defRPr/>
            </a:lvl8pPr>
            <a:lvl9pPr marL="1826955" indent="0" algn="ctr">
              <a:buNone/>
              <a:defRPr/>
            </a:lvl9pPr>
          </a:lstStyle>
          <a:p>
            <a:r>
              <a:rPr lang="en-US"/>
              <a:t>Click to edit Master subtitle style</a:t>
            </a:r>
            <a:endParaRPr lang="en-GB"/>
          </a:p>
        </p:txBody>
      </p:sp>
    </p:spTree>
    <p:extLst>
      <p:ext uri="{BB962C8B-B14F-4D97-AF65-F5344CB8AC3E}">
        <p14:creationId xmlns:p14="http://schemas.microsoft.com/office/powerpoint/2010/main" val="672229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19869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94357" y="13742931"/>
            <a:ext cx="12854513" cy="4247747"/>
          </a:xfrm>
        </p:spPr>
        <p:txBody>
          <a:bodyPr anchor="t"/>
          <a:lstStyle>
            <a:lvl1pPr algn="l">
              <a:defRPr sz="2000" b="1" cap="all"/>
            </a:lvl1pPr>
          </a:lstStyle>
          <a:p>
            <a:r>
              <a:rPr lang="en-US"/>
              <a:t>Click to edit Master title style</a:t>
            </a:r>
            <a:endParaRPr lang="en-GB"/>
          </a:p>
        </p:txBody>
      </p:sp>
      <p:sp>
        <p:nvSpPr>
          <p:cNvPr id="3" name="Text Placeholder 2"/>
          <p:cNvSpPr>
            <a:spLocks noGrp="1"/>
          </p:cNvSpPr>
          <p:nvPr>
            <p:ph type="body" idx="1"/>
          </p:nvPr>
        </p:nvSpPr>
        <p:spPr>
          <a:xfrm>
            <a:off x="1194357" y="9064188"/>
            <a:ext cx="12854513" cy="4678746"/>
          </a:xfrm>
        </p:spPr>
        <p:txBody>
          <a:bodyPr anchor="b"/>
          <a:lstStyle>
            <a:lvl1pPr marL="0" indent="0">
              <a:buNone/>
              <a:defRPr sz="1000"/>
            </a:lvl1pPr>
            <a:lvl2pPr marL="228370" indent="0">
              <a:buNone/>
              <a:defRPr sz="900"/>
            </a:lvl2pPr>
            <a:lvl3pPr marL="456738" indent="0">
              <a:buNone/>
              <a:defRPr sz="800"/>
            </a:lvl3pPr>
            <a:lvl4pPr marL="685108" indent="0">
              <a:buNone/>
              <a:defRPr sz="700"/>
            </a:lvl4pPr>
            <a:lvl5pPr marL="913478" indent="0">
              <a:buNone/>
              <a:defRPr sz="700"/>
            </a:lvl5pPr>
            <a:lvl6pPr marL="1141847" indent="0">
              <a:buNone/>
              <a:defRPr sz="700"/>
            </a:lvl6pPr>
            <a:lvl7pPr marL="1370216" indent="0">
              <a:buNone/>
              <a:defRPr sz="700"/>
            </a:lvl7pPr>
            <a:lvl8pPr marL="1598586" indent="0">
              <a:buNone/>
              <a:defRPr sz="700"/>
            </a:lvl8pPr>
            <a:lvl9pPr marL="1826955" indent="0">
              <a:buNone/>
              <a:defRPr sz="700"/>
            </a:lvl9pPr>
          </a:lstStyle>
          <a:p>
            <a:pPr lvl="0"/>
            <a:r>
              <a:rPr lang="en-US"/>
              <a:t>Click to edit Master text styles</a:t>
            </a:r>
          </a:p>
        </p:txBody>
      </p:sp>
    </p:spTree>
    <p:extLst>
      <p:ext uri="{BB962C8B-B14F-4D97-AF65-F5344CB8AC3E}">
        <p14:creationId xmlns:p14="http://schemas.microsoft.com/office/powerpoint/2010/main" val="2408352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330768" y="3116023"/>
            <a:ext cx="2291352" cy="17802999"/>
          </a:xfrm>
        </p:spPr>
        <p:txBody>
          <a:bodyPr/>
          <a:lstStyle>
            <a:lvl1pPr>
              <a:defRPr sz="1400"/>
            </a:lvl1pPr>
            <a:lvl2pPr>
              <a:defRPr sz="1200"/>
            </a:lvl2pPr>
            <a:lvl3pPr>
              <a:defRPr sz="100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2686138" y="3116023"/>
            <a:ext cx="2292019" cy="17802999"/>
          </a:xfrm>
        </p:spPr>
        <p:txBody>
          <a:bodyPr/>
          <a:lstStyle>
            <a:lvl1pPr>
              <a:defRPr sz="1400"/>
            </a:lvl1pPr>
            <a:lvl2pPr>
              <a:defRPr sz="1200"/>
            </a:lvl2pPr>
            <a:lvl3pPr>
              <a:defRPr sz="100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754550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56228" y="856339"/>
            <a:ext cx="13610072" cy="3564938"/>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756226" y="4787203"/>
            <a:ext cx="6681333" cy="1995610"/>
          </a:xfrm>
        </p:spPr>
        <p:txBody>
          <a:bodyPr anchor="b"/>
          <a:lstStyle>
            <a:lvl1pPr marL="0" indent="0">
              <a:buNone/>
              <a:defRPr sz="1200" b="1"/>
            </a:lvl1pPr>
            <a:lvl2pPr marL="228370" indent="0">
              <a:buNone/>
              <a:defRPr sz="1000" b="1"/>
            </a:lvl2pPr>
            <a:lvl3pPr marL="456738" indent="0">
              <a:buNone/>
              <a:defRPr sz="900" b="1"/>
            </a:lvl3pPr>
            <a:lvl4pPr marL="685108" indent="0">
              <a:buNone/>
              <a:defRPr sz="800" b="1"/>
            </a:lvl4pPr>
            <a:lvl5pPr marL="913478" indent="0">
              <a:buNone/>
              <a:defRPr sz="800" b="1"/>
            </a:lvl5pPr>
            <a:lvl6pPr marL="1141847" indent="0">
              <a:buNone/>
              <a:defRPr sz="800" b="1"/>
            </a:lvl6pPr>
            <a:lvl7pPr marL="1370216" indent="0">
              <a:buNone/>
              <a:defRPr sz="800" b="1"/>
            </a:lvl7pPr>
            <a:lvl8pPr marL="1598586" indent="0">
              <a:buNone/>
              <a:defRPr sz="800" b="1"/>
            </a:lvl8pPr>
            <a:lvl9pPr marL="1826955" indent="0">
              <a:buNone/>
              <a:defRPr sz="800" b="1"/>
            </a:lvl9pPr>
          </a:lstStyle>
          <a:p>
            <a:pPr lvl="0"/>
            <a:r>
              <a:rPr lang="en-US"/>
              <a:t>Click to edit Master text styles</a:t>
            </a:r>
          </a:p>
        </p:txBody>
      </p:sp>
      <p:sp>
        <p:nvSpPr>
          <p:cNvPr id="4" name="Content Placeholder 3"/>
          <p:cNvSpPr>
            <a:spLocks noGrp="1"/>
          </p:cNvSpPr>
          <p:nvPr>
            <p:ph sz="half" idx="2"/>
          </p:nvPr>
        </p:nvSpPr>
        <p:spPr>
          <a:xfrm>
            <a:off x="756226" y="6782814"/>
            <a:ext cx="6681333" cy="12321672"/>
          </a:xfrm>
        </p:spPr>
        <p:txBody>
          <a:bodyPr/>
          <a:lstStyle>
            <a:lvl1pPr>
              <a:defRPr sz="1200"/>
            </a:lvl1pPr>
            <a:lvl2pPr>
              <a:defRPr sz="1000"/>
            </a:lvl2pPr>
            <a:lvl3pPr>
              <a:defRPr sz="900"/>
            </a:lvl3pPr>
            <a:lvl4pPr>
              <a:defRPr sz="800"/>
            </a:lvl4pPr>
            <a:lvl5pPr>
              <a:defRPr sz="800"/>
            </a:lvl5pPr>
            <a:lvl6pPr>
              <a:defRPr sz="800"/>
            </a:lvl6pPr>
            <a:lvl7pPr>
              <a:defRPr sz="800"/>
            </a:lvl7pPr>
            <a:lvl8pPr>
              <a:defRPr sz="800"/>
            </a:lvl8pPr>
            <a:lvl9pPr>
              <a:defRPr sz="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7682299" y="4787203"/>
            <a:ext cx="6684000" cy="1995610"/>
          </a:xfrm>
        </p:spPr>
        <p:txBody>
          <a:bodyPr anchor="b"/>
          <a:lstStyle>
            <a:lvl1pPr marL="0" indent="0">
              <a:buNone/>
              <a:defRPr sz="1200" b="1"/>
            </a:lvl1pPr>
            <a:lvl2pPr marL="228370" indent="0">
              <a:buNone/>
              <a:defRPr sz="1000" b="1"/>
            </a:lvl2pPr>
            <a:lvl3pPr marL="456738" indent="0">
              <a:buNone/>
              <a:defRPr sz="900" b="1"/>
            </a:lvl3pPr>
            <a:lvl4pPr marL="685108" indent="0">
              <a:buNone/>
              <a:defRPr sz="800" b="1"/>
            </a:lvl4pPr>
            <a:lvl5pPr marL="913478" indent="0">
              <a:buNone/>
              <a:defRPr sz="800" b="1"/>
            </a:lvl5pPr>
            <a:lvl6pPr marL="1141847" indent="0">
              <a:buNone/>
              <a:defRPr sz="800" b="1"/>
            </a:lvl6pPr>
            <a:lvl7pPr marL="1370216" indent="0">
              <a:buNone/>
              <a:defRPr sz="800" b="1"/>
            </a:lvl7pPr>
            <a:lvl8pPr marL="1598586" indent="0">
              <a:buNone/>
              <a:defRPr sz="800" b="1"/>
            </a:lvl8pPr>
            <a:lvl9pPr marL="1826955" indent="0">
              <a:buNone/>
              <a:defRPr sz="800" b="1"/>
            </a:lvl9pPr>
          </a:lstStyle>
          <a:p>
            <a:pPr lvl="0"/>
            <a:r>
              <a:rPr lang="en-US"/>
              <a:t>Click to edit Master text styles</a:t>
            </a:r>
          </a:p>
        </p:txBody>
      </p:sp>
      <p:sp>
        <p:nvSpPr>
          <p:cNvPr id="6" name="Content Placeholder 5"/>
          <p:cNvSpPr>
            <a:spLocks noGrp="1"/>
          </p:cNvSpPr>
          <p:nvPr>
            <p:ph sz="quarter" idx="4"/>
          </p:nvPr>
        </p:nvSpPr>
        <p:spPr>
          <a:xfrm>
            <a:off x="7682299" y="6782814"/>
            <a:ext cx="6684000" cy="12321672"/>
          </a:xfrm>
        </p:spPr>
        <p:txBody>
          <a:bodyPr/>
          <a:lstStyle>
            <a:lvl1pPr>
              <a:defRPr sz="1200"/>
            </a:lvl1pPr>
            <a:lvl2pPr>
              <a:defRPr sz="1000"/>
            </a:lvl2pPr>
            <a:lvl3pPr>
              <a:defRPr sz="900"/>
            </a:lvl3pPr>
            <a:lvl4pPr>
              <a:defRPr sz="800"/>
            </a:lvl4pPr>
            <a:lvl5pPr>
              <a:defRPr sz="800"/>
            </a:lvl5pPr>
            <a:lvl6pPr>
              <a:defRPr sz="800"/>
            </a:lvl6pPr>
            <a:lvl7pPr>
              <a:defRPr sz="800"/>
            </a:lvl7pPr>
            <a:lvl8pPr>
              <a:defRPr sz="800"/>
            </a:lvl8pPr>
            <a:lvl9pPr>
              <a:defRPr sz="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823529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641456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8483602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6226" y="851625"/>
            <a:ext cx="4974822" cy="3623410"/>
          </a:xfrm>
        </p:spPr>
        <p:txBody>
          <a:bodyPr anchor="b"/>
          <a:lstStyle>
            <a:lvl1pPr algn="l">
              <a:defRPr sz="1000" b="1"/>
            </a:lvl1pPr>
          </a:lstStyle>
          <a:p>
            <a:r>
              <a:rPr lang="en-US"/>
              <a:t>Click to edit Master title style</a:t>
            </a:r>
            <a:endParaRPr lang="en-GB"/>
          </a:p>
        </p:txBody>
      </p:sp>
      <p:sp>
        <p:nvSpPr>
          <p:cNvPr id="3" name="Content Placeholder 2"/>
          <p:cNvSpPr>
            <a:spLocks noGrp="1"/>
          </p:cNvSpPr>
          <p:nvPr>
            <p:ph idx="1"/>
          </p:nvPr>
        </p:nvSpPr>
        <p:spPr>
          <a:xfrm>
            <a:off x="5912436" y="851625"/>
            <a:ext cx="8453863" cy="18252861"/>
          </a:xfrm>
        </p:spPr>
        <p:txBody>
          <a:bodyPr/>
          <a:lstStyle>
            <a:lvl1pPr>
              <a:defRPr sz="1600"/>
            </a:lvl1pPr>
            <a:lvl2pPr>
              <a:defRPr sz="1400"/>
            </a:lvl2pPr>
            <a:lvl3pPr>
              <a:defRPr sz="1200"/>
            </a:lvl3pPr>
            <a:lvl4pPr>
              <a:defRPr sz="1000"/>
            </a:lvl4pPr>
            <a:lvl5pPr>
              <a:defRPr sz="1000"/>
            </a:lvl5pPr>
            <a:lvl6pPr>
              <a:defRPr sz="1000"/>
            </a:lvl6pPr>
            <a:lvl7pPr>
              <a:defRPr sz="1000"/>
            </a:lvl7pPr>
            <a:lvl8pPr>
              <a:defRPr sz="1000"/>
            </a:lvl8pPr>
            <a:lvl9pPr>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756226" y="4475037"/>
            <a:ext cx="4974822" cy="14629450"/>
          </a:xfrm>
        </p:spPr>
        <p:txBody>
          <a:bodyPr/>
          <a:lstStyle>
            <a:lvl1pPr marL="0" indent="0">
              <a:buNone/>
              <a:defRPr sz="700"/>
            </a:lvl1pPr>
            <a:lvl2pPr marL="228370" indent="0">
              <a:buNone/>
              <a:defRPr sz="600"/>
            </a:lvl2pPr>
            <a:lvl3pPr marL="456738" indent="0">
              <a:buNone/>
              <a:defRPr sz="500"/>
            </a:lvl3pPr>
            <a:lvl4pPr marL="685108" indent="0">
              <a:buNone/>
              <a:defRPr sz="400"/>
            </a:lvl4pPr>
            <a:lvl5pPr marL="913478" indent="0">
              <a:buNone/>
              <a:defRPr sz="400"/>
            </a:lvl5pPr>
            <a:lvl6pPr marL="1141847" indent="0">
              <a:buNone/>
              <a:defRPr sz="400"/>
            </a:lvl6pPr>
            <a:lvl7pPr marL="1370216" indent="0">
              <a:buNone/>
              <a:defRPr sz="400"/>
            </a:lvl7pPr>
            <a:lvl8pPr marL="1598586" indent="0">
              <a:buNone/>
              <a:defRPr sz="400"/>
            </a:lvl8pPr>
            <a:lvl9pPr marL="1826955" indent="0">
              <a:buNone/>
              <a:defRPr sz="400"/>
            </a:lvl9pPr>
          </a:lstStyle>
          <a:p>
            <a:pPr lvl="0"/>
            <a:r>
              <a:rPr lang="en-US"/>
              <a:t>Click to edit Master text styles</a:t>
            </a:r>
          </a:p>
        </p:txBody>
      </p:sp>
    </p:spTree>
    <p:extLst>
      <p:ext uri="{BB962C8B-B14F-4D97-AF65-F5344CB8AC3E}">
        <p14:creationId xmlns:p14="http://schemas.microsoft.com/office/powerpoint/2010/main" val="24123667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64222" y="14970857"/>
            <a:ext cx="9073382" cy="1767379"/>
          </a:xfrm>
        </p:spPr>
        <p:txBody>
          <a:bodyPr anchor="b"/>
          <a:lstStyle>
            <a:lvl1pPr algn="l">
              <a:defRPr sz="1000" b="1"/>
            </a:lvl1pPr>
          </a:lstStyle>
          <a:p>
            <a:r>
              <a:rPr lang="en-US"/>
              <a:t>Click to edit Master title style</a:t>
            </a:r>
            <a:endParaRPr lang="en-GB"/>
          </a:p>
        </p:txBody>
      </p:sp>
      <p:sp>
        <p:nvSpPr>
          <p:cNvPr id="3" name="Picture Placeholder 2"/>
          <p:cNvSpPr>
            <a:spLocks noGrp="1"/>
          </p:cNvSpPr>
          <p:nvPr>
            <p:ph type="pic" idx="1"/>
          </p:nvPr>
        </p:nvSpPr>
        <p:spPr>
          <a:xfrm>
            <a:off x="2964222" y="1910734"/>
            <a:ext cx="9073382" cy="12831891"/>
          </a:xfrm>
        </p:spPr>
        <p:txBody>
          <a:bodyPr/>
          <a:lstStyle>
            <a:lvl1pPr marL="0" indent="0">
              <a:buNone/>
              <a:defRPr sz="1600"/>
            </a:lvl1pPr>
            <a:lvl2pPr marL="228370" indent="0">
              <a:buNone/>
              <a:defRPr sz="1400"/>
            </a:lvl2pPr>
            <a:lvl3pPr marL="456738" indent="0">
              <a:buNone/>
              <a:defRPr sz="1200"/>
            </a:lvl3pPr>
            <a:lvl4pPr marL="685108" indent="0">
              <a:buNone/>
              <a:defRPr sz="1000"/>
            </a:lvl4pPr>
            <a:lvl5pPr marL="913478" indent="0">
              <a:buNone/>
              <a:defRPr sz="1000"/>
            </a:lvl5pPr>
            <a:lvl6pPr marL="1141847" indent="0">
              <a:buNone/>
              <a:defRPr sz="1000"/>
            </a:lvl6pPr>
            <a:lvl7pPr marL="1370216" indent="0">
              <a:buNone/>
              <a:defRPr sz="1000"/>
            </a:lvl7pPr>
            <a:lvl8pPr marL="1598586" indent="0">
              <a:buNone/>
              <a:defRPr sz="1000"/>
            </a:lvl8pPr>
            <a:lvl9pPr marL="1826955" indent="0">
              <a:buNone/>
              <a:defRPr sz="1000"/>
            </a:lvl9pPr>
          </a:lstStyle>
          <a:p>
            <a:pPr lvl="0"/>
            <a:endParaRPr lang="en-GB" noProof="0"/>
          </a:p>
        </p:txBody>
      </p:sp>
      <p:sp>
        <p:nvSpPr>
          <p:cNvPr id="4" name="Text Placeholder 3"/>
          <p:cNvSpPr>
            <a:spLocks noGrp="1"/>
          </p:cNvSpPr>
          <p:nvPr>
            <p:ph type="body" sz="half" idx="2"/>
          </p:nvPr>
        </p:nvSpPr>
        <p:spPr>
          <a:xfrm>
            <a:off x="2964222" y="16738235"/>
            <a:ext cx="9073382" cy="2509604"/>
          </a:xfrm>
        </p:spPr>
        <p:txBody>
          <a:bodyPr/>
          <a:lstStyle>
            <a:lvl1pPr marL="0" indent="0">
              <a:buNone/>
              <a:defRPr sz="700"/>
            </a:lvl1pPr>
            <a:lvl2pPr marL="228370" indent="0">
              <a:buNone/>
              <a:defRPr sz="600"/>
            </a:lvl2pPr>
            <a:lvl3pPr marL="456738" indent="0">
              <a:buNone/>
              <a:defRPr sz="500"/>
            </a:lvl3pPr>
            <a:lvl4pPr marL="685108" indent="0">
              <a:buNone/>
              <a:defRPr sz="400"/>
            </a:lvl4pPr>
            <a:lvl5pPr marL="913478" indent="0">
              <a:buNone/>
              <a:defRPr sz="400"/>
            </a:lvl5pPr>
            <a:lvl6pPr marL="1141847" indent="0">
              <a:buNone/>
              <a:defRPr sz="400"/>
            </a:lvl6pPr>
            <a:lvl7pPr marL="1370216" indent="0">
              <a:buNone/>
              <a:defRPr sz="400"/>
            </a:lvl7pPr>
            <a:lvl8pPr marL="1598586" indent="0">
              <a:buNone/>
              <a:defRPr sz="400"/>
            </a:lvl8pPr>
            <a:lvl9pPr marL="1826955" indent="0">
              <a:buNone/>
              <a:defRPr sz="400"/>
            </a:lvl9pPr>
          </a:lstStyle>
          <a:p>
            <a:pPr lvl="0"/>
            <a:r>
              <a:rPr lang="en-US"/>
              <a:t>Click to edit Master text styles</a:t>
            </a:r>
          </a:p>
        </p:txBody>
      </p:sp>
    </p:spTree>
    <p:extLst>
      <p:ext uri="{BB962C8B-B14F-4D97-AF65-F5344CB8AC3E}">
        <p14:creationId xmlns:p14="http://schemas.microsoft.com/office/powerpoint/2010/main" val="27755543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419476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164674" y="827105"/>
            <a:ext cx="3611081" cy="20091916"/>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30766" y="827105"/>
            <a:ext cx="10769889" cy="2009191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7030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4342" y="6644178"/>
            <a:ext cx="12853846" cy="4583492"/>
          </a:xfrm>
        </p:spPr>
        <p:txBody>
          <a:bodyPr/>
          <a:lstStyle/>
          <a:p>
            <a:r>
              <a:rPr lang="en-US"/>
              <a:t>Click to edit Master title style</a:t>
            </a:r>
            <a:endParaRPr lang="en-GB"/>
          </a:p>
        </p:txBody>
      </p:sp>
      <p:sp>
        <p:nvSpPr>
          <p:cNvPr id="3" name="Subtitle 2"/>
          <p:cNvSpPr>
            <a:spLocks noGrp="1"/>
          </p:cNvSpPr>
          <p:nvPr>
            <p:ph type="subTitle" idx="1"/>
          </p:nvPr>
        </p:nvSpPr>
        <p:spPr>
          <a:xfrm>
            <a:off x="2268679" y="12118904"/>
            <a:ext cx="10585168" cy="5466238"/>
          </a:xfrm>
        </p:spPr>
        <p:txBody>
          <a:bodyPr/>
          <a:lstStyle>
            <a:lvl1pPr marL="0" indent="0" algn="ctr">
              <a:buNone/>
              <a:defRPr/>
            </a:lvl1pPr>
            <a:lvl2pPr marL="228370" indent="0" algn="ctr">
              <a:buNone/>
              <a:defRPr/>
            </a:lvl2pPr>
            <a:lvl3pPr marL="456738" indent="0" algn="ctr">
              <a:buNone/>
              <a:defRPr/>
            </a:lvl3pPr>
            <a:lvl4pPr marL="685108" indent="0" algn="ctr">
              <a:buNone/>
              <a:defRPr/>
            </a:lvl4pPr>
            <a:lvl5pPr marL="913478" indent="0" algn="ctr">
              <a:buNone/>
              <a:defRPr/>
            </a:lvl5pPr>
            <a:lvl6pPr marL="1141847" indent="0" algn="ctr">
              <a:buNone/>
              <a:defRPr/>
            </a:lvl6pPr>
            <a:lvl7pPr marL="1370216" indent="0" algn="ctr">
              <a:buNone/>
              <a:defRPr/>
            </a:lvl7pPr>
            <a:lvl8pPr marL="1598586" indent="0" algn="ctr">
              <a:buNone/>
              <a:defRPr/>
            </a:lvl8pPr>
            <a:lvl9pPr marL="1826955" indent="0" algn="ctr">
              <a:buNone/>
              <a:defRPr/>
            </a:lvl9pPr>
          </a:lstStyle>
          <a:p>
            <a:r>
              <a:rPr lang="en-US"/>
              <a:t>Click to edit Master subtitle style</a:t>
            </a:r>
            <a:endParaRPr lang="en-GB"/>
          </a:p>
        </p:txBody>
      </p:sp>
    </p:spTree>
    <p:extLst>
      <p:ext uri="{BB962C8B-B14F-4D97-AF65-F5344CB8AC3E}">
        <p14:creationId xmlns:p14="http://schemas.microsoft.com/office/powerpoint/2010/main" val="24995701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271706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94357" y="13742931"/>
            <a:ext cx="12854513" cy="4247747"/>
          </a:xfrm>
        </p:spPr>
        <p:txBody>
          <a:bodyPr anchor="t"/>
          <a:lstStyle>
            <a:lvl1pPr algn="l">
              <a:defRPr sz="2000" b="1" cap="all"/>
            </a:lvl1pPr>
          </a:lstStyle>
          <a:p>
            <a:r>
              <a:rPr lang="en-US"/>
              <a:t>Click to edit Master title style</a:t>
            </a:r>
            <a:endParaRPr lang="en-GB"/>
          </a:p>
        </p:txBody>
      </p:sp>
      <p:sp>
        <p:nvSpPr>
          <p:cNvPr id="3" name="Text Placeholder 2"/>
          <p:cNvSpPr>
            <a:spLocks noGrp="1"/>
          </p:cNvSpPr>
          <p:nvPr>
            <p:ph type="body" idx="1"/>
          </p:nvPr>
        </p:nvSpPr>
        <p:spPr>
          <a:xfrm>
            <a:off x="1194357" y="9064188"/>
            <a:ext cx="12854513" cy="4678746"/>
          </a:xfrm>
        </p:spPr>
        <p:txBody>
          <a:bodyPr anchor="b"/>
          <a:lstStyle>
            <a:lvl1pPr marL="0" indent="0">
              <a:buNone/>
              <a:defRPr sz="1000"/>
            </a:lvl1pPr>
            <a:lvl2pPr marL="228370" indent="0">
              <a:buNone/>
              <a:defRPr sz="900"/>
            </a:lvl2pPr>
            <a:lvl3pPr marL="456738" indent="0">
              <a:buNone/>
              <a:defRPr sz="800"/>
            </a:lvl3pPr>
            <a:lvl4pPr marL="685108" indent="0">
              <a:buNone/>
              <a:defRPr sz="700"/>
            </a:lvl4pPr>
            <a:lvl5pPr marL="913478" indent="0">
              <a:buNone/>
              <a:defRPr sz="700"/>
            </a:lvl5pPr>
            <a:lvl6pPr marL="1141847" indent="0">
              <a:buNone/>
              <a:defRPr sz="700"/>
            </a:lvl6pPr>
            <a:lvl7pPr marL="1370216" indent="0">
              <a:buNone/>
              <a:defRPr sz="700"/>
            </a:lvl7pPr>
            <a:lvl8pPr marL="1598586" indent="0">
              <a:buNone/>
              <a:defRPr sz="700"/>
            </a:lvl8pPr>
            <a:lvl9pPr marL="1826955" indent="0">
              <a:buNone/>
              <a:defRPr sz="700"/>
            </a:lvl9pPr>
          </a:lstStyle>
          <a:p>
            <a:pPr lvl="0"/>
            <a:r>
              <a:rPr lang="en-US"/>
              <a:t>Click to edit Master text styles</a:t>
            </a:r>
          </a:p>
        </p:txBody>
      </p:sp>
    </p:spTree>
    <p:extLst>
      <p:ext uri="{BB962C8B-B14F-4D97-AF65-F5344CB8AC3E}">
        <p14:creationId xmlns:p14="http://schemas.microsoft.com/office/powerpoint/2010/main" val="35151714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322763" y="3121681"/>
            <a:ext cx="1685838" cy="17800170"/>
          </a:xfrm>
        </p:spPr>
        <p:txBody>
          <a:bodyPr/>
          <a:lstStyle>
            <a:lvl1pPr>
              <a:defRPr sz="1400"/>
            </a:lvl1pPr>
            <a:lvl2pPr>
              <a:defRPr sz="1200"/>
            </a:lvl2pPr>
            <a:lvl3pPr>
              <a:defRPr sz="100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2072620" y="3121681"/>
            <a:ext cx="1686505" cy="17800170"/>
          </a:xfrm>
        </p:spPr>
        <p:txBody>
          <a:bodyPr/>
          <a:lstStyle>
            <a:lvl1pPr>
              <a:defRPr sz="1400"/>
            </a:lvl1pPr>
            <a:lvl2pPr>
              <a:defRPr sz="1200"/>
            </a:lvl2pPr>
            <a:lvl3pPr>
              <a:defRPr sz="100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365940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56228" y="856339"/>
            <a:ext cx="13610072" cy="3564938"/>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756226" y="4787203"/>
            <a:ext cx="6681333" cy="1995610"/>
          </a:xfrm>
        </p:spPr>
        <p:txBody>
          <a:bodyPr anchor="b"/>
          <a:lstStyle>
            <a:lvl1pPr marL="0" indent="0">
              <a:buNone/>
              <a:defRPr sz="1200" b="1"/>
            </a:lvl1pPr>
            <a:lvl2pPr marL="228370" indent="0">
              <a:buNone/>
              <a:defRPr sz="1000" b="1"/>
            </a:lvl2pPr>
            <a:lvl3pPr marL="456738" indent="0">
              <a:buNone/>
              <a:defRPr sz="900" b="1"/>
            </a:lvl3pPr>
            <a:lvl4pPr marL="685108" indent="0">
              <a:buNone/>
              <a:defRPr sz="800" b="1"/>
            </a:lvl4pPr>
            <a:lvl5pPr marL="913478" indent="0">
              <a:buNone/>
              <a:defRPr sz="800" b="1"/>
            </a:lvl5pPr>
            <a:lvl6pPr marL="1141847" indent="0">
              <a:buNone/>
              <a:defRPr sz="800" b="1"/>
            </a:lvl6pPr>
            <a:lvl7pPr marL="1370216" indent="0">
              <a:buNone/>
              <a:defRPr sz="800" b="1"/>
            </a:lvl7pPr>
            <a:lvl8pPr marL="1598586" indent="0">
              <a:buNone/>
              <a:defRPr sz="800" b="1"/>
            </a:lvl8pPr>
            <a:lvl9pPr marL="1826955" indent="0">
              <a:buNone/>
              <a:defRPr sz="800" b="1"/>
            </a:lvl9pPr>
          </a:lstStyle>
          <a:p>
            <a:pPr lvl="0"/>
            <a:r>
              <a:rPr lang="en-US"/>
              <a:t>Click to edit Master text styles</a:t>
            </a:r>
          </a:p>
        </p:txBody>
      </p:sp>
      <p:sp>
        <p:nvSpPr>
          <p:cNvPr id="4" name="Content Placeholder 3"/>
          <p:cNvSpPr>
            <a:spLocks noGrp="1"/>
          </p:cNvSpPr>
          <p:nvPr>
            <p:ph sz="half" idx="2"/>
          </p:nvPr>
        </p:nvSpPr>
        <p:spPr>
          <a:xfrm>
            <a:off x="756226" y="6782814"/>
            <a:ext cx="6681333" cy="12321672"/>
          </a:xfrm>
        </p:spPr>
        <p:txBody>
          <a:bodyPr/>
          <a:lstStyle>
            <a:lvl1pPr>
              <a:defRPr sz="1200"/>
            </a:lvl1pPr>
            <a:lvl2pPr>
              <a:defRPr sz="1000"/>
            </a:lvl2pPr>
            <a:lvl3pPr>
              <a:defRPr sz="900"/>
            </a:lvl3pPr>
            <a:lvl4pPr>
              <a:defRPr sz="800"/>
            </a:lvl4pPr>
            <a:lvl5pPr>
              <a:defRPr sz="800"/>
            </a:lvl5pPr>
            <a:lvl6pPr>
              <a:defRPr sz="800"/>
            </a:lvl6pPr>
            <a:lvl7pPr>
              <a:defRPr sz="800"/>
            </a:lvl7pPr>
            <a:lvl8pPr>
              <a:defRPr sz="800"/>
            </a:lvl8pPr>
            <a:lvl9pPr>
              <a:defRPr sz="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7682299" y="4787203"/>
            <a:ext cx="6684000" cy="1995610"/>
          </a:xfrm>
        </p:spPr>
        <p:txBody>
          <a:bodyPr anchor="b"/>
          <a:lstStyle>
            <a:lvl1pPr marL="0" indent="0">
              <a:buNone/>
              <a:defRPr sz="1200" b="1"/>
            </a:lvl1pPr>
            <a:lvl2pPr marL="228370" indent="0">
              <a:buNone/>
              <a:defRPr sz="1000" b="1"/>
            </a:lvl2pPr>
            <a:lvl3pPr marL="456738" indent="0">
              <a:buNone/>
              <a:defRPr sz="900" b="1"/>
            </a:lvl3pPr>
            <a:lvl4pPr marL="685108" indent="0">
              <a:buNone/>
              <a:defRPr sz="800" b="1"/>
            </a:lvl4pPr>
            <a:lvl5pPr marL="913478" indent="0">
              <a:buNone/>
              <a:defRPr sz="800" b="1"/>
            </a:lvl5pPr>
            <a:lvl6pPr marL="1141847" indent="0">
              <a:buNone/>
              <a:defRPr sz="800" b="1"/>
            </a:lvl6pPr>
            <a:lvl7pPr marL="1370216" indent="0">
              <a:buNone/>
              <a:defRPr sz="800" b="1"/>
            </a:lvl7pPr>
            <a:lvl8pPr marL="1598586" indent="0">
              <a:buNone/>
              <a:defRPr sz="800" b="1"/>
            </a:lvl8pPr>
            <a:lvl9pPr marL="1826955" indent="0">
              <a:buNone/>
              <a:defRPr sz="800" b="1"/>
            </a:lvl9pPr>
          </a:lstStyle>
          <a:p>
            <a:pPr lvl="0"/>
            <a:r>
              <a:rPr lang="en-US"/>
              <a:t>Click to edit Master text styles</a:t>
            </a:r>
          </a:p>
        </p:txBody>
      </p:sp>
      <p:sp>
        <p:nvSpPr>
          <p:cNvPr id="6" name="Content Placeholder 5"/>
          <p:cNvSpPr>
            <a:spLocks noGrp="1"/>
          </p:cNvSpPr>
          <p:nvPr>
            <p:ph sz="quarter" idx="4"/>
          </p:nvPr>
        </p:nvSpPr>
        <p:spPr>
          <a:xfrm>
            <a:off x="7682299" y="6782814"/>
            <a:ext cx="6684000" cy="12321672"/>
          </a:xfrm>
        </p:spPr>
        <p:txBody>
          <a:bodyPr/>
          <a:lstStyle>
            <a:lvl1pPr>
              <a:defRPr sz="1200"/>
            </a:lvl1pPr>
            <a:lvl2pPr>
              <a:defRPr sz="1000"/>
            </a:lvl2pPr>
            <a:lvl3pPr>
              <a:defRPr sz="900"/>
            </a:lvl3pPr>
            <a:lvl4pPr>
              <a:defRPr sz="800"/>
            </a:lvl4pPr>
            <a:lvl5pPr>
              <a:defRPr sz="800"/>
            </a:lvl5pPr>
            <a:lvl6pPr>
              <a:defRPr sz="800"/>
            </a:lvl6pPr>
            <a:lvl7pPr>
              <a:defRPr sz="800"/>
            </a:lvl7pPr>
            <a:lvl8pPr>
              <a:defRPr sz="800"/>
            </a:lvl8pPr>
            <a:lvl9pPr>
              <a:defRPr sz="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020512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6487327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6550533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6226" y="851625"/>
            <a:ext cx="4974822" cy="3623410"/>
          </a:xfrm>
        </p:spPr>
        <p:txBody>
          <a:bodyPr anchor="b"/>
          <a:lstStyle>
            <a:lvl1pPr algn="l">
              <a:defRPr sz="1000" b="1"/>
            </a:lvl1pPr>
          </a:lstStyle>
          <a:p>
            <a:r>
              <a:rPr lang="en-US"/>
              <a:t>Click to edit Master title style</a:t>
            </a:r>
            <a:endParaRPr lang="en-GB"/>
          </a:p>
        </p:txBody>
      </p:sp>
      <p:sp>
        <p:nvSpPr>
          <p:cNvPr id="3" name="Content Placeholder 2"/>
          <p:cNvSpPr>
            <a:spLocks noGrp="1"/>
          </p:cNvSpPr>
          <p:nvPr>
            <p:ph idx="1"/>
          </p:nvPr>
        </p:nvSpPr>
        <p:spPr>
          <a:xfrm>
            <a:off x="5912436" y="851625"/>
            <a:ext cx="8453863" cy="18252861"/>
          </a:xfrm>
        </p:spPr>
        <p:txBody>
          <a:bodyPr/>
          <a:lstStyle>
            <a:lvl1pPr>
              <a:defRPr sz="1600"/>
            </a:lvl1pPr>
            <a:lvl2pPr>
              <a:defRPr sz="1400"/>
            </a:lvl2pPr>
            <a:lvl3pPr>
              <a:defRPr sz="1200"/>
            </a:lvl3pPr>
            <a:lvl4pPr>
              <a:defRPr sz="1000"/>
            </a:lvl4pPr>
            <a:lvl5pPr>
              <a:defRPr sz="1000"/>
            </a:lvl5pPr>
            <a:lvl6pPr>
              <a:defRPr sz="1000"/>
            </a:lvl6pPr>
            <a:lvl7pPr>
              <a:defRPr sz="1000"/>
            </a:lvl7pPr>
            <a:lvl8pPr>
              <a:defRPr sz="1000"/>
            </a:lvl8pPr>
            <a:lvl9pPr>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756226" y="4475037"/>
            <a:ext cx="4974822" cy="14629450"/>
          </a:xfrm>
        </p:spPr>
        <p:txBody>
          <a:bodyPr/>
          <a:lstStyle>
            <a:lvl1pPr marL="0" indent="0">
              <a:buNone/>
              <a:defRPr sz="700"/>
            </a:lvl1pPr>
            <a:lvl2pPr marL="228370" indent="0">
              <a:buNone/>
              <a:defRPr sz="600"/>
            </a:lvl2pPr>
            <a:lvl3pPr marL="456738" indent="0">
              <a:buNone/>
              <a:defRPr sz="500"/>
            </a:lvl3pPr>
            <a:lvl4pPr marL="685108" indent="0">
              <a:buNone/>
              <a:defRPr sz="400"/>
            </a:lvl4pPr>
            <a:lvl5pPr marL="913478" indent="0">
              <a:buNone/>
              <a:defRPr sz="400"/>
            </a:lvl5pPr>
            <a:lvl6pPr marL="1141847" indent="0">
              <a:buNone/>
              <a:defRPr sz="400"/>
            </a:lvl6pPr>
            <a:lvl7pPr marL="1370216" indent="0">
              <a:buNone/>
              <a:defRPr sz="400"/>
            </a:lvl7pPr>
            <a:lvl8pPr marL="1598586" indent="0">
              <a:buNone/>
              <a:defRPr sz="400"/>
            </a:lvl8pPr>
            <a:lvl9pPr marL="1826955" indent="0">
              <a:buNone/>
              <a:defRPr sz="400"/>
            </a:lvl9pPr>
          </a:lstStyle>
          <a:p>
            <a:pPr lvl="0"/>
            <a:r>
              <a:rPr lang="en-US"/>
              <a:t>Click to edit Master text styles</a:t>
            </a:r>
          </a:p>
        </p:txBody>
      </p:sp>
    </p:spTree>
    <p:extLst>
      <p:ext uri="{BB962C8B-B14F-4D97-AF65-F5344CB8AC3E}">
        <p14:creationId xmlns:p14="http://schemas.microsoft.com/office/powerpoint/2010/main" val="8348676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64222" y="14970857"/>
            <a:ext cx="9073382" cy="1767379"/>
          </a:xfrm>
        </p:spPr>
        <p:txBody>
          <a:bodyPr anchor="b"/>
          <a:lstStyle>
            <a:lvl1pPr algn="l">
              <a:defRPr sz="1000" b="1"/>
            </a:lvl1pPr>
          </a:lstStyle>
          <a:p>
            <a:r>
              <a:rPr lang="en-US"/>
              <a:t>Click to edit Master title style</a:t>
            </a:r>
            <a:endParaRPr lang="en-GB"/>
          </a:p>
        </p:txBody>
      </p:sp>
      <p:sp>
        <p:nvSpPr>
          <p:cNvPr id="3" name="Picture Placeholder 2"/>
          <p:cNvSpPr>
            <a:spLocks noGrp="1"/>
          </p:cNvSpPr>
          <p:nvPr>
            <p:ph type="pic" idx="1"/>
          </p:nvPr>
        </p:nvSpPr>
        <p:spPr>
          <a:xfrm>
            <a:off x="2964222" y="1910734"/>
            <a:ext cx="9073382" cy="12831891"/>
          </a:xfrm>
        </p:spPr>
        <p:txBody>
          <a:bodyPr/>
          <a:lstStyle>
            <a:lvl1pPr marL="0" indent="0">
              <a:buNone/>
              <a:defRPr sz="1600"/>
            </a:lvl1pPr>
            <a:lvl2pPr marL="228370" indent="0">
              <a:buNone/>
              <a:defRPr sz="1400"/>
            </a:lvl2pPr>
            <a:lvl3pPr marL="456738" indent="0">
              <a:buNone/>
              <a:defRPr sz="1200"/>
            </a:lvl3pPr>
            <a:lvl4pPr marL="685108" indent="0">
              <a:buNone/>
              <a:defRPr sz="1000"/>
            </a:lvl4pPr>
            <a:lvl5pPr marL="913478" indent="0">
              <a:buNone/>
              <a:defRPr sz="1000"/>
            </a:lvl5pPr>
            <a:lvl6pPr marL="1141847" indent="0">
              <a:buNone/>
              <a:defRPr sz="1000"/>
            </a:lvl6pPr>
            <a:lvl7pPr marL="1370216" indent="0">
              <a:buNone/>
              <a:defRPr sz="1000"/>
            </a:lvl7pPr>
            <a:lvl8pPr marL="1598586" indent="0">
              <a:buNone/>
              <a:defRPr sz="1000"/>
            </a:lvl8pPr>
            <a:lvl9pPr marL="1826955" indent="0">
              <a:buNone/>
              <a:defRPr sz="1000"/>
            </a:lvl9pPr>
          </a:lstStyle>
          <a:p>
            <a:pPr lvl="0"/>
            <a:endParaRPr lang="en-GB" noProof="0"/>
          </a:p>
        </p:txBody>
      </p:sp>
      <p:sp>
        <p:nvSpPr>
          <p:cNvPr id="4" name="Text Placeholder 3"/>
          <p:cNvSpPr>
            <a:spLocks noGrp="1"/>
          </p:cNvSpPr>
          <p:nvPr>
            <p:ph type="body" sz="half" idx="2"/>
          </p:nvPr>
        </p:nvSpPr>
        <p:spPr>
          <a:xfrm>
            <a:off x="2964222" y="16738235"/>
            <a:ext cx="9073382" cy="2509604"/>
          </a:xfrm>
        </p:spPr>
        <p:txBody>
          <a:bodyPr/>
          <a:lstStyle>
            <a:lvl1pPr marL="0" indent="0">
              <a:buNone/>
              <a:defRPr sz="700"/>
            </a:lvl1pPr>
            <a:lvl2pPr marL="228370" indent="0">
              <a:buNone/>
              <a:defRPr sz="600"/>
            </a:lvl2pPr>
            <a:lvl3pPr marL="456738" indent="0">
              <a:buNone/>
              <a:defRPr sz="500"/>
            </a:lvl3pPr>
            <a:lvl4pPr marL="685108" indent="0">
              <a:buNone/>
              <a:defRPr sz="400"/>
            </a:lvl4pPr>
            <a:lvl5pPr marL="913478" indent="0">
              <a:buNone/>
              <a:defRPr sz="400"/>
            </a:lvl5pPr>
            <a:lvl6pPr marL="1141847" indent="0">
              <a:buNone/>
              <a:defRPr sz="400"/>
            </a:lvl6pPr>
            <a:lvl7pPr marL="1370216" indent="0">
              <a:buNone/>
              <a:defRPr sz="400"/>
            </a:lvl7pPr>
            <a:lvl8pPr marL="1598586" indent="0">
              <a:buNone/>
              <a:defRPr sz="400"/>
            </a:lvl8pPr>
            <a:lvl9pPr marL="1826955" indent="0">
              <a:buNone/>
              <a:defRPr sz="400"/>
            </a:lvl9pPr>
          </a:lstStyle>
          <a:p>
            <a:pPr lvl="0"/>
            <a:r>
              <a:rPr lang="en-US"/>
              <a:t>Click to edit Master text styles</a:t>
            </a:r>
          </a:p>
        </p:txBody>
      </p:sp>
    </p:spTree>
    <p:extLst>
      <p:ext uri="{BB962C8B-B14F-4D97-AF65-F5344CB8AC3E}">
        <p14:creationId xmlns:p14="http://schemas.microsoft.com/office/powerpoint/2010/main" val="39316859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8109543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162675" y="827104"/>
            <a:ext cx="3613081" cy="20094746"/>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22763" y="827104"/>
            <a:ext cx="10775892" cy="2009474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5273887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4342" y="6644178"/>
            <a:ext cx="12853846" cy="4583492"/>
          </a:xfrm>
        </p:spPr>
        <p:txBody>
          <a:bodyPr/>
          <a:lstStyle/>
          <a:p>
            <a:r>
              <a:rPr lang="en-US"/>
              <a:t>Click to edit Master title style</a:t>
            </a:r>
            <a:endParaRPr lang="en-GB"/>
          </a:p>
        </p:txBody>
      </p:sp>
      <p:sp>
        <p:nvSpPr>
          <p:cNvPr id="3" name="Subtitle 2"/>
          <p:cNvSpPr>
            <a:spLocks noGrp="1"/>
          </p:cNvSpPr>
          <p:nvPr>
            <p:ph type="subTitle" idx="1"/>
          </p:nvPr>
        </p:nvSpPr>
        <p:spPr>
          <a:xfrm>
            <a:off x="2268679" y="12118904"/>
            <a:ext cx="10585168" cy="5466238"/>
          </a:xfrm>
        </p:spPr>
        <p:txBody>
          <a:bodyPr/>
          <a:lstStyle>
            <a:lvl1pPr marL="0" indent="0" algn="ctr">
              <a:buNone/>
              <a:defRPr/>
            </a:lvl1pPr>
            <a:lvl2pPr marL="228370" indent="0" algn="ctr">
              <a:buNone/>
              <a:defRPr/>
            </a:lvl2pPr>
            <a:lvl3pPr marL="456738" indent="0" algn="ctr">
              <a:buNone/>
              <a:defRPr/>
            </a:lvl3pPr>
            <a:lvl4pPr marL="685108" indent="0" algn="ctr">
              <a:buNone/>
              <a:defRPr/>
            </a:lvl4pPr>
            <a:lvl5pPr marL="913478" indent="0" algn="ctr">
              <a:buNone/>
              <a:defRPr/>
            </a:lvl5pPr>
            <a:lvl6pPr marL="1141847" indent="0" algn="ctr">
              <a:buNone/>
              <a:defRPr/>
            </a:lvl6pPr>
            <a:lvl7pPr marL="1370216" indent="0" algn="ctr">
              <a:buNone/>
              <a:defRPr/>
            </a:lvl7pPr>
            <a:lvl8pPr marL="1598586" indent="0" algn="ctr">
              <a:buNone/>
              <a:defRPr/>
            </a:lvl8pPr>
            <a:lvl9pPr marL="1826955" indent="0" algn="ctr">
              <a:buNone/>
              <a:defRPr/>
            </a:lvl9pPr>
          </a:lstStyle>
          <a:p>
            <a:r>
              <a:rPr lang="en-US"/>
              <a:t>Click to edit Master subtitle style</a:t>
            </a:r>
            <a:endParaRPr lang="en-GB"/>
          </a:p>
        </p:txBody>
      </p:sp>
    </p:spTree>
    <p:extLst>
      <p:ext uri="{BB962C8B-B14F-4D97-AF65-F5344CB8AC3E}">
        <p14:creationId xmlns:p14="http://schemas.microsoft.com/office/powerpoint/2010/main" val="42916961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808614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94357" y="13742931"/>
            <a:ext cx="12854513" cy="4247747"/>
          </a:xfrm>
        </p:spPr>
        <p:txBody>
          <a:bodyPr anchor="t"/>
          <a:lstStyle>
            <a:lvl1pPr algn="l">
              <a:defRPr sz="2000" b="1" cap="all"/>
            </a:lvl1pPr>
          </a:lstStyle>
          <a:p>
            <a:r>
              <a:rPr lang="en-US"/>
              <a:t>Click to edit Master title style</a:t>
            </a:r>
            <a:endParaRPr lang="en-GB"/>
          </a:p>
        </p:txBody>
      </p:sp>
      <p:sp>
        <p:nvSpPr>
          <p:cNvPr id="3" name="Text Placeholder 2"/>
          <p:cNvSpPr>
            <a:spLocks noGrp="1"/>
          </p:cNvSpPr>
          <p:nvPr>
            <p:ph type="body" idx="1"/>
          </p:nvPr>
        </p:nvSpPr>
        <p:spPr>
          <a:xfrm>
            <a:off x="1194357" y="9064188"/>
            <a:ext cx="12854513" cy="4678746"/>
          </a:xfrm>
        </p:spPr>
        <p:txBody>
          <a:bodyPr anchor="b"/>
          <a:lstStyle>
            <a:lvl1pPr marL="0" indent="0">
              <a:buNone/>
              <a:defRPr sz="1000"/>
            </a:lvl1pPr>
            <a:lvl2pPr marL="228370" indent="0">
              <a:buNone/>
              <a:defRPr sz="900"/>
            </a:lvl2pPr>
            <a:lvl3pPr marL="456738" indent="0">
              <a:buNone/>
              <a:defRPr sz="800"/>
            </a:lvl3pPr>
            <a:lvl4pPr marL="685108" indent="0">
              <a:buNone/>
              <a:defRPr sz="700"/>
            </a:lvl4pPr>
            <a:lvl5pPr marL="913478" indent="0">
              <a:buNone/>
              <a:defRPr sz="700"/>
            </a:lvl5pPr>
            <a:lvl6pPr marL="1141847" indent="0">
              <a:buNone/>
              <a:defRPr sz="700"/>
            </a:lvl6pPr>
            <a:lvl7pPr marL="1370216" indent="0">
              <a:buNone/>
              <a:defRPr sz="700"/>
            </a:lvl7pPr>
            <a:lvl8pPr marL="1598586" indent="0">
              <a:buNone/>
              <a:defRPr sz="700"/>
            </a:lvl8pPr>
            <a:lvl9pPr marL="1826955" indent="0">
              <a:buNone/>
              <a:defRPr sz="700"/>
            </a:lvl9pPr>
          </a:lstStyle>
          <a:p>
            <a:pPr lvl="0"/>
            <a:r>
              <a:rPr lang="en-US"/>
              <a:t>Click to edit Master text styles</a:t>
            </a:r>
          </a:p>
        </p:txBody>
      </p:sp>
    </p:spTree>
    <p:extLst>
      <p:ext uri="{BB962C8B-B14F-4D97-AF65-F5344CB8AC3E}">
        <p14:creationId xmlns:p14="http://schemas.microsoft.com/office/powerpoint/2010/main" val="34736008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238739" y="3121681"/>
            <a:ext cx="7236165" cy="17800170"/>
          </a:xfrm>
        </p:spPr>
        <p:txBody>
          <a:bodyPr/>
          <a:lstStyle>
            <a:lvl1pPr>
              <a:defRPr sz="1400"/>
            </a:lvl1pPr>
            <a:lvl2pPr>
              <a:defRPr sz="1200"/>
            </a:lvl2pPr>
            <a:lvl3pPr>
              <a:defRPr sz="100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7538923" y="3121681"/>
            <a:ext cx="7236832" cy="17800170"/>
          </a:xfrm>
        </p:spPr>
        <p:txBody>
          <a:bodyPr/>
          <a:lstStyle>
            <a:lvl1pPr>
              <a:defRPr sz="1400"/>
            </a:lvl1pPr>
            <a:lvl2pPr>
              <a:defRPr sz="1200"/>
            </a:lvl2pPr>
            <a:lvl3pPr>
              <a:defRPr sz="100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9351186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56228" y="856339"/>
            <a:ext cx="13610072" cy="3564938"/>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756226" y="4787203"/>
            <a:ext cx="6681333" cy="1995610"/>
          </a:xfrm>
        </p:spPr>
        <p:txBody>
          <a:bodyPr anchor="b"/>
          <a:lstStyle>
            <a:lvl1pPr marL="0" indent="0">
              <a:buNone/>
              <a:defRPr sz="1200" b="1"/>
            </a:lvl1pPr>
            <a:lvl2pPr marL="228370" indent="0">
              <a:buNone/>
              <a:defRPr sz="1000" b="1"/>
            </a:lvl2pPr>
            <a:lvl3pPr marL="456738" indent="0">
              <a:buNone/>
              <a:defRPr sz="900" b="1"/>
            </a:lvl3pPr>
            <a:lvl4pPr marL="685108" indent="0">
              <a:buNone/>
              <a:defRPr sz="800" b="1"/>
            </a:lvl4pPr>
            <a:lvl5pPr marL="913478" indent="0">
              <a:buNone/>
              <a:defRPr sz="800" b="1"/>
            </a:lvl5pPr>
            <a:lvl6pPr marL="1141847" indent="0">
              <a:buNone/>
              <a:defRPr sz="800" b="1"/>
            </a:lvl6pPr>
            <a:lvl7pPr marL="1370216" indent="0">
              <a:buNone/>
              <a:defRPr sz="800" b="1"/>
            </a:lvl7pPr>
            <a:lvl8pPr marL="1598586" indent="0">
              <a:buNone/>
              <a:defRPr sz="800" b="1"/>
            </a:lvl8pPr>
            <a:lvl9pPr marL="1826955" indent="0">
              <a:buNone/>
              <a:defRPr sz="800" b="1"/>
            </a:lvl9pPr>
          </a:lstStyle>
          <a:p>
            <a:pPr lvl="0"/>
            <a:r>
              <a:rPr lang="en-US"/>
              <a:t>Click to edit Master text styles</a:t>
            </a:r>
          </a:p>
        </p:txBody>
      </p:sp>
      <p:sp>
        <p:nvSpPr>
          <p:cNvPr id="4" name="Content Placeholder 3"/>
          <p:cNvSpPr>
            <a:spLocks noGrp="1"/>
          </p:cNvSpPr>
          <p:nvPr>
            <p:ph sz="half" idx="2"/>
          </p:nvPr>
        </p:nvSpPr>
        <p:spPr>
          <a:xfrm>
            <a:off x="756226" y="6782814"/>
            <a:ext cx="6681333" cy="12321672"/>
          </a:xfrm>
        </p:spPr>
        <p:txBody>
          <a:bodyPr/>
          <a:lstStyle>
            <a:lvl1pPr>
              <a:defRPr sz="1200"/>
            </a:lvl1pPr>
            <a:lvl2pPr>
              <a:defRPr sz="1000"/>
            </a:lvl2pPr>
            <a:lvl3pPr>
              <a:defRPr sz="900"/>
            </a:lvl3pPr>
            <a:lvl4pPr>
              <a:defRPr sz="800"/>
            </a:lvl4pPr>
            <a:lvl5pPr>
              <a:defRPr sz="800"/>
            </a:lvl5pPr>
            <a:lvl6pPr>
              <a:defRPr sz="800"/>
            </a:lvl6pPr>
            <a:lvl7pPr>
              <a:defRPr sz="800"/>
            </a:lvl7pPr>
            <a:lvl8pPr>
              <a:defRPr sz="800"/>
            </a:lvl8pPr>
            <a:lvl9pPr>
              <a:defRPr sz="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7682299" y="4787203"/>
            <a:ext cx="6684000" cy="1995610"/>
          </a:xfrm>
        </p:spPr>
        <p:txBody>
          <a:bodyPr anchor="b"/>
          <a:lstStyle>
            <a:lvl1pPr marL="0" indent="0">
              <a:buNone/>
              <a:defRPr sz="1200" b="1"/>
            </a:lvl1pPr>
            <a:lvl2pPr marL="228370" indent="0">
              <a:buNone/>
              <a:defRPr sz="1000" b="1"/>
            </a:lvl2pPr>
            <a:lvl3pPr marL="456738" indent="0">
              <a:buNone/>
              <a:defRPr sz="900" b="1"/>
            </a:lvl3pPr>
            <a:lvl4pPr marL="685108" indent="0">
              <a:buNone/>
              <a:defRPr sz="800" b="1"/>
            </a:lvl4pPr>
            <a:lvl5pPr marL="913478" indent="0">
              <a:buNone/>
              <a:defRPr sz="800" b="1"/>
            </a:lvl5pPr>
            <a:lvl6pPr marL="1141847" indent="0">
              <a:buNone/>
              <a:defRPr sz="800" b="1"/>
            </a:lvl6pPr>
            <a:lvl7pPr marL="1370216" indent="0">
              <a:buNone/>
              <a:defRPr sz="800" b="1"/>
            </a:lvl7pPr>
            <a:lvl8pPr marL="1598586" indent="0">
              <a:buNone/>
              <a:defRPr sz="800" b="1"/>
            </a:lvl8pPr>
            <a:lvl9pPr marL="1826955" indent="0">
              <a:buNone/>
              <a:defRPr sz="800" b="1"/>
            </a:lvl9pPr>
          </a:lstStyle>
          <a:p>
            <a:pPr lvl="0"/>
            <a:r>
              <a:rPr lang="en-US"/>
              <a:t>Click to edit Master text styles</a:t>
            </a:r>
          </a:p>
        </p:txBody>
      </p:sp>
      <p:sp>
        <p:nvSpPr>
          <p:cNvPr id="6" name="Content Placeholder 5"/>
          <p:cNvSpPr>
            <a:spLocks noGrp="1"/>
          </p:cNvSpPr>
          <p:nvPr>
            <p:ph sz="quarter" idx="4"/>
          </p:nvPr>
        </p:nvSpPr>
        <p:spPr>
          <a:xfrm>
            <a:off x="7682299" y="6782814"/>
            <a:ext cx="6684000" cy="12321672"/>
          </a:xfrm>
        </p:spPr>
        <p:txBody>
          <a:bodyPr/>
          <a:lstStyle>
            <a:lvl1pPr>
              <a:defRPr sz="1200"/>
            </a:lvl1pPr>
            <a:lvl2pPr>
              <a:defRPr sz="1000"/>
            </a:lvl2pPr>
            <a:lvl3pPr>
              <a:defRPr sz="900"/>
            </a:lvl3pPr>
            <a:lvl4pPr>
              <a:defRPr sz="800"/>
            </a:lvl4pPr>
            <a:lvl5pPr>
              <a:defRPr sz="800"/>
            </a:lvl5pPr>
            <a:lvl6pPr>
              <a:defRPr sz="800"/>
            </a:lvl6pPr>
            <a:lvl7pPr>
              <a:defRPr sz="800"/>
            </a:lvl7pPr>
            <a:lvl8pPr>
              <a:defRPr sz="800"/>
            </a:lvl8pPr>
            <a:lvl9pPr>
              <a:defRPr sz="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9320401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9396282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457032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6226" y="851625"/>
            <a:ext cx="4974822" cy="3623410"/>
          </a:xfrm>
        </p:spPr>
        <p:txBody>
          <a:bodyPr anchor="b"/>
          <a:lstStyle>
            <a:lvl1pPr algn="l">
              <a:defRPr sz="1000" b="1"/>
            </a:lvl1pPr>
          </a:lstStyle>
          <a:p>
            <a:r>
              <a:rPr lang="en-US"/>
              <a:t>Click to edit Master title style</a:t>
            </a:r>
            <a:endParaRPr lang="en-GB"/>
          </a:p>
        </p:txBody>
      </p:sp>
      <p:sp>
        <p:nvSpPr>
          <p:cNvPr id="3" name="Content Placeholder 2"/>
          <p:cNvSpPr>
            <a:spLocks noGrp="1"/>
          </p:cNvSpPr>
          <p:nvPr>
            <p:ph idx="1"/>
          </p:nvPr>
        </p:nvSpPr>
        <p:spPr>
          <a:xfrm>
            <a:off x="5912436" y="851625"/>
            <a:ext cx="8453863" cy="18252861"/>
          </a:xfrm>
        </p:spPr>
        <p:txBody>
          <a:bodyPr/>
          <a:lstStyle>
            <a:lvl1pPr>
              <a:defRPr sz="1600"/>
            </a:lvl1pPr>
            <a:lvl2pPr>
              <a:defRPr sz="1400"/>
            </a:lvl2pPr>
            <a:lvl3pPr>
              <a:defRPr sz="1200"/>
            </a:lvl3pPr>
            <a:lvl4pPr>
              <a:defRPr sz="1000"/>
            </a:lvl4pPr>
            <a:lvl5pPr>
              <a:defRPr sz="1000"/>
            </a:lvl5pPr>
            <a:lvl6pPr>
              <a:defRPr sz="1000"/>
            </a:lvl6pPr>
            <a:lvl7pPr>
              <a:defRPr sz="1000"/>
            </a:lvl7pPr>
            <a:lvl8pPr>
              <a:defRPr sz="1000"/>
            </a:lvl8pPr>
            <a:lvl9pPr>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756226" y="4475037"/>
            <a:ext cx="4974822" cy="14629450"/>
          </a:xfrm>
        </p:spPr>
        <p:txBody>
          <a:bodyPr/>
          <a:lstStyle>
            <a:lvl1pPr marL="0" indent="0">
              <a:buNone/>
              <a:defRPr sz="700"/>
            </a:lvl1pPr>
            <a:lvl2pPr marL="228370" indent="0">
              <a:buNone/>
              <a:defRPr sz="600"/>
            </a:lvl2pPr>
            <a:lvl3pPr marL="456738" indent="0">
              <a:buNone/>
              <a:defRPr sz="500"/>
            </a:lvl3pPr>
            <a:lvl4pPr marL="685108" indent="0">
              <a:buNone/>
              <a:defRPr sz="400"/>
            </a:lvl4pPr>
            <a:lvl5pPr marL="913478" indent="0">
              <a:buNone/>
              <a:defRPr sz="400"/>
            </a:lvl5pPr>
            <a:lvl6pPr marL="1141847" indent="0">
              <a:buNone/>
              <a:defRPr sz="400"/>
            </a:lvl6pPr>
            <a:lvl7pPr marL="1370216" indent="0">
              <a:buNone/>
              <a:defRPr sz="400"/>
            </a:lvl7pPr>
            <a:lvl8pPr marL="1598586" indent="0">
              <a:buNone/>
              <a:defRPr sz="400"/>
            </a:lvl8pPr>
            <a:lvl9pPr marL="1826955" indent="0">
              <a:buNone/>
              <a:defRPr sz="400"/>
            </a:lvl9pPr>
          </a:lstStyle>
          <a:p>
            <a:pPr lvl="0"/>
            <a:r>
              <a:rPr lang="en-US"/>
              <a:t>Click to edit Master text styles</a:t>
            </a:r>
          </a:p>
        </p:txBody>
      </p:sp>
    </p:spTree>
    <p:extLst>
      <p:ext uri="{BB962C8B-B14F-4D97-AF65-F5344CB8AC3E}">
        <p14:creationId xmlns:p14="http://schemas.microsoft.com/office/powerpoint/2010/main" val="17921943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64222" y="14970857"/>
            <a:ext cx="9073382" cy="1767379"/>
          </a:xfrm>
        </p:spPr>
        <p:txBody>
          <a:bodyPr anchor="b"/>
          <a:lstStyle>
            <a:lvl1pPr algn="l">
              <a:defRPr sz="1000" b="1"/>
            </a:lvl1pPr>
          </a:lstStyle>
          <a:p>
            <a:r>
              <a:rPr lang="en-US"/>
              <a:t>Click to edit Master title style</a:t>
            </a:r>
            <a:endParaRPr lang="en-GB"/>
          </a:p>
        </p:txBody>
      </p:sp>
      <p:sp>
        <p:nvSpPr>
          <p:cNvPr id="3" name="Picture Placeholder 2"/>
          <p:cNvSpPr>
            <a:spLocks noGrp="1"/>
          </p:cNvSpPr>
          <p:nvPr>
            <p:ph type="pic" idx="1"/>
          </p:nvPr>
        </p:nvSpPr>
        <p:spPr>
          <a:xfrm>
            <a:off x="2964222" y="1910734"/>
            <a:ext cx="9073382" cy="12831891"/>
          </a:xfrm>
        </p:spPr>
        <p:txBody>
          <a:bodyPr/>
          <a:lstStyle>
            <a:lvl1pPr marL="0" indent="0">
              <a:buNone/>
              <a:defRPr sz="1600"/>
            </a:lvl1pPr>
            <a:lvl2pPr marL="228370" indent="0">
              <a:buNone/>
              <a:defRPr sz="1400"/>
            </a:lvl2pPr>
            <a:lvl3pPr marL="456738" indent="0">
              <a:buNone/>
              <a:defRPr sz="1200"/>
            </a:lvl3pPr>
            <a:lvl4pPr marL="685108" indent="0">
              <a:buNone/>
              <a:defRPr sz="1000"/>
            </a:lvl4pPr>
            <a:lvl5pPr marL="913478" indent="0">
              <a:buNone/>
              <a:defRPr sz="1000"/>
            </a:lvl5pPr>
            <a:lvl6pPr marL="1141847" indent="0">
              <a:buNone/>
              <a:defRPr sz="1000"/>
            </a:lvl6pPr>
            <a:lvl7pPr marL="1370216" indent="0">
              <a:buNone/>
              <a:defRPr sz="1000"/>
            </a:lvl7pPr>
            <a:lvl8pPr marL="1598586" indent="0">
              <a:buNone/>
              <a:defRPr sz="1000"/>
            </a:lvl8pPr>
            <a:lvl9pPr marL="1826955" indent="0">
              <a:buNone/>
              <a:defRPr sz="1000"/>
            </a:lvl9pPr>
          </a:lstStyle>
          <a:p>
            <a:pPr lvl="0"/>
            <a:endParaRPr lang="en-GB" noProof="0"/>
          </a:p>
        </p:txBody>
      </p:sp>
      <p:sp>
        <p:nvSpPr>
          <p:cNvPr id="4" name="Text Placeholder 3"/>
          <p:cNvSpPr>
            <a:spLocks noGrp="1"/>
          </p:cNvSpPr>
          <p:nvPr>
            <p:ph type="body" sz="half" idx="2"/>
          </p:nvPr>
        </p:nvSpPr>
        <p:spPr>
          <a:xfrm>
            <a:off x="2964222" y="16738235"/>
            <a:ext cx="9073382" cy="2509604"/>
          </a:xfrm>
        </p:spPr>
        <p:txBody>
          <a:bodyPr/>
          <a:lstStyle>
            <a:lvl1pPr marL="0" indent="0">
              <a:buNone/>
              <a:defRPr sz="700"/>
            </a:lvl1pPr>
            <a:lvl2pPr marL="228370" indent="0">
              <a:buNone/>
              <a:defRPr sz="600"/>
            </a:lvl2pPr>
            <a:lvl3pPr marL="456738" indent="0">
              <a:buNone/>
              <a:defRPr sz="500"/>
            </a:lvl3pPr>
            <a:lvl4pPr marL="685108" indent="0">
              <a:buNone/>
              <a:defRPr sz="400"/>
            </a:lvl4pPr>
            <a:lvl5pPr marL="913478" indent="0">
              <a:buNone/>
              <a:defRPr sz="400"/>
            </a:lvl5pPr>
            <a:lvl6pPr marL="1141847" indent="0">
              <a:buNone/>
              <a:defRPr sz="400"/>
            </a:lvl6pPr>
            <a:lvl7pPr marL="1370216" indent="0">
              <a:buNone/>
              <a:defRPr sz="400"/>
            </a:lvl7pPr>
            <a:lvl8pPr marL="1598586" indent="0">
              <a:buNone/>
              <a:defRPr sz="400"/>
            </a:lvl8pPr>
            <a:lvl9pPr marL="1826955" indent="0">
              <a:buNone/>
              <a:defRPr sz="400"/>
            </a:lvl9pPr>
          </a:lstStyle>
          <a:p>
            <a:pPr lvl="0"/>
            <a:r>
              <a:rPr lang="en-US"/>
              <a:t>Click to edit Master text styles</a:t>
            </a:r>
          </a:p>
        </p:txBody>
      </p:sp>
    </p:spTree>
    <p:extLst>
      <p:ext uri="{BB962C8B-B14F-4D97-AF65-F5344CB8AC3E}">
        <p14:creationId xmlns:p14="http://schemas.microsoft.com/office/powerpoint/2010/main" val="427048256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03543634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142001" y="827104"/>
            <a:ext cx="3633754" cy="20094746"/>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38739" y="827104"/>
            <a:ext cx="10839243" cy="2009474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70414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p:nvSpPr>
          <p:cNvPr id="1026" name="Rectangle 36"/>
          <p:cNvSpPr>
            <a:spLocks noChangeArrowheads="1"/>
          </p:cNvSpPr>
          <p:nvPr/>
        </p:nvSpPr>
        <p:spPr bwMode="auto">
          <a:xfrm>
            <a:off x="0" y="0"/>
            <a:ext cx="15122525" cy="2643188"/>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45674" tIns="22837" rIns="45674" bIns="22837" anchor="ctr"/>
          <a:lstStyle/>
          <a:p>
            <a:endParaRPr lang="en-GB"/>
          </a:p>
        </p:txBody>
      </p:sp>
      <p:sp>
        <p:nvSpPr>
          <p:cNvPr id="1027" name="Rectangle 33"/>
          <p:cNvSpPr>
            <a:spLocks noChangeArrowheads="1"/>
          </p:cNvSpPr>
          <p:nvPr/>
        </p:nvSpPr>
        <p:spPr bwMode="auto">
          <a:xfrm>
            <a:off x="322263" y="3119438"/>
            <a:ext cx="4656137" cy="17799050"/>
          </a:xfrm>
          <a:prstGeom prst="rect">
            <a:avLst/>
          </a:prstGeom>
          <a:solidFill>
            <a:schemeClr val="bg2"/>
          </a:solidFill>
          <a:ln w="9525">
            <a:solidFill>
              <a:schemeClr val="tx1"/>
            </a:solidFill>
            <a:miter lim="800000"/>
            <a:headEnd/>
            <a:tailEnd/>
          </a:ln>
        </p:spPr>
        <p:txBody>
          <a:bodyPr wrap="none" lIns="45674" tIns="22837" rIns="45674" bIns="22837" anchor="ctr"/>
          <a:lstStyle/>
          <a:p>
            <a:endParaRPr lang="en-GB"/>
          </a:p>
        </p:txBody>
      </p:sp>
      <p:sp>
        <p:nvSpPr>
          <p:cNvPr id="1028" name="Rectangle 15"/>
          <p:cNvSpPr>
            <a:spLocks noGrp="1" noChangeArrowheads="1"/>
          </p:cNvSpPr>
          <p:nvPr>
            <p:ph type="title"/>
          </p:nvPr>
        </p:nvSpPr>
        <p:spPr bwMode="auto">
          <a:xfrm>
            <a:off x="331788" y="827088"/>
            <a:ext cx="14444662" cy="1430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37390" tIns="18692" rIns="37390" bIns="18692" numCol="1" anchor="ctr" anchorCtr="0" compatLnSpc="1">
            <a:prstTxWarp prst="textNoShape">
              <a:avLst/>
            </a:prstTxWarp>
          </a:bodyPr>
          <a:lstStyle/>
          <a:p>
            <a:pPr lvl="0"/>
            <a:r>
              <a:rPr lang="en-US"/>
              <a:t>Click to edit Master title style</a:t>
            </a:r>
          </a:p>
        </p:txBody>
      </p:sp>
      <p:sp>
        <p:nvSpPr>
          <p:cNvPr id="1029" name="Rectangle 16"/>
          <p:cNvSpPr>
            <a:spLocks noGrp="1" noChangeArrowheads="1"/>
          </p:cNvSpPr>
          <p:nvPr>
            <p:ph type="body" idx="1"/>
          </p:nvPr>
        </p:nvSpPr>
        <p:spPr bwMode="auto">
          <a:xfrm>
            <a:off x="331788" y="3119438"/>
            <a:ext cx="4646612" cy="17803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86984" tIns="186984" rIns="186984" bIns="186984" numCol="1" anchor="t" anchorCtr="0" compatLnSpc="1">
            <a:prstTxWarp prst="textNoShape">
              <a:avLst/>
            </a:prstTxWarp>
          </a:bodyPr>
          <a:lstStyle/>
          <a:p>
            <a:pPr lvl="0"/>
            <a:r>
              <a:rPr lang="en-US"/>
              <a:t>Click to edit Master text styles</a:t>
            </a:r>
          </a:p>
          <a:p>
            <a:pPr lvl="1"/>
            <a:r>
              <a:rPr lang="en-US"/>
              <a:t>Second level</a:t>
            </a:r>
          </a:p>
        </p:txBody>
      </p:sp>
      <p:sp>
        <p:nvSpPr>
          <p:cNvPr id="1030" name="Rectangle 25"/>
          <p:cNvSpPr>
            <a:spLocks noChangeArrowheads="1"/>
          </p:cNvSpPr>
          <p:nvPr/>
        </p:nvSpPr>
        <p:spPr bwMode="auto">
          <a:xfrm>
            <a:off x="0" y="0"/>
            <a:ext cx="15122525" cy="2138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175">
                <a:solidFill>
                  <a:srgbClr val="000000"/>
                </a:solidFill>
                <a:miter lim="800000"/>
                <a:headEnd/>
                <a:tailEnd/>
              </a14:hiddenLine>
            </a:ext>
          </a:extLst>
        </p:spPr>
        <p:txBody>
          <a:bodyPr wrap="none" lIns="45674" tIns="22837" rIns="45674" bIns="22837" anchor="ctr"/>
          <a:lstStyle/>
          <a:p>
            <a:endParaRPr lang="en-GB"/>
          </a:p>
        </p:txBody>
      </p:sp>
      <p:sp>
        <p:nvSpPr>
          <p:cNvPr id="1031" name="Rectangle 40"/>
          <p:cNvSpPr>
            <a:spLocks noChangeArrowheads="1"/>
          </p:cNvSpPr>
          <p:nvPr/>
        </p:nvSpPr>
        <p:spPr bwMode="auto">
          <a:xfrm>
            <a:off x="10118725" y="3119438"/>
            <a:ext cx="4657725" cy="17799050"/>
          </a:xfrm>
          <a:prstGeom prst="rect">
            <a:avLst/>
          </a:prstGeom>
          <a:solidFill>
            <a:schemeClr val="bg2"/>
          </a:solidFill>
          <a:ln w="12700">
            <a:solidFill>
              <a:schemeClr val="tx1"/>
            </a:solidFill>
            <a:miter lim="800000"/>
            <a:headEnd/>
            <a:tailEnd/>
          </a:ln>
        </p:spPr>
        <p:txBody>
          <a:bodyPr wrap="none" lIns="45674" tIns="22837" rIns="45674" bIns="22837" anchor="ctr"/>
          <a:lstStyle/>
          <a:p>
            <a:endParaRPr lang="en-GB"/>
          </a:p>
        </p:txBody>
      </p:sp>
      <p:sp>
        <p:nvSpPr>
          <p:cNvPr id="1032" name="Rectangle 41"/>
          <p:cNvSpPr>
            <a:spLocks noChangeArrowheads="1"/>
          </p:cNvSpPr>
          <p:nvPr/>
        </p:nvSpPr>
        <p:spPr bwMode="auto">
          <a:xfrm>
            <a:off x="5221288" y="3119438"/>
            <a:ext cx="4654550" cy="17799050"/>
          </a:xfrm>
          <a:prstGeom prst="rect">
            <a:avLst/>
          </a:prstGeom>
          <a:solidFill>
            <a:schemeClr val="bg2"/>
          </a:solidFill>
          <a:ln w="12700">
            <a:solidFill>
              <a:schemeClr val="tx1"/>
            </a:solidFill>
            <a:miter lim="800000"/>
            <a:headEnd/>
            <a:tailEnd/>
          </a:ln>
        </p:spPr>
        <p:txBody>
          <a:bodyPr wrap="none" lIns="45674" tIns="22837" rIns="45674" bIns="22837" anchor="ctr"/>
          <a:lstStyle/>
          <a:p>
            <a:endParaRPr lang="en-GB"/>
          </a:p>
        </p:txBody>
      </p:sp>
      <p:sp>
        <p:nvSpPr>
          <p:cNvPr id="1033" name="Text Box 14"/>
          <p:cNvSpPr txBox="1">
            <a:spLocks noChangeArrowheads="1"/>
          </p:cNvSpPr>
          <p:nvPr/>
        </p:nvSpPr>
        <p:spPr bwMode="auto">
          <a:xfrm>
            <a:off x="322263" y="21107400"/>
            <a:ext cx="1652587" cy="77788"/>
          </a:xfrm>
          <a:prstGeom prst="rect">
            <a:avLst/>
          </a:prstGeom>
          <a:noFill/>
          <a:ln>
            <a:noFill/>
          </a:ln>
        </p:spPr>
        <p:txBody>
          <a:bodyPr lIns="37390" tIns="18692" rIns="37390" bIns="18692">
            <a:spAutoFit/>
          </a:bodyPr>
          <a:lstStyle>
            <a:lvl1pPr defTabSz="749300" eaLnBrk="0" hangingPunct="0">
              <a:defRPr sz="2400">
                <a:solidFill>
                  <a:schemeClr val="tx1"/>
                </a:solidFill>
                <a:latin typeface="Arial Narrow" pitchFamily="34" charset="0"/>
                <a:ea typeface="ＭＳ Ｐゴシック"/>
                <a:cs typeface="ＭＳ Ｐゴシック"/>
              </a:defRPr>
            </a:lvl1pPr>
            <a:lvl2pPr marL="742950" indent="-285750" defTabSz="749300" eaLnBrk="0" hangingPunct="0">
              <a:defRPr sz="2400">
                <a:solidFill>
                  <a:schemeClr val="tx1"/>
                </a:solidFill>
                <a:latin typeface="Arial Narrow" pitchFamily="34" charset="0"/>
                <a:ea typeface="ＭＳ Ｐゴシック"/>
                <a:cs typeface="ＭＳ Ｐゴシック"/>
              </a:defRPr>
            </a:lvl2pPr>
            <a:lvl3pPr marL="1143000" indent="-228600" defTabSz="749300" eaLnBrk="0" hangingPunct="0">
              <a:defRPr sz="2400">
                <a:solidFill>
                  <a:schemeClr val="tx1"/>
                </a:solidFill>
                <a:latin typeface="Arial Narrow" pitchFamily="34" charset="0"/>
                <a:ea typeface="ＭＳ Ｐゴシック"/>
                <a:cs typeface="ＭＳ Ｐゴシック"/>
              </a:defRPr>
            </a:lvl3pPr>
            <a:lvl4pPr marL="1600200" indent="-228600" defTabSz="749300" eaLnBrk="0" hangingPunct="0">
              <a:defRPr sz="2400">
                <a:solidFill>
                  <a:schemeClr val="tx1"/>
                </a:solidFill>
                <a:latin typeface="Arial Narrow" pitchFamily="34" charset="0"/>
                <a:ea typeface="ＭＳ Ｐゴシック"/>
                <a:cs typeface="ＭＳ Ｐゴシック"/>
              </a:defRPr>
            </a:lvl4pPr>
            <a:lvl5pPr marL="2057400" indent="-228600" defTabSz="749300" eaLnBrk="0" hangingPunct="0">
              <a:defRPr sz="2400">
                <a:solidFill>
                  <a:schemeClr val="tx1"/>
                </a:solidFill>
                <a:latin typeface="Arial Narrow" pitchFamily="34" charset="0"/>
                <a:ea typeface="ＭＳ Ｐゴシック"/>
                <a:cs typeface="ＭＳ Ｐゴシック"/>
              </a:defRPr>
            </a:lvl5pPr>
            <a:lvl6pPr marL="2514600" indent="-228600" defTabSz="749300" eaLnBrk="0" fontAlgn="base" hangingPunct="0">
              <a:spcBef>
                <a:spcPct val="0"/>
              </a:spcBef>
              <a:spcAft>
                <a:spcPct val="0"/>
              </a:spcAft>
              <a:defRPr sz="2400">
                <a:solidFill>
                  <a:schemeClr val="tx1"/>
                </a:solidFill>
                <a:latin typeface="Arial Narrow" pitchFamily="34" charset="0"/>
                <a:ea typeface="ＭＳ Ｐゴシック"/>
                <a:cs typeface="ＭＳ Ｐゴシック"/>
              </a:defRPr>
            </a:lvl6pPr>
            <a:lvl7pPr marL="2971800" indent="-228600" defTabSz="749300" eaLnBrk="0" fontAlgn="base" hangingPunct="0">
              <a:spcBef>
                <a:spcPct val="0"/>
              </a:spcBef>
              <a:spcAft>
                <a:spcPct val="0"/>
              </a:spcAft>
              <a:defRPr sz="2400">
                <a:solidFill>
                  <a:schemeClr val="tx1"/>
                </a:solidFill>
                <a:latin typeface="Arial Narrow" pitchFamily="34" charset="0"/>
                <a:ea typeface="ＭＳ Ｐゴシック"/>
                <a:cs typeface="ＭＳ Ｐゴシック"/>
              </a:defRPr>
            </a:lvl7pPr>
            <a:lvl8pPr marL="3429000" indent="-228600" defTabSz="749300" eaLnBrk="0" fontAlgn="base" hangingPunct="0">
              <a:spcBef>
                <a:spcPct val="0"/>
              </a:spcBef>
              <a:spcAft>
                <a:spcPct val="0"/>
              </a:spcAft>
              <a:defRPr sz="2400">
                <a:solidFill>
                  <a:schemeClr val="tx1"/>
                </a:solidFill>
                <a:latin typeface="Arial Narrow" pitchFamily="34" charset="0"/>
                <a:ea typeface="ＭＳ Ｐゴシック"/>
                <a:cs typeface="ＭＳ Ｐゴシック"/>
              </a:defRPr>
            </a:lvl8pPr>
            <a:lvl9pPr marL="3886200" indent="-228600" defTabSz="749300" eaLnBrk="0" fontAlgn="base" hangingPunct="0">
              <a:spcBef>
                <a:spcPct val="0"/>
              </a:spcBef>
              <a:spcAft>
                <a:spcPct val="0"/>
              </a:spcAft>
              <a:defRPr sz="2400">
                <a:solidFill>
                  <a:schemeClr val="tx1"/>
                </a:solidFill>
                <a:latin typeface="Arial Narrow" pitchFamily="34" charset="0"/>
                <a:ea typeface="ＭＳ Ｐゴシック"/>
                <a:cs typeface="ＭＳ Ｐゴシック"/>
              </a:defRPr>
            </a:lvl9pPr>
          </a:lstStyle>
          <a:p>
            <a:pPr>
              <a:lnSpc>
                <a:spcPct val="65000"/>
              </a:lnSpc>
              <a:spcBef>
                <a:spcPct val="50000"/>
              </a:spcBef>
              <a:defRPr/>
            </a:pPr>
            <a:r>
              <a:rPr lang="en-US" sz="400" b="1" dirty="0">
                <a:latin typeface="Arial" pitchFamily="34" charset="0"/>
              </a:rPr>
              <a:t>Poster template by ResearchPosters.co.za</a:t>
            </a:r>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txStyles>
    <p:titleStyle>
      <a:lvl1pPr algn="ctr" defTabSz="373063" rtl="0" eaLnBrk="0" fontAlgn="base" hangingPunct="0">
        <a:spcBef>
          <a:spcPct val="0"/>
        </a:spcBef>
        <a:spcAft>
          <a:spcPct val="0"/>
        </a:spcAft>
        <a:defRPr sz="3600">
          <a:solidFill>
            <a:srgbClr val="FFFFFF"/>
          </a:solidFill>
          <a:latin typeface="+mj-lt"/>
          <a:ea typeface="MS PGothic" pitchFamily="34" charset="-128"/>
          <a:cs typeface="ＭＳ Ｐゴシック" charset="-128"/>
        </a:defRPr>
      </a:lvl1pPr>
      <a:lvl2pPr algn="ctr" defTabSz="373063" rtl="0" eaLnBrk="0" fontAlgn="base" hangingPunct="0">
        <a:spcBef>
          <a:spcPct val="0"/>
        </a:spcBef>
        <a:spcAft>
          <a:spcPct val="0"/>
        </a:spcAft>
        <a:defRPr sz="3600">
          <a:solidFill>
            <a:srgbClr val="FFFFFF"/>
          </a:solidFill>
          <a:latin typeface="Arial Black" charset="0"/>
          <a:ea typeface="MS PGothic" pitchFamily="34" charset="-128"/>
          <a:cs typeface="ＭＳ Ｐゴシック" charset="-128"/>
        </a:defRPr>
      </a:lvl2pPr>
      <a:lvl3pPr algn="ctr" defTabSz="373063" rtl="0" eaLnBrk="0" fontAlgn="base" hangingPunct="0">
        <a:spcBef>
          <a:spcPct val="0"/>
        </a:spcBef>
        <a:spcAft>
          <a:spcPct val="0"/>
        </a:spcAft>
        <a:defRPr sz="3600">
          <a:solidFill>
            <a:srgbClr val="FFFFFF"/>
          </a:solidFill>
          <a:latin typeface="Arial Black" charset="0"/>
          <a:ea typeface="MS PGothic" pitchFamily="34" charset="-128"/>
          <a:cs typeface="ＭＳ Ｐゴシック" charset="-128"/>
        </a:defRPr>
      </a:lvl3pPr>
      <a:lvl4pPr algn="ctr" defTabSz="373063" rtl="0" eaLnBrk="0" fontAlgn="base" hangingPunct="0">
        <a:spcBef>
          <a:spcPct val="0"/>
        </a:spcBef>
        <a:spcAft>
          <a:spcPct val="0"/>
        </a:spcAft>
        <a:defRPr sz="3600">
          <a:solidFill>
            <a:srgbClr val="FFFFFF"/>
          </a:solidFill>
          <a:latin typeface="Arial Black" charset="0"/>
          <a:ea typeface="MS PGothic" pitchFamily="34" charset="-128"/>
          <a:cs typeface="ＭＳ Ｐゴシック" charset="-128"/>
        </a:defRPr>
      </a:lvl4pPr>
      <a:lvl5pPr algn="ctr" defTabSz="373063" rtl="0" eaLnBrk="0" fontAlgn="base" hangingPunct="0">
        <a:spcBef>
          <a:spcPct val="0"/>
        </a:spcBef>
        <a:spcAft>
          <a:spcPct val="0"/>
        </a:spcAft>
        <a:defRPr sz="3600">
          <a:solidFill>
            <a:srgbClr val="FFFFFF"/>
          </a:solidFill>
          <a:latin typeface="Arial Black" charset="0"/>
          <a:ea typeface="MS PGothic" pitchFamily="34" charset="-128"/>
          <a:cs typeface="ＭＳ Ｐゴシック" charset="-128"/>
        </a:defRPr>
      </a:lvl5pPr>
      <a:lvl6pPr marL="228370" algn="ctr" defTabSz="374272" rtl="0" fontAlgn="base">
        <a:spcBef>
          <a:spcPct val="0"/>
        </a:spcBef>
        <a:spcAft>
          <a:spcPct val="0"/>
        </a:spcAft>
        <a:defRPr sz="3600">
          <a:solidFill>
            <a:schemeClr val="tx2"/>
          </a:solidFill>
          <a:latin typeface="Arial Black" charset="0"/>
        </a:defRPr>
      </a:lvl6pPr>
      <a:lvl7pPr marL="456738" algn="ctr" defTabSz="374272" rtl="0" fontAlgn="base">
        <a:spcBef>
          <a:spcPct val="0"/>
        </a:spcBef>
        <a:spcAft>
          <a:spcPct val="0"/>
        </a:spcAft>
        <a:defRPr sz="3600">
          <a:solidFill>
            <a:schemeClr val="tx2"/>
          </a:solidFill>
          <a:latin typeface="Arial Black" charset="0"/>
        </a:defRPr>
      </a:lvl7pPr>
      <a:lvl8pPr marL="685108" algn="ctr" defTabSz="374272" rtl="0" fontAlgn="base">
        <a:spcBef>
          <a:spcPct val="0"/>
        </a:spcBef>
        <a:spcAft>
          <a:spcPct val="0"/>
        </a:spcAft>
        <a:defRPr sz="3600">
          <a:solidFill>
            <a:schemeClr val="tx2"/>
          </a:solidFill>
          <a:latin typeface="Arial Black" charset="0"/>
        </a:defRPr>
      </a:lvl8pPr>
      <a:lvl9pPr marL="913478" algn="ctr" defTabSz="374272" rtl="0" fontAlgn="base">
        <a:spcBef>
          <a:spcPct val="0"/>
        </a:spcBef>
        <a:spcAft>
          <a:spcPct val="0"/>
        </a:spcAft>
        <a:defRPr sz="3600">
          <a:solidFill>
            <a:schemeClr val="tx2"/>
          </a:solidFill>
          <a:latin typeface="Arial Black" charset="0"/>
        </a:defRPr>
      </a:lvl9pPr>
    </p:titleStyle>
    <p:bodyStyle>
      <a:lvl1pPr marL="139700" indent="-139700" algn="l" defTabSz="373063" rtl="0" eaLnBrk="0" fontAlgn="base" hangingPunct="0">
        <a:spcBef>
          <a:spcPct val="20000"/>
        </a:spcBef>
        <a:spcAft>
          <a:spcPct val="0"/>
        </a:spcAft>
        <a:buChar char="•"/>
        <a:defRPr sz="1200">
          <a:solidFill>
            <a:schemeClr val="tx2"/>
          </a:solidFill>
          <a:latin typeface="+mn-lt"/>
          <a:ea typeface="MS PGothic" pitchFamily="34" charset="-128"/>
          <a:cs typeface="ＭＳ Ｐゴシック" charset="-128"/>
        </a:defRPr>
      </a:lvl1pPr>
      <a:lvl2pPr marL="301625" indent="-114300" algn="l" defTabSz="373063" rtl="0" eaLnBrk="0" fontAlgn="base" hangingPunct="0">
        <a:spcBef>
          <a:spcPct val="20000"/>
        </a:spcBef>
        <a:spcAft>
          <a:spcPct val="0"/>
        </a:spcAft>
        <a:buChar char="–"/>
        <a:defRPr sz="1200">
          <a:solidFill>
            <a:schemeClr val="tx2"/>
          </a:solidFill>
          <a:latin typeface="+mn-lt"/>
          <a:ea typeface="MS PGothic" pitchFamily="34" charset="-128"/>
          <a:cs typeface="ＭＳ Ｐゴシック"/>
        </a:defRPr>
      </a:lvl2pPr>
      <a:lvl3pPr marL="466725" indent="-93663" algn="l" defTabSz="373063" rtl="0" eaLnBrk="0" fontAlgn="base" hangingPunct="0">
        <a:spcBef>
          <a:spcPct val="20000"/>
        </a:spcBef>
        <a:spcAft>
          <a:spcPct val="0"/>
        </a:spcAft>
        <a:buChar char="•"/>
        <a:defRPr sz="1000">
          <a:solidFill>
            <a:schemeClr val="tx1"/>
          </a:solidFill>
          <a:latin typeface="+mn-lt"/>
          <a:ea typeface="MS PGothic" pitchFamily="34" charset="-128"/>
          <a:cs typeface="ＭＳ Ｐゴシック"/>
        </a:defRPr>
      </a:lvl3pPr>
      <a:lvl4pPr marL="654050" indent="-92075" algn="l" defTabSz="373063" rtl="0" eaLnBrk="0" fontAlgn="base" hangingPunct="0">
        <a:spcBef>
          <a:spcPct val="20000"/>
        </a:spcBef>
        <a:spcAft>
          <a:spcPct val="0"/>
        </a:spcAft>
        <a:buChar char="–"/>
        <a:defRPr sz="800">
          <a:solidFill>
            <a:schemeClr val="tx1"/>
          </a:solidFill>
          <a:latin typeface="+mn-lt"/>
          <a:ea typeface="MS PGothic" pitchFamily="34" charset="-128"/>
          <a:cs typeface="ＭＳ Ｐゴシック"/>
        </a:defRPr>
      </a:lvl4pPr>
      <a:lvl5pPr marL="841375" indent="-92075" algn="l" defTabSz="373063" rtl="0" eaLnBrk="0" fontAlgn="base" hangingPunct="0">
        <a:spcBef>
          <a:spcPct val="20000"/>
        </a:spcBef>
        <a:spcAft>
          <a:spcPct val="0"/>
        </a:spcAft>
        <a:buChar char="»"/>
        <a:defRPr sz="800">
          <a:solidFill>
            <a:schemeClr val="tx1"/>
          </a:solidFill>
          <a:latin typeface="+mn-lt"/>
          <a:ea typeface="MS PGothic" pitchFamily="34" charset="-128"/>
          <a:cs typeface="ＭＳ Ｐゴシック"/>
        </a:defRPr>
      </a:lvl5pPr>
      <a:lvl6pPr marL="1071275" indent="-93568" algn="l" defTabSz="374272" rtl="0" fontAlgn="base">
        <a:spcBef>
          <a:spcPct val="20000"/>
        </a:spcBef>
        <a:spcAft>
          <a:spcPct val="0"/>
        </a:spcAft>
        <a:buChar char="»"/>
        <a:defRPr sz="800">
          <a:solidFill>
            <a:schemeClr val="tx1"/>
          </a:solidFill>
          <a:latin typeface="+mn-lt"/>
          <a:ea typeface="ＭＳ Ｐゴシック" charset="-128"/>
        </a:defRPr>
      </a:lvl6pPr>
      <a:lvl7pPr marL="1299644" indent="-93568" algn="l" defTabSz="374272" rtl="0" fontAlgn="base">
        <a:spcBef>
          <a:spcPct val="20000"/>
        </a:spcBef>
        <a:spcAft>
          <a:spcPct val="0"/>
        </a:spcAft>
        <a:buChar char="»"/>
        <a:defRPr sz="800">
          <a:solidFill>
            <a:schemeClr val="tx1"/>
          </a:solidFill>
          <a:latin typeface="+mn-lt"/>
          <a:ea typeface="ＭＳ Ｐゴシック" charset="-128"/>
        </a:defRPr>
      </a:lvl7pPr>
      <a:lvl8pPr marL="1528013" indent="-93568" algn="l" defTabSz="374272" rtl="0" fontAlgn="base">
        <a:spcBef>
          <a:spcPct val="20000"/>
        </a:spcBef>
        <a:spcAft>
          <a:spcPct val="0"/>
        </a:spcAft>
        <a:buChar char="»"/>
        <a:defRPr sz="800">
          <a:solidFill>
            <a:schemeClr val="tx1"/>
          </a:solidFill>
          <a:latin typeface="+mn-lt"/>
          <a:ea typeface="ＭＳ Ｐゴシック" charset="-128"/>
        </a:defRPr>
      </a:lvl8pPr>
      <a:lvl9pPr marL="1756383" indent="-93568" algn="l" defTabSz="374272" rtl="0" fontAlgn="base">
        <a:spcBef>
          <a:spcPct val="20000"/>
        </a:spcBef>
        <a:spcAft>
          <a:spcPct val="0"/>
        </a:spcAft>
        <a:buChar char="»"/>
        <a:defRPr sz="800">
          <a:solidFill>
            <a:schemeClr val="tx1"/>
          </a:solidFill>
          <a:latin typeface="+mn-lt"/>
          <a:ea typeface="ＭＳ Ｐゴシック" charset="-128"/>
        </a:defRPr>
      </a:lvl9pPr>
    </p:bodyStyle>
    <p:otherStyle>
      <a:defPPr>
        <a:defRPr lang="en-GB"/>
      </a:defPPr>
      <a:lvl1pPr marL="0" algn="l" defTabSz="228370" rtl="0" eaLnBrk="1" latinLnBrk="0" hangingPunct="1">
        <a:defRPr sz="900" kern="1200">
          <a:solidFill>
            <a:schemeClr val="tx1"/>
          </a:solidFill>
          <a:latin typeface="+mn-lt"/>
          <a:ea typeface="+mn-ea"/>
          <a:cs typeface="+mn-cs"/>
        </a:defRPr>
      </a:lvl1pPr>
      <a:lvl2pPr marL="228370" algn="l" defTabSz="228370" rtl="0" eaLnBrk="1" latinLnBrk="0" hangingPunct="1">
        <a:defRPr sz="900" kern="1200">
          <a:solidFill>
            <a:schemeClr val="tx1"/>
          </a:solidFill>
          <a:latin typeface="+mn-lt"/>
          <a:ea typeface="+mn-ea"/>
          <a:cs typeface="+mn-cs"/>
        </a:defRPr>
      </a:lvl2pPr>
      <a:lvl3pPr marL="456738" algn="l" defTabSz="228370" rtl="0" eaLnBrk="1" latinLnBrk="0" hangingPunct="1">
        <a:defRPr sz="900" kern="1200">
          <a:solidFill>
            <a:schemeClr val="tx1"/>
          </a:solidFill>
          <a:latin typeface="+mn-lt"/>
          <a:ea typeface="+mn-ea"/>
          <a:cs typeface="+mn-cs"/>
        </a:defRPr>
      </a:lvl3pPr>
      <a:lvl4pPr marL="685108" algn="l" defTabSz="228370" rtl="0" eaLnBrk="1" latinLnBrk="0" hangingPunct="1">
        <a:defRPr sz="900" kern="1200">
          <a:solidFill>
            <a:schemeClr val="tx1"/>
          </a:solidFill>
          <a:latin typeface="+mn-lt"/>
          <a:ea typeface="+mn-ea"/>
          <a:cs typeface="+mn-cs"/>
        </a:defRPr>
      </a:lvl4pPr>
      <a:lvl5pPr marL="913478" algn="l" defTabSz="228370" rtl="0" eaLnBrk="1" latinLnBrk="0" hangingPunct="1">
        <a:defRPr sz="900" kern="1200">
          <a:solidFill>
            <a:schemeClr val="tx1"/>
          </a:solidFill>
          <a:latin typeface="+mn-lt"/>
          <a:ea typeface="+mn-ea"/>
          <a:cs typeface="+mn-cs"/>
        </a:defRPr>
      </a:lvl5pPr>
      <a:lvl6pPr marL="1141847" algn="l" defTabSz="228370" rtl="0" eaLnBrk="1" latinLnBrk="0" hangingPunct="1">
        <a:defRPr sz="900" kern="1200">
          <a:solidFill>
            <a:schemeClr val="tx1"/>
          </a:solidFill>
          <a:latin typeface="+mn-lt"/>
          <a:ea typeface="+mn-ea"/>
          <a:cs typeface="+mn-cs"/>
        </a:defRPr>
      </a:lvl6pPr>
      <a:lvl7pPr marL="1370216" algn="l" defTabSz="228370" rtl="0" eaLnBrk="1" latinLnBrk="0" hangingPunct="1">
        <a:defRPr sz="900" kern="1200">
          <a:solidFill>
            <a:schemeClr val="tx1"/>
          </a:solidFill>
          <a:latin typeface="+mn-lt"/>
          <a:ea typeface="+mn-ea"/>
          <a:cs typeface="+mn-cs"/>
        </a:defRPr>
      </a:lvl7pPr>
      <a:lvl8pPr marL="1598586" algn="l" defTabSz="228370" rtl="0" eaLnBrk="1" latinLnBrk="0" hangingPunct="1">
        <a:defRPr sz="900" kern="1200">
          <a:solidFill>
            <a:schemeClr val="tx1"/>
          </a:solidFill>
          <a:latin typeface="+mn-lt"/>
          <a:ea typeface="+mn-ea"/>
          <a:cs typeface="+mn-cs"/>
        </a:defRPr>
      </a:lvl8pPr>
      <a:lvl9pPr marL="1826955" algn="l" defTabSz="228370" rtl="0" eaLnBrk="1" latinLnBrk="0" hangingPunct="1">
        <a:defRPr sz="9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accent5"/>
        </a:solidFill>
        <a:effectLst/>
      </p:bgPr>
    </p:bg>
    <p:spTree>
      <p:nvGrpSpPr>
        <p:cNvPr id="1" name=""/>
        <p:cNvGrpSpPr/>
        <p:nvPr/>
      </p:nvGrpSpPr>
      <p:grpSpPr>
        <a:xfrm>
          <a:off x="0" y="0"/>
          <a:ext cx="0" cy="0"/>
          <a:chOff x="0" y="0"/>
          <a:chExt cx="0" cy="0"/>
        </a:xfrm>
      </p:grpSpPr>
      <p:sp>
        <p:nvSpPr>
          <p:cNvPr id="2050" name="Rectangle 2"/>
          <p:cNvSpPr>
            <a:spLocks noChangeArrowheads="1"/>
          </p:cNvSpPr>
          <p:nvPr/>
        </p:nvSpPr>
        <p:spPr bwMode="auto">
          <a:xfrm>
            <a:off x="0" y="0"/>
            <a:ext cx="15122525" cy="2735263"/>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45674" tIns="22837" rIns="45674" bIns="22837" anchor="ctr"/>
          <a:lstStyle/>
          <a:p>
            <a:endParaRPr lang="en-GB"/>
          </a:p>
        </p:txBody>
      </p:sp>
      <p:sp>
        <p:nvSpPr>
          <p:cNvPr id="2051" name="Rectangle 3"/>
          <p:cNvSpPr>
            <a:spLocks noChangeArrowheads="1"/>
          </p:cNvSpPr>
          <p:nvPr/>
        </p:nvSpPr>
        <p:spPr bwMode="auto">
          <a:xfrm>
            <a:off x="323850" y="3121025"/>
            <a:ext cx="3435350" cy="17800638"/>
          </a:xfrm>
          <a:prstGeom prst="rect">
            <a:avLst/>
          </a:prstGeom>
          <a:solidFill>
            <a:schemeClr val="bg2"/>
          </a:solidFill>
          <a:ln w="9525">
            <a:solidFill>
              <a:schemeClr val="tx1"/>
            </a:solidFill>
            <a:miter lim="800000"/>
            <a:headEnd/>
            <a:tailEnd/>
          </a:ln>
        </p:spPr>
        <p:txBody>
          <a:bodyPr wrap="none" lIns="45674" tIns="22837" rIns="45674" bIns="22837" anchor="ctr"/>
          <a:lstStyle/>
          <a:p>
            <a:endParaRPr lang="en-GB"/>
          </a:p>
        </p:txBody>
      </p:sp>
      <p:sp>
        <p:nvSpPr>
          <p:cNvPr id="2052" name="Rectangle 6"/>
          <p:cNvSpPr>
            <a:spLocks noGrp="1" noChangeArrowheads="1"/>
          </p:cNvSpPr>
          <p:nvPr>
            <p:ph type="title"/>
          </p:nvPr>
        </p:nvSpPr>
        <p:spPr bwMode="auto">
          <a:xfrm>
            <a:off x="331788" y="827088"/>
            <a:ext cx="14444662" cy="1430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37390" tIns="18692" rIns="37390" bIns="18692" numCol="1" anchor="ctr" anchorCtr="0" compatLnSpc="1">
            <a:prstTxWarp prst="textNoShape">
              <a:avLst/>
            </a:prstTxWarp>
          </a:bodyPr>
          <a:lstStyle/>
          <a:p>
            <a:pPr lvl="0"/>
            <a:r>
              <a:rPr lang="en-US"/>
              <a:t>Click to edit Master title style</a:t>
            </a:r>
          </a:p>
        </p:txBody>
      </p:sp>
      <p:sp>
        <p:nvSpPr>
          <p:cNvPr id="2053" name="Rectangle 7"/>
          <p:cNvSpPr>
            <a:spLocks noGrp="1" noChangeArrowheads="1"/>
          </p:cNvSpPr>
          <p:nvPr>
            <p:ph type="body" idx="1"/>
          </p:nvPr>
        </p:nvSpPr>
        <p:spPr bwMode="auto">
          <a:xfrm>
            <a:off x="323850" y="3128963"/>
            <a:ext cx="3435350" cy="17802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86984" tIns="186984" rIns="186984" bIns="186984" numCol="1" anchor="t" anchorCtr="0" compatLnSpc="1">
            <a:prstTxWarp prst="textNoShape">
              <a:avLst/>
            </a:prstTxWarp>
          </a:bodyPr>
          <a:lstStyle/>
          <a:p>
            <a:pPr lvl="0"/>
            <a:r>
              <a:rPr lang="en-US"/>
              <a:t>Click to edit Master text styles</a:t>
            </a:r>
          </a:p>
          <a:p>
            <a:pPr lvl="1"/>
            <a:r>
              <a:rPr lang="en-US"/>
              <a:t>Second level</a:t>
            </a:r>
          </a:p>
        </p:txBody>
      </p:sp>
      <p:sp>
        <p:nvSpPr>
          <p:cNvPr id="2054" name="Rectangle 8"/>
          <p:cNvSpPr>
            <a:spLocks noChangeArrowheads="1"/>
          </p:cNvSpPr>
          <p:nvPr/>
        </p:nvSpPr>
        <p:spPr bwMode="auto">
          <a:xfrm>
            <a:off x="0" y="0"/>
            <a:ext cx="15122525" cy="2138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175">
                <a:solidFill>
                  <a:srgbClr val="000000"/>
                </a:solidFill>
                <a:miter lim="800000"/>
                <a:headEnd/>
                <a:tailEnd/>
              </a14:hiddenLine>
            </a:ext>
          </a:extLst>
        </p:spPr>
        <p:txBody>
          <a:bodyPr wrap="none" lIns="45674" tIns="22837" rIns="45674" bIns="22837" anchor="ctr"/>
          <a:lstStyle/>
          <a:p>
            <a:endParaRPr lang="en-GB"/>
          </a:p>
        </p:txBody>
      </p:sp>
      <p:sp>
        <p:nvSpPr>
          <p:cNvPr id="2055" name="Rectangle 9"/>
          <p:cNvSpPr>
            <a:spLocks noChangeArrowheads="1"/>
          </p:cNvSpPr>
          <p:nvPr/>
        </p:nvSpPr>
        <p:spPr bwMode="auto">
          <a:xfrm>
            <a:off x="3959225" y="3121025"/>
            <a:ext cx="7153275" cy="17800638"/>
          </a:xfrm>
          <a:prstGeom prst="rect">
            <a:avLst/>
          </a:prstGeom>
          <a:solidFill>
            <a:schemeClr val="bg2"/>
          </a:solidFill>
          <a:ln w="9525">
            <a:solidFill>
              <a:schemeClr val="tx1"/>
            </a:solidFill>
            <a:miter lim="800000"/>
            <a:headEnd/>
            <a:tailEnd/>
          </a:ln>
        </p:spPr>
        <p:txBody>
          <a:bodyPr wrap="none" lIns="45674" tIns="22837" rIns="45674" bIns="22837" anchor="ctr"/>
          <a:lstStyle/>
          <a:p>
            <a:endParaRPr lang="en-GB"/>
          </a:p>
        </p:txBody>
      </p:sp>
      <p:sp>
        <p:nvSpPr>
          <p:cNvPr id="2056" name="Rectangle 11"/>
          <p:cNvSpPr>
            <a:spLocks noChangeArrowheads="1"/>
          </p:cNvSpPr>
          <p:nvPr/>
        </p:nvSpPr>
        <p:spPr bwMode="auto">
          <a:xfrm>
            <a:off x="11337925" y="3121025"/>
            <a:ext cx="3438525" cy="17800638"/>
          </a:xfrm>
          <a:prstGeom prst="rect">
            <a:avLst/>
          </a:prstGeom>
          <a:solidFill>
            <a:schemeClr val="bg2"/>
          </a:solidFill>
          <a:ln w="9525">
            <a:solidFill>
              <a:schemeClr val="tx1"/>
            </a:solidFill>
            <a:miter lim="800000"/>
            <a:headEnd/>
            <a:tailEnd/>
          </a:ln>
        </p:spPr>
        <p:txBody>
          <a:bodyPr wrap="none" lIns="45674" tIns="22837" rIns="45674" bIns="22837" anchor="ctr"/>
          <a:lstStyle/>
          <a:p>
            <a:endParaRPr lang="en-GB"/>
          </a:p>
        </p:txBody>
      </p:sp>
      <p:sp>
        <p:nvSpPr>
          <p:cNvPr id="2057" name="Text Box 14"/>
          <p:cNvSpPr txBox="1">
            <a:spLocks noChangeArrowheads="1"/>
          </p:cNvSpPr>
          <p:nvPr/>
        </p:nvSpPr>
        <p:spPr bwMode="auto">
          <a:xfrm>
            <a:off x="323850" y="21115338"/>
            <a:ext cx="1651000" cy="77787"/>
          </a:xfrm>
          <a:prstGeom prst="rect">
            <a:avLst/>
          </a:prstGeom>
          <a:noFill/>
          <a:ln>
            <a:noFill/>
          </a:ln>
        </p:spPr>
        <p:txBody>
          <a:bodyPr lIns="37390" tIns="18692" rIns="37390" bIns="18692">
            <a:spAutoFit/>
          </a:bodyPr>
          <a:lstStyle>
            <a:lvl1pPr defTabSz="749300" eaLnBrk="0" hangingPunct="0">
              <a:defRPr sz="2400">
                <a:solidFill>
                  <a:schemeClr val="tx1"/>
                </a:solidFill>
                <a:latin typeface="Arial Narrow" pitchFamily="34" charset="0"/>
                <a:ea typeface="ＭＳ Ｐゴシック"/>
                <a:cs typeface="ＭＳ Ｐゴシック"/>
              </a:defRPr>
            </a:lvl1pPr>
            <a:lvl2pPr marL="742950" indent="-285750" defTabSz="749300" eaLnBrk="0" hangingPunct="0">
              <a:defRPr sz="2400">
                <a:solidFill>
                  <a:schemeClr val="tx1"/>
                </a:solidFill>
                <a:latin typeface="Arial Narrow" pitchFamily="34" charset="0"/>
                <a:ea typeface="ＭＳ Ｐゴシック"/>
                <a:cs typeface="ＭＳ Ｐゴシック"/>
              </a:defRPr>
            </a:lvl2pPr>
            <a:lvl3pPr marL="1143000" indent="-228600" defTabSz="749300" eaLnBrk="0" hangingPunct="0">
              <a:defRPr sz="2400">
                <a:solidFill>
                  <a:schemeClr val="tx1"/>
                </a:solidFill>
                <a:latin typeface="Arial Narrow" pitchFamily="34" charset="0"/>
                <a:ea typeface="ＭＳ Ｐゴシック"/>
                <a:cs typeface="ＭＳ Ｐゴシック"/>
              </a:defRPr>
            </a:lvl3pPr>
            <a:lvl4pPr marL="1600200" indent="-228600" defTabSz="749300" eaLnBrk="0" hangingPunct="0">
              <a:defRPr sz="2400">
                <a:solidFill>
                  <a:schemeClr val="tx1"/>
                </a:solidFill>
                <a:latin typeface="Arial Narrow" pitchFamily="34" charset="0"/>
                <a:ea typeface="ＭＳ Ｐゴシック"/>
                <a:cs typeface="ＭＳ Ｐゴシック"/>
              </a:defRPr>
            </a:lvl4pPr>
            <a:lvl5pPr marL="2057400" indent="-228600" defTabSz="749300" eaLnBrk="0" hangingPunct="0">
              <a:defRPr sz="2400">
                <a:solidFill>
                  <a:schemeClr val="tx1"/>
                </a:solidFill>
                <a:latin typeface="Arial Narrow" pitchFamily="34" charset="0"/>
                <a:ea typeface="ＭＳ Ｐゴシック"/>
                <a:cs typeface="ＭＳ Ｐゴシック"/>
              </a:defRPr>
            </a:lvl5pPr>
            <a:lvl6pPr marL="2514600" indent="-228600" defTabSz="749300" eaLnBrk="0" fontAlgn="base" hangingPunct="0">
              <a:spcBef>
                <a:spcPct val="0"/>
              </a:spcBef>
              <a:spcAft>
                <a:spcPct val="0"/>
              </a:spcAft>
              <a:defRPr sz="2400">
                <a:solidFill>
                  <a:schemeClr val="tx1"/>
                </a:solidFill>
                <a:latin typeface="Arial Narrow" pitchFamily="34" charset="0"/>
                <a:ea typeface="ＭＳ Ｐゴシック"/>
                <a:cs typeface="ＭＳ Ｐゴシック"/>
              </a:defRPr>
            </a:lvl6pPr>
            <a:lvl7pPr marL="2971800" indent="-228600" defTabSz="749300" eaLnBrk="0" fontAlgn="base" hangingPunct="0">
              <a:spcBef>
                <a:spcPct val="0"/>
              </a:spcBef>
              <a:spcAft>
                <a:spcPct val="0"/>
              </a:spcAft>
              <a:defRPr sz="2400">
                <a:solidFill>
                  <a:schemeClr val="tx1"/>
                </a:solidFill>
                <a:latin typeface="Arial Narrow" pitchFamily="34" charset="0"/>
                <a:ea typeface="ＭＳ Ｐゴシック"/>
                <a:cs typeface="ＭＳ Ｐゴシック"/>
              </a:defRPr>
            </a:lvl7pPr>
            <a:lvl8pPr marL="3429000" indent="-228600" defTabSz="749300" eaLnBrk="0" fontAlgn="base" hangingPunct="0">
              <a:spcBef>
                <a:spcPct val="0"/>
              </a:spcBef>
              <a:spcAft>
                <a:spcPct val="0"/>
              </a:spcAft>
              <a:defRPr sz="2400">
                <a:solidFill>
                  <a:schemeClr val="tx1"/>
                </a:solidFill>
                <a:latin typeface="Arial Narrow" pitchFamily="34" charset="0"/>
                <a:ea typeface="ＭＳ Ｐゴシック"/>
                <a:cs typeface="ＭＳ Ｐゴシック"/>
              </a:defRPr>
            </a:lvl8pPr>
            <a:lvl9pPr marL="3886200" indent="-228600" defTabSz="749300" eaLnBrk="0" fontAlgn="base" hangingPunct="0">
              <a:spcBef>
                <a:spcPct val="0"/>
              </a:spcBef>
              <a:spcAft>
                <a:spcPct val="0"/>
              </a:spcAft>
              <a:defRPr sz="2400">
                <a:solidFill>
                  <a:schemeClr val="tx1"/>
                </a:solidFill>
                <a:latin typeface="Arial Narrow" pitchFamily="34" charset="0"/>
                <a:ea typeface="ＭＳ Ｐゴシック"/>
                <a:cs typeface="ＭＳ Ｐゴシック"/>
              </a:defRPr>
            </a:lvl9pPr>
          </a:lstStyle>
          <a:p>
            <a:pPr>
              <a:lnSpc>
                <a:spcPct val="65000"/>
              </a:lnSpc>
              <a:spcBef>
                <a:spcPct val="50000"/>
              </a:spcBef>
              <a:defRPr/>
            </a:pPr>
            <a:r>
              <a:rPr lang="en-US" sz="400" b="1" dirty="0">
                <a:latin typeface="Arial" pitchFamily="34" charset="0"/>
              </a:rPr>
              <a:t>Poster template by ResearchPosters.co.za</a:t>
            </a:r>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xStyles>
    <p:titleStyle>
      <a:lvl1pPr algn="ctr" defTabSz="373063" rtl="0" eaLnBrk="0" fontAlgn="base" hangingPunct="0">
        <a:spcBef>
          <a:spcPct val="0"/>
        </a:spcBef>
        <a:spcAft>
          <a:spcPct val="0"/>
        </a:spcAft>
        <a:defRPr sz="3500">
          <a:solidFill>
            <a:schemeClr val="bg1"/>
          </a:solidFill>
          <a:latin typeface="+mj-lt"/>
          <a:ea typeface="MS PGothic" pitchFamily="34" charset="-128"/>
          <a:cs typeface="ＭＳ Ｐゴシック" charset="-128"/>
        </a:defRPr>
      </a:lvl1pPr>
      <a:lvl2pPr algn="ctr" defTabSz="373063" rtl="0" eaLnBrk="0" fontAlgn="base" hangingPunct="0">
        <a:spcBef>
          <a:spcPct val="0"/>
        </a:spcBef>
        <a:spcAft>
          <a:spcPct val="0"/>
        </a:spcAft>
        <a:defRPr sz="3500">
          <a:solidFill>
            <a:schemeClr val="bg1"/>
          </a:solidFill>
          <a:latin typeface="Arial Black" charset="0"/>
          <a:ea typeface="MS PGothic" pitchFamily="34" charset="-128"/>
          <a:cs typeface="ＭＳ Ｐゴシック" charset="-128"/>
        </a:defRPr>
      </a:lvl2pPr>
      <a:lvl3pPr algn="ctr" defTabSz="373063" rtl="0" eaLnBrk="0" fontAlgn="base" hangingPunct="0">
        <a:spcBef>
          <a:spcPct val="0"/>
        </a:spcBef>
        <a:spcAft>
          <a:spcPct val="0"/>
        </a:spcAft>
        <a:defRPr sz="3500">
          <a:solidFill>
            <a:schemeClr val="bg1"/>
          </a:solidFill>
          <a:latin typeface="Arial Black" charset="0"/>
          <a:ea typeface="MS PGothic" pitchFamily="34" charset="-128"/>
          <a:cs typeface="ＭＳ Ｐゴシック" charset="-128"/>
        </a:defRPr>
      </a:lvl3pPr>
      <a:lvl4pPr algn="ctr" defTabSz="373063" rtl="0" eaLnBrk="0" fontAlgn="base" hangingPunct="0">
        <a:spcBef>
          <a:spcPct val="0"/>
        </a:spcBef>
        <a:spcAft>
          <a:spcPct val="0"/>
        </a:spcAft>
        <a:defRPr sz="3500">
          <a:solidFill>
            <a:schemeClr val="bg1"/>
          </a:solidFill>
          <a:latin typeface="Arial Black" charset="0"/>
          <a:ea typeface="MS PGothic" pitchFamily="34" charset="-128"/>
          <a:cs typeface="ＭＳ Ｐゴシック" charset="-128"/>
        </a:defRPr>
      </a:lvl4pPr>
      <a:lvl5pPr algn="ctr" defTabSz="373063" rtl="0" eaLnBrk="0" fontAlgn="base" hangingPunct="0">
        <a:spcBef>
          <a:spcPct val="0"/>
        </a:spcBef>
        <a:spcAft>
          <a:spcPct val="0"/>
        </a:spcAft>
        <a:defRPr sz="3500">
          <a:solidFill>
            <a:schemeClr val="bg1"/>
          </a:solidFill>
          <a:latin typeface="Arial Black" charset="0"/>
          <a:ea typeface="MS PGothic" pitchFamily="34" charset="-128"/>
          <a:cs typeface="ＭＳ Ｐゴシック" charset="-128"/>
        </a:defRPr>
      </a:lvl5pPr>
      <a:lvl6pPr marL="228370" algn="ctr" defTabSz="374272" rtl="0" fontAlgn="base">
        <a:spcBef>
          <a:spcPct val="0"/>
        </a:spcBef>
        <a:spcAft>
          <a:spcPct val="0"/>
        </a:spcAft>
        <a:defRPr sz="3500">
          <a:solidFill>
            <a:schemeClr val="tx2"/>
          </a:solidFill>
          <a:latin typeface="Arial Black" charset="0"/>
        </a:defRPr>
      </a:lvl6pPr>
      <a:lvl7pPr marL="456738" algn="ctr" defTabSz="374272" rtl="0" fontAlgn="base">
        <a:spcBef>
          <a:spcPct val="0"/>
        </a:spcBef>
        <a:spcAft>
          <a:spcPct val="0"/>
        </a:spcAft>
        <a:defRPr sz="3500">
          <a:solidFill>
            <a:schemeClr val="tx2"/>
          </a:solidFill>
          <a:latin typeface="Arial Black" charset="0"/>
        </a:defRPr>
      </a:lvl7pPr>
      <a:lvl8pPr marL="685108" algn="ctr" defTabSz="374272" rtl="0" fontAlgn="base">
        <a:spcBef>
          <a:spcPct val="0"/>
        </a:spcBef>
        <a:spcAft>
          <a:spcPct val="0"/>
        </a:spcAft>
        <a:defRPr sz="3500">
          <a:solidFill>
            <a:schemeClr val="tx2"/>
          </a:solidFill>
          <a:latin typeface="Arial Black" charset="0"/>
        </a:defRPr>
      </a:lvl8pPr>
      <a:lvl9pPr marL="913478" algn="ctr" defTabSz="374272" rtl="0" fontAlgn="base">
        <a:spcBef>
          <a:spcPct val="0"/>
        </a:spcBef>
        <a:spcAft>
          <a:spcPct val="0"/>
        </a:spcAft>
        <a:defRPr sz="3500">
          <a:solidFill>
            <a:schemeClr val="tx2"/>
          </a:solidFill>
          <a:latin typeface="Arial Black" charset="0"/>
        </a:defRPr>
      </a:lvl9pPr>
    </p:titleStyle>
    <p:bodyStyle>
      <a:lvl1pPr marL="139700" indent="-139700" algn="l" defTabSz="373063" rtl="0" eaLnBrk="0" fontAlgn="base" hangingPunct="0">
        <a:spcBef>
          <a:spcPct val="20000"/>
        </a:spcBef>
        <a:spcAft>
          <a:spcPct val="0"/>
        </a:spcAft>
        <a:buChar char="•"/>
        <a:defRPr sz="1200">
          <a:solidFill>
            <a:schemeClr val="tx2"/>
          </a:solidFill>
          <a:latin typeface="+mn-lt"/>
          <a:ea typeface="MS PGothic" pitchFamily="34" charset="-128"/>
          <a:cs typeface="ＭＳ Ｐゴシック" charset="-128"/>
        </a:defRPr>
      </a:lvl1pPr>
      <a:lvl2pPr marL="301625" indent="-114300" algn="l" defTabSz="373063" rtl="0" eaLnBrk="0" fontAlgn="base" hangingPunct="0">
        <a:spcBef>
          <a:spcPct val="20000"/>
        </a:spcBef>
        <a:spcAft>
          <a:spcPct val="0"/>
        </a:spcAft>
        <a:buChar char="–"/>
        <a:defRPr sz="1200">
          <a:solidFill>
            <a:schemeClr val="tx2"/>
          </a:solidFill>
          <a:latin typeface="+mn-lt"/>
          <a:ea typeface="MS PGothic" pitchFamily="34" charset="-128"/>
          <a:cs typeface="ＭＳ Ｐゴシック"/>
        </a:defRPr>
      </a:lvl2pPr>
      <a:lvl3pPr marL="466725" indent="-93663" algn="l" defTabSz="373063" rtl="0" eaLnBrk="0" fontAlgn="base" hangingPunct="0">
        <a:spcBef>
          <a:spcPct val="20000"/>
        </a:spcBef>
        <a:spcAft>
          <a:spcPct val="0"/>
        </a:spcAft>
        <a:buChar char="•"/>
        <a:defRPr sz="1000">
          <a:solidFill>
            <a:schemeClr val="tx1"/>
          </a:solidFill>
          <a:latin typeface="+mn-lt"/>
          <a:ea typeface="MS PGothic" pitchFamily="34" charset="-128"/>
          <a:cs typeface="ＭＳ Ｐゴシック"/>
        </a:defRPr>
      </a:lvl3pPr>
      <a:lvl4pPr marL="654050" indent="-92075" algn="l" defTabSz="373063" rtl="0" eaLnBrk="0" fontAlgn="base" hangingPunct="0">
        <a:spcBef>
          <a:spcPct val="20000"/>
        </a:spcBef>
        <a:spcAft>
          <a:spcPct val="0"/>
        </a:spcAft>
        <a:buChar char="–"/>
        <a:defRPr sz="800">
          <a:solidFill>
            <a:schemeClr val="tx1"/>
          </a:solidFill>
          <a:latin typeface="+mn-lt"/>
          <a:ea typeface="MS PGothic" pitchFamily="34" charset="-128"/>
          <a:cs typeface="ＭＳ Ｐゴシック"/>
        </a:defRPr>
      </a:lvl4pPr>
      <a:lvl5pPr marL="841375" indent="-92075" algn="l" defTabSz="373063" rtl="0" eaLnBrk="0" fontAlgn="base" hangingPunct="0">
        <a:spcBef>
          <a:spcPct val="20000"/>
        </a:spcBef>
        <a:spcAft>
          <a:spcPct val="0"/>
        </a:spcAft>
        <a:buChar char="»"/>
        <a:defRPr sz="800">
          <a:solidFill>
            <a:schemeClr val="tx1"/>
          </a:solidFill>
          <a:latin typeface="+mn-lt"/>
          <a:ea typeface="MS PGothic" pitchFamily="34" charset="-128"/>
          <a:cs typeface="ＭＳ Ｐゴシック"/>
        </a:defRPr>
      </a:lvl5pPr>
      <a:lvl6pPr marL="1071275" indent="-93568" algn="l" defTabSz="374272" rtl="0" fontAlgn="base">
        <a:spcBef>
          <a:spcPct val="20000"/>
        </a:spcBef>
        <a:spcAft>
          <a:spcPct val="0"/>
        </a:spcAft>
        <a:buChar char="»"/>
        <a:defRPr sz="800">
          <a:solidFill>
            <a:schemeClr val="tx1"/>
          </a:solidFill>
          <a:latin typeface="+mn-lt"/>
          <a:ea typeface="ＭＳ Ｐゴシック" charset="-128"/>
        </a:defRPr>
      </a:lvl6pPr>
      <a:lvl7pPr marL="1299644" indent="-93568" algn="l" defTabSz="374272" rtl="0" fontAlgn="base">
        <a:spcBef>
          <a:spcPct val="20000"/>
        </a:spcBef>
        <a:spcAft>
          <a:spcPct val="0"/>
        </a:spcAft>
        <a:buChar char="»"/>
        <a:defRPr sz="800">
          <a:solidFill>
            <a:schemeClr val="tx1"/>
          </a:solidFill>
          <a:latin typeface="+mn-lt"/>
          <a:ea typeface="ＭＳ Ｐゴシック" charset="-128"/>
        </a:defRPr>
      </a:lvl7pPr>
      <a:lvl8pPr marL="1528013" indent="-93568" algn="l" defTabSz="374272" rtl="0" fontAlgn="base">
        <a:spcBef>
          <a:spcPct val="20000"/>
        </a:spcBef>
        <a:spcAft>
          <a:spcPct val="0"/>
        </a:spcAft>
        <a:buChar char="»"/>
        <a:defRPr sz="800">
          <a:solidFill>
            <a:schemeClr val="tx1"/>
          </a:solidFill>
          <a:latin typeface="+mn-lt"/>
          <a:ea typeface="ＭＳ Ｐゴシック" charset="-128"/>
        </a:defRPr>
      </a:lvl8pPr>
      <a:lvl9pPr marL="1756383" indent="-93568" algn="l" defTabSz="374272" rtl="0" fontAlgn="base">
        <a:spcBef>
          <a:spcPct val="20000"/>
        </a:spcBef>
        <a:spcAft>
          <a:spcPct val="0"/>
        </a:spcAft>
        <a:buChar char="»"/>
        <a:defRPr sz="800">
          <a:solidFill>
            <a:schemeClr val="tx1"/>
          </a:solidFill>
          <a:latin typeface="+mn-lt"/>
          <a:ea typeface="ＭＳ Ｐゴシック" charset="-128"/>
        </a:defRPr>
      </a:lvl9pPr>
    </p:bodyStyle>
    <p:otherStyle>
      <a:defPPr>
        <a:defRPr lang="en-GB"/>
      </a:defPPr>
      <a:lvl1pPr marL="0" algn="l" defTabSz="228370" rtl="0" eaLnBrk="1" latinLnBrk="0" hangingPunct="1">
        <a:defRPr sz="900" kern="1200">
          <a:solidFill>
            <a:schemeClr val="tx1"/>
          </a:solidFill>
          <a:latin typeface="+mn-lt"/>
          <a:ea typeface="+mn-ea"/>
          <a:cs typeface="+mn-cs"/>
        </a:defRPr>
      </a:lvl1pPr>
      <a:lvl2pPr marL="228370" algn="l" defTabSz="228370" rtl="0" eaLnBrk="1" latinLnBrk="0" hangingPunct="1">
        <a:defRPr sz="900" kern="1200">
          <a:solidFill>
            <a:schemeClr val="tx1"/>
          </a:solidFill>
          <a:latin typeface="+mn-lt"/>
          <a:ea typeface="+mn-ea"/>
          <a:cs typeface="+mn-cs"/>
        </a:defRPr>
      </a:lvl2pPr>
      <a:lvl3pPr marL="456738" algn="l" defTabSz="228370" rtl="0" eaLnBrk="1" latinLnBrk="0" hangingPunct="1">
        <a:defRPr sz="900" kern="1200">
          <a:solidFill>
            <a:schemeClr val="tx1"/>
          </a:solidFill>
          <a:latin typeface="+mn-lt"/>
          <a:ea typeface="+mn-ea"/>
          <a:cs typeface="+mn-cs"/>
        </a:defRPr>
      </a:lvl3pPr>
      <a:lvl4pPr marL="685108" algn="l" defTabSz="228370" rtl="0" eaLnBrk="1" latinLnBrk="0" hangingPunct="1">
        <a:defRPr sz="900" kern="1200">
          <a:solidFill>
            <a:schemeClr val="tx1"/>
          </a:solidFill>
          <a:latin typeface="+mn-lt"/>
          <a:ea typeface="+mn-ea"/>
          <a:cs typeface="+mn-cs"/>
        </a:defRPr>
      </a:lvl4pPr>
      <a:lvl5pPr marL="913478" algn="l" defTabSz="228370" rtl="0" eaLnBrk="1" latinLnBrk="0" hangingPunct="1">
        <a:defRPr sz="900" kern="1200">
          <a:solidFill>
            <a:schemeClr val="tx1"/>
          </a:solidFill>
          <a:latin typeface="+mn-lt"/>
          <a:ea typeface="+mn-ea"/>
          <a:cs typeface="+mn-cs"/>
        </a:defRPr>
      </a:lvl5pPr>
      <a:lvl6pPr marL="1141847" algn="l" defTabSz="228370" rtl="0" eaLnBrk="1" latinLnBrk="0" hangingPunct="1">
        <a:defRPr sz="900" kern="1200">
          <a:solidFill>
            <a:schemeClr val="tx1"/>
          </a:solidFill>
          <a:latin typeface="+mn-lt"/>
          <a:ea typeface="+mn-ea"/>
          <a:cs typeface="+mn-cs"/>
        </a:defRPr>
      </a:lvl6pPr>
      <a:lvl7pPr marL="1370216" algn="l" defTabSz="228370" rtl="0" eaLnBrk="1" latinLnBrk="0" hangingPunct="1">
        <a:defRPr sz="900" kern="1200">
          <a:solidFill>
            <a:schemeClr val="tx1"/>
          </a:solidFill>
          <a:latin typeface="+mn-lt"/>
          <a:ea typeface="+mn-ea"/>
          <a:cs typeface="+mn-cs"/>
        </a:defRPr>
      </a:lvl7pPr>
      <a:lvl8pPr marL="1598586" algn="l" defTabSz="228370" rtl="0" eaLnBrk="1" latinLnBrk="0" hangingPunct="1">
        <a:defRPr sz="900" kern="1200">
          <a:solidFill>
            <a:schemeClr val="tx1"/>
          </a:solidFill>
          <a:latin typeface="+mn-lt"/>
          <a:ea typeface="+mn-ea"/>
          <a:cs typeface="+mn-cs"/>
        </a:defRPr>
      </a:lvl8pPr>
      <a:lvl9pPr marL="1826955" algn="l" defTabSz="228370" rtl="0" eaLnBrk="1" latinLnBrk="0" hangingPunct="1">
        <a:defRPr sz="9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accent5"/>
        </a:solidFill>
        <a:effectLst/>
      </p:bgPr>
    </p:bg>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15122525" cy="2735263"/>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45674" tIns="22837" rIns="45674" bIns="22837" anchor="ctr"/>
          <a:lstStyle/>
          <a:p>
            <a:endParaRPr lang="en-GB"/>
          </a:p>
        </p:txBody>
      </p:sp>
      <p:sp>
        <p:nvSpPr>
          <p:cNvPr id="3075" name="Rectangle 3"/>
          <p:cNvSpPr>
            <a:spLocks noChangeArrowheads="1"/>
          </p:cNvSpPr>
          <p:nvPr/>
        </p:nvSpPr>
        <p:spPr bwMode="auto">
          <a:xfrm>
            <a:off x="239713" y="3121025"/>
            <a:ext cx="14597062" cy="17800638"/>
          </a:xfrm>
          <a:prstGeom prst="rect">
            <a:avLst/>
          </a:prstGeom>
          <a:solidFill>
            <a:schemeClr val="bg2"/>
          </a:solidFill>
          <a:ln w="9525">
            <a:solidFill>
              <a:schemeClr val="tx1"/>
            </a:solidFill>
            <a:miter lim="800000"/>
            <a:headEnd/>
            <a:tailEnd/>
          </a:ln>
        </p:spPr>
        <p:txBody>
          <a:bodyPr wrap="none" lIns="45674" tIns="22837" rIns="45674" bIns="22837" anchor="ctr"/>
          <a:lstStyle/>
          <a:p>
            <a:endParaRPr lang="en-GB"/>
          </a:p>
        </p:txBody>
      </p:sp>
      <p:sp>
        <p:nvSpPr>
          <p:cNvPr id="3076" name="Rectangle 6"/>
          <p:cNvSpPr>
            <a:spLocks noGrp="1" noChangeArrowheads="1"/>
          </p:cNvSpPr>
          <p:nvPr>
            <p:ph type="title"/>
          </p:nvPr>
        </p:nvSpPr>
        <p:spPr bwMode="auto">
          <a:xfrm>
            <a:off x="331788" y="827088"/>
            <a:ext cx="14444662" cy="1430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37390" tIns="18692" rIns="37390" bIns="18692" numCol="1" anchor="ctr" anchorCtr="0" compatLnSpc="1">
            <a:prstTxWarp prst="textNoShape">
              <a:avLst/>
            </a:prstTxWarp>
          </a:bodyPr>
          <a:lstStyle/>
          <a:p>
            <a:pPr lvl="0"/>
            <a:r>
              <a:rPr lang="en-US"/>
              <a:t>Click to edit Master title style</a:t>
            </a:r>
          </a:p>
        </p:txBody>
      </p:sp>
      <p:sp>
        <p:nvSpPr>
          <p:cNvPr id="3077" name="Rectangle 7"/>
          <p:cNvSpPr>
            <a:spLocks noGrp="1" noChangeArrowheads="1"/>
          </p:cNvSpPr>
          <p:nvPr>
            <p:ph type="body" idx="1"/>
          </p:nvPr>
        </p:nvSpPr>
        <p:spPr bwMode="auto">
          <a:xfrm>
            <a:off x="239713" y="3121025"/>
            <a:ext cx="14536737" cy="17800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86984" tIns="186984" rIns="186984" bIns="186984" numCol="1" anchor="t" anchorCtr="0" compatLnSpc="1">
            <a:prstTxWarp prst="textNoShape">
              <a:avLst/>
            </a:prstTxWarp>
          </a:bodyPr>
          <a:lstStyle/>
          <a:p>
            <a:pPr lvl="0"/>
            <a:r>
              <a:rPr lang="en-US"/>
              <a:t>Click to edit Master text styles</a:t>
            </a:r>
          </a:p>
          <a:p>
            <a:pPr lvl="1"/>
            <a:r>
              <a:rPr lang="en-US"/>
              <a:t>Second level</a:t>
            </a:r>
          </a:p>
        </p:txBody>
      </p:sp>
      <p:sp>
        <p:nvSpPr>
          <p:cNvPr id="3078" name="Rectangle 8"/>
          <p:cNvSpPr>
            <a:spLocks noChangeArrowheads="1"/>
          </p:cNvSpPr>
          <p:nvPr/>
        </p:nvSpPr>
        <p:spPr bwMode="auto">
          <a:xfrm>
            <a:off x="0" y="0"/>
            <a:ext cx="15122525" cy="2138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175">
                <a:solidFill>
                  <a:srgbClr val="000000"/>
                </a:solidFill>
                <a:miter lim="800000"/>
                <a:headEnd/>
                <a:tailEnd/>
              </a14:hiddenLine>
            </a:ext>
          </a:extLst>
        </p:spPr>
        <p:txBody>
          <a:bodyPr wrap="none" lIns="45674" tIns="22837" rIns="45674" bIns="22837" anchor="ctr"/>
          <a:lstStyle/>
          <a:p>
            <a:endParaRPr lang="en-GB"/>
          </a:p>
        </p:txBody>
      </p:sp>
      <p:sp>
        <p:nvSpPr>
          <p:cNvPr id="3079" name="Text Box 14"/>
          <p:cNvSpPr txBox="1">
            <a:spLocks noChangeArrowheads="1"/>
          </p:cNvSpPr>
          <p:nvPr/>
        </p:nvSpPr>
        <p:spPr bwMode="auto">
          <a:xfrm>
            <a:off x="239713" y="21107400"/>
            <a:ext cx="1651000" cy="77788"/>
          </a:xfrm>
          <a:prstGeom prst="rect">
            <a:avLst/>
          </a:prstGeom>
          <a:noFill/>
          <a:ln>
            <a:noFill/>
          </a:ln>
        </p:spPr>
        <p:txBody>
          <a:bodyPr lIns="37390" tIns="18692" rIns="37390" bIns="18692">
            <a:spAutoFit/>
          </a:bodyPr>
          <a:lstStyle>
            <a:lvl1pPr defTabSz="749300" eaLnBrk="0" hangingPunct="0">
              <a:defRPr sz="2400">
                <a:solidFill>
                  <a:schemeClr val="tx1"/>
                </a:solidFill>
                <a:latin typeface="Arial Narrow" pitchFamily="34" charset="0"/>
                <a:ea typeface="ＭＳ Ｐゴシック"/>
                <a:cs typeface="ＭＳ Ｐゴシック"/>
              </a:defRPr>
            </a:lvl1pPr>
            <a:lvl2pPr marL="742950" indent="-285750" defTabSz="749300" eaLnBrk="0" hangingPunct="0">
              <a:defRPr sz="2400">
                <a:solidFill>
                  <a:schemeClr val="tx1"/>
                </a:solidFill>
                <a:latin typeface="Arial Narrow" pitchFamily="34" charset="0"/>
                <a:ea typeface="ＭＳ Ｐゴシック"/>
                <a:cs typeface="ＭＳ Ｐゴシック"/>
              </a:defRPr>
            </a:lvl2pPr>
            <a:lvl3pPr marL="1143000" indent="-228600" defTabSz="749300" eaLnBrk="0" hangingPunct="0">
              <a:defRPr sz="2400">
                <a:solidFill>
                  <a:schemeClr val="tx1"/>
                </a:solidFill>
                <a:latin typeface="Arial Narrow" pitchFamily="34" charset="0"/>
                <a:ea typeface="ＭＳ Ｐゴシック"/>
                <a:cs typeface="ＭＳ Ｐゴシック"/>
              </a:defRPr>
            </a:lvl3pPr>
            <a:lvl4pPr marL="1600200" indent="-228600" defTabSz="749300" eaLnBrk="0" hangingPunct="0">
              <a:defRPr sz="2400">
                <a:solidFill>
                  <a:schemeClr val="tx1"/>
                </a:solidFill>
                <a:latin typeface="Arial Narrow" pitchFamily="34" charset="0"/>
                <a:ea typeface="ＭＳ Ｐゴシック"/>
                <a:cs typeface="ＭＳ Ｐゴシック"/>
              </a:defRPr>
            </a:lvl4pPr>
            <a:lvl5pPr marL="2057400" indent="-228600" defTabSz="749300" eaLnBrk="0" hangingPunct="0">
              <a:defRPr sz="2400">
                <a:solidFill>
                  <a:schemeClr val="tx1"/>
                </a:solidFill>
                <a:latin typeface="Arial Narrow" pitchFamily="34" charset="0"/>
                <a:ea typeface="ＭＳ Ｐゴシック"/>
                <a:cs typeface="ＭＳ Ｐゴシック"/>
              </a:defRPr>
            </a:lvl5pPr>
            <a:lvl6pPr marL="2514600" indent="-228600" defTabSz="749300" eaLnBrk="0" fontAlgn="base" hangingPunct="0">
              <a:spcBef>
                <a:spcPct val="0"/>
              </a:spcBef>
              <a:spcAft>
                <a:spcPct val="0"/>
              </a:spcAft>
              <a:defRPr sz="2400">
                <a:solidFill>
                  <a:schemeClr val="tx1"/>
                </a:solidFill>
                <a:latin typeface="Arial Narrow" pitchFamily="34" charset="0"/>
                <a:ea typeface="ＭＳ Ｐゴシック"/>
                <a:cs typeface="ＭＳ Ｐゴシック"/>
              </a:defRPr>
            </a:lvl6pPr>
            <a:lvl7pPr marL="2971800" indent="-228600" defTabSz="749300" eaLnBrk="0" fontAlgn="base" hangingPunct="0">
              <a:spcBef>
                <a:spcPct val="0"/>
              </a:spcBef>
              <a:spcAft>
                <a:spcPct val="0"/>
              </a:spcAft>
              <a:defRPr sz="2400">
                <a:solidFill>
                  <a:schemeClr val="tx1"/>
                </a:solidFill>
                <a:latin typeface="Arial Narrow" pitchFamily="34" charset="0"/>
                <a:ea typeface="ＭＳ Ｐゴシック"/>
                <a:cs typeface="ＭＳ Ｐゴシック"/>
              </a:defRPr>
            </a:lvl7pPr>
            <a:lvl8pPr marL="3429000" indent="-228600" defTabSz="749300" eaLnBrk="0" fontAlgn="base" hangingPunct="0">
              <a:spcBef>
                <a:spcPct val="0"/>
              </a:spcBef>
              <a:spcAft>
                <a:spcPct val="0"/>
              </a:spcAft>
              <a:defRPr sz="2400">
                <a:solidFill>
                  <a:schemeClr val="tx1"/>
                </a:solidFill>
                <a:latin typeface="Arial Narrow" pitchFamily="34" charset="0"/>
                <a:ea typeface="ＭＳ Ｐゴシック"/>
                <a:cs typeface="ＭＳ Ｐゴシック"/>
              </a:defRPr>
            </a:lvl8pPr>
            <a:lvl9pPr marL="3886200" indent="-228600" defTabSz="749300" eaLnBrk="0" fontAlgn="base" hangingPunct="0">
              <a:spcBef>
                <a:spcPct val="0"/>
              </a:spcBef>
              <a:spcAft>
                <a:spcPct val="0"/>
              </a:spcAft>
              <a:defRPr sz="2400">
                <a:solidFill>
                  <a:schemeClr val="tx1"/>
                </a:solidFill>
                <a:latin typeface="Arial Narrow" pitchFamily="34" charset="0"/>
                <a:ea typeface="ＭＳ Ｐゴシック"/>
                <a:cs typeface="ＭＳ Ｐゴシック"/>
              </a:defRPr>
            </a:lvl9pPr>
          </a:lstStyle>
          <a:p>
            <a:pPr>
              <a:lnSpc>
                <a:spcPct val="65000"/>
              </a:lnSpc>
              <a:spcBef>
                <a:spcPct val="50000"/>
              </a:spcBef>
              <a:defRPr/>
            </a:pPr>
            <a:r>
              <a:rPr lang="en-US" sz="400" b="1" dirty="0">
                <a:latin typeface="Arial" pitchFamily="34" charset="0"/>
              </a:rPr>
              <a:t>Poster template by ResearchPosters.co.za</a:t>
            </a:r>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ctr" defTabSz="373063" rtl="0" eaLnBrk="0" fontAlgn="base" hangingPunct="0">
        <a:spcBef>
          <a:spcPct val="0"/>
        </a:spcBef>
        <a:spcAft>
          <a:spcPct val="0"/>
        </a:spcAft>
        <a:defRPr sz="3500">
          <a:solidFill>
            <a:schemeClr val="bg1"/>
          </a:solidFill>
          <a:latin typeface="+mj-lt"/>
          <a:ea typeface="MS PGothic" pitchFamily="34" charset="-128"/>
          <a:cs typeface="ＭＳ Ｐゴシック" charset="-128"/>
        </a:defRPr>
      </a:lvl1pPr>
      <a:lvl2pPr algn="ctr" defTabSz="373063" rtl="0" eaLnBrk="0" fontAlgn="base" hangingPunct="0">
        <a:spcBef>
          <a:spcPct val="0"/>
        </a:spcBef>
        <a:spcAft>
          <a:spcPct val="0"/>
        </a:spcAft>
        <a:defRPr sz="3500">
          <a:solidFill>
            <a:schemeClr val="bg1"/>
          </a:solidFill>
          <a:latin typeface="Arial Black" charset="0"/>
          <a:ea typeface="MS PGothic" pitchFamily="34" charset="-128"/>
          <a:cs typeface="ＭＳ Ｐゴシック" charset="-128"/>
        </a:defRPr>
      </a:lvl2pPr>
      <a:lvl3pPr algn="ctr" defTabSz="373063" rtl="0" eaLnBrk="0" fontAlgn="base" hangingPunct="0">
        <a:spcBef>
          <a:spcPct val="0"/>
        </a:spcBef>
        <a:spcAft>
          <a:spcPct val="0"/>
        </a:spcAft>
        <a:defRPr sz="3500">
          <a:solidFill>
            <a:schemeClr val="bg1"/>
          </a:solidFill>
          <a:latin typeface="Arial Black" charset="0"/>
          <a:ea typeface="MS PGothic" pitchFamily="34" charset="-128"/>
          <a:cs typeface="ＭＳ Ｐゴシック" charset="-128"/>
        </a:defRPr>
      </a:lvl3pPr>
      <a:lvl4pPr algn="ctr" defTabSz="373063" rtl="0" eaLnBrk="0" fontAlgn="base" hangingPunct="0">
        <a:spcBef>
          <a:spcPct val="0"/>
        </a:spcBef>
        <a:spcAft>
          <a:spcPct val="0"/>
        </a:spcAft>
        <a:defRPr sz="3500">
          <a:solidFill>
            <a:schemeClr val="bg1"/>
          </a:solidFill>
          <a:latin typeface="Arial Black" charset="0"/>
          <a:ea typeface="MS PGothic" pitchFamily="34" charset="-128"/>
          <a:cs typeface="ＭＳ Ｐゴシック" charset="-128"/>
        </a:defRPr>
      </a:lvl4pPr>
      <a:lvl5pPr algn="ctr" defTabSz="373063" rtl="0" eaLnBrk="0" fontAlgn="base" hangingPunct="0">
        <a:spcBef>
          <a:spcPct val="0"/>
        </a:spcBef>
        <a:spcAft>
          <a:spcPct val="0"/>
        </a:spcAft>
        <a:defRPr sz="3500">
          <a:solidFill>
            <a:schemeClr val="bg1"/>
          </a:solidFill>
          <a:latin typeface="Arial Black" charset="0"/>
          <a:ea typeface="MS PGothic" pitchFamily="34" charset="-128"/>
          <a:cs typeface="ＭＳ Ｐゴシック" charset="-128"/>
        </a:defRPr>
      </a:lvl5pPr>
      <a:lvl6pPr marL="228370" algn="ctr" defTabSz="374272" rtl="0" fontAlgn="base">
        <a:spcBef>
          <a:spcPct val="0"/>
        </a:spcBef>
        <a:spcAft>
          <a:spcPct val="0"/>
        </a:spcAft>
        <a:defRPr sz="3500">
          <a:solidFill>
            <a:schemeClr val="tx2"/>
          </a:solidFill>
          <a:latin typeface="Arial Black" charset="0"/>
        </a:defRPr>
      </a:lvl6pPr>
      <a:lvl7pPr marL="456738" algn="ctr" defTabSz="374272" rtl="0" fontAlgn="base">
        <a:spcBef>
          <a:spcPct val="0"/>
        </a:spcBef>
        <a:spcAft>
          <a:spcPct val="0"/>
        </a:spcAft>
        <a:defRPr sz="3500">
          <a:solidFill>
            <a:schemeClr val="tx2"/>
          </a:solidFill>
          <a:latin typeface="Arial Black" charset="0"/>
        </a:defRPr>
      </a:lvl7pPr>
      <a:lvl8pPr marL="685108" algn="ctr" defTabSz="374272" rtl="0" fontAlgn="base">
        <a:spcBef>
          <a:spcPct val="0"/>
        </a:spcBef>
        <a:spcAft>
          <a:spcPct val="0"/>
        </a:spcAft>
        <a:defRPr sz="3500">
          <a:solidFill>
            <a:schemeClr val="tx2"/>
          </a:solidFill>
          <a:latin typeface="Arial Black" charset="0"/>
        </a:defRPr>
      </a:lvl8pPr>
      <a:lvl9pPr marL="913478" algn="ctr" defTabSz="374272" rtl="0" fontAlgn="base">
        <a:spcBef>
          <a:spcPct val="0"/>
        </a:spcBef>
        <a:spcAft>
          <a:spcPct val="0"/>
        </a:spcAft>
        <a:defRPr sz="3500">
          <a:solidFill>
            <a:schemeClr val="tx2"/>
          </a:solidFill>
          <a:latin typeface="Arial Black" charset="0"/>
        </a:defRPr>
      </a:lvl9pPr>
    </p:titleStyle>
    <p:bodyStyle>
      <a:lvl1pPr marL="139700" indent="-139700" algn="l" defTabSz="373063" rtl="0" eaLnBrk="0" fontAlgn="base" hangingPunct="0">
        <a:spcBef>
          <a:spcPct val="20000"/>
        </a:spcBef>
        <a:spcAft>
          <a:spcPct val="0"/>
        </a:spcAft>
        <a:buChar char="•"/>
        <a:defRPr sz="1200">
          <a:solidFill>
            <a:schemeClr val="tx2"/>
          </a:solidFill>
          <a:latin typeface="+mn-lt"/>
          <a:ea typeface="MS PGothic" pitchFamily="34" charset="-128"/>
          <a:cs typeface="ＭＳ Ｐゴシック" charset="-128"/>
        </a:defRPr>
      </a:lvl1pPr>
      <a:lvl2pPr marL="301625" indent="-114300" algn="l" defTabSz="373063" rtl="0" eaLnBrk="0" fontAlgn="base" hangingPunct="0">
        <a:spcBef>
          <a:spcPct val="20000"/>
        </a:spcBef>
        <a:spcAft>
          <a:spcPct val="0"/>
        </a:spcAft>
        <a:buChar char="–"/>
        <a:defRPr sz="1200">
          <a:solidFill>
            <a:schemeClr val="tx2"/>
          </a:solidFill>
          <a:latin typeface="+mn-lt"/>
          <a:ea typeface="MS PGothic" pitchFamily="34" charset="-128"/>
          <a:cs typeface="ＭＳ Ｐゴシック"/>
        </a:defRPr>
      </a:lvl2pPr>
      <a:lvl3pPr marL="466725" indent="-93663" algn="l" defTabSz="373063" rtl="0" eaLnBrk="0" fontAlgn="base" hangingPunct="0">
        <a:spcBef>
          <a:spcPct val="20000"/>
        </a:spcBef>
        <a:spcAft>
          <a:spcPct val="0"/>
        </a:spcAft>
        <a:buChar char="•"/>
        <a:defRPr sz="1000">
          <a:solidFill>
            <a:schemeClr val="tx1"/>
          </a:solidFill>
          <a:latin typeface="+mn-lt"/>
          <a:ea typeface="MS PGothic" pitchFamily="34" charset="-128"/>
          <a:cs typeface="ＭＳ Ｐゴシック"/>
        </a:defRPr>
      </a:lvl3pPr>
      <a:lvl4pPr marL="654050" indent="-92075" algn="l" defTabSz="373063" rtl="0" eaLnBrk="0" fontAlgn="base" hangingPunct="0">
        <a:spcBef>
          <a:spcPct val="20000"/>
        </a:spcBef>
        <a:spcAft>
          <a:spcPct val="0"/>
        </a:spcAft>
        <a:buChar char="–"/>
        <a:defRPr sz="800">
          <a:solidFill>
            <a:schemeClr val="tx1"/>
          </a:solidFill>
          <a:latin typeface="+mn-lt"/>
          <a:ea typeface="MS PGothic" pitchFamily="34" charset="-128"/>
          <a:cs typeface="ＭＳ Ｐゴシック"/>
        </a:defRPr>
      </a:lvl4pPr>
      <a:lvl5pPr marL="841375" indent="-92075" algn="l" defTabSz="373063" rtl="0" eaLnBrk="0" fontAlgn="base" hangingPunct="0">
        <a:spcBef>
          <a:spcPct val="20000"/>
        </a:spcBef>
        <a:spcAft>
          <a:spcPct val="0"/>
        </a:spcAft>
        <a:buChar char="»"/>
        <a:defRPr sz="800">
          <a:solidFill>
            <a:schemeClr val="tx1"/>
          </a:solidFill>
          <a:latin typeface="+mn-lt"/>
          <a:ea typeface="MS PGothic" pitchFamily="34" charset="-128"/>
          <a:cs typeface="ＭＳ Ｐゴシック"/>
        </a:defRPr>
      </a:lvl5pPr>
      <a:lvl6pPr marL="1071275" indent="-93568" algn="l" defTabSz="374272" rtl="0" fontAlgn="base">
        <a:spcBef>
          <a:spcPct val="20000"/>
        </a:spcBef>
        <a:spcAft>
          <a:spcPct val="0"/>
        </a:spcAft>
        <a:buChar char="»"/>
        <a:defRPr sz="800">
          <a:solidFill>
            <a:schemeClr val="tx1"/>
          </a:solidFill>
          <a:latin typeface="+mn-lt"/>
          <a:ea typeface="ＭＳ Ｐゴシック" charset="-128"/>
        </a:defRPr>
      </a:lvl6pPr>
      <a:lvl7pPr marL="1299644" indent="-93568" algn="l" defTabSz="374272" rtl="0" fontAlgn="base">
        <a:spcBef>
          <a:spcPct val="20000"/>
        </a:spcBef>
        <a:spcAft>
          <a:spcPct val="0"/>
        </a:spcAft>
        <a:buChar char="»"/>
        <a:defRPr sz="800">
          <a:solidFill>
            <a:schemeClr val="tx1"/>
          </a:solidFill>
          <a:latin typeface="+mn-lt"/>
          <a:ea typeface="ＭＳ Ｐゴシック" charset="-128"/>
        </a:defRPr>
      </a:lvl7pPr>
      <a:lvl8pPr marL="1528013" indent="-93568" algn="l" defTabSz="374272" rtl="0" fontAlgn="base">
        <a:spcBef>
          <a:spcPct val="20000"/>
        </a:spcBef>
        <a:spcAft>
          <a:spcPct val="0"/>
        </a:spcAft>
        <a:buChar char="»"/>
        <a:defRPr sz="800">
          <a:solidFill>
            <a:schemeClr val="tx1"/>
          </a:solidFill>
          <a:latin typeface="+mn-lt"/>
          <a:ea typeface="ＭＳ Ｐゴシック" charset="-128"/>
        </a:defRPr>
      </a:lvl8pPr>
      <a:lvl9pPr marL="1756383" indent="-93568" algn="l" defTabSz="374272" rtl="0" fontAlgn="base">
        <a:spcBef>
          <a:spcPct val="20000"/>
        </a:spcBef>
        <a:spcAft>
          <a:spcPct val="0"/>
        </a:spcAft>
        <a:buChar char="»"/>
        <a:defRPr sz="800">
          <a:solidFill>
            <a:schemeClr val="tx1"/>
          </a:solidFill>
          <a:latin typeface="+mn-lt"/>
          <a:ea typeface="ＭＳ Ｐゴシック" charset="-128"/>
        </a:defRPr>
      </a:lvl9pPr>
    </p:bodyStyle>
    <p:otherStyle>
      <a:defPPr>
        <a:defRPr lang="en-GB"/>
      </a:defPPr>
      <a:lvl1pPr marL="0" algn="l" defTabSz="228370" rtl="0" eaLnBrk="1" latinLnBrk="0" hangingPunct="1">
        <a:defRPr sz="900" kern="1200">
          <a:solidFill>
            <a:schemeClr val="tx1"/>
          </a:solidFill>
          <a:latin typeface="+mn-lt"/>
          <a:ea typeface="+mn-ea"/>
          <a:cs typeface="+mn-cs"/>
        </a:defRPr>
      </a:lvl1pPr>
      <a:lvl2pPr marL="228370" algn="l" defTabSz="228370" rtl="0" eaLnBrk="1" latinLnBrk="0" hangingPunct="1">
        <a:defRPr sz="900" kern="1200">
          <a:solidFill>
            <a:schemeClr val="tx1"/>
          </a:solidFill>
          <a:latin typeface="+mn-lt"/>
          <a:ea typeface="+mn-ea"/>
          <a:cs typeface="+mn-cs"/>
        </a:defRPr>
      </a:lvl2pPr>
      <a:lvl3pPr marL="456738" algn="l" defTabSz="228370" rtl="0" eaLnBrk="1" latinLnBrk="0" hangingPunct="1">
        <a:defRPr sz="900" kern="1200">
          <a:solidFill>
            <a:schemeClr val="tx1"/>
          </a:solidFill>
          <a:latin typeface="+mn-lt"/>
          <a:ea typeface="+mn-ea"/>
          <a:cs typeface="+mn-cs"/>
        </a:defRPr>
      </a:lvl3pPr>
      <a:lvl4pPr marL="685108" algn="l" defTabSz="228370" rtl="0" eaLnBrk="1" latinLnBrk="0" hangingPunct="1">
        <a:defRPr sz="900" kern="1200">
          <a:solidFill>
            <a:schemeClr val="tx1"/>
          </a:solidFill>
          <a:latin typeface="+mn-lt"/>
          <a:ea typeface="+mn-ea"/>
          <a:cs typeface="+mn-cs"/>
        </a:defRPr>
      </a:lvl4pPr>
      <a:lvl5pPr marL="913478" algn="l" defTabSz="228370" rtl="0" eaLnBrk="1" latinLnBrk="0" hangingPunct="1">
        <a:defRPr sz="900" kern="1200">
          <a:solidFill>
            <a:schemeClr val="tx1"/>
          </a:solidFill>
          <a:latin typeface="+mn-lt"/>
          <a:ea typeface="+mn-ea"/>
          <a:cs typeface="+mn-cs"/>
        </a:defRPr>
      </a:lvl5pPr>
      <a:lvl6pPr marL="1141847" algn="l" defTabSz="228370" rtl="0" eaLnBrk="1" latinLnBrk="0" hangingPunct="1">
        <a:defRPr sz="900" kern="1200">
          <a:solidFill>
            <a:schemeClr val="tx1"/>
          </a:solidFill>
          <a:latin typeface="+mn-lt"/>
          <a:ea typeface="+mn-ea"/>
          <a:cs typeface="+mn-cs"/>
        </a:defRPr>
      </a:lvl6pPr>
      <a:lvl7pPr marL="1370216" algn="l" defTabSz="228370" rtl="0" eaLnBrk="1" latinLnBrk="0" hangingPunct="1">
        <a:defRPr sz="900" kern="1200">
          <a:solidFill>
            <a:schemeClr val="tx1"/>
          </a:solidFill>
          <a:latin typeface="+mn-lt"/>
          <a:ea typeface="+mn-ea"/>
          <a:cs typeface="+mn-cs"/>
        </a:defRPr>
      </a:lvl7pPr>
      <a:lvl8pPr marL="1598586" algn="l" defTabSz="228370" rtl="0" eaLnBrk="1" latinLnBrk="0" hangingPunct="1">
        <a:defRPr sz="900" kern="1200">
          <a:solidFill>
            <a:schemeClr val="tx1"/>
          </a:solidFill>
          <a:latin typeface="+mn-lt"/>
          <a:ea typeface="+mn-ea"/>
          <a:cs typeface="+mn-cs"/>
        </a:defRPr>
      </a:lvl8pPr>
      <a:lvl9pPr marL="1826955" algn="l" defTabSz="228370" rtl="0" eaLnBrk="1" latinLnBrk="0" hangingPunct="1">
        <a:defRPr sz="9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s://www.mdpi.com/2071-1050/13/4/1646" TargetMode="External"/><Relationship Id="rId7"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hyperlink" Target="http://www.jscda-journal.org/index.php/jscda/article/view/38" TargetMode="External"/><Relationship Id="rId9"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0" name="Rectangle 5"/>
          <p:cNvSpPr>
            <a:spLocks noChangeArrowheads="1"/>
          </p:cNvSpPr>
          <p:nvPr/>
        </p:nvSpPr>
        <p:spPr bwMode="auto">
          <a:xfrm>
            <a:off x="1710055" y="328498"/>
            <a:ext cx="10428514" cy="18843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7381" tIns="18687" rIns="37381" bIns="18687">
            <a:spAutoFit/>
          </a:bodyPr>
          <a:lstStyle/>
          <a:p>
            <a:pPr lvl="5" algn="ctr" defTabSz="373063">
              <a:spcBef>
                <a:spcPct val="50000"/>
              </a:spcBef>
              <a:defRPr/>
            </a:pPr>
            <a:r>
              <a:rPr lang="en-GB" sz="6000" b="1" u="sng" dirty="0">
                <a:solidFill>
                  <a:schemeClr val="tx2"/>
                </a:solidFill>
              </a:rPr>
              <a:t>MARKETING  STRATEGY PITCH </a:t>
            </a:r>
            <a:endParaRPr lang="en-US" sz="6000" u="sng" dirty="0">
              <a:solidFill>
                <a:schemeClr val="tx2"/>
              </a:solidFill>
              <a:latin typeface="Times New Roman" pitchFamily="18" charset="0"/>
              <a:cs typeface="Times New Roman" pitchFamily="18" charset="0"/>
            </a:endParaRPr>
          </a:p>
        </p:txBody>
      </p:sp>
      <p:sp>
        <p:nvSpPr>
          <p:cNvPr id="4099" name="Text Box 471"/>
          <p:cNvSpPr txBox="1">
            <a:spLocks noChangeArrowheads="1"/>
          </p:cNvSpPr>
          <p:nvPr/>
        </p:nvSpPr>
        <p:spPr bwMode="auto">
          <a:xfrm>
            <a:off x="323850" y="3121025"/>
            <a:ext cx="4656138" cy="899523"/>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37390" tIns="18692" rIns="37390" bIns="18692">
            <a:spAutoFit/>
          </a:bodyPr>
          <a:lstStyle>
            <a:lvl1pPr defTabSz="373063" eaLnBrk="0" hangingPunct="0">
              <a:defRPr sz="1200">
                <a:solidFill>
                  <a:schemeClr val="tx1"/>
                </a:solidFill>
                <a:latin typeface="Arial Narrow" pitchFamily="34" charset="0"/>
                <a:ea typeface="MS PGothic" pitchFamily="34" charset="-128"/>
              </a:defRPr>
            </a:lvl1pPr>
            <a:lvl2pPr marL="742950" indent="-285750" defTabSz="373063" eaLnBrk="0" hangingPunct="0">
              <a:defRPr sz="1200">
                <a:solidFill>
                  <a:schemeClr val="tx1"/>
                </a:solidFill>
                <a:latin typeface="Arial Narrow" pitchFamily="34" charset="0"/>
                <a:ea typeface="MS PGothic" pitchFamily="34" charset="-128"/>
              </a:defRPr>
            </a:lvl2pPr>
            <a:lvl3pPr marL="1143000" indent="-228600" defTabSz="373063" eaLnBrk="0" hangingPunct="0">
              <a:defRPr sz="1200">
                <a:solidFill>
                  <a:schemeClr val="tx1"/>
                </a:solidFill>
                <a:latin typeface="Arial Narrow" pitchFamily="34" charset="0"/>
                <a:ea typeface="MS PGothic" pitchFamily="34" charset="-128"/>
              </a:defRPr>
            </a:lvl3pPr>
            <a:lvl4pPr marL="1600200" indent="-228600" defTabSz="373063" eaLnBrk="0" hangingPunct="0">
              <a:defRPr sz="1200">
                <a:solidFill>
                  <a:schemeClr val="tx1"/>
                </a:solidFill>
                <a:latin typeface="Arial Narrow" pitchFamily="34" charset="0"/>
                <a:ea typeface="MS PGothic" pitchFamily="34" charset="-128"/>
              </a:defRPr>
            </a:lvl4pPr>
            <a:lvl5pPr marL="2057400" indent="-228600" defTabSz="373063" eaLnBrk="0" hangingPunct="0">
              <a:defRPr sz="1200">
                <a:solidFill>
                  <a:schemeClr val="tx1"/>
                </a:solidFill>
                <a:latin typeface="Arial Narrow" pitchFamily="34" charset="0"/>
                <a:ea typeface="MS PGothic" pitchFamily="34" charset="-128"/>
              </a:defRPr>
            </a:lvl5pPr>
            <a:lvl6pPr marL="2514600" indent="-228600" defTabSz="373063" eaLnBrk="0" fontAlgn="base" hangingPunct="0">
              <a:spcBef>
                <a:spcPct val="0"/>
              </a:spcBef>
              <a:spcAft>
                <a:spcPct val="0"/>
              </a:spcAft>
              <a:defRPr sz="1200">
                <a:solidFill>
                  <a:schemeClr val="tx1"/>
                </a:solidFill>
                <a:latin typeface="Arial Narrow" pitchFamily="34" charset="0"/>
                <a:ea typeface="MS PGothic" pitchFamily="34" charset="-128"/>
              </a:defRPr>
            </a:lvl6pPr>
            <a:lvl7pPr marL="2971800" indent="-228600" defTabSz="373063" eaLnBrk="0" fontAlgn="base" hangingPunct="0">
              <a:spcBef>
                <a:spcPct val="0"/>
              </a:spcBef>
              <a:spcAft>
                <a:spcPct val="0"/>
              </a:spcAft>
              <a:defRPr sz="1200">
                <a:solidFill>
                  <a:schemeClr val="tx1"/>
                </a:solidFill>
                <a:latin typeface="Arial Narrow" pitchFamily="34" charset="0"/>
                <a:ea typeface="MS PGothic" pitchFamily="34" charset="-128"/>
              </a:defRPr>
            </a:lvl7pPr>
            <a:lvl8pPr marL="3429000" indent="-228600" defTabSz="373063" eaLnBrk="0" fontAlgn="base" hangingPunct="0">
              <a:spcBef>
                <a:spcPct val="0"/>
              </a:spcBef>
              <a:spcAft>
                <a:spcPct val="0"/>
              </a:spcAft>
              <a:defRPr sz="1200">
                <a:solidFill>
                  <a:schemeClr val="tx1"/>
                </a:solidFill>
                <a:latin typeface="Arial Narrow" pitchFamily="34" charset="0"/>
                <a:ea typeface="MS PGothic" pitchFamily="34" charset="-128"/>
              </a:defRPr>
            </a:lvl8pPr>
            <a:lvl9pPr marL="3886200" indent="-228600" defTabSz="373063" eaLnBrk="0" fontAlgn="base" hangingPunct="0">
              <a:spcBef>
                <a:spcPct val="0"/>
              </a:spcBef>
              <a:spcAft>
                <a:spcPct val="0"/>
              </a:spcAft>
              <a:defRPr sz="1200">
                <a:solidFill>
                  <a:schemeClr val="tx1"/>
                </a:solidFill>
                <a:latin typeface="Arial Narrow" pitchFamily="34" charset="0"/>
                <a:ea typeface="MS PGothic" pitchFamily="34" charset="-128"/>
              </a:defRPr>
            </a:lvl9pPr>
          </a:lstStyle>
          <a:p>
            <a:pPr algn="ctr"/>
            <a:r>
              <a:rPr lang="en-GB" sz="2800" b="1" u="sng" dirty="0">
                <a:solidFill>
                  <a:schemeClr val="tx2"/>
                </a:solidFill>
              </a:rPr>
              <a:t>New Brand and Product Category</a:t>
            </a:r>
            <a:endParaRPr lang="en-IN" sz="2800" u="sng" dirty="0"/>
          </a:p>
        </p:txBody>
      </p:sp>
      <p:sp>
        <p:nvSpPr>
          <p:cNvPr id="1032" name="Text Box 472"/>
          <p:cNvSpPr txBox="1">
            <a:spLocks noChangeArrowheads="1"/>
          </p:cNvSpPr>
          <p:nvPr/>
        </p:nvSpPr>
        <p:spPr bwMode="auto">
          <a:xfrm>
            <a:off x="369887" y="4316360"/>
            <a:ext cx="4654550" cy="4687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7308" tIns="187308" rIns="187308" bIns="187308">
            <a:spAutoFit/>
          </a:bodyPr>
          <a:lstStyle>
            <a:lvl1pPr defTabSz="1797050" eaLnBrk="0" hangingPunct="0">
              <a:defRPr sz="1200">
                <a:solidFill>
                  <a:schemeClr val="tx1"/>
                </a:solidFill>
                <a:latin typeface="Arial Narrow" pitchFamily="34" charset="0"/>
                <a:ea typeface="MS PGothic" pitchFamily="34" charset="-128"/>
              </a:defRPr>
            </a:lvl1pPr>
            <a:lvl2pPr marL="742950" indent="-285750" defTabSz="1797050" eaLnBrk="0" hangingPunct="0">
              <a:defRPr sz="1200">
                <a:solidFill>
                  <a:schemeClr val="tx1"/>
                </a:solidFill>
                <a:latin typeface="Arial Narrow" pitchFamily="34" charset="0"/>
                <a:ea typeface="MS PGothic" pitchFamily="34" charset="-128"/>
              </a:defRPr>
            </a:lvl2pPr>
            <a:lvl3pPr marL="1143000" indent="-228600" defTabSz="1797050" eaLnBrk="0" hangingPunct="0">
              <a:defRPr sz="1200">
                <a:solidFill>
                  <a:schemeClr val="tx1"/>
                </a:solidFill>
                <a:latin typeface="Arial Narrow" pitchFamily="34" charset="0"/>
                <a:ea typeface="MS PGothic" pitchFamily="34" charset="-128"/>
              </a:defRPr>
            </a:lvl3pPr>
            <a:lvl4pPr marL="1600200" indent="-228600" defTabSz="1797050" eaLnBrk="0" hangingPunct="0">
              <a:defRPr sz="1200">
                <a:solidFill>
                  <a:schemeClr val="tx1"/>
                </a:solidFill>
                <a:latin typeface="Arial Narrow" pitchFamily="34" charset="0"/>
                <a:ea typeface="MS PGothic" pitchFamily="34" charset="-128"/>
              </a:defRPr>
            </a:lvl4pPr>
            <a:lvl5pPr marL="2057400" indent="-228600" defTabSz="1797050" eaLnBrk="0" hangingPunct="0">
              <a:defRPr sz="1200">
                <a:solidFill>
                  <a:schemeClr val="tx1"/>
                </a:solidFill>
                <a:latin typeface="Arial Narrow" pitchFamily="34" charset="0"/>
                <a:ea typeface="MS PGothic" pitchFamily="34" charset="-128"/>
              </a:defRPr>
            </a:lvl5pPr>
            <a:lvl6pPr marL="2514600" indent="-228600" defTabSz="1797050" eaLnBrk="0" fontAlgn="base" hangingPunct="0">
              <a:spcBef>
                <a:spcPct val="0"/>
              </a:spcBef>
              <a:spcAft>
                <a:spcPct val="0"/>
              </a:spcAft>
              <a:defRPr sz="1200">
                <a:solidFill>
                  <a:schemeClr val="tx1"/>
                </a:solidFill>
                <a:latin typeface="Arial Narrow" pitchFamily="34" charset="0"/>
                <a:ea typeface="MS PGothic" pitchFamily="34" charset="-128"/>
              </a:defRPr>
            </a:lvl6pPr>
            <a:lvl7pPr marL="2971800" indent="-228600" defTabSz="1797050" eaLnBrk="0" fontAlgn="base" hangingPunct="0">
              <a:spcBef>
                <a:spcPct val="0"/>
              </a:spcBef>
              <a:spcAft>
                <a:spcPct val="0"/>
              </a:spcAft>
              <a:defRPr sz="1200">
                <a:solidFill>
                  <a:schemeClr val="tx1"/>
                </a:solidFill>
                <a:latin typeface="Arial Narrow" pitchFamily="34" charset="0"/>
                <a:ea typeface="MS PGothic" pitchFamily="34" charset="-128"/>
              </a:defRPr>
            </a:lvl7pPr>
            <a:lvl8pPr marL="3429000" indent="-228600" defTabSz="1797050" eaLnBrk="0" fontAlgn="base" hangingPunct="0">
              <a:spcBef>
                <a:spcPct val="0"/>
              </a:spcBef>
              <a:spcAft>
                <a:spcPct val="0"/>
              </a:spcAft>
              <a:defRPr sz="1200">
                <a:solidFill>
                  <a:schemeClr val="tx1"/>
                </a:solidFill>
                <a:latin typeface="Arial Narrow" pitchFamily="34" charset="0"/>
                <a:ea typeface="MS PGothic" pitchFamily="34" charset="-128"/>
              </a:defRPr>
            </a:lvl8pPr>
            <a:lvl9pPr marL="3886200" indent="-228600" defTabSz="1797050" eaLnBrk="0" fontAlgn="base" hangingPunct="0">
              <a:spcBef>
                <a:spcPct val="0"/>
              </a:spcBef>
              <a:spcAft>
                <a:spcPct val="0"/>
              </a:spcAft>
              <a:defRPr sz="1200">
                <a:solidFill>
                  <a:schemeClr val="tx1"/>
                </a:solidFill>
                <a:latin typeface="Arial Narrow" pitchFamily="34" charset="0"/>
                <a:ea typeface="MS PGothic" pitchFamily="34" charset="-128"/>
              </a:defRPr>
            </a:lvl9pPr>
          </a:lstStyle>
          <a:p>
            <a:pPr algn="just" eaLnBrk="1" hangingPunct="1">
              <a:defRPr/>
            </a:pPr>
            <a:r>
              <a:rPr lang="en-GB" sz="2000" dirty="0">
                <a:latin typeface="+mn-lt"/>
              </a:rPr>
              <a:t>The New Product Category for Marks and Spencer’s (M&amp;S) is the sustainable activewear smart Performance Jacket (Unisex). MOTION Smart Performance Jacket is made from recycled performance fabric with smart textile technology. The product is Lightweight and weather-resistant recycled polyester, which also has a Temperature-regulating fabric that adjusts to body heat and It has a smart sensor that tracks movement and posture connected to a mobile app</a:t>
            </a:r>
            <a:endParaRPr lang="en-US" sz="2000" b="1" dirty="0">
              <a:solidFill>
                <a:schemeClr val="tx2"/>
              </a:solidFill>
              <a:latin typeface="+mn-lt"/>
              <a:cs typeface="Times New Roman" pitchFamily="18" charset="0"/>
            </a:endParaRPr>
          </a:p>
        </p:txBody>
      </p:sp>
      <p:sp>
        <p:nvSpPr>
          <p:cNvPr id="4103" name="Text Box 522"/>
          <p:cNvSpPr txBox="1">
            <a:spLocks noChangeArrowheads="1"/>
          </p:cNvSpPr>
          <p:nvPr/>
        </p:nvSpPr>
        <p:spPr bwMode="auto">
          <a:xfrm>
            <a:off x="10115550" y="3121025"/>
            <a:ext cx="4656138" cy="406400"/>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37390" tIns="18692" rIns="37390" bIns="18692">
            <a:spAutoFit/>
          </a:bodyPr>
          <a:lstStyle>
            <a:lvl1pPr defTabSz="373063" eaLnBrk="0" hangingPunct="0">
              <a:defRPr sz="1200">
                <a:solidFill>
                  <a:schemeClr val="tx1"/>
                </a:solidFill>
                <a:latin typeface="Arial Narrow" pitchFamily="34" charset="0"/>
                <a:ea typeface="MS PGothic" pitchFamily="34" charset="-128"/>
              </a:defRPr>
            </a:lvl1pPr>
            <a:lvl2pPr marL="742950" indent="-285750" defTabSz="373063" eaLnBrk="0" hangingPunct="0">
              <a:defRPr sz="1200">
                <a:solidFill>
                  <a:schemeClr val="tx1"/>
                </a:solidFill>
                <a:latin typeface="Arial Narrow" pitchFamily="34" charset="0"/>
                <a:ea typeface="MS PGothic" pitchFamily="34" charset="-128"/>
              </a:defRPr>
            </a:lvl2pPr>
            <a:lvl3pPr marL="1143000" indent="-228600" defTabSz="373063" eaLnBrk="0" hangingPunct="0">
              <a:defRPr sz="1200">
                <a:solidFill>
                  <a:schemeClr val="tx1"/>
                </a:solidFill>
                <a:latin typeface="Arial Narrow" pitchFamily="34" charset="0"/>
                <a:ea typeface="MS PGothic" pitchFamily="34" charset="-128"/>
              </a:defRPr>
            </a:lvl3pPr>
            <a:lvl4pPr marL="1600200" indent="-228600" defTabSz="373063" eaLnBrk="0" hangingPunct="0">
              <a:defRPr sz="1200">
                <a:solidFill>
                  <a:schemeClr val="tx1"/>
                </a:solidFill>
                <a:latin typeface="Arial Narrow" pitchFamily="34" charset="0"/>
                <a:ea typeface="MS PGothic" pitchFamily="34" charset="-128"/>
              </a:defRPr>
            </a:lvl4pPr>
            <a:lvl5pPr marL="2057400" indent="-228600" defTabSz="373063" eaLnBrk="0" hangingPunct="0">
              <a:defRPr sz="1200">
                <a:solidFill>
                  <a:schemeClr val="tx1"/>
                </a:solidFill>
                <a:latin typeface="Arial Narrow" pitchFamily="34" charset="0"/>
                <a:ea typeface="MS PGothic" pitchFamily="34" charset="-128"/>
              </a:defRPr>
            </a:lvl5pPr>
            <a:lvl6pPr marL="2514600" indent="-228600" defTabSz="373063" eaLnBrk="0" fontAlgn="base" hangingPunct="0">
              <a:spcBef>
                <a:spcPct val="0"/>
              </a:spcBef>
              <a:spcAft>
                <a:spcPct val="0"/>
              </a:spcAft>
              <a:defRPr sz="1200">
                <a:solidFill>
                  <a:schemeClr val="tx1"/>
                </a:solidFill>
                <a:latin typeface="Arial Narrow" pitchFamily="34" charset="0"/>
                <a:ea typeface="MS PGothic" pitchFamily="34" charset="-128"/>
              </a:defRPr>
            </a:lvl6pPr>
            <a:lvl7pPr marL="2971800" indent="-228600" defTabSz="373063" eaLnBrk="0" fontAlgn="base" hangingPunct="0">
              <a:spcBef>
                <a:spcPct val="0"/>
              </a:spcBef>
              <a:spcAft>
                <a:spcPct val="0"/>
              </a:spcAft>
              <a:defRPr sz="1200">
                <a:solidFill>
                  <a:schemeClr val="tx1"/>
                </a:solidFill>
                <a:latin typeface="Arial Narrow" pitchFamily="34" charset="0"/>
                <a:ea typeface="MS PGothic" pitchFamily="34" charset="-128"/>
              </a:defRPr>
            </a:lvl7pPr>
            <a:lvl8pPr marL="3429000" indent="-228600" defTabSz="373063" eaLnBrk="0" fontAlgn="base" hangingPunct="0">
              <a:spcBef>
                <a:spcPct val="0"/>
              </a:spcBef>
              <a:spcAft>
                <a:spcPct val="0"/>
              </a:spcAft>
              <a:defRPr sz="1200">
                <a:solidFill>
                  <a:schemeClr val="tx1"/>
                </a:solidFill>
                <a:latin typeface="Arial Narrow" pitchFamily="34" charset="0"/>
                <a:ea typeface="MS PGothic" pitchFamily="34" charset="-128"/>
              </a:defRPr>
            </a:lvl8pPr>
            <a:lvl9pPr marL="3886200" indent="-228600" defTabSz="373063" eaLnBrk="0" fontAlgn="base" hangingPunct="0">
              <a:spcBef>
                <a:spcPct val="0"/>
              </a:spcBef>
              <a:spcAft>
                <a:spcPct val="0"/>
              </a:spcAft>
              <a:defRPr sz="1200">
                <a:solidFill>
                  <a:schemeClr val="tx1"/>
                </a:solidFill>
                <a:latin typeface="Arial Narrow" pitchFamily="34" charset="0"/>
                <a:ea typeface="MS PGothic" pitchFamily="34" charset="-128"/>
              </a:defRPr>
            </a:lvl9pPr>
          </a:lstStyle>
          <a:p>
            <a:pPr algn="ctr">
              <a:spcBef>
                <a:spcPct val="50000"/>
              </a:spcBef>
            </a:pPr>
            <a:r>
              <a:rPr lang="en-US" sz="2400" b="1" u="sng" dirty="0">
                <a:solidFill>
                  <a:schemeClr val="tx2"/>
                </a:solidFill>
                <a:latin typeface="+mn-lt"/>
                <a:cs typeface="Times New Roman" pitchFamily="18" charset="0"/>
              </a:rPr>
              <a:t>Marketing </a:t>
            </a:r>
            <a:r>
              <a:rPr lang="en-US" sz="2400" b="1" u="sng" dirty="0" err="1">
                <a:solidFill>
                  <a:schemeClr val="tx2"/>
                </a:solidFill>
                <a:latin typeface="+mn-lt"/>
                <a:cs typeface="Times New Roman" pitchFamily="18" charset="0"/>
              </a:rPr>
              <a:t>Stratergy</a:t>
            </a:r>
            <a:endParaRPr lang="en-US" sz="2400" b="1" u="sng" dirty="0">
              <a:solidFill>
                <a:schemeClr val="tx2"/>
              </a:solidFill>
              <a:latin typeface="+mn-lt"/>
              <a:cs typeface="Times New Roman" pitchFamily="18" charset="0"/>
            </a:endParaRPr>
          </a:p>
        </p:txBody>
      </p:sp>
      <p:sp>
        <p:nvSpPr>
          <p:cNvPr id="4104" name="Text Box 523"/>
          <p:cNvSpPr txBox="1">
            <a:spLocks noChangeArrowheads="1"/>
          </p:cNvSpPr>
          <p:nvPr/>
        </p:nvSpPr>
        <p:spPr bwMode="auto">
          <a:xfrm>
            <a:off x="5178938" y="7454216"/>
            <a:ext cx="4656137" cy="108426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7308" tIns="187308" rIns="187308" bIns="187308">
            <a:spAutoFit/>
          </a:bodyPr>
          <a:lstStyle>
            <a:lvl1pPr defTabSz="1797050" eaLnBrk="0" hangingPunct="0">
              <a:defRPr sz="1200">
                <a:solidFill>
                  <a:schemeClr val="tx1"/>
                </a:solidFill>
                <a:latin typeface="Arial Narrow" pitchFamily="34" charset="0"/>
                <a:ea typeface="MS PGothic" pitchFamily="34" charset="-128"/>
              </a:defRPr>
            </a:lvl1pPr>
            <a:lvl2pPr marL="742950" indent="-285750" defTabSz="1797050" eaLnBrk="0" hangingPunct="0">
              <a:defRPr sz="1200">
                <a:solidFill>
                  <a:schemeClr val="tx1"/>
                </a:solidFill>
                <a:latin typeface="Arial Narrow" pitchFamily="34" charset="0"/>
                <a:ea typeface="MS PGothic" pitchFamily="34" charset="-128"/>
              </a:defRPr>
            </a:lvl2pPr>
            <a:lvl3pPr marL="1143000" indent="-228600" defTabSz="1797050" eaLnBrk="0" hangingPunct="0">
              <a:defRPr sz="1200">
                <a:solidFill>
                  <a:schemeClr val="tx1"/>
                </a:solidFill>
                <a:latin typeface="Arial Narrow" pitchFamily="34" charset="0"/>
                <a:ea typeface="MS PGothic" pitchFamily="34" charset="-128"/>
              </a:defRPr>
            </a:lvl3pPr>
            <a:lvl4pPr marL="1600200" indent="-228600" defTabSz="1797050" eaLnBrk="0" hangingPunct="0">
              <a:defRPr sz="1200">
                <a:solidFill>
                  <a:schemeClr val="tx1"/>
                </a:solidFill>
                <a:latin typeface="Arial Narrow" pitchFamily="34" charset="0"/>
                <a:ea typeface="MS PGothic" pitchFamily="34" charset="-128"/>
              </a:defRPr>
            </a:lvl4pPr>
            <a:lvl5pPr marL="2057400" indent="-228600" defTabSz="1797050" eaLnBrk="0" hangingPunct="0">
              <a:defRPr sz="1200">
                <a:solidFill>
                  <a:schemeClr val="tx1"/>
                </a:solidFill>
                <a:latin typeface="Arial Narrow" pitchFamily="34" charset="0"/>
                <a:ea typeface="MS PGothic" pitchFamily="34" charset="-128"/>
              </a:defRPr>
            </a:lvl5pPr>
            <a:lvl6pPr marL="2514600" indent="-228600" defTabSz="1797050" eaLnBrk="0" fontAlgn="base" hangingPunct="0">
              <a:spcBef>
                <a:spcPct val="0"/>
              </a:spcBef>
              <a:spcAft>
                <a:spcPct val="0"/>
              </a:spcAft>
              <a:defRPr sz="1200">
                <a:solidFill>
                  <a:schemeClr val="tx1"/>
                </a:solidFill>
                <a:latin typeface="Arial Narrow" pitchFamily="34" charset="0"/>
                <a:ea typeface="MS PGothic" pitchFamily="34" charset="-128"/>
              </a:defRPr>
            </a:lvl6pPr>
            <a:lvl7pPr marL="2971800" indent="-228600" defTabSz="1797050" eaLnBrk="0" fontAlgn="base" hangingPunct="0">
              <a:spcBef>
                <a:spcPct val="0"/>
              </a:spcBef>
              <a:spcAft>
                <a:spcPct val="0"/>
              </a:spcAft>
              <a:defRPr sz="1200">
                <a:solidFill>
                  <a:schemeClr val="tx1"/>
                </a:solidFill>
                <a:latin typeface="Arial Narrow" pitchFamily="34" charset="0"/>
                <a:ea typeface="MS PGothic" pitchFamily="34" charset="-128"/>
              </a:defRPr>
            </a:lvl7pPr>
            <a:lvl8pPr marL="3429000" indent="-228600" defTabSz="1797050" eaLnBrk="0" fontAlgn="base" hangingPunct="0">
              <a:spcBef>
                <a:spcPct val="0"/>
              </a:spcBef>
              <a:spcAft>
                <a:spcPct val="0"/>
              </a:spcAft>
              <a:defRPr sz="1200">
                <a:solidFill>
                  <a:schemeClr val="tx1"/>
                </a:solidFill>
                <a:latin typeface="Arial Narrow" pitchFamily="34" charset="0"/>
                <a:ea typeface="MS PGothic" pitchFamily="34" charset="-128"/>
              </a:defRPr>
            </a:lvl8pPr>
            <a:lvl9pPr marL="3886200" indent="-228600" defTabSz="1797050" eaLnBrk="0" fontAlgn="base" hangingPunct="0">
              <a:spcBef>
                <a:spcPct val="0"/>
              </a:spcBef>
              <a:spcAft>
                <a:spcPct val="0"/>
              </a:spcAft>
              <a:defRPr sz="1200">
                <a:solidFill>
                  <a:schemeClr val="tx1"/>
                </a:solidFill>
                <a:latin typeface="Arial Narrow" pitchFamily="34" charset="0"/>
                <a:ea typeface="MS PGothic" pitchFamily="34" charset="-128"/>
              </a:defRPr>
            </a:lvl9pPr>
          </a:lstStyle>
          <a:p>
            <a:pPr algn="just"/>
            <a:r>
              <a:rPr lang="en-GB" sz="2000" dirty="0"/>
              <a:t>Demographically, MOTION Smart Performance Jacket targets the audience of both genders within the age of 20 to 40 years who are mostly fitness enthusiasts and busy urban professionals with middle to high disposable income.  Behaviourally, this target audience is the group of consumers who see convenience and innovation within the clothing, and also for a lifestyle that balances work and fitness, along with social commitments. Concerning the fast fashion industry of the UK, the consumer, especially the young ones, has a proclivity towards sustainable clothing (Zhang </a:t>
            </a:r>
            <a:r>
              <a:rPr lang="en-GB" sz="2000" i="1" dirty="0"/>
              <a:t>et al.</a:t>
            </a:r>
            <a:r>
              <a:rPr lang="en-GB" sz="2000" dirty="0"/>
              <a:t>  2021).  They look for clothing that is sustainable and fashionable. MOTION Smart Performance Jacket, namely “ECOACTIVEWEAR” has a minimalist and versatile design that young professionals and fitness enthusiasts who can wear the apparel at the gym and work, and they can balance their focus on fitness and sustainability.</a:t>
            </a:r>
            <a:endParaRPr lang="en-IN" sz="2000" dirty="0"/>
          </a:p>
          <a:p>
            <a:pPr algn="just"/>
            <a:r>
              <a:rPr lang="en-GB" sz="2000" dirty="0"/>
              <a:t>MOTION Smart Performance Jacket positions itself as a sustainable premium active that blends technology, sustainability, and style. The USP of the product is “Smart Motion and Sustainable Living,” which creates a brand message focusing on the eco-consciousness and innovative nature of the consumers of the UK. The proposed product of M&amp;S is different from the traditional sportswear brands like Nike and Adidas as it balances functionality with a smart and minimalistic design, along with ethically sourced fabrics</a:t>
            </a:r>
            <a:endParaRPr lang="en-US" sz="2000" dirty="0">
              <a:solidFill>
                <a:schemeClr val="tx2"/>
              </a:solidFill>
              <a:latin typeface="Times New Roman" pitchFamily="18" charset="0"/>
              <a:cs typeface="Times New Roman" pitchFamily="18" charset="0"/>
            </a:endParaRPr>
          </a:p>
        </p:txBody>
      </p:sp>
      <p:sp>
        <p:nvSpPr>
          <p:cNvPr id="4125" name="Text Box 545"/>
          <p:cNvSpPr txBox="1">
            <a:spLocks noChangeArrowheads="1"/>
          </p:cNvSpPr>
          <p:nvPr/>
        </p:nvSpPr>
        <p:spPr bwMode="auto">
          <a:xfrm>
            <a:off x="5233987" y="7033755"/>
            <a:ext cx="4654550" cy="406400"/>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37390" tIns="18692" rIns="37390" bIns="18692">
            <a:spAutoFit/>
          </a:bodyPr>
          <a:lstStyle>
            <a:lvl1pPr defTabSz="373063" eaLnBrk="0" hangingPunct="0">
              <a:defRPr sz="1200">
                <a:solidFill>
                  <a:schemeClr val="tx1"/>
                </a:solidFill>
                <a:latin typeface="Arial Narrow" pitchFamily="34" charset="0"/>
                <a:ea typeface="MS PGothic" pitchFamily="34" charset="-128"/>
              </a:defRPr>
            </a:lvl1pPr>
            <a:lvl2pPr marL="742950" indent="-285750" defTabSz="373063" eaLnBrk="0" hangingPunct="0">
              <a:defRPr sz="1200">
                <a:solidFill>
                  <a:schemeClr val="tx1"/>
                </a:solidFill>
                <a:latin typeface="Arial Narrow" pitchFamily="34" charset="0"/>
                <a:ea typeface="MS PGothic" pitchFamily="34" charset="-128"/>
              </a:defRPr>
            </a:lvl2pPr>
            <a:lvl3pPr marL="1143000" indent="-228600" defTabSz="373063" eaLnBrk="0" hangingPunct="0">
              <a:defRPr sz="1200">
                <a:solidFill>
                  <a:schemeClr val="tx1"/>
                </a:solidFill>
                <a:latin typeface="Arial Narrow" pitchFamily="34" charset="0"/>
                <a:ea typeface="MS PGothic" pitchFamily="34" charset="-128"/>
              </a:defRPr>
            </a:lvl3pPr>
            <a:lvl4pPr marL="1600200" indent="-228600" defTabSz="373063" eaLnBrk="0" hangingPunct="0">
              <a:defRPr sz="1200">
                <a:solidFill>
                  <a:schemeClr val="tx1"/>
                </a:solidFill>
                <a:latin typeface="Arial Narrow" pitchFamily="34" charset="0"/>
                <a:ea typeface="MS PGothic" pitchFamily="34" charset="-128"/>
              </a:defRPr>
            </a:lvl4pPr>
            <a:lvl5pPr marL="2057400" indent="-228600" defTabSz="373063" eaLnBrk="0" hangingPunct="0">
              <a:defRPr sz="1200">
                <a:solidFill>
                  <a:schemeClr val="tx1"/>
                </a:solidFill>
                <a:latin typeface="Arial Narrow" pitchFamily="34" charset="0"/>
                <a:ea typeface="MS PGothic" pitchFamily="34" charset="-128"/>
              </a:defRPr>
            </a:lvl5pPr>
            <a:lvl6pPr marL="2514600" indent="-228600" defTabSz="373063" eaLnBrk="0" fontAlgn="base" hangingPunct="0">
              <a:spcBef>
                <a:spcPct val="0"/>
              </a:spcBef>
              <a:spcAft>
                <a:spcPct val="0"/>
              </a:spcAft>
              <a:defRPr sz="1200">
                <a:solidFill>
                  <a:schemeClr val="tx1"/>
                </a:solidFill>
                <a:latin typeface="Arial Narrow" pitchFamily="34" charset="0"/>
                <a:ea typeface="MS PGothic" pitchFamily="34" charset="-128"/>
              </a:defRPr>
            </a:lvl6pPr>
            <a:lvl7pPr marL="2971800" indent="-228600" defTabSz="373063" eaLnBrk="0" fontAlgn="base" hangingPunct="0">
              <a:spcBef>
                <a:spcPct val="0"/>
              </a:spcBef>
              <a:spcAft>
                <a:spcPct val="0"/>
              </a:spcAft>
              <a:defRPr sz="1200">
                <a:solidFill>
                  <a:schemeClr val="tx1"/>
                </a:solidFill>
                <a:latin typeface="Arial Narrow" pitchFamily="34" charset="0"/>
                <a:ea typeface="MS PGothic" pitchFamily="34" charset="-128"/>
              </a:defRPr>
            </a:lvl7pPr>
            <a:lvl8pPr marL="3429000" indent="-228600" defTabSz="373063" eaLnBrk="0" fontAlgn="base" hangingPunct="0">
              <a:spcBef>
                <a:spcPct val="0"/>
              </a:spcBef>
              <a:spcAft>
                <a:spcPct val="0"/>
              </a:spcAft>
              <a:defRPr sz="1200">
                <a:solidFill>
                  <a:schemeClr val="tx1"/>
                </a:solidFill>
                <a:latin typeface="Arial Narrow" pitchFamily="34" charset="0"/>
                <a:ea typeface="MS PGothic" pitchFamily="34" charset="-128"/>
              </a:defRPr>
            </a:lvl8pPr>
            <a:lvl9pPr marL="3886200" indent="-228600" defTabSz="373063" eaLnBrk="0" fontAlgn="base" hangingPunct="0">
              <a:spcBef>
                <a:spcPct val="0"/>
              </a:spcBef>
              <a:spcAft>
                <a:spcPct val="0"/>
              </a:spcAft>
              <a:defRPr sz="1200">
                <a:solidFill>
                  <a:schemeClr val="tx1"/>
                </a:solidFill>
                <a:latin typeface="Arial Narrow" pitchFamily="34" charset="0"/>
                <a:ea typeface="MS PGothic" pitchFamily="34" charset="-128"/>
              </a:defRPr>
            </a:lvl9pPr>
          </a:lstStyle>
          <a:p>
            <a:pPr algn="ctr">
              <a:spcBef>
                <a:spcPct val="50000"/>
              </a:spcBef>
            </a:pPr>
            <a:r>
              <a:rPr lang="en-US" sz="2400" b="1" u="sng" dirty="0">
                <a:solidFill>
                  <a:schemeClr val="tx2"/>
                </a:solidFill>
                <a:latin typeface="+mn-lt"/>
                <a:cs typeface="Times New Roman" pitchFamily="18" charset="0"/>
              </a:rPr>
              <a:t>STP</a:t>
            </a:r>
          </a:p>
        </p:txBody>
      </p:sp>
      <p:sp>
        <p:nvSpPr>
          <p:cNvPr id="4129" name="Text Box 563"/>
          <p:cNvSpPr txBox="1">
            <a:spLocks noChangeArrowheads="1"/>
          </p:cNvSpPr>
          <p:nvPr/>
        </p:nvSpPr>
        <p:spPr bwMode="auto">
          <a:xfrm>
            <a:off x="10096500" y="17541875"/>
            <a:ext cx="4656138" cy="407987"/>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37390" tIns="18692" rIns="37390" bIns="18692">
            <a:spAutoFit/>
          </a:bodyPr>
          <a:lstStyle>
            <a:lvl1pPr defTabSz="373063" eaLnBrk="0" hangingPunct="0">
              <a:defRPr sz="1200">
                <a:solidFill>
                  <a:schemeClr val="tx1"/>
                </a:solidFill>
                <a:latin typeface="Arial Narrow" pitchFamily="34" charset="0"/>
                <a:ea typeface="MS PGothic" pitchFamily="34" charset="-128"/>
              </a:defRPr>
            </a:lvl1pPr>
            <a:lvl2pPr marL="742950" indent="-285750" defTabSz="373063" eaLnBrk="0" hangingPunct="0">
              <a:defRPr sz="1200">
                <a:solidFill>
                  <a:schemeClr val="tx1"/>
                </a:solidFill>
                <a:latin typeface="Arial Narrow" pitchFamily="34" charset="0"/>
                <a:ea typeface="MS PGothic" pitchFamily="34" charset="-128"/>
              </a:defRPr>
            </a:lvl2pPr>
            <a:lvl3pPr marL="1143000" indent="-228600" defTabSz="373063" eaLnBrk="0" hangingPunct="0">
              <a:defRPr sz="1200">
                <a:solidFill>
                  <a:schemeClr val="tx1"/>
                </a:solidFill>
                <a:latin typeface="Arial Narrow" pitchFamily="34" charset="0"/>
                <a:ea typeface="MS PGothic" pitchFamily="34" charset="-128"/>
              </a:defRPr>
            </a:lvl3pPr>
            <a:lvl4pPr marL="1600200" indent="-228600" defTabSz="373063" eaLnBrk="0" hangingPunct="0">
              <a:defRPr sz="1200">
                <a:solidFill>
                  <a:schemeClr val="tx1"/>
                </a:solidFill>
                <a:latin typeface="Arial Narrow" pitchFamily="34" charset="0"/>
                <a:ea typeface="MS PGothic" pitchFamily="34" charset="-128"/>
              </a:defRPr>
            </a:lvl4pPr>
            <a:lvl5pPr marL="2057400" indent="-228600" defTabSz="373063" eaLnBrk="0" hangingPunct="0">
              <a:defRPr sz="1200">
                <a:solidFill>
                  <a:schemeClr val="tx1"/>
                </a:solidFill>
                <a:latin typeface="Arial Narrow" pitchFamily="34" charset="0"/>
                <a:ea typeface="MS PGothic" pitchFamily="34" charset="-128"/>
              </a:defRPr>
            </a:lvl5pPr>
            <a:lvl6pPr marL="2514600" indent="-228600" defTabSz="373063" eaLnBrk="0" fontAlgn="base" hangingPunct="0">
              <a:spcBef>
                <a:spcPct val="0"/>
              </a:spcBef>
              <a:spcAft>
                <a:spcPct val="0"/>
              </a:spcAft>
              <a:defRPr sz="1200">
                <a:solidFill>
                  <a:schemeClr val="tx1"/>
                </a:solidFill>
                <a:latin typeface="Arial Narrow" pitchFamily="34" charset="0"/>
                <a:ea typeface="MS PGothic" pitchFamily="34" charset="-128"/>
              </a:defRPr>
            </a:lvl6pPr>
            <a:lvl7pPr marL="2971800" indent="-228600" defTabSz="373063" eaLnBrk="0" fontAlgn="base" hangingPunct="0">
              <a:spcBef>
                <a:spcPct val="0"/>
              </a:spcBef>
              <a:spcAft>
                <a:spcPct val="0"/>
              </a:spcAft>
              <a:defRPr sz="1200">
                <a:solidFill>
                  <a:schemeClr val="tx1"/>
                </a:solidFill>
                <a:latin typeface="Arial Narrow" pitchFamily="34" charset="0"/>
                <a:ea typeface="MS PGothic" pitchFamily="34" charset="-128"/>
              </a:defRPr>
            </a:lvl7pPr>
            <a:lvl8pPr marL="3429000" indent="-228600" defTabSz="373063" eaLnBrk="0" fontAlgn="base" hangingPunct="0">
              <a:spcBef>
                <a:spcPct val="0"/>
              </a:spcBef>
              <a:spcAft>
                <a:spcPct val="0"/>
              </a:spcAft>
              <a:defRPr sz="1200">
                <a:solidFill>
                  <a:schemeClr val="tx1"/>
                </a:solidFill>
                <a:latin typeface="Arial Narrow" pitchFamily="34" charset="0"/>
                <a:ea typeface="MS PGothic" pitchFamily="34" charset="-128"/>
              </a:defRPr>
            </a:lvl8pPr>
            <a:lvl9pPr marL="3886200" indent="-228600" defTabSz="373063" eaLnBrk="0" fontAlgn="base" hangingPunct="0">
              <a:spcBef>
                <a:spcPct val="0"/>
              </a:spcBef>
              <a:spcAft>
                <a:spcPct val="0"/>
              </a:spcAft>
              <a:defRPr sz="1200">
                <a:solidFill>
                  <a:schemeClr val="tx1"/>
                </a:solidFill>
                <a:latin typeface="Arial Narrow" pitchFamily="34" charset="0"/>
                <a:ea typeface="MS PGothic" pitchFamily="34" charset="-128"/>
              </a:defRPr>
            </a:lvl9pPr>
          </a:lstStyle>
          <a:p>
            <a:pPr algn="ctr">
              <a:spcBef>
                <a:spcPct val="50000"/>
              </a:spcBef>
            </a:pPr>
            <a:r>
              <a:rPr lang="en-US" sz="2400" b="1" u="sng" dirty="0">
                <a:solidFill>
                  <a:schemeClr val="tx2"/>
                </a:solidFill>
                <a:latin typeface="+mn-lt"/>
                <a:cs typeface="Times New Roman" pitchFamily="18" charset="0"/>
              </a:rPr>
              <a:t>References</a:t>
            </a:r>
          </a:p>
        </p:txBody>
      </p:sp>
      <p:sp>
        <p:nvSpPr>
          <p:cNvPr id="4131" name="Text Box 565"/>
          <p:cNvSpPr txBox="1">
            <a:spLocks noChangeArrowheads="1"/>
          </p:cNvSpPr>
          <p:nvPr/>
        </p:nvSpPr>
        <p:spPr bwMode="auto">
          <a:xfrm>
            <a:off x="9989577" y="3575082"/>
            <a:ext cx="4632326" cy="12997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7308" tIns="187308" rIns="187308" bIns="187308">
            <a:spAutoFit/>
          </a:bodyPr>
          <a:lstStyle>
            <a:lvl1pPr defTabSz="1797050" eaLnBrk="0" hangingPunct="0">
              <a:defRPr sz="1200">
                <a:solidFill>
                  <a:schemeClr val="tx1"/>
                </a:solidFill>
                <a:latin typeface="Arial Narrow" pitchFamily="34" charset="0"/>
                <a:ea typeface="MS PGothic" pitchFamily="34" charset="-128"/>
              </a:defRPr>
            </a:lvl1pPr>
            <a:lvl2pPr marL="742950" indent="-285750" defTabSz="1797050" eaLnBrk="0" hangingPunct="0">
              <a:defRPr sz="1200">
                <a:solidFill>
                  <a:schemeClr val="tx1"/>
                </a:solidFill>
                <a:latin typeface="Arial Narrow" pitchFamily="34" charset="0"/>
                <a:ea typeface="MS PGothic" pitchFamily="34" charset="-128"/>
              </a:defRPr>
            </a:lvl2pPr>
            <a:lvl3pPr marL="1143000" indent="-228600" defTabSz="1797050" eaLnBrk="0" hangingPunct="0">
              <a:defRPr sz="1200">
                <a:solidFill>
                  <a:schemeClr val="tx1"/>
                </a:solidFill>
                <a:latin typeface="Arial Narrow" pitchFamily="34" charset="0"/>
                <a:ea typeface="MS PGothic" pitchFamily="34" charset="-128"/>
              </a:defRPr>
            </a:lvl3pPr>
            <a:lvl4pPr marL="1600200" indent="-228600" defTabSz="1797050" eaLnBrk="0" hangingPunct="0">
              <a:defRPr sz="1200">
                <a:solidFill>
                  <a:schemeClr val="tx1"/>
                </a:solidFill>
                <a:latin typeface="Arial Narrow" pitchFamily="34" charset="0"/>
                <a:ea typeface="MS PGothic" pitchFamily="34" charset="-128"/>
              </a:defRPr>
            </a:lvl4pPr>
            <a:lvl5pPr marL="2057400" indent="-228600" defTabSz="1797050" eaLnBrk="0" hangingPunct="0">
              <a:defRPr sz="1200">
                <a:solidFill>
                  <a:schemeClr val="tx1"/>
                </a:solidFill>
                <a:latin typeface="Arial Narrow" pitchFamily="34" charset="0"/>
                <a:ea typeface="MS PGothic" pitchFamily="34" charset="-128"/>
              </a:defRPr>
            </a:lvl5pPr>
            <a:lvl6pPr marL="2514600" indent="-228600" defTabSz="1797050" eaLnBrk="0" fontAlgn="base" hangingPunct="0">
              <a:spcBef>
                <a:spcPct val="0"/>
              </a:spcBef>
              <a:spcAft>
                <a:spcPct val="0"/>
              </a:spcAft>
              <a:defRPr sz="1200">
                <a:solidFill>
                  <a:schemeClr val="tx1"/>
                </a:solidFill>
                <a:latin typeface="Arial Narrow" pitchFamily="34" charset="0"/>
                <a:ea typeface="MS PGothic" pitchFamily="34" charset="-128"/>
              </a:defRPr>
            </a:lvl6pPr>
            <a:lvl7pPr marL="2971800" indent="-228600" defTabSz="1797050" eaLnBrk="0" fontAlgn="base" hangingPunct="0">
              <a:spcBef>
                <a:spcPct val="0"/>
              </a:spcBef>
              <a:spcAft>
                <a:spcPct val="0"/>
              </a:spcAft>
              <a:defRPr sz="1200">
                <a:solidFill>
                  <a:schemeClr val="tx1"/>
                </a:solidFill>
                <a:latin typeface="Arial Narrow" pitchFamily="34" charset="0"/>
                <a:ea typeface="MS PGothic" pitchFamily="34" charset="-128"/>
              </a:defRPr>
            </a:lvl7pPr>
            <a:lvl8pPr marL="3429000" indent="-228600" defTabSz="1797050" eaLnBrk="0" fontAlgn="base" hangingPunct="0">
              <a:spcBef>
                <a:spcPct val="0"/>
              </a:spcBef>
              <a:spcAft>
                <a:spcPct val="0"/>
              </a:spcAft>
              <a:defRPr sz="1200">
                <a:solidFill>
                  <a:schemeClr val="tx1"/>
                </a:solidFill>
                <a:latin typeface="Arial Narrow" pitchFamily="34" charset="0"/>
                <a:ea typeface="MS PGothic" pitchFamily="34" charset="-128"/>
              </a:defRPr>
            </a:lvl8pPr>
            <a:lvl9pPr marL="3886200" indent="-228600" defTabSz="1797050" eaLnBrk="0" fontAlgn="base" hangingPunct="0">
              <a:spcBef>
                <a:spcPct val="0"/>
              </a:spcBef>
              <a:spcAft>
                <a:spcPct val="0"/>
              </a:spcAft>
              <a:defRPr sz="1200">
                <a:solidFill>
                  <a:schemeClr val="tx1"/>
                </a:solidFill>
                <a:latin typeface="Arial Narrow" pitchFamily="34" charset="0"/>
                <a:ea typeface="MS PGothic" pitchFamily="34" charset="-128"/>
              </a:defRPr>
            </a:lvl9pPr>
          </a:lstStyle>
          <a:p>
            <a:pPr algn="just"/>
            <a:r>
              <a:rPr lang="en-GB" sz="2000" b="1" i="1" dirty="0"/>
              <a:t>Product</a:t>
            </a:r>
            <a:endParaRPr lang="en-IN" sz="2000" dirty="0"/>
          </a:p>
          <a:p>
            <a:pPr algn="just"/>
            <a:r>
              <a:rPr lang="en-GB" sz="2000" dirty="0"/>
              <a:t>MOTION Smart Performance Jacket is mainly made up of weather-resistant and recycled materials with technology updated sensors, which will allow consumers to check their motion and movement through a mobile application. The jackets follow innovative detail and craftsmanship with a transparent sourcing of the ingredients.</a:t>
            </a:r>
            <a:endParaRPr lang="en-IN" sz="2000" dirty="0"/>
          </a:p>
          <a:p>
            <a:pPr algn="just"/>
            <a:r>
              <a:rPr lang="en-GB" sz="2000" b="1" i="1" dirty="0"/>
              <a:t>Pricing</a:t>
            </a:r>
            <a:endParaRPr lang="en-IN" sz="2000" dirty="0"/>
          </a:p>
          <a:p>
            <a:pPr algn="just"/>
            <a:r>
              <a:rPr lang="en-GB" sz="2000" dirty="0"/>
              <a:t>The unisex jackets will follow up premium pricing strategy as they target customers with high and medium disposable incomes who are willing to pay for fashion apparel that mixes sustainability and quality. It will face competition from the other activewear brands but attract the tech-conscious customers. </a:t>
            </a:r>
            <a:endParaRPr lang="en-IN" sz="2000" dirty="0"/>
          </a:p>
          <a:p>
            <a:pPr algn="just"/>
            <a:r>
              <a:rPr lang="en-GB" sz="2000" b="1" i="1" dirty="0"/>
              <a:t>Place</a:t>
            </a:r>
            <a:endParaRPr lang="en-IN" sz="2000" dirty="0"/>
          </a:p>
          <a:p>
            <a:pPr algn="just"/>
            <a:r>
              <a:rPr lang="en-GB" sz="2000" dirty="0"/>
              <a:t>M&amp;S will sell the products through an omnichannel approach, especially on their personal website and social media platforms like Instagram and YouTube advertisements.  They will collaborate with influencers to display the features and validity of the product. The product will also be sold in the lifestyle and fitness stores in the UK, where customers can try the clothing through virtual try-ons.</a:t>
            </a:r>
            <a:endParaRPr lang="en-IN" sz="2000" dirty="0"/>
          </a:p>
          <a:p>
            <a:pPr algn="just"/>
            <a:r>
              <a:rPr lang="en-GB" sz="2000" b="1" i="1" dirty="0"/>
              <a:t>Promotion </a:t>
            </a:r>
            <a:endParaRPr lang="en-IN" sz="2000" dirty="0"/>
          </a:p>
          <a:p>
            <a:pPr algn="just"/>
            <a:r>
              <a:rPr lang="en-GB" sz="2000" dirty="0"/>
              <a:t>Influencer marketing has a great impact on the purchase regions in the minds of young fashion consumers in the UK (Ge, 2024). M&amp;S to promote the product will be collaborating with social media influencers and fitness enthusiasts who will provide referrals and discount coupons to increase the reach of the product to the consumers.  The organisation will also create small marketing events at different shopping malls and retail stores, creating a tangible experience of the product.  </a:t>
            </a:r>
            <a:endParaRPr lang="en-IN" sz="2000" dirty="0"/>
          </a:p>
        </p:txBody>
      </p:sp>
      <p:sp>
        <p:nvSpPr>
          <p:cNvPr id="4134" name="AutoShape 106" descr="Image result for Flow chart image"/>
          <p:cNvSpPr>
            <a:spLocks noChangeAspect="1" noChangeArrowheads="1"/>
          </p:cNvSpPr>
          <p:nvPr/>
        </p:nvSpPr>
        <p:spPr bwMode="auto">
          <a:xfrm>
            <a:off x="127000"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IN"/>
          </a:p>
        </p:txBody>
      </p:sp>
      <p:sp>
        <p:nvSpPr>
          <p:cNvPr id="4135" name="AutoShape 109" descr="Image result for Flow chart image"/>
          <p:cNvSpPr>
            <a:spLocks noChangeAspect="1" noChangeArrowheads="1"/>
          </p:cNvSpPr>
          <p:nvPr/>
        </p:nvSpPr>
        <p:spPr bwMode="auto">
          <a:xfrm>
            <a:off x="279400" y="79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IN"/>
          </a:p>
        </p:txBody>
      </p:sp>
      <p:sp>
        <p:nvSpPr>
          <p:cNvPr id="33" name="Rectangle 5"/>
          <p:cNvSpPr>
            <a:spLocks noChangeArrowheads="1"/>
          </p:cNvSpPr>
          <p:nvPr/>
        </p:nvSpPr>
        <p:spPr bwMode="auto">
          <a:xfrm>
            <a:off x="2821896" y="261835"/>
            <a:ext cx="11930742" cy="222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7381" tIns="18687" rIns="37381" bIns="18687">
            <a:spAutoFit/>
          </a:bodyPr>
          <a:lstStyle/>
          <a:p>
            <a:pPr lvl="5" defTabSz="373063">
              <a:defRPr/>
            </a:pPr>
            <a:r>
              <a:rPr lang="en-GB" b="1"/>
              <a:t>Marketing Strategy Pitch </a:t>
            </a:r>
            <a:endParaRPr lang="en-US" sz="2400" b="1" dirty="0">
              <a:solidFill>
                <a:schemeClr val="bg1"/>
              </a:solidFill>
              <a:latin typeface="Times New Roman" pitchFamily="18" charset="0"/>
              <a:cs typeface="Times New Roman" pitchFamily="18" charset="0"/>
            </a:endParaRPr>
          </a:p>
        </p:txBody>
      </p:sp>
      <p:sp>
        <p:nvSpPr>
          <p:cNvPr id="4143" name="TextBox 2"/>
          <p:cNvSpPr txBox="1">
            <a:spLocks noChangeArrowheads="1"/>
          </p:cNvSpPr>
          <p:nvPr/>
        </p:nvSpPr>
        <p:spPr bwMode="auto">
          <a:xfrm>
            <a:off x="10191750" y="17995521"/>
            <a:ext cx="4600575"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200">
                <a:solidFill>
                  <a:schemeClr val="tx1"/>
                </a:solidFill>
                <a:latin typeface="Arial Narrow" pitchFamily="34" charset="0"/>
                <a:ea typeface="MS PGothic" pitchFamily="34" charset="-128"/>
              </a:defRPr>
            </a:lvl1pPr>
            <a:lvl2pPr marL="742950" indent="-285750" eaLnBrk="0" hangingPunct="0">
              <a:defRPr sz="1200">
                <a:solidFill>
                  <a:schemeClr val="tx1"/>
                </a:solidFill>
                <a:latin typeface="Arial Narrow" pitchFamily="34" charset="0"/>
                <a:ea typeface="MS PGothic" pitchFamily="34" charset="-128"/>
              </a:defRPr>
            </a:lvl2pPr>
            <a:lvl3pPr marL="1143000" indent="-228600" eaLnBrk="0" hangingPunct="0">
              <a:defRPr sz="1200">
                <a:solidFill>
                  <a:schemeClr val="tx1"/>
                </a:solidFill>
                <a:latin typeface="Arial Narrow" pitchFamily="34" charset="0"/>
                <a:ea typeface="MS PGothic" pitchFamily="34" charset="-128"/>
              </a:defRPr>
            </a:lvl3pPr>
            <a:lvl4pPr marL="1600200" indent="-228600" eaLnBrk="0" hangingPunct="0">
              <a:defRPr sz="1200">
                <a:solidFill>
                  <a:schemeClr val="tx1"/>
                </a:solidFill>
                <a:latin typeface="Arial Narrow" pitchFamily="34" charset="0"/>
                <a:ea typeface="MS PGothic" pitchFamily="34" charset="-128"/>
              </a:defRPr>
            </a:lvl4pPr>
            <a:lvl5pPr marL="2057400" indent="-228600" eaLnBrk="0" hangingPunct="0">
              <a:defRPr sz="1200">
                <a:solidFill>
                  <a:schemeClr val="tx1"/>
                </a:solidFill>
                <a:latin typeface="Arial Narrow" pitchFamily="34" charset="0"/>
                <a:ea typeface="MS PGothic" pitchFamily="34" charset="-128"/>
              </a:defRPr>
            </a:lvl5pPr>
            <a:lvl6pPr marL="2514600" indent="-228600" eaLnBrk="0" fontAlgn="base" hangingPunct="0">
              <a:spcBef>
                <a:spcPct val="0"/>
              </a:spcBef>
              <a:spcAft>
                <a:spcPct val="0"/>
              </a:spcAft>
              <a:defRPr sz="1200">
                <a:solidFill>
                  <a:schemeClr val="tx1"/>
                </a:solidFill>
                <a:latin typeface="Arial Narrow" pitchFamily="34" charset="0"/>
                <a:ea typeface="MS PGothic" pitchFamily="34" charset="-128"/>
              </a:defRPr>
            </a:lvl6pPr>
            <a:lvl7pPr marL="2971800" indent="-228600" eaLnBrk="0" fontAlgn="base" hangingPunct="0">
              <a:spcBef>
                <a:spcPct val="0"/>
              </a:spcBef>
              <a:spcAft>
                <a:spcPct val="0"/>
              </a:spcAft>
              <a:defRPr sz="1200">
                <a:solidFill>
                  <a:schemeClr val="tx1"/>
                </a:solidFill>
                <a:latin typeface="Arial Narrow" pitchFamily="34" charset="0"/>
                <a:ea typeface="MS PGothic" pitchFamily="34" charset="-128"/>
              </a:defRPr>
            </a:lvl7pPr>
            <a:lvl8pPr marL="3429000" indent="-228600" eaLnBrk="0" fontAlgn="base" hangingPunct="0">
              <a:spcBef>
                <a:spcPct val="0"/>
              </a:spcBef>
              <a:spcAft>
                <a:spcPct val="0"/>
              </a:spcAft>
              <a:defRPr sz="1200">
                <a:solidFill>
                  <a:schemeClr val="tx1"/>
                </a:solidFill>
                <a:latin typeface="Arial Narrow" pitchFamily="34" charset="0"/>
                <a:ea typeface="MS PGothic" pitchFamily="34" charset="-128"/>
              </a:defRPr>
            </a:lvl8pPr>
            <a:lvl9pPr marL="3886200" indent="-228600" eaLnBrk="0" fontAlgn="base" hangingPunct="0">
              <a:spcBef>
                <a:spcPct val="0"/>
              </a:spcBef>
              <a:spcAft>
                <a:spcPct val="0"/>
              </a:spcAft>
              <a:defRPr sz="1200">
                <a:solidFill>
                  <a:schemeClr val="tx1"/>
                </a:solidFill>
                <a:latin typeface="Arial Narrow" pitchFamily="34" charset="0"/>
                <a:ea typeface="MS PGothic" pitchFamily="34" charset="-128"/>
              </a:defRPr>
            </a:lvl9pPr>
          </a:lstStyle>
          <a:p>
            <a:pPr eaLnBrk="1" hangingPunct="1"/>
            <a:r>
              <a:rPr lang="en-GB" sz="1800" dirty="0"/>
              <a:t>Zhang, B., Zhang, Y. and Zhou, P., 2021. Consumer attitude towards sustainability of fast fashion products in the UK. Sustainability, 13(4), p.1646.</a:t>
            </a:r>
            <a:r>
              <a:rPr lang="en-GB" sz="1800" u="sng" dirty="0">
                <a:hlinkClick r:id="rId3"/>
              </a:rPr>
              <a:t>https://www.mdpi.com/2071-1050/13/4/1646</a:t>
            </a:r>
            <a:r>
              <a:rPr lang="en-US" sz="1800" dirty="0">
                <a:solidFill>
                  <a:schemeClr val="tx2"/>
                </a:solidFill>
                <a:latin typeface="Times New Roman" pitchFamily="18" charset="0"/>
                <a:cs typeface="Times New Roman" pitchFamily="18" charset="0"/>
              </a:rPr>
              <a:t> </a:t>
            </a:r>
          </a:p>
          <a:p>
            <a:pPr eaLnBrk="1" hangingPunct="1"/>
            <a:r>
              <a:rPr lang="en-GB" sz="1800" dirty="0"/>
              <a:t>Ge, J., 2024. Influencers marketing and its impacts on sustainable fashion consumption among Generation Z. Journal of Soft Computing and Decision Analytics, 2(1), pp.118-143.</a:t>
            </a:r>
            <a:r>
              <a:rPr lang="en-GB" sz="1800" u="sng" dirty="0">
                <a:hlinkClick r:id="rId4"/>
              </a:rPr>
              <a:t>http://www.jscda-journal.org/index.php/jscda/article/view/38</a:t>
            </a:r>
            <a:r>
              <a:rPr lang="en-GB" sz="1800" dirty="0"/>
              <a:t>. </a:t>
            </a:r>
            <a:endParaRPr lang="en-US" sz="1800" dirty="0">
              <a:solidFill>
                <a:schemeClr val="tx2"/>
              </a:solidFill>
              <a:latin typeface="Times New Roman" pitchFamily="18" charset="0"/>
              <a:cs typeface="Times New Roman" pitchFamily="18" charset="0"/>
            </a:endParaRPr>
          </a:p>
          <a:p>
            <a:pPr eaLnBrk="1" hangingPunct="1"/>
            <a:endParaRPr lang="en-US" sz="1800" dirty="0">
              <a:solidFill>
                <a:schemeClr val="tx2"/>
              </a:solidFill>
              <a:latin typeface="Times New Roman" pitchFamily="18" charset="0"/>
              <a:cs typeface="Times New Roman" pitchFamily="18" charset="0"/>
            </a:endParaRPr>
          </a:p>
        </p:txBody>
      </p:sp>
      <p:pic>
        <p:nvPicPr>
          <p:cNvPr id="5" name="Picture 4">
            <a:extLst>
              <a:ext uri="{FF2B5EF4-FFF2-40B4-BE49-F238E27FC236}">
                <a16:creationId xmlns:a16="http://schemas.microsoft.com/office/drawing/2014/main" id="{649A1A8E-395C-2F09-45CE-70D88B37DAEE}"/>
              </a:ext>
            </a:extLst>
          </p:cNvPr>
          <p:cNvPicPr>
            <a:picLocks noChangeAspect="1"/>
          </p:cNvPicPr>
          <p:nvPr/>
        </p:nvPicPr>
        <p:blipFill>
          <a:blip r:embed="rId5"/>
          <a:stretch>
            <a:fillRect/>
          </a:stretch>
        </p:blipFill>
        <p:spPr>
          <a:xfrm>
            <a:off x="5582162" y="3298371"/>
            <a:ext cx="4252913" cy="3458284"/>
          </a:xfrm>
          <a:prstGeom prst="rect">
            <a:avLst/>
          </a:prstGeom>
        </p:spPr>
      </p:pic>
      <p:pic>
        <p:nvPicPr>
          <p:cNvPr id="7" name="Picture 6">
            <a:extLst>
              <a:ext uri="{FF2B5EF4-FFF2-40B4-BE49-F238E27FC236}">
                <a16:creationId xmlns:a16="http://schemas.microsoft.com/office/drawing/2014/main" id="{D46AF469-60DE-3DB9-911C-290C66EFA76F}"/>
              </a:ext>
            </a:extLst>
          </p:cNvPr>
          <p:cNvPicPr>
            <a:picLocks noChangeAspect="1"/>
          </p:cNvPicPr>
          <p:nvPr/>
        </p:nvPicPr>
        <p:blipFill>
          <a:blip r:embed="rId6"/>
          <a:stretch>
            <a:fillRect/>
          </a:stretch>
        </p:blipFill>
        <p:spPr>
          <a:xfrm>
            <a:off x="5582162" y="18310953"/>
            <a:ext cx="4133338" cy="2393675"/>
          </a:xfrm>
          <a:prstGeom prst="rect">
            <a:avLst/>
          </a:prstGeom>
        </p:spPr>
      </p:pic>
      <p:pic>
        <p:nvPicPr>
          <p:cNvPr id="9" name="Picture 8">
            <a:extLst>
              <a:ext uri="{FF2B5EF4-FFF2-40B4-BE49-F238E27FC236}">
                <a16:creationId xmlns:a16="http://schemas.microsoft.com/office/drawing/2014/main" id="{000C7854-9D6C-BE82-29E2-0C3067323204}"/>
              </a:ext>
            </a:extLst>
          </p:cNvPr>
          <p:cNvPicPr>
            <a:picLocks noChangeAspect="1"/>
          </p:cNvPicPr>
          <p:nvPr/>
        </p:nvPicPr>
        <p:blipFill>
          <a:blip r:embed="rId7"/>
          <a:stretch>
            <a:fillRect/>
          </a:stretch>
        </p:blipFill>
        <p:spPr>
          <a:xfrm>
            <a:off x="584200" y="9003506"/>
            <a:ext cx="4254500" cy="2794993"/>
          </a:xfrm>
          <a:prstGeom prst="rect">
            <a:avLst/>
          </a:prstGeom>
        </p:spPr>
      </p:pic>
      <p:pic>
        <p:nvPicPr>
          <p:cNvPr id="11" name="Picture 10">
            <a:extLst>
              <a:ext uri="{FF2B5EF4-FFF2-40B4-BE49-F238E27FC236}">
                <a16:creationId xmlns:a16="http://schemas.microsoft.com/office/drawing/2014/main" id="{EA2B2E1F-AA51-EB6B-A6C6-CDA9881F4214}"/>
              </a:ext>
            </a:extLst>
          </p:cNvPr>
          <p:cNvPicPr>
            <a:picLocks noChangeAspect="1"/>
          </p:cNvPicPr>
          <p:nvPr/>
        </p:nvPicPr>
        <p:blipFill>
          <a:blip r:embed="rId8"/>
          <a:stretch>
            <a:fillRect/>
          </a:stretch>
        </p:blipFill>
        <p:spPr>
          <a:xfrm>
            <a:off x="594457" y="12137051"/>
            <a:ext cx="4254500" cy="3652677"/>
          </a:xfrm>
          <a:prstGeom prst="rect">
            <a:avLst/>
          </a:prstGeom>
        </p:spPr>
      </p:pic>
      <p:pic>
        <p:nvPicPr>
          <p:cNvPr id="4151" name="Picture 55" descr="Developing a smart multifunctional outdoor jacket with wearable sensing  technology for user health and safety | Multimedia Tools and Applications">
            <a:extLst>
              <a:ext uri="{FF2B5EF4-FFF2-40B4-BE49-F238E27FC236}">
                <a16:creationId xmlns:a16="http://schemas.microsoft.com/office/drawing/2014/main" id="{017C1102-68D2-FACF-D648-092F592E7AC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00623" y="16128280"/>
            <a:ext cx="4202066" cy="435834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Custom Design">
  <a:themeElements>
    <a:clrScheme name="ResearchPosters Default">
      <a:dk1>
        <a:srgbClr val="1BADCF"/>
      </a:dk1>
      <a:lt1>
        <a:srgbClr val="FFFFFF"/>
      </a:lt1>
      <a:dk2>
        <a:srgbClr val="000000"/>
      </a:dk2>
      <a:lt2>
        <a:srgbClr val="F4F1E9"/>
      </a:lt2>
      <a:accent1>
        <a:srgbClr val="D7D7D7"/>
      </a:accent1>
      <a:accent2>
        <a:srgbClr val="0D5667"/>
      </a:accent2>
      <a:accent3>
        <a:srgbClr val="14819B"/>
      </a:accent3>
      <a:accent4>
        <a:srgbClr val="000000"/>
      </a:accent4>
      <a:accent5>
        <a:srgbClr val="CEF0F8"/>
      </a:accent5>
      <a:accent6>
        <a:srgbClr val="BF9000"/>
      </a:accent6>
      <a:hlink>
        <a:srgbClr val="6CD3EB"/>
      </a:hlink>
      <a:folHlink>
        <a:srgbClr val="FFC000"/>
      </a:folHlink>
    </a:clrScheme>
    <a:fontScheme name="Custom Design">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360045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Narrow"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360045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Narrow" charset="0"/>
          </a:defRPr>
        </a:defPPr>
      </a:lstStyle>
    </a:lnDef>
  </a:objectDefaults>
  <a:extraClrSchemeLst>
    <a:extraClrScheme>
      <a:clrScheme name="Custom Design 1">
        <a:dk1>
          <a:srgbClr val="000000"/>
        </a:dk1>
        <a:lt1>
          <a:srgbClr val="AABAC9"/>
        </a:lt1>
        <a:dk2>
          <a:srgbClr val="000000"/>
        </a:dk2>
        <a:lt2>
          <a:srgbClr val="808080"/>
        </a:lt2>
        <a:accent1>
          <a:srgbClr val="D7D7D7"/>
        </a:accent1>
        <a:accent2>
          <a:srgbClr val="003466"/>
        </a:accent2>
        <a:accent3>
          <a:srgbClr val="D2D9E1"/>
        </a:accent3>
        <a:accent4>
          <a:srgbClr val="000000"/>
        </a:accent4>
        <a:accent5>
          <a:srgbClr val="E8E8E8"/>
        </a:accent5>
        <a:accent6>
          <a:srgbClr val="002E5C"/>
        </a:accent6>
        <a:hlink>
          <a:srgbClr val="008000"/>
        </a:hlink>
        <a:folHlink>
          <a:srgbClr val="800000"/>
        </a:folHlink>
      </a:clrScheme>
      <a:clrMap bg1="lt1" tx1="dk1" bg2="lt2" tx2="dk2" accent1="accent1" accent2="accent2" accent3="accent3" accent4="accent4" accent5="accent5" accent6="accent6" hlink="hlink" folHlink="folHlink"/>
    </a:extraClrScheme>
    <a:extraClrScheme>
      <a:clrScheme name="Custom Design 2">
        <a:dk1>
          <a:srgbClr val="603000"/>
        </a:dk1>
        <a:lt1>
          <a:srgbClr val="CF9860"/>
        </a:lt1>
        <a:dk2>
          <a:srgbClr val="000000"/>
        </a:dk2>
        <a:lt2>
          <a:srgbClr val="808080"/>
        </a:lt2>
        <a:accent1>
          <a:srgbClr val="FFFFCF"/>
        </a:accent1>
        <a:accent2>
          <a:srgbClr val="603000"/>
        </a:accent2>
        <a:accent3>
          <a:srgbClr val="E4CAB6"/>
        </a:accent3>
        <a:accent4>
          <a:srgbClr val="512700"/>
        </a:accent4>
        <a:accent5>
          <a:srgbClr val="FFFFE4"/>
        </a:accent5>
        <a:accent6>
          <a:srgbClr val="562A00"/>
        </a:accent6>
        <a:hlink>
          <a:srgbClr val="C21414"/>
        </a:hlink>
        <a:folHlink>
          <a:srgbClr val="660066"/>
        </a:folHlink>
      </a:clrScheme>
      <a:clrMap bg1="lt1" tx1="dk1" bg2="lt2" tx2="dk2" accent1="accent1" accent2="accent2" accent3="accent3" accent4="accent4" accent5="accent5" accent6="accent6" hlink="hlink" folHlink="folHlink"/>
    </a:extraClrScheme>
    <a:extraClrScheme>
      <a:clrScheme name="Custom Design 3">
        <a:dk1>
          <a:srgbClr val="505750"/>
        </a:dk1>
        <a:lt1>
          <a:srgbClr val="FFFFFF"/>
        </a:lt1>
        <a:dk2>
          <a:srgbClr val="000000"/>
        </a:dk2>
        <a:lt2>
          <a:srgbClr val="808080"/>
        </a:lt2>
        <a:accent1>
          <a:srgbClr val="DFDFDF"/>
        </a:accent1>
        <a:accent2>
          <a:srgbClr val="9F3000"/>
        </a:accent2>
        <a:accent3>
          <a:srgbClr val="FFFFFF"/>
        </a:accent3>
        <a:accent4>
          <a:srgbClr val="434943"/>
        </a:accent4>
        <a:accent5>
          <a:srgbClr val="ECECEC"/>
        </a:accent5>
        <a:accent6>
          <a:srgbClr val="902A00"/>
        </a:accent6>
        <a:hlink>
          <a:srgbClr val="C21414"/>
        </a:hlink>
        <a:folHlink>
          <a:srgbClr val="660066"/>
        </a:folHlink>
      </a:clrScheme>
      <a:clrMap bg1="lt1" tx1="dk1" bg2="lt2" tx2="dk2" accent1="accent1" accent2="accent2" accent3="accent3" accent4="accent4" accent5="accent5" accent6="accent6" hlink="hlink" folHlink="folHlink"/>
    </a:extraClrScheme>
    <a:extraClrScheme>
      <a:clrScheme name="Custom Design 4">
        <a:dk1>
          <a:srgbClr val="3A0000"/>
        </a:dk1>
        <a:lt1>
          <a:srgbClr val="FFFFFF"/>
        </a:lt1>
        <a:dk2>
          <a:srgbClr val="000000"/>
        </a:dk2>
        <a:lt2>
          <a:srgbClr val="808080"/>
        </a:lt2>
        <a:accent1>
          <a:srgbClr val="FFFFCF"/>
        </a:accent1>
        <a:accent2>
          <a:srgbClr val="9F0000"/>
        </a:accent2>
        <a:accent3>
          <a:srgbClr val="FFFFFF"/>
        </a:accent3>
        <a:accent4>
          <a:srgbClr val="300000"/>
        </a:accent4>
        <a:accent5>
          <a:srgbClr val="FFFFE4"/>
        </a:accent5>
        <a:accent6>
          <a:srgbClr val="900000"/>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Custom Design 5">
        <a:dk1>
          <a:srgbClr val="002336"/>
        </a:dk1>
        <a:lt1>
          <a:srgbClr val="E8F0F8"/>
        </a:lt1>
        <a:dk2>
          <a:srgbClr val="000000"/>
        </a:dk2>
        <a:lt2>
          <a:srgbClr val="808080"/>
        </a:lt2>
        <a:accent1>
          <a:srgbClr val="FFFFEF"/>
        </a:accent1>
        <a:accent2>
          <a:srgbClr val="00679F"/>
        </a:accent2>
        <a:accent3>
          <a:srgbClr val="F2F6FB"/>
        </a:accent3>
        <a:accent4>
          <a:srgbClr val="001C2D"/>
        </a:accent4>
        <a:accent5>
          <a:srgbClr val="FFFFF6"/>
        </a:accent5>
        <a:accent6>
          <a:srgbClr val="005D90"/>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Custom Design 6">
        <a:dk1>
          <a:srgbClr val="002336"/>
        </a:dk1>
        <a:lt1>
          <a:srgbClr val="CFCFFF"/>
        </a:lt1>
        <a:dk2>
          <a:srgbClr val="000000"/>
        </a:dk2>
        <a:lt2>
          <a:srgbClr val="808080"/>
        </a:lt2>
        <a:accent1>
          <a:srgbClr val="FFFFFF"/>
        </a:accent1>
        <a:accent2>
          <a:srgbClr val="003060"/>
        </a:accent2>
        <a:accent3>
          <a:srgbClr val="E4E4FF"/>
        </a:accent3>
        <a:accent4>
          <a:srgbClr val="001C2D"/>
        </a:accent4>
        <a:accent5>
          <a:srgbClr val="FFFFFF"/>
        </a:accent5>
        <a:accent6>
          <a:srgbClr val="002A56"/>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Custom Design 7">
        <a:dk1>
          <a:srgbClr val="000000"/>
        </a:dk1>
        <a:lt1>
          <a:srgbClr val="FFFFFF"/>
        </a:lt1>
        <a:dk2>
          <a:srgbClr val="000000"/>
        </a:dk2>
        <a:lt2>
          <a:srgbClr val="808080"/>
        </a:lt2>
        <a:accent1>
          <a:srgbClr val="EAEAEA"/>
        </a:accent1>
        <a:accent2>
          <a:srgbClr val="4B4B4B"/>
        </a:accent2>
        <a:accent3>
          <a:srgbClr val="FFFFFF"/>
        </a:accent3>
        <a:accent4>
          <a:srgbClr val="000000"/>
        </a:accent4>
        <a:accent5>
          <a:srgbClr val="F3F3F3"/>
        </a:accent5>
        <a:accent6>
          <a:srgbClr val="434343"/>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Custom Design 8">
        <a:dk1>
          <a:srgbClr val="000000"/>
        </a:dk1>
        <a:lt1>
          <a:srgbClr val="E3DABB"/>
        </a:lt1>
        <a:dk2>
          <a:srgbClr val="000000"/>
        </a:dk2>
        <a:lt2>
          <a:srgbClr val="808080"/>
        </a:lt2>
        <a:accent1>
          <a:srgbClr val="EAEAEA"/>
        </a:accent1>
        <a:accent2>
          <a:srgbClr val="065290"/>
        </a:accent2>
        <a:accent3>
          <a:srgbClr val="EFEADA"/>
        </a:accent3>
        <a:accent4>
          <a:srgbClr val="000000"/>
        </a:accent4>
        <a:accent5>
          <a:srgbClr val="F3F3F3"/>
        </a:accent5>
        <a:accent6>
          <a:srgbClr val="054982"/>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Custom Design 9">
        <a:dk1>
          <a:srgbClr val="00009F"/>
        </a:dk1>
        <a:lt1>
          <a:srgbClr val="FFCFFF"/>
        </a:lt1>
        <a:dk2>
          <a:srgbClr val="000000"/>
        </a:dk2>
        <a:lt2>
          <a:srgbClr val="808080"/>
        </a:lt2>
        <a:accent1>
          <a:srgbClr val="FFFFFF"/>
        </a:accent1>
        <a:accent2>
          <a:srgbClr val="60009F"/>
        </a:accent2>
        <a:accent3>
          <a:srgbClr val="FFE4FF"/>
        </a:accent3>
        <a:accent4>
          <a:srgbClr val="000087"/>
        </a:accent4>
        <a:accent5>
          <a:srgbClr val="FFFFFF"/>
        </a:accent5>
        <a:accent6>
          <a:srgbClr val="560090"/>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Custom Design 10">
        <a:dk1>
          <a:srgbClr val="003000"/>
        </a:dk1>
        <a:lt1>
          <a:srgbClr val="9FCF9F"/>
        </a:lt1>
        <a:dk2>
          <a:srgbClr val="000000"/>
        </a:dk2>
        <a:lt2>
          <a:srgbClr val="808080"/>
        </a:lt2>
        <a:accent1>
          <a:srgbClr val="FFFFFF"/>
        </a:accent1>
        <a:accent2>
          <a:srgbClr val="006730"/>
        </a:accent2>
        <a:accent3>
          <a:srgbClr val="CDE4CD"/>
        </a:accent3>
        <a:accent4>
          <a:srgbClr val="002700"/>
        </a:accent4>
        <a:accent5>
          <a:srgbClr val="FFFFFF"/>
        </a:accent5>
        <a:accent6>
          <a:srgbClr val="005D2A"/>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Custom Design 11">
        <a:dk1>
          <a:srgbClr val="000000"/>
        </a:dk1>
        <a:lt1>
          <a:srgbClr val="FFFFD5"/>
        </a:lt1>
        <a:dk2>
          <a:srgbClr val="000000"/>
        </a:dk2>
        <a:lt2>
          <a:srgbClr val="808080"/>
        </a:lt2>
        <a:accent1>
          <a:srgbClr val="D7DFCF"/>
        </a:accent1>
        <a:accent2>
          <a:srgbClr val="661600"/>
        </a:accent2>
        <a:accent3>
          <a:srgbClr val="FFFFE7"/>
        </a:accent3>
        <a:accent4>
          <a:srgbClr val="000000"/>
        </a:accent4>
        <a:accent5>
          <a:srgbClr val="E8ECE4"/>
        </a:accent5>
        <a:accent6>
          <a:srgbClr val="5C1300"/>
        </a:accent6>
        <a:hlink>
          <a:srgbClr val="008000"/>
        </a:hlink>
        <a:folHlink>
          <a:srgbClr val="8000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Custom Design">
  <a:themeElements>
    <a:clrScheme name="Default">
      <a:dk1>
        <a:srgbClr val="1BADCF"/>
      </a:dk1>
      <a:lt1>
        <a:srgbClr val="FFFFFF"/>
      </a:lt1>
      <a:dk2>
        <a:srgbClr val="000000"/>
      </a:dk2>
      <a:lt2>
        <a:srgbClr val="F4F1E9"/>
      </a:lt2>
      <a:accent1>
        <a:srgbClr val="D7D7D7"/>
      </a:accent1>
      <a:accent2>
        <a:srgbClr val="003466"/>
      </a:accent2>
      <a:accent3>
        <a:srgbClr val="D2D9E1"/>
      </a:accent3>
      <a:accent4>
        <a:srgbClr val="000000"/>
      </a:accent4>
      <a:accent5>
        <a:srgbClr val="CEF0F8"/>
      </a:accent5>
      <a:accent6>
        <a:srgbClr val="002E5C"/>
      </a:accent6>
      <a:hlink>
        <a:srgbClr val="6CD3EB"/>
      </a:hlink>
      <a:folHlink>
        <a:srgbClr val="FFC000"/>
      </a:folHlink>
    </a:clrScheme>
    <a:fontScheme name="1_Custom Design">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360045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Narrow"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360045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Narrow" charset="0"/>
          </a:defRPr>
        </a:defPPr>
      </a:lstStyle>
    </a:lnDef>
  </a:objectDefaults>
  <a:extraClrSchemeLst>
    <a:extraClrScheme>
      <a:clrScheme name="1_Custom Design 1">
        <a:dk1>
          <a:srgbClr val="000000"/>
        </a:dk1>
        <a:lt1>
          <a:srgbClr val="AABAC9"/>
        </a:lt1>
        <a:dk2>
          <a:srgbClr val="000000"/>
        </a:dk2>
        <a:lt2>
          <a:srgbClr val="808080"/>
        </a:lt2>
        <a:accent1>
          <a:srgbClr val="D7D7D7"/>
        </a:accent1>
        <a:accent2>
          <a:srgbClr val="003466"/>
        </a:accent2>
        <a:accent3>
          <a:srgbClr val="D2D9E1"/>
        </a:accent3>
        <a:accent4>
          <a:srgbClr val="000000"/>
        </a:accent4>
        <a:accent5>
          <a:srgbClr val="E8E8E8"/>
        </a:accent5>
        <a:accent6>
          <a:srgbClr val="002E5C"/>
        </a:accent6>
        <a:hlink>
          <a:srgbClr val="008000"/>
        </a:hlink>
        <a:folHlink>
          <a:srgbClr val="800000"/>
        </a:folHlink>
      </a:clrScheme>
      <a:clrMap bg1="lt1" tx1="dk1" bg2="lt2" tx2="dk2" accent1="accent1" accent2="accent2" accent3="accent3" accent4="accent4" accent5="accent5" accent6="accent6" hlink="hlink" folHlink="folHlink"/>
    </a:extraClrScheme>
    <a:extraClrScheme>
      <a:clrScheme name="1_Custom Design 2">
        <a:dk1>
          <a:srgbClr val="603000"/>
        </a:dk1>
        <a:lt1>
          <a:srgbClr val="CF9860"/>
        </a:lt1>
        <a:dk2>
          <a:srgbClr val="000000"/>
        </a:dk2>
        <a:lt2>
          <a:srgbClr val="808080"/>
        </a:lt2>
        <a:accent1>
          <a:srgbClr val="FFFFCF"/>
        </a:accent1>
        <a:accent2>
          <a:srgbClr val="603000"/>
        </a:accent2>
        <a:accent3>
          <a:srgbClr val="E4CAB6"/>
        </a:accent3>
        <a:accent4>
          <a:srgbClr val="512700"/>
        </a:accent4>
        <a:accent5>
          <a:srgbClr val="FFFFE4"/>
        </a:accent5>
        <a:accent6>
          <a:srgbClr val="562A00"/>
        </a:accent6>
        <a:hlink>
          <a:srgbClr val="C21414"/>
        </a:hlink>
        <a:folHlink>
          <a:srgbClr val="660066"/>
        </a:folHlink>
      </a:clrScheme>
      <a:clrMap bg1="lt1" tx1="dk1" bg2="lt2" tx2="dk2" accent1="accent1" accent2="accent2" accent3="accent3" accent4="accent4" accent5="accent5" accent6="accent6" hlink="hlink" folHlink="folHlink"/>
    </a:extraClrScheme>
    <a:extraClrScheme>
      <a:clrScheme name="1_Custom Design 3">
        <a:dk1>
          <a:srgbClr val="505750"/>
        </a:dk1>
        <a:lt1>
          <a:srgbClr val="FFFFFF"/>
        </a:lt1>
        <a:dk2>
          <a:srgbClr val="000000"/>
        </a:dk2>
        <a:lt2>
          <a:srgbClr val="808080"/>
        </a:lt2>
        <a:accent1>
          <a:srgbClr val="DFDFDF"/>
        </a:accent1>
        <a:accent2>
          <a:srgbClr val="9F3000"/>
        </a:accent2>
        <a:accent3>
          <a:srgbClr val="FFFFFF"/>
        </a:accent3>
        <a:accent4>
          <a:srgbClr val="434943"/>
        </a:accent4>
        <a:accent5>
          <a:srgbClr val="ECECEC"/>
        </a:accent5>
        <a:accent6>
          <a:srgbClr val="902A00"/>
        </a:accent6>
        <a:hlink>
          <a:srgbClr val="C21414"/>
        </a:hlink>
        <a:folHlink>
          <a:srgbClr val="660066"/>
        </a:folHlink>
      </a:clrScheme>
      <a:clrMap bg1="lt1" tx1="dk1" bg2="lt2" tx2="dk2" accent1="accent1" accent2="accent2" accent3="accent3" accent4="accent4" accent5="accent5" accent6="accent6" hlink="hlink" folHlink="folHlink"/>
    </a:extraClrScheme>
    <a:extraClrScheme>
      <a:clrScheme name="1_Custom Design 4">
        <a:dk1>
          <a:srgbClr val="3A0000"/>
        </a:dk1>
        <a:lt1>
          <a:srgbClr val="FFFFFF"/>
        </a:lt1>
        <a:dk2>
          <a:srgbClr val="000000"/>
        </a:dk2>
        <a:lt2>
          <a:srgbClr val="808080"/>
        </a:lt2>
        <a:accent1>
          <a:srgbClr val="FFFFCF"/>
        </a:accent1>
        <a:accent2>
          <a:srgbClr val="9F0000"/>
        </a:accent2>
        <a:accent3>
          <a:srgbClr val="FFFFFF"/>
        </a:accent3>
        <a:accent4>
          <a:srgbClr val="300000"/>
        </a:accent4>
        <a:accent5>
          <a:srgbClr val="FFFFE4"/>
        </a:accent5>
        <a:accent6>
          <a:srgbClr val="900000"/>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1_Custom Design 5">
        <a:dk1>
          <a:srgbClr val="002336"/>
        </a:dk1>
        <a:lt1>
          <a:srgbClr val="E8F0F8"/>
        </a:lt1>
        <a:dk2>
          <a:srgbClr val="000000"/>
        </a:dk2>
        <a:lt2>
          <a:srgbClr val="808080"/>
        </a:lt2>
        <a:accent1>
          <a:srgbClr val="FFFFEF"/>
        </a:accent1>
        <a:accent2>
          <a:srgbClr val="00679F"/>
        </a:accent2>
        <a:accent3>
          <a:srgbClr val="F2F6FB"/>
        </a:accent3>
        <a:accent4>
          <a:srgbClr val="001C2D"/>
        </a:accent4>
        <a:accent5>
          <a:srgbClr val="FFFFF6"/>
        </a:accent5>
        <a:accent6>
          <a:srgbClr val="005D90"/>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1_Custom Design 6">
        <a:dk1>
          <a:srgbClr val="002336"/>
        </a:dk1>
        <a:lt1>
          <a:srgbClr val="CFCFFF"/>
        </a:lt1>
        <a:dk2>
          <a:srgbClr val="000000"/>
        </a:dk2>
        <a:lt2>
          <a:srgbClr val="808080"/>
        </a:lt2>
        <a:accent1>
          <a:srgbClr val="FFFFFF"/>
        </a:accent1>
        <a:accent2>
          <a:srgbClr val="003060"/>
        </a:accent2>
        <a:accent3>
          <a:srgbClr val="E4E4FF"/>
        </a:accent3>
        <a:accent4>
          <a:srgbClr val="001C2D"/>
        </a:accent4>
        <a:accent5>
          <a:srgbClr val="FFFFFF"/>
        </a:accent5>
        <a:accent6>
          <a:srgbClr val="002A56"/>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1_Custom Design 7">
        <a:dk1>
          <a:srgbClr val="000000"/>
        </a:dk1>
        <a:lt1>
          <a:srgbClr val="FFFFFF"/>
        </a:lt1>
        <a:dk2>
          <a:srgbClr val="000000"/>
        </a:dk2>
        <a:lt2>
          <a:srgbClr val="808080"/>
        </a:lt2>
        <a:accent1>
          <a:srgbClr val="EAEAEA"/>
        </a:accent1>
        <a:accent2>
          <a:srgbClr val="4B4B4B"/>
        </a:accent2>
        <a:accent3>
          <a:srgbClr val="FFFFFF"/>
        </a:accent3>
        <a:accent4>
          <a:srgbClr val="000000"/>
        </a:accent4>
        <a:accent5>
          <a:srgbClr val="F3F3F3"/>
        </a:accent5>
        <a:accent6>
          <a:srgbClr val="434343"/>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1_Custom Design 8">
        <a:dk1>
          <a:srgbClr val="000000"/>
        </a:dk1>
        <a:lt1>
          <a:srgbClr val="E3DABB"/>
        </a:lt1>
        <a:dk2>
          <a:srgbClr val="000000"/>
        </a:dk2>
        <a:lt2>
          <a:srgbClr val="808080"/>
        </a:lt2>
        <a:accent1>
          <a:srgbClr val="EAEAEA"/>
        </a:accent1>
        <a:accent2>
          <a:srgbClr val="065290"/>
        </a:accent2>
        <a:accent3>
          <a:srgbClr val="EFEADA"/>
        </a:accent3>
        <a:accent4>
          <a:srgbClr val="000000"/>
        </a:accent4>
        <a:accent5>
          <a:srgbClr val="F3F3F3"/>
        </a:accent5>
        <a:accent6>
          <a:srgbClr val="054982"/>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1_Custom Design 9">
        <a:dk1>
          <a:srgbClr val="00009F"/>
        </a:dk1>
        <a:lt1>
          <a:srgbClr val="FFCFFF"/>
        </a:lt1>
        <a:dk2>
          <a:srgbClr val="000000"/>
        </a:dk2>
        <a:lt2>
          <a:srgbClr val="808080"/>
        </a:lt2>
        <a:accent1>
          <a:srgbClr val="FFFFFF"/>
        </a:accent1>
        <a:accent2>
          <a:srgbClr val="60009F"/>
        </a:accent2>
        <a:accent3>
          <a:srgbClr val="FFE4FF"/>
        </a:accent3>
        <a:accent4>
          <a:srgbClr val="000087"/>
        </a:accent4>
        <a:accent5>
          <a:srgbClr val="FFFFFF"/>
        </a:accent5>
        <a:accent6>
          <a:srgbClr val="560090"/>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1_Custom Design 10">
        <a:dk1>
          <a:srgbClr val="003000"/>
        </a:dk1>
        <a:lt1>
          <a:srgbClr val="9FCF9F"/>
        </a:lt1>
        <a:dk2>
          <a:srgbClr val="000000"/>
        </a:dk2>
        <a:lt2>
          <a:srgbClr val="808080"/>
        </a:lt2>
        <a:accent1>
          <a:srgbClr val="FFFFFF"/>
        </a:accent1>
        <a:accent2>
          <a:srgbClr val="006730"/>
        </a:accent2>
        <a:accent3>
          <a:srgbClr val="CDE4CD"/>
        </a:accent3>
        <a:accent4>
          <a:srgbClr val="002700"/>
        </a:accent4>
        <a:accent5>
          <a:srgbClr val="FFFFFF"/>
        </a:accent5>
        <a:accent6>
          <a:srgbClr val="005D2A"/>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1_Custom Design 11">
        <a:dk1>
          <a:srgbClr val="000000"/>
        </a:dk1>
        <a:lt1>
          <a:srgbClr val="FFFFD5"/>
        </a:lt1>
        <a:dk2>
          <a:srgbClr val="000000"/>
        </a:dk2>
        <a:lt2>
          <a:srgbClr val="808080"/>
        </a:lt2>
        <a:accent1>
          <a:srgbClr val="D7DFCF"/>
        </a:accent1>
        <a:accent2>
          <a:srgbClr val="661600"/>
        </a:accent2>
        <a:accent3>
          <a:srgbClr val="FFFFE7"/>
        </a:accent3>
        <a:accent4>
          <a:srgbClr val="000000"/>
        </a:accent4>
        <a:accent5>
          <a:srgbClr val="E8ECE4"/>
        </a:accent5>
        <a:accent6>
          <a:srgbClr val="5C1300"/>
        </a:accent6>
        <a:hlink>
          <a:srgbClr val="008000"/>
        </a:hlink>
        <a:folHlink>
          <a:srgbClr val="80000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Custom Design">
  <a:themeElements>
    <a:clrScheme name="Default">
      <a:dk1>
        <a:srgbClr val="1BADCF"/>
      </a:dk1>
      <a:lt1>
        <a:srgbClr val="FFFFFF"/>
      </a:lt1>
      <a:dk2>
        <a:srgbClr val="000000"/>
      </a:dk2>
      <a:lt2>
        <a:srgbClr val="F4F1E9"/>
      </a:lt2>
      <a:accent1>
        <a:srgbClr val="D7D7D7"/>
      </a:accent1>
      <a:accent2>
        <a:srgbClr val="003466"/>
      </a:accent2>
      <a:accent3>
        <a:srgbClr val="D2D9E1"/>
      </a:accent3>
      <a:accent4>
        <a:srgbClr val="000000"/>
      </a:accent4>
      <a:accent5>
        <a:srgbClr val="CEF0F8"/>
      </a:accent5>
      <a:accent6>
        <a:srgbClr val="002E5C"/>
      </a:accent6>
      <a:hlink>
        <a:srgbClr val="6CD3EB"/>
      </a:hlink>
      <a:folHlink>
        <a:srgbClr val="FFC000"/>
      </a:folHlink>
    </a:clrScheme>
    <a:fontScheme name="2_Custom Design">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360045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Narrow"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360045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Narrow" charset="0"/>
          </a:defRPr>
        </a:defPPr>
      </a:lstStyle>
    </a:lnDef>
  </a:objectDefaults>
  <a:extraClrSchemeLst>
    <a:extraClrScheme>
      <a:clrScheme name="2_Custom Design 1">
        <a:dk1>
          <a:srgbClr val="000000"/>
        </a:dk1>
        <a:lt1>
          <a:srgbClr val="AABAC9"/>
        </a:lt1>
        <a:dk2>
          <a:srgbClr val="000000"/>
        </a:dk2>
        <a:lt2>
          <a:srgbClr val="808080"/>
        </a:lt2>
        <a:accent1>
          <a:srgbClr val="D7D7D7"/>
        </a:accent1>
        <a:accent2>
          <a:srgbClr val="003466"/>
        </a:accent2>
        <a:accent3>
          <a:srgbClr val="D2D9E1"/>
        </a:accent3>
        <a:accent4>
          <a:srgbClr val="000000"/>
        </a:accent4>
        <a:accent5>
          <a:srgbClr val="E8E8E8"/>
        </a:accent5>
        <a:accent6>
          <a:srgbClr val="002E5C"/>
        </a:accent6>
        <a:hlink>
          <a:srgbClr val="008000"/>
        </a:hlink>
        <a:folHlink>
          <a:srgbClr val="800000"/>
        </a:folHlink>
      </a:clrScheme>
      <a:clrMap bg1="lt1" tx1="dk1" bg2="lt2" tx2="dk2" accent1="accent1" accent2="accent2" accent3="accent3" accent4="accent4" accent5="accent5" accent6="accent6" hlink="hlink" folHlink="folHlink"/>
    </a:extraClrScheme>
    <a:extraClrScheme>
      <a:clrScheme name="2_Custom Design 2">
        <a:dk1>
          <a:srgbClr val="603000"/>
        </a:dk1>
        <a:lt1>
          <a:srgbClr val="CF9860"/>
        </a:lt1>
        <a:dk2>
          <a:srgbClr val="000000"/>
        </a:dk2>
        <a:lt2>
          <a:srgbClr val="808080"/>
        </a:lt2>
        <a:accent1>
          <a:srgbClr val="FFFFCF"/>
        </a:accent1>
        <a:accent2>
          <a:srgbClr val="603000"/>
        </a:accent2>
        <a:accent3>
          <a:srgbClr val="E4CAB6"/>
        </a:accent3>
        <a:accent4>
          <a:srgbClr val="512700"/>
        </a:accent4>
        <a:accent5>
          <a:srgbClr val="FFFFE4"/>
        </a:accent5>
        <a:accent6>
          <a:srgbClr val="562A00"/>
        </a:accent6>
        <a:hlink>
          <a:srgbClr val="C21414"/>
        </a:hlink>
        <a:folHlink>
          <a:srgbClr val="660066"/>
        </a:folHlink>
      </a:clrScheme>
      <a:clrMap bg1="lt1" tx1="dk1" bg2="lt2" tx2="dk2" accent1="accent1" accent2="accent2" accent3="accent3" accent4="accent4" accent5="accent5" accent6="accent6" hlink="hlink" folHlink="folHlink"/>
    </a:extraClrScheme>
    <a:extraClrScheme>
      <a:clrScheme name="2_Custom Design 3">
        <a:dk1>
          <a:srgbClr val="505750"/>
        </a:dk1>
        <a:lt1>
          <a:srgbClr val="FFFFFF"/>
        </a:lt1>
        <a:dk2>
          <a:srgbClr val="000000"/>
        </a:dk2>
        <a:lt2>
          <a:srgbClr val="808080"/>
        </a:lt2>
        <a:accent1>
          <a:srgbClr val="DFDFDF"/>
        </a:accent1>
        <a:accent2>
          <a:srgbClr val="9F3000"/>
        </a:accent2>
        <a:accent3>
          <a:srgbClr val="FFFFFF"/>
        </a:accent3>
        <a:accent4>
          <a:srgbClr val="434943"/>
        </a:accent4>
        <a:accent5>
          <a:srgbClr val="ECECEC"/>
        </a:accent5>
        <a:accent6>
          <a:srgbClr val="902A00"/>
        </a:accent6>
        <a:hlink>
          <a:srgbClr val="C21414"/>
        </a:hlink>
        <a:folHlink>
          <a:srgbClr val="660066"/>
        </a:folHlink>
      </a:clrScheme>
      <a:clrMap bg1="lt1" tx1="dk1" bg2="lt2" tx2="dk2" accent1="accent1" accent2="accent2" accent3="accent3" accent4="accent4" accent5="accent5" accent6="accent6" hlink="hlink" folHlink="folHlink"/>
    </a:extraClrScheme>
    <a:extraClrScheme>
      <a:clrScheme name="2_Custom Design 4">
        <a:dk1>
          <a:srgbClr val="3A0000"/>
        </a:dk1>
        <a:lt1>
          <a:srgbClr val="FFFFFF"/>
        </a:lt1>
        <a:dk2>
          <a:srgbClr val="000000"/>
        </a:dk2>
        <a:lt2>
          <a:srgbClr val="808080"/>
        </a:lt2>
        <a:accent1>
          <a:srgbClr val="FFFFCF"/>
        </a:accent1>
        <a:accent2>
          <a:srgbClr val="9F0000"/>
        </a:accent2>
        <a:accent3>
          <a:srgbClr val="FFFFFF"/>
        </a:accent3>
        <a:accent4>
          <a:srgbClr val="300000"/>
        </a:accent4>
        <a:accent5>
          <a:srgbClr val="FFFFE4"/>
        </a:accent5>
        <a:accent6>
          <a:srgbClr val="900000"/>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2_Custom Design 5">
        <a:dk1>
          <a:srgbClr val="002336"/>
        </a:dk1>
        <a:lt1>
          <a:srgbClr val="E8F0F8"/>
        </a:lt1>
        <a:dk2>
          <a:srgbClr val="000000"/>
        </a:dk2>
        <a:lt2>
          <a:srgbClr val="808080"/>
        </a:lt2>
        <a:accent1>
          <a:srgbClr val="FFFFEF"/>
        </a:accent1>
        <a:accent2>
          <a:srgbClr val="00679F"/>
        </a:accent2>
        <a:accent3>
          <a:srgbClr val="F2F6FB"/>
        </a:accent3>
        <a:accent4>
          <a:srgbClr val="001C2D"/>
        </a:accent4>
        <a:accent5>
          <a:srgbClr val="FFFFF6"/>
        </a:accent5>
        <a:accent6>
          <a:srgbClr val="005D90"/>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2_Custom Design 6">
        <a:dk1>
          <a:srgbClr val="002336"/>
        </a:dk1>
        <a:lt1>
          <a:srgbClr val="CFCFFF"/>
        </a:lt1>
        <a:dk2>
          <a:srgbClr val="000000"/>
        </a:dk2>
        <a:lt2>
          <a:srgbClr val="808080"/>
        </a:lt2>
        <a:accent1>
          <a:srgbClr val="FFFFFF"/>
        </a:accent1>
        <a:accent2>
          <a:srgbClr val="003060"/>
        </a:accent2>
        <a:accent3>
          <a:srgbClr val="E4E4FF"/>
        </a:accent3>
        <a:accent4>
          <a:srgbClr val="001C2D"/>
        </a:accent4>
        <a:accent5>
          <a:srgbClr val="FFFFFF"/>
        </a:accent5>
        <a:accent6>
          <a:srgbClr val="002A56"/>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2_Custom Design 7">
        <a:dk1>
          <a:srgbClr val="000000"/>
        </a:dk1>
        <a:lt1>
          <a:srgbClr val="FFFFFF"/>
        </a:lt1>
        <a:dk2>
          <a:srgbClr val="000000"/>
        </a:dk2>
        <a:lt2>
          <a:srgbClr val="808080"/>
        </a:lt2>
        <a:accent1>
          <a:srgbClr val="EAEAEA"/>
        </a:accent1>
        <a:accent2>
          <a:srgbClr val="4B4B4B"/>
        </a:accent2>
        <a:accent3>
          <a:srgbClr val="FFFFFF"/>
        </a:accent3>
        <a:accent4>
          <a:srgbClr val="000000"/>
        </a:accent4>
        <a:accent5>
          <a:srgbClr val="F3F3F3"/>
        </a:accent5>
        <a:accent6>
          <a:srgbClr val="434343"/>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2_Custom Design 8">
        <a:dk1>
          <a:srgbClr val="000000"/>
        </a:dk1>
        <a:lt1>
          <a:srgbClr val="E3DABB"/>
        </a:lt1>
        <a:dk2>
          <a:srgbClr val="000000"/>
        </a:dk2>
        <a:lt2>
          <a:srgbClr val="808080"/>
        </a:lt2>
        <a:accent1>
          <a:srgbClr val="EAEAEA"/>
        </a:accent1>
        <a:accent2>
          <a:srgbClr val="065290"/>
        </a:accent2>
        <a:accent3>
          <a:srgbClr val="EFEADA"/>
        </a:accent3>
        <a:accent4>
          <a:srgbClr val="000000"/>
        </a:accent4>
        <a:accent5>
          <a:srgbClr val="F3F3F3"/>
        </a:accent5>
        <a:accent6>
          <a:srgbClr val="054982"/>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2_Custom Design 9">
        <a:dk1>
          <a:srgbClr val="00009F"/>
        </a:dk1>
        <a:lt1>
          <a:srgbClr val="FFCFFF"/>
        </a:lt1>
        <a:dk2>
          <a:srgbClr val="000000"/>
        </a:dk2>
        <a:lt2>
          <a:srgbClr val="808080"/>
        </a:lt2>
        <a:accent1>
          <a:srgbClr val="FFFFFF"/>
        </a:accent1>
        <a:accent2>
          <a:srgbClr val="60009F"/>
        </a:accent2>
        <a:accent3>
          <a:srgbClr val="FFE4FF"/>
        </a:accent3>
        <a:accent4>
          <a:srgbClr val="000087"/>
        </a:accent4>
        <a:accent5>
          <a:srgbClr val="FFFFFF"/>
        </a:accent5>
        <a:accent6>
          <a:srgbClr val="560090"/>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2_Custom Design 10">
        <a:dk1>
          <a:srgbClr val="003000"/>
        </a:dk1>
        <a:lt1>
          <a:srgbClr val="9FCF9F"/>
        </a:lt1>
        <a:dk2>
          <a:srgbClr val="000000"/>
        </a:dk2>
        <a:lt2>
          <a:srgbClr val="808080"/>
        </a:lt2>
        <a:accent1>
          <a:srgbClr val="FFFFFF"/>
        </a:accent1>
        <a:accent2>
          <a:srgbClr val="006730"/>
        </a:accent2>
        <a:accent3>
          <a:srgbClr val="CDE4CD"/>
        </a:accent3>
        <a:accent4>
          <a:srgbClr val="002700"/>
        </a:accent4>
        <a:accent5>
          <a:srgbClr val="FFFFFF"/>
        </a:accent5>
        <a:accent6>
          <a:srgbClr val="005D2A"/>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2_Custom Design 11">
        <a:dk1>
          <a:srgbClr val="000000"/>
        </a:dk1>
        <a:lt1>
          <a:srgbClr val="FFFFD5"/>
        </a:lt1>
        <a:dk2>
          <a:srgbClr val="000000"/>
        </a:dk2>
        <a:lt2>
          <a:srgbClr val="808080"/>
        </a:lt2>
        <a:accent1>
          <a:srgbClr val="D7DFCF"/>
        </a:accent1>
        <a:accent2>
          <a:srgbClr val="661600"/>
        </a:accent2>
        <a:accent3>
          <a:srgbClr val="FFFFE7"/>
        </a:accent3>
        <a:accent4>
          <a:srgbClr val="000000"/>
        </a:accent4>
        <a:accent5>
          <a:srgbClr val="E8ECE4"/>
        </a:accent5>
        <a:accent6>
          <a:srgbClr val="5C1300"/>
        </a:accent6>
        <a:hlink>
          <a:srgbClr val="008000"/>
        </a:hlink>
        <a:folHlink>
          <a:srgbClr val="80000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9423</TotalTime>
  <Words>679</Words>
  <Application>Microsoft Office PowerPoint</Application>
  <PresentationFormat>Custom</PresentationFormat>
  <Paragraphs>20</Paragraphs>
  <Slides>1</Slides>
  <Notes>1</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vt:i4>
      </vt:variant>
    </vt:vector>
  </HeadingPairs>
  <TitlesOfParts>
    <vt:vector size="8" baseType="lpstr">
      <vt:lpstr>Arial</vt:lpstr>
      <vt:lpstr>Arial Black</vt:lpstr>
      <vt:lpstr>Arial Narrow</vt:lpstr>
      <vt:lpstr>Times New Roman</vt:lpstr>
      <vt:lpstr>Custom Design</vt:lpstr>
      <vt:lpstr>1_Custom Design</vt:lpstr>
      <vt:lpstr>2_Custom Design</vt:lpstr>
      <vt:lpstr>PowerPoint Presentation</vt:lpstr>
    </vt:vector>
  </TitlesOfParts>
  <Company>www.PosterPresentations.com</Company>
  <LinksUpToDate>false</LinksUpToDate>
  <SharedDoc>false</SharedDoc>
  <HyperlinkBase>http://www.posterpresentations.com</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A2 Portrait Poster Template</dc:title>
  <dc:subject>Free PowerPoint poster templates</dc:subject>
  <cp:keywords>poster presentation, poster design, poster template</cp:keywords>
  <cp:revision>250</cp:revision>
  <cp:lastPrinted>2009-11-10T08:04:03Z</cp:lastPrinted>
  <dcterms:created xsi:type="dcterms:W3CDTF">2009-11-10T07:29:27Z</dcterms:created>
  <dcterms:modified xsi:type="dcterms:W3CDTF">2025-11-12T08:57:57Z</dcterms:modified>
  <cp:category>Powerpoint poster templates</cp:category>
</cp:coreProperties>
</file>