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9" r:id="rId4"/>
    <p:sldId id="260" r:id="rId5"/>
    <p:sldId id="261" r:id="rId6"/>
    <p:sldId id="258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92" autoAdjust="0"/>
    <p:restoredTop sz="67561" autoAdjust="0"/>
  </p:normalViewPr>
  <p:slideViewPr>
    <p:cSldViewPr snapToGrid="0">
      <p:cViewPr varScale="1">
        <p:scale>
          <a:sx n="77" d="100"/>
          <a:sy n="77" d="100"/>
        </p:scale>
        <p:origin x="174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0CD2FB-3688-48EF-A273-DA6E03714488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F7BD9F-60E7-470B-A32B-A47388315E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3476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F7BD9F-60E7-470B-A32B-A47388315E9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9860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F7BD9F-60E7-470B-A32B-A47388315E9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2321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F7BD9F-60E7-470B-A32B-A47388315E9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11324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F7BD9F-60E7-470B-A32B-A47388315E9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47511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71E7A-D238-4E47-86A1-5D53F476A0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F2A38A-8FC9-42AD-A2F5-5C9853C2E9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70AFEA-EA8D-4356-BEE3-8454EB05E7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1F34-8BD4-4302-95B8-1F469F9BD9A3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95DC7A-A0C7-4DD8-A1FA-EC519DECCB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E2633B-6125-43E6-82BE-9F8006E429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ADA3E-A530-46ED-912D-793509A6EC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39254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53435-831D-41B2-A515-341CE0FF88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6CCD8B-69F0-4BFB-9FEE-8BB3C874BE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B72EC9-BF7C-4F48-8A0E-ACA190C57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1F34-8BD4-4302-95B8-1F469F9BD9A3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4BA07C-CDAA-4F93-A93E-012A571E91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E33720-0F91-46E6-BC24-B97145392D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ADA3E-A530-46ED-912D-793509A6EC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75361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1D9FE5-45A1-448F-9503-70A79B2576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369D84-69F2-4244-A00F-33039E5D74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1C3430-070F-47E7-ABA0-7BC83019F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1F34-8BD4-4302-95B8-1F469F9BD9A3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B6BE80-6FF9-4D4D-86AA-2F5D55295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0C7586-EF1A-4F26-A2EB-ADE7AC7904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ADA3E-A530-46ED-912D-793509A6EC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63472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5103B7-0CF4-49A4-ADA3-CD0F0D6A89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9EB3D8-2CFA-4533-B8CF-0D0965A2BA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6CD9A8-A8F7-40E5-9B29-3C6F70E4D0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1BADC0-8230-4629-A6F3-237E7E72BA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1F34-8BD4-4302-95B8-1F469F9BD9A3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3725BA-99B3-422F-9D7A-46A1B52D7A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AA770D-CBA3-4FD1-9526-57499A5877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ADA3E-A530-46ED-912D-793509A6EC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64399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D7351-8AF8-4522-9125-34F56DF56C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E68E28-A88F-4A90-9D5E-0E2AA55DBA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04AE91-1C5E-4510-9185-06CD59E87C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A34DAB4-09C4-4EB2-97A8-9B4C7599E8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598FE53-8659-45E1-9786-A92D3C874AC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9A020CE-2DEF-44DD-9E1B-A218058FA6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1F34-8BD4-4302-95B8-1F469F9BD9A3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1EE499-19D6-4513-B9A9-7BF687871A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20D3DDB-4912-4859-9DE8-1F24F82CB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ADA3E-A530-46ED-912D-793509A6EC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92638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2EBAC-7D70-46B7-9F7A-2E372C97C7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E4491A2-8FCC-496D-AFD8-1AA58FF005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1F34-8BD4-4302-95B8-1F469F9BD9A3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949B2C-8D4D-4E76-85B2-95CAA1DC34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AC1ACB-EB0D-4840-9EE9-BAEA80901D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ADA3E-A530-46ED-912D-793509A6EC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78070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BD824D2-33BD-4CAF-8AAE-428698B452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1F34-8BD4-4302-95B8-1F469F9BD9A3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360EF91-022C-4125-BBD9-9B52740F40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C07390-E665-455B-A6C0-40CCCC957D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ADA3E-A530-46ED-912D-793509A6EC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467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0DC4EA-F888-4A1D-A8B4-08520C7564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834C53-991C-471A-B923-40B815BCD4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5719CE-CDCA-4E6B-AE5F-49B0608D07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C500F2-1235-4DC5-8F43-04867B8A6E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1F34-8BD4-4302-95B8-1F469F9BD9A3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489FB0-31DB-44D5-91A1-74632D8EAA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810151-5BC3-476F-8F20-48F183969A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ADA3E-A530-46ED-912D-793509A6EC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6355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4C619E-B646-4F67-83C1-EFB38611B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3E41C72-6FBD-47AC-BD4F-F0C584664F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EC3169-65E6-42D9-9319-E301B3EF64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425921-2FF7-4FE0-87DF-1B3E94AAA0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1F34-8BD4-4302-95B8-1F469F9BD9A3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B4DBB5-62F2-4808-9E35-0B785E9227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277A12-9F50-41D4-8B5A-650D401C2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ADA3E-A530-46ED-912D-793509A6EC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3847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38772-844B-4529-B458-EC66B5EE31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1A506A0-AC41-4372-B6A3-F2DE6DED21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8A32A9-8DEC-4218-B402-77E5944852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1F34-8BD4-4302-95B8-1F469F9BD9A3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21EF4B-B280-4D44-A88F-B9568A841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7D96E9-D8D9-4811-954D-FC6AC5358B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ADA3E-A530-46ED-912D-793509A6EC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468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34BD1B5-EA5E-44A1-AC26-3760590372B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0E0B82-4741-437B-977B-57A6FC4681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20E2FC-0010-470D-90F8-2BC78E15CF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1F34-8BD4-4302-95B8-1F469F9BD9A3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9FA04E-9FF3-4641-8B76-09E027E720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ADA0AE-B880-464C-8200-072201529D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ADA3E-A530-46ED-912D-793509A6EC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9273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70EFBBA-E02A-431F-A364-A4D3929552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45E9CE-16E5-488E-974E-F216329759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1CBD68-75F7-464B-89BA-F532D1E884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9C1F34-8BD4-4302-95B8-1F469F9BD9A3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A931C9-9A3A-4383-962E-0BB7F46126A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B94DD-4D4B-44F4-8F98-C2B43832010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EADA3E-A530-46ED-912D-793509A6EC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4467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C01B0D-444E-465A-BB66-E0C184F6F14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Pursuit of Happiness (Perseverance)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CE08396-E6A3-4EAC-96B1-9E1EBCD60C1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0601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EFC0D-292D-4378-8870-A7C53FD5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Section 2 : Passion and Perseverance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11B80F-76E9-4F69-8BC8-3A91DA1DFF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Objectives</a:t>
            </a:r>
          </a:p>
          <a:p>
            <a:r>
              <a:rPr lang="en-GB" dirty="0"/>
              <a:t>Being determined to be determined</a:t>
            </a:r>
          </a:p>
          <a:p>
            <a:r>
              <a:rPr lang="en-GB" dirty="0"/>
              <a:t>Science approaches to setback</a:t>
            </a:r>
          </a:p>
          <a:p>
            <a:r>
              <a:rPr lang="en-GB" dirty="0"/>
              <a:t>The Four 'S' Resilience Plan.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33469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7027A-8CAF-4A4D-B1E2-9D712BD925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Passion and Perseverance - </a:t>
            </a:r>
            <a:r>
              <a:rPr lang="en-GB" sz="3600" dirty="0"/>
              <a:t>Being determined to be determined</a:t>
            </a:r>
            <a:br>
              <a:rPr lang="en-GB" dirty="0"/>
            </a:b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AF0D3F-5473-4167-89D9-2DCC29E373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grit?</a:t>
            </a:r>
          </a:p>
          <a:p>
            <a:r>
              <a:rPr lang="en-GB" dirty="0"/>
              <a:t>Improving your grit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/>
              <a:t>Practice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/>
              <a:t>Purpose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/>
              <a:t>Hope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/>
              <a:t>Time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9233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4853C6-A693-4D73-853B-80DE976EAF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Passion and Perseverance - </a:t>
            </a:r>
            <a:r>
              <a:rPr lang="en-GB" sz="3600" dirty="0"/>
              <a:t> Science approaches to setback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840DFE-4BF3-4DE3-8120-4088CCBE36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Dealing with failure</a:t>
            </a:r>
          </a:p>
          <a:p>
            <a:endParaRPr lang="en-GB" dirty="0"/>
          </a:p>
          <a:p>
            <a:r>
              <a:rPr lang="en-GB" dirty="0"/>
              <a:t>Sagacity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47511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36831-25FC-41F2-B8B3-8019003F27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Passion and Perseverance - </a:t>
            </a:r>
            <a:r>
              <a:rPr lang="en-GB" sz="3200" dirty="0"/>
              <a:t>The Four 'S' Resilience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8959B2-763D-409D-9623-31604B028A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Four 'S' Resilience Approach</a:t>
            </a:r>
          </a:p>
          <a:p>
            <a:pPr lvl="1"/>
            <a:r>
              <a:rPr lang="en-GB" dirty="0"/>
              <a:t>Support</a:t>
            </a:r>
          </a:p>
          <a:p>
            <a:pPr lvl="1"/>
            <a:r>
              <a:rPr lang="en-GB" dirty="0"/>
              <a:t>Strategies</a:t>
            </a:r>
          </a:p>
          <a:p>
            <a:pPr lvl="1"/>
            <a:r>
              <a:rPr lang="en-GB" dirty="0"/>
              <a:t>Sagacity</a:t>
            </a:r>
          </a:p>
          <a:p>
            <a:pPr lvl="1"/>
            <a:r>
              <a:rPr lang="en-GB" dirty="0"/>
              <a:t>Solution-seeking behaviours</a:t>
            </a:r>
          </a:p>
        </p:txBody>
      </p:sp>
    </p:spTree>
    <p:extLst>
      <p:ext uri="{BB962C8B-B14F-4D97-AF65-F5344CB8AC3E}">
        <p14:creationId xmlns:p14="http://schemas.microsoft.com/office/powerpoint/2010/main" val="28597408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BB776-E852-4D3D-90E1-7F7C7645CD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Section 2 : Passion and Perseverance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899CB2-EE11-41AF-9EDD-A31E959BDE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Summary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Being determined to be determined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Science approaches to setback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Four 'S' Resilience Plan.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93404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275</TotalTime>
  <Words>113</Words>
  <Application>Microsoft Office PowerPoint</Application>
  <PresentationFormat>Widescreen</PresentationFormat>
  <Paragraphs>32</Paragraphs>
  <Slides>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The Pursuit of Happiness (Perseverance)</vt:lpstr>
      <vt:lpstr>Section 2 : Passion and Perseverance</vt:lpstr>
      <vt:lpstr>Passion and Perseverance - Being determined to be determined  </vt:lpstr>
      <vt:lpstr>Passion and Perseverance -  Science approaches to setback </vt:lpstr>
      <vt:lpstr>Passion and Perseverance - The Four 'S' Resilience Plan</vt:lpstr>
      <vt:lpstr>Section 2 : Passion and Perseverance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Pursuit of Happiness (Perseverance)</dc:title>
  <dc:creator>Anthony Burns</dc:creator>
  <cp:lastModifiedBy>Anthony Burns</cp:lastModifiedBy>
  <cp:revision>6</cp:revision>
  <dcterms:created xsi:type="dcterms:W3CDTF">2021-12-08T12:38:50Z</dcterms:created>
  <dcterms:modified xsi:type="dcterms:W3CDTF">2023-03-17T14:17:49Z</dcterms:modified>
</cp:coreProperties>
</file>