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62" r:id="rId2"/>
    <p:sldId id="256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264" autoAdjust="0"/>
    <p:restoredTop sz="94660"/>
  </p:normalViewPr>
  <p:slideViewPr>
    <p:cSldViewPr snapToGrid="0">
      <p:cViewPr varScale="1">
        <p:scale>
          <a:sx n="92" d="100"/>
          <a:sy n="92" d="100"/>
        </p:scale>
        <p:origin x="9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831DCD-F9A6-442A-B32C-D9D6D10337E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5A07E3-619F-41D5-883A-81E0378BC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771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5A07E3-619F-41D5-883A-81E0378BCBB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79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5A07E3-619F-41D5-883A-81E0378BCBB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936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678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174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248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190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650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105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429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292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578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06609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3532347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66934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949023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764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484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136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699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statistics/1092819/global-influencer-marketing-market-siz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549A3-2E05-AA81-4DDC-007BC961A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712" y="176271"/>
            <a:ext cx="4678363" cy="5147983"/>
          </a:xfrm>
        </p:spPr>
        <p:txBody>
          <a:bodyPr/>
          <a:lstStyle/>
          <a:p>
            <a:r>
              <a:rPr lang="en-US" sz="5400" dirty="0"/>
              <a:t>                  THE ROLE OF INFLUENCERS IN BUSINESS MARKETING</a:t>
            </a:r>
            <a:endParaRPr lang="en-GB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577DE-8770-A163-B585-748F52671B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4476" y="0"/>
            <a:ext cx="6867524" cy="68580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534919-8A1B-CE71-1D65-690AD7E7F9AC}"/>
              </a:ext>
            </a:extLst>
          </p:cNvPr>
          <p:cNvSpPr txBox="1"/>
          <p:nvPr/>
        </p:nvSpPr>
        <p:spPr>
          <a:xfrm flipH="1">
            <a:off x="489098" y="5401340"/>
            <a:ext cx="3976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EFREM TEKLE</a:t>
            </a:r>
          </a:p>
          <a:p>
            <a:r>
              <a:rPr lang="en-US" dirty="0"/>
              <a:t>0952519</a:t>
            </a:r>
            <a:endParaRPr lang="en-GB" dirty="0"/>
          </a:p>
        </p:txBody>
      </p:sp>
      <p:pic>
        <p:nvPicPr>
          <p:cNvPr id="9" name="Picture 8" descr="Britain's Got Talent: Who is KSI? Career and net worth explained ahead ...">
            <a:extLst>
              <a:ext uri="{FF2B5EF4-FFF2-40B4-BE49-F238E27FC236}">
                <a16:creationId xmlns:a16="http://schemas.microsoft.com/office/drawing/2014/main" id="{02EF2F2E-3B7E-BE09-A621-9D8C8AA2B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475" y="0"/>
            <a:ext cx="68675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816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908D1D1-FDDC-D190-6A0D-060E19F1AA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250" b="26309"/>
          <a:stretch>
            <a:fillRect/>
          </a:stretch>
        </p:blipFill>
        <p:spPr>
          <a:xfrm>
            <a:off x="16716976" y="-3343293"/>
            <a:ext cx="22938512" cy="99746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0C3A052-468D-0411-4B13-C607EE572929}"/>
              </a:ext>
            </a:extLst>
          </p:cNvPr>
          <p:cNvSpPr txBox="1"/>
          <p:nvPr/>
        </p:nvSpPr>
        <p:spPr>
          <a:xfrm>
            <a:off x="0" y="401782"/>
            <a:ext cx="624147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3600" b="1" dirty="0"/>
              <a:t>What is Influencer Marketing?</a:t>
            </a:r>
          </a:p>
          <a:p>
            <a:pPr>
              <a:buNone/>
            </a:pPr>
            <a:r>
              <a:rPr lang="en-US" sz="3600" b="1" dirty="0"/>
              <a:t>      </a:t>
            </a:r>
          </a:p>
          <a:p>
            <a:pPr>
              <a:buNone/>
            </a:pPr>
            <a:r>
              <a:rPr lang="en-US" sz="2800" dirty="0"/>
              <a:t>Influencer marketing is when</a:t>
            </a:r>
          </a:p>
          <a:p>
            <a:pPr>
              <a:buNone/>
            </a:pPr>
            <a:r>
              <a:rPr lang="en-US" sz="2800" dirty="0"/>
              <a:t> brands work with influencers to promote products or services to their followers</a:t>
            </a:r>
            <a:r>
              <a:rPr lang="en-US" sz="3200" dirty="0"/>
              <a:t>.</a:t>
            </a:r>
          </a:p>
          <a:p>
            <a:pPr>
              <a:buNone/>
            </a:pPr>
            <a:endParaRPr lang="en-US" sz="3200" dirty="0"/>
          </a:p>
          <a:p>
            <a:pPr>
              <a:buNone/>
            </a:pPr>
            <a:r>
              <a:rPr lang="en-GB" sz="1600" dirty="0"/>
              <a:t>(Lou &amp; Yuan, 2019)</a:t>
            </a:r>
            <a:endParaRPr lang="en-US" sz="1600" dirty="0"/>
          </a:p>
          <a:p>
            <a:pPr>
              <a:buNone/>
            </a:pPr>
            <a:br>
              <a:rPr lang="en-US" sz="1600" dirty="0"/>
            </a:br>
            <a:endParaRPr lang="en-US" sz="1600" dirty="0"/>
          </a:p>
          <a:p>
            <a:pPr>
              <a:buNone/>
            </a:pPr>
            <a:b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17539FE-38B5-D290-3360-D9AC9336986F}"/>
              </a:ext>
            </a:extLst>
          </p:cNvPr>
          <p:cNvSpPr txBox="1"/>
          <p:nvPr/>
        </p:nvSpPr>
        <p:spPr>
          <a:xfrm>
            <a:off x="6762542" y="0"/>
            <a:ext cx="5014126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GB" sz="4000" dirty="0"/>
              <a:t>Why Influencer Marketing Matter?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More efficient and effective than traditional advertising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Influences consumers purchasing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Reaches digital and younger audiences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Increases brand awareness and engagement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0676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3CD51-73F1-B0B7-0574-0B26CA6FBB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261" y="318993"/>
            <a:ext cx="9799564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     </a:t>
            </a:r>
            <a:r>
              <a:rPr lang="en-US" sz="3600" b="1" dirty="0"/>
              <a:t>What Makes Influencer Marketing Effective?</a:t>
            </a:r>
            <a:br>
              <a:rPr lang="en-US" sz="3600" dirty="0"/>
            </a:br>
            <a:endParaRPr lang="en-US" sz="3600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/>
              <a:t>Trust drives customer decisions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/>
              <a:t>Authenticity, genuine and relatable content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/>
              <a:t>Transparency, clear sponsorship disclosure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/>
              <a:t>Influencer–audience relationship drives impact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i="1" dirty="0"/>
              <a:t>(Lou and Yuan, 2019; Campbell and Farrell, 2020)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65208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Love Island's Paige Thorne is returning to normal job as paramedic ...">
            <a:extLst>
              <a:ext uri="{FF2B5EF4-FFF2-40B4-BE49-F238E27FC236}">
                <a16:creationId xmlns:a16="http://schemas.microsoft.com/office/drawing/2014/main" id="{4018E0FB-0C4B-8B56-34B3-9634796180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08" r="33009" b="1"/>
          <a:stretch>
            <a:fillRect/>
          </a:stretch>
        </p:blipFill>
        <p:spPr bwMode="auto">
          <a:xfrm>
            <a:off x="-435253" y="10"/>
            <a:ext cx="5408356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4E94A7D-A67F-DA52-B10B-84A92B8A3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97874"/>
            <a:ext cx="4896832" cy="595052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br>
              <a:rPr lang="en-US" sz="1600" dirty="0"/>
            </a:br>
            <a:r>
              <a:rPr lang="en-US" sz="1600" dirty="0"/>
              <a:t>                   The Paige effect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Paige Thorne promotes fashion and lifestyle brands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Builds strong connections with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young audiences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Sponsored posts influence purchasing decisions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Shows the power of relatable influencer marketing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Active on Instagram and TikTok, reaching a large young audience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Brand ambassador for DIBI Milano (skincare)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Collaborated with Forever Unique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on a fashion collection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Followers trust her recommendations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833735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C11F7E6-91F5-BE2C-AF92-0A643ECF4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445" y="407324"/>
            <a:ext cx="11042044" cy="64506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                          </a:t>
            </a:r>
            <a:r>
              <a:rPr lang="en-US" sz="3500" b="1" dirty="0"/>
              <a:t>Evaluation and Conclusion</a:t>
            </a:r>
            <a:endParaRPr lang="en-US" sz="3500" dirty="0"/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r>
              <a:rPr lang="en-US" sz="2200" b="1" dirty="0"/>
              <a:t>Benefits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/>
              <a:t>Builds trust and credibility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/>
              <a:t>Reaches digital and younger audiences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/>
              <a:t>Increases engagement and brand loyalty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600" dirty="0"/>
          </a:p>
          <a:p>
            <a:pPr marL="0" indent="0">
              <a:buNone/>
            </a:pPr>
            <a:r>
              <a:rPr lang="en-US" sz="2200" b="1" dirty="0"/>
              <a:t>Conclusion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/>
              <a:t>Influencer marketing is a key digital strategy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/>
              <a:t>Success depends on authenticity and trust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/>
              <a:t>A powerful strategy when used authentically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/>
              <a:t>4As explain consumer journey (awareness → loyalty)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dirty="0"/>
              <a:t>Overall, influencer marketing is effective, but its success depends on authenticity and customer trust</a:t>
            </a:r>
          </a:p>
          <a:p>
            <a:pPr marL="0" indent="0">
              <a:buNone/>
            </a:pPr>
            <a:r>
              <a:rPr lang="en-GB" sz="1600" dirty="0"/>
              <a:t>Shamim &amp; Azam, 2024; </a:t>
            </a:r>
            <a:r>
              <a:rPr lang="en-GB" sz="1600" dirty="0" err="1"/>
              <a:t>Gökerik</a:t>
            </a:r>
            <a:r>
              <a:rPr lang="en-GB" sz="1600" dirty="0"/>
              <a:t>, 2024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508B60-05FB-B030-60FA-C10B52DEE9BB}"/>
              </a:ext>
            </a:extLst>
          </p:cNvPr>
          <p:cNvSpPr txBox="1"/>
          <p:nvPr/>
        </p:nvSpPr>
        <p:spPr>
          <a:xfrm>
            <a:off x="5666509" y="1357745"/>
            <a:ext cx="449580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Challenges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Fake followers weaken credibility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Changing algorithms affects visibility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Over-promotion reduces authenticity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8776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A3FDB19-6E53-EEEC-B201-65928E136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538" y="775854"/>
            <a:ext cx="10754735" cy="51261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       REFERENCES</a:t>
            </a:r>
            <a:endParaRPr lang="en-US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Campbell, C. and Farrell, J. (2020) 'More than meets the eye: The functional components underlying influencer marketing', </a:t>
            </a:r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Business Horizons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1400" dirty="0"/>
              <a:t>63(4), pp. 469–479.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De </a:t>
            </a:r>
            <a:r>
              <a:rPr lang="en-US" sz="1400" dirty="0" err="1"/>
              <a:t>Veirman</a:t>
            </a:r>
            <a:r>
              <a:rPr lang="en-US" sz="1400" dirty="0"/>
              <a:t>, M., </a:t>
            </a:r>
            <a:r>
              <a:rPr lang="en-US" sz="1400" dirty="0" err="1"/>
              <a:t>Cauberghe</a:t>
            </a:r>
            <a:r>
              <a:rPr lang="en-US" sz="1400" dirty="0"/>
              <a:t>, V. and </a:t>
            </a:r>
            <a:r>
              <a:rPr lang="en-US" sz="1400" dirty="0" err="1"/>
              <a:t>Hudders</a:t>
            </a:r>
            <a:r>
              <a:rPr lang="en-US" sz="1400" dirty="0"/>
              <a:t>, L. (2017) 'Marketing through Instagram influencers: The impact of number of followers and product divergence on brand attitude', </a:t>
            </a:r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International Journal of Advertising</a:t>
            </a:r>
            <a:r>
              <a:rPr lang="en-US" sz="1400" dirty="0"/>
              <a:t>, 36(5), pp. 798–828.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400" dirty="0" err="1"/>
              <a:t>Djafarova</a:t>
            </a:r>
            <a:r>
              <a:rPr lang="en-US" sz="1400" dirty="0"/>
              <a:t>, E. and Rushworth, C. (2017) 'Exploring the credibility of online celebrities' Instagram profiles in influencing the purchase decisions of young female users', </a:t>
            </a:r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Computers in Human Behavior</a:t>
            </a:r>
            <a:r>
              <a:rPr lang="en-US" sz="1400" dirty="0"/>
              <a:t>, 68, pp. 1–7.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400" dirty="0" err="1"/>
              <a:t>Gökerik</a:t>
            </a:r>
            <a:r>
              <a:rPr lang="en-US" sz="1400" dirty="0"/>
              <a:t>, M. (2024) 'Consumer cynicism in influencer marketing: An impact analysis on purchase intention and brand loyalty', </a:t>
            </a:r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Journal of the Human and Social Science Researches</a:t>
            </a:r>
            <a:r>
              <a:rPr lang="en-US" sz="1400" dirty="0"/>
              <a:t>, 13(1), pp. </a:t>
            </a:r>
            <a:r>
              <a:rPr lang="en-US" sz="1400"/>
              <a:t>404–421.</a:t>
            </a:r>
            <a:endParaRPr lang="en-US" sz="1400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Lou, C. and Yuan, S. (2019) 'Influencer marketing: How message value and credibility affect consumer trust of branded content on social media', </a:t>
            </a:r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Journal of Interactive Advertising</a:t>
            </a:r>
            <a:r>
              <a:rPr lang="en-US" sz="1400" dirty="0"/>
              <a:t>, 19(1), pp. 58–73.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Shamim, K. and Azam, M. (2024) 'The power of social media influencers: Unveiling the impact on consumers' impulse buying </a:t>
            </a:r>
            <a:r>
              <a:rPr lang="en-US" sz="1400" dirty="0" err="1"/>
              <a:t>behaviour</a:t>
            </a:r>
            <a:r>
              <a:rPr lang="en-US" sz="1400" dirty="0"/>
              <a:t>', </a:t>
            </a:r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Humanities and Social Sciences Communications</a:t>
            </a:r>
            <a:r>
              <a:rPr lang="en-US" sz="1400" dirty="0"/>
              <a:t>, 11.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400" dirty="0"/>
              <a:t>Statista (2025) </a:t>
            </a:r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Influencer marketing market size worldwide from 2016 to 2025</a:t>
            </a:r>
            <a:r>
              <a:rPr lang="en-US" sz="1400" dirty="0"/>
              <a:t>. Available at: </a:t>
            </a:r>
            <a:r>
              <a:rPr lang="en-US" sz="1400" dirty="0">
                <a:hlinkClick r:id="rId2"/>
              </a:rPr>
              <a:t>https://www.statista.com/statistics/1092819/global-influencer-marketing-market-size/</a:t>
            </a:r>
            <a:r>
              <a:rPr lang="en-US" sz="1400" dirty="0"/>
              <a:t> (Accessed: 16 March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47877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4864</TotalTime>
  <Words>539</Words>
  <Application>Microsoft Office PowerPoint</Application>
  <PresentationFormat>Widescreen</PresentationFormat>
  <Paragraphs>80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Aptos</vt:lpstr>
      <vt:lpstr>Arial</vt:lpstr>
      <vt:lpstr>Calibri</vt:lpstr>
      <vt:lpstr>Trebuchet MS</vt:lpstr>
      <vt:lpstr>Wingdings</vt:lpstr>
      <vt:lpstr>Wingdings 3</vt:lpstr>
      <vt:lpstr>Facet</vt:lpstr>
      <vt:lpstr>                  THE ROLE OF INFLUENCERS IN BUSINESS MARKETING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Efrem Tekle (0952519)</dc:creator>
  <cp:lastModifiedBy>Efrem Tekle (0952519)</cp:lastModifiedBy>
  <cp:revision>5</cp:revision>
  <dcterms:created xsi:type="dcterms:W3CDTF">2026-03-17T04:57:29Z</dcterms:created>
  <dcterms:modified xsi:type="dcterms:W3CDTF">2026-03-20T19:42:24Z</dcterms:modified>
</cp:coreProperties>
</file>