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4"/>
  </p:sldMasterIdLst>
  <p:sldIdLst>
    <p:sldId id="256"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75" autoAdjust="0"/>
    <p:restoredTop sz="9466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966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5256177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7527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780554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64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endParaRPr lang="en-US" dirty="0"/>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8489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399731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987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901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498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14496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11/11/2022</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216188"/>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72" r:id="rId4"/>
    <p:sldLayoutId id="2147483673"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0220DBA-8988-4873-8FCD-3FFAC3CF1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3A8CB1B5-064D-4590-A7F2-70C604854D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0238" y="571500"/>
            <a:ext cx="11060262"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23F81E2-AE9A-4D71-87B5-D24817F306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7300" y="571500"/>
            <a:ext cx="0" cy="571500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5C0F619-4F98-49B2-B92F-39B242F38F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5869" y="6287848"/>
            <a:ext cx="11060263"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1004DFFE-116C-481D-903E-2BA62C11A207}"/>
              </a:ext>
            </a:extLst>
          </p:cNvPr>
          <p:cNvCxnSpPr/>
          <p:nvPr/>
        </p:nvCxnSpPr>
        <p:spPr>
          <a:xfrm flipV="1">
            <a:off x="5885895" y="2192784"/>
            <a:ext cx="1686757" cy="123621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7" name="TextBox 6">
            <a:extLst>
              <a:ext uri="{FF2B5EF4-FFF2-40B4-BE49-F238E27FC236}">
                <a16:creationId xmlns:a16="http://schemas.microsoft.com/office/drawing/2014/main" id="{DA4CAB9A-B820-42BC-912E-F022D53D008B}"/>
              </a:ext>
            </a:extLst>
          </p:cNvPr>
          <p:cNvSpPr txBox="1"/>
          <p:nvPr/>
        </p:nvSpPr>
        <p:spPr>
          <a:xfrm>
            <a:off x="7226423" y="960036"/>
            <a:ext cx="1526954" cy="369332"/>
          </a:xfrm>
          <a:prstGeom prst="rect">
            <a:avLst/>
          </a:prstGeom>
          <a:noFill/>
        </p:spPr>
        <p:txBody>
          <a:bodyPr wrap="square" rtlCol="0">
            <a:spAutoFit/>
          </a:bodyPr>
          <a:lstStyle/>
          <a:p>
            <a:endParaRPr lang="en-GB">
              <a:solidFill>
                <a:schemeClr val="bg1"/>
              </a:solidFill>
            </a:endParaRPr>
          </a:p>
        </p:txBody>
      </p:sp>
      <p:sp>
        <p:nvSpPr>
          <p:cNvPr id="2" name="TextBox 1">
            <a:extLst>
              <a:ext uri="{FF2B5EF4-FFF2-40B4-BE49-F238E27FC236}">
                <a16:creationId xmlns:a16="http://schemas.microsoft.com/office/drawing/2014/main" id="{B6676EF1-5591-4DC5-8BDE-08BFB545B4CA}"/>
              </a:ext>
            </a:extLst>
          </p:cNvPr>
          <p:cNvSpPr txBox="1"/>
          <p:nvPr/>
        </p:nvSpPr>
        <p:spPr>
          <a:xfrm>
            <a:off x="7119891" y="1029810"/>
            <a:ext cx="1686756" cy="369332"/>
          </a:xfrm>
          <a:prstGeom prst="rect">
            <a:avLst/>
          </a:prstGeom>
          <a:noFill/>
        </p:spPr>
        <p:txBody>
          <a:bodyPr wrap="square" rtlCol="0">
            <a:spAutoFit/>
          </a:bodyPr>
          <a:lstStyle/>
          <a:p>
            <a:endParaRPr lang="en-GB" dirty="0">
              <a:solidFill>
                <a:schemeClr val="bg1"/>
              </a:solidFill>
            </a:endParaRPr>
          </a:p>
        </p:txBody>
      </p:sp>
      <p:pic>
        <p:nvPicPr>
          <p:cNvPr id="1030" name="Picture 6" descr="The decade-long journey to bring 'Don't Hug Me I'm Scared' to television -  Rolling Stone UK">
            <a:extLst>
              <a:ext uri="{FF2B5EF4-FFF2-40B4-BE49-F238E27FC236}">
                <a16:creationId xmlns:a16="http://schemas.microsoft.com/office/drawing/2014/main" id="{6FAD41A4-FE28-4369-8FF5-D189804DED8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0993" y="0"/>
            <a:ext cx="9640887" cy="6858000"/>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Arrow Connector 12">
            <a:extLst>
              <a:ext uri="{FF2B5EF4-FFF2-40B4-BE49-F238E27FC236}">
                <a16:creationId xmlns:a16="http://schemas.microsoft.com/office/drawing/2014/main" id="{4389FD3C-E6BC-464F-BF38-E4BEADC942A9}"/>
              </a:ext>
            </a:extLst>
          </p:cNvPr>
          <p:cNvCxnSpPr/>
          <p:nvPr/>
        </p:nvCxnSpPr>
        <p:spPr>
          <a:xfrm flipV="1">
            <a:off x="9845336" y="1329368"/>
            <a:ext cx="976544" cy="7213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5" name="TextBox 14">
            <a:extLst>
              <a:ext uri="{FF2B5EF4-FFF2-40B4-BE49-F238E27FC236}">
                <a16:creationId xmlns:a16="http://schemas.microsoft.com/office/drawing/2014/main" id="{7865C7DA-1DCD-4CC4-B431-4420DC1726CC}"/>
              </a:ext>
            </a:extLst>
          </p:cNvPr>
          <p:cNvSpPr txBox="1"/>
          <p:nvPr/>
        </p:nvSpPr>
        <p:spPr>
          <a:xfrm>
            <a:off x="8930570" y="-95617"/>
            <a:ext cx="2592274" cy="6832640"/>
          </a:xfrm>
          <a:prstGeom prst="rect">
            <a:avLst/>
          </a:prstGeom>
          <a:noFill/>
        </p:spPr>
        <p:txBody>
          <a:bodyPr wrap="square" rtlCol="0">
            <a:spAutoFit/>
          </a:bodyPr>
          <a:lstStyle/>
          <a:p>
            <a:endParaRPr lang="en-GB" dirty="0">
              <a:solidFill>
                <a:schemeClr val="bg1"/>
              </a:solidFill>
            </a:endParaRPr>
          </a:p>
          <a:p>
            <a:r>
              <a:rPr lang="en-GB" sz="1200" b="0" i="0" dirty="0">
                <a:solidFill>
                  <a:schemeClr val="bg1"/>
                </a:solidFill>
                <a:effectLst/>
                <a:latin typeface="Segoe UI Historic" panose="020B0502040204020203" pitchFamily="34" charset="0"/>
              </a:rPr>
              <a:t>‘Don’t Hug Me I’m Scared’ is a web series/television series that was created back in 2011 by Joseph Pelling, Becky Sloan and Baker Terry. The show focuses around the 3 main characters: Red Guy, who is dressed in red cloth and red string, Yellow Guy, that is a puppet made from yellow felt with an overall that has a ‘D’ on it, and Duck Guy, who is a green fluffy puppet that wears a suit and is smarter than Red and Yellow. Every episode of DHMIS, someone would come into the felt-covered house and teach the 3 mains about a topic, example a computer would teach about the Internet, and the Clock would teach about Time. This year, DHMIS got a reboot and was turned from a 4 to 7 minute web series to a full 30 minute 6 episode series that was shown on Channel 4 on Fridays at 11:05pm and 11:35pm, and All 4, to stream. The TV show had the same plot as the web series, but had more songs, more action and more goodness! Especially with some of the new teachers, like the Briefcase, who taught the 3 about Jobs, and the Worm who not only says he is an eagle (we love Warren the Eagle!) but also teaches about kindness and respect. </a:t>
            </a:r>
            <a:endParaRPr lang="en-GB" sz="1200" dirty="0">
              <a:solidFill>
                <a:schemeClr val="bg1"/>
              </a:solidFill>
            </a:endParaRPr>
          </a:p>
          <a:p>
            <a:r>
              <a:rPr lang="en-GB" sz="1200" dirty="0">
                <a:solidFill>
                  <a:schemeClr val="bg1"/>
                </a:solidFill>
              </a:rPr>
              <a:t>Think the muppets but disturbing.  </a:t>
            </a:r>
          </a:p>
        </p:txBody>
      </p:sp>
      <p:sp>
        <p:nvSpPr>
          <p:cNvPr id="16" name="TextBox 15">
            <a:extLst>
              <a:ext uri="{FF2B5EF4-FFF2-40B4-BE49-F238E27FC236}">
                <a16:creationId xmlns:a16="http://schemas.microsoft.com/office/drawing/2014/main" id="{B29FBAF4-E6E0-4F34-9CB6-A9599A393D41}"/>
              </a:ext>
            </a:extLst>
          </p:cNvPr>
          <p:cNvSpPr txBox="1"/>
          <p:nvPr/>
        </p:nvSpPr>
        <p:spPr>
          <a:xfrm>
            <a:off x="253458" y="246985"/>
            <a:ext cx="2436465" cy="1754326"/>
          </a:xfrm>
          <a:prstGeom prst="rect">
            <a:avLst/>
          </a:prstGeom>
          <a:noFill/>
        </p:spPr>
        <p:txBody>
          <a:bodyPr wrap="square" rtlCol="0">
            <a:spAutoFit/>
          </a:bodyPr>
          <a:lstStyle/>
          <a:p>
            <a:r>
              <a:rPr lang="en-GB" dirty="0">
                <a:solidFill>
                  <a:schemeClr val="bg1"/>
                </a:solidFill>
              </a:rPr>
              <a:t>The creative genius behind this is incredible. </a:t>
            </a:r>
          </a:p>
          <a:p>
            <a:r>
              <a:rPr lang="en-GB" dirty="0">
                <a:solidFill>
                  <a:schemeClr val="bg1"/>
                </a:solidFill>
              </a:rPr>
              <a:t>One of red guys most famous lines is `that sounds really boring`</a:t>
            </a:r>
          </a:p>
        </p:txBody>
      </p:sp>
      <p:sp>
        <p:nvSpPr>
          <p:cNvPr id="17" name="TextBox 16">
            <a:extLst>
              <a:ext uri="{FF2B5EF4-FFF2-40B4-BE49-F238E27FC236}">
                <a16:creationId xmlns:a16="http://schemas.microsoft.com/office/drawing/2014/main" id="{6496B388-4106-481A-8ACC-083456D77EAA}"/>
              </a:ext>
            </a:extLst>
          </p:cNvPr>
          <p:cNvSpPr txBox="1"/>
          <p:nvPr/>
        </p:nvSpPr>
        <p:spPr>
          <a:xfrm>
            <a:off x="253458" y="3126809"/>
            <a:ext cx="3886666" cy="2862322"/>
          </a:xfrm>
          <a:prstGeom prst="rect">
            <a:avLst/>
          </a:prstGeom>
          <a:noFill/>
        </p:spPr>
        <p:txBody>
          <a:bodyPr wrap="square" rtlCol="0">
            <a:spAutoFit/>
          </a:bodyPr>
          <a:lstStyle/>
          <a:p>
            <a:r>
              <a:rPr lang="en-GB" b="0" i="0" dirty="0" err="1">
                <a:solidFill>
                  <a:schemeClr val="bg1"/>
                </a:solidFill>
                <a:effectLst/>
                <a:latin typeface="Segoe UI Historic" panose="020B0502040204020203" pitchFamily="34" charset="0"/>
              </a:rPr>
              <a:t>Everytime</a:t>
            </a:r>
            <a:r>
              <a:rPr lang="en-GB" b="0" i="0" dirty="0">
                <a:solidFill>
                  <a:schemeClr val="bg1"/>
                </a:solidFill>
                <a:effectLst/>
                <a:latin typeface="Segoe UI Historic" panose="020B0502040204020203" pitchFamily="34" charset="0"/>
              </a:rPr>
              <a:t> I watch the web series/television series ‘Don’t Hug Me I’m Scared’, it makes me feel homely as I watched the show with my friends not only here at university, but also back at home. When I watch the show with my friends, it gives me that boost of serotonin that I need to enjoy the rest of that day.</a:t>
            </a:r>
            <a:endParaRPr lang="en-GB" dirty="0">
              <a:solidFill>
                <a:schemeClr val="bg1"/>
              </a:solidFill>
            </a:endParaRPr>
          </a:p>
        </p:txBody>
      </p:sp>
    </p:spTree>
    <p:extLst>
      <p:ext uri="{BB962C8B-B14F-4D97-AF65-F5344CB8AC3E}">
        <p14:creationId xmlns:p14="http://schemas.microsoft.com/office/powerpoint/2010/main" val="1040457984"/>
      </p:ext>
    </p:extLst>
  </p:cSld>
  <p:clrMapOvr>
    <a:masterClrMapping/>
  </p:clrMapOvr>
</p:sld>
</file>

<file path=ppt/theme/theme1.xml><?xml version="1.0" encoding="utf-8"?>
<a:theme xmlns:a="http://schemas.openxmlformats.org/drawingml/2006/main" name="Alignment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9" ma:contentTypeDescription="Create a new document." ma:contentTypeScope="" ma:versionID="aa99b20d8bcb79bb122907f92cd8360f">
  <xsd:schema xmlns:xsd="http://www.w3.org/2001/XMLSchema" xmlns:xs="http://www.w3.org/2001/XMLSchema" xmlns:p="http://schemas.microsoft.com/office/2006/metadata/properties" xmlns:ns3="da3f2772-8f1e-4acb-bd98-3a0ee892f48a" targetNamespace="http://schemas.microsoft.com/office/2006/metadata/properties" ma:root="true" ma:fieldsID="25c795ecd1761237f525556a1053e043" ns3:_="">
    <xsd:import namespace="da3f2772-8f1e-4acb-bd98-3a0ee892f48a"/>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LengthInSeconds" minOccurs="0"/>
                <xsd:element ref="ns3:MediaServiceAutoTags" minOccurs="0"/>
                <xsd:element ref="ns3:MediaServiceOCR" minOccurs="0"/>
                <xsd:element ref="ns3:MediaServiceGenerationTime" minOccurs="0"/>
                <xsd:element ref="ns3:MediaServiceEventHashCode"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8F8E6D6-8E32-4771-98AB-F6CD90248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a3f2772-8f1e-4acb-bd98-3a0ee892f48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76D45FE-80A3-48A2-94DA-30BA0D1C1FC5}">
  <ds:schemaRefs>
    <ds:schemaRef ds:uri="http://schemas.microsoft.com/sharepoint/v3/contenttype/forms"/>
  </ds:schemaRefs>
</ds:datastoreItem>
</file>

<file path=customXml/itemProps3.xml><?xml version="1.0" encoding="utf-8"?>
<ds:datastoreItem xmlns:ds="http://schemas.openxmlformats.org/officeDocument/2006/customXml" ds:itemID="{FBD12A13-6EDB-4DDB-8147-606FA1B81F49}">
  <ds:schemaRefs>
    <ds:schemaRef ds:uri="da3f2772-8f1e-4acb-bd98-3a0ee892f48a"/>
    <ds:schemaRef ds:uri="http://schemas.openxmlformats.org/package/2006/metadata/core-properties"/>
    <ds:schemaRef ds:uri="http://purl.org/dc/dcmitype/"/>
    <ds:schemaRef ds:uri="http://schemas.microsoft.com/office/2006/documentManagement/types"/>
    <ds:schemaRef ds:uri="http://purl.org/dc/elements/1.1/"/>
    <ds:schemaRef ds:uri="http://purl.org/dc/terms/"/>
    <ds:schemaRef ds:uri="http://schemas.microsoft.com/office/infopath/2007/PartnerControl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112</TotalTime>
  <Words>345</Words>
  <Application>Microsoft Office PowerPoint</Application>
  <PresentationFormat>Widescreen</PresentationFormat>
  <Paragraphs>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Batang</vt:lpstr>
      <vt:lpstr>Arial</vt:lpstr>
      <vt:lpstr>Avenir Next LT Pro Light</vt:lpstr>
      <vt:lpstr>Segoe UI Historic</vt:lpstr>
      <vt:lpstr>AlignmentVTI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Heather Hawkins</dc:creator>
  <cp:lastModifiedBy>Heather Hawkins</cp:lastModifiedBy>
  <cp:revision>2</cp:revision>
  <dcterms:created xsi:type="dcterms:W3CDTF">2022-11-11T10:52:11Z</dcterms:created>
  <dcterms:modified xsi:type="dcterms:W3CDTF">2022-11-11T19:36:19Z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