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4"/>
  </p:sldMasterIdLst>
  <p:sldIdLst>
    <p:sldId id="256" r:id="rId5"/>
    <p:sldId id="257" r:id="rId6"/>
    <p:sldId id="258" r:id="rId7"/>
    <p:sldId id="264" r:id="rId8"/>
    <p:sldId id="259" r:id="rId9"/>
    <p:sldId id="260" r:id="rId10"/>
    <p:sldId id="261" r:id="rId11"/>
    <p:sldId id="262"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80B17A-4294-5ED5-481D-5D2C33483D52}" v="79" dt="2026-06-20T22:11:30.4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mra Ali (2507357)" userId="775ab35d-eb3f-4b7d-8c34-67af0624702f" providerId="ADAL" clId="{69C8F455-D060-489F-9CDE-A16F1541516B}"/>
    <pc:docChg chg="undo redo custSel addSld delSld modSld addMainMaster delMainMaster">
      <pc:chgData name="Nimra Ali (2507357)" userId="775ab35d-eb3f-4b7d-8c34-67af0624702f" providerId="ADAL" clId="{69C8F455-D060-489F-9CDE-A16F1541516B}" dt="2026-06-18T21:57:41.793" v="6406" actId="20577"/>
      <pc:docMkLst>
        <pc:docMk/>
      </pc:docMkLst>
      <pc:sldChg chg="addSp delSp modSp mod setBg modClrScheme addAnim delAnim setClrOvrMap delDesignElem chgLayout">
        <pc:chgData name="Nimra Ali (2507357)" userId="775ab35d-eb3f-4b7d-8c34-67af0624702f" providerId="ADAL" clId="{69C8F455-D060-489F-9CDE-A16F1541516B}" dt="2026-06-18T15:48:37.876" v="3725" actId="26606"/>
        <pc:sldMkLst>
          <pc:docMk/>
          <pc:sldMk cId="1593783187" sldId="256"/>
        </pc:sldMkLst>
        <pc:spChg chg="add mod">
          <ac:chgData name="Nimra Ali (2507357)" userId="775ab35d-eb3f-4b7d-8c34-67af0624702f" providerId="ADAL" clId="{69C8F455-D060-489F-9CDE-A16F1541516B}" dt="2026-06-18T15:48:37.876" v="3725" actId="26606"/>
          <ac:spMkLst>
            <pc:docMk/>
            <pc:sldMk cId="1593783187" sldId="256"/>
            <ac:spMk id="5" creationId="{10EE700C-59FC-4169-C832-2FCAF93199BF}"/>
          </ac:spMkLst>
        </pc:spChg>
        <pc:spChg chg="add">
          <ac:chgData name="Nimra Ali (2507357)" userId="775ab35d-eb3f-4b7d-8c34-67af0624702f" providerId="ADAL" clId="{69C8F455-D060-489F-9CDE-A16F1541516B}" dt="2026-06-18T15:48:37.876" v="3725" actId="26606"/>
          <ac:spMkLst>
            <pc:docMk/>
            <pc:sldMk cId="1593783187" sldId="256"/>
            <ac:spMk id="150" creationId="{C63C853E-3842-4594-86A9-051FFAF4D343}"/>
          </ac:spMkLst>
        </pc:spChg>
        <pc:spChg chg="add">
          <ac:chgData name="Nimra Ali (2507357)" userId="775ab35d-eb3f-4b7d-8c34-67af0624702f" providerId="ADAL" clId="{69C8F455-D060-489F-9CDE-A16F1541516B}" dt="2026-06-18T15:48:37.876" v="3725" actId="26606"/>
          <ac:spMkLst>
            <pc:docMk/>
            <pc:sldMk cId="1593783187" sldId="256"/>
            <ac:spMk id="154" creationId="{E4635906-9439-4B9A-9708-6BACBF28313C}"/>
          </ac:spMkLst>
        </pc:spChg>
        <pc:spChg chg="add">
          <ac:chgData name="Nimra Ali (2507357)" userId="775ab35d-eb3f-4b7d-8c34-67af0624702f" providerId="ADAL" clId="{69C8F455-D060-489F-9CDE-A16F1541516B}" dt="2026-06-18T15:48:37.876" v="3725" actId="26606"/>
          <ac:spMkLst>
            <pc:docMk/>
            <pc:sldMk cId="1593783187" sldId="256"/>
            <ac:spMk id="155" creationId="{90E99921-394E-4BF5-9CA4-EAFB21E88FD3}"/>
          </ac:spMkLst>
        </pc:spChg>
        <pc:picChg chg="add mod ord">
          <ac:chgData name="Nimra Ali (2507357)" userId="775ab35d-eb3f-4b7d-8c34-67af0624702f" providerId="ADAL" clId="{69C8F455-D060-489F-9CDE-A16F1541516B}" dt="2026-06-18T15:48:37.876" v="3725" actId="26606"/>
          <ac:picMkLst>
            <pc:docMk/>
            <pc:sldMk cId="1593783187" sldId="256"/>
            <ac:picMk id="7" creationId="{6E40586C-C795-6CCA-FA0C-8E9B81C606B8}"/>
          </ac:picMkLst>
        </pc:picChg>
        <pc:picChg chg="add">
          <ac:chgData name="Nimra Ali (2507357)" userId="775ab35d-eb3f-4b7d-8c34-67af0624702f" providerId="ADAL" clId="{69C8F455-D060-489F-9CDE-A16F1541516B}" dt="2026-06-18T15:48:37.876" v="3725" actId="26606"/>
          <ac:picMkLst>
            <pc:docMk/>
            <pc:sldMk cId="1593783187" sldId="256"/>
            <ac:picMk id="151" creationId="{B591CDC5-6B61-4116-B3B5-0FF42B6E606D}"/>
          </ac:picMkLst>
        </pc:picChg>
        <pc:picChg chg="add">
          <ac:chgData name="Nimra Ali (2507357)" userId="775ab35d-eb3f-4b7d-8c34-67af0624702f" providerId="ADAL" clId="{69C8F455-D060-489F-9CDE-A16F1541516B}" dt="2026-06-18T15:48:37.876" v="3725" actId="26606"/>
          <ac:picMkLst>
            <pc:docMk/>
            <pc:sldMk cId="1593783187" sldId="256"/>
            <ac:picMk id="157" creationId="{0446D9D3-6B41-4FCB-9575-24D062750FDA}"/>
          </ac:picMkLst>
        </pc:picChg>
      </pc:sldChg>
      <pc:sldChg chg="addSp modSp new mod setBg setClrOvrMap">
        <pc:chgData name="Nimra Ali (2507357)" userId="775ab35d-eb3f-4b7d-8c34-67af0624702f" providerId="ADAL" clId="{69C8F455-D060-489F-9CDE-A16F1541516B}" dt="2026-06-18T16:38:34.443" v="5651" actId="2711"/>
        <pc:sldMkLst>
          <pc:docMk/>
          <pc:sldMk cId="2747270343" sldId="257"/>
        </pc:sldMkLst>
        <pc:spChg chg="mod">
          <ac:chgData name="Nimra Ali (2507357)" userId="775ab35d-eb3f-4b7d-8c34-67af0624702f" providerId="ADAL" clId="{69C8F455-D060-489F-9CDE-A16F1541516B}" dt="2026-06-18T15:36:31.485" v="3585" actId="26606"/>
          <ac:spMkLst>
            <pc:docMk/>
            <pc:sldMk cId="2747270343" sldId="257"/>
            <ac:spMk id="2" creationId="{50D18F3F-3FCC-B657-DBA7-100900E978D3}"/>
          </ac:spMkLst>
        </pc:spChg>
        <pc:spChg chg="mod">
          <ac:chgData name="Nimra Ali (2507357)" userId="775ab35d-eb3f-4b7d-8c34-67af0624702f" providerId="ADAL" clId="{69C8F455-D060-489F-9CDE-A16F1541516B}" dt="2026-06-18T16:38:34.443" v="5651" actId="2711"/>
          <ac:spMkLst>
            <pc:docMk/>
            <pc:sldMk cId="2747270343" sldId="257"/>
            <ac:spMk id="3" creationId="{360DA46B-9C91-866A-F316-631C23A772DC}"/>
          </ac:spMkLst>
        </pc:spChg>
        <pc:spChg chg="add">
          <ac:chgData name="Nimra Ali (2507357)" userId="775ab35d-eb3f-4b7d-8c34-67af0624702f" providerId="ADAL" clId="{69C8F455-D060-489F-9CDE-A16F1541516B}" dt="2026-06-18T15:36:31.485" v="3585" actId="26606"/>
          <ac:spMkLst>
            <pc:docMk/>
            <pc:sldMk cId="2747270343" sldId="257"/>
            <ac:spMk id="9" creationId="{C6870151-9189-4C3A-8379-EF3D95827A0A}"/>
          </ac:spMkLst>
        </pc:spChg>
        <pc:spChg chg="add">
          <ac:chgData name="Nimra Ali (2507357)" userId="775ab35d-eb3f-4b7d-8c34-67af0624702f" providerId="ADAL" clId="{69C8F455-D060-489F-9CDE-A16F1541516B}" dt="2026-06-18T15:36:31.485" v="3585" actId="26606"/>
          <ac:spMkLst>
            <pc:docMk/>
            <pc:sldMk cId="2747270343" sldId="257"/>
            <ac:spMk id="11" creationId="{123EA69C-102A-4DD0-9547-05DCD271D159}"/>
          </ac:spMkLst>
        </pc:spChg>
        <pc:spChg chg="add">
          <ac:chgData name="Nimra Ali (2507357)" userId="775ab35d-eb3f-4b7d-8c34-67af0624702f" providerId="ADAL" clId="{69C8F455-D060-489F-9CDE-A16F1541516B}" dt="2026-06-18T15:36:31.485" v="3585" actId="26606"/>
          <ac:spMkLst>
            <pc:docMk/>
            <pc:sldMk cId="2747270343" sldId="257"/>
            <ac:spMk id="13" creationId="{6A862265-5CA3-4C40-8582-7534C3B03C2A}"/>
          </ac:spMkLst>
        </pc:spChg>
        <pc:spChg chg="add">
          <ac:chgData name="Nimra Ali (2507357)" userId="775ab35d-eb3f-4b7d-8c34-67af0624702f" providerId="ADAL" clId="{69C8F455-D060-489F-9CDE-A16F1541516B}" dt="2026-06-18T15:36:31.485" v="3585" actId="26606"/>
          <ac:spMkLst>
            <pc:docMk/>
            <pc:sldMk cId="2747270343" sldId="257"/>
            <ac:spMk id="15" creationId="{600EF80B-0391-4082-9AF5-F15B091B4CE9}"/>
          </ac:spMkLst>
        </pc:spChg>
        <pc:spChg chg="add">
          <ac:chgData name="Nimra Ali (2507357)" userId="775ab35d-eb3f-4b7d-8c34-67af0624702f" providerId="ADAL" clId="{69C8F455-D060-489F-9CDE-A16F1541516B}" dt="2026-06-18T15:36:31.485" v="3585" actId="26606"/>
          <ac:spMkLst>
            <pc:docMk/>
            <pc:sldMk cId="2747270343" sldId="257"/>
            <ac:spMk id="19" creationId="{3FBF03E8-C602-4192-9C52-F84B29FDCC88}"/>
          </ac:spMkLst>
        </pc:spChg>
        <pc:picChg chg="add">
          <ac:chgData name="Nimra Ali (2507357)" userId="775ab35d-eb3f-4b7d-8c34-67af0624702f" providerId="ADAL" clId="{69C8F455-D060-489F-9CDE-A16F1541516B}" dt="2026-06-18T15:36:31.485" v="3585" actId="26606"/>
          <ac:picMkLst>
            <pc:docMk/>
            <pc:sldMk cId="2747270343" sldId="257"/>
            <ac:picMk id="5" creationId="{DA185821-E072-6A90-2903-46ABFAC7B099}"/>
          </ac:picMkLst>
        </pc:picChg>
        <pc:cxnChg chg="add">
          <ac:chgData name="Nimra Ali (2507357)" userId="775ab35d-eb3f-4b7d-8c34-67af0624702f" providerId="ADAL" clId="{69C8F455-D060-489F-9CDE-A16F1541516B}" dt="2026-06-18T15:36:31.485" v="3585" actId="26606"/>
          <ac:cxnSpMkLst>
            <pc:docMk/>
            <pc:sldMk cId="2747270343" sldId="257"/>
            <ac:cxnSpMk id="17" creationId="{D33AC32D-5F44-45F7-A0BD-7C11A86BED57}"/>
          </ac:cxnSpMkLst>
        </pc:cxnChg>
      </pc:sldChg>
      <pc:sldChg chg="addSp delSp modSp new mod setBg setClrOvrMap">
        <pc:chgData name="Nimra Ali (2507357)" userId="775ab35d-eb3f-4b7d-8c34-67af0624702f" providerId="ADAL" clId="{69C8F455-D060-489F-9CDE-A16F1541516B}" dt="2026-06-18T16:38:49.443" v="5653" actId="20577"/>
        <pc:sldMkLst>
          <pc:docMk/>
          <pc:sldMk cId="3593004630" sldId="258"/>
        </pc:sldMkLst>
        <pc:spChg chg="mod">
          <ac:chgData name="Nimra Ali (2507357)" userId="775ab35d-eb3f-4b7d-8c34-67af0624702f" providerId="ADAL" clId="{69C8F455-D060-489F-9CDE-A16F1541516B}" dt="2026-06-18T15:36:51.811" v="3594" actId="26606"/>
          <ac:spMkLst>
            <pc:docMk/>
            <pc:sldMk cId="3593004630" sldId="258"/>
            <ac:spMk id="2" creationId="{DC0DF187-07D2-2729-1788-094422BC3BDB}"/>
          </ac:spMkLst>
        </pc:spChg>
        <pc:spChg chg="mod">
          <ac:chgData name="Nimra Ali (2507357)" userId="775ab35d-eb3f-4b7d-8c34-67af0624702f" providerId="ADAL" clId="{69C8F455-D060-489F-9CDE-A16F1541516B}" dt="2026-06-18T16:38:49.443" v="5653" actId="20577"/>
          <ac:spMkLst>
            <pc:docMk/>
            <pc:sldMk cId="3593004630" sldId="258"/>
            <ac:spMk id="3" creationId="{79C85737-14D2-150E-E1C3-617B3B45ED70}"/>
          </ac:spMkLst>
        </pc:spChg>
        <pc:spChg chg="add">
          <ac:chgData name="Nimra Ali (2507357)" userId="775ab35d-eb3f-4b7d-8c34-67af0624702f" providerId="ADAL" clId="{69C8F455-D060-489F-9CDE-A16F1541516B}" dt="2026-06-18T15:36:51.811" v="3594" actId="26606"/>
          <ac:spMkLst>
            <pc:docMk/>
            <pc:sldMk cId="3593004630" sldId="258"/>
            <ac:spMk id="45" creationId="{C6870151-9189-4C3A-8379-EF3D95827A0A}"/>
          </ac:spMkLst>
        </pc:spChg>
        <pc:spChg chg="add">
          <ac:chgData name="Nimra Ali (2507357)" userId="775ab35d-eb3f-4b7d-8c34-67af0624702f" providerId="ADAL" clId="{69C8F455-D060-489F-9CDE-A16F1541516B}" dt="2026-06-18T15:36:51.811" v="3594" actId="26606"/>
          <ac:spMkLst>
            <pc:docMk/>
            <pc:sldMk cId="3593004630" sldId="258"/>
            <ac:spMk id="47" creationId="{123EA69C-102A-4DD0-9547-05DCD271D159}"/>
          </ac:spMkLst>
        </pc:spChg>
        <pc:spChg chg="add">
          <ac:chgData name="Nimra Ali (2507357)" userId="775ab35d-eb3f-4b7d-8c34-67af0624702f" providerId="ADAL" clId="{69C8F455-D060-489F-9CDE-A16F1541516B}" dt="2026-06-18T15:36:51.811" v="3594" actId="26606"/>
          <ac:spMkLst>
            <pc:docMk/>
            <pc:sldMk cId="3593004630" sldId="258"/>
            <ac:spMk id="48" creationId="{6A862265-5CA3-4C40-8582-7534C3B03C2A}"/>
          </ac:spMkLst>
        </pc:spChg>
        <pc:spChg chg="add">
          <ac:chgData name="Nimra Ali (2507357)" userId="775ab35d-eb3f-4b7d-8c34-67af0624702f" providerId="ADAL" clId="{69C8F455-D060-489F-9CDE-A16F1541516B}" dt="2026-06-18T15:36:51.811" v="3594" actId="26606"/>
          <ac:spMkLst>
            <pc:docMk/>
            <pc:sldMk cId="3593004630" sldId="258"/>
            <ac:spMk id="49" creationId="{600EF80B-0391-4082-9AF5-F15B091B4CE9}"/>
          </ac:spMkLst>
        </pc:spChg>
        <pc:spChg chg="add">
          <ac:chgData name="Nimra Ali (2507357)" userId="775ab35d-eb3f-4b7d-8c34-67af0624702f" providerId="ADAL" clId="{69C8F455-D060-489F-9CDE-A16F1541516B}" dt="2026-06-18T15:36:51.811" v="3594" actId="26606"/>
          <ac:spMkLst>
            <pc:docMk/>
            <pc:sldMk cId="3593004630" sldId="258"/>
            <ac:spMk id="51" creationId="{3FBF03E8-C602-4192-9C52-F84B29FDCC88}"/>
          </ac:spMkLst>
        </pc:spChg>
        <pc:picChg chg="add">
          <ac:chgData name="Nimra Ali (2507357)" userId="775ab35d-eb3f-4b7d-8c34-67af0624702f" providerId="ADAL" clId="{69C8F455-D060-489F-9CDE-A16F1541516B}" dt="2026-06-18T15:36:51.811" v="3594" actId="26606"/>
          <ac:picMkLst>
            <pc:docMk/>
            <pc:sldMk cId="3593004630" sldId="258"/>
            <ac:picMk id="46" creationId="{A5A1E96B-9D98-8C81-2B04-E5539D227F3F}"/>
          </ac:picMkLst>
        </pc:picChg>
        <pc:cxnChg chg="add">
          <ac:chgData name="Nimra Ali (2507357)" userId="775ab35d-eb3f-4b7d-8c34-67af0624702f" providerId="ADAL" clId="{69C8F455-D060-489F-9CDE-A16F1541516B}" dt="2026-06-18T15:36:51.811" v="3594" actId="26606"/>
          <ac:cxnSpMkLst>
            <pc:docMk/>
            <pc:sldMk cId="3593004630" sldId="258"/>
            <ac:cxnSpMk id="50" creationId="{D33AC32D-5F44-45F7-A0BD-7C11A86BED57}"/>
          </ac:cxnSpMkLst>
        </pc:cxnChg>
      </pc:sldChg>
      <pc:sldChg chg="addSp delSp modSp new mod setBg">
        <pc:chgData name="Nimra Ali (2507357)" userId="775ab35d-eb3f-4b7d-8c34-67af0624702f" providerId="ADAL" clId="{69C8F455-D060-489F-9CDE-A16F1541516B}" dt="2026-06-18T21:26:26.891" v="6314" actId="26606"/>
        <pc:sldMkLst>
          <pc:docMk/>
          <pc:sldMk cId="2281434093" sldId="259"/>
        </pc:sldMkLst>
        <pc:spChg chg="mod">
          <ac:chgData name="Nimra Ali (2507357)" userId="775ab35d-eb3f-4b7d-8c34-67af0624702f" providerId="ADAL" clId="{69C8F455-D060-489F-9CDE-A16F1541516B}" dt="2026-06-18T21:26:26.891" v="6314" actId="26606"/>
          <ac:spMkLst>
            <pc:docMk/>
            <pc:sldMk cId="2281434093" sldId="259"/>
            <ac:spMk id="2" creationId="{2B0C4FEC-2A7B-A043-7179-8D1A5356DFFF}"/>
          </ac:spMkLst>
        </pc:spChg>
        <pc:graphicFrameChg chg="add mod modGraphic">
          <ac:chgData name="Nimra Ali (2507357)" userId="775ab35d-eb3f-4b7d-8c34-67af0624702f" providerId="ADAL" clId="{69C8F455-D060-489F-9CDE-A16F1541516B}" dt="2026-06-18T21:26:26.891" v="6314" actId="26606"/>
          <ac:graphicFrameMkLst>
            <pc:docMk/>
            <pc:sldMk cId="2281434093" sldId="259"/>
            <ac:graphicFrameMk id="19" creationId="{25FFEDE8-429A-4786-E0A3-33B15158ADFD}"/>
          </ac:graphicFrameMkLst>
        </pc:graphicFrameChg>
      </pc:sldChg>
      <pc:sldChg chg="addSp delSp modSp new mod setBg">
        <pc:chgData name="Nimra Ali (2507357)" userId="775ab35d-eb3f-4b7d-8c34-67af0624702f" providerId="ADAL" clId="{69C8F455-D060-489F-9CDE-A16F1541516B}" dt="2026-06-18T21:54:26.374" v="6372" actId="20577"/>
        <pc:sldMkLst>
          <pc:docMk/>
          <pc:sldMk cId="1272532654" sldId="260"/>
        </pc:sldMkLst>
        <pc:spChg chg="mod">
          <ac:chgData name="Nimra Ali (2507357)" userId="775ab35d-eb3f-4b7d-8c34-67af0624702f" providerId="ADAL" clId="{69C8F455-D060-489F-9CDE-A16F1541516B}" dt="2026-06-18T15:39:03.474" v="3620" actId="26606"/>
          <ac:spMkLst>
            <pc:docMk/>
            <pc:sldMk cId="1272532654" sldId="260"/>
            <ac:spMk id="2" creationId="{140533A1-6056-B555-4588-48EBE74B21D7}"/>
          </ac:spMkLst>
        </pc:spChg>
        <pc:spChg chg="add">
          <ac:chgData name="Nimra Ali (2507357)" userId="775ab35d-eb3f-4b7d-8c34-67af0624702f" providerId="ADAL" clId="{69C8F455-D060-489F-9CDE-A16F1541516B}" dt="2026-06-18T15:39:03.474" v="3620" actId="26606"/>
          <ac:spMkLst>
            <pc:docMk/>
            <pc:sldMk cId="1272532654" sldId="260"/>
            <ac:spMk id="14" creationId="{EF2A81E1-BCBE-426B-8C09-33274E69409D}"/>
          </ac:spMkLst>
        </pc:spChg>
        <pc:spChg chg="add">
          <ac:chgData name="Nimra Ali (2507357)" userId="775ab35d-eb3f-4b7d-8c34-67af0624702f" providerId="ADAL" clId="{69C8F455-D060-489F-9CDE-A16F1541516B}" dt="2026-06-18T15:39:03.474" v="3620" actId="26606"/>
          <ac:spMkLst>
            <pc:docMk/>
            <pc:sldMk cId="1272532654" sldId="260"/>
            <ac:spMk id="15" creationId="{35C3D674-3D59-4E93-80CA-0C0A9095E816}"/>
          </ac:spMkLst>
        </pc:spChg>
        <pc:spChg chg="add mod">
          <ac:chgData name="Nimra Ali (2507357)" userId="775ab35d-eb3f-4b7d-8c34-67af0624702f" providerId="ADAL" clId="{69C8F455-D060-489F-9CDE-A16F1541516B}" dt="2026-06-18T21:54:26.374" v="6372" actId="20577"/>
          <ac:spMkLst>
            <pc:docMk/>
            <pc:sldMk cId="1272532654" sldId="260"/>
            <ac:spMk id="17" creationId="{85155A05-0EC9-394E-899D-D86698472D20}"/>
          </ac:spMkLst>
        </pc:spChg>
        <pc:picChg chg="add">
          <ac:chgData name="Nimra Ali (2507357)" userId="775ab35d-eb3f-4b7d-8c34-67af0624702f" providerId="ADAL" clId="{69C8F455-D060-489F-9CDE-A16F1541516B}" dt="2026-06-18T15:39:03.474" v="3620" actId="26606"/>
          <ac:picMkLst>
            <pc:docMk/>
            <pc:sldMk cId="1272532654" sldId="260"/>
            <ac:picMk id="16" creationId="{39D1DDD4-5BB3-45BA-B9B3-06B62299AD79}"/>
          </ac:picMkLst>
        </pc:picChg>
        <pc:picChg chg="add">
          <ac:chgData name="Nimra Ali (2507357)" userId="775ab35d-eb3f-4b7d-8c34-67af0624702f" providerId="ADAL" clId="{69C8F455-D060-489F-9CDE-A16F1541516B}" dt="2026-06-18T15:39:03.474" v="3620" actId="26606"/>
          <ac:picMkLst>
            <pc:docMk/>
            <pc:sldMk cId="1272532654" sldId="260"/>
            <ac:picMk id="19" creationId="{42F00054-B306-9E14-04A9-7A2F0BF4E85A}"/>
          </ac:picMkLst>
        </pc:picChg>
        <pc:cxnChg chg="add">
          <ac:chgData name="Nimra Ali (2507357)" userId="775ab35d-eb3f-4b7d-8c34-67af0624702f" providerId="ADAL" clId="{69C8F455-D060-489F-9CDE-A16F1541516B}" dt="2026-06-18T15:39:03.474" v="3620" actId="26606"/>
          <ac:cxnSpMkLst>
            <pc:docMk/>
            <pc:sldMk cId="1272532654" sldId="260"/>
            <ac:cxnSpMk id="12" creationId="{C884B8F8-FDC9-498B-9960-5D7260AFCB03}"/>
          </ac:cxnSpMkLst>
        </pc:cxnChg>
        <pc:cxnChg chg="add">
          <ac:chgData name="Nimra Ali (2507357)" userId="775ab35d-eb3f-4b7d-8c34-67af0624702f" providerId="ADAL" clId="{69C8F455-D060-489F-9CDE-A16F1541516B}" dt="2026-06-18T15:39:03.474" v="3620" actId="26606"/>
          <ac:cxnSpMkLst>
            <pc:docMk/>
            <pc:sldMk cId="1272532654" sldId="260"/>
            <ac:cxnSpMk id="18" creationId="{A24DAE64-2302-42EA-8239-F2F0775CA5AD}"/>
          </ac:cxnSpMkLst>
        </pc:cxnChg>
      </pc:sldChg>
      <pc:sldChg chg="addSp modSp new mod setBg">
        <pc:chgData name="Nimra Ali (2507357)" userId="775ab35d-eb3f-4b7d-8c34-67af0624702f" providerId="ADAL" clId="{69C8F455-D060-489F-9CDE-A16F1541516B}" dt="2026-06-18T21:53:01.023" v="6346" actId="20577"/>
        <pc:sldMkLst>
          <pc:docMk/>
          <pc:sldMk cId="2037146962" sldId="261"/>
        </pc:sldMkLst>
        <pc:spChg chg="mod">
          <ac:chgData name="Nimra Ali (2507357)" userId="775ab35d-eb3f-4b7d-8c34-67af0624702f" providerId="ADAL" clId="{69C8F455-D060-489F-9CDE-A16F1541516B}" dt="2026-06-18T15:39:19.904" v="3621" actId="26606"/>
          <ac:spMkLst>
            <pc:docMk/>
            <pc:sldMk cId="2037146962" sldId="261"/>
            <ac:spMk id="2" creationId="{5F7E68CC-AD5A-8EFE-563F-3BCF831962FE}"/>
          </ac:spMkLst>
        </pc:spChg>
        <pc:spChg chg="mod">
          <ac:chgData name="Nimra Ali (2507357)" userId="775ab35d-eb3f-4b7d-8c34-67af0624702f" providerId="ADAL" clId="{69C8F455-D060-489F-9CDE-A16F1541516B}" dt="2026-06-18T21:53:01.023" v="6346" actId="20577"/>
          <ac:spMkLst>
            <pc:docMk/>
            <pc:sldMk cId="2037146962" sldId="261"/>
            <ac:spMk id="3" creationId="{D229C787-2810-2547-34BF-F50E4D900F8D}"/>
          </ac:spMkLst>
        </pc:spChg>
        <pc:spChg chg="add">
          <ac:chgData name="Nimra Ali (2507357)" userId="775ab35d-eb3f-4b7d-8c34-67af0624702f" providerId="ADAL" clId="{69C8F455-D060-489F-9CDE-A16F1541516B}" dt="2026-06-18T15:39:19.904" v="3621" actId="26606"/>
          <ac:spMkLst>
            <pc:docMk/>
            <pc:sldMk cId="2037146962" sldId="261"/>
            <ac:spMk id="8" creationId="{0216D9FD-860F-4F5C-8D9B-CE7002071D21}"/>
          </ac:spMkLst>
        </pc:spChg>
        <pc:spChg chg="add">
          <ac:chgData name="Nimra Ali (2507357)" userId="775ab35d-eb3f-4b7d-8c34-67af0624702f" providerId="ADAL" clId="{69C8F455-D060-489F-9CDE-A16F1541516B}" dt="2026-06-18T15:39:19.904" v="3621" actId="26606"/>
          <ac:spMkLst>
            <pc:docMk/>
            <pc:sldMk cId="2037146962" sldId="261"/>
            <ac:spMk id="10" creationId="{8D074069-7026-466C-B495-20FB9578CFBB}"/>
          </ac:spMkLst>
        </pc:spChg>
        <pc:spChg chg="add">
          <ac:chgData name="Nimra Ali (2507357)" userId="775ab35d-eb3f-4b7d-8c34-67af0624702f" providerId="ADAL" clId="{69C8F455-D060-489F-9CDE-A16F1541516B}" dt="2026-06-18T15:39:19.904" v="3621" actId="26606"/>
          <ac:spMkLst>
            <pc:docMk/>
            <pc:sldMk cId="2037146962" sldId="261"/>
            <ac:spMk id="12" creationId="{C1685D80-4D5A-471F-9215-651424F47500}"/>
          </ac:spMkLst>
        </pc:spChg>
      </pc:sldChg>
      <pc:sldChg chg="addSp delSp modSp new mod setBg">
        <pc:chgData name="Nimra Ali (2507357)" userId="775ab35d-eb3f-4b7d-8c34-67af0624702f" providerId="ADAL" clId="{69C8F455-D060-489F-9CDE-A16F1541516B}" dt="2026-06-18T21:27:28.171" v="6322" actId="26606"/>
        <pc:sldMkLst>
          <pc:docMk/>
          <pc:sldMk cId="3381398714" sldId="262"/>
        </pc:sldMkLst>
        <pc:spChg chg="mod">
          <ac:chgData name="Nimra Ali (2507357)" userId="775ab35d-eb3f-4b7d-8c34-67af0624702f" providerId="ADAL" clId="{69C8F455-D060-489F-9CDE-A16F1541516B}" dt="2026-06-18T21:27:28.171" v="6322" actId="26606"/>
          <ac:spMkLst>
            <pc:docMk/>
            <pc:sldMk cId="3381398714" sldId="262"/>
            <ac:spMk id="2" creationId="{8D750219-2A2D-AB4C-E2B3-D3D7DD3E670B}"/>
          </ac:spMkLst>
        </pc:spChg>
        <pc:spChg chg="add del">
          <ac:chgData name="Nimra Ali (2507357)" userId="775ab35d-eb3f-4b7d-8c34-67af0624702f" providerId="ADAL" clId="{69C8F455-D060-489F-9CDE-A16F1541516B}" dt="2026-06-18T21:27:28.171" v="6322" actId="26606"/>
          <ac:spMkLst>
            <pc:docMk/>
            <pc:sldMk cId="3381398714" sldId="262"/>
            <ac:spMk id="58" creationId="{32D32A60-013B-47A8-8833-D2424080917B}"/>
          </ac:spMkLst>
        </pc:spChg>
        <pc:spChg chg="add del">
          <ac:chgData name="Nimra Ali (2507357)" userId="775ab35d-eb3f-4b7d-8c34-67af0624702f" providerId="ADAL" clId="{69C8F455-D060-489F-9CDE-A16F1541516B}" dt="2026-06-18T21:27:28.171" v="6322" actId="26606"/>
          <ac:spMkLst>
            <pc:docMk/>
            <pc:sldMk cId="3381398714" sldId="262"/>
            <ac:spMk id="59" creationId="{AE27932B-B694-4C4C-90D7-A0333A7C5876}"/>
          </ac:spMkLst>
        </pc:spChg>
        <pc:spChg chg="add del">
          <ac:chgData name="Nimra Ali (2507357)" userId="775ab35d-eb3f-4b7d-8c34-67af0624702f" providerId="ADAL" clId="{69C8F455-D060-489F-9CDE-A16F1541516B}" dt="2026-06-18T21:27:28.171" v="6322" actId="26606"/>
          <ac:spMkLst>
            <pc:docMk/>
            <pc:sldMk cId="3381398714" sldId="262"/>
            <ac:spMk id="61" creationId="{A9DA474E-6B91-4200-840F-0257B2358A75}"/>
          </ac:spMkLst>
        </pc:spChg>
        <pc:graphicFrameChg chg="add mod modGraphic">
          <ac:chgData name="Nimra Ali (2507357)" userId="775ab35d-eb3f-4b7d-8c34-67af0624702f" providerId="ADAL" clId="{69C8F455-D060-489F-9CDE-A16F1541516B}" dt="2026-06-18T21:27:28.171" v="6322" actId="26606"/>
          <ac:graphicFrameMkLst>
            <pc:docMk/>
            <pc:sldMk cId="3381398714" sldId="262"/>
            <ac:graphicFrameMk id="27" creationId="{52FE2305-7ED5-E286-B812-8E5BAEA4ED54}"/>
          </ac:graphicFrameMkLst>
        </pc:graphicFrameChg>
        <pc:picChg chg="add del">
          <ac:chgData name="Nimra Ali (2507357)" userId="775ab35d-eb3f-4b7d-8c34-67af0624702f" providerId="ADAL" clId="{69C8F455-D060-489F-9CDE-A16F1541516B}" dt="2026-06-18T21:27:28.171" v="6322" actId="26606"/>
          <ac:picMkLst>
            <pc:docMk/>
            <pc:sldMk cId="3381398714" sldId="262"/>
            <ac:picMk id="62" creationId="{DF63C9AD-AE6E-4512-8171-91612E84CCFB}"/>
          </ac:picMkLst>
        </pc:picChg>
        <pc:cxnChg chg="add del">
          <ac:chgData name="Nimra Ali (2507357)" userId="775ab35d-eb3f-4b7d-8c34-67af0624702f" providerId="ADAL" clId="{69C8F455-D060-489F-9CDE-A16F1541516B}" dt="2026-06-18T21:27:21.189" v="6321" actId="26606"/>
          <ac:cxnSpMkLst>
            <pc:docMk/>
            <pc:sldMk cId="3381398714" sldId="262"/>
            <ac:cxnSpMk id="60" creationId="{9EBB0476-5CF0-4F44-8D68-5D42D7AEE43A}"/>
          </ac:cxnSpMkLst>
        </pc:cxnChg>
        <pc:cxnChg chg="add del">
          <ac:chgData name="Nimra Ali (2507357)" userId="775ab35d-eb3f-4b7d-8c34-67af0624702f" providerId="ADAL" clId="{69C8F455-D060-489F-9CDE-A16F1541516B}" dt="2026-06-18T21:27:21.133" v="6320" actId="26606"/>
          <ac:cxnSpMkLst>
            <pc:docMk/>
            <pc:sldMk cId="3381398714" sldId="262"/>
            <ac:cxnSpMk id="63" creationId="{FE1A49CE-B63D-457A-A180-1C883E1A63D2}"/>
          </ac:cxnSpMkLst>
        </pc:cxnChg>
      </pc:sldChg>
      <pc:sldChg chg="addSp delSp modSp new mod setBg setClrOvrMap">
        <pc:chgData name="Nimra Ali (2507357)" userId="775ab35d-eb3f-4b7d-8c34-67af0624702f" providerId="ADAL" clId="{69C8F455-D060-489F-9CDE-A16F1541516B}" dt="2026-06-18T16:58:14.032" v="6299"/>
        <pc:sldMkLst>
          <pc:docMk/>
          <pc:sldMk cId="1147442634" sldId="263"/>
        </pc:sldMkLst>
        <pc:spChg chg="mod">
          <ac:chgData name="Nimra Ali (2507357)" userId="775ab35d-eb3f-4b7d-8c34-67af0624702f" providerId="ADAL" clId="{69C8F455-D060-489F-9CDE-A16F1541516B}" dt="2026-06-18T16:57:44.949" v="6295" actId="26606"/>
          <ac:spMkLst>
            <pc:docMk/>
            <pc:sldMk cId="1147442634" sldId="263"/>
            <ac:spMk id="2" creationId="{121A7A89-5C38-18B4-300A-C5D2E8FADE29}"/>
          </ac:spMkLst>
        </pc:spChg>
      </pc:sldChg>
      <pc:sldChg chg="addSp delSp modSp new mod setBg">
        <pc:chgData name="Nimra Ali (2507357)" userId="775ab35d-eb3f-4b7d-8c34-67af0624702f" providerId="ADAL" clId="{69C8F455-D060-489F-9CDE-A16F1541516B}" dt="2026-06-18T21:57:41.793" v="6406" actId="20577"/>
        <pc:sldMkLst>
          <pc:docMk/>
          <pc:sldMk cId="2605503871" sldId="264"/>
        </pc:sldMkLst>
        <pc:spChg chg="add mod">
          <ac:chgData name="Nimra Ali (2507357)" userId="775ab35d-eb3f-4b7d-8c34-67af0624702f" providerId="ADAL" clId="{69C8F455-D060-489F-9CDE-A16F1541516B}" dt="2026-06-18T17:00:01.273" v="6301" actId="14100"/>
          <ac:spMkLst>
            <pc:docMk/>
            <pc:sldMk cId="2605503871" sldId="264"/>
            <ac:spMk id="3" creationId="{771CED16-5313-8152-1F75-66E16FD2B395}"/>
          </ac:spMkLst>
        </pc:spChg>
        <pc:spChg chg="add">
          <ac:chgData name="Nimra Ali (2507357)" userId="775ab35d-eb3f-4b7d-8c34-67af0624702f" providerId="ADAL" clId="{69C8F455-D060-489F-9CDE-A16F1541516B}" dt="2026-06-18T16:42:10.220" v="5839" actId="26606"/>
          <ac:spMkLst>
            <pc:docMk/>
            <pc:sldMk cId="2605503871" sldId="264"/>
            <ac:spMk id="12" creationId="{17424F32-2789-4FF9-8E8A-1252284BF600}"/>
          </ac:spMkLst>
        </pc:spChg>
        <pc:spChg chg="add">
          <ac:chgData name="Nimra Ali (2507357)" userId="775ab35d-eb3f-4b7d-8c34-67af0624702f" providerId="ADAL" clId="{69C8F455-D060-489F-9CDE-A16F1541516B}" dt="2026-06-18T16:42:10.220" v="5839" actId="26606"/>
          <ac:spMkLst>
            <pc:docMk/>
            <pc:sldMk cId="2605503871" sldId="264"/>
            <ac:spMk id="20" creationId="{32D32A60-013B-47A8-8833-D2424080917B}"/>
          </ac:spMkLst>
        </pc:spChg>
        <pc:spChg chg="add">
          <ac:chgData name="Nimra Ali (2507357)" userId="775ab35d-eb3f-4b7d-8c34-67af0624702f" providerId="ADAL" clId="{69C8F455-D060-489F-9CDE-A16F1541516B}" dt="2026-06-18T16:42:10.220" v="5839" actId="26606"/>
          <ac:spMkLst>
            <pc:docMk/>
            <pc:sldMk cId="2605503871" sldId="264"/>
            <ac:spMk id="22" creationId="{AE27932B-B694-4C4C-90D7-A0333A7C5876}"/>
          </ac:spMkLst>
        </pc:spChg>
        <pc:spChg chg="add">
          <ac:chgData name="Nimra Ali (2507357)" userId="775ab35d-eb3f-4b7d-8c34-67af0624702f" providerId="ADAL" clId="{69C8F455-D060-489F-9CDE-A16F1541516B}" dt="2026-06-18T16:42:10.220" v="5839" actId="26606"/>
          <ac:spMkLst>
            <pc:docMk/>
            <pc:sldMk cId="2605503871" sldId="264"/>
            <ac:spMk id="26" creationId="{A9DA474E-6B91-4200-840F-0257B2358A75}"/>
          </ac:spMkLst>
        </pc:spChg>
        <pc:graphicFrameChg chg="add modGraphic">
          <ac:chgData name="Nimra Ali (2507357)" userId="775ab35d-eb3f-4b7d-8c34-67af0624702f" providerId="ADAL" clId="{69C8F455-D060-489F-9CDE-A16F1541516B}" dt="2026-06-18T21:57:41.793" v="6406" actId="20577"/>
          <ac:graphicFrameMkLst>
            <pc:docMk/>
            <pc:sldMk cId="2605503871" sldId="264"/>
            <ac:graphicFrameMk id="8" creationId="{147050A2-A9D4-0B50-0E19-606594DEB3F1}"/>
          </ac:graphicFrameMkLst>
        </pc:graphicFrameChg>
        <pc:picChg chg="add">
          <ac:chgData name="Nimra Ali (2507357)" userId="775ab35d-eb3f-4b7d-8c34-67af0624702f" providerId="ADAL" clId="{69C8F455-D060-489F-9CDE-A16F1541516B}" dt="2026-06-18T16:42:10.220" v="5839" actId="26606"/>
          <ac:picMkLst>
            <pc:docMk/>
            <pc:sldMk cId="2605503871" sldId="264"/>
            <ac:picMk id="14" creationId="{D708C46E-BB60-4B97-8327-D3A475C008E5}"/>
          </ac:picMkLst>
        </pc:picChg>
        <pc:picChg chg="add">
          <ac:chgData name="Nimra Ali (2507357)" userId="775ab35d-eb3f-4b7d-8c34-67af0624702f" providerId="ADAL" clId="{69C8F455-D060-489F-9CDE-A16F1541516B}" dt="2026-06-18T16:42:10.220" v="5839" actId="26606"/>
          <ac:picMkLst>
            <pc:docMk/>
            <pc:sldMk cId="2605503871" sldId="264"/>
            <ac:picMk id="28" creationId="{DF63C9AD-AE6E-4512-8171-91612E84CCFB}"/>
          </ac:picMkLst>
        </pc:picChg>
        <pc:cxnChg chg="add">
          <ac:chgData name="Nimra Ali (2507357)" userId="775ab35d-eb3f-4b7d-8c34-67af0624702f" providerId="ADAL" clId="{69C8F455-D060-489F-9CDE-A16F1541516B}" dt="2026-06-18T16:42:10.220" v="5839" actId="26606"/>
          <ac:cxnSpMkLst>
            <pc:docMk/>
            <pc:sldMk cId="2605503871" sldId="264"/>
            <ac:cxnSpMk id="30" creationId="{FE1A49CE-B63D-457A-A180-1C883E1A63D2}"/>
          </ac:cxnSpMkLst>
        </pc:cxnChg>
      </pc:sldChg>
    </pc:docChg>
  </pc:docChgLst>
  <pc:docChgLst>
    <pc:chgData name="Nimra Ali (2507357)" userId="S::2507357@student.uwtsd.ac.uk::775ab35d-eb3f-4b7d-8c34-67af0624702f" providerId="AD" clId="Web-{C880B17A-4294-5ED5-481D-5D2C33483D52}"/>
    <pc:docChg chg="mod modSld addMainMaster delMainMaster">
      <pc:chgData name="Nimra Ali (2507357)" userId="S::2507357@student.uwtsd.ac.uk::775ab35d-eb3f-4b7d-8c34-67af0624702f" providerId="AD" clId="Web-{C880B17A-4294-5ED5-481D-5D2C33483D52}" dt="2026-06-20T22:12:23.104" v="97" actId="1076"/>
      <pc:docMkLst>
        <pc:docMk/>
      </pc:docMkLst>
      <pc:sldChg chg="addSp delSp modSp mod modClrScheme delDesignElem chgLayout">
        <pc:chgData name="Nimra Ali (2507357)" userId="S::2507357@student.uwtsd.ac.uk::775ab35d-eb3f-4b7d-8c34-67af0624702f" providerId="AD" clId="Web-{C880B17A-4294-5ED5-481D-5D2C33483D52}" dt="2026-06-20T21:54:35.948" v="72"/>
        <pc:sldMkLst>
          <pc:docMk/>
          <pc:sldMk cId="1593783187" sldId="256"/>
        </pc:sldMkLst>
        <pc:spChg chg="mod ord">
          <ac:chgData name="Nimra Ali (2507357)" userId="S::2507357@student.uwtsd.ac.uk::775ab35d-eb3f-4b7d-8c34-67af0624702f" providerId="AD" clId="Web-{C880B17A-4294-5ED5-481D-5D2C33483D52}" dt="2026-06-20T21:54:35.948" v="72"/>
          <ac:spMkLst>
            <pc:docMk/>
            <pc:sldMk cId="1593783187" sldId="256"/>
            <ac:spMk id="5" creationId="{10EE700C-59FC-4169-C832-2FCAF93199BF}"/>
          </ac:spMkLst>
        </pc:spChg>
        <pc:spChg chg="add del">
          <ac:chgData name="Nimra Ali (2507357)" userId="S::2507357@student.uwtsd.ac.uk::775ab35d-eb3f-4b7d-8c34-67af0624702f" providerId="AD" clId="Web-{C880B17A-4294-5ED5-481D-5D2C33483D52}" dt="2026-06-20T21:54:35.948" v="72"/>
          <ac:spMkLst>
            <pc:docMk/>
            <pc:sldMk cId="1593783187" sldId="256"/>
            <ac:spMk id="150" creationId="{C63C853E-3842-4594-86A9-051FFAF4D343}"/>
          </ac:spMkLst>
        </pc:spChg>
        <pc:spChg chg="add del">
          <ac:chgData name="Nimra Ali (2507357)" userId="S::2507357@student.uwtsd.ac.uk::775ab35d-eb3f-4b7d-8c34-67af0624702f" providerId="AD" clId="Web-{C880B17A-4294-5ED5-481D-5D2C33483D52}" dt="2026-06-20T21:54:35.948" v="72"/>
          <ac:spMkLst>
            <pc:docMk/>
            <pc:sldMk cId="1593783187" sldId="256"/>
            <ac:spMk id="154" creationId="{E4635906-9439-4B9A-9708-6BACBF28313C}"/>
          </ac:spMkLst>
        </pc:spChg>
        <pc:spChg chg="add del">
          <ac:chgData name="Nimra Ali (2507357)" userId="S::2507357@student.uwtsd.ac.uk::775ab35d-eb3f-4b7d-8c34-67af0624702f" providerId="AD" clId="Web-{C880B17A-4294-5ED5-481D-5D2C33483D52}" dt="2026-06-20T21:54:35.948" v="72"/>
          <ac:spMkLst>
            <pc:docMk/>
            <pc:sldMk cId="1593783187" sldId="256"/>
            <ac:spMk id="155" creationId="{90E99921-394E-4BF5-9CA4-EAFB21E88FD3}"/>
          </ac:spMkLst>
        </pc:spChg>
        <pc:picChg chg="add del">
          <ac:chgData name="Nimra Ali (2507357)" userId="S::2507357@student.uwtsd.ac.uk::775ab35d-eb3f-4b7d-8c34-67af0624702f" providerId="AD" clId="Web-{C880B17A-4294-5ED5-481D-5D2C33483D52}" dt="2026-06-20T21:54:35.948" v="72"/>
          <ac:picMkLst>
            <pc:docMk/>
            <pc:sldMk cId="1593783187" sldId="256"/>
            <ac:picMk id="151" creationId="{B591CDC5-6B61-4116-B3B5-0FF42B6E606D}"/>
          </ac:picMkLst>
        </pc:picChg>
        <pc:picChg chg="add del">
          <ac:chgData name="Nimra Ali (2507357)" userId="S::2507357@student.uwtsd.ac.uk::775ab35d-eb3f-4b7d-8c34-67af0624702f" providerId="AD" clId="Web-{C880B17A-4294-5ED5-481D-5D2C33483D52}" dt="2026-06-20T21:54:35.948" v="72"/>
          <ac:picMkLst>
            <pc:docMk/>
            <pc:sldMk cId="1593783187" sldId="256"/>
            <ac:picMk id="157" creationId="{0446D9D3-6B41-4FCB-9575-24D062750FDA}"/>
          </ac:picMkLst>
        </pc:picChg>
        <pc:cxnChg chg="add del">
          <ac:chgData name="Nimra Ali (2507357)" userId="S::2507357@student.uwtsd.ac.uk::775ab35d-eb3f-4b7d-8c34-67af0624702f" providerId="AD" clId="Web-{C880B17A-4294-5ED5-481D-5D2C33483D52}" dt="2026-06-20T21:54:35.948" v="72"/>
          <ac:cxnSpMkLst>
            <pc:docMk/>
            <pc:sldMk cId="1593783187" sldId="256"/>
            <ac:cxnSpMk id="152" creationId="{25B08984-5BEB-422F-A364-2B41E6A516EB}"/>
          </ac:cxnSpMkLst>
        </pc:cxnChg>
        <pc:cxnChg chg="add del">
          <ac:chgData name="Nimra Ali (2507357)" userId="S::2507357@student.uwtsd.ac.uk::775ab35d-eb3f-4b7d-8c34-67af0624702f" providerId="AD" clId="Web-{C880B17A-4294-5ED5-481D-5D2C33483D52}" dt="2026-06-20T21:54:35.948" v="72"/>
          <ac:cxnSpMkLst>
            <pc:docMk/>
            <pc:sldMk cId="1593783187" sldId="256"/>
            <ac:cxnSpMk id="153" creationId="{A8F413B1-54E0-4B16-92AB-1CC5C7D645BC}"/>
          </ac:cxnSpMkLst>
        </pc:cxnChg>
        <pc:cxnChg chg="add del">
          <ac:chgData name="Nimra Ali (2507357)" userId="S::2507357@student.uwtsd.ac.uk::775ab35d-eb3f-4b7d-8c34-67af0624702f" providerId="AD" clId="Web-{C880B17A-4294-5ED5-481D-5D2C33483D52}" dt="2026-06-20T21:54:35.948" v="72"/>
          <ac:cxnSpMkLst>
            <pc:docMk/>
            <pc:sldMk cId="1593783187" sldId="256"/>
            <ac:cxnSpMk id="156" creationId="{B53949AE-122B-4DB6-87D4-A568D2A1DAA4}"/>
          </ac:cxnSpMkLst>
        </pc:cxnChg>
        <pc:cxnChg chg="add del">
          <ac:chgData name="Nimra Ali (2507357)" userId="S::2507357@student.uwtsd.ac.uk::775ab35d-eb3f-4b7d-8c34-67af0624702f" providerId="AD" clId="Web-{C880B17A-4294-5ED5-481D-5D2C33483D52}" dt="2026-06-20T21:54:35.948" v="72"/>
          <ac:cxnSpMkLst>
            <pc:docMk/>
            <pc:sldMk cId="1593783187" sldId="256"/>
            <ac:cxnSpMk id="158" creationId="{28033013-E1F0-4ADF-A097-D63ECD4A0111}"/>
          </ac:cxnSpMkLst>
        </pc:cxnChg>
      </pc:sldChg>
      <pc:sldChg chg="addSp delSp modSp mod modClrScheme delDesignElem chgLayout">
        <pc:chgData name="Nimra Ali (2507357)" userId="S::2507357@student.uwtsd.ac.uk::775ab35d-eb3f-4b7d-8c34-67af0624702f" providerId="AD" clId="Web-{C880B17A-4294-5ED5-481D-5D2C33483D52}" dt="2026-06-20T21:54:35.948" v="72"/>
        <pc:sldMkLst>
          <pc:docMk/>
          <pc:sldMk cId="2747270343" sldId="257"/>
        </pc:sldMkLst>
        <pc:spChg chg="mod ord">
          <ac:chgData name="Nimra Ali (2507357)" userId="S::2507357@student.uwtsd.ac.uk::775ab35d-eb3f-4b7d-8c34-67af0624702f" providerId="AD" clId="Web-{C880B17A-4294-5ED5-481D-5D2C33483D52}" dt="2026-06-20T21:54:35.948" v="72"/>
          <ac:spMkLst>
            <pc:docMk/>
            <pc:sldMk cId="2747270343" sldId="257"/>
            <ac:spMk id="2" creationId="{50D18F3F-3FCC-B657-DBA7-100900E978D3}"/>
          </ac:spMkLst>
        </pc:spChg>
        <pc:spChg chg="mod ord">
          <ac:chgData name="Nimra Ali (2507357)" userId="S::2507357@student.uwtsd.ac.uk::775ab35d-eb3f-4b7d-8c34-67af0624702f" providerId="AD" clId="Web-{C880B17A-4294-5ED5-481D-5D2C33483D52}" dt="2026-06-20T21:54:35.948" v="72"/>
          <ac:spMkLst>
            <pc:docMk/>
            <pc:sldMk cId="2747270343" sldId="257"/>
            <ac:spMk id="3" creationId="{360DA46B-9C91-866A-F316-631C23A772DC}"/>
          </ac:spMkLst>
        </pc:spChg>
        <pc:spChg chg="add del">
          <ac:chgData name="Nimra Ali (2507357)" userId="S::2507357@student.uwtsd.ac.uk::775ab35d-eb3f-4b7d-8c34-67af0624702f" providerId="AD" clId="Web-{C880B17A-4294-5ED5-481D-5D2C33483D52}" dt="2026-06-20T21:54:35.948" v="72"/>
          <ac:spMkLst>
            <pc:docMk/>
            <pc:sldMk cId="2747270343" sldId="257"/>
            <ac:spMk id="9" creationId="{C6870151-9189-4C3A-8379-EF3D95827A0A}"/>
          </ac:spMkLst>
        </pc:spChg>
        <pc:spChg chg="add del">
          <ac:chgData name="Nimra Ali (2507357)" userId="S::2507357@student.uwtsd.ac.uk::775ab35d-eb3f-4b7d-8c34-67af0624702f" providerId="AD" clId="Web-{C880B17A-4294-5ED5-481D-5D2C33483D52}" dt="2026-06-20T21:54:35.948" v="72"/>
          <ac:spMkLst>
            <pc:docMk/>
            <pc:sldMk cId="2747270343" sldId="257"/>
            <ac:spMk id="11" creationId="{123EA69C-102A-4DD0-9547-05DCD271D159}"/>
          </ac:spMkLst>
        </pc:spChg>
        <pc:spChg chg="add del">
          <ac:chgData name="Nimra Ali (2507357)" userId="S::2507357@student.uwtsd.ac.uk::775ab35d-eb3f-4b7d-8c34-67af0624702f" providerId="AD" clId="Web-{C880B17A-4294-5ED5-481D-5D2C33483D52}" dt="2026-06-20T21:54:35.948" v="72"/>
          <ac:spMkLst>
            <pc:docMk/>
            <pc:sldMk cId="2747270343" sldId="257"/>
            <ac:spMk id="13" creationId="{6A862265-5CA3-4C40-8582-7534C3B03C2A}"/>
          </ac:spMkLst>
        </pc:spChg>
        <pc:spChg chg="add del">
          <ac:chgData name="Nimra Ali (2507357)" userId="S::2507357@student.uwtsd.ac.uk::775ab35d-eb3f-4b7d-8c34-67af0624702f" providerId="AD" clId="Web-{C880B17A-4294-5ED5-481D-5D2C33483D52}" dt="2026-06-20T21:54:35.948" v="72"/>
          <ac:spMkLst>
            <pc:docMk/>
            <pc:sldMk cId="2747270343" sldId="257"/>
            <ac:spMk id="15" creationId="{600EF80B-0391-4082-9AF5-F15B091B4CE9}"/>
          </ac:spMkLst>
        </pc:spChg>
        <pc:spChg chg="add del">
          <ac:chgData name="Nimra Ali (2507357)" userId="S::2507357@student.uwtsd.ac.uk::775ab35d-eb3f-4b7d-8c34-67af0624702f" providerId="AD" clId="Web-{C880B17A-4294-5ED5-481D-5D2C33483D52}" dt="2026-06-20T21:54:35.948" v="72"/>
          <ac:spMkLst>
            <pc:docMk/>
            <pc:sldMk cId="2747270343" sldId="257"/>
            <ac:spMk id="19" creationId="{3FBF03E8-C602-4192-9C52-F84B29FDCC88}"/>
          </ac:spMkLst>
        </pc:spChg>
        <pc:cxnChg chg="add del">
          <ac:chgData name="Nimra Ali (2507357)" userId="S::2507357@student.uwtsd.ac.uk::775ab35d-eb3f-4b7d-8c34-67af0624702f" providerId="AD" clId="Web-{C880B17A-4294-5ED5-481D-5D2C33483D52}" dt="2026-06-20T21:54:35.948" v="72"/>
          <ac:cxnSpMkLst>
            <pc:docMk/>
            <pc:sldMk cId="2747270343" sldId="257"/>
            <ac:cxnSpMk id="17" creationId="{D33AC32D-5F44-45F7-A0BD-7C11A86BED57}"/>
          </ac:cxnSpMkLst>
        </pc:cxnChg>
      </pc:sldChg>
      <pc:sldChg chg="addSp delSp modSp mod modClrScheme delDesignElem chgLayout">
        <pc:chgData name="Nimra Ali (2507357)" userId="S::2507357@student.uwtsd.ac.uk::775ab35d-eb3f-4b7d-8c34-67af0624702f" providerId="AD" clId="Web-{C880B17A-4294-5ED5-481D-5D2C33483D52}" dt="2026-06-20T21:54:35.948" v="72"/>
        <pc:sldMkLst>
          <pc:docMk/>
          <pc:sldMk cId="3593004630" sldId="258"/>
        </pc:sldMkLst>
        <pc:spChg chg="mod ord">
          <ac:chgData name="Nimra Ali (2507357)" userId="S::2507357@student.uwtsd.ac.uk::775ab35d-eb3f-4b7d-8c34-67af0624702f" providerId="AD" clId="Web-{C880B17A-4294-5ED5-481D-5D2C33483D52}" dt="2026-06-20T21:54:35.948" v="72"/>
          <ac:spMkLst>
            <pc:docMk/>
            <pc:sldMk cId="3593004630" sldId="258"/>
            <ac:spMk id="2" creationId="{DC0DF187-07D2-2729-1788-094422BC3BDB}"/>
          </ac:spMkLst>
        </pc:spChg>
        <pc:spChg chg="mod ord">
          <ac:chgData name="Nimra Ali (2507357)" userId="S::2507357@student.uwtsd.ac.uk::775ab35d-eb3f-4b7d-8c34-67af0624702f" providerId="AD" clId="Web-{C880B17A-4294-5ED5-481D-5D2C33483D52}" dt="2026-06-20T21:54:35.948" v="72"/>
          <ac:spMkLst>
            <pc:docMk/>
            <pc:sldMk cId="3593004630" sldId="258"/>
            <ac:spMk id="3" creationId="{79C85737-14D2-150E-E1C3-617B3B45ED70}"/>
          </ac:spMkLst>
        </pc:spChg>
        <pc:spChg chg="add del">
          <ac:chgData name="Nimra Ali (2507357)" userId="S::2507357@student.uwtsd.ac.uk::775ab35d-eb3f-4b7d-8c34-67af0624702f" providerId="AD" clId="Web-{C880B17A-4294-5ED5-481D-5D2C33483D52}" dt="2026-06-20T21:54:35.948" v="72"/>
          <ac:spMkLst>
            <pc:docMk/>
            <pc:sldMk cId="3593004630" sldId="258"/>
            <ac:spMk id="45" creationId="{C6870151-9189-4C3A-8379-EF3D95827A0A}"/>
          </ac:spMkLst>
        </pc:spChg>
        <pc:spChg chg="add del">
          <ac:chgData name="Nimra Ali (2507357)" userId="S::2507357@student.uwtsd.ac.uk::775ab35d-eb3f-4b7d-8c34-67af0624702f" providerId="AD" clId="Web-{C880B17A-4294-5ED5-481D-5D2C33483D52}" dt="2026-06-20T21:54:35.948" v="72"/>
          <ac:spMkLst>
            <pc:docMk/>
            <pc:sldMk cId="3593004630" sldId="258"/>
            <ac:spMk id="47" creationId="{123EA69C-102A-4DD0-9547-05DCD271D159}"/>
          </ac:spMkLst>
        </pc:spChg>
        <pc:spChg chg="add del">
          <ac:chgData name="Nimra Ali (2507357)" userId="S::2507357@student.uwtsd.ac.uk::775ab35d-eb3f-4b7d-8c34-67af0624702f" providerId="AD" clId="Web-{C880B17A-4294-5ED5-481D-5D2C33483D52}" dt="2026-06-20T21:54:35.948" v="72"/>
          <ac:spMkLst>
            <pc:docMk/>
            <pc:sldMk cId="3593004630" sldId="258"/>
            <ac:spMk id="48" creationId="{6A862265-5CA3-4C40-8582-7534C3B03C2A}"/>
          </ac:spMkLst>
        </pc:spChg>
        <pc:spChg chg="add del">
          <ac:chgData name="Nimra Ali (2507357)" userId="S::2507357@student.uwtsd.ac.uk::775ab35d-eb3f-4b7d-8c34-67af0624702f" providerId="AD" clId="Web-{C880B17A-4294-5ED5-481D-5D2C33483D52}" dt="2026-06-20T21:54:35.948" v="72"/>
          <ac:spMkLst>
            <pc:docMk/>
            <pc:sldMk cId="3593004630" sldId="258"/>
            <ac:spMk id="49" creationId="{600EF80B-0391-4082-9AF5-F15B091B4CE9}"/>
          </ac:spMkLst>
        </pc:spChg>
        <pc:spChg chg="add del">
          <ac:chgData name="Nimra Ali (2507357)" userId="S::2507357@student.uwtsd.ac.uk::775ab35d-eb3f-4b7d-8c34-67af0624702f" providerId="AD" clId="Web-{C880B17A-4294-5ED5-481D-5D2C33483D52}" dt="2026-06-20T21:54:35.948" v="72"/>
          <ac:spMkLst>
            <pc:docMk/>
            <pc:sldMk cId="3593004630" sldId="258"/>
            <ac:spMk id="51" creationId="{3FBF03E8-C602-4192-9C52-F84B29FDCC88}"/>
          </ac:spMkLst>
        </pc:spChg>
        <pc:cxnChg chg="add del">
          <ac:chgData name="Nimra Ali (2507357)" userId="S::2507357@student.uwtsd.ac.uk::775ab35d-eb3f-4b7d-8c34-67af0624702f" providerId="AD" clId="Web-{C880B17A-4294-5ED5-481D-5D2C33483D52}" dt="2026-06-20T21:54:35.948" v="72"/>
          <ac:cxnSpMkLst>
            <pc:docMk/>
            <pc:sldMk cId="3593004630" sldId="258"/>
            <ac:cxnSpMk id="50" creationId="{D33AC32D-5F44-45F7-A0BD-7C11A86BED57}"/>
          </ac:cxnSpMkLst>
        </pc:cxnChg>
      </pc:sldChg>
      <pc:sldChg chg="addSp delSp modSp mod modClrScheme chgLayout">
        <pc:chgData name="Nimra Ali (2507357)" userId="S::2507357@student.uwtsd.ac.uk::775ab35d-eb3f-4b7d-8c34-67af0624702f" providerId="AD" clId="Web-{C880B17A-4294-5ED5-481D-5D2C33483D52}" dt="2026-06-20T22:09:32.087" v="91" actId="1076"/>
        <pc:sldMkLst>
          <pc:docMk/>
          <pc:sldMk cId="2281434093" sldId="259"/>
        </pc:sldMkLst>
        <pc:spChg chg="mod ord">
          <ac:chgData name="Nimra Ali (2507357)" userId="S::2507357@student.uwtsd.ac.uk::775ab35d-eb3f-4b7d-8c34-67af0624702f" providerId="AD" clId="Web-{C880B17A-4294-5ED5-481D-5D2C33483D52}" dt="2026-06-20T21:54:35.948" v="72"/>
          <ac:spMkLst>
            <pc:docMk/>
            <pc:sldMk cId="2281434093" sldId="259"/>
            <ac:spMk id="2" creationId="{2B0C4FEC-2A7B-A043-7179-8D1A5356DFFF}"/>
          </ac:spMkLst>
        </pc:spChg>
        <pc:spChg chg="add del">
          <ac:chgData name="Nimra Ali (2507357)" userId="S::2507357@student.uwtsd.ac.uk::775ab35d-eb3f-4b7d-8c34-67af0624702f" providerId="AD" clId="Web-{C880B17A-4294-5ED5-481D-5D2C33483D52}" dt="2026-06-20T22:07:48.645" v="79"/>
          <ac:spMkLst>
            <pc:docMk/>
            <pc:sldMk cId="2281434093" sldId="259"/>
            <ac:spMk id="52" creationId="{3A5C31E4-F046-3B72-EDC8-BF86D3BE9A18}"/>
          </ac:spMkLst>
        </pc:spChg>
        <pc:spChg chg="add mod">
          <ac:chgData name="Nimra Ali (2507357)" userId="S::2507357@student.uwtsd.ac.uk::775ab35d-eb3f-4b7d-8c34-67af0624702f" providerId="AD" clId="Web-{C880B17A-4294-5ED5-481D-5D2C33483D52}" dt="2026-06-20T22:09:32.087" v="91" actId="1076"/>
          <ac:spMkLst>
            <pc:docMk/>
            <pc:sldMk cId="2281434093" sldId="259"/>
            <ac:spMk id="53" creationId="{117BD0E3-F550-E203-E8FF-BC3F12341FE1}"/>
          </ac:spMkLst>
        </pc:spChg>
        <pc:graphicFrameChg chg="mod ord">
          <ac:chgData name="Nimra Ali (2507357)" userId="S::2507357@student.uwtsd.ac.uk::775ab35d-eb3f-4b7d-8c34-67af0624702f" providerId="AD" clId="Web-{C880B17A-4294-5ED5-481D-5D2C33483D52}" dt="2026-06-20T21:54:35.948" v="72"/>
          <ac:graphicFrameMkLst>
            <pc:docMk/>
            <pc:sldMk cId="2281434093" sldId="259"/>
            <ac:graphicFrameMk id="19" creationId="{25FFEDE8-429A-4786-E0A3-33B15158ADFD}"/>
          </ac:graphicFrameMkLst>
        </pc:graphicFrameChg>
      </pc:sldChg>
      <pc:sldChg chg="addSp delSp modSp mod modClrScheme delDesignElem chgLayout">
        <pc:chgData name="Nimra Ali (2507357)" userId="S::2507357@student.uwtsd.ac.uk::775ab35d-eb3f-4b7d-8c34-67af0624702f" providerId="AD" clId="Web-{C880B17A-4294-5ED5-481D-5D2C33483D52}" dt="2026-06-20T22:06:25.735" v="77" actId="20577"/>
        <pc:sldMkLst>
          <pc:docMk/>
          <pc:sldMk cId="1272532654" sldId="260"/>
        </pc:sldMkLst>
        <pc:spChg chg="mod ord">
          <ac:chgData name="Nimra Ali (2507357)" userId="S::2507357@student.uwtsd.ac.uk::775ab35d-eb3f-4b7d-8c34-67af0624702f" providerId="AD" clId="Web-{C880B17A-4294-5ED5-481D-5D2C33483D52}" dt="2026-06-20T22:06:25.735" v="77" actId="20577"/>
          <ac:spMkLst>
            <pc:docMk/>
            <pc:sldMk cId="1272532654" sldId="260"/>
            <ac:spMk id="2" creationId="{140533A1-6056-B555-4588-48EBE74B21D7}"/>
          </ac:spMkLst>
        </pc:spChg>
        <pc:spChg chg="add del">
          <ac:chgData name="Nimra Ali (2507357)" userId="S::2507357@student.uwtsd.ac.uk::775ab35d-eb3f-4b7d-8c34-67af0624702f" providerId="AD" clId="Web-{C880B17A-4294-5ED5-481D-5D2C33483D52}" dt="2026-06-20T21:54:35.948" v="72"/>
          <ac:spMkLst>
            <pc:docMk/>
            <pc:sldMk cId="1272532654" sldId="260"/>
            <ac:spMk id="14" creationId="{EF2A81E1-BCBE-426B-8C09-33274E69409D}"/>
          </ac:spMkLst>
        </pc:spChg>
        <pc:spChg chg="add del">
          <ac:chgData name="Nimra Ali (2507357)" userId="S::2507357@student.uwtsd.ac.uk::775ab35d-eb3f-4b7d-8c34-67af0624702f" providerId="AD" clId="Web-{C880B17A-4294-5ED5-481D-5D2C33483D52}" dt="2026-06-20T21:54:35.948" v="72"/>
          <ac:spMkLst>
            <pc:docMk/>
            <pc:sldMk cId="1272532654" sldId="260"/>
            <ac:spMk id="15" creationId="{35C3D674-3D59-4E93-80CA-0C0A9095E816}"/>
          </ac:spMkLst>
        </pc:spChg>
        <pc:spChg chg="mod ord">
          <ac:chgData name="Nimra Ali (2507357)" userId="S::2507357@student.uwtsd.ac.uk::775ab35d-eb3f-4b7d-8c34-67af0624702f" providerId="AD" clId="Web-{C880B17A-4294-5ED5-481D-5D2C33483D52}" dt="2026-06-20T22:06:19.532" v="76" actId="20577"/>
          <ac:spMkLst>
            <pc:docMk/>
            <pc:sldMk cId="1272532654" sldId="260"/>
            <ac:spMk id="17" creationId="{85155A05-0EC9-394E-899D-D86698472D20}"/>
          </ac:spMkLst>
        </pc:spChg>
        <pc:picChg chg="add del">
          <ac:chgData name="Nimra Ali (2507357)" userId="S::2507357@student.uwtsd.ac.uk::775ab35d-eb3f-4b7d-8c34-67af0624702f" providerId="AD" clId="Web-{C880B17A-4294-5ED5-481D-5D2C33483D52}" dt="2026-06-20T21:54:35.948" v="72"/>
          <ac:picMkLst>
            <pc:docMk/>
            <pc:sldMk cId="1272532654" sldId="260"/>
            <ac:picMk id="16" creationId="{39D1DDD4-5BB3-45BA-B9B3-06B62299AD79}"/>
          </ac:picMkLst>
        </pc:picChg>
        <pc:cxnChg chg="add del">
          <ac:chgData name="Nimra Ali (2507357)" userId="S::2507357@student.uwtsd.ac.uk::775ab35d-eb3f-4b7d-8c34-67af0624702f" providerId="AD" clId="Web-{C880B17A-4294-5ED5-481D-5D2C33483D52}" dt="2026-06-20T21:54:35.948" v="72"/>
          <ac:cxnSpMkLst>
            <pc:docMk/>
            <pc:sldMk cId="1272532654" sldId="260"/>
            <ac:cxnSpMk id="12" creationId="{C884B8F8-FDC9-498B-9960-5D7260AFCB03}"/>
          </ac:cxnSpMkLst>
        </pc:cxnChg>
        <pc:cxnChg chg="add del">
          <ac:chgData name="Nimra Ali (2507357)" userId="S::2507357@student.uwtsd.ac.uk::775ab35d-eb3f-4b7d-8c34-67af0624702f" providerId="AD" clId="Web-{C880B17A-4294-5ED5-481D-5D2C33483D52}" dt="2026-06-20T21:54:35.948" v="72"/>
          <ac:cxnSpMkLst>
            <pc:docMk/>
            <pc:sldMk cId="1272532654" sldId="260"/>
            <ac:cxnSpMk id="18" creationId="{A24DAE64-2302-42EA-8239-F2F0775CA5AD}"/>
          </ac:cxnSpMkLst>
        </pc:cxnChg>
      </pc:sldChg>
      <pc:sldChg chg="addSp delSp modSp mod modClrScheme delDesignElem chgLayout">
        <pc:chgData name="Nimra Ali (2507357)" userId="S::2507357@student.uwtsd.ac.uk::775ab35d-eb3f-4b7d-8c34-67af0624702f" providerId="AD" clId="Web-{C880B17A-4294-5ED5-481D-5D2C33483D52}" dt="2026-06-20T21:55:53.342" v="74" actId="20577"/>
        <pc:sldMkLst>
          <pc:docMk/>
          <pc:sldMk cId="2037146962" sldId="261"/>
        </pc:sldMkLst>
        <pc:spChg chg="mod ord">
          <ac:chgData name="Nimra Ali (2507357)" userId="S::2507357@student.uwtsd.ac.uk::775ab35d-eb3f-4b7d-8c34-67af0624702f" providerId="AD" clId="Web-{C880B17A-4294-5ED5-481D-5D2C33483D52}" dt="2026-06-20T21:54:35.948" v="72"/>
          <ac:spMkLst>
            <pc:docMk/>
            <pc:sldMk cId="2037146962" sldId="261"/>
            <ac:spMk id="2" creationId="{5F7E68CC-AD5A-8EFE-563F-3BCF831962FE}"/>
          </ac:spMkLst>
        </pc:spChg>
        <pc:spChg chg="mod ord">
          <ac:chgData name="Nimra Ali (2507357)" userId="S::2507357@student.uwtsd.ac.uk::775ab35d-eb3f-4b7d-8c34-67af0624702f" providerId="AD" clId="Web-{C880B17A-4294-5ED5-481D-5D2C33483D52}" dt="2026-06-20T21:55:53.342" v="74" actId="20577"/>
          <ac:spMkLst>
            <pc:docMk/>
            <pc:sldMk cId="2037146962" sldId="261"/>
            <ac:spMk id="3" creationId="{D229C787-2810-2547-34BF-F50E4D900F8D}"/>
          </ac:spMkLst>
        </pc:spChg>
        <pc:spChg chg="add del">
          <ac:chgData name="Nimra Ali (2507357)" userId="S::2507357@student.uwtsd.ac.uk::775ab35d-eb3f-4b7d-8c34-67af0624702f" providerId="AD" clId="Web-{C880B17A-4294-5ED5-481D-5D2C33483D52}" dt="2026-06-20T21:54:35.948" v="72"/>
          <ac:spMkLst>
            <pc:docMk/>
            <pc:sldMk cId="2037146962" sldId="261"/>
            <ac:spMk id="8" creationId="{0216D9FD-860F-4F5C-8D9B-CE7002071D21}"/>
          </ac:spMkLst>
        </pc:spChg>
        <pc:spChg chg="add del">
          <ac:chgData name="Nimra Ali (2507357)" userId="S::2507357@student.uwtsd.ac.uk::775ab35d-eb3f-4b7d-8c34-67af0624702f" providerId="AD" clId="Web-{C880B17A-4294-5ED5-481D-5D2C33483D52}" dt="2026-06-20T21:54:35.948" v="72"/>
          <ac:spMkLst>
            <pc:docMk/>
            <pc:sldMk cId="2037146962" sldId="261"/>
            <ac:spMk id="10" creationId="{8D074069-7026-466C-B495-20FB9578CFBB}"/>
          </ac:spMkLst>
        </pc:spChg>
        <pc:spChg chg="add del">
          <ac:chgData name="Nimra Ali (2507357)" userId="S::2507357@student.uwtsd.ac.uk::775ab35d-eb3f-4b7d-8c34-67af0624702f" providerId="AD" clId="Web-{C880B17A-4294-5ED5-481D-5D2C33483D52}" dt="2026-06-20T21:54:35.948" v="72"/>
          <ac:spMkLst>
            <pc:docMk/>
            <pc:sldMk cId="2037146962" sldId="261"/>
            <ac:spMk id="12" creationId="{C1685D80-4D5A-471F-9215-651424F47500}"/>
          </ac:spMkLst>
        </pc:spChg>
      </pc:sldChg>
      <pc:sldChg chg="addSp delSp modSp mod modClrScheme delDesignElem chgLayout">
        <pc:chgData name="Nimra Ali (2507357)" userId="S::2507357@student.uwtsd.ac.uk::775ab35d-eb3f-4b7d-8c34-67af0624702f" providerId="AD" clId="Web-{C880B17A-4294-5ED5-481D-5D2C33483D52}" dt="2026-06-20T21:54:35.948" v="72"/>
        <pc:sldMkLst>
          <pc:docMk/>
          <pc:sldMk cId="3381398714" sldId="262"/>
        </pc:sldMkLst>
        <pc:spChg chg="mod ord">
          <ac:chgData name="Nimra Ali (2507357)" userId="S::2507357@student.uwtsd.ac.uk::775ab35d-eb3f-4b7d-8c34-67af0624702f" providerId="AD" clId="Web-{C880B17A-4294-5ED5-481D-5D2C33483D52}" dt="2026-06-20T21:54:35.948" v="72"/>
          <ac:spMkLst>
            <pc:docMk/>
            <pc:sldMk cId="3381398714" sldId="262"/>
            <ac:spMk id="2" creationId="{8D750219-2A2D-AB4C-E2B3-D3D7DD3E670B}"/>
          </ac:spMkLst>
        </pc:spChg>
        <pc:spChg chg="add del">
          <ac:chgData name="Nimra Ali (2507357)" userId="S::2507357@student.uwtsd.ac.uk::775ab35d-eb3f-4b7d-8c34-67af0624702f" providerId="AD" clId="Web-{C880B17A-4294-5ED5-481D-5D2C33483D52}" dt="2026-06-20T21:54:35.948" v="72"/>
          <ac:spMkLst>
            <pc:docMk/>
            <pc:sldMk cId="3381398714" sldId="262"/>
            <ac:spMk id="58" creationId="{32D32A60-013B-47A8-8833-D2424080917B}"/>
          </ac:spMkLst>
        </pc:spChg>
        <pc:spChg chg="add del">
          <ac:chgData name="Nimra Ali (2507357)" userId="S::2507357@student.uwtsd.ac.uk::775ab35d-eb3f-4b7d-8c34-67af0624702f" providerId="AD" clId="Web-{C880B17A-4294-5ED5-481D-5D2C33483D52}" dt="2026-06-20T21:54:35.948" v="72"/>
          <ac:spMkLst>
            <pc:docMk/>
            <pc:sldMk cId="3381398714" sldId="262"/>
            <ac:spMk id="59" creationId="{AE27932B-B694-4C4C-90D7-A0333A7C5876}"/>
          </ac:spMkLst>
        </pc:spChg>
        <pc:spChg chg="add del">
          <ac:chgData name="Nimra Ali (2507357)" userId="S::2507357@student.uwtsd.ac.uk::775ab35d-eb3f-4b7d-8c34-67af0624702f" providerId="AD" clId="Web-{C880B17A-4294-5ED5-481D-5D2C33483D52}" dt="2026-06-20T21:54:35.948" v="72"/>
          <ac:spMkLst>
            <pc:docMk/>
            <pc:sldMk cId="3381398714" sldId="262"/>
            <ac:spMk id="61" creationId="{A9DA474E-6B91-4200-840F-0257B2358A75}"/>
          </ac:spMkLst>
        </pc:spChg>
        <pc:graphicFrameChg chg="mod ord">
          <ac:chgData name="Nimra Ali (2507357)" userId="S::2507357@student.uwtsd.ac.uk::775ab35d-eb3f-4b7d-8c34-67af0624702f" providerId="AD" clId="Web-{C880B17A-4294-5ED5-481D-5D2C33483D52}" dt="2026-06-20T21:54:35.948" v="72"/>
          <ac:graphicFrameMkLst>
            <pc:docMk/>
            <pc:sldMk cId="3381398714" sldId="262"/>
            <ac:graphicFrameMk id="27" creationId="{52FE2305-7ED5-E286-B812-8E5BAEA4ED54}"/>
          </ac:graphicFrameMkLst>
        </pc:graphicFrameChg>
        <pc:picChg chg="add del">
          <ac:chgData name="Nimra Ali (2507357)" userId="S::2507357@student.uwtsd.ac.uk::775ab35d-eb3f-4b7d-8c34-67af0624702f" providerId="AD" clId="Web-{C880B17A-4294-5ED5-481D-5D2C33483D52}" dt="2026-06-20T21:54:35.948" v="72"/>
          <ac:picMkLst>
            <pc:docMk/>
            <pc:sldMk cId="3381398714" sldId="262"/>
            <ac:picMk id="62" creationId="{DF63C9AD-AE6E-4512-8171-91612E84CCFB}"/>
          </ac:picMkLst>
        </pc:picChg>
        <pc:cxnChg chg="add del">
          <ac:chgData name="Nimra Ali (2507357)" userId="S::2507357@student.uwtsd.ac.uk::775ab35d-eb3f-4b7d-8c34-67af0624702f" providerId="AD" clId="Web-{C880B17A-4294-5ED5-481D-5D2C33483D52}" dt="2026-06-20T21:54:35.948" v="72"/>
          <ac:cxnSpMkLst>
            <pc:docMk/>
            <pc:sldMk cId="3381398714" sldId="262"/>
            <ac:cxnSpMk id="60" creationId="{9EBB0476-5CF0-4F44-8D68-5D42D7AEE43A}"/>
          </ac:cxnSpMkLst>
        </pc:cxnChg>
        <pc:cxnChg chg="add del">
          <ac:chgData name="Nimra Ali (2507357)" userId="S::2507357@student.uwtsd.ac.uk::775ab35d-eb3f-4b7d-8c34-67af0624702f" providerId="AD" clId="Web-{C880B17A-4294-5ED5-481D-5D2C33483D52}" dt="2026-06-20T21:54:35.948" v="72"/>
          <ac:cxnSpMkLst>
            <pc:docMk/>
            <pc:sldMk cId="3381398714" sldId="262"/>
            <ac:cxnSpMk id="63" creationId="{FE1A49CE-B63D-457A-A180-1C883E1A63D2}"/>
          </ac:cxnSpMkLst>
        </pc:cxnChg>
      </pc:sldChg>
      <pc:sldChg chg="addSp delSp modSp mod setBg modClrScheme chgLayout">
        <pc:chgData name="Nimra Ali (2507357)" userId="S::2507357@student.uwtsd.ac.uk::775ab35d-eb3f-4b7d-8c34-67af0624702f" providerId="AD" clId="Web-{C880B17A-4294-5ED5-481D-5D2C33483D52}" dt="2026-06-20T22:11:30.467" v="94" actId="20577"/>
        <pc:sldMkLst>
          <pc:docMk/>
          <pc:sldMk cId="1147442634" sldId="263"/>
        </pc:sldMkLst>
        <pc:spChg chg="mod ord">
          <ac:chgData name="Nimra Ali (2507357)" userId="S::2507357@student.uwtsd.ac.uk::775ab35d-eb3f-4b7d-8c34-67af0624702f" providerId="AD" clId="Web-{C880B17A-4294-5ED5-481D-5D2C33483D52}" dt="2026-06-20T21:54:35.948" v="72"/>
          <ac:spMkLst>
            <pc:docMk/>
            <pc:sldMk cId="1147442634" sldId="263"/>
            <ac:spMk id="2" creationId="{121A7A89-5C38-18B4-300A-C5D2E8FADE29}"/>
          </ac:spMkLst>
        </pc:spChg>
        <pc:spChg chg="add del">
          <ac:chgData name="Nimra Ali (2507357)" userId="S::2507357@student.uwtsd.ac.uk::775ab35d-eb3f-4b7d-8c34-67af0624702f" providerId="AD" clId="Web-{C880B17A-4294-5ED5-481D-5D2C33483D52}" dt="2026-06-20T21:41:06.393" v="62"/>
          <ac:spMkLst>
            <pc:docMk/>
            <pc:sldMk cId="1147442634" sldId="263"/>
            <ac:spMk id="81" creationId="{F63C748C-967B-4A7B-A90F-3EDD0F485AC6}"/>
          </ac:spMkLst>
        </pc:spChg>
        <pc:spChg chg="add del">
          <ac:chgData name="Nimra Ali (2507357)" userId="S::2507357@student.uwtsd.ac.uk::775ab35d-eb3f-4b7d-8c34-67af0624702f" providerId="AD" clId="Web-{C880B17A-4294-5ED5-481D-5D2C33483D52}" dt="2026-06-20T21:41:06.393" v="62"/>
          <ac:spMkLst>
            <pc:docMk/>
            <pc:sldMk cId="1147442634" sldId="263"/>
            <ac:spMk id="82" creationId="{C0143637-4934-44E4-B909-BAF1E7B27972}"/>
          </ac:spMkLst>
        </pc:spChg>
        <pc:spChg chg="add del mod">
          <ac:chgData name="Nimra Ali (2507357)" userId="S::2507357@student.uwtsd.ac.uk::775ab35d-eb3f-4b7d-8c34-67af0624702f" providerId="AD" clId="Web-{C880B17A-4294-5ED5-481D-5D2C33483D52}" dt="2026-06-20T21:36:21.381" v="28"/>
          <ac:spMkLst>
            <pc:docMk/>
            <pc:sldMk cId="1147442634" sldId="263"/>
            <ac:spMk id="102" creationId="{1E83C00E-4771-76E5-9630-FA788DC442C5}"/>
          </ac:spMkLst>
        </pc:spChg>
        <pc:spChg chg="add del mod">
          <ac:chgData name="Nimra Ali (2507357)" userId="S::2507357@student.uwtsd.ac.uk::775ab35d-eb3f-4b7d-8c34-67af0624702f" providerId="AD" clId="Web-{C880B17A-4294-5ED5-481D-5D2C33483D52}" dt="2026-06-20T21:37:14.086" v="31"/>
          <ac:spMkLst>
            <pc:docMk/>
            <pc:sldMk cId="1147442634" sldId="263"/>
            <ac:spMk id="142" creationId="{C928F831-75D4-7C76-4759-79F939F54B8A}"/>
          </ac:spMkLst>
        </pc:spChg>
        <pc:spChg chg="add del mod">
          <ac:chgData name="Nimra Ali (2507357)" userId="S::2507357@student.uwtsd.ac.uk::775ab35d-eb3f-4b7d-8c34-67af0624702f" providerId="AD" clId="Web-{C880B17A-4294-5ED5-481D-5D2C33483D52}" dt="2026-06-20T21:37:34.681" v="33"/>
          <ac:spMkLst>
            <pc:docMk/>
            <pc:sldMk cId="1147442634" sldId="263"/>
            <ac:spMk id="163" creationId="{41C41D8F-F26B-1AE2-6CE9-3B1A21AC9868}"/>
          </ac:spMkLst>
        </pc:spChg>
        <pc:spChg chg="add del mod">
          <ac:chgData name="Nimra Ali (2507357)" userId="S::2507357@student.uwtsd.ac.uk::775ab35d-eb3f-4b7d-8c34-67af0624702f" providerId="AD" clId="Web-{C880B17A-4294-5ED5-481D-5D2C33483D52}" dt="2026-06-20T21:37:40.759" v="35"/>
          <ac:spMkLst>
            <pc:docMk/>
            <pc:sldMk cId="1147442634" sldId="263"/>
            <ac:spMk id="184" creationId="{1E32DDFB-C3D0-3B07-3AF6-5F83066F95B4}"/>
          </ac:spMkLst>
        </pc:spChg>
        <pc:spChg chg="add del mod">
          <ac:chgData name="Nimra Ali (2507357)" userId="S::2507357@student.uwtsd.ac.uk::775ab35d-eb3f-4b7d-8c34-67af0624702f" providerId="AD" clId="Web-{C880B17A-4294-5ED5-481D-5D2C33483D52}" dt="2026-06-20T21:41:06.393" v="62"/>
          <ac:spMkLst>
            <pc:docMk/>
            <pc:sldMk cId="1147442634" sldId="263"/>
            <ac:spMk id="243" creationId="{EA2BC12E-BA4D-54D1-5ECC-6EDADEB13341}"/>
          </ac:spMkLst>
        </pc:spChg>
        <pc:spChg chg="add del">
          <ac:chgData name="Nimra Ali (2507357)" userId="S::2507357@student.uwtsd.ac.uk::775ab35d-eb3f-4b7d-8c34-67af0624702f" providerId="AD" clId="Web-{C880B17A-4294-5ED5-481D-5D2C33483D52}" dt="2026-06-20T21:40:46.611" v="55"/>
          <ac:spMkLst>
            <pc:docMk/>
            <pc:sldMk cId="1147442634" sldId="263"/>
            <ac:spMk id="249" creationId="{482E7304-2AC2-4A5C-924D-A6AC3FFC5EAC}"/>
          </ac:spMkLst>
        </pc:spChg>
        <pc:spChg chg="add del">
          <ac:chgData name="Nimra Ali (2507357)" userId="S::2507357@student.uwtsd.ac.uk::775ab35d-eb3f-4b7d-8c34-67af0624702f" providerId="AD" clId="Web-{C880B17A-4294-5ED5-481D-5D2C33483D52}" dt="2026-06-20T21:40:46.611" v="55"/>
          <ac:spMkLst>
            <pc:docMk/>
            <pc:sldMk cId="1147442634" sldId="263"/>
            <ac:spMk id="253" creationId="{A3C183B1-1D4B-4E3D-A02E-A426E3BFA016}"/>
          </ac:spMkLst>
        </pc:spChg>
        <pc:spChg chg="add del">
          <ac:chgData name="Nimra Ali (2507357)" userId="S::2507357@student.uwtsd.ac.uk::775ab35d-eb3f-4b7d-8c34-67af0624702f" providerId="AD" clId="Web-{C880B17A-4294-5ED5-481D-5D2C33483D52}" dt="2026-06-20T21:40:52.861" v="57"/>
          <ac:spMkLst>
            <pc:docMk/>
            <pc:sldMk cId="1147442634" sldId="263"/>
            <ac:spMk id="255" creationId="{EA2BC12E-BA4D-54D1-5ECC-6EDADEB13341}"/>
          </ac:spMkLst>
        </pc:spChg>
        <pc:spChg chg="add del">
          <ac:chgData name="Nimra Ali (2507357)" userId="S::2507357@student.uwtsd.ac.uk::775ab35d-eb3f-4b7d-8c34-67af0624702f" providerId="AD" clId="Web-{C880B17A-4294-5ED5-481D-5D2C33483D52}" dt="2026-06-20T21:40:56.252" v="59"/>
          <ac:spMkLst>
            <pc:docMk/>
            <pc:sldMk cId="1147442634" sldId="263"/>
            <ac:spMk id="257" creationId="{F63C748C-967B-4A7B-A90F-3EDD0F485AC6}"/>
          </ac:spMkLst>
        </pc:spChg>
        <pc:spChg chg="add del">
          <ac:chgData name="Nimra Ali (2507357)" userId="S::2507357@student.uwtsd.ac.uk::775ab35d-eb3f-4b7d-8c34-67af0624702f" providerId="AD" clId="Web-{C880B17A-4294-5ED5-481D-5D2C33483D52}" dt="2026-06-20T21:40:56.252" v="59"/>
          <ac:spMkLst>
            <pc:docMk/>
            <pc:sldMk cId="1147442634" sldId="263"/>
            <ac:spMk id="258" creationId="{C0143637-4934-44E4-B909-BAF1E7B27972}"/>
          </ac:spMkLst>
        </pc:spChg>
        <pc:spChg chg="add del">
          <ac:chgData name="Nimra Ali (2507357)" userId="S::2507357@student.uwtsd.ac.uk::775ab35d-eb3f-4b7d-8c34-67af0624702f" providerId="AD" clId="Web-{C880B17A-4294-5ED5-481D-5D2C33483D52}" dt="2026-06-20T21:41:06.377" v="61"/>
          <ac:spMkLst>
            <pc:docMk/>
            <pc:sldMk cId="1147442634" sldId="263"/>
            <ac:spMk id="261" creationId="{F63C748C-967B-4A7B-A90F-3EDD0F485AC6}"/>
          </ac:spMkLst>
        </pc:spChg>
        <pc:spChg chg="add del">
          <ac:chgData name="Nimra Ali (2507357)" userId="S::2507357@student.uwtsd.ac.uk::775ab35d-eb3f-4b7d-8c34-67af0624702f" providerId="AD" clId="Web-{C880B17A-4294-5ED5-481D-5D2C33483D52}" dt="2026-06-20T21:41:06.377" v="61"/>
          <ac:spMkLst>
            <pc:docMk/>
            <pc:sldMk cId="1147442634" sldId="263"/>
            <ac:spMk id="262" creationId="{C0143637-4934-44E4-B909-BAF1E7B27972}"/>
          </ac:spMkLst>
        </pc:spChg>
        <pc:spChg chg="add mod ord">
          <ac:chgData name="Nimra Ali (2507357)" userId="S::2507357@student.uwtsd.ac.uk::775ab35d-eb3f-4b7d-8c34-67af0624702f" providerId="AD" clId="Web-{C880B17A-4294-5ED5-481D-5D2C33483D52}" dt="2026-06-20T22:11:30.467" v="94" actId="20577"/>
          <ac:spMkLst>
            <pc:docMk/>
            <pc:sldMk cId="1147442634" sldId="263"/>
            <ac:spMk id="265" creationId="{EA2BC12E-BA4D-54D1-5ECC-6EDADEB13341}"/>
          </ac:spMkLst>
        </pc:spChg>
        <pc:graphicFrameChg chg="add del mod">
          <ac:chgData name="Nimra Ali (2507357)" userId="S::2507357@student.uwtsd.ac.uk::775ab35d-eb3f-4b7d-8c34-67af0624702f" providerId="AD" clId="Web-{C880B17A-4294-5ED5-481D-5D2C33483D52}" dt="2026-06-20T21:38:27.933" v="37"/>
          <ac:graphicFrameMkLst>
            <pc:docMk/>
            <pc:sldMk cId="1147442634" sldId="263"/>
            <ac:graphicFrameMk id="83" creationId="{C049F5A6-6AA7-3FEA-ADFA-3DB36FABD57B}"/>
          </ac:graphicFrameMkLst>
        </pc:graphicFrameChg>
        <pc:graphicFrameChg chg="add del">
          <ac:chgData name="Nimra Ali (2507357)" userId="S::2507357@student.uwtsd.ac.uk::775ab35d-eb3f-4b7d-8c34-67af0624702f" providerId="AD" clId="Web-{C880B17A-4294-5ED5-481D-5D2C33483D52}" dt="2026-06-20T21:40:46.611" v="55"/>
          <ac:graphicFrameMkLst>
            <pc:docMk/>
            <pc:sldMk cId="1147442634" sldId="263"/>
            <ac:graphicFrameMk id="245" creationId="{3927EF5F-CB1D-FBDA-7C34-D8DA655FECE1}"/>
          </ac:graphicFrameMkLst>
        </pc:graphicFrameChg>
        <pc:graphicFrameChg chg="add del">
          <ac:chgData name="Nimra Ali (2507357)" userId="S::2507357@student.uwtsd.ac.uk::775ab35d-eb3f-4b7d-8c34-67af0624702f" providerId="AD" clId="Web-{C880B17A-4294-5ED5-481D-5D2C33483D52}" dt="2026-06-20T21:40:56.252" v="59"/>
          <ac:graphicFrameMkLst>
            <pc:docMk/>
            <pc:sldMk cId="1147442634" sldId="263"/>
            <ac:graphicFrameMk id="259" creationId="{97623F1A-C8B8-FEEA-A74A-D799EA414527}"/>
          </ac:graphicFrameMkLst>
        </pc:graphicFrameChg>
        <pc:graphicFrameChg chg="add del">
          <ac:chgData name="Nimra Ali (2507357)" userId="S::2507357@student.uwtsd.ac.uk::775ab35d-eb3f-4b7d-8c34-67af0624702f" providerId="AD" clId="Web-{C880B17A-4294-5ED5-481D-5D2C33483D52}" dt="2026-06-20T21:41:06.377" v="61"/>
          <ac:graphicFrameMkLst>
            <pc:docMk/>
            <pc:sldMk cId="1147442634" sldId="263"/>
            <ac:graphicFrameMk id="263" creationId="{E9DD1B73-F970-D06E-E292-991B6B2CB4F3}"/>
          </ac:graphicFrameMkLst>
        </pc:graphicFrameChg>
        <pc:picChg chg="add del">
          <ac:chgData name="Nimra Ali (2507357)" userId="S::2507357@student.uwtsd.ac.uk::775ab35d-eb3f-4b7d-8c34-67af0624702f" providerId="AD" clId="Web-{C880B17A-4294-5ED5-481D-5D2C33483D52}" dt="2026-06-20T21:40:52.861" v="57"/>
          <ac:picMkLst>
            <pc:docMk/>
            <pc:sldMk cId="1147442634" sldId="263"/>
            <ac:picMk id="247" creationId="{238588B2-DBDC-89FE-1BDA-50968F0B81EE}"/>
          </ac:picMkLst>
        </pc:picChg>
        <pc:picChg chg="add">
          <ac:chgData name="Nimra Ali (2507357)" userId="S::2507357@student.uwtsd.ac.uk::775ab35d-eb3f-4b7d-8c34-67af0624702f" providerId="AD" clId="Web-{C880B17A-4294-5ED5-481D-5D2C33483D52}" dt="2026-06-20T21:41:06.393" v="62"/>
          <ac:picMkLst>
            <pc:docMk/>
            <pc:sldMk cId="1147442634" sldId="263"/>
            <ac:picMk id="266" creationId="{238588B2-DBDC-89FE-1BDA-50968F0B81EE}"/>
          </ac:picMkLst>
        </pc:picChg>
        <pc:cxnChg chg="add del">
          <ac:chgData name="Nimra Ali (2507357)" userId="S::2507357@student.uwtsd.ac.uk::775ab35d-eb3f-4b7d-8c34-67af0624702f" providerId="AD" clId="Web-{C880B17A-4294-5ED5-481D-5D2C33483D52}" dt="2026-06-20T21:40:46.611" v="55"/>
          <ac:cxnSpMkLst>
            <pc:docMk/>
            <pc:sldMk cId="1147442634" sldId="263"/>
            <ac:cxnSpMk id="251" creationId="{D259FEF2-F6A5-442F-BA10-4E39EECD0ABE}"/>
          </ac:cxnSpMkLst>
        </pc:cxnChg>
      </pc:sldChg>
      <pc:sldChg chg="addSp delSp modSp mod modClrScheme delDesignElem chgLayout">
        <pc:chgData name="Nimra Ali (2507357)" userId="S::2507357@student.uwtsd.ac.uk::775ab35d-eb3f-4b7d-8c34-67af0624702f" providerId="AD" clId="Web-{C880B17A-4294-5ED5-481D-5D2C33483D52}" dt="2026-06-20T22:12:23.104" v="97" actId="1076"/>
        <pc:sldMkLst>
          <pc:docMk/>
          <pc:sldMk cId="2605503871" sldId="264"/>
        </pc:sldMkLst>
        <pc:spChg chg="add del">
          <ac:chgData name="Nimra Ali (2507357)" userId="S::2507357@student.uwtsd.ac.uk::775ab35d-eb3f-4b7d-8c34-67af0624702f" providerId="AD" clId="Web-{C880B17A-4294-5ED5-481D-5D2C33483D52}" dt="2026-06-20T21:54:35.948" v="72"/>
          <ac:spMkLst>
            <pc:docMk/>
            <pc:sldMk cId="2605503871" sldId="264"/>
            <ac:spMk id="12" creationId="{17424F32-2789-4FF9-8E8A-1252284BF600}"/>
          </ac:spMkLst>
        </pc:spChg>
        <pc:spChg chg="add del">
          <ac:chgData name="Nimra Ali (2507357)" userId="S::2507357@student.uwtsd.ac.uk::775ab35d-eb3f-4b7d-8c34-67af0624702f" providerId="AD" clId="Web-{C880B17A-4294-5ED5-481D-5D2C33483D52}" dt="2026-06-20T21:54:35.948" v="72"/>
          <ac:spMkLst>
            <pc:docMk/>
            <pc:sldMk cId="2605503871" sldId="264"/>
            <ac:spMk id="20" creationId="{32D32A60-013B-47A8-8833-D2424080917B}"/>
          </ac:spMkLst>
        </pc:spChg>
        <pc:spChg chg="add del">
          <ac:chgData name="Nimra Ali (2507357)" userId="S::2507357@student.uwtsd.ac.uk::775ab35d-eb3f-4b7d-8c34-67af0624702f" providerId="AD" clId="Web-{C880B17A-4294-5ED5-481D-5D2C33483D52}" dt="2026-06-20T21:54:35.948" v="72"/>
          <ac:spMkLst>
            <pc:docMk/>
            <pc:sldMk cId="2605503871" sldId="264"/>
            <ac:spMk id="22" creationId="{AE27932B-B694-4C4C-90D7-A0333A7C5876}"/>
          </ac:spMkLst>
        </pc:spChg>
        <pc:spChg chg="add del">
          <ac:chgData name="Nimra Ali (2507357)" userId="S::2507357@student.uwtsd.ac.uk::775ab35d-eb3f-4b7d-8c34-67af0624702f" providerId="AD" clId="Web-{C880B17A-4294-5ED5-481D-5D2C33483D52}" dt="2026-06-20T21:54:35.948" v="72"/>
          <ac:spMkLst>
            <pc:docMk/>
            <pc:sldMk cId="2605503871" sldId="264"/>
            <ac:spMk id="26" creationId="{A9DA474E-6B91-4200-840F-0257B2358A75}"/>
          </ac:spMkLst>
        </pc:spChg>
        <pc:graphicFrameChg chg="mod">
          <ac:chgData name="Nimra Ali (2507357)" userId="S::2507357@student.uwtsd.ac.uk::775ab35d-eb3f-4b7d-8c34-67af0624702f" providerId="AD" clId="Web-{C880B17A-4294-5ED5-481D-5D2C33483D52}" dt="2026-06-20T22:12:23.104" v="97" actId="1076"/>
          <ac:graphicFrameMkLst>
            <pc:docMk/>
            <pc:sldMk cId="2605503871" sldId="264"/>
            <ac:graphicFrameMk id="8" creationId="{147050A2-A9D4-0B50-0E19-606594DEB3F1}"/>
          </ac:graphicFrameMkLst>
        </pc:graphicFrameChg>
        <pc:picChg chg="add del">
          <ac:chgData name="Nimra Ali (2507357)" userId="S::2507357@student.uwtsd.ac.uk::775ab35d-eb3f-4b7d-8c34-67af0624702f" providerId="AD" clId="Web-{C880B17A-4294-5ED5-481D-5D2C33483D52}" dt="2026-06-20T21:54:35.948" v="72"/>
          <ac:picMkLst>
            <pc:docMk/>
            <pc:sldMk cId="2605503871" sldId="264"/>
            <ac:picMk id="14" creationId="{D708C46E-BB60-4B97-8327-D3A475C008E5}"/>
          </ac:picMkLst>
        </pc:picChg>
        <pc:picChg chg="add del">
          <ac:chgData name="Nimra Ali (2507357)" userId="S::2507357@student.uwtsd.ac.uk::775ab35d-eb3f-4b7d-8c34-67af0624702f" providerId="AD" clId="Web-{C880B17A-4294-5ED5-481D-5D2C33483D52}" dt="2026-06-20T21:54:35.948" v="72"/>
          <ac:picMkLst>
            <pc:docMk/>
            <pc:sldMk cId="2605503871" sldId="264"/>
            <ac:picMk id="28" creationId="{DF63C9AD-AE6E-4512-8171-91612E84CCFB}"/>
          </ac:picMkLst>
        </pc:picChg>
        <pc:cxnChg chg="add del">
          <ac:chgData name="Nimra Ali (2507357)" userId="S::2507357@student.uwtsd.ac.uk::775ab35d-eb3f-4b7d-8c34-67af0624702f" providerId="AD" clId="Web-{C880B17A-4294-5ED5-481D-5D2C33483D52}" dt="2026-06-20T21:54:35.948" v="72"/>
          <ac:cxnSpMkLst>
            <pc:docMk/>
            <pc:sldMk cId="2605503871" sldId="264"/>
            <ac:cxnSpMk id="16" creationId="{8042755C-F24C-4D08-8E4C-E646382C3634}"/>
          </ac:cxnSpMkLst>
        </pc:cxnChg>
        <pc:cxnChg chg="add del">
          <ac:chgData name="Nimra Ali (2507357)" userId="S::2507357@student.uwtsd.ac.uk::775ab35d-eb3f-4b7d-8c34-67af0624702f" providerId="AD" clId="Web-{C880B17A-4294-5ED5-481D-5D2C33483D52}" dt="2026-06-20T21:54:35.948" v="72"/>
          <ac:cxnSpMkLst>
            <pc:docMk/>
            <pc:sldMk cId="2605503871" sldId="264"/>
            <ac:cxnSpMk id="18" creationId="{63E94A00-1A92-47F4-9E2D-E51DFF9016D4}"/>
          </ac:cxnSpMkLst>
        </pc:cxnChg>
        <pc:cxnChg chg="add del">
          <ac:chgData name="Nimra Ali (2507357)" userId="S::2507357@student.uwtsd.ac.uk::775ab35d-eb3f-4b7d-8c34-67af0624702f" providerId="AD" clId="Web-{C880B17A-4294-5ED5-481D-5D2C33483D52}" dt="2026-06-20T21:54:35.948" v="72"/>
          <ac:cxnSpMkLst>
            <pc:docMk/>
            <pc:sldMk cId="2605503871" sldId="264"/>
            <ac:cxnSpMk id="24" creationId="{9EBB0476-5CF0-4F44-8D68-5D42D7AEE43A}"/>
          </ac:cxnSpMkLst>
        </pc:cxnChg>
        <pc:cxnChg chg="add del">
          <ac:chgData name="Nimra Ali (2507357)" userId="S::2507357@student.uwtsd.ac.uk::775ab35d-eb3f-4b7d-8c34-67af0624702f" providerId="AD" clId="Web-{C880B17A-4294-5ED5-481D-5D2C33483D52}" dt="2026-06-20T21:54:35.948" v="72"/>
          <ac:cxnSpMkLst>
            <pc:docMk/>
            <pc:sldMk cId="2605503871" sldId="264"/>
            <ac:cxnSpMk id="30" creationId="{FE1A49CE-B63D-457A-A180-1C883E1A63D2}"/>
          </ac:cxnSpMkLst>
        </pc:cxnChg>
      </pc:sldChg>
      <pc:sldMasterChg chg="add del addSldLayout delSldLayout">
        <pc:chgData name="Nimra Ali (2507357)" userId="S::2507357@student.uwtsd.ac.uk::775ab35d-eb3f-4b7d-8c34-67af0624702f" providerId="AD" clId="Web-{C880B17A-4294-5ED5-481D-5D2C33483D52}" dt="2026-06-20T21:54:35.948" v="72"/>
        <pc:sldMasterMkLst>
          <pc:docMk/>
          <pc:sldMasterMk cId="1619658354" sldId="2147483730"/>
        </pc:sldMasterMkLst>
        <pc:sldLayoutChg chg="add del">
          <pc:chgData name="Nimra Ali (2507357)" userId="S::2507357@student.uwtsd.ac.uk::775ab35d-eb3f-4b7d-8c34-67af0624702f" providerId="AD" clId="Web-{C880B17A-4294-5ED5-481D-5D2C33483D52}" dt="2026-06-20T21:54:35.948" v="72"/>
          <pc:sldLayoutMkLst>
            <pc:docMk/>
            <pc:sldMasterMk cId="1619658354" sldId="2147483730"/>
            <pc:sldLayoutMk cId="2232863639" sldId="2147483731"/>
          </pc:sldLayoutMkLst>
        </pc:sldLayoutChg>
        <pc:sldLayoutChg chg="add del">
          <pc:chgData name="Nimra Ali (2507357)" userId="S::2507357@student.uwtsd.ac.uk::775ab35d-eb3f-4b7d-8c34-67af0624702f" providerId="AD" clId="Web-{C880B17A-4294-5ED5-481D-5D2C33483D52}" dt="2026-06-20T21:54:35.948" v="72"/>
          <pc:sldLayoutMkLst>
            <pc:docMk/>
            <pc:sldMasterMk cId="1619658354" sldId="2147483730"/>
            <pc:sldLayoutMk cId="4009769247" sldId="2147483732"/>
          </pc:sldLayoutMkLst>
        </pc:sldLayoutChg>
        <pc:sldLayoutChg chg="add del">
          <pc:chgData name="Nimra Ali (2507357)" userId="S::2507357@student.uwtsd.ac.uk::775ab35d-eb3f-4b7d-8c34-67af0624702f" providerId="AD" clId="Web-{C880B17A-4294-5ED5-481D-5D2C33483D52}" dt="2026-06-20T21:54:35.948" v="72"/>
          <pc:sldLayoutMkLst>
            <pc:docMk/>
            <pc:sldMasterMk cId="1619658354" sldId="2147483730"/>
            <pc:sldLayoutMk cId="2395684110" sldId="2147483733"/>
          </pc:sldLayoutMkLst>
        </pc:sldLayoutChg>
        <pc:sldLayoutChg chg="add del">
          <pc:chgData name="Nimra Ali (2507357)" userId="S::2507357@student.uwtsd.ac.uk::775ab35d-eb3f-4b7d-8c34-67af0624702f" providerId="AD" clId="Web-{C880B17A-4294-5ED5-481D-5D2C33483D52}" dt="2026-06-20T21:54:35.948" v="72"/>
          <pc:sldLayoutMkLst>
            <pc:docMk/>
            <pc:sldMasterMk cId="1619658354" sldId="2147483730"/>
            <pc:sldLayoutMk cId="625002555" sldId="2147483734"/>
          </pc:sldLayoutMkLst>
        </pc:sldLayoutChg>
        <pc:sldLayoutChg chg="add del">
          <pc:chgData name="Nimra Ali (2507357)" userId="S::2507357@student.uwtsd.ac.uk::775ab35d-eb3f-4b7d-8c34-67af0624702f" providerId="AD" clId="Web-{C880B17A-4294-5ED5-481D-5D2C33483D52}" dt="2026-06-20T21:54:35.948" v="72"/>
          <pc:sldLayoutMkLst>
            <pc:docMk/>
            <pc:sldMasterMk cId="1619658354" sldId="2147483730"/>
            <pc:sldLayoutMk cId="3183076823" sldId="2147483735"/>
          </pc:sldLayoutMkLst>
        </pc:sldLayoutChg>
        <pc:sldLayoutChg chg="add del">
          <pc:chgData name="Nimra Ali (2507357)" userId="S::2507357@student.uwtsd.ac.uk::775ab35d-eb3f-4b7d-8c34-67af0624702f" providerId="AD" clId="Web-{C880B17A-4294-5ED5-481D-5D2C33483D52}" dt="2026-06-20T21:54:35.948" v="72"/>
          <pc:sldLayoutMkLst>
            <pc:docMk/>
            <pc:sldMasterMk cId="1619658354" sldId="2147483730"/>
            <pc:sldLayoutMk cId="2691219289" sldId="2147483736"/>
          </pc:sldLayoutMkLst>
        </pc:sldLayoutChg>
        <pc:sldLayoutChg chg="add del">
          <pc:chgData name="Nimra Ali (2507357)" userId="S::2507357@student.uwtsd.ac.uk::775ab35d-eb3f-4b7d-8c34-67af0624702f" providerId="AD" clId="Web-{C880B17A-4294-5ED5-481D-5D2C33483D52}" dt="2026-06-20T21:54:35.948" v="72"/>
          <pc:sldLayoutMkLst>
            <pc:docMk/>
            <pc:sldMasterMk cId="1619658354" sldId="2147483730"/>
            <pc:sldLayoutMk cId="3019326106" sldId="2147483737"/>
          </pc:sldLayoutMkLst>
        </pc:sldLayoutChg>
        <pc:sldLayoutChg chg="add del">
          <pc:chgData name="Nimra Ali (2507357)" userId="S::2507357@student.uwtsd.ac.uk::775ab35d-eb3f-4b7d-8c34-67af0624702f" providerId="AD" clId="Web-{C880B17A-4294-5ED5-481D-5D2C33483D52}" dt="2026-06-20T21:54:35.948" v="72"/>
          <pc:sldLayoutMkLst>
            <pc:docMk/>
            <pc:sldMasterMk cId="1619658354" sldId="2147483730"/>
            <pc:sldLayoutMk cId="4092334021" sldId="2147483738"/>
          </pc:sldLayoutMkLst>
        </pc:sldLayoutChg>
        <pc:sldLayoutChg chg="add del">
          <pc:chgData name="Nimra Ali (2507357)" userId="S::2507357@student.uwtsd.ac.uk::775ab35d-eb3f-4b7d-8c34-67af0624702f" providerId="AD" clId="Web-{C880B17A-4294-5ED5-481D-5D2C33483D52}" dt="2026-06-20T21:54:35.948" v="72"/>
          <pc:sldLayoutMkLst>
            <pc:docMk/>
            <pc:sldMasterMk cId="1619658354" sldId="2147483730"/>
            <pc:sldLayoutMk cId="1678961751" sldId="2147483739"/>
          </pc:sldLayoutMkLst>
        </pc:sldLayoutChg>
        <pc:sldLayoutChg chg="add del">
          <pc:chgData name="Nimra Ali (2507357)" userId="S::2507357@student.uwtsd.ac.uk::775ab35d-eb3f-4b7d-8c34-67af0624702f" providerId="AD" clId="Web-{C880B17A-4294-5ED5-481D-5D2C33483D52}" dt="2026-06-20T21:54:35.948" v="72"/>
          <pc:sldLayoutMkLst>
            <pc:docMk/>
            <pc:sldMasterMk cId="1619658354" sldId="2147483730"/>
            <pc:sldLayoutMk cId="1351809105" sldId="2147483740"/>
          </pc:sldLayoutMkLst>
        </pc:sldLayoutChg>
        <pc:sldLayoutChg chg="add del">
          <pc:chgData name="Nimra Ali (2507357)" userId="S::2507357@student.uwtsd.ac.uk::775ab35d-eb3f-4b7d-8c34-67af0624702f" providerId="AD" clId="Web-{C880B17A-4294-5ED5-481D-5D2C33483D52}" dt="2026-06-20T21:54:35.948" v="72"/>
          <pc:sldLayoutMkLst>
            <pc:docMk/>
            <pc:sldMasterMk cId="1619658354" sldId="2147483730"/>
            <pc:sldLayoutMk cId="2282646238" sldId="2147483741"/>
          </pc:sldLayoutMkLst>
        </pc:sldLayoutChg>
      </pc:sldMasterChg>
      <pc:sldMasterChg chg="add del addSldLayout delSldLayout modSldLayout">
        <pc:chgData name="Nimra Ali (2507357)" userId="S::2507357@student.uwtsd.ac.uk::775ab35d-eb3f-4b7d-8c34-67af0624702f" providerId="AD" clId="Web-{C880B17A-4294-5ED5-481D-5D2C33483D52}" dt="2026-06-20T21:54:35.948" v="72"/>
        <pc:sldMasterMkLst>
          <pc:docMk/>
          <pc:sldMasterMk cId="4287355941" sldId="2147483742"/>
        </pc:sldMasterMkLst>
        <pc:sldLayoutChg chg="add del mod replId">
          <pc:chgData name="Nimra Ali (2507357)" userId="S::2507357@student.uwtsd.ac.uk::775ab35d-eb3f-4b7d-8c34-67af0624702f" providerId="AD" clId="Web-{C880B17A-4294-5ED5-481D-5D2C33483D52}" dt="2026-06-20T21:54:35.948" v="72"/>
          <pc:sldLayoutMkLst>
            <pc:docMk/>
            <pc:sldMasterMk cId="4287355941" sldId="2147483742"/>
            <pc:sldLayoutMk cId="1726803413" sldId="2147483743"/>
          </pc:sldLayoutMkLst>
        </pc:sldLayoutChg>
        <pc:sldLayoutChg chg="add del mod replId">
          <pc:chgData name="Nimra Ali (2507357)" userId="S::2507357@student.uwtsd.ac.uk::775ab35d-eb3f-4b7d-8c34-67af0624702f" providerId="AD" clId="Web-{C880B17A-4294-5ED5-481D-5D2C33483D52}" dt="2026-06-20T21:54:35.948" v="72"/>
          <pc:sldLayoutMkLst>
            <pc:docMk/>
            <pc:sldMasterMk cId="4287355941" sldId="2147483742"/>
            <pc:sldLayoutMk cId="803982039" sldId="2147483744"/>
          </pc:sldLayoutMkLst>
        </pc:sldLayoutChg>
        <pc:sldLayoutChg chg="add del mod replId">
          <pc:chgData name="Nimra Ali (2507357)" userId="S::2507357@student.uwtsd.ac.uk::775ab35d-eb3f-4b7d-8c34-67af0624702f" providerId="AD" clId="Web-{C880B17A-4294-5ED5-481D-5D2C33483D52}" dt="2026-06-20T21:54:35.948" v="72"/>
          <pc:sldLayoutMkLst>
            <pc:docMk/>
            <pc:sldMasterMk cId="4287355941" sldId="2147483742"/>
            <pc:sldLayoutMk cId="2305601849" sldId="2147483745"/>
          </pc:sldLayoutMkLst>
        </pc:sldLayoutChg>
        <pc:sldLayoutChg chg="add del mod replId">
          <pc:chgData name="Nimra Ali (2507357)" userId="S::2507357@student.uwtsd.ac.uk::775ab35d-eb3f-4b7d-8c34-67af0624702f" providerId="AD" clId="Web-{C880B17A-4294-5ED5-481D-5D2C33483D52}" dt="2026-06-20T21:54:35.948" v="72"/>
          <pc:sldLayoutMkLst>
            <pc:docMk/>
            <pc:sldMasterMk cId="4287355941" sldId="2147483742"/>
            <pc:sldLayoutMk cId="1415728242" sldId="2147483746"/>
          </pc:sldLayoutMkLst>
        </pc:sldLayoutChg>
        <pc:sldLayoutChg chg="add del mod replId">
          <pc:chgData name="Nimra Ali (2507357)" userId="S::2507357@student.uwtsd.ac.uk::775ab35d-eb3f-4b7d-8c34-67af0624702f" providerId="AD" clId="Web-{C880B17A-4294-5ED5-481D-5D2C33483D52}" dt="2026-06-20T21:54:35.948" v="72"/>
          <pc:sldLayoutMkLst>
            <pc:docMk/>
            <pc:sldMasterMk cId="4287355941" sldId="2147483742"/>
            <pc:sldLayoutMk cId="1050074493" sldId="2147483747"/>
          </pc:sldLayoutMkLst>
        </pc:sldLayoutChg>
        <pc:sldLayoutChg chg="add del mod replId">
          <pc:chgData name="Nimra Ali (2507357)" userId="S::2507357@student.uwtsd.ac.uk::775ab35d-eb3f-4b7d-8c34-67af0624702f" providerId="AD" clId="Web-{C880B17A-4294-5ED5-481D-5D2C33483D52}" dt="2026-06-20T21:54:35.948" v="72"/>
          <pc:sldLayoutMkLst>
            <pc:docMk/>
            <pc:sldMasterMk cId="4287355941" sldId="2147483742"/>
            <pc:sldLayoutMk cId="3695584496" sldId="2147483748"/>
          </pc:sldLayoutMkLst>
        </pc:sldLayoutChg>
        <pc:sldLayoutChg chg="add del mod replId">
          <pc:chgData name="Nimra Ali (2507357)" userId="S::2507357@student.uwtsd.ac.uk::775ab35d-eb3f-4b7d-8c34-67af0624702f" providerId="AD" clId="Web-{C880B17A-4294-5ED5-481D-5D2C33483D52}" dt="2026-06-20T21:54:35.948" v="72"/>
          <pc:sldLayoutMkLst>
            <pc:docMk/>
            <pc:sldMasterMk cId="4287355941" sldId="2147483742"/>
            <pc:sldLayoutMk cId="2277293639" sldId="2147483749"/>
          </pc:sldLayoutMkLst>
        </pc:sldLayoutChg>
        <pc:sldLayoutChg chg="add del mod replId">
          <pc:chgData name="Nimra Ali (2507357)" userId="S::2507357@student.uwtsd.ac.uk::775ab35d-eb3f-4b7d-8c34-67af0624702f" providerId="AD" clId="Web-{C880B17A-4294-5ED5-481D-5D2C33483D52}" dt="2026-06-20T21:54:35.948" v="72"/>
          <pc:sldLayoutMkLst>
            <pc:docMk/>
            <pc:sldMasterMk cId="4287355941" sldId="2147483742"/>
            <pc:sldLayoutMk cId="411286909" sldId="2147483750"/>
          </pc:sldLayoutMkLst>
        </pc:sldLayoutChg>
        <pc:sldLayoutChg chg="add del mod replId">
          <pc:chgData name="Nimra Ali (2507357)" userId="S::2507357@student.uwtsd.ac.uk::775ab35d-eb3f-4b7d-8c34-67af0624702f" providerId="AD" clId="Web-{C880B17A-4294-5ED5-481D-5D2C33483D52}" dt="2026-06-20T21:54:35.948" v="72"/>
          <pc:sldLayoutMkLst>
            <pc:docMk/>
            <pc:sldMasterMk cId="4287355941" sldId="2147483742"/>
            <pc:sldLayoutMk cId="317265903" sldId="2147483751"/>
          </pc:sldLayoutMkLst>
        </pc:sldLayoutChg>
        <pc:sldLayoutChg chg="add del mod replId">
          <pc:chgData name="Nimra Ali (2507357)" userId="S::2507357@student.uwtsd.ac.uk::775ab35d-eb3f-4b7d-8c34-67af0624702f" providerId="AD" clId="Web-{C880B17A-4294-5ED5-481D-5D2C33483D52}" dt="2026-06-20T21:54:35.948" v="72"/>
          <pc:sldLayoutMkLst>
            <pc:docMk/>
            <pc:sldMasterMk cId="4287355941" sldId="2147483742"/>
            <pc:sldLayoutMk cId="4096303065" sldId="2147483752"/>
          </pc:sldLayoutMkLst>
        </pc:sldLayoutChg>
        <pc:sldLayoutChg chg="add del mod replId">
          <pc:chgData name="Nimra Ali (2507357)" userId="S::2507357@student.uwtsd.ac.uk::775ab35d-eb3f-4b7d-8c34-67af0624702f" providerId="AD" clId="Web-{C880B17A-4294-5ED5-481D-5D2C33483D52}" dt="2026-06-20T21:54:35.948" v="72"/>
          <pc:sldLayoutMkLst>
            <pc:docMk/>
            <pc:sldMasterMk cId="4287355941" sldId="2147483742"/>
            <pc:sldLayoutMk cId="1386403731" sldId="214748375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AA5903-443E-4FAD-9628-72EB9447D49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246E10F-2551-43FA-9916-FBBC2A92B596}">
      <dgm:prSet/>
      <dgm:spPr/>
      <dgm:t>
        <a:bodyPr/>
        <a:lstStyle/>
        <a:p>
          <a:pPr>
            <a:lnSpc>
              <a:spcPct val="100000"/>
            </a:lnSpc>
          </a:pPr>
          <a:r>
            <a:rPr lang="en-GB" b="1"/>
            <a:t>Situation: </a:t>
          </a:r>
          <a:r>
            <a:rPr lang="en-GB"/>
            <a:t>At this point, the healthcare professional addresses the current issue. They identify who they are, verify the patient they are speaking with and outline the purpose of the communication.</a:t>
          </a:r>
          <a:endParaRPr lang="en-US"/>
        </a:p>
      </dgm:t>
    </dgm:pt>
    <dgm:pt modelId="{92DC7359-C572-484B-A2BA-F7E3FBF76C33}" type="parTrans" cxnId="{551CEFE0-4418-43BB-88A8-CC863E9657AD}">
      <dgm:prSet/>
      <dgm:spPr/>
      <dgm:t>
        <a:bodyPr/>
        <a:lstStyle/>
        <a:p>
          <a:endParaRPr lang="en-US"/>
        </a:p>
      </dgm:t>
    </dgm:pt>
    <dgm:pt modelId="{454DEAA7-671A-40F0-9262-581DF7CD10A2}" type="sibTrans" cxnId="{551CEFE0-4418-43BB-88A8-CC863E9657AD}">
      <dgm:prSet/>
      <dgm:spPr/>
      <dgm:t>
        <a:bodyPr/>
        <a:lstStyle/>
        <a:p>
          <a:endParaRPr lang="en-US"/>
        </a:p>
      </dgm:t>
    </dgm:pt>
    <dgm:pt modelId="{86E95DD8-D05B-4EA4-8602-BF5C5250D94B}">
      <dgm:prSet/>
      <dgm:spPr/>
      <dgm:t>
        <a:bodyPr/>
        <a:lstStyle/>
        <a:p>
          <a:pPr>
            <a:lnSpc>
              <a:spcPct val="100000"/>
            </a:lnSpc>
          </a:pPr>
          <a:r>
            <a:rPr lang="en-GB" b="1"/>
            <a:t>Background: </a:t>
          </a:r>
          <a:r>
            <a:rPr lang="en-GB"/>
            <a:t>this section provides important background information about the patient. It may include their medical history, diagnosis, current medications, and any recent events that help explain the situation.  </a:t>
          </a:r>
          <a:endParaRPr lang="en-US"/>
        </a:p>
      </dgm:t>
    </dgm:pt>
    <dgm:pt modelId="{885B05EC-7820-4AB5-BAB1-F441693452C1}" type="parTrans" cxnId="{8458CF83-C3FA-4114-AC08-A6E96634D410}">
      <dgm:prSet/>
      <dgm:spPr/>
      <dgm:t>
        <a:bodyPr/>
        <a:lstStyle/>
        <a:p>
          <a:endParaRPr lang="en-US"/>
        </a:p>
      </dgm:t>
    </dgm:pt>
    <dgm:pt modelId="{EC0F82A3-8D65-42BB-977D-72FB106ABFF1}" type="sibTrans" cxnId="{8458CF83-C3FA-4114-AC08-A6E96634D410}">
      <dgm:prSet/>
      <dgm:spPr/>
      <dgm:t>
        <a:bodyPr/>
        <a:lstStyle/>
        <a:p>
          <a:endParaRPr lang="en-US"/>
        </a:p>
      </dgm:t>
    </dgm:pt>
    <dgm:pt modelId="{F84E11FB-9D23-4C13-8495-5EAC80D179F0}">
      <dgm:prSet/>
      <dgm:spPr/>
      <dgm:t>
        <a:bodyPr/>
        <a:lstStyle/>
        <a:p>
          <a:pPr>
            <a:lnSpc>
              <a:spcPct val="100000"/>
            </a:lnSpc>
          </a:pPr>
          <a:r>
            <a:rPr lang="en-GB" b="1"/>
            <a:t>Assessment:</a:t>
          </a:r>
          <a:r>
            <a:rPr lang="en-GB"/>
            <a:t> this section outline what has been observed about the patient’s condition. The healthcare professional reports relevant findings and uses their clinical judgement to explain any concerns or changes in the patient’s health. </a:t>
          </a:r>
          <a:endParaRPr lang="en-US"/>
        </a:p>
      </dgm:t>
    </dgm:pt>
    <dgm:pt modelId="{DD7C48C1-34D3-4F6C-93BC-8A34DBB80B45}" type="parTrans" cxnId="{B0F2E7B5-411F-41EA-9B65-653C5FDBE29E}">
      <dgm:prSet/>
      <dgm:spPr/>
      <dgm:t>
        <a:bodyPr/>
        <a:lstStyle/>
        <a:p>
          <a:endParaRPr lang="en-US"/>
        </a:p>
      </dgm:t>
    </dgm:pt>
    <dgm:pt modelId="{7F07BD52-5DDC-437F-920D-E29873B442F5}" type="sibTrans" cxnId="{B0F2E7B5-411F-41EA-9B65-653C5FDBE29E}">
      <dgm:prSet/>
      <dgm:spPr/>
      <dgm:t>
        <a:bodyPr/>
        <a:lstStyle/>
        <a:p>
          <a:endParaRPr lang="en-US"/>
        </a:p>
      </dgm:t>
    </dgm:pt>
    <dgm:pt modelId="{4131CF6F-A7E8-4289-8404-2A2C2493A6C1}">
      <dgm:prSet/>
      <dgm:spPr/>
      <dgm:t>
        <a:bodyPr/>
        <a:lstStyle/>
        <a:p>
          <a:pPr>
            <a:lnSpc>
              <a:spcPct val="100000"/>
            </a:lnSpc>
          </a:pPr>
          <a:r>
            <a:rPr lang="en-GB" b="1"/>
            <a:t>Recommendation: </a:t>
          </a:r>
          <a:r>
            <a:rPr lang="en-GB"/>
            <a:t>this stage focuses on what needs to happen next. The healthcare professional clearly explains the actions required, such as arranging an urgent review, starting treatment, or requesting further investigations. </a:t>
          </a:r>
          <a:endParaRPr lang="en-US"/>
        </a:p>
      </dgm:t>
    </dgm:pt>
    <dgm:pt modelId="{A1C98085-19E5-468D-879C-1A7422A5B522}" type="parTrans" cxnId="{AF37CD4E-19EE-49AB-A222-9FC5A735F494}">
      <dgm:prSet/>
      <dgm:spPr/>
      <dgm:t>
        <a:bodyPr/>
        <a:lstStyle/>
        <a:p>
          <a:endParaRPr lang="en-US"/>
        </a:p>
      </dgm:t>
    </dgm:pt>
    <dgm:pt modelId="{F1FF67B8-EB5A-46AB-911E-AEDD5547C5C7}" type="sibTrans" cxnId="{AF37CD4E-19EE-49AB-A222-9FC5A735F494}">
      <dgm:prSet/>
      <dgm:spPr/>
      <dgm:t>
        <a:bodyPr/>
        <a:lstStyle/>
        <a:p>
          <a:endParaRPr lang="en-US"/>
        </a:p>
      </dgm:t>
    </dgm:pt>
    <dgm:pt modelId="{5279E3C4-4654-495C-8BA7-9A4F30D3FEF1}">
      <dgm:prSet/>
      <dgm:spPr/>
      <dgm:t>
        <a:bodyPr/>
        <a:lstStyle/>
        <a:p>
          <a:pPr>
            <a:lnSpc>
              <a:spcPct val="100000"/>
            </a:lnSpc>
          </a:pPr>
          <a:r>
            <a:rPr lang="en-GB" b="1"/>
            <a:t>(SBAR Communication Tool 2018)</a:t>
          </a:r>
          <a:endParaRPr lang="en-US"/>
        </a:p>
      </dgm:t>
    </dgm:pt>
    <dgm:pt modelId="{9A605D7B-721D-4452-A53A-54790DB61965}" type="parTrans" cxnId="{942AFDE2-DE8A-4AC1-B1BD-44E645004FB1}">
      <dgm:prSet/>
      <dgm:spPr/>
      <dgm:t>
        <a:bodyPr/>
        <a:lstStyle/>
        <a:p>
          <a:endParaRPr lang="en-US"/>
        </a:p>
      </dgm:t>
    </dgm:pt>
    <dgm:pt modelId="{2D08624C-1BAD-4945-9D39-5D9908FFE5A2}" type="sibTrans" cxnId="{942AFDE2-DE8A-4AC1-B1BD-44E645004FB1}">
      <dgm:prSet/>
      <dgm:spPr/>
      <dgm:t>
        <a:bodyPr/>
        <a:lstStyle/>
        <a:p>
          <a:endParaRPr lang="en-US"/>
        </a:p>
      </dgm:t>
    </dgm:pt>
    <dgm:pt modelId="{C2FFF1EF-33DC-4762-B09F-1CC90D45F0E0}" type="pres">
      <dgm:prSet presAssocID="{98AA5903-443E-4FAD-9628-72EB9447D499}" presName="root" presStyleCnt="0">
        <dgm:presLayoutVars>
          <dgm:dir/>
          <dgm:resizeHandles val="exact"/>
        </dgm:presLayoutVars>
      </dgm:prSet>
      <dgm:spPr/>
    </dgm:pt>
    <dgm:pt modelId="{B6FF089A-C960-4CD6-8DE1-9ED90E1C6E46}" type="pres">
      <dgm:prSet presAssocID="{E246E10F-2551-43FA-9916-FBBC2A92B596}" presName="compNode" presStyleCnt="0"/>
      <dgm:spPr/>
    </dgm:pt>
    <dgm:pt modelId="{D8533A61-EE16-492A-88EA-26E673C33D4E}" type="pres">
      <dgm:prSet presAssocID="{E246E10F-2551-43FA-9916-FBBC2A92B596}" presName="bgRect" presStyleLbl="bgShp" presStyleIdx="0" presStyleCnt="5"/>
      <dgm:spPr/>
    </dgm:pt>
    <dgm:pt modelId="{DD296A87-0ACD-4AA0-BEF4-84D48AC0F979}" type="pres">
      <dgm:prSet presAssocID="{E246E10F-2551-43FA-9916-FBBC2A92B59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ospital"/>
        </a:ext>
      </dgm:extLst>
    </dgm:pt>
    <dgm:pt modelId="{5713192B-4CDD-43E3-BDB6-83C709BC71BB}" type="pres">
      <dgm:prSet presAssocID="{E246E10F-2551-43FA-9916-FBBC2A92B596}" presName="spaceRect" presStyleCnt="0"/>
      <dgm:spPr/>
    </dgm:pt>
    <dgm:pt modelId="{84622713-B587-4FA6-8190-D7767ADD50A2}" type="pres">
      <dgm:prSet presAssocID="{E246E10F-2551-43FA-9916-FBBC2A92B596}" presName="parTx" presStyleLbl="revTx" presStyleIdx="0" presStyleCnt="5">
        <dgm:presLayoutVars>
          <dgm:chMax val="0"/>
          <dgm:chPref val="0"/>
        </dgm:presLayoutVars>
      </dgm:prSet>
      <dgm:spPr/>
    </dgm:pt>
    <dgm:pt modelId="{926ECC9A-411D-4C16-BF6B-F97E897BB06D}" type="pres">
      <dgm:prSet presAssocID="{454DEAA7-671A-40F0-9262-581DF7CD10A2}" presName="sibTrans" presStyleCnt="0"/>
      <dgm:spPr/>
    </dgm:pt>
    <dgm:pt modelId="{BD3588AC-CAA7-4AE0-9D07-CA82E7F23B46}" type="pres">
      <dgm:prSet presAssocID="{86E95DD8-D05B-4EA4-8602-BF5C5250D94B}" presName="compNode" presStyleCnt="0"/>
      <dgm:spPr/>
    </dgm:pt>
    <dgm:pt modelId="{489EBE59-21EB-465F-BA7D-524538991037}" type="pres">
      <dgm:prSet presAssocID="{86E95DD8-D05B-4EA4-8602-BF5C5250D94B}" presName="bgRect" presStyleLbl="bgShp" presStyleIdx="1" presStyleCnt="5"/>
      <dgm:spPr/>
    </dgm:pt>
    <dgm:pt modelId="{1472DC3C-E25D-4E41-90D0-5ABD55ADBB3E}" type="pres">
      <dgm:prSet presAssocID="{86E95DD8-D05B-4EA4-8602-BF5C5250D94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59D45716-867A-468D-A55B-1EEB9EAB1958}" type="pres">
      <dgm:prSet presAssocID="{86E95DD8-D05B-4EA4-8602-BF5C5250D94B}" presName="spaceRect" presStyleCnt="0"/>
      <dgm:spPr/>
    </dgm:pt>
    <dgm:pt modelId="{EDA20402-1F73-4806-BDA2-9053B5FC69AE}" type="pres">
      <dgm:prSet presAssocID="{86E95DD8-D05B-4EA4-8602-BF5C5250D94B}" presName="parTx" presStyleLbl="revTx" presStyleIdx="1" presStyleCnt="5">
        <dgm:presLayoutVars>
          <dgm:chMax val="0"/>
          <dgm:chPref val="0"/>
        </dgm:presLayoutVars>
      </dgm:prSet>
      <dgm:spPr/>
    </dgm:pt>
    <dgm:pt modelId="{61D15D7D-C20A-4DFA-BC9D-994D9201BF63}" type="pres">
      <dgm:prSet presAssocID="{EC0F82A3-8D65-42BB-977D-72FB106ABFF1}" presName="sibTrans" presStyleCnt="0"/>
      <dgm:spPr/>
    </dgm:pt>
    <dgm:pt modelId="{60207B1A-30D1-4EBC-B735-74E30396476D}" type="pres">
      <dgm:prSet presAssocID="{F84E11FB-9D23-4C13-8495-5EAC80D179F0}" presName="compNode" presStyleCnt="0"/>
      <dgm:spPr/>
    </dgm:pt>
    <dgm:pt modelId="{A71C5E15-7CB9-4BF5-8924-36823E968A3E}" type="pres">
      <dgm:prSet presAssocID="{F84E11FB-9D23-4C13-8495-5EAC80D179F0}" presName="bgRect" presStyleLbl="bgShp" presStyleIdx="2" presStyleCnt="5"/>
      <dgm:spPr/>
    </dgm:pt>
    <dgm:pt modelId="{4731CF51-71C3-4BC5-8A69-B50DE5E40C7A}" type="pres">
      <dgm:prSet presAssocID="{F84E11FB-9D23-4C13-8495-5EAC80D179F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ctor"/>
        </a:ext>
      </dgm:extLst>
    </dgm:pt>
    <dgm:pt modelId="{00933608-6181-41B6-8D58-22B3522175C2}" type="pres">
      <dgm:prSet presAssocID="{F84E11FB-9D23-4C13-8495-5EAC80D179F0}" presName="spaceRect" presStyleCnt="0"/>
      <dgm:spPr/>
    </dgm:pt>
    <dgm:pt modelId="{B3A26DDD-520E-426B-8CCB-BF6F04EB1E17}" type="pres">
      <dgm:prSet presAssocID="{F84E11FB-9D23-4C13-8495-5EAC80D179F0}" presName="parTx" presStyleLbl="revTx" presStyleIdx="2" presStyleCnt="5">
        <dgm:presLayoutVars>
          <dgm:chMax val="0"/>
          <dgm:chPref val="0"/>
        </dgm:presLayoutVars>
      </dgm:prSet>
      <dgm:spPr/>
    </dgm:pt>
    <dgm:pt modelId="{CF9C503F-5D4B-4A64-97FF-552C6BF4383D}" type="pres">
      <dgm:prSet presAssocID="{7F07BD52-5DDC-437F-920D-E29873B442F5}" presName="sibTrans" presStyleCnt="0"/>
      <dgm:spPr/>
    </dgm:pt>
    <dgm:pt modelId="{B5C6921F-EEC0-4709-873F-F1F6A3B22E4B}" type="pres">
      <dgm:prSet presAssocID="{4131CF6F-A7E8-4289-8404-2A2C2493A6C1}" presName="compNode" presStyleCnt="0"/>
      <dgm:spPr/>
    </dgm:pt>
    <dgm:pt modelId="{DC7C8703-D8E8-4FF7-93EE-FBF21E77C797}" type="pres">
      <dgm:prSet presAssocID="{4131CF6F-A7E8-4289-8404-2A2C2493A6C1}" presName="bgRect" presStyleLbl="bgShp" presStyleIdx="3" presStyleCnt="5"/>
      <dgm:spPr/>
    </dgm:pt>
    <dgm:pt modelId="{C5987110-66D7-43B1-AB6D-5653670FC47F}" type="pres">
      <dgm:prSet presAssocID="{4131CF6F-A7E8-4289-8404-2A2C2493A6C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B50873AC-F163-4990-BC88-93E25E36F3C2}" type="pres">
      <dgm:prSet presAssocID="{4131CF6F-A7E8-4289-8404-2A2C2493A6C1}" presName="spaceRect" presStyleCnt="0"/>
      <dgm:spPr/>
    </dgm:pt>
    <dgm:pt modelId="{690396B2-44E2-4595-8CC3-5381B279D580}" type="pres">
      <dgm:prSet presAssocID="{4131CF6F-A7E8-4289-8404-2A2C2493A6C1}" presName="parTx" presStyleLbl="revTx" presStyleIdx="3" presStyleCnt="5">
        <dgm:presLayoutVars>
          <dgm:chMax val="0"/>
          <dgm:chPref val="0"/>
        </dgm:presLayoutVars>
      </dgm:prSet>
      <dgm:spPr/>
    </dgm:pt>
    <dgm:pt modelId="{8477FBDC-6296-4B5C-B90A-4CC04276F59B}" type="pres">
      <dgm:prSet presAssocID="{F1FF67B8-EB5A-46AB-911E-AEDD5547C5C7}" presName="sibTrans" presStyleCnt="0"/>
      <dgm:spPr/>
    </dgm:pt>
    <dgm:pt modelId="{726340DB-435E-415A-AC30-C33F35011D8C}" type="pres">
      <dgm:prSet presAssocID="{5279E3C4-4654-495C-8BA7-9A4F30D3FEF1}" presName="compNode" presStyleCnt="0"/>
      <dgm:spPr/>
    </dgm:pt>
    <dgm:pt modelId="{C8DBD71A-00BF-4AC9-A4B4-D2A08B735DFC}" type="pres">
      <dgm:prSet presAssocID="{5279E3C4-4654-495C-8BA7-9A4F30D3FEF1}" presName="bgRect" presStyleLbl="bgShp" presStyleIdx="4" presStyleCnt="5"/>
      <dgm:spPr/>
    </dgm:pt>
    <dgm:pt modelId="{CB6C3925-4788-491B-97F4-60B704376560}" type="pres">
      <dgm:prSet presAssocID="{5279E3C4-4654-495C-8BA7-9A4F30D3FEF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Tools"/>
        </a:ext>
      </dgm:extLst>
    </dgm:pt>
    <dgm:pt modelId="{61419C12-1E7F-49AE-A68A-ACFF7951E1BE}" type="pres">
      <dgm:prSet presAssocID="{5279E3C4-4654-495C-8BA7-9A4F30D3FEF1}" presName="spaceRect" presStyleCnt="0"/>
      <dgm:spPr/>
    </dgm:pt>
    <dgm:pt modelId="{E19E04AD-56B3-4B4E-B959-BE30B332F5A9}" type="pres">
      <dgm:prSet presAssocID="{5279E3C4-4654-495C-8BA7-9A4F30D3FEF1}" presName="parTx" presStyleLbl="revTx" presStyleIdx="4" presStyleCnt="5">
        <dgm:presLayoutVars>
          <dgm:chMax val="0"/>
          <dgm:chPref val="0"/>
        </dgm:presLayoutVars>
      </dgm:prSet>
      <dgm:spPr/>
    </dgm:pt>
  </dgm:ptLst>
  <dgm:cxnLst>
    <dgm:cxn modelId="{AF37CD4E-19EE-49AB-A222-9FC5A735F494}" srcId="{98AA5903-443E-4FAD-9628-72EB9447D499}" destId="{4131CF6F-A7E8-4289-8404-2A2C2493A6C1}" srcOrd="3" destOrd="0" parTransId="{A1C98085-19E5-468D-879C-1A7422A5B522}" sibTransId="{F1FF67B8-EB5A-46AB-911E-AEDD5547C5C7}"/>
    <dgm:cxn modelId="{E71B665A-197E-4455-BF15-8419F0C7A768}" type="presOf" srcId="{98AA5903-443E-4FAD-9628-72EB9447D499}" destId="{C2FFF1EF-33DC-4762-B09F-1CC90D45F0E0}" srcOrd="0" destOrd="0" presId="urn:microsoft.com/office/officeart/2018/2/layout/IconVerticalSolidList"/>
    <dgm:cxn modelId="{8458CF83-C3FA-4114-AC08-A6E96634D410}" srcId="{98AA5903-443E-4FAD-9628-72EB9447D499}" destId="{86E95DD8-D05B-4EA4-8602-BF5C5250D94B}" srcOrd="1" destOrd="0" parTransId="{885B05EC-7820-4AB5-BAB1-F441693452C1}" sibTransId="{EC0F82A3-8D65-42BB-977D-72FB106ABFF1}"/>
    <dgm:cxn modelId="{62F459A4-87AA-4734-AE47-A6362BF0440F}" type="presOf" srcId="{5279E3C4-4654-495C-8BA7-9A4F30D3FEF1}" destId="{E19E04AD-56B3-4B4E-B959-BE30B332F5A9}" srcOrd="0" destOrd="0" presId="urn:microsoft.com/office/officeart/2018/2/layout/IconVerticalSolidList"/>
    <dgm:cxn modelId="{B0F2E7B5-411F-41EA-9B65-653C5FDBE29E}" srcId="{98AA5903-443E-4FAD-9628-72EB9447D499}" destId="{F84E11FB-9D23-4C13-8495-5EAC80D179F0}" srcOrd="2" destOrd="0" parTransId="{DD7C48C1-34D3-4F6C-93BC-8A34DBB80B45}" sibTransId="{7F07BD52-5DDC-437F-920D-E29873B442F5}"/>
    <dgm:cxn modelId="{376E1AC2-41F0-4451-ACD5-13E269176BC2}" type="presOf" srcId="{F84E11FB-9D23-4C13-8495-5EAC80D179F0}" destId="{B3A26DDD-520E-426B-8CCB-BF6F04EB1E17}" srcOrd="0" destOrd="0" presId="urn:microsoft.com/office/officeart/2018/2/layout/IconVerticalSolidList"/>
    <dgm:cxn modelId="{674A2BCB-F029-42D1-9F9C-2DF4C3377FC7}" type="presOf" srcId="{86E95DD8-D05B-4EA4-8602-BF5C5250D94B}" destId="{EDA20402-1F73-4806-BDA2-9053B5FC69AE}" srcOrd="0" destOrd="0" presId="urn:microsoft.com/office/officeart/2018/2/layout/IconVerticalSolidList"/>
    <dgm:cxn modelId="{551CEFE0-4418-43BB-88A8-CC863E9657AD}" srcId="{98AA5903-443E-4FAD-9628-72EB9447D499}" destId="{E246E10F-2551-43FA-9916-FBBC2A92B596}" srcOrd="0" destOrd="0" parTransId="{92DC7359-C572-484B-A2BA-F7E3FBF76C33}" sibTransId="{454DEAA7-671A-40F0-9262-581DF7CD10A2}"/>
    <dgm:cxn modelId="{942AFDE2-DE8A-4AC1-B1BD-44E645004FB1}" srcId="{98AA5903-443E-4FAD-9628-72EB9447D499}" destId="{5279E3C4-4654-495C-8BA7-9A4F30D3FEF1}" srcOrd="4" destOrd="0" parTransId="{9A605D7B-721D-4452-A53A-54790DB61965}" sibTransId="{2D08624C-1BAD-4945-9D39-5D9908FFE5A2}"/>
    <dgm:cxn modelId="{6A14F1EB-FF23-43C2-9BFA-CF9755789F29}" type="presOf" srcId="{E246E10F-2551-43FA-9916-FBBC2A92B596}" destId="{84622713-B587-4FA6-8190-D7767ADD50A2}" srcOrd="0" destOrd="0" presId="urn:microsoft.com/office/officeart/2018/2/layout/IconVerticalSolidList"/>
    <dgm:cxn modelId="{FFAB5BFB-3137-4A9E-8CA0-5EEC440C45F4}" type="presOf" srcId="{4131CF6F-A7E8-4289-8404-2A2C2493A6C1}" destId="{690396B2-44E2-4595-8CC3-5381B279D580}" srcOrd="0" destOrd="0" presId="urn:microsoft.com/office/officeart/2018/2/layout/IconVerticalSolidList"/>
    <dgm:cxn modelId="{56EDA4E8-1F34-4389-ADB5-8C31E7CD5802}" type="presParOf" srcId="{C2FFF1EF-33DC-4762-B09F-1CC90D45F0E0}" destId="{B6FF089A-C960-4CD6-8DE1-9ED90E1C6E46}" srcOrd="0" destOrd="0" presId="urn:microsoft.com/office/officeart/2018/2/layout/IconVerticalSolidList"/>
    <dgm:cxn modelId="{CCEA097B-2987-4903-B1A8-4B01DC00C943}" type="presParOf" srcId="{B6FF089A-C960-4CD6-8DE1-9ED90E1C6E46}" destId="{D8533A61-EE16-492A-88EA-26E673C33D4E}" srcOrd="0" destOrd="0" presId="urn:microsoft.com/office/officeart/2018/2/layout/IconVerticalSolidList"/>
    <dgm:cxn modelId="{F155E815-DFC9-4787-BA25-B52BCF39CB5E}" type="presParOf" srcId="{B6FF089A-C960-4CD6-8DE1-9ED90E1C6E46}" destId="{DD296A87-0ACD-4AA0-BEF4-84D48AC0F979}" srcOrd="1" destOrd="0" presId="urn:microsoft.com/office/officeart/2018/2/layout/IconVerticalSolidList"/>
    <dgm:cxn modelId="{D93D2D34-45C1-47FF-9712-07E225544F1B}" type="presParOf" srcId="{B6FF089A-C960-4CD6-8DE1-9ED90E1C6E46}" destId="{5713192B-4CDD-43E3-BDB6-83C709BC71BB}" srcOrd="2" destOrd="0" presId="urn:microsoft.com/office/officeart/2018/2/layout/IconVerticalSolidList"/>
    <dgm:cxn modelId="{0DBB3745-D3F3-4531-BF71-5C8384FFAC1C}" type="presParOf" srcId="{B6FF089A-C960-4CD6-8DE1-9ED90E1C6E46}" destId="{84622713-B587-4FA6-8190-D7767ADD50A2}" srcOrd="3" destOrd="0" presId="urn:microsoft.com/office/officeart/2018/2/layout/IconVerticalSolidList"/>
    <dgm:cxn modelId="{D0065C7F-C936-4833-98D9-BB71E5F038B8}" type="presParOf" srcId="{C2FFF1EF-33DC-4762-B09F-1CC90D45F0E0}" destId="{926ECC9A-411D-4C16-BF6B-F97E897BB06D}" srcOrd="1" destOrd="0" presId="urn:microsoft.com/office/officeart/2018/2/layout/IconVerticalSolidList"/>
    <dgm:cxn modelId="{862EB63B-98D1-41BB-BB41-971D548AEE1C}" type="presParOf" srcId="{C2FFF1EF-33DC-4762-B09F-1CC90D45F0E0}" destId="{BD3588AC-CAA7-4AE0-9D07-CA82E7F23B46}" srcOrd="2" destOrd="0" presId="urn:microsoft.com/office/officeart/2018/2/layout/IconVerticalSolidList"/>
    <dgm:cxn modelId="{D7274146-9100-4090-A7D0-E6F0D6635B98}" type="presParOf" srcId="{BD3588AC-CAA7-4AE0-9D07-CA82E7F23B46}" destId="{489EBE59-21EB-465F-BA7D-524538991037}" srcOrd="0" destOrd="0" presId="urn:microsoft.com/office/officeart/2018/2/layout/IconVerticalSolidList"/>
    <dgm:cxn modelId="{60731B9F-B958-49B7-B2F3-AD261C323719}" type="presParOf" srcId="{BD3588AC-CAA7-4AE0-9D07-CA82E7F23B46}" destId="{1472DC3C-E25D-4E41-90D0-5ABD55ADBB3E}" srcOrd="1" destOrd="0" presId="urn:microsoft.com/office/officeart/2018/2/layout/IconVerticalSolidList"/>
    <dgm:cxn modelId="{D6F580B8-7C31-468E-B71C-B581BB21133A}" type="presParOf" srcId="{BD3588AC-CAA7-4AE0-9D07-CA82E7F23B46}" destId="{59D45716-867A-468D-A55B-1EEB9EAB1958}" srcOrd="2" destOrd="0" presId="urn:microsoft.com/office/officeart/2018/2/layout/IconVerticalSolidList"/>
    <dgm:cxn modelId="{1FF8411E-13F9-4DDE-B24E-0D878317BB44}" type="presParOf" srcId="{BD3588AC-CAA7-4AE0-9D07-CA82E7F23B46}" destId="{EDA20402-1F73-4806-BDA2-9053B5FC69AE}" srcOrd="3" destOrd="0" presId="urn:microsoft.com/office/officeart/2018/2/layout/IconVerticalSolidList"/>
    <dgm:cxn modelId="{09AB76C0-6B93-4EAA-9B22-1222EE955962}" type="presParOf" srcId="{C2FFF1EF-33DC-4762-B09F-1CC90D45F0E0}" destId="{61D15D7D-C20A-4DFA-BC9D-994D9201BF63}" srcOrd="3" destOrd="0" presId="urn:microsoft.com/office/officeart/2018/2/layout/IconVerticalSolidList"/>
    <dgm:cxn modelId="{48A2D31D-E47F-44E1-9C99-7D55E6DEEB0D}" type="presParOf" srcId="{C2FFF1EF-33DC-4762-B09F-1CC90D45F0E0}" destId="{60207B1A-30D1-4EBC-B735-74E30396476D}" srcOrd="4" destOrd="0" presId="urn:microsoft.com/office/officeart/2018/2/layout/IconVerticalSolidList"/>
    <dgm:cxn modelId="{F6A979D3-5AB0-4413-9538-093388F54FC3}" type="presParOf" srcId="{60207B1A-30D1-4EBC-B735-74E30396476D}" destId="{A71C5E15-7CB9-4BF5-8924-36823E968A3E}" srcOrd="0" destOrd="0" presId="urn:microsoft.com/office/officeart/2018/2/layout/IconVerticalSolidList"/>
    <dgm:cxn modelId="{74D918C9-87F2-4087-BDCF-05C60DA979FF}" type="presParOf" srcId="{60207B1A-30D1-4EBC-B735-74E30396476D}" destId="{4731CF51-71C3-4BC5-8A69-B50DE5E40C7A}" srcOrd="1" destOrd="0" presId="urn:microsoft.com/office/officeart/2018/2/layout/IconVerticalSolidList"/>
    <dgm:cxn modelId="{0C7F9486-AE83-4858-A624-47EBD28203DF}" type="presParOf" srcId="{60207B1A-30D1-4EBC-B735-74E30396476D}" destId="{00933608-6181-41B6-8D58-22B3522175C2}" srcOrd="2" destOrd="0" presId="urn:microsoft.com/office/officeart/2018/2/layout/IconVerticalSolidList"/>
    <dgm:cxn modelId="{E94C7AF1-9C44-4CBA-B6CE-4C9A3B6B1D54}" type="presParOf" srcId="{60207B1A-30D1-4EBC-B735-74E30396476D}" destId="{B3A26DDD-520E-426B-8CCB-BF6F04EB1E17}" srcOrd="3" destOrd="0" presId="urn:microsoft.com/office/officeart/2018/2/layout/IconVerticalSolidList"/>
    <dgm:cxn modelId="{77656C4F-7B64-48BF-A6EF-B0706F726E89}" type="presParOf" srcId="{C2FFF1EF-33DC-4762-B09F-1CC90D45F0E0}" destId="{CF9C503F-5D4B-4A64-97FF-552C6BF4383D}" srcOrd="5" destOrd="0" presId="urn:microsoft.com/office/officeart/2018/2/layout/IconVerticalSolidList"/>
    <dgm:cxn modelId="{9DD87558-2E62-49C7-A416-CF01F94D996C}" type="presParOf" srcId="{C2FFF1EF-33DC-4762-B09F-1CC90D45F0E0}" destId="{B5C6921F-EEC0-4709-873F-F1F6A3B22E4B}" srcOrd="6" destOrd="0" presId="urn:microsoft.com/office/officeart/2018/2/layout/IconVerticalSolidList"/>
    <dgm:cxn modelId="{19BA1EE3-9546-4462-9906-2F905FC9F161}" type="presParOf" srcId="{B5C6921F-EEC0-4709-873F-F1F6A3B22E4B}" destId="{DC7C8703-D8E8-4FF7-93EE-FBF21E77C797}" srcOrd="0" destOrd="0" presId="urn:microsoft.com/office/officeart/2018/2/layout/IconVerticalSolidList"/>
    <dgm:cxn modelId="{6254E570-1C94-4CB4-A709-B65EA1F6093A}" type="presParOf" srcId="{B5C6921F-EEC0-4709-873F-F1F6A3B22E4B}" destId="{C5987110-66D7-43B1-AB6D-5653670FC47F}" srcOrd="1" destOrd="0" presId="urn:microsoft.com/office/officeart/2018/2/layout/IconVerticalSolidList"/>
    <dgm:cxn modelId="{D9835868-CCE9-4E43-908A-348349F7EF84}" type="presParOf" srcId="{B5C6921F-EEC0-4709-873F-F1F6A3B22E4B}" destId="{B50873AC-F163-4990-BC88-93E25E36F3C2}" srcOrd="2" destOrd="0" presId="urn:microsoft.com/office/officeart/2018/2/layout/IconVerticalSolidList"/>
    <dgm:cxn modelId="{6B0F0C45-9473-4667-B5E8-8781590645C4}" type="presParOf" srcId="{B5C6921F-EEC0-4709-873F-F1F6A3B22E4B}" destId="{690396B2-44E2-4595-8CC3-5381B279D580}" srcOrd="3" destOrd="0" presId="urn:microsoft.com/office/officeart/2018/2/layout/IconVerticalSolidList"/>
    <dgm:cxn modelId="{62D68A05-29AF-4C12-AE83-FC65E9C04C55}" type="presParOf" srcId="{C2FFF1EF-33DC-4762-B09F-1CC90D45F0E0}" destId="{8477FBDC-6296-4B5C-B90A-4CC04276F59B}" srcOrd="7" destOrd="0" presId="urn:microsoft.com/office/officeart/2018/2/layout/IconVerticalSolidList"/>
    <dgm:cxn modelId="{C6419D5E-0174-420B-A81D-AB578DBEF133}" type="presParOf" srcId="{C2FFF1EF-33DC-4762-B09F-1CC90D45F0E0}" destId="{726340DB-435E-415A-AC30-C33F35011D8C}" srcOrd="8" destOrd="0" presId="urn:microsoft.com/office/officeart/2018/2/layout/IconVerticalSolidList"/>
    <dgm:cxn modelId="{838EA419-9337-4BE2-94C4-5FD67E9D7D6C}" type="presParOf" srcId="{726340DB-435E-415A-AC30-C33F35011D8C}" destId="{C8DBD71A-00BF-4AC9-A4B4-D2A08B735DFC}" srcOrd="0" destOrd="0" presId="urn:microsoft.com/office/officeart/2018/2/layout/IconVerticalSolidList"/>
    <dgm:cxn modelId="{EAFA50B9-8AE9-484E-A5AE-8070B96F0734}" type="presParOf" srcId="{726340DB-435E-415A-AC30-C33F35011D8C}" destId="{CB6C3925-4788-491B-97F4-60B704376560}" srcOrd="1" destOrd="0" presId="urn:microsoft.com/office/officeart/2018/2/layout/IconVerticalSolidList"/>
    <dgm:cxn modelId="{D0C192D3-0736-4190-833A-D3261DC9448F}" type="presParOf" srcId="{726340DB-435E-415A-AC30-C33F35011D8C}" destId="{61419C12-1E7F-49AE-A68A-ACFF7951E1BE}" srcOrd="2" destOrd="0" presId="urn:microsoft.com/office/officeart/2018/2/layout/IconVerticalSolidList"/>
    <dgm:cxn modelId="{23DEFF58-31D7-4B87-B14B-00E28CBE597C}" type="presParOf" srcId="{726340DB-435E-415A-AC30-C33F35011D8C}" destId="{E19E04AD-56B3-4B4E-B959-BE30B332F5A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599AE9-59AC-48B6-AF8D-653795270B2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17A55E3-1D42-423F-925F-D78B0B07D956}">
      <dgm:prSet/>
      <dgm:spPr/>
      <dgm:t>
        <a:bodyPr/>
        <a:lstStyle/>
        <a:p>
          <a:pPr>
            <a:lnSpc>
              <a:spcPct val="100000"/>
            </a:lnSpc>
          </a:pPr>
          <a:r>
            <a:rPr lang="en-GB"/>
            <a:t>Built trust with patients</a:t>
          </a:r>
          <a:endParaRPr lang="en-US"/>
        </a:p>
      </dgm:t>
    </dgm:pt>
    <dgm:pt modelId="{BE58E957-0B7A-4DFE-BE7A-F5C6D86C8762}" type="parTrans" cxnId="{CA0C6B25-EBFF-4973-BF4E-07CF5143038B}">
      <dgm:prSet/>
      <dgm:spPr/>
      <dgm:t>
        <a:bodyPr/>
        <a:lstStyle/>
        <a:p>
          <a:endParaRPr lang="en-US"/>
        </a:p>
      </dgm:t>
    </dgm:pt>
    <dgm:pt modelId="{981E6E05-805A-4AA1-880E-5BFE261A511D}" type="sibTrans" cxnId="{CA0C6B25-EBFF-4973-BF4E-07CF5143038B}">
      <dgm:prSet/>
      <dgm:spPr/>
      <dgm:t>
        <a:bodyPr/>
        <a:lstStyle/>
        <a:p>
          <a:pPr>
            <a:lnSpc>
              <a:spcPct val="100000"/>
            </a:lnSpc>
          </a:pPr>
          <a:endParaRPr lang="en-US"/>
        </a:p>
      </dgm:t>
    </dgm:pt>
    <dgm:pt modelId="{CA458900-4521-4CDD-AEEB-C812C8085C9F}">
      <dgm:prSet/>
      <dgm:spPr/>
      <dgm:t>
        <a:bodyPr/>
        <a:lstStyle/>
        <a:p>
          <a:pPr>
            <a:lnSpc>
              <a:spcPct val="100000"/>
            </a:lnSpc>
          </a:pPr>
          <a:r>
            <a:rPr lang="en-GB"/>
            <a:t>Helps healthcare professionals understand what patient needs</a:t>
          </a:r>
          <a:endParaRPr lang="en-US"/>
        </a:p>
      </dgm:t>
    </dgm:pt>
    <dgm:pt modelId="{DDEBBAC8-BD41-4703-B192-E9186CD87FE1}" type="parTrans" cxnId="{51D2762A-6770-4EB4-9061-AAEB862A8416}">
      <dgm:prSet/>
      <dgm:spPr/>
      <dgm:t>
        <a:bodyPr/>
        <a:lstStyle/>
        <a:p>
          <a:endParaRPr lang="en-US"/>
        </a:p>
      </dgm:t>
    </dgm:pt>
    <dgm:pt modelId="{9AB24300-E313-4F78-8F9F-0CBD3FBD985C}" type="sibTrans" cxnId="{51D2762A-6770-4EB4-9061-AAEB862A8416}">
      <dgm:prSet/>
      <dgm:spPr/>
      <dgm:t>
        <a:bodyPr/>
        <a:lstStyle/>
        <a:p>
          <a:pPr>
            <a:lnSpc>
              <a:spcPct val="100000"/>
            </a:lnSpc>
          </a:pPr>
          <a:endParaRPr lang="en-US"/>
        </a:p>
      </dgm:t>
    </dgm:pt>
    <dgm:pt modelId="{1D9EAF96-B0C4-430E-9DD3-04F8BFCEB986}">
      <dgm:prSet/>
      <dgm:spPr/>
      <dgm:t>
        <a:bodyPr/>
        <a:lstStyle/>
        <a:p>
          <a:pPr>
            <a:lnSpc>
              <a:spcPct val="100000"/>
            </a:lnSpc>
          </a:pPr>
          <a:r>
            <a:rPr lang="en-GB"/>
            <a:t>Reduces the risk of misunderstanding </a:t>
          </a:r>
          <a:endParaRPr lang="en-US"/>
        </a:p>
      </dgm:t>
    </dgm:pt>
    <dgm:pt modelId="{E7280E6B-91E5-4EA3-9023-3791C7F9BCBC}" type="parTrans" cxnId="{BF4F2726-17DC-4DBE-820C-CC3C819CF15C}">
      <dgm:prSet/>
      <dgm:spPr/>
      <dgm:t>
        <a:bodyPr/>
        <a:lstStyle/>
        <a:p>
          <a:endParaRPr lang="en-US"/>
        </a:p>
      </dgm:t>
    </dgm:pt>
    <dgm:pt modelId="{FA401649-DF0D-4F7A-9A49-F63F2842B116}" type="sibTrans" cxnId="{BF4F2726-17DC-4DBE-820C-CC3C819CF15C}">
      <dgm:prSet/>
      <dgm:spPr/>
      <dgm:t>
        <a:bodyPr/>
        <a:lstStyle/>
        <a:p>
          <a:pPr>
            <a:lnSpc>
              <a:spcPct val="100000"/>
            </a:lnSpc>
          </a:pPr>
          <a:endParaRPr lang="en-US"/>
        </a:p>
      </dgm:t>
    </dgm:pt>
    <dgm:pt modelId="{54C8ED96-BBD6-4874-BA69-0E41885E7B26}">
      <dgm:prSet/>
      <dgm:spPr/>
      <dgm:t>
        <a:bodyPr/>
        <a:lstStyle/>
        <a:p>
          <a:pPr>
            <a:lnSpc>
              <a:spcPct val="100000"/>
            </a:lnSpc>
          </a:pPr>
          <a:r>
            <a:rPr lang="en-GB"/>
            <a:t>Support better teamwork </a:t>
          </a:r>
          <a:endParaRPr lang="en-US"/>
        </a:p>
      </dgm:t>
    </dgm:pt>
    <dgm:pt modelId="{AB6F8742-0E40-47F9-9708-C56B8FF1C61C}" type="parTrans" cxnId="{9E919B05-A9BF-4AB1-9CB1-B65D922707A7}">
      <dgm:prSet/>
      <dgm:spPr/>
      <dgm:t>
        <a:bodyPr/>
        <a:lstStyle/>
        <a:p>
          <a:endParaRPr lang="en-US"/>
        </a:p>
      </dgm:t>
    </dgm:pt>
    <dgm:pt modelId="{B706C450-1C87-4D18-8704-2F1977F0EE3C}" type="sibTrans" cxnId="{9E919B05-A9BF-4AB1-9CB1-B65D922707A7}">
      <dgm:prSet/>
      <dgm:spPr/>
      <dgm:t>
        <a:bodyPr/>
        <a:lstStyle/>
        <a:p>
          <a:pPr>
            <a:lnSpc>
              <a:spcPct val="100000"/>
            </a:lnSpc>
          </a:pPr>
          <a:endParaRPr lang="en-US"/>
        </a:p>
      </dgm:t>
    </dgm:pt>
    <dgm:pt modelId="{E2061F79-BCD8-4899-A1BB-8BFC480E7089}">
      <dgm:prSet/>
      <dgm:spPr/>
      <dgm:t>
        <a:bodyPr/>
        <a:lstStyle/>
        <a:p>
          <a:pPr>
            <a:lnSpc>
              <a:spcPct val="100000"/>
            </a:lnSpc>
          </a:pPr>
          <a:r>
            <a:rPr lang="en-GB"/>
            <a:t>Support patient safety</a:t>
          </a:r>
          <a:endParaRPr lang="en-US"/>
        </a:p>
      </dgm:t>
    </dgm:pt>
    <dgm:pt modelId="{0A8E97F1-11B3-4568-A1EE-2410E5B72C7A}" type="parTrans" cxnId="{1BAFAAA2-513A-4A1B-8133-7761573A6373}">
      <dgm:prSet/>
      <dgm:spPr/>
      <dgm:t>
        <a:bodyPr/>
        <a:lstStyle/>
        <a:p>
          <a:endParaRPr lang="en-US"/>
        </a:p>
      </dgm:t>
    </dgm:pt>
    <dgm:pt modelId="{487A23F8-35BF-4E15-A3BE-83AE638E79B9}" type="sibTrans" cxnId="{1BAFAAA2-513A-4A1B-8133-7761573A6373}">
      <dgm:prSet/>
      <dgm:spPr/>
      <dgm:t>
        <a:bodyPr/>
        <a:lstStyle/>
        <a:p>
          <a:endParaRPr lang="en-US"/>
        </a:p>
      </dgm:t>
    </dgm:pt>
    <dgm:pt modelId="{D930E6CB-77D5-4AD1-8D10-D81A7AB5BA92}" type="pres">
      <dgm:prSet presAssocID="{F0599AE9-59AC-48B6-AF8D-653795270B21}" presName="root" presStyleCnt="0">
        <dgm:presLayoutVars>
          <dgm:dir/>
          <dgm:resizeHandles val="exact"/>
        </dgm:presLayoutVars>
      </dgm:prSet>
      <dgm:spPr/>
    </dgm:pt>
    <dgm:pt modelId="{AE68D89B-451E-48D7-B292-7D5511E8AFC9}" type="pres">
      <dgm:prSet presAssocID="{F0599AE9-59AC-48B6-AF8D-653795270B21}" presName="container" presStyleCnt="0">
        <dgm:presLayoutVars>
          <dgm:dir/>
          <dgm:resizeHandles val="exact"/>
        </dgm:presLayoutVars>
      </dgm:prSet>
      <dgm:spPr/>
    </dgm:pt>
    <dgm:pt modelId="{4EA9ADA0-06B9-493F-A8CC-6C33008F8A3D}" type="pres">
      <dgm:prSet presAssocID="{517A55E3-1D42-423F-925F-D78B0B07D956}" presName="compNode" presStyleCnt="0"/>
      <dgm:spPr/>
    </dgm:pt>
    <dgm:pt modelId="{9CE8301B-EF33-4466-BDFF-9217D831C8ED}" type="pres">
      <dgm:prSet presAssocID="{517A55E3-1D42-423F-925F-D78B0B07D956}" presName="iconBgRect" presStyleLbl="bgShp" presStyleIdx="0" presStyleCnt="5"/>
      <dgm:spPr/>
    </dgm:pt>
    <dgm:pt modelId="{F34E6917-03BE-4691-9064-0CB6CD4013B2}" type="pres">
      <dgm:prSet presAssocID="{517A55E3-1D42-423F-925F-D78B0B07D95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0426B27C-7DF1-4172-93DC-0725D7A02578}" type="pres">
      <dgm:prSet presAssocID="{517A55E3-1D42-423F-925F-D78B0B07D956}" presName="spaceRect" presStyleCnt="0"/>
      <dgm:spPr/>
    </dgm:pt>
    <dgm:pt modelId="{ACE05464-AC0E-46E1-BE9B-8245D7181D50}" type="pres">
      <dgm:prSet presAssocID="{517A55E3-1D42-423F-925F-D78B0B07D956}" presName="textRect" presStyleLbl="revTx" presStyleIdx="0" presStyleCnt="5">
        <dgm:presLayoutVars>
          <dgm:chMax val="1"/>
          <dgm:chPref val="1"/>
        </dgm:presLayoutVars>
      </dgm:prSet>
      <dgm:spPr/>
    </dgm:pt>
    <dgm:pt modelId="{F4EC65B5-F9E2-40FD-81D5-FB9FCCD3DA0D}" type="pres">
      <dgm:prSet presAssocID="{981E6E05-805A-4AA1-880E-5BFE261A511D}" presName="sibTrans" presStyleLbl="sibTrans2D1" presStyleIdx="0" presStyleCnt="0"/>
      <dgm:spPr/>
    </dgm:pt>
    <dgm:pt modelId="{CEF6DC93-4731-4C78-9D74-CCDD96D02C80}" type="pres">
      <dgm:prSet presAssocID="{CA458900-4521-4CDD-AEEB-C812C8085C9F}" presName="compNode" presStyleCnt="0"/>
      <dgm:spPr/>
    </dgm:pt>
    <dgm:pt modelId="{D201964B-DB28-4F28-9234-A76CEDA8B978}" type="pres">
      <dgm:prSet presAssocID="{CA458900-4521-4CDD-AEEB-C812C8085C9F}" presName="iconBgRect" presStyleLbl="bgShp" presStyleIdx="1" presStyleCnt="5"/>
      <dgm:spPr/>
    </dgm:pt>
    <dgm:pt modelId="{0D93F66C-6BA1-4276-80A7-B43F86CC2EBC}" type="pres">
      <dgm:prSet presAssocID="{CA458900-4521-4CDD-AEEB-C812C8085C9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D64F1BF5-8F4F-4E7D-ADA4-F1BE029A24BE}" type="pres">
      <dgm:prSet presAssocID="{CA458900-4521-4CDD-AEEB-C812C8085C9F}" presName="spaceRect" presStyleCnt="0"/>
      <dgm:spPr/>
    </dgm:pt>
    <dgm:pt modelId="{AFE7B7C1-E457-48A1-8DE3-FFD66B5441F7}" type="pres">
      <dgm:prSet presAssocID="{CA458900-4521-4CDD-AEEB-C812C8085C9F}" presName="textRect" presStyleLbl="revTx" presStyleIdx="1" presStyleCnt="5">
        <dgm:presLayoutVars>
          <dgm:chMax val="1"/>
          <dgm:chPref val="1"/>
        </dgm:presLayoutVars>
      </dgm:prSet>
      <dgm:spPr/>
    </dgm:pt>
    <dgm:pt modelId="{46B52845-316E-4B0B-9196-B5EF989D4D2A}" type="pres">
      <dgm:prSet presAssocID="{9AB24300-E313-4F78-8F9F-0CBD3FBD985C}" presName="sibTrans" presStyleLbl="sibTrans2D1" presStyleIdx="0" presStyleCnt="0"/>
      <dgm:spPr/>
    </dgm:pt>
    <dgm:pt modelId="{35663B22-BA47-4B5B-9042-FB1C19ABBE3D}" type="pres">
      <dgm:prSet presAssocID="{1D9EAF96-B0C4-430E-9DD3-04F8BFCEB986}" presName="compNode" presStyleCnt="0"/>
      <dgm:spPr/>
    </dgm:pt>
    <dgm:pt modelId="{9C6EF34C-24DB-4AF3-8471-D69184D2265B}" type="pres">
      <dgm:prSet presAssocID="{1D9EAF96-B0C4-430E-9DD3-04F8BFCEB986}" presName="iconBgRect" presStyleLbl="bgShp" presStyleIdx="2" presStyleCnt="5"/>
      <dgm:spPr/>
    </dgm:pt>
    <dgm:pt modelId="{E78C5D5B-15A7-427C-AAF2-7EDADBF780B7}" type="pres">
      <dgm:prSet presAssocID="{1D9EAF96-B0C4-430E-9DD3-04F8BFCEB98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arning"/>
        </a:ext>
      </dgm:extLst>
    </dgm:pt>
    <dgm:pt modelId="{107DAC9B-9693-4EB4-8A71-63A4C154BD6F}" type="pres">
      <dgm:prSet presAssocID="{1D9EAF96-B0C4-430E-9DD3-04F8BFCEB986}" presName="spaceRect" presStyleCnt="0"/>
      <dgm:spPr/>
    </dgm:pt>
    <dgm:pt modelId="{125E6B0F-2295-4A72-9C84-9DF3DEBE57AF}" type="pres">
      <dgm:prSet presAssocID="{1D9EAF96-B0C4-430E-9DD3-04F8BFCEB986}" presName="textRect" presStyleLbl="revTx" presStyleIdx="2" presStyleCnt="5">
        <dgm:presLayoutVars>
          <dgm:chMax val="1"/>
          <dgm:chPref val="1"/>
        </dgm:presLayoutVars>
      </dgm:prSet>
      <dgm:spPr/>
    </dgm:pt>
    <dgm:pt modelId="{D2552548-054C-4D73-84FD-903F4AB72082}" type="pres">
      <dgm:prSet presAssocID="{FA401649-DF0D-4F7A-9A49-F63F2842B116}" presName="sibTrans" presStyleLbl="sibTrans2D1" presStyleIdx="0" presStyleCnt="0"/>
      <dgm:spPr/>
    </dgm:pt>
    <dgm:pt modelId="{930E1F9C-E224-4488-93AD-8F45BFF21D39}" type="pres">
      <dgm:prSet presAssocID="{54C8ED96-BBD6-4874-BA69-0E41885E7B26}" presName="compNode" presStyleCnt="0"/>
      <dgm:spPr/>
    </dgm:pt>
    <dgm:pt modelId="{A2E1429A-652C-4990-BC9B-28A680F71E37}" type="pres">
      <dgm:prSet presAssocID="{54C8ED96-BBD6-4874-BA69-0E41885E7B26}" presName="iconBgRect" presStyleLbl="bgShp" presStyleIdx="3" presStyleCnt="5"/>
      <dgm:spPr/>
    </dgm:pt>
    <dgm:pt modelId="{D9E2EB47-1B39-437F-B70C-554FD2C6D99C}" type="pres">
      <dgm:prSet presAssocID="{54C8ED96-BBD6-4874-BA69-0E41885E7B2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96D1A02C-F1CD-4039-B39A-1C6E01286081}" type="pres">
      <dgm:prSet presAssocID="{54C8ED96-BBD6-4874-BA69-0E41885E7B26}" presName="spaceRect" presStyleCnt="0"/>
      <dgm:spPr/>
    </dgm:pt>
    <dgm:pt modelId="{E5D4C9DD-EC73-40ED-B633-7668527EDEA0}" type="pres">
      <dgm:prSet presAssocID="{54C8ED96-BBD6-4874-BA69-0E41885E7B26}" presName="textRect" presStyleLbl="revTx" presStyleIdx="3" presStyleCnt="5">
        <dgm:presLayoutVars>
          <dgm:chMax val="1"/>
          <dgm:chPref val="1"/>
        </dgm:presLayoutVars>
      </dgm:prSet>
      <dgm:spPr/>
    </dgm:pt>
    <dgm:pt modelId="{1CC2A739-EFA0-4A70-86A2-6F0A46FFE06A}" type="pres">
      <dgm:prSet presAssocID="{B706C450-1C87-4D18-8704-2F1977F0EE3C}" presName="sibTrans" presStyleLbl="sibTrans2D1" presStyleIdx="0" presStyleCnt="0"/>
      <dgm:spPr/>
    </dgm:pt>
    <dgm:pt modelId="{135C8338-CBCE-4503-A209-A46B6DE900DD}" type="pres">
      <dgm:prSet presAssocID="{E2061F79-BCD8-4899-A1BB-8BFC480E7089}" presName="compNode" presStyleCnt="0"/>
      <dgm:spPr/>
    </dgm:pt>
    <dgm:pt modelId="{4E03E198-83D0-46C2-B086-80FE0EB5688B}" type="pres">
      <dgm:prSet presAssocID="{E2061F79-BCD8-4899-A1BB-8BFC480E7089}" presName="iconBgRect" presStyleLbl="bgShp" presStyleIdx="4" presStyleCnt="5"/>
      <dgm:spPr/>
    </dgm:pt>
    <dgm:pt modelId="{63FA8731-0548-4A06-9BED-2039C4E07932}" type="pres">
      <dgm:prSet presAssocID="{E2061F79-BCD8-4899-A1BB-8BFC480E708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edical"/>
        </a:ext>
      </dgm:extLst>
    </dgm:pt>
    <dgm:pt modelId="{CC1AAC00-4FE3-436A-8271-488B549061A6}" type="pres">
      <dgm:prSet presAssocID="{E2061F79-BCD8-4899-A1BB-8BFC480E7089}" presName="spaceRect" presStyleCnt="0"/>
      <dgm:spPr/>
    </dgm:pt>
    <dgm:pt modelId="{C3E654FE-C068-4CF9-9A69-BFE13C94FC27}" type="pres">
      <dgm:prSet presAssocID="{E2061F79-BCD8-4899-A1BB-8BFC480E7089}" presName="textRect" presStyleLbl="revTx" presStyleIdx="4" presStyleCnt="5">
        <dgm:presLayoutVars>
          <dgm:chMax val="1"/>
          <dgm:chPref val="1"/>
        </dgm:presLayoutVars>
      </dgm:prSet>
      <dgm:spPr/>
    </dgm:pt>
  </dgm:ptLst>
  <dgm:cxnLst>
    <dgm:cxn modelId="{9E919B05-A9BF-4AB1-9CB1-B65D922707A7}" srcId="{F0599AE9-59AC-48B6-AF8D-653795270B21}" destId="{54C8ED96-BBD6-4874-BA69-0E41885E7B26}" srcOrd="3" destOrd="0" parTransId="{AB6F8742-0E40-47F9-9708-C56B8FF1C61C}" sibTransId="{B706C450-1C87-4D18-8704-2F1977F0EE3C}"/>
    <dgm:cxn modelId="{8E6AC509-4936-4D4C-8E8F-DFF1ACB20E8E}" type="presOf" srcId="{FA401649-DF0D-4F7A-9A49-F63F2842B116}" destId="{D2552548-054C-4D73-84FD-903F4AB72082}" srcOrd="0" destOrd="0" presId="urn:microsoft.com/office/officeart/2018/2/layout/IconCircleList"/>
    <dgm:cxn modelId="{CA0C6B25-EBFF-4973-BF4E-07CF5143038B}" srcId="{F0599AE9-59AC-48B6-AF8D-653795270B21}" destId="{517A55E3-1D42-423F-925F-D78B0B07D956}" srcOrd="0" destOrd="0" parTransId="{BE58E957-0B7A-4DFE-BE7A-F5C6D86C8762}" sibTransId="{981E6E05-805A-4AA1-880E-5BFE261A511D}"/>
    <dgm:cxn modelId="{BF4F2726-17DC-4DBE-820C-CC3C819CF15C}" srcId="{F0599AE9-59AC-48B6-AF8D-653795270B21}" destId="{1D9EAF96-B0C4-430E-9DD3-04F8BFCEB986}" srcOrd="2" destOrd="0" parTransId="{E7280E6B-91E5-4EA3-9023-3791C7F9BCBC}" sibTransId="{FA401649-DF0D-4F7A-9A49-F63F2842B116}"/>
    <dgm:cxn modelId="{51D2762A-6770-4EB4-9061-AAEB862A8416}" srcId="{F0599AE9-59AC-48B6-AF8D-653795270B21}" destId="{CA458900-4521-4CDD-AEEB-C812C8085C9F}" srcOrd="1" destOrd="0" parTransId="{DDEBBAC8-BD41-4703-B192-E9186CD87FE1}" sibTransId="{9AB24300-E313-4F78-8F9F-0CBD3FBD985C}"/>
    <dgm:cxn modelId="{BBF66C2B-5AD0-4F5F-9A23-8DB8FA507730}" type="presOf" srcId="{F0599AE9-59AC-48B6-AF8D-653795270B21}" destId="{D930E6CB-77D5-4AD1-8D10-D81A7AB5BA92}" srcOrd="0" destOrd="0" presId="urn:microsoft.com/office/officeart/2018/2/layout/IconCircleList"/>
    <dgm:cxn modelId="{86A7DF38-8CD1-4894-B544-5871915CC6DD}" type="presOf" srcId="{B706C450-1C87-4D18-8704-2F1977F0EE3C}" destId="{1CC2A739-EFA0-4A70-86A2-6F0A46FFE06A}" srcOrd="0" destOrd="0" presId="urn:microsoft.com/office/officeart/2018/2/layout/IconCircleList"/>
    <dgm:cxn modelId="{BEC1C75B-7FFA-4912-976B-66FA3ACAD8CD}" type="presOf" srcId="{54C8ED96-BBD6-4874-BA69-0E41885E7B26}" destId="{E5D4C9DD-EC73-40ED-B633-7668527EDEA0}" srcOrd="0" destOrd="0" presId="urn:microsoft.com/office/officeart/2018/2/layout/IconCircleList"/>
    <dgm:cxn modelId="{835BE447-91F9-48DD-811B-BF318E3BE08A}" type="presOf" srcId="{CA458900-4521-4CDD-AEEB-C812C8085C9F}" destId="{AFE7B7C1-E457-48A1-8DE3-FFD66B5441F7}" srcOrd="0" destOrd="0" presId="urn:microsoft.com/office/officeart/2018/2/layout/IconCircleList"/>
    <dgm:cxn modelId="{E1D68A4E-F325-4B6E-9B70-B5A7BDF1A9AC}" type="presOf" srcId="{517A55E3-1D42-423F-925F-D78B0B07D956}" destId="{ACE05464-AC0E-46E1-BE9B-8245D7181D50}" srcOrd="0" destOrd="0" presId="urn:microsoft.com/office/officeart/2018/2/layout/IconCircleList"/>
    <dgm:cxn modelId="{82548773-1BFD-4912-8E59-37F97288450F}" type="presOf" srcId="{E2061F79-BCD8-4899-A1BB-8BFC480E7089}" destId="{C3E654FE-C068-4CF9-9A69-BFE13C94FC27}" srcOrd="0" destOrd="0" presId="urn:microsoft.com/office/officeart/2018/2/layout/IconCircleList"/>
    <dgm:cxn modelId="{0A949B8D-6975-49FF-968F-F32A653EC264}" type="presOf" srcId="{1D9EAF96-B0C4-430E-9DD3-04F8BFCEB986}" destId="{125E6B0F-2295-4A72-9C84-9DF3DEBE57AF}" srcOrd="0" destOrd="0" presId="urn:microsoft.com/office/officeart/2018/2/layout/IconCircleList"/>
    <dgm:cxn modelId="{1BAFAAA2-513A-4A1B-8133-7761573A6373}" srcId="{F0599AE9-59AC-48B6-AF8D-653795270B21}" destId="{E2061F79-BCD8-4899-A1BB-8BFC480E7089}" srcOrd="4" destOrd="0" parTransId="{0A8E97F1-11B3-4568-A1EE-2410E5B72C7A}" sibTransId="{487A23F8-35BF-4E15-A3BE-83AE638E79B9}"/>
    <dgm:cxn modelId="{605E9BB3-8AFE-4C28-A94D-3F2FFEDA80DA}" type="presOf" srcId="{981E6E05-805A-4AA1-880E-5BFE261A511D}" destId="{F4EC65B5-F9E2-40FD-81D5-FB9FCCD3DA0D}" srcOrd="0" destOrd="0" presId="urn:microsoft.com/office/officeart/2018/2/layout/IconCircleList"/>
    <dgm:cxn modelId="{8A1633EB-B9B7-4B1E-994C-AD37EB3E56F3}" type="presOf" srcId="{9AB24300-E313-4F78-8F9F-0CBD3FBD985C}" destId="{46B52845-316E-4B0B-9196-B5EF989D4D2A}" srcOrd="0" destOrd="0" presId="urn:microsoft.com/office/officeart/2018/2/layout/IconCircleList"/>
    <dgm:cxn modelId="{FF700AA4-A47B-489D-A908-A0A8EB303EE9}" type="presParOf" srcId="{D930E6CB-77D5-4AD1-8D10-D81A7AB5BA92}" destId="{AE68D89B-451E-48D7-B292-7D5511E8AFC9}" srcOrd="0" destOrd="0" presId="urn:microsoft.com/office/officeart/2018/2/layout/IconCircleList"/>
    <dgm:cxn modelId="{BDDBF8FC-6B85-42F4-90F0-47748DB5ADB7}" type="presParOf" srcId="{AE68D89B-451E-48D7-B292-7D5511E8AFC9}" destId="{4EA9ADA0-06B9-493F-A8CC-6C33008F8A3D}" srcOrd="0" destOrd="0" presId="urn:microsoft.com/office/officeart/2018/2/layout/IconCircleList"/>
    <dgm:cxn modelId="{1FD18DB8-A72B-46DB-8646-BC5C848FE08C}" type="presParOf" srcId="{4EA9ADA0-06B9-493F-A8CC-6C33008F8A3D}" destId="{9CE8301B-EF33-4466-BDFF-9217D831C8ED}" srcOrd="0" destOrd="0" presId="urn:microsoft.com/office/officeart/2018/2/layout/IconCircleList"/>
    <dgm:cxn modelId="{2DA9AC50-D3A8-4284-9594-E50285400F3B}" type="presParOf" srcId="{4EA9ADA0-06B9-493F-A8CC-6C33008F8A3D}" destId="{F34E6917-03BE-4691-9064-0CB6CD4013B2}" srcOrd="1" destOrd="0" presId="urn:microsoft.com/office/officeart/2018/2/layout/IconCircleList"/>
    <dgm:cxn modelId="{3D5BCA79-DF25-482A-AF68-CA3F95BF133B}" type="presParOf" srcId="{4EA9ADA0-06B9-493F-A8CC-6C33008F8A3D}" destId="{0426B27C-7DF1-4172-93DC-0725D7A02578}" srcOrd="2" destOrd="0" presId="urn:microsoft.com/office/officeart/2018/2/layout/IconCircleList"/>
    <dgm:cxn modelId="{D03A20F7-A52E-4CCC-BF9D-5298474E6A8E}" type="presParOf" srcId="{4EA9ADA0-06B9-493F-A8CC-6C33008F8A3D}" destId="{ACE05464-AC0E-46E1-BE9B-8245D7181D50}" srcOrd="3" destOrd="0" presId="urn:microsoft.com/office/officeart/2018/2/layout/IconCircleList"/>
    <dgm:cxn modelId="{B0EFBE50-930B-4C11-BBC6-BFA403B48570}" type="presParOf" srcId="{AE68D89B-451E-48D7-B292-7D5511E8AFC9}" destId="{F4EC65B5-F9E2-40FD-81D5-FB9FCCD3DA0D}" srcOrd="1" destOrd="0" presId="urn:microsoft.com/office/officeart/2018/2/layout/IconCircleList"/>
    <dgm:cxn modelId="{A27710CE-B355-4F58-B2C8-AC3E999B76B2}" type="presParOf" srcId="{AE68D89B-451E-48D7-B292-7D5511E8AFC9}" destId="{CEF6DC93-4731-4C78-9D74-CCDD96D02C80}" srcOrd="2" destOrd="0" presId="urn:microsoft.com/office/officeart/2018/2/layout/IconCircleList"/>
    <dgm:cxn modelId="{5D7A5547-32B5-4AF9-9099-00CFA0E071A7}" type="presParOf" srcId="{CEF6DC93-4731-4C78-9D74-CCDD96D02C80}" destId="{D201964B-DB28-4F28-9234-A76CEDA8B978}" srcOrd="0" destOrd="0" presId="urn:microsoft.com/office/officeart/2018/2/layout/IconCircleList"/>
    <dgm:cxn modelId="{FB859056-D458-4228-8E0E-6E34E2A354AC}" type="presParOf" srcId="{CEF6DC93-4731-4C78-9D74-CCDD96D02C80}" destId="{0D93F66C-6BA1-4276-80A7-B43F86CC2EBC}" srcOrd="1" destOrd="0" presId="urn:microsoft.com/office/officeart/2018/2/layout/IconCircleList"/>
    <dgm:cxn modelId="{88458492-A4CE-4DD9-9BDF-66EBA891981E}" type="presParOf" srcId="{CEF6DC93-4731-4C78-9D74-CCDD96D02C80}" destId="{D64F1BF5-8F4F-4E7D-ADA4-F1BE029A24BE}" srcOrd="2" destOrd="0" presId="urn:microsoft.com/office/officeart/2018/2/layout/IconCircleList"/>
    <dgm:cxn modelId="{9F00B4F2-CE55-45B4-8B7C-3F11384282A7}" type="presParOf" srcId="{CEF6DC93-4731-4C78-9D74-CCDD96D02C80}" destId="{AFE7B7C1-E457-48A1-8DE3-FFD66B5441F7}" srcOrd="3" destOrd="0" presId="urn:microsoft.com/office/officeart/2018/2/layout/IconCircleList"/>
    <dgm:cxn modelId="{C31161B1-11CE-483A-8A8A-24EE59A33FC4}" type="presParOf" srcId="{AE68D89B-451E-48D7-B292-7D5511E8AFC9}" destId="{46B52845-316E-4B0B-9196-B5EF989D4D2A}" srcOrd="3" destOrd="0" presId="urn:microsoft.com/office/officeart/2018/2/layout/IconCircleList"/>
    <dgm:cxn modelId="{794282E2-4EC7-4617-A70F-D19292BAFF9E}" type="presParOf" srcId="{AE68D89B-451E-48D7-B292-7D5511E8AFC9}" destId="{35663B22-BA47-4B5B-9042-FB1C19ABBE3D}" srcOrd="4" destOrd="0" presId="urn:microsoft.com/office/officeart/2018/2/layout/IconCircleList"/>
    <dgm:cxn modelId="{59AB89EF-F557-4922-B7F3-47DB38746D55}" type="presParOf" srcId="{35663B22-BA47-4B5B-9042-FB1C19ABBE3D}" destId="{9C6EF34C-24DB-4AF3-8471-D69184D2265B}" srcOrd="0" destOrd="0" presId="urn:microsoft.com/office/officeart/2018/2/layout/IconCircleList"/>
    <dgm:cxn modelId="{70D80372-EE83-4AC2-AB28-D3B442251628}" type="presParOf" srcId="{35663B22-BA47-4B5B-9042-FB1C19ABBE3D}" destId="{E78C5D5B-15A7-427C-AAF2-7EDADBF780B7}" srcOrd="1" destOrd="0" presId="urn:microsoft.com/office/officeart/2018/2/layout/IconCircleList"/>
    <dgm:cxn modelId="{AD98F7B9-9FD9-44BF-BA91-701ADEE44AAA}" type="presParOf" srcId="{35663B22-BA47-4B5B-9042-FB1C19ABBE3D}" destId="{107DAC9B-9693-4EB4-8A71-63A4C154BD6F}" srcOrd="2" destOrd="0" presId="urn:microsoft.com/office/officeart/2018/2/layout/IconCircleList"/>
    <dgm:cxn modelId="{BFB9E235-A34B-4932-A24A-0088013FA181}" type="presParOf" srcId="{35663B22-BA47-4B5B-9042-FB1C19ABBE3D}" destId="{125E6B0F-2295-4A72-9C84-9DF3DEBE57AF}" srcOrd="3" destOrd="0" presId="urn:microsoft.com/office/officeart/2018/2/layout/IconCircleList"/>
    <dgm:cxn modelId="{E7C44EFB-3675-46C1-93AE-5F5A49EC317F}" type="presParOf" srcId="{AE68D89B-451E-48D7-B292-7D5511E8AFC9}" destId="{D2552548-054C-4D73-84FD-903F4AB72082}" srcOrd="5" destOrd="0" presId="urn:microsoft.com/office/officeart/2018/2/layout/IconCircleList"/>
    <dgm:cxn modelId="{0F2473CA-143E-4000-857A-9CCAE870FE24}" type="presParOf" srcId="{AE68D89B-451E-48D7-B292-7D5511E8AFC9}" destId="{930E1F9C-E224-4488-93AD-8F45BFF21D39}" srcOrd="6" destOrd="0" presId="urn:microsoft.com/office/officeart/2018/2/layout/IconCircleList"/>
    <dgm:cxn modelId="{D9153F5A-614D-49AC-B3B6-D4D815ACB7F0}" type="presParOf" srcId="{930E1F9C-E224-4488-93AD-8F45BFF21D39}" destId="{A2E1429A-652C-4990-BC9B-28A680F71E37}" srcOrd="0" destOrd="0" presId="urn:microsoft.com/office/officeart/2018/2/layout/IconCircleList"/>
    <dgm:cxn modelId="{DEEB91FD-F92E-4D03-A7BC-05229FE99F4B}" type="presParOf" srcId="{930E1F9C-E224-4488-93AD-8F45BFF21D39}" destId="{D9E2EB47-1B39-437F-B70C-554FD2C6D99C}" srcOrd="1" destOrd="0" presId="urn:microsoft.com/office/officeart/2018/2/layout/IconCircleList"/>
    <dgm:cxn modelId="{A6E1AD91-3B37-4775-B3C5-F36176051EC3}" type="presParOf" srcId="{930E1F9C-E224-4488-93AD-8F45BFF21D39}" destId="{96D1A02C-F1CD-4039-B39A-1C6E01286081}" srcOrd="2" destOrd="0" presId="urn:microsoft.com/office/officeart/2018/2/layout/IconCircleList"/>
    <dgm:cxn modelId="{22D31864-FA87-4404-8713-5DCFA3399FE4}" type="presParOf" srcId="{930E1F9C-E224-4488-93AD-8F45BFF21D39}" destId="{E5D4C9DD-EC73-40ED-B633-7668527EDEA0}" srcOrd="3" destOrd="0" presId="urn:microsoft.com/office/officeart/2018/2/layout/IconCircleList"/>
    <dgm:cxn modelId="{A7C2A7E7-7971-4923-9DDD-A69F471DD277}" type="presParOf" srcId="{AE68D89B-451E-48D7-B292-7D5511E8AFC9}" destId="{1CC2A739-EFA0-4A70-86A2-6F0A46FFE06A}" srcOrd="7" destOrd="0" presId="urn:microsoft.com/office/officeart/2018/2/layout/IconCircleList"/>
    <dgm:cxn modelId="{E317EA72-A815-4206-ABA9-6B5576681990}" type="presParOf" srcId="{AE68D89B-451E-48D7-B292-7D5511E8AFC9}" destId="{135C8338-CBCE-4503-A209-A46B6DE900DD}" srcOrd="8" destOrd="0" presId="urn:microsoft.com/office/officeart/2018/2/layout/IconCircleList"/>
    <dgm:cxn modelId="{4A72A8CD-7F92-4739-A0F2-B552CDF311E6}" type="presParOf" srcId="{135C8338-CBCE-4503-A209-A46B6DE900DD}" destId="{4E03E198-83D0-46C2-B086-80FE0EB5688B}" srcOrd="0" destOrd="0" presId="urn:microsoft.com/office/officeart/2018/2/layout/IconCircleList"/>
    <dgm:cxn modelId="{0DC68A62-A454-4804-B748-D6ED479412D7}" type="presParOf" srcId="{135C8338-CBCE-4503-A209-A46B6DE900DD}" destId="{63FA8731-0548-4A06-9BED-2039C4E07932}" srcOrd="1" destOrd="0" presId="urn:microsoft.com/office/officeart/2018/2/layout/IconCircleList"/>
    <dgm:cxn modelId="{A10F1F3B-6FF5-4B86-8EAA-2E9D869CA093}" type="presParOf" srcId="{135C8338-CBCE-4503-A209-A46B6DE900DD}" destId="{CC1AAC00-4FE3-436A-8271-488B549061A6}" srcOrd="2" destOrd="0" presId="urn:microsoft.com/office/officeart/2018/2/layout/IconCircleList"/>
    <dgm:cxn modelId="{B05A5C00-5351-4084-9EA1-8C3BDEF104F6}" type="presParOf" srcId="{135C8338-CBCE-4503-A209-A46B6DE900DD}" destId="{C3E654FE-C068-4CF9-9A69-BFE13C94FC2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093757-AFE7-416C-AE95-24CF8CC5736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340F7FC-93D1-419C-9A50-ED71096E2D34}">
      <dgm:prSet/>
      <dgm:spPr/>
      <dgm:t>
        <a:bodyPr/>
        <a:lstStyle/>
        <a:p>
          <a:pPr>
            <a:lnSpc>
              <a:spcPct val="100000"/>
            </a:lnSpc>
          </a:pPr>
          <a:r>
            <a:rPr lang="en-GB"/>
            <a:t>Communication is essential in health and social care</a:t>
          </a:r>
          <a:endParaRPr lang="en-US"/>
        </a:p>
      </dgm:t>
    </dgm:pt>
    <dgm:pt modelId="{0AD21BC7-C3A4-4741-AEA4-B9586103F4D9}" type="parTrans" cxnId="{0C94F5A0-5D34-4606-846D-BFD2D83A4FCE}">
      <dgm:prSet/>
      <dgm:spPr/>
      <dgm:t>
        <a:bodyPr/>
        <a:lstStyle/>
        <a:p>
          <a:endParaRPr lang="en-US"/>
        </a:p>
      </dgm:t>
    </dgm:pt>
    <dgm:pt modelId="{27C5A0EC-5F1D-481F-A4A9-0F2FC5105857}" type="sibTrans" cxnId="{0C94F5A0-5D34-4606-846D-BFD2D83A4FCE}">
      <dgm:prSet/>
      <dgm:spPr/>
      <dgm:t>
        <a:bodyPr/>
        <a:lstStyle/>
        <a:p>
          <a:endParaRPr lang="en-US"/>
        </a:p>
      </dgm:t>
    </dgm:pt>
    <dgm:pt modelId="{7907280F-6D68-4688-9F06-90D2AD5D4CE5}">
      <dgm:prSet/>
      <dgm:spPr/>
      <dgm:t>
        <a:bodyPr/>
        <a:lstStyle/>
        <a:p>
          <a:pPr>
            <a:lnSpc>
              <a:spcPct val="100000"/>
            </a:lnSpc>
          </a:pPr>
          <a:r>
            <a:rPr lang="en-GB"/>
            <a:t>It improves patient safety and quality of care</a:t>
          </a:r>
          <a:endParaRPr lang="en-US"/>
        </a:p>
      </dgm:t>
    </dgm:pt>
    <dgm:pt modelId="{736CA0CA-B223-4FEC-9C07-68A4DC820760}" type="parTrans" cxnId="{E394DC5A-562E-4B90-BF98-1BAD91FFA813}">
      <dgm:prSet/>
      <dgm:spPr/>
      <dgm:t>
        <a:bodyPr/>
        <a:lstStyle/>
        <a:p>
          <a:endParaRPr lang="en-US"/>
        </a:p>
      </dgm:t>
    </dgm:pt>
    <dgm:pt modelId="{E9AE9BF6-7574-419E-9FB0-4CC5E85556F2}" type="sibTrans" cxnId="{E394DC5A-562E-4B90-BF98-1BAD91FFA813}">
      <dgm:prSet/>
      <dgm:spPr/>
      <dgm:t>
        <a:bodyPr/>
        <a:lstStyle/>
        <a:p>
          <a:endParaRPr lang="en-US"/>
        </a:p>
      </dgm:t>
    </dgm:pt>
    <dgm:pt modelId="{F9D9C8FC-D8B7-4494-99B1-D32E6E29D0C6}">
      <dgm:prSet/>
      <dgm:spPr/>
      <dgm:t>
        <a:bodyPr/>
        <a:lstStyle/>
        <a:p>
          <a:pPr>
            <a:lnSpc>
              <a:spcPct val="100000"/>
            </a:lnSpc>
          </a:pPr>
          <a:r>
            <a:rPr lang="en-GB"/>
            <a:t>It helps professionals work effectively as a team</a:t>
          </a:r>
          <a:endParaRPr lang="en-US"/>
        </a:p>
      </dgm:t>
    </dgm:pt>
    <dgm:pt modelId="{834F8964-8F96-4D8C-B010-40EBB0CBFAF8}" type="parTrans" cxnId="{775D2601-3645-4DA2-9560-71A50DB0F59C}">
      <dgm:prSet/>
      <dgm:spPr/>
      <dgm:t>
        <a:bodyPr/>
        <a:lstStyle/>
        <a:p>
          <a:endParaRPr lang="en-US"/>
        </a:p>
      </dgm:t>
    </dgm:pt>
    <dgm:pt modelId="{8070EFC9-F157-4513-9395-71AAFD64323B}" type="sibTrans" cxnId="{775D2601-3645-4DA2-9560-71A50DB0F59C}">
      <dgm:prSet/>
      <dgm:spPr/>
      <dgm:t>
        <a:bodyPr/>
        <a:lstStyle/>
        <a:p>
          <a:endParaRPr lang="en-US"/>
        </a:p>
      </dgm:t>
    </dgm:pt>
    <dgm:pt modelId="{FC82724F-E6C9-447F-9D76-EDA460AB7080}">
      <dgm:prSet/>
      <dgm:spPr/>
      <dgm:t>
        <a:bodyPr/>
        <a:lstStyle/>
        <a:p>
          <a:pPr>
            <a:lnSpc>
              <a:spcPct val="100000"/>
            </a:lnSpc>
          </a:pPr>
          <a:r>
            <a:rPr lang="en-GB"/>
            <a:t>Good communication builds trust and supports positive outcomes.</a:t>
          </a:r>
          <a:endParaRPr lang="en-US"/>
        </a:p>
      </dgm:t>
    </dgm:pt>
    <dgm:pt modelId="{141F58B0-4E1F-405F-AC3A-C2188C33F3FB}" type="parTrans" cxnId="{7FEACEFB-ED94-4782-98D1-C19E3912DB52}">
      <dgm:prSet/>
      <dgm:spPr/>
      <dgm:t>
        <a:bodyPr/>
        <a:lstStyle/>
        <a:p>
          <a:endParaRPr lang="en-US"/>
        </a:p>
      </dgm:t>
    </dgm:pt>
    <dgm:pt modelId="{E8C855E3-2ECA-4250-AEB8-16140B70410A}" type="sibTrans" cxnId="{7FEACEFB-ED94-4782-98D1-C19E3912DB52}">
      <dgm:prSet/>
      <dgm:spPr/>
      <dgm:t>
        <a:bodyPr/>
        <a:lstStyle/>
        <a:p>
          <a:endParaRPr lang="en-US"/>
        </a:p>
      </dgm:t>
    </dgm:pt>
    <dgm:pt modelId="{76A3E5FF-FEB7-448E-8414-3AB4C3FBF158}">
      <dgm:prSet/>
      <dgm:spPr/>
      <dgm:t>
        <a:bodyPr/>
        <a:lstStyle/>
        <a:p>
          <a:pPr>
            <a:lnSpc>
              <a:spcPct val="100000"/>
            </a:lnSpc>
          </a:pPr>
          <a:r>
            <a:rPr lang="en-GB"/>
            <a:t>“Communication is a key skill that every health and social care professional must develop to provide safe, effective and compassionate care.”</a:t>
          </a:r>
          <a:endParaRPr lang="en-US"/>
        </a:p>
      </dgm:t>
    </dgm:pt>
    <dgm:pt modelId="{DBC22F4D-2AB1-4C55-87EA-767EF59437A1}" type="parTrans" cxnId="{1796AC15-E754-4AD3-BBD3-A71F4FA503E7}">
      <dgm:prSet/>
      <dgm:spPr/>
      <dgm:t>
        <a:bodyPr/>
        <a:lstStyle/>
        <a:p>
          <a:endParaRPr lang="en-US"/>
        </a:p>
      </dgm:t>
    </dgm:pt>
    <dgm:pt modelId="{3B3CE871-A47E-4545-BB75-0067D12A46F3}" type="sibTrans" cxnId="{1796AC15-E754-4AD3-BBD3-A71F4FA503E7}">
      <dgm:prSet/>
      <dgm:spPr/>
      <dgm:t>
        <a:bodyPr/>
        <a:lstStyle/>
        <a:p>
          <a:endParaRPr lang="en-US"/>
        </a:p>
      </dgm:t>
    </dgm:pt>
    <dgm:pt modelId="{2F00C574-8820-4B0A-953C-5CACA6954208}" type="pres">
      <dgm:prSet presAssocID="{7C093757-AFE7-416C-AE95-24CF8CC5736E}" presName="linear" presStyleCnt="0">
        <dgm:presLayoutVars>
          <dgm:animLvl val="lvl"/>
          <dgm:resizeHandles val="exact"/>
        </dgm:presLayoutVars>
      </dgm:prSet>
      <dgm:spPr/>
    </dgm:pt>
    <dgm:pt modelId="{BB85A21D-3074-4965-B85B-F39D316BF49B}" type="pres">
      <dgm:prSet presAssocID="{4340F7FC-93D1-419C-9A50-ED71096E2D34}" presName="parentText" presStyleLbl="node1" presStyleIdx="0" presStyleCnt="5">
        <dgm:presLayoutVars>
          <dgm:chMax val="0"/>
          <dgm:bulletEnabled val="1"/>
        </dgm:presLayoutVars>
      </dgm:prSet>
      <dgm:spPr/>
    </dgm:pt>
    <dgm:pt modelId="{8742D5AA-A3F5-499C-AD17-0CDCE6FF7C12}" type="pres">
      <dgm:prSet presAssocID="{27C5A0EC-5F1D-481F-A4A9-0F2FC5105857}" presName="spacer" presStyleCnt="0"/>
      <dgm:spPr/>
    </dgm:pt>
    <dgm:pt modelId="{1AA41D2B-6A90-4DAF-9E3A-34A56E5A86F1}" type="pres">
      <dgm:prSet presAssocID="{7907280F-6D68-4688-9F06-90D2AD5D4CE5}" presName="parentText" presStyleLbl="node1" presStyleIdx="1" presStyleCnt="5">
        <dgm:presLayoutVars>
          <dgm:chMax val="0"/>
          <dgm:bulletEnabled val="1"/>
        </dgm:presLayoutVars>
      </dgm:prSet>
      <dgm:spPr/>
    </dgm:pt>
    <dgm:pt modelId="{3536F87F-28C7-4024-B251-D94C13C05207}" type="pres">
      <dgm:prSet presAssocID="{E9AE9BF6-7574-419E-9FB0-4CC5E85556F2}" presName="spacer" presStyleCnt="0"/>
      <dgm:spPr/>
    </dgm:pt>
    <dgm:pt modelId="{AD53F5E6-BF66-4176-8558-478BE32EC0AB}" type="pres">
      <dgm:prSet presAssocID="{F9D9C8FC-D8B7-4494-99B1-D32E6E29D0C6}" presName="parentText" presStyleLbl="node1" presStyleIdx="2" presStyleCnt="5">
        <dgm:presLayoutVars>
          <dgm:chMax val="0"/>
          <dgm:bulletEnabled val="1"/>
        </dgm:presLayoutVars>
      </dgm:prSet>
      <dgm:spPr/>
    </dgm:pt>
    <dgm:pt modelId="{C13C1ED7-2B2B-45FB-ABA8-6B1A6BEB04D4}" type="pres">
      <dgm:prSet presAssocID="{8070EFC9-F157-4513-9395-71AAFD64323B}" presName="spacer" presStyleCnt="0"/>
      <dgm:spPr/>
    </dgm:pt>
    <dgm:pt modelId="{A2EEA363-0483-43BA-815E-0489830DD33D}" type="pres">
      <dgm:prSet presAssocID="{FC82724F-E6C9-447F-9D76-EDA460AB7080}" presName="parentText" presStyleLbl="node1" presStyleIdx="3" presStyleCnt="5">
        <dgm:presLayoutVars>
          <dgm:chMax val="0"/>
          <dgm:bulletEnabled val="1"/>
        </dgm:presLayoutVars>
      </dgm:prSet>
      <dgm:spPr/>
    </dgm:pt>
    <dgm:pt modelId="{5029F5E2-7DD4-4FD8-B709-4EE21B07D6BF}" type="pres">
      <dgm:prSet presAssocID="{E8C855E3-2ECA-4250-AEB8-16140B70410A}" presName="spacer" presStyleCnt="0"/>
      <dgm:spPr/>
    </dgm:pt>
    <dgm:pt modelId="{DEF9C49C-87E5-4F51-9A1D-4355C1D9789E}" type="pres">
      <dgm:prSet presAssocID="{76A3E5FF-FEB7-448E-8414-3AB4C3FBF158}" presName="parentText" presStyleLbl="node1" presStyleIdx="4" presStyleCnt="5">
        <dgm:presLayoutVars>
          <dgm:chMax val="0"/>
          <dgm:bulletEnabled val="1"/>
        </dgm:presLayoutVars>
      </dgm:prSet>
      <dgm:spPr/>
    </dgm:pt>
  </dgm:ptLst>
  <dgm:cxnLst>
    <dgm:cxn modelId="{775D2601-3645-4DA2-9560-71A50DB0F59C}" srcId="{7C093757-AFE7-416C-AE95-24CF8CC5736E}" destId="{F9D9C8FC-D8B7-4494-99B1-D32E6E29D0C6}" srcOrd="2" destOrd="0" parTransId="{834F8964-8F96-4D8C-B010-40EBB0CBFAF8}" sibTransId="{8070EFC9-F157-4513-9395-71AAFD64323B}"/>
    <dgm:cxn modelId="{1796AC15-E754-4AD3-BBD3-A71F4FA503E7}" srcId="{7C093757-AFE7-416C-AE95-24CF8CC5736E}" destId="{76A3E5FF-FEB7-448E-8414-3AB4C3FBF158}" srcOrd="4" destOrd="0" parTransId="{DBC22F4D-2AB1-4C55-87EA-767EF59437A1}" sibTransId="{3B3CE871-A47E-4545-BB75-0067D12A46F3}"/>
    <dgm:cxn modelId="{25E56B73-FABB-4DCB-AE30-E23E086619A8}" type="presOf" srcId="{76A3E5FF-FEB7-448E-8414-3AB4C3FBF158}" destId="{DEF9C49C-87E5-4F51-9A1D-4355C1D9789E}" srcOrd="0" destOrd="0" presId="urn:microsoft.com/office/officeart/2005/8/layout/vList2"/>
    <dgm:cxn modelId="{F33FA157-DB7B-4B36-AE06-EA4083B28A8C}" type="presOf" srcId="{7C093757-AFE7-416C-AE95-24CF8CC5736E}" destId="{2F00C574-8820-4B0A-953C-5CACA6954208}" srcOrd="0" destOrd="0" presId="urn:microsoft.com/office/officeart/2005/8/layout/vList2"/>
    <dgm:cxn modelId="{E394DC5A-562E-4B90-BF98-1BAD91FFA813}" srcId="{7C093757-AFE7-416C-AE95-24CF8CC5736E}" destId="{7907280F-6D68-4688-9F06-90D2AD5D4CE5}" srcOrd="1" destOrd="0" parTransId="{736CA0CA-B223-4FEC-9C07-68A4DC820760}" sibTransId="{E9AE9BF6-7574-419E-9FB0-4CC5E85556F2}"/>
    <dgm:cxn modelId="{0C94F5A0-5D34-4606-846D-BFD2D83A4FCE}" srcId="{7C093757-AFE7-416C-AE95-24CF8CC5736E}" destId="{4340F7FC-93D1-419C-9A50-ED71096E2D34}" srcOrd="0" destOrd="0" parTransId="{0AD21BC7-C3A4-4741-AEA4-B9586103F4D9}" sibTransId="{27C5A0EC-5F1D-481F-A4A9-0F2FC5105857}"/>
    <dgm:cxn modelId="{25C902A3-92DA-427F-9F55-A4C762F6EC4F}" type="presOf" srcId="{FC82724F-E6C9-447F-9D76-EDA460AB7080}" destId="{A2EEA363-0483-43BA-815E-0489830DD33D}" srcOrd="0" destOrd="0" presId="urn:microsoft.com/office/officeart/2005/8/layout/vList2"/>
    <dgm:cxn modelId="{E8B892B3-B0F3-444B-9EED-91381696FAFC}" type="presOf" srcId="{4340F7FC-93D1-419C-9A50-ED71096E2D34}" destId="{BB85A21D-3074-4965-B85B-F39D316BF49B}" srcOrd="0" destOrd="0" presId="urn:microsoft.com/office/officeart/2005/8/layout/vList2"/>
    <dgm:cxn modelId="{555B42BF-6099-4AE9-8D32-F28819494F58}" type="presOf" srcId="{7907280F-6D68-4688-9F06-90D2AD5D4CE5}" destId="{1AA41D2B-6A90-4DAF-9E3A-34A56E5A86F1}" srcOrd="0" destOrd="0" presId="urn:microsoft.com/office/officeart/2005/8/layout/vList2"/>
    <dgm:cxn modelId="{C0D33ADF-8364-4C29-96CA-990E74B621AF}" type="presOf" srcId="{F9D9C8FC-D8B7-4494-99B1-D32E6E29D0C6}" destId="{AD53F5E6-BF66-4176-8558-478BE32EC0AB}" srcOrd="0" destOrd="0" presId="urn:microsoft.com/office/officeart/2005/8/layout/vList2"/>
    <dgm:cxn modelId="{7FEACEFB-ED94-4782-98D1-C19E3912DB52}" srcId="{7C093757-AFE7-416C-AE95-24CF8CC5736E}" destId="{FC82724F-E6C9-447F-9D76-EDA460AB7080}" srcOrd="3" destOrd="0" parTransId="{141F58B0-4E1F-405F-AC3A-C2188C33F3FB}" sibTransId="{E8C855E3-2ECA-4250-AEB8-16140B70410A}"/>
    <dgm:cxn modelId="{99CDBF49-D874-4CCD-8F43-405F0831B8F2}" type="presParOf" srcId="{2F00C574-8820-4B0A-953C-5CACA6954208}" destId="{BB85A21D-3074-4965-B85B-F39D316BF49B}" srcOrd="0" destOrd="0" presId="urn:microsoft.com/office/officeart/2005/8/layout/vList2"/>
    <dgm:cxn modelId="{45329141-EF6D-43C2-9100-2CF2D56A90C3}" type="presParOf" srcId="{2F00C574-8820-4B0A-953C-5CACA6954208}" destId="{8742D5AA-A3F5-499C-AD17-0CDCE6FF7C12}" srcOrd="1" destOrd="0" presId="urn:microsoft.com/office/officeart/2005/8/layout/vList2"/>
    <dgm:cxn modelId="{10DB9098-6C64-41CF-A964-AC76572606D6}" type="presParOf" srcId="{2F00C574-8820-4B0A-953C-5CACA6954208}" destId="{1AA41D2B-6A90-4DAF-9E3A-34A56E5A86F1}" srcOrd="2" destOrd="0" presId="urn:microsoft.com/office/officeart/2005/8/layout/vList2"/>
    <dgm:cxn modelId="{7C0E1AA0-4015-4BCC-98DD-6DEED41AFA9F}" type="presParOf" srcId="{2F00C574-8820-4B0A-953C-5CACA6954208}" destId="{3536F87F-28C7-4024-B251-D94C13C05207}" srcOrd="3" destOrd="0" presId="urn:microsoft.com/office/officeart/2005/8/layout/vList2"/>
    <dgm:cxn modelId="{9260848B-A669-448D-BD3E-FAE062DC3B58}" type="presParOf" srcId="{2F00C574-8820-4B0A-953C-5CACA6954208}" destId="{AD53F5E6-BF66-4176-8558-478BE32EC0AB}" srcOrd="4" destOrd="0" presId="urn:microsoft.com/office/officeart/2005/8/layout/vList2"/>
    <dgm:cxn modelId="{EF69096C-F99F-41FF-A578-FB24825FB2E3}" type="presParOf" srcId="{2F00C574-8820-4B0A-953C-5CACA6954208}" destId="{C13C1ED7-2B2B-45FB-ABA8-6B1A6BEB04D4}" srcOrd="5" destOrd="0" presId="urn:microsoft.com/office/officeart/2005/8/layout/vList2"/>
    <dgm:cxn modelId="{CC77CBC4-B7D3-4801-9F1C-A22536AA9312}" type="presParOf" srcId="{2F00C574-8820-4B0A-953C-5CACA6954208}" destId="{A2EEA363-0483-43BA-815E-0489830DD33D}" srcOrd="6" destOrd="0" presId="urn:microsoft.com/office/officeart/2005/8/layout/vList2"/>
    <dgm:cxn modelId="{7D9AF5BE-2C61-4C34-92D2-B3DB3643E3D6}" type="presParOf" srcId="{2F00C574-8820-4B0A-953C-5CACA6954208}" destId="{5029F5E2-7DD4-4FD8-B709-4EE21B07D6BF}" srcOrd="7" destOrd="0" presId="urn:microsoft.com/office/officeart/2005/8/layout/vList2"/>
    <dgm:cxn modelId="{F05744D3-4C38-481E-8382-2784FBDC113A}" type="presParOf" srcId="{2F00C574-8820-4B0A-953C-5CACA6954208}" destId="{DEF9C49C-87E5-4F51-9A1D-4355C1D9789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533A61-EE16-492A-88EA-26E673C33D4E}">
      <dsp:nvSpPr>
        <dsp:cNvPr id="0" name=""/>
        <dsp:cNvSpPr/>
      </dsp:nvSpPr>
      <dsp:spPr>
        <a:xfrm>
          <a:off x="0" y="5883"/>
          <a:ext cx="5913437" cy="7475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96A87-0ACD-4AA0-BEF4-84D48AC0F979}">
      <dsp:nvSpPr>
        <dsp:cNvPr id="0" name=""/>
        <dsp:cNvSpPr/>
      </dsp:nvSpPr>
      <dsp:spPr>
        <a:xfrm>
          <a:off x="226126" y="174076"/>
          <a:ext cx="411541" cy="411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622713-B587-4FA6-8190-D7767ADD50A2}">
      <dsp:nvSpPr>
        <dsp:cNvPr id="0" name=""/>
        <dsp:cNvSpPr/>
      </dsp:nvSpPr>
      <dsp:spPr>
        <a:xfrm>
          <a:off x="863795" y="5883"/>
          <a:ext cx="5036339" cy="77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86" tIns="81586" rIns="81586" bIns="81586" numCol="1" spcCol="1270" anchor="ctr" anchorCtr="0">
          <a:noAutofit/>
        </a:bodyPr>
        <a:lstStyle/>
        <a:p>
          <a:pPr marL="0" lvl="0" indent="0" algn="l" defTabSz="622300">
            <a:lnSpc>
              <a:spcPct val="100000"/>
            </a:lnSpc>
            <a:spcBef>
              <a:spcPct val="0"/>
            </a:spcBef>
            <a:spcAft>
              <a:spcPct val="35000"/>
            </a:spcAft>
            <a:buNone/>
          </a:pPr>
          <a:r>
            <a:rPr lang="en-GB" sz="1400" b="1" kern="1200"/>
            <a:t>Situation: </a:t>
          </a:r>
          <a:r>
            <a:rPr lang="en-GB" sz="1400" kern="1200"/>
            <a:t>At this point, the healthcare professional addresses the current issue. They identify who they are, verify the patient they are speaking with and outline the purpose of the communication.</a:t>
          </a:r>
          <a:endParaRPr lang="en-US" sz="1400" kern="1200"/>
        </a:p>
      </dsp:txBody>
      <dsp:txXfrm>
        <a:off x="863795" y="5883"/>
        <a:ext cx="5036339" cy="770886"/>
      </dsp:txXfrm>
    </dsp:sp>
    <dsp:sp modelId="{489EBE59-21EB-465F-BA7D-524538991037}">
      <dsp:nvSpPr>
        <dsp:cNvPr id="0" name=""/>
        <dsp:cNvSpPr/>
      </dsp:nvSpPr>
      <dsp:spPr>
        <a:xfrm>
          <a:off x="0" y="969491"/>
          <a:ext cx="5913437" cy="7475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2DC3C-E25D-4E41-90D0-5ABD55ADBB3E}">
      <dsp:nvSpPr>
        <dsp:cNvPr id="0" name=""/>
        <dsp:cNvSpPr/>
      </dsp:nvSpPr>
      <dsp:spPr>
        <a:xfrm>
          <a:off x="226126" y="1137685"/>
          <a:ext cx="411541" cy="411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A20402-1F73-4806-BDA2-9053B5FC69AE}">
      <dsp:nvSpPr>
        <dsp:cNvPr id="0" name=""/>
        <dsp:cNvSpPr/>
      </dsp:nvSpPr>
      <dsp:spPr>
        <a:xfrm>
          <a:off x="863795" y="969491"/>
          <a:ext cx="5036339" cy="77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86" tIns="81586" rIns="81586" bIns="81586" numCol="1" spcCol="1270" anchor="ctr" anchorCtr="0">
          <a:noAutofit/>
        </a:bodyPr>
        <a:lstStyle/>
        <a:p>
          <a:pPr marL="0" lvl="0" indent="0" algn="l" defTabSz="622300">
            <a:lnSpc>
              <a:spcPct val="100000"/>
            </a:lnSpc>
            <a:spcBef>
              <a:spcPct val="0"/>
            </a:spcBef>
            <a:spcAft>
              <a:spcPct val="35000"/>
            </a:spcAft>
            <a:buNone/>
          </a:pPr>
          <a:r>
            <a:rPr lang="en-GB" sz="1400" b="1" kern="1200"/>
            <a:t>Background: </a:t>
          </a:r>
          <a:r>
            <a:rPr lang="en-GB" sz="1400" kern="1200"/>
            <a:t>this section provides important background information about the patient. It may include their medical history, diagnosis, current medications, and any recent events that help explain the situation.  </a:t>
          </a:r>
          <a:endParaRPr lang="en-US" sz="1400" kern="1200"/>
        </a:p>
      </dsp:txBody>
      <dsp:txXfrm>
        <a:off x="863795" y="969491"/>
        <a:ext cx="5036339" cy="770886"/>
      </dsp:txXfrm>
    </dsp:sp>
    <dsp:sp modelId="{A71C5E15-7CB9-4BF5-8924-36823E968A3E}">
      <dsp:nvSpPr>
        <dsp:cNvPr id="0" name=""/>
        <dsp:cNvSpPr/>
      </dsp:nvSpPr>
      <dsp:spPr>
        <a:xfrm>
          <a:off x="0" y="1933100"/>
          <a:ext cx="5913437" cy="7475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31CF51-71C3-4BC5-8A69-B50DE5E40C7A}">
      <dsp:nvSpPr>
        <dsp:cNvPr id="0" name=""/>
        <dsp:cNvSpPr/>
      </dsp:nvSpPr>
      <dsp:spPr>
        <a:xfrm>
          <a:off x="226126" y="2101294"/>
          <a:ext cx="411541" cy="411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A26DDD-520E-426B-8CCB-BF6F04EB1E17}">
      <dsp:nvSpPr>
        <dsp:cNvPr id="0" name=""/>
        <dsp:cNvSpPr/>
      </dsp:nvSpPr>
      <dsp:spPr>
        <a:xfrm>
          <a:off x="863795" y="1933100"/>
          <a:ext cx="5036339" cy="77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86" tIns="81586" rIns="81586" bIns="81586" numCol="1" spcCol="1270" anchor="ctr" anchorCtr="0">
          <a:noAutofit/>
        </a:bodyPr>
        <a:lstStyle/>
        <a:p>
          <a:pPr marL="0" lvl="0" indent="0" algn="l" defTabSz="622300">
            <a:lnSpc>
              <a:spcPct val="100000"/>
            </a:lnSpc>
            <a:spcBef>
              <a:spcPct val="0"/>
            </a:spcBef>
            <a:spcAft>
              <a:spcPct val="35000"/>
            </a:spcAft>
            <a:buNone/>
          </a:pPr>
          <a:r>
            <a:rPr lang="en-GB" sz="1400" b="1" kern="1200"/>
            <a:t>Assessment:</a:t>
          </a:r>
          <a:r>
            <a:rPr lang="en-GB" sz="1400" kern="1200"/>
            <a:t> this section outline what has been observed about the patient’s condition. The healthcare professional reports relevant findings and uses their clinical judgement to explain any concerns or changes in the patient’s health. </a:t>
          </a:r>
          <a:endParaRPr lang="en-US" sz="1400" kern="1200"/>
        </a:p>
      </dsp:txBody>
      <dsp:txXfrm>
        <a:off x="863795" y="1933100"/>
        <a:ext cx="5036339" cy="770886"/>
      </dsp:txXfrm>
    </dsp:sp>
    <dsp:sp modelId="{DC7C8703-D8E8-4FF7-93EE-FBF21E77C797}">
      <dsp:nvSpPr>
        <dsp:cNvPr id="0" name=""/>
        <dsp:cNvSpPr/>
      </dsp:nvSpPr>
      <dsp:spPr>
        <a:xfrm>
          <a:off x="0" y="2896709"/>
          <a:ext cx="5913437" cy="7475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987110-66D7-43B1-AB6D-5653670FC47F}">
      <dsp:nvSpPr>
        <dsp:cNvPr id="0" name=""/>
        <dsp:cNvSpPr/>
      </dsp:nvSpPr>
      <dsp:spPr>
        <a:xfrm>
          <a:off x="226126" y="3064902"/>
          <a:ext cx="411541" cy="411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0396B2-44E2-4595-8CC3-5381B279D580}">
      <dsp:nvSpPr>
        <dsp:cNvPr id="0" name=""/>
        <dsp:cNvSpPr/>
      </dsp:nvSpPr>
      <dsp:spPr>
        <a:xfrm>
          <a:off x="863795" y="2896709"/>
          <a:ext cx="5036339" cy="77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86" tIns="81586" rIns="81586" bIns="81586" numCol="1" spcCol="1270" anchor="ctr" anchorCtr="0">
          <a:noAutofit/>
        </a:bodyPr>
        <a:lstStyle/>
        <a:p>
          <a:pPr marL="0" lvl="0" indent="0" algn="l" defTabSz="622300">
            <a:lnSpc>
              <a:spcPct val="100000"/>
            </a:lnSpc>
            <a:spcBef>
              <a:spcPct val="0"/>
            </a:spcBef>
            <a:spcAft>
              <a:spcPct val="35000"/>
            </a:spcAft>
            <a:buNone/>
          </a:pPr>
          <a:r>
            <a:rPr lang="en-GB" sz="1400" b="1" kern="1200"/>
            <a:t>Recommendation: </a:t>
          </a:r>
          <a:r>
            <a:rPr lang="en-GB" sz="1400" kern="1200"/>
            <a:t>this stage focuses on what needs to happen next. The healthcare professional clearly explains the actions required, such as arranging an urgent review, starting treatment, or requesting further investigations. </a:t>
          </a:r>
          <a:endParaRPr lang="en-US" sz="1400" kern="1200"/>
        </a:p>
      </dsp:txBody>
      <dsp:txXfrm>
        <a:off x="863795" y="2896709"/>
        <a:ext cx="5036339" cy="770886"/>
      </dsp:txXfrm>
    </dsp:sp>
    <dsp:sp modelId="{C8DBD71A-00BF-4AC9-A4B4-D2A08B735DFC}">
      <dsp:nvSpPr>
        <dsp:cNvPr id="0" name=""/>
        <dsp:cNvSpPr/>
      </dsp:nvSpPr>
      <dsp:spPr>
        <a:xfrm>
          <a:off x="0" y="3860317"/>
          <a:ext cx="5913437" cy="7475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6C3925-4788-491B-97F4-60B704376560}">
      <dsp:nvSpPr>
        <dsp:cNvPr id="0" name=""/>
        <dsp:cNvSpPr/>
      </dsp:nvSpPr>
      <dsp:spPr>
        <a:xfrm>
          <a:off x="226126" y="4028511"/>
          <a:ext cx="411541" cy="411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9E04AD-56B3-4B4E-B959-BE30B332F5A9}">
      <dsp:nvSpPr>
        <dsp:cNvPr id="0" name=""/>
        <dsp:cNvSpPr/>
      </dsp:nvSpPr>
      <dsp:spPr>
        <a:xfrm>
          <a:off x="863795" y="3860317"/>
          <a:ext cx="5036339" cy="77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86" tIns="81586" rIns="81586" bIns="81586" numCol="1" spcCol="1270" anchor="ctr" anchorCtr="0">
          <a:noAutofit/>
        </a:bodyPr>
        <a:lstStyle/>
        <a:p>
          <a:pPr marL="0" lvl="0" indent="0" algn="l" defTabSz="622300">
            <a:lnSpc>
              <a:spcPct val="100000"/>
            </a:lnSpc>
            <a:spcBef>
              <a:spcPct val="0"/>
            </a:spcBef>
            <a:spcAft>
              <a:spcPct val="35000"/>
            </a:spcAft>
            <a:buNone/>
          </a:pPr>
          <a:r>
            <a:rPr lang="en-GB" sz="1400" b="1" kern="1200"/>
            <a:t>(SBAR Communication Tool 2018)</a:t>
          </a:r>
          <a:endParaRPr lang="en-US" sz="1400" kern="1200"/>
        </a:p>
      </dsp:txBody>
      <dsp:txXfrm>
        <a:off x="863795" y="3860317"/>
        <a:ext cx="5036339" cy="770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E8301B-EF33-4466-BDFF-9217D831C8ED}">
      <dsp:nvSpPr>
        <dsp:cNvPr id="0" name=""/>
        <dsp:cNvSpPr/>
      </dsp:nvSpPr>
      <dsp:spPr>
        <a:xfrm>
          <a:off x="186662" y="579450"/>
          <a:ext cx="800214" cy="8002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4E6917-03BE-4691-9064-0CB6CD4013B2}">
      <dsp:nvSpPr>
        <dsp:cNvPr id="0" name=""/>
        <dsp:cNvSpPr/>
      </dsp:nvSpPr>
      <dsp:spPr>
        <a:xfrm>
          <a:off x="354707" y="747495"/>
          <a:ext cx="464124" cy="4641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E05464-AC0E-46E1-BE9B-8245D7181D50}">
      <dsp:nvSpPr>
        <dsp:cNvPr id="0" name=""/>
        <dsp:cNvSpPr/>
      </dsp:nvSpPr>
      <dsp:spPr>
        <a:xfrm>
          <a:off x="1158352" y="579450"/>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Built trust with patients</a:t>
          </a:r>
          <a:endParaRPr lang="en-US" sz="1400" kern="1200"/>
        </a:p>
      </dsp:txBody>
      <dsp:txXfrm>
        <a:off x="1158352" y="579450"/>
        <a:ext cx="1886220" cy="800214"/>
      </dsp:txXfrm>
    </dsp:sp>
    <dsp:sp modelId="{D201964B-DB28-4F28-9234-A76CEDA8B978}">
      <dsp:nvSpPr>
        <dsp:cNvPr id="0" name=""/>
        <dsp:cNvSpPr/>
      </dsp:nvSpPr>
      <dsp:spPr>
        <a:xfrm>
          <a:off x="3373232" y="579450"/>
          <a:ext cx="800214" cy="8002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93F66C-6BA1-4276-80A7-B43F86CC2EBC}">
      <dsp:nvSpPr>
        <dsp:cNvPr id="0" name=""/>
        <dsp:cNvSpPr/>
      </dsp:nvSpPr>
      <dsp:spPr>
        <a:xfrm>
          <a:off x="3541277" y="747495"/>
          <a:ext cx="464124" cy="4641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E7B7C1-E457-48A1-8DE3-FFD66B5441F7}">
      <dsp:nvSpPr>
        <dsp:cNvPr id="0" name=""/>
        <dsp:cNvSpPr/>
      </dsp:nvSpPr>
      <dsp:spPr>
        <a:xfrm>
          <a:off x="4344921" y="579450"/>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Helps healthcare professionals understand what patient needs</a:t>
          </a:r>
          <a:endParaRPr lang="en-US" sz="1400" kern="1200"/>
        </a:p>
      </dsp:txBody>
      <dsp:txXfrm>
        <a:off x="4344921" y="579450"/>
        <a:ext cx="1886220" cy="800214"/>
      </dsp:txXfrm>
    </dsp:sp>
    <dsp:sp modelId="{9C6EF34C-24DB-4AF3-8471-D69184D2265B}">
      <dsp:nvSpPr>
        <dsp:cNvPr id="0" name=""/>
        <dsp:cNvSpPr/>
      </dsp:nvSpPr>
      <dsp:spPr>
        <a:xfrm>
          <a:off x="6559802" y="579450"/>
          <a:ext cx="800214" cy="8002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C5D5B-15A7-427C-AAF2-7EDADBF780B7}">
      <dsp:nvSpPr>
        <dsp:cNvPr id="0" name=""/>
        <dsp:cNvSpPr/>
      </dsp:nvSpPr>
      <dsp:spPr>
        <a:xfrm>
          <a:off x="6727847" y="747495"/>
          <a:ext cx="464124" cy="4641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5E6B0F-2295-4A72-9C84-9DF3DEBE57AF}">
      <dsp:nvSpPr>
        <dsp:cNvPr id="0" name=""/>
        <dsp:cNvSpPr/>
      </dsp:nvSpPr>
      <dsp:spPr>
        <a:xfrm>
          <a:off x="7531491" y="579450"/>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Reduces the risk of misunderstanding </a:t>
          </a:r>
          <a:endParaRPr lang="en-US" sz="1400" kern="1200"/>
        </a:p>
      </dsp:txBody>
      <dsp:txXfrm>
        <a:off x="7531491" y="579450"/>
        <a:ext cx="1886220" cy="800214"/>
      </dsp:txXfrm>
    </dsp:sp>
    <dsp:sp modelId="{A2E1429A-652C-4990-BC9B-28A680F71E37}">
      <dsp:nvSpPr>
        <dsp:cNvPr id="0" name=""/>
        <dsp:cNvSpPr/>
      </dsp:nvSpPr>
      <dsp:spPr>
        <a:xfrm>
          <a:off x="186662" y="1944828"/>
          <a:ext cx="800214" cy="8002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E2EB47-1B39-437F-B70C-554FD2C6D99C}">
      <dsp:nvSpPr>
        <dsp:cNvPr id="0" name=""/>
        <dsp:cNvSpPr/>
      </dsp:nvSpPr>
      <dsp:spPr>
        <a:xfrm>
          <a:off x="354707" y="2112874"/>
          <a:ext cx="464124" cy="4641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D4C9DD-EC73-40ED-B633-7668527EDEA0}">
      <dsp:nvSpPr>
        <dsp:cNvPr id="0" name=""/>
        <dsp:cNvSpPr/>
      </dsp:nvSpPr>
      <dsp:spPr>
        <a:xfrm>
          <a:off x="1158352" y="1944828"/>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Support better teamwork </a:t>
          </a:r>
          <a:endParaRPr lang="en-US" sz="1400" kern="1200"/>
        </a:p>
      </dsp:txBody>
      <dsp:txXfrm>
        <a:off x="1158352" y="1944828"/>
        <a:ext cx="1886220" cy="800214"/>
      </dsp:txXfrm>
    </dsp:sp>
    <dsp:sp modelId="{4E03E198-83D0-46C2-B086-80FE0EB5688B}">
      <dsp:nvSpPr>
        <dsp:cNvPr id="0" name=""/>
        <dsp:cNvSpPr/>
      </dsp:nvSpPr>
      <dsp:spPr>
        <a:xfrm>
          <a:off x="3373232" y="1944828"/>
          <a:ext cx="800214" cy="80021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A8731-0548-4A06-9BED-2039C4E07932}">
      <dsp:nvSpPr>
        <dsp:cNvPr id="0" name=""/>
        <dsp:cNvSpPr/>
      </dsp:nvSpPr>
      <dsp:spPr>
        <a:xfrm>
          <a:off x="3541277" y="2112874"/>
          <a:ext cx="464124" cy="4641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E654FE-C068-4CF9-9A69-BFE13C94FC27}">
      <dsp:nvSpPr>
        <dsp:cNvPr id="0" name=""/>
        <dsp:cNvSpPr/>
      </dsp:nvSpPr>
      <dsp:spPr>
        <a:xfrm>
          <a:off x="4344921" y="1944828"/>
          <a:ext cx="1886220" cy="80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Support patient safety</a:t>
          </a:r>
          <a:endParaRPr lang="en-US" sz="1400" kern="1200"/>
        </a:p>
      </dsp:txBody>
      <dsp:txXfrm>
        <a:off x="4344921" y="1944828"/>
        <a:ext cx="1886220" cy="8002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5A21D-3074-4965-B85B-F39D316BF49B}">
      <dsp:nvSpPr>
        <dsp:cNvPr id="0" name=""/>
        <dsp:cNvSpPr/>
      </dsp:nvSpPr>
      <dsp:spPr>
        <a:xfrm>
          <a:off x="0" y="50733"/>
          <a:ext cx="5913437" cy="872564"/>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GB" sz="1500" kern="1200"/>
            <a:t>Communication is essential in health and social care</a:t>
          </a:r>
          <a:endParaRPr lang="en-US" sz="1500" kern="1200"/>
        </a:p>
      </dsp:txBody>
      <dsp:txXfrm>
        <a:off x="42595" y="93328"/>
        <a:ext cx="5828247" cy="787374"/>
      </dsp:txXfrm>
    </dsp:sp>
    <dsp:sp modelId="{1AA41D2B-6A90-4DAF-9E3A-34A56E5A86F1}">
      <dsp:nvSpPr>
        <dsp:cNvPr id="0" name=""/>
        <dsp:cNvSpPr/>
      </dsp:nvSpPr>
      <dsp:spPr>
        <a:xfrm>
          <a:off x="0" y="966497"/>
          <a:ext cx="5913437" cy="872564"/>
        </a:xfrm>
        <a:prstGeom prst="roundRect">
          <a:avLst/>
        </a:prstGeom>
        <a:gradFill rotWithShape="0">
          <a:gsLst>
            <a:gs pos="0">
              <a:schemeClr val="accent2">
                <a:hueOff val="-848244"/>
                <a:satOff val="2796"/>
                <a:lumOff val="2990"/>
                <a:alphaOff val="0"/>
                <a:tint val="98000"/>
                <a:satMod val="110000"/>
                <a:lumMod val="104000"/>
              </a:schemeClr>
            </a:gs>
            <a:gs pos="69000">
              <a:schemeClr val="accent2">
                <a:hueOff val="-848244"/>
                <a:satOff val="2796"/>
                <a:lumOff val="2990"/>
                <a:alphaOff val="0"/>
                <a:shade val="88000"/>
                <a:satMod val="130000"/>
                <a:lumMod val="92000"/>
              </a:schemeClr>
            </a:gs>
            <a:gs pos="100000">
              <a:schemeClr val="accent2">
                <a:hueOff val="-848244"/>
                <a:satOff val="2796"/>
                <a:lumOff val="299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GB" sz="1500" kern="1200"/>
            <a:t>It improves patient safety and quality of care</a:t>
          </a:r>
          <a:endParaRPr lang="en-US" sz="1500" kern="1200"/>
        </a:p>
      </dsp:txBody>
      <dsp:txXfrm>
        <a:off x="42595" y="1009092"/>
        <a:ext cx="5828247" cy="787374"/>
      </dsp:txXfrm>
    </dsp:sp>
    <dsp:sp modelId="{AD53F5E6-BF66-4176-8558-478BE32EC0AB}">
      <dsp:nvSpPr>
        <dsp:cNvPr id="0" name=""/>
        <dsp:cNvSpPr/>
      </dsp:nvSpPr>
      <dsp:spPr>
        <a:xfrm>
          <a:off x="0" y="1882261"/>
          <a:ext cx="5913437" cy="872564"/>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GB" sz="1500" kern="1200"/>
            <a:t>It helps professionals work effectively as a team</a:t>
          </a:r>
          <a:endParaRPr lang="en-US" sz="1500" kern="1200"/>
        </a:p>
      </dsp:txBody>
      <dsp:txXfrm>
        <a:off x="42595" y="1924856"/>
        <a:ext cx="5828247" cy="787374"/>
      </dsp:txXfrm>
    </dsp:sp>
    <dsp:sp modelId="{A2EEA363-0483-43BA-815E-0489830DD33D}">
      <dsp:nvSpPr>
        <dsp:cNvPr id="0" name=""/>
        <dsp:cNvSpPr/>
      </dsp:nvSpPr>
      <dsp:spPr>
        <a:xfrm>
          <a:off x="0" y="2798026"/>
          <a:ext cx="5913437" cy="872564"/>
        </a:xfrm>
        <a:prstGeom prst="roundRect">
          <a:avLst/>
        </a:prstGeom>
        <a:gradFill rotWithShape="0">
          <a:gsLst>
            <a:gs pos="0">
              <a:schemeClr val="accent2">
                <a:hueOff val="-2544732"/>
                <a:satOff val="8389"/>
                <a:lumOff val="8971"/>
                <a:alphaOff val="0"/>
                <a:tint val="98000"/>
                <a:satMod val="110000"/>
                <a:lumMod val="104000"/>
              </a:schemeClr>
            </a:gs>
            <a:gs pos="69000">
              <a:schemeClr val="accent2">
                <a:hueOff val="-2544732"/>
                <a:satOff val="8389"/>
                <a:lumOff val="8971"/>
                <a:alphaOff val="0"/>
                <a:shade val="88000"/>
                <a:satMod val="130000"/>
                <a:lumMod val="92000"/>
              </a:schemeClr>
            </a:gs>
            <a:gs pos="100000">
              <a:schemeClr val="accent2">
                <a:hueOff val="-2544732"/>
                <a:satOff val="8389"/>
                <a:lumOff val="897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GB" sz="1500" kern="1200"/>
            <a:t>Good communication builds trust and supports positive outcomes.</a:t>
          </a:r>
          <a:endParaRPr lang="en-US" sz="1500" kern="1200"/>
        </a:p>
      </dsp:txBody>
      <dsp:txXfrm>
        <a:off x="42595" y="2840621"/>
        <a:ext cx="5828247" cy="787374"/>
      </dsp:txXfrm>
    </dsp:sp>
    <dsp:sp modelId="{DEF9C49C-87E5-4F51-9A1D-4355C1D9789E}">
      <dsp:nvSpPr>
        <dsp:cNvPr id="0" name=""/>
        <dsp:cNvSpPr/>
      </dsp:nvSpPr>
      <dsp:spPr>
        <a:xfrm>
          <a:off x="0" y="3713790"/>
          <a:ext cx="5913437" cy="872564"/>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100000"/>
            </a:lnSpc>
            <a:spcBef>
              <a:spcPct val="0"/>
            </a:spcBef>
            <a:spcAft>
              <a:spcPct val="35000"/>
            </a:spcAft>
            <a:buNone/>
          </a:pPr>
          <a:r>
            <a:rPr lang="en-GB" sz="1500" kern="1200"/>
            <a:t>“Communication is a key skill that every health and social care professional must develop to provide safe, effective and compassionate care.”</a:t>
          </a:r>
          <a:endParaRPr lang="en-US" sz="1500" kern="1200"/>
        </a:p>
      </dsp:txBody>
      <dsp:txXfrm>
        <a:off x="42595" y="3756385"/>
        <a:ext cx="5828247" cy="7873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80C50CD-E178-4744-9B35-B2F624D6C5E9}" type="datetimeFigureOut">
              <a:rPr lang="en-US" smtClean="0"/>
              <a:t>6/20/2026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148CC95F-0247-41B6-91CF-DC97C76A7088}"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2863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80C50CD-E178-4744-9B35-B2F624D6C5E9}"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09769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5684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80C50CD-E178-4744-9B35-B2F624D6C5E9}" type="datetimeFigureOut">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5002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80C50CD-E178-4744-9B35-B2F624D6C5E9}" type="datetimeFigureOut">
              <a:rPr lang="en-US" smtClean="0"/>
              <a:t>6/20/2026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3076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80C50CD-E178-4744-9B35-B2F624D6C5E9}" type="datetimeFigureOut">
              <a:rPr lang="en-US" smtClean="0"/>
              <a:t>6/20/2026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91219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6/20/2026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19326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2334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80C50CD-E178-4744-9B35-B2F624D6C5E9}" type="datetimeFigureOut">
              <a:rPr lang="en-US" smtClean="0"/>
              <a:t>6/20/2026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78961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80C50CD-E178-4744-9B35-B2F624D6C5E9}"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1809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80C50CD-E178-4744-9B35-B2F624D6C5E9}"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2646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80C50CD-E178-4744-9B35-B2F624D6C5E9}" type="datetimeFigureOut">
              <a:rPr lang="en-US" smtClean="0"/>
              <a:pPr/>
              <a:t>6/20/2026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48CC95F-0247-41B6-91CF-DC97C76A7088}"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9658354"/>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5.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england.nhs.uk/improvement-hub/publication/sbar-situation-background-assessment-recommendation/" TargetMode="External"/><Relationship Id="rId2" Type="http://schemas.openxmlformats.org/officeDocument/2006/relationships/hyperlink" Target="https://www.england.nhs.uk/long-read/good-communication-with-patients-waiting-for-care-core-principles/" TargetMode="External"/><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hyperlink" Target="https://online-learning-college.com/knowledge-hub/college-news/effective-communication-techniques-adult-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50" name="Rectangle 149">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51" name="Picture 150">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2" name="Straight Connector 151">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4" name="Rectangle 153">
            <a:extLst>
              <a:ext uri="{FF2B5EF4-FFF2-40B4-BE49-F238E27FC236}">
                <a16:creationId xmlns:a16="http://schemas.microsoft.com/office/drawing/2014/main" id="{E4635906-9439-4B9A-9708-6BACBF283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E40586C-C795-6CCA-FA0C-8E9B81C606B8}"/>
              </a:ext>
            </a:extLst>
          </p:cNvPr>
          <p:cNvPicPr>
            <a:picLocks noChangeAspect="1"/>
          </p:cNvPicPr>
          <p:nvPr/>
        </p:nvPicPr>
        <p:blipFill>
          <a:blip r:embed="rId3">
            <a:duotone>
              <a:schemeClr val="bg2">
                <a:shade val="45000"/>
                <a:satMod val="135000"/>
              </a:schemeClr>
              <a:prstClr val="white"/>
            </a:duotone>
            <a:alphaModFix amt="50000"/>
          </a:blip>
          <a:srcRect t="1779" r="-1" b="13949"/>
          <a:stretch>
            <a:fillRect/>
          </a:stretch>
        </p:blipFill>
        <p:spPr>
          <a:xfrm>
            <a:off x="305" y="10"/>
            <a:ext cx="12191695" cy="6857990"/>
          </a:xfrm>
          <a:prstGeom prst="rect">
            <a:avLst/>
          </a:prstGeom>
        </p:spPr>
      </p:pic>
      <p:sp>
        <p:nvSpPr>
          <p:cNvPr id="155" name="Rectangle 154">
            <a:extLst>
              <a:ext uri="{FF2B5EF4-FFF2-40B4-BE49-F238E27FC236}">
                <a16:creationId xmlns:a16="http://schemas.microsoft.com/office/drawing/2014/main" id="{90E99921-394E-4BF5-9CA4-EAFB21E88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0EE700C-59FC-4169-C832-2FCAF93199BF}"/>
              </a:ext>
            </a:extLst>
          </p:cNvPr>
          <p:cNvSpPr>
            <a:spLocks noGrp="1"/>
          </p:cNvSpPr>
          <p:nvPr>
            <p:ph type="ctrTitle"/>
          </p:nvPr>
        </p:nvSpPr>
        <p:spPr>
          <a:xfrm>
            <a:off x="1776728" y="1553634"/>
            <a:ext cx="8654522" cy="3018150"/>
          </a:xfrm>
        </p:spPr>
        <p:txBody>
          <a:bodyPr vert="horz" lIns="91440" tIns="45720" rIns="91440" bIns="45720" rtlCol="0" anchor="b">
            <a:normAutofit/>
          </a:bodyPr>
          <a:lstStyle/>
          <a:p>
            <a:r>
              <a:rPr lang="en-US" sz="3400"/>
              <a:t>Name : Nimra </a:t>
            </a:r>
            <a:r>
              <a:rPr lang="en-US" sz="3400" err="1"/>
              <a:t>ali</a:t>
            </a:r>
            <a:r>
              <a:rPr lang="en-US" sz="3400"/>
              <a:t> </a:t>
            </a:r>
            <a:br>
              <a:rPr lang="en-US" sz="3400"/>
            </a:br>
            <a:r>
              <a:rPr lang="en-US" sz="3400"/>
              <a:t>student id: 2507357</a:t>
            </a:r>
            <a:br>
              <a:rPr lang="en-US" sz="3400"/>
            </a:br>
            <a:r>
              <a:rPr lang="en-US" sz="3400"/>
              <a:t>module: professional development within health and social care </a:t>
            </a:r>
            <a:br>
              <a:rPr lang="en-US" sz="3400"/>
            </a:br>
            <a:r>
              <a:rPr lang="en-US" sz="3400"/>
              <a:t>module code: lchs4009</a:t>
            </a:r>
            <a:br>
              <a:rPr lang="en-US" sz="3400"/>
            </a:br>
            <a:endParaRPr lang="en-US" sz="3400"/>
          </a:p>
        </p:txBody>
      </p:sp>
      <p:cxnSp>
        <p:nvCxnSpPr>
          <p:cNvPr id="156" name="Straight Connector 155">
            <a:extLst>
              <a:ext uri="{FF2B5EF4-FFF2-40B4-BE49-F238E27FC236}">
                <a16:creationId xmlns:a16="http://schemas.microsoft.com/office/drawing/2014/main" id="{B53949AE-122B-4DB6-87D4-A568D2A1DA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4735528"/>
            <a:ext cx="8643010"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57" name="Picture 156">
            <a:extLst>
              <a:ext uri="{FF2B5EF4-FFF2-40B4-BE49-F238E27FC236}">
                <a16:creationId xmlns:a16="http://schemas.microsoft.com/office/drawing/2014/main" id="{0446D9D3-6B41-4FCB-9575-24D062750F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8" name="Straight Connector 157">
            <a:extLst>
              <a:ext uri="{FF2B5EF4-FFF2-40B4-BE49-F238E27FC236}">
                <a16:creationId xmlns:a16="http://schemas.microsoft.com/office/drawing/2014/main" id="{28033013-E1F0-4ADF-A097-D63ECD4A01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3783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een dialogue boxes">
            <a:extLst>
              <a:ext uri="{FF2B5EF4-FFF2-40B4-BE49-F238E27FC236}">
                <a16:creationId xmlns:a16="http://schemas.microsoft.com/office/drawing/2014/main" id="{DA185821-E072-6A90-2903-46ABFAC7B099}"/>
              </a:ext>
            </a:extLst>
          </p:cNvPr>
          <p:cNvPicPr>
            <a:picLocks noChangeAspect="1"/>
          </p:cNvPicPr>
          <p:nvPr/>
        </p:nvPicPr>
        <p:blipFill>
          <a:blip r:embed="rId2">
            <a:alphaModFix amt="50000"/>
          </a:blip>
          <a:srcRect t="17112" r="-1" b="15319"/>
          <a:stretch>
            <a:fillRect/>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0D18F3F-3FCC-B657-DBA7-100900E978D3}"/>
              </a:ext>
            </a:extLst>
          </p:cNvPr>
          <p:cNvSpPr>
            <a:spLocks noGrp="1"/>
          </p:cNvSpPr>
          <p:nvPr>
            <p:ph type="title"/>
          </p:nvPr>
        </p:nvSpPr>
        <p:spPr>
          <a:xfrm>
            <a:off x="1130271" y="1193800"/>
            <a:ext cx="3193050" cy="4699000"/>
          </a:xfrm>
        </p:spPr>
        <p:txBody>
          <a:bodyPr anchor="ctr">
            <a:normAutofit/>
          </a:bodyPr>
          <a:lstStyle/>
          <a:p>
            <a:r>
              <a:rPr lang="en-GB" sz="2700"/>
              <a:t>Communication in health and social care</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0DA46B-9C91-866A-F316-631C23A772DC}"/>
              </a:ext>
            </a:extLst>
          </p:cNvPr>
          <p:cNvSpPr>
            <a:spLocks noGrp="1"/>
          </p:cNvSpPr>
          <p:nvPr>
            <p:ph idx="1"/>
          </p:nvPr>
        </p:nvSpPr>
        <p:spPr>
          <a:xfrm>
            <a:off x="4976636" y="1193800"/>
            <a:ext cx="6085091" cy="4699000"/>
          </a:xfrm>
        </p:spPr>
        <p:txBody>
          <a:bodyPr anchor="ctr">
            <a:normAutofit/>
          </a:bodyPr>
          <a:lstStyle/>
          <a:p>
            <a:r>
              <a:rPr lang="en-GB"/>
              <a:t>What is communication?</a:t>
            </a:r>
          </a:p>
          <a:p>
            <a:r>
              <a:rPr lang="en-GB" sz="1600" b="1">
                <a:latin typeface="Arial" panose="020B0604020202020204" pitchFamily="34" charset="0"/>
                <a:cs typeface="Arial" panose="020B0604020202020204" pitchFamily="34" charset="0"/>
              </a:rPr>
              <a:t>The SBAR model of communication in health and social care </a:t>
            </a:r>
            <a:endParaRPr lang="en-GB" sz="1600">
              <a:latin typeface="Arial" panose="020B0604020202020204" pitchFamily="34" charset="0"/>
              <a:cs typeface="Arial" panose="020B0604020202020204" pitchFamily="34" charset="0"/>
            </a:endParaRPr>
          </a:p>
          <a:p>
            <a:r>
              <a:rPr lang="en-GB"/>
              <a:t>Why it is important? </a:t>
            </a:r>
          </a:p>
          <a:p>
            <a:r>
              <a:rPr lang="en-GB"/>
              <a:t>Benefits in health and social care?</a:t>
            </a:r>
          </a:p>
          <a:p>
            <a:r>
              <a:rPr lang="en-GB"/>
              <a:t>Practical example?</a:t>
            </a:r>
          </a:p>
          <a:p>
            <a:r>
              <a:rPr lang="en-GB"/>
              <a:t>Conclusion</a:t>
            </a:r>
          </a:p>
          <a:p>
            <a:r>
              <a:rPr lang="en-GB"/>
              <a:t>Reference</a:t>
            </a:r>
          </a:p>
          <a:p>
            <a:endParaRPr lang="en-GB"/>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Tree>
    <p:extLst>
      <p:ext uri="{BB962C8B-B14F-4D97-AF65-F5344CB8AC3E}">
        <p14:creationId xmlns:p14="http://schemas.microsoft.com/office/powerpoint/2010/main" val="274727034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descr="Different colored question marks">
            <a:extLst>
              <a:ext uri="{FF2B5EF4-FFF2-40B4-BE49-F238E27FC236}">
                <a16:creationId xmlns:a16="http://schemas.microsoft.com/office/drawing/2014/main" id="{A5A1E96B-9D98-8C81-2B04-E5539D227F3F}"/>
              </a:ext>
            </a:extLst>
          </p:cNvPr>
          <p:cNvPicPr>
            <a:picLocks noChangeAspect="1"/>
          </p:cNvPicPr>
          <p:nvPr/>
        </p:nvPicPr>
        <p:blipFill>
          <a:blip r:embed="rId2">
            <a:alphaModFix amt="50000"/>
            <a:grayscl/>
          </a:blip>
          <a:srcRect r="3"/>
          <a:stretch>
            <a:fillRect/>
          </a:stretch>
        </p:blipFill>
        <p:spPr>
          <a:xfrm>
            <a:off x="305" y="10"/>
            <a:ext cx="12191695" cy="6857990"/>
          </a:xfrm>
          <a:prstGeom prst="rect">
            <a:avLst/>
          </a:prstGeom>
        </p:spPr>
      </p:pic>
      <p:sp>
        <p:nvSpPr>
          <p:cNvPr id="47"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p>
        </p:txBody>
      </p:sp>
      <p:sp>
        <p:nvSpPr>
          <p:cNvPr id="48"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49" name="Rectangle 48">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C0DF187-07D2-2729-1788-094422BC3BDB}"/>
              </a:ext>
            </a:extLst>
          </p:cNvPr>
          <p:cNvSpPr>
            <a:spLocks noGrp="1"/>
          </p:cNvSpPr>
          <p:nvPr>
            <p:ph type="title"/>
          </p:nvPr>
        </p:nvSpPr>
        <p:spPr>
          <a:xfrm>
            <a:off x="1130271" y="1193800"/>
            <a:ext cx="3193050" cy="4699000"/>
          </a:xfrm>
        </p:spPr>
        <p:txBody>
          <a:bodyPr anchor="ctr">
            <a:normAutofit/>
          </a:bodyPr>
          <a:lstStyle/>
          <a:p>
            <a:r>
              <a:rPr lang="en-GB" sz="2700"/>
              <a:t>What is communication</a:t>
            </a:r>
          </a:p>
        </p:txBody>
      </p:sp>
      <p:cxnSp>
        <p:nvCxnSpPr>
          <p:cNvPr id="50" name="Straight Connector 49">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C85737-14D2-150E-E1C3-617B3B45ED70}"/>
              </a:ext>
            </a:extLst>
          </p:cNvPr>
          <p:cNvSpPr>
            <a:spLocks noGrp="1"/>
          </p:cNvSpPr>
          <p:nvPr>
            <p:ph idx="1"/>
          </p:nvPr>
        </p:nvSpPr>
        <p:spPr>
          <a:xfrm>
            <a:off x="4976636" y="1193800"/>
            <a:ext cx="6085091" cy="4699000"/>
          </a:xfrm>
        </p:spPr>
        <p:txBody>
          <a:bodyPr anchor="ctr">
            <a:normAutofit fontScale="85000" lnSpcReduction="10000"/>
          </a:bodyPr>
          <a:lstStyle/>
          <a:p>
            <a:r>
              <a:rPr lang="en-GB"/>
              <a:t>Verbal communication: Using clear and professional language when speaking with patients, families, and healthcare colleagues.</a:t>
            </a:r>
          </a:p>
          <a:p>
            <a:r>
              <a:rPr lang="en-GB"/>
              <a:t>Non-verbal communication: Using body language, facial expressions, eye contact, and gestures to show empathy, understanding, and respect.</a:t>
            </a:r>
          </a:p>
          <a:p>
            <a:r>
              <a:rPr lang="en-GB"/>
              <a:t>Written communication: Accurately recording patient information, care plans, and treatment details in medical records.</a:t>
            </a:r>
          </a:p>
          <a:p>
            <a:r>
              <a:rPr lang="en-GB"/>
              <a:t>Listening skills: Paying full attention to what a patient is saying, asking questions when needed, and checking understanding.</a:t>
            </a:r>
          </a:p>
          <a:p>
            <a:r>
              <a:rPr lang="en-GB"/>
              <a:t>Digital communication: Using electronic health records and healthcare technologies to share information safely and efficiently.</a:t>
            </a:r>
          </a:p>
          <a:p>
            <a:endParaRPr lang="en-GB"/>
          </a:p>
        </p:txBody>
      </p:sp>
      <p:sp>
        <p:nvSpPr>
          <p:cNvPr id="5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Tree>
    <p:extLst>
      <p:ext uri="{BB962C8B-B14F-4D97-AF65-F5344CB8AC3E}">
        <p14:creationId xmlns:p14="http://schemas.microsoft.com/office/powerpoint/2010/main" val="359300463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 name="Straight Connector 15">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 name="Rectangle 19">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TextBox 2">
            <a:extLst>
              <a:ext uri="{FF2B5EF4-FFF2-40B4-BE49-F238E27FC236}">
                <a16:creationId xmlns:a16="http://schemas.microsoft.com/office/drawing/2014/main" id="{771CED16-5313-8152-1F75-66E16FD2B395}"/>
              </a:ext>
            </a:extLst>
          </p:cNvPr>
          <p:cNvSpPr txBox="1"/>
          <p:nvPr/>
        </p:nvSpPr>
        <p:spPr>
          <a:xfrm>
            <a:off x="632178" y="2303047"/>
            <a:ext cx="4503667" cy="2674198"/>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000" cap="all">
                <a:latin typeface="+mj-lt"/>
                <a:ea typeface="+mj-ea"/>
                <a:cs typeface="+mj-cs"/>
              </a:rPr>
              <a:t>The SBAR model of communication in health and social care </a:t>
            </a:r>
          </a:p>
        </p:txBody>
      </p:sp>
      <p:cxnSp>
        <p:nvCxnSpPr>
          <p:cNvPr id="24" name="Straight Connector 2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6"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a:p>
        </p:txBody>
      </p:sp>
      <p:pic>
        <p:nvPicPr>
          <p:cNvPr id="28" name="Picture 27">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147050A2-A9D4-0B50-0E19-606594DEB3F1}"/>
              </a:ext>
            </a:extLst>
          </p:cNvPr>
          <p:cNvGraphicFramePr/>
          <p:nvPr>
            <p:extLst>
              <p:ext uri="{D42A27DB-BD31-4B8C-83A1-F6EECF244321}">
                <p14:modId xmlns:p14="http://schemas.microsoft.com/office/powerpoint/2010/main" val="859247572"/>
              </p:ext>
            </p:extLst>
          </p:nvPr>
        </p:nvGraphicFramePr>
        <p:xfrm>
          <a:off x="5354825"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5503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C4FEC-2A7B-A043-7179-8D1A5356DFFF}"/>
              </a:ext>
            </a:extLst>
          </p:cNvPr>
          <p:cNvSpPr>
            <a:spLocks noGrp="1"/>
          </p:cNvSpPr>
          <p:nvPr>
            <p:ph type="title"/>
          </p:nvPr>
        </p:nvSpPr>
        <p:spPr>
          <a:xfrm>
            <a:off x="1451579" y="804519"/>
            <a:ext cx="9603275" cy="1049235"/>
          </a:xfrm>
        </p:spPr>
        <p:txBody>
          <a:bodyPr>
            <a:normAutofit/>
          </a:bodyPr>
          <a:lstStyle/>
          <a:p>
            <a:r>
              <a:rPr lang="en-GB"/>
              <a:t>Why is communication important</a:t>
            </a:r>
          </a:p>
        </p:txBody>
      </p:sp>
      <p:graphicFrame>
        <p:nvGraphicFramePr>
          <p:cNvPr id="19" name="Content Placeholder 2">
            <a:extLst>
              <a:ext uri="{FF2B5EF4-FFF2-40B4-BE49-F238E27FC236}">
                <a16:creationId xmlns:a16="http://schemas.microsoft.com/office/drawing/2014/main" id="{25FFEDE8-429A-4786-E0A3-33B15158ADFD}"/>
              </a:ext>
            </a:extLst>
          </p:cNvPr>
          <p:cNvGraphicFramePr>
            <a:graphicFrameLocks noGrp="1"/>
          </p:cNvGraphicFramePr>
          <p:nvPr>
            <p:ph idx="1"/>
            <p:extLst>
              <p:ext uri="{D42A27DB-BD31-4B8C-83A1-F6EECF244321}">
                <p14:modId xmlns:p14="http://schemas.microsoft.com/office/powerpoint/2010/main" val="287771423"/>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3" name="TextBox 52">
            <a:extLst>
              <a:ext uri="{FF2B5EF4-FFF2-40B4-BE49-F238E27FC236}">
                <a16:creationId xmlns:a16="http://schemas.microsoft.com/office/drawing/2014/main" id="{117BD0E3-F550-E203-E8FF-BC3F12341FE1}"/>
              </a:ext>
            </a:extLst>
          </p:cNvPr>
          <p:cNvSpPr txBox="1"/>
          <p:nvPr/>
        </p:nvSpPr>
        <p:spPr>
          <a:xfrm>
            <a:off x="7935621" y="4575531"/>
            <a:ext cx="280018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(Skills for care, 2024)</a:t>
            </a:r>
            <a:endParaRPr lang="en-US" sz="1400" b="1"/>
          </a:p>
        </p:txBody>
      </p:sp>
    </p:spTree>
    <p:extLst>
      <p:ext uri="{BB962C8B-B14F-4D97-AF65-F5344CB8AC3E}">
        <p14:creationId xmlns:p14="http://schemas.microsoft.com/office/powerpoint/2010/main" val="2281434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40533A1-6056-B555-4588-48EBE74B21D7}"/>
              </a:ext>
            </a:extLst>
          </p:cNvPr>
          <p:cNvSpPr>
            <a:spLocks noGrp="1"/>
          </p:cNvSpPr>
          <p:nvPr>
            <p:ph type="title"/>
          </p:nvPr>
        </p:nvSpPr>
        <p:spPr>
          <a:xfrm>
            <a:off x="1451580" y="804520"/>
            <a:ext cx="4176511" cy="1049235"/>
          </a:xfrm>
        </p:spPr>
        <p:txBody>
          <a:bodyPr>
            <a:normAutofit/>
          </a:bodyPr>
          <a:lstStyle/>
          <a:p>
            <a:r>
              <a:rPr lang="en-GB"/>
              <a:t>Benefits in health and social care</a:t>
            </a:r>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7" name="Content Placeholder 2">
            <a:extLst>
              <a:ext uri="{FF2B5EF4-FFF2-40B4-BE49-F238E27FC236}">
                <a16:creationId xmlns:a16="http://schemas.microsoft.com/office/drawing/2014/main" id="{85155A05-0EC9-394E-899D-D86698472D20}"/>
              </a:ext>
            </a:extLst>
          </p:cNvPr>
          <p:cNvSpPr>
            <a:spLocks noGrp="1"/>
          </p:cNvSpPr>
          <p:nvPr>
            <p:ph idx="1"/>
          </p:nvPr>
        </p:nvSpPr>
        <p:spPr>
          <a:xfrm>
            <a:off x="1451581" y="2015732"/>
            <a:ext cx="4172212" cy="3450613"/>
          </a:xfrm>
        </p:spPr>
        <p:txBody>
          <a:bodyPr>
            <a:normAutofit/>
          </a:bodyPr>
          <a:lstStyle/>
          <a:p>
            <a:pPr>
              <a:lnSpc>
                <a:spcPct val="110000"/>
              </a:lnSpc>
            </a:pPr>
            <a:r>
              <a:rPr lang="en-GB" sz="1100"/>
              <a:t>Health care professionals use communication skills every day to:</a:t>
            </a:r>
          </a:p>
          <a:p>
            <a:pPr>
              <a:lnSpc>
                <a:spcPct val="110000"/>
              </a:lnSpc>
            </a:pPr>
            <a:r>
              <a:rPr lang="en-GB" sz="1100"/>
              <a:t>Understand patients’ health needs</a:t>
            </a:r>
          </a:p>
          <a:p>
            <a:pPr>
              <a:lnSpc>
                <a:spcPct val="110000"/>
              </a:lnSpc>
            </a:pPr>
            <a:r>
              <a:rPr lang="en-GB" sz="1100"/>
              <a:t>Share treatment advice and information</a:t>
            </a:r>
          </a:p>
          <a:p>
            <a:pPr>
              <a:lnSpc>
                <a:spcPct val="110000"/>
              </a:lnSpc>
            </a:pPr>
            <a:r>
              <a:rPr lang="en-GB" sz="1100"/>
              <a:t>Work effectively with other healthcare team member</a:t>
            </a:r>
          </a:p>
          <a:p>
            <a:pPr>
              <a:lnSpc>
                <a:spcPct val="110000"/>
              </a:lnSpc>
            </a:pPr>
            <a:r>
              <a:rPr lang="en-GB" sz="1100"/>
              <a:t>Support patients and their family</a:t>
            </a:r>
          </a:p>
          <a:p>
            <a:pPr>
              <a:lnSpc>
                <a:spcPct val="110000"/>
              </a:lnSpc>
            </a:pPr>
            <a:r>
              <a:rPr lang="en-GB" sz="1100"/>
              <a:t>Recording patient information (Skills for care, 2024)</a:t>
            </a:r>
          </a:p>
          <a:p>
            <a:pPr>
              <a:lnSpc>
                <a:spcPct val="110000"/>
              </a:lnSpc>
            </a:pPr>
            <a:r>
              <a:rPr lang="en-GB" sz="1100"/>
              <a:t>Example:  </a:t>
            </a:r>
          </a:p>
          <a:p>
            <a:pPr>
              <a:lnSpc>
                <a:spcPct val="110000"/>
              </a:lnSpc>
            </a:pPr>
            <a:r>
              <a:rPr lang="en-GB" sz="1100"/>
              <a:t>A nurse explains medication instructions clearly to a patient before they are discharged from the hospital. This helps the patient understand how and when to take their medication safely, reducing the risk of mistakes and improving recovery.</a:t>
            </a:r>
          </a:p>
          <a:p>
            <a:pPr>
              <a:lnSpc>
                <a:spcPct val="110000"/>
              </a:lnSpc>
            </a:pPr>
            <a:endParaRPr lang="en-GB" sz="1100"/>
          </a:p>
        </p:txBody>
      </p:sp>
      <p:pic>
        <p:nvPicPr>
          <p:cNvPr id="19" name="Graphic 18" descr="Doctor">
            <a:extLst>
              <a:ext uri="{FF2B5EF4-FFF2-40B4-BE49-F238E27FC236}">
                <a16:creationId xmlns:a16="http://schemas.microsoft.com/office/drawing/2014/main" id="{42F00054-B306-9E14-04A9-7A2F0BF4E85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2532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216D9FD-860F-4F5C-8D9B-CE700207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E68CC-AD5A-8EFE-563F-3BCF831962FE}"/>
              </a:ext>
            </a:extLst>
          </p:cNvPr>
          <p:cNvSpPr>
            <a:spLocks noGrp="1"/>
          </p:cNvSpPr>
          <p:nvPr>
            <p:ph type="title"/>
          </p:nvPr>
        </p:nvSpPr>
        <p:spPr>
          <a:xfrm>
            <a:off x="882651" y="977028"/>
            <a:ext cx="3333410" cy="5237503"/>
          </a:xfrm>
        </p:spPr>
        <p:txBody>
          <a:bodyPr anchor="ctr">
            <a:normAutofit/>
          </a:bodyPr>
          <a:lstStyle/>
          <a:p>
            <a:r>
              <a:rPr lang="en-GB"/>
              <a:t>PRACTICAL EXAMPLE</a:t>
            </a:r>
          </a:p>
        </p:txBody>
      </p:sp>
      <p:sp>
        <p:nvSpPr>
          <p:cNvPr id="10" name="Rectangle 9">
            <a:extLst>
              <a:ext uri="{FF2B5EF4-FFF2-40B4-BE49-F238E27FC236}">
                <a16:creationId xmlns:a16="http://schemas.microsoft.com/office/drawing/2014/main" id="{8D074069-7026-466C-B495-20FB9578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993" y="0"/>
            <a:ext cx="7538007" cy="6858000"/>
          </a:xfrm>
          <a:prstGeom prst="rect">
            <a:avLst/>
          </a:prstGeom>
          <a:solidFill>
            <a:schemeClr val="tx2"/>
          </a:solidFill>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685D80-4D5A-471F-9215-651424F47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787" y="0"/>
            <a:ext cx="164592" cy="6858000"/>
          </a:xfrm>
          <a:prstGeom prst="rect">
            <a:avLst/>
          </a:prstGeom>
          <a:solidFill>
            <a:schemeClr val="accent2"/>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29C787-2810-2547-34BF-F50E4D900F8D}"/>
              </a:ext>
            </a:extLst>
          </p:cNvPr>
          <p:cNvSpPr>
            <a:spLocks noGrp="1"/>
          </p:cNvSpPr>
          <p:nvPr>
            <p:ph idx="1"/>
          </p:nvPr>
        </p:nvSpPr>
        <p:spPr>
          <a:xfrm>
            <a:off x="5791954" y="977029"/>
            <a:ext cx="5428789" cy="5237503"/>
          </a:xfrm>
        </p:spPr>
        <p:txBody>
          <a:bodyPr anchor="ctr">
            <a:normAutofit/>
          </a:bodyPr>
          <a:lstStyle/>
          <a:p>
            <a:r>
              <a:rPr lang="en-GB">
                <a:solidFill>
                  <a:schemeClr val="bg1"/>
                </a:solidFill>
              </a:rPr>
              <a:t>While working as a healthcare assistant in a care home, a resident appears refuses medication. I would </a:t>
            </a:r>
          </a:p>
          <a:p>
            <a:r>
              <a:rPr lang="en-GB">
                <a:solidFill>
                  <a:schemeClr val="bg1"/>
                </a:solidFill>
              </a:rPr>
              <a:t>Speak calmly and respectfully</a:t>
            </a:r>
          </a:p>
          <a:p>
            <a:r>
              <a:rPr lang="en-GB">
                <a:solidFill>
                  <a:schemeClr val="bg1"/>
                </a:solidFill>
              </a:rPr>
              <a:t>Listen to their concerns</a:t>
            </a:r>
          </a:p>
          <a:p>
            <a:r>
              <a:rPr lang="en-GB">
                <a:solidFill>
                  <a:schemeClr val="bg1"/>
                </a:solidFill>
              </a:rPr>
              <a:t>Explain why the medication is needed</a:t>
            </a:r>
          </a:p>
          <a:p>
            <a:r>
              <a:rPr lang="en-GB">
                <a:solidFill>
                  <a:schemeClr val="bg1"/>
                </a:solidFill>
              </a:rPr>
              <a:t>Report concerns to the nurse if necessary</a:t>
            </a:r>
          </a:p>
          <a:p>
            <a:r>
              <a:rPr lang="en-GB">
                <a:solidFill>
                  <a:schemeClr val="bg1"/>
                </a:solidFill>
              </a:rPr>
              <a:t>Document the interaction accurately</a:t>
            </a:r>
          </a:p>
          <a:p>
            <a:r>
              <a:rPr lang="en-GB">
                <a:solidFill>
                  <a:schemeClr val="bg1"/>
                </a:solidFill>
              </a:rPr>
              <a:t>Resident feels supported</a:t>
            </a:r>
          </a:p>
          <a:p>
            <a:r>
              <a:rPr lang="en-GB">
                <a:solidFill>
                  <a:schemeClr val="bg1"/>
                </a:solidFill>
              </a:rPr>
              <a:t>Better understanding is achieved</a:t>
            </a:r>
          </a:p>
          <a:p>
            <a:r>
              <a:rPr lang="en-GB">
                <a:solidFill>
                  <a:schemeClr val="bg1"/>
                </a:solidFill>
              </a:rPr>
              <a:t>Safe care is maintained (NHS England, 2023)</a:t>
            </a:r>
          </a:p>
          <a:p>
            <a:endParaRPr lang="en-GB">
              <a:solidFill>
                <a:schemeClr val="bg1"/>
              </a:solidFill>
            </a:endParaRPr>
          </a:p>
          <a:p>
            <a:endParaRPr lang="en-GB">
              <a:solidFill>
                <a:schemeClr val="bg1"/>
              </a:solidFill>
            </a:endParaRPr>
          </a:p>
          <a:p>
            <a:endParaRPr lang="en-GB">
              <a:solidFill>
                <a:schemeClr val="bg1"/>
              </a:solidFill>
            </a:endParaRPr>
          </a:p>
        </p:txBody>
      </p:sp>
    </p:spTree>
    <p:extLst>
      <p:ext uri="{BB962C8B-B14F-4D97-AF65-F5344CB8AC3E}">
        <p14:creationId xmlns:p14="http://schemas.microsoft.com/office/powerpoint/2010/main" val="2037146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D750219-2A2D-AB4C-E2B3-D3D7DD3E670B}"/>
              </a:ext>
            </a:extLst>
          </p:cNvPr>
          <p:cNvSpPr>
            <a:spLocks noGrp="1"/>
          </p:cNvSpPr>
          <p:nvPr>
            <p:ph type="title"/>
          </p:nvPr>
        </p:nvSpPr>
        <p:spPr>
          <a:xfrm>
            <a:off x="1451579" y="2303047"/>
            <a:ext cx="3272093" cy="2674198"/>
          </a:xfrm>
        </p:spPr>
        <p:txBody>
          <a:bodyPr anchor="t">
            <a:normAutofit/>
          </a:bodyPr>
          <a:lstStyle/>
          <a:p>
            <a:r>
              <a:rPr lang="en-GB"/>
              <a:t>CONCLUSION</a:t>
            </a:r>
            <a:br>
              <a:rPr lang="en-GB"/>
            </a:br>
            <a:endParaRPr lang="en-GB"/>
          </a:p>
        </p:txBody>
      </p:sp>
      <p:cxnSp>
        <p:nvCxnSpPr>
          <p:cNvPr id="60" name="Straight Connector 59">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1"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a:p>
        </p:txBody>
      </p:sp>
      <p:pic>
        <p:nvPicPr>
          <p:cNvPr id="62" name="Picture 61">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3" name="Straight Connector 62">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52FE2305-7ED5-E286-B812-8E5BAEA4ED54}"/>
              </a:ext>
            </a:extLst>
          </p:cNvPr>
          <p:cNvGraphicFramePr>
            <a:graphicFrameLocks noGrp="1"/>
          </p:cNvGraphicFramePr>
          <p:nvPr>
            <p:ph idx="1"/>
            <p:extLst>
              <p:ext uri="{D42A27DB-BD31-4B8C-83A1-F6EECF244321}">
                <p14:modId xmlns:p14="http://schemas.microsoft.com/office/powerpoint/2010/main" val="350076576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1398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7A89-5C38-18B4-300A-C5D2E8FADE29}"/>
              </a:ext>
            </a:extLst>
          </p:cNvPr>
          <p:cNvSpPr>
            <a:spLocks noGrp="1"/>
          </p:cNvSpPr>
          <p:nvPr>
            <p:ph type="title"/>
          </p:nvPr>
        </p:nvSpPr>
        <p:spPr>
          <a:xfrm>
            <a:off x="1451579" y="804519"/>
            <a:ext cx="9603275" cy="1049235"/>
          </a:xfrm>
        </p:spPr>
        <p:txBody>
          <a:bodyPr>
            <a:normAutofit/>
          </a:bodyPr>
          <a:lstStyle/>
          <a:p>
            <a:r>
              <a:rPr lang="en-GB"/>
              <a:t>REFERENCES</a:t>
            </a:r>
          </a:p>
        </p:txBody>
      </p:sp>
      <p:sp>
        <p:nvSpPr>
          <p:cNvPr id="265" name="Content Placeholder 242">
            <a:extLst>
              <a:ext uri="{FF2B5EF4-FFF2-40B4-BE49-F238E27FC236}">
                <a16:creationId xmlns:a16="http://schemas.microsoft.com/office/drawing/2014/main" id="{EA2BC12E-BA4D-54D1-5ECC-6EDADEB13341}"/>
              </a:ext>
            </a:extLst>
          </p:cNvPr>
          <p:cNvSpPr>
            <a:spLocks noGrp="1"/>
          </p:cNvSpPr>
          <p:nvPr>
            <p:ph idx="1"/>
          </p:nvPr>
        </p:nvSpPr>
        <p:spPr>
          <a:xfrm>
            <a:off x="1317108" y="2015734"/>
            <a:ext cx="6195784" cy="3450613"/>
          </a:xfrm>
        </p:spPr>
        <p:txBody>
          <a:bodyPr>
            <a:normAutofit/>
          </a:bodyPr>
          <a:lstStyle/>
          <a:p>
            <a:pPr>
              <a:lnSpc>
                <a:spcPct val="110000"/>
              </a:lnSpc>
            </a:pPr>
            <a:r>
              <a:rPr lang="en-GB" sz="1300">
                <a:ea typeface="+mn-lt"/>
                <a:cs typeface="+mn-lt"/>
              </a:rPr>
              <a:t>•NHS England (2023) Effective communication in health and care setting. Available at: </a:t>
            </a:r>
            <a:r>
              <a:rPr lang="en-GB" sz="1300">
                <a:ea typeface="+mn-lt"/>
                <a:cs typeface="+mn-lt"/>
                <a:hlinkClick r:id="rId2">
                  <a:extLst>
                    <a:ext uri="{A12FA001-AC4F-418D-AE19-62706E023703}">
                      <ahyp:hlinkClr xmlns:ahyp="http://schemas.microsoft.com/office/drawing/2018/hyperlinkcolor" val="tx"/>
                    </a:ext>
                  </a:extLst>
                </a:hlinkClick>
              </a:rPr>
              <a:t>https://www.england.nhs.uk/long-read/good-communication-with-patients-waiting-for-care-core-principles/</a:t>
            </a:r>
            <a:r>
              <a:rPr lang="en-GB" sz="1300">
                <a:ea typeface="+mn-lt"/>
                <a:cs typeface="+mn-lt"/>
              </a:rPr>
              <a:t> Assessed: (15 June 2026).</a:t>
            </a:r>
            <a:endParaRPr lang="en-GB" sz="1300"/>
          </a:p>
          <a:p>
            <a:pPr>
              <a:lnSpc>
                <a:spcPct val="110000"/>
              </a:lnSpc>
            </a:pPr>
            <a:r>
              <a:rPr lang="en-GB" sz="1300">
                <a:ea typeface="+mn-lt"/>
                <a:cs typeface="+mn-lt"/>
              </a:rPr>
              <a:t>•NHS improvement (2018) SBAR Communication Tool. Available at: </a:t>
            </a:r>
            <a:r>
              <a:rPr lang="en-GB" sz="1300">
                <a:ea typeface="+mn-lt"/>
                <a:cs typeface="+mn-lt"/>
                <a:hlinkClick r:id="rId3">
                  <a:extLst>
                    <a:ext uri="{A12FA001-AC4F-418D-AE19-62706E023703}">
                      <ahyp:hlinkClr xmlns:ahyp="http://schemas.microsoft.com/office/drawing/2018/hyperlinkcolor" val="tx"/>
                    </a:ext>
                  </a:extLst>
                </a:hlinkClick>
              </a:rPr>
              <a:t>https://www.England.nhs.uk/improvement-hub/publication/sbar-situation-background-assessment-recommendation/</a:t>
            </a:r>
            <a:r>
              <a:rPr lang="en-GB" sz="1300">
                <a:ea typeface="+mn-lt"/>
                <a:cs typeface="+mn-lt"/>
              </a:rPr>
              <a:t> (Assessed: 18 June 2026).</a:t>
            </a:r>
            <a:endParaRPr lang="en-GB" sz="1300"/>
          </a:p>
          <a:p>
            <a:pPr>
              <a:lnSpc>
                <a:spcPct val="110000"/>
              </a:lnSpc>
            </a:pPr>
            <a:r>
              <a:rPr lang="en-GB" sz="1300">
                <a:ea typeface="+mn-lt"/>
                <a:cs typeface="+mn-lt"/>
              </a:rPr>
              <a:t>•Skills for care (2024) communication skills in adult social care Available at: </a:t>
            </a:r>
            <a:r>
              <a:rPr lang="en-GB" sz="1300">
                <a:ea typeface="+mn-lt"/>
                <a:cs typeface="+mn-lt"/>
                <a:hlinkClick r:id="rId4">
                  <a:extLst>
                    <a:ext uri="{A12FA001-AC4F-418D-AE19-62706E023703}">
                      <ahyp:hlinkClr xmlns:ahyp="http://schemas.microsoft.com/office/drawing/2018/hyperlinkcolor" val="tx"/>
                    </a:ext>
                  </a:extLst>
                </a:hlinkClick>
              </a:rPr>
              <a:t>https://online-learning-college.com/knowledge-hub/college-news/effective-communication-techniques-adult-social-care/</a:t>
            </a:r>
            <a:r>
              <a:rPr lang="en-GB" sz="1300">
                <a:ea typeface="+mn-lt"/>
                <a:cs typeface="+mn-lt"/>
              </a:rPr>
              <a:t> Assessed: (13 June 2026). </a:t>
            </a:r>
            <a:endParaRPr lang="en-GB" sz="1300"/>
          </a:p>
          <a:p>
            <a:pPr>
              <a:lnSpc>
                <a:spcPct val="110000"/>
              </a:lnSpc>
            </a:pPr>
            <a:r>
              <a:rPr lang="en-GB" sz="1300">
                <a:ea typeface="+mn-lt"/>
                <a:cs typeface="+mn-lt"/>
              </a:rPr>
              <a:t>•Müller, Martin, et al. "Impact of the communication and patient hand-off tool SBAR on patient safety: a systematic review." </a:t>
            </a:r>
            <a:r>
              <a:rPr lang="en-GB" sz="1300" i="1">
                <a:ea typeface="+mn-lt"/>
                <a:cs typeface="+mn-lt"/>
              </a:rPr>
              <a:t>BMJ open</a:t>
            </a:r>
            <a:r>
              <a:rPr lang="en-GB" sz="1300">
                <a:ea typeface="+mn-lt"/>
                <a:cs typeface="+mn-lt"/>
              </a:rPr>
              <a:t> 8.8 (2018).</a:t>
            </a:r>
            <a:endParaRPr lang="en-GB" sz="1300"/>
          </a:p>
          <a:p>
            <a:pPr>
              <a:lnSpc>
                <a:spcPct val="110000"/>
              </a:lnSpc>
            </a:pPr>
            <a:endParaRPr lang="en-GB" sz="1300"/>
          </a:p>
          <a:p>
            <a:pPr>
              <a:lnSpc>
                <a:spcPct val="110000"/>
              </a:lnSpc>
            </a:pPr>
            <a:endParaRPr lang="en-GB" sz="1300"/>
          </a:p>
        </p:txBody>
      </p:sp>
      <p:pic>
        <p:nvPicPr>
          <p:cNvPr id="266" name="Graphic 265" descr="Hospital">
            <a:extLst>
              <a:ext uri="{FF2B5EF4-FFF2-40B4-BE49-F238E27FC236}">
                <a16:creationId xmlns:a16="http://schemas.microsoft.com/office/drawing/2014/main" id="{238588B2-DBDC-89FE-1BDA-50968F0B81E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28756" y="2277991"/>
            <a:ext cx="2926098" cy="2926098"/>
          </a:xfrm>
          <a:prstGeom prst="rect">
            <a:avLst/>
          </a:prstGeom>
        </p:spPr>
      </p:pic>
    </p:spTree>
    <p:extLst>
      <p:ext uri="{BB962C8B-B14F-4D97-AF65-F5344CB8AC3E}">
        <p14:creationId xmlns:p14="http://schemas.microsoft.com/office/powerpoint/2010/main" val="114744263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b0aad2dc94f3377b7499fec579854985">
  <xsd:schema xmlns:xsd="http://www.w3.org/2001/XMLSchema" xmlns:xs="http://www.w3.org/2001/XMLSchema" xmlns:p="http://schemas.microsoft.com/office/2006/metadata/properties" xmlns:ns3="3ef5847a-e696-4fee-a2c0-6c3f87568321" targetNamespace="http://schemas.microsoft.com/office/2006/metadata/properties" ma:root="true" ma:fieldsID="c7db95eb6039fe7fa6c7be5244be741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E3A8CD4-C178-452E-A5F6-7CF157932D2D}">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91728E3-22F1-411C-B8C8-3A495BC4BF63}">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906D9C5-9916-4914-B6A0-4D2EB72250D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Gallery</vt:lpstr>
      <vt:lpstr>Name : Nimra ali  student id: 2507357 module: professional development within health and social care  module code: lchs4009 </vt:lpstr>
      <vt:lpstr>Communication in health and social care</vt:lpstr>
      <vt:lpstr>What is communication</vt:lpstr>
      <vt:lpstr>PowerPoint Presentation</vt:lpstr>
      <vt:lpstr>Why is communication important</vt:lpstr>
      <vt:lpstr>Benefits in health and social care</vt:lpstr>
      <vt:lpstr>PRACTICAL EXAMPLE</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Nimra Ali (2507357)</dc:creator>
  <cp:revision>1</cp:revision>
  <dcterms:created xsi:type="dcterms:W3CDTF">2026-06-11T21:05:50Z</dcterms:created>
  <dcterms:modified xsi:type="dcterms:W3CDTF">2026-06-20T22:13:04Z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