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4" r:id="rId7"/>
    <p:sldId id="262" r:id="rId8"/>
    <p:sldId id="265" r:id="rId9"/>
    <p:sldId id="263" r:id="rId10"/>
    <p:sldId id="261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9589" autoAdjust="0"/>
  </p:normalViewPr>
  <p:slideViewPr>
    <p:cSldViewPr snapToGrid="0" snapToObjects="1">
      <p:cViewPr>
        <p:scale>
          <a:sx n="69" d="100"/>
          <a:sy n="69" d="100"/>
        </p:scale>
        <p:origin x="1768" y="8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559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858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37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09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861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935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673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925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279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472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20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478A68-CB03-6F48-BE8F-D171EE547037}" type="datetimeFigureOut">
              <a:rPr lang="en-US" smtClean="0"/>
              <a:t>3/29/2022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D773E-2DB2-0140-8AAA-E3FAF3AF36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742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sitesplus/922/home" TargetMode="External"/><Relationship Id="rId2" Type="http://schemas.openxmlformats.org/officeDocument/2006/relationships/hyperlink" Target="http://www.wales.nhs.uk/sitesplus/888/page/4494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health/cmo/healthy/?lang=e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.nhs.uk/sitesplus/888/page/8275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Session Seven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Public Health Bill and Public Health Wales</a:t>
            </a:r>
          </a:p>
        </p:txBody>
      </p:sp>
    </p:spTree>
    <p:extLst>
      <p:ext uri="{BB962C8B-B14F-4D97-AF65-F5344CB8AC3E}">
        <p14:creationId xmlns:p14="http://schemas.microsoft.com/office/powerpoint/2010/main" val="193520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 of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Look at Public Health Wales </a:t>
            </a:r>
          </a:p>
          <a:p>
            <a:endParaRPr lang="en-US" dirty="0"/>
          </a:p>
          <a:p>
            <a:r>
              <a:rPr lang="en-US" dirty="0"/>
              <a:t>Public Health England</a:t>
            </a:r>
          </a:p>
          <a:p>
            <a:endParaRPr lang="en-US" dirty="0"/>
          </a:p>
          <a:p>
            <a:r>
              <a:rPr lang="en-US" dirty="0"/>
              <a:t>The Public Health Act in Wales </a:t>
            </a:r>
          </a:p>
          <a:p>
            <a:endParaRPr lang="en-US" dirty="0"/>
          </a:p>
          <a:p>
            <a:r>
              <a:rPr lang="en-US" dirty="0"/>
              <a:t>Future Generations</a:t>
            </a:r>
          </a:p>
        </p:txBody>
      </p:sp>
    </p:spTree>
    <p:extLst>
      <p:ext uri="{BB962C8B-B14F-4D97-AF65-F5344CB8AC3E}">
        <p14:creationId xmlns:p14="http://schemas.microsoft.com/office/powerpoint/2010/main" val="22043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Pre 2009 Public Health in Wales was operated by the Health Boards</a:t>
            </a:r>
          </a:p>
          <a:p>
            <a:r>
              <a:rPr lang="en-US" dirty="0"/>
              <a:t>It was not joined up and was not leading the way in Public Health and Health Promotion</a:t>
            </a:r>
          </a:p>
          <a:p>
            <a:r>
              <a:rPr lang="en-US" dirty="0"/>
              <a:t>Practitioners were working in isolation</a:t>
            </a:r>
          </a:p>
          <a:p>
            <a:r>
              <a:rPr lang="en-US" dirty="0"/>
              <a:t>So the setting of Public Health Wales in 2009 meant that public health had the opportunity to join up and advance this important aspect of Public Health</a:t>
            </a:r>
          </a:p>
        </p:txBody>
      </p:sp>
    </p:spTree>
    <p:extLst>
      <p:ext uri="{BB962C8B-B14F-4D97-AF65-F5344CB8AC3E}">
        <p14:creationId xmlns:p14="http://schemas.microsoft.com/office/powerpoint/2010/main" val="3791463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England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document Healthy Lives , Healthy People was published by the Conservative government in 2011 and set out a different path for public health in England</a:t>
            </a:r>
          </a:p>
          <a:p>
            <a:r>
              <a:rPr lang="en-US" dirty="0"/>
              <a:t>It became part of local government and the funds were meant to be ring fenced</a:t>
            </a:r>
          </a:p>
          <a:p>
            <a:r>
              <a:rPr lang="en-US" dirty="0"/>
              <a:t>Policy has been set out by Public Health England  but cuts have been made as a result</a:t>
            </a:r>
          </a:p>
        </p:txBody>
      </p:sp>
    </p:spTree>
    <p:extLst>
      <p:ext uri="{BB962C8B-B14F-4D97-AF65-F5344CB8AC3E}">
        <p14:creationId xmlns:p14="http://schemas.microsoft.com/office/powerpoint/2010/main" val="2026649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up in 2009 as a Health Authority </a:t>
            </a:r>
          </a:p>
          <a:p>
            <a:r>
              <a:rPr lang="en-US" dirty="0"/>
              <a:t>Main base in Cardiff but each health board has a public health team that is based within the Board</a:t>
            </a:r>
          </a:p>
          <a:p>
            <a:r>
              <a:rPr lang="en-US" dirty="0"/>
              <a:t>For instance there is a team in St David's across the road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570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http://www.wales.nhs.uk/sitesplus/888/page/44948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http://www.wales.nhs.uk/sitesplus/922/home</a:t>
            </a:r>
            <a:endParaRPr lang="en-US" dirty="0"/>
          </a:p>
          <a:p>
            <a:endParaRPr lang="en-US" dirty="0"/>
          </a:p>
          <a:p>
            <a:r>
              <a:rPr lang="en-US" dirty="0"/>
              <a:t>The Observatory – great source of information</a:t>
            </a:r>
          </a:p>
        </p:txBody>
      </p:sp>
    </p:spTree>
    <p:extLst>
      <p:ext uri="{BB962C8B-B14F-4D97-AF65-F5344CB8AC3E}">
        <p14:creationId xmlns:p14="http://schemas.microsoft.com/office/powerpoint/2010/main" val="4065669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Our Healthy 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Link on moodle – sets out the plan to improve the health of people in Wales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http://gov.wales/topics/health/cmo/healthy/?lang=en</a:t>
            </a:r>
            <a:endParaRPr lang="en-US" dirty="0"/>
          </a:p>
          <a:p>
            <a:endParaRPr lang="en-US" dirty="0"/>
          </a:p>
          <a:p>
            <a:r>
              <a:rPr lang="en-US" dirty="0"/>
              <a:t>This led to the Public Health Act in Wales</a:t>
            </a:r>
          </a:p>
        </p:txBody>
      </p:sp>
    </p:spTree>
    <p:extLst>
      <p:ext uri="{BB962C8B-B14F-4D97-AF65-F5344CB8AC3E}">
        <p14:creationId xmlns:p14="http://schemas.microsoft.com/office/powerpoint/2010/main" val="3706156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A green paper in 2012 set out the plan for a Public Health Bill that would encompass a whole range of health issues</a:t>
            </a:r>
          </a:p>
        </p:txBody>
      </p:sp>
    </p:spTree>
    <p:extLst>
      <p:ext uri="{BB962C8B-B14F-4D97-AF65-F5344CB8AC3E}">
        <p14:creationId xmlns:p14="http://schemas.microsoft.com/office/powerpoint/2010/main" val="4150697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Act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Act was set out in April 2014 and the consultation ended in June 2014</a:t>
            </a:r>
          </a:p>
          <a:p>
            <a:endParaRPr lang="en-US" dirty="0"/>
          </a:p>
          <a:p>
            <a:r>
              <a:rPr lang="en-US" dirty="0"/>
              <a:t>There was an excellent response from experts and lay people</a:t>
            </a:r>
          </a:p>
          <a:p>
            <a:endParaRPr lang="en-US" dirty="0"/>
          </a:p>
          <a:p>
            <a:r>
              <a:rPr lang="en-US" dirty="0"/>
              <a:t>The bill became law in 2015- constant updates – this week e cigarettes in public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633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Important Milestones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http://www.wales.nhs.uk/sitesplus/888/page/82750</a:t>
            </a:r>
            <a:endParaRPr lang="en-US" dirty="0"/>
          </a:p>
          <a:p>
            <a:endParaRPr lang="en-US" dirty="0"/>
          </a:p>
          <a:p>
            <a:r>
              <a:rPr lang="en-US" dirty="0"/>
              <a:t>This is the strategic plan for 2015 – 2018</a:t>
            </a:r>
          </a:p>
          <a:p>
            <a:endParaRPr lang="en-US" dirty="0"/>
          </a:p>
          <a:p>
            <a:r>
              <a:rPr lang="en-US" dirty="0"/>
              <a:t>Creating a Happier, Healthier and Fairer Wales</a:t>
            </a:r>
          </a:p>
        </p:txBody>
      </p:sp>
    </p:spTree>
    <p:extLst>
      <p:ext uri="{BB962C8B-B14F-4D97-AF65-F5344CB8AC3E}">
        <p14:creationId xmlns:p14="http://schemas.microsoft.com/office/powerpoint/2010/main" val="515172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1417</TotalTime>
  <Words>389</Words>
  <Application>Microsoft Office PowerPoint</Application>
  <PresentationFormat>On-screen Show (4:3)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Session Seven</vt:lpstr>
      <vt:lpstr>Aim of this session</vt:lpstr>
      <vt:lpstr>Public Health History</vt:lpstr>
      <vt:lpstr>Public Health England</vt:lpstr>
      <vt:lpstr>Public Health Wales</vt:lpstr>
      <vt:lpstr>Public Health in Wales</vt:lpstr>
      <vt:lpstr>Our Healthy Future</vt:lpstr>
      <vt:lpstr>PowerPoint Presentation</vt:lpstr>
      <vt:lpstr>Public Health Act in Wales</vt:lpstr>
      <vt:lpstr>Other Important Milestones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Seven</dc:title>
  <dc:creator>Chris Cashin</dc:creator>
  <cp:lastModifiedBy>Chris Cashin</cp:lastModifiedBy>
  <cp:revision>9</cp:revision>
  <dcterms:created xsi:type="dcterms:W3CDTF">2016-03-15T18:08:32Z</dcterms:created>
  <dcterms:modified xsi:type="dcterms:W3CDTF">2022-03-29T12:55:23Z</dcterms:modified>
</cp:coreProperties>
</file>