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56"/>
  </p:normalViewPr>
  <p:slideViewPr>
    <p:cSldViewPr snapToGrid="0" snapToObjects="1">
      <p:cViewPr varScale="1">
        <p:scale>
          <a:sx n="89" d="100"/>
          <a:sy n="89" d="100"/>
        </p:scale>
        <p:origin x="89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12214-022A-4D4B-8E91-B4652B9DD7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2507B5-97E5-2845-8CFC-C62F4A325E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322C75-14E3-7D42-AD3F-1215C3134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7B138-7CD0-5942-940B-204B2762D7C0}" type="datetimeFigureOut">
              <a:rPr lang="en-US" smtClean="0"/>
              <a:t>3/4/22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338AA1-8CD7-8C44-A336-AA82A491F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0EF1A-8117-1F44-92E4-DBCFA6945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4D50-C365-E642-B084-8E211B444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30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99D12-7E18-6247-ADD1-517C5BD64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F87A8-E8B9-4141-98A4-AAA0CD25E4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07DFC9-964A-0E41-A7D8-F94C03992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7B138-7CD0-5942-940B-204B2762D7C0}" type="datetimeFigureOut">
              <a:rPr lang="en-US" smtClean="0"/>
              <a:t>3/4/22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771FEA-D660-D74B-9CB0-8FA9E5C0B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0D81C8-D0FC-7549-9060-1D63BF78D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4D50-C365-E642-B084-8E211B444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062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8D8F3-4E7E-F94E-9BDA-759940F3F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3ABF71-9DD1-7B48-8093-D3F269D259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070BF-7E63-FC4C-ADB9-E777FC07C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7B138-7CD0-5942-940B-204B2762D7C0}" type="datetimeFigureOut">
              <a:rPr lang="en-US" smtClean="0"/>
              <a:t>3/4/22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B058DB-1A4B-6043-AC21-64DA34D40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34EB4C-F55C-A040-9CED-AE2FF5461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4D50-C365-E642-B084-8E211B444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79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F8EF8-304E-EA48-8F84-11C99AC4E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0E670-4C65-F546-8D53-F1536AA507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12578-CB26-7A40-8649-6A39F1EB30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D59390-CCDC-E044-AAAD-BA2D275EF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7B138-7CD0-5942-940B-204B2762D7C0}" type="datetimeFigureOut">
              <a:rPr lang="en-US" smtClean="0"/>
              <a:t>3/4/22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C16247-291A-1045-868D-6DE4611D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0C55AF-36E8-2F48-A748-5DB934173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4D50-C365-E642-B084-8E211B444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222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5E49D-6145-8C4E-BA7E-5B8F1E29B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688F7B-3852-024A-8671-F7829BD6AD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7A7BCC-C08A-3C4F-A4AB-19165148CF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123C57-2E26-A944-B23E-C01C55801F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5E0D38-3309-7544-B59E-57CB65FCC4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1271B6-85F5-D549-B85C-54A741D45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7B138-7CD0-5942-940B-204B2762D7C0}" type="datetimeFigureOut">
              <a:rPr lang="en-US" smtClean="0"/>
              <a:t>3/4/22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77DE93-1199-2F49-B7CC-A80536739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262F75-7D55-E246-B0D1-F3D74B23F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4D50-C365-E642-B084-8E211B444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579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11D5A-712F-3D48-ABAB-910B803F9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818C7C-7F1A-A249-B257-EFC038DBA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7B138-7CD0-5942-940B-204B2762D7C0}" type="datetimeFigureOut">
              <a:rPr lang="en-US" smtClean="0"/>
              <a:t>3/4/22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58F890-E46E-834F-85BE-15B3174E8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99C9AC-4689-1E4A-ADFC-8B7AC5F86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4D50-C365-E642-B084-8E211B444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035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5A5F1C-9174-6347-B5BA-8E874F767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7B138-7CD0-5942-940B-204B2762D7C0}" type="datetimeFigureOut">
              <a:rPr lang="en-US" smtClean="0"/>
              <a:t>3/4/22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A11A5-F909-814F-970B-C2E0B0361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B44DBF-A663-BF49-9709-2AB9BB998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4D50-C365-E642-B084-8E211B444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032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D690A-B1E3-574E-AE72-35B151805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C028B-BF05-E940-9F31-A6D29301E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908F7E-C5F5-714E-8092-655EA87AAF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72BA58-9A3E-894B-9A36-4BD6E5F32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7B138-7CD0-5942-940B-204B2762D7C0}" type="datetimeFigureOut">
              <a:rPr lang="en-US" smtClean="0"/>
              <a:t>3/4/22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D68FA5-E926-C946-A2F7-230C87774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10C309-58D2-AE44-9628-7A49DDA20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4D50-C365-E642-B084-8E211B444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830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B9327-F3CA-FF41-B773-363401B2D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4CB920-6E69-744D-B92C-9BB4CE4247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31F601-3C60-8F45-A7A3-63B02139C4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9F207F-A102-274D-B531-8C4EA4A3D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7B138-7CD0-5942-940B-204B2762D7C0}" type="datetimeFigureOut">
              <a:rPr lang="en-US" smtClean="0"/>
              <a:t>3/4/22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208D70-89F7-4F4C-8AD1-D2EACCDEB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FFF7D8-6E50-5348-8248-F82B4CD49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4D50-C365-E642-B084-8E211B444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327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643C7-F95A-0543-93D6-1CF724093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8FACAD-4A02-2F48-9530-B90C122932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329E62-3369-9149-91C9-44BFFF9EF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7B138-7CD0-5942-940B-204B2762D7C0}" type="datetimeFigureOut">
              <a:rPr lang="en-US" smtClean="0"/>
              <a:t>3/4/22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D751C4-1A95-5748-8E1A-78DF3655A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BC9101-727E-9841-BD58-955857A92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4D50-C365-E642-B084-8E211B444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133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4E07C8-2C44-DA41-8817-D7D2A2DC8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C66051-66B2-FC49-B966-3E22FC48D2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9C3815-4603-F14E-B95B-A2A393E1FA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7B138-7CD0-5942-940B-204B2762D7C0}" type="datetimeFigureOut">
              <a:rPr lang="en-US" smtClean="0"/>
              <a:t>3/4/22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FD9714-1305-E849-9016-6B5B92997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466822-4C4D-7044-8936-1DD763EA7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4D50-C365-E642-B084-8E211B444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745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D324E4-BB4B-8F4F-8463-230649B52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848B54-F9C6-FF4F-9E29-0A515C61DF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97AAE-7E99-C14A-AC09-7B37A0830A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97B138-7CD0-5942-940B-204B2762D7C0}" type="datetimeFigureOut">
              <a:rPr lang="en-US" smtClean="0"/>
              <a:t>3/4/22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9F412-2F00-E045-8DAA-AF0F856335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FFE61-DA5F-4A4A-BE3C-2D1FBE5F7B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124D50-C365-E642-B084-8E211B4449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68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D3187-5226-154C-AB31-86B6F0566B4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Room booking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8D994B-0D78-3A44-9226-417E43AEFCE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Khaled ahmed, please press the logo or put into slideshow to hear the recording. </a:t>
            </a:r>
          </a:p>
          <a:p>
            <a:r>
              <a:rPr lang="en-US" dirty="0"/>
              <a:t>Student number 1912562</a:t>
            </a:r>
          </a:p>
        </p:txBody>
      </p:sp>
      <p:pic>
        <p:nvPicPr>
          <p:cNvPr id="4" name="Chinese assignment 2.m4a" descr="Chinese assignment 2.m4a">
            <a:hlinkClick r:id="" action="ppaction://media"/>
            <a:extLst>
              <a:ext uri="{FF2B5EF4-FFF2-40B4-BE49-F238E27FC236}">
                <a16:creationId xmlns:a16="http://schemas.microsoft.com/office/drawing/2014/main" id="{06EDE367-9601-D842-B757-1D381857FB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32637" y="5257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761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8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22</Words>
  <Application>Microsoft Macintosh PowerPoint</Application>
  <PresentationFormat>Widescreen</PresentationFormat>
  <Paragraphs>3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Room booking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booking</dc:title>
  <dc:creator>Sumaia Ahmed</dc:creator>
  <cp:lastModifiedBy>Sumaia Ahmed</cp:lastModifiedBy>
  <cp:revision>1</cp:revision>
  <dcterms:created xsi:type="dcterms:W3CDTF">2022-03-04T19:06:48Z</dcterms:created>
  <dcterms:modified xsi:type="dcterms:W3CDTF">2022-03-04T19:10:43Z</dcterms:modified>
</cp:coreProperties>
</file>