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9FE79D-CA8D-4524-BD8C-8ACB3376D977}" v="181" dt="2021-09-29T15:32:50.668"/>
    <p1510:client id="{38A94AB4-87F7-AAC5-F32F-43FA854F7499}" v="20" dt="2021-09-29T16:29:29.8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kola Kostadinov Nikolov (2113703)" userId="S::2113703@student.uwtsd.ac.uk::59352c93-ec59-4be3-807a-accc37b59e03" providerId="AD" clId="Web-{119FE79D-CA8D-4524-BD8C-8ACB3376D977}"/>
    <pc:docChg chg="addSld modSld addMainMaster delMainMaster">
      <pc:chgData name="Nikola Kostadinov Nikolov (2113703)" userId="S::2113703@student.uwtsd.ac.uk::59352c93-ec59-4be3-807a-accc37b59e03" providerId="AD" clId="Web-{119FE79D-CA8D-4524-BD8C-8ACB3376D977}" dt="2021-09-29T15:32:50.668" v="178" actId="1076"/>
      <pc:docMkLst>
        <pc:docMk/>
      </pc:docMkLst>
      <pc:sldChg chg="addSp delSp modSp mod setBg modClrScheme addAnim delDesignElem chgLayout">
        <pc:chgData name="Nikola Kostadinov Nikolov (2113703)" userId="S::2113703@student.uwtsd.ac.uk::59352c93-ec59-4be3-807a-accc37b59e03" providerId="AD" clId="Web-{119FE79D-CA8D-4524-BD8C-8ACB3376D977}" dt="2021-09-29T14:47:29.639" v="57"/>
        <pc:sldMkLst>
          <pc:docMk/>
          <pc:sldMk cId="109857222" sldId="256"/>
        </pc:sldMkLst>
        <pc:spChg chg="mod ord">
          <ac:chgData name="Nikola Kostadinov Nikolov (2113703)" userId="S::2113703@student.uwtsd.ac.uk::59352c93-ec59-4be3-807a-accc37b59e03" providerId="AD" clId="Web-{119FE79D-CA8D-4524-BD8C-8ACB3376D977}" dt="2021-09-29T14:47:29.639" v="5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Nikola Kostadinov Nikolov (2113703)" userId="S::2113703@student.uwtsd.ac.uk::59352c93-ec59-4be3-807a-accc37b59e03" providerId="AD" clId="Web-{119FE79D-CA8D-4524-BD8C-8ACB3376D977}" dt="2021-09-29T14:47:29.639" v="5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Nikola Kostadinov Nikolov (2113703)" userId="S::2113703@student.uwtsd.ac.uk::59352c93-ec59-4be3-807a-accc37b59e03" providerId="AD" clId="Web-{119FE79D-CA8D-4524-BD8C-8ACB3376D977}" dt="2021-09-29T14:45:03.835" v="40"/>
          <ac:spMkLst>
            <pc:docMk/>
            <pc:sldMk cId="109857222" sldId="256"/>
            <ac:spMk id="9" creationId="{E20BB609-EF92-42DB-836C-0699A590B5CF}"/>
          </ac:spMkLst>
        </pc:spChg>
        <pc:spChg chg="add del">
          <ac:chgData name="Nikola Kostadinov Nikolov (2113703)" userId="S::2113703@student.uwtsd.ac.uk::59352c93-ec59-4be3-807a-accc37b59e03" providerId="AD" clId="Web-{119FE79D-CA8D-4524-BD8C-8ACB3376D977}" dt="2021-09-29T14:45:03.835" v="40"/>
          <ac:spMkLst>
            <pc:docMk/>
            <pc:sldMk cId="109857222" sldId="256"/>
            <ac:spMk id="11" creationId="{40FA88D0-E295-4CF3-934C-6423EACEB025}"/>
          </ac:spMkLst>
        </pc:spChg>
        <pc:picChg chg="add">
          <ac:chgData name="Nikola Kostadinov Nikolov (2113703)" userId="S::2113703@student.uwtsd.ac.uk::59352c93-ec59-4be3-807a-accc37b59e03" providerId="AD" clId="Web-{119FE79D-CA8D-4524-BD8C-8ACB3376D977}" dt="2021-09-29T14:43:05.283" v="6"/>
          <ac:picMkLst>
            <pc:docMk/>
            <pc:sldMk cId="109857222" sldId="256"/>
            <ac:picMk id="4" creationId="{53F11523-651A-4A5D-A28F-24817340B249}"/>
          </ac:picMkLst>
        </pc:picChg>
        <pc:cxnChg chg="add del">
          <ac:chgData name="Nikola Kostadinov Nikolov (2113703)" userId="S::2113703@student.uwtsd.ac.uk::59352c93-ec59-4be3-807a-accc37b59e03" providerId="AD" clId="Web-{119FE79D-CA8D-4524-BD8C-8ACB3376D977}" dt="2021-09-29T14:45:03.835" v="40"/>
          <ac:cxnSpMkLst>
            <pc:docMk/>
            <pc:sldMk cId="109857222" sldId="256"/>
            <ac:cxnSpMk id="13" creationId="{8F4E56A8-93D5-4BE3-AE61-84677331AD07}"/>
          </ac:cxnSpMkLst>
        </pc:cxnChg>
        <pc:cxnChg chg="add del">
          <ac:chgData name="Nikola Kostadinov Nikolov (2113703)" userId="S::2113703@student.uwtsd.ac.uk::59352c93-ec59-4be3-807a-accc37b59e03" providerId="AD" clId="Web-{119FE79D-CA8D-4524-BD8C-8ACB3376D977}" dt="2021-09-29T14:45:03.835" v="40"/>
          <ac:cxnSpMkLst>
            <pc:docMk/>
            <pc:sldMk cId="109857222" sldId="256"/>
            <ac:cxnSpMk id="15" creationId="{BD492A0C-1773-477B-83B5-C707CB057709}"/>
          </ac:cxnSpMkLst>
        </pc:cxnChg>
      </pc:sldChg>
      <pc:sldChg chg="addSp delSp modSp new mod setBg modClrScheme addAnim setClrOvrMap delDesignElem chgLayout">
        <pc:chgData name="Nikola Kostadinov Nikolov (2113703)" userId="S::2113703@student.uwtsd.ac.uk::59352c93-ec59-4be3-807a-accc37b59e03" providerId="AD" clId="Web-{119FE79D-CA8D-4524-BD8C-8ACB3376D977}" dt="2021-09-29T15:32:50.668" v="178" actId="1076"/>
        <pc:sldMkLst>
          <pc:docMk/>
          <pc:sldMk cId="2012535303" sldId="257"/>
        </pc:sldMkLst>
        <pc:spChg chg="mod ord">
          <ac:chgData name="Nikola Kostadinov Nikolov (2113703)" userId="S::2113703@student.uwtsd.ac.uk::59352c93-ec59-4be3-807a-accc37b59e03" providerId="AD" clId="Web-{119FE79D-CA8D-4524-BD8C-8ACB3376D977}" dt="2021-09-29T14:54:06.347" v="128"/>
          <ac:spMkLst>
            <pc:docMk/>
            <pc:sldMk cId="2012535303" sldId="257"/>
            <ac:spMk id="2" creationId="{89846C46-B40E-4A1C-9825-92F352F38FF9}"/>
          </ac:spMkLst>
        </pc:spChg>
        <pc:spChg chg="del mod ord">
          <ac:chgData name="Nikola Kostadinov Nikolov (2113703)" userId="S::2113703@student.uwtsd.ac.uk::59352c93-ec59-4be3-807a-accc37b59e03" providerId="AD" clId="Web-{119FE79D-CA8D-4524-BD8C-8ACB3376D977}" dt="2021-09-29T14:45:43.869" v="45"/>
          <ac:spMkLst>
            <pc:docMk/>
            <pc:sldMk cId="2012535303" sldId="257"/>
            <ac:spMk id="3" creationId="{9B3C33F1-2B5D-4883-B45C-05213A986117}"/>
          </ac:spMkLst>
        </pc:spChg>
        <pc:spChg chg="add">
          <ac:chgData name="Nikola Kostadinov Nikolov (2113703)" userId="S::2113703@student.uwtsd.ac.uk::59352c93-ec59-4be3-807a-accc37b59e03" providerId="AD" clId="Web-{119FE79D-CA8D-4524-BD8C-8ACB3376D977}" dt="2021-09-29T15:32:48.950" v="177"/>
          <ac:spMkLst>
            <pc:docMk/>
            <pc:sldMk cId="2012535303" sldId="257"/>
            <ac:spMk id="3" creationId="{F3BD5E09-2A7F-46F9-A21B-275D8A9FAB80}"/>
          </ac:spMkLst>
        </pc:spChg>
        <pc:spChg chg="add del mod">
          <ac:chgData name="Nikola Kostadinov Nikolov (2113703)" userId="S::2113703@student.uwtsd.ac.uk::59352c93-ec59-4be3-807a-accc37b59e03" providerId="AD" clId="Web-{119FE79D-CA8D-4524-BD8C-8ACB3376D977}" dt="2021-09-29T14:50:42.243" v="89"/>
          <ac:spMkLst>
            <pc:docMk/>
            <pc:sldMk cId="2012535303" sldId="257"/>
            <ac:spMk id="4" creationId="{110EB95F-B435-485F-AFC2-5329172F32C3}"/>
          </ac:spMkLst>
        </pc:spChg>
        <pc:spChg chg="add del mod">
          <ac:chgData name="Nikola Kostadinov Nikolov (2113703)" userId="S::2113703@student.uwtsd.ac.uk::59352c93-ec59-4be3-807a-accc37b59e03" providerId="AD" clId="Web-{119FE79D-CA8D-4524-BD8C-8ACB3376D977}" dt="2021-09-29T14:57:37.341" v="176"/>
          <ac:spMkLst>
            <pc:docMk/>
            <pc:sldMk cId="2012535303" sldId="257"/>
            <ac:spMk id="5" creationId="{DC481CD7-8869-4D16-A07F-FF80F030DB57}"/>
          </ac:spMkLst>
        </pc:spChg>
        <pc:spChg chg="add del">
          <ac:chgData name="Nikola Kostadinov Nikolov (2113703)" userId="S::2113703@student.uwtsd.ac.uk::59352c93-ec59-4be3-807a-accc37b59e03" providerId="AD" clId="Web-{119FE79D-CA8D-4524-BD8C-8ACB3376D977}" dt="2021-09-29T14:47:54.141" v="64"/>
          <ac:spMkLst>
            <pc:docMk/>
            <pc:sldMk cId="2012535303" sldId="257"/>
            <ac:spMk id="7" creationId="{100A9A80-E8FE-48ED-A56B-95801B22181A}"/>
          </ac:spMkLst>
        </pc:spChg>
        <pc:spChg chg="add del">
          <ac:chgData name="Nikola Kostadinov Nikolov (2113703)" userId="S::2113703@student.uwtsd.ac.uk::59352c93-ec59-4be3-807a-accc37b59e03" providerId="AD" clId="Web-{119FE79D-CA8D-4524-BD8C-8ACB3376D977}" dt="2021-09-29T14:45:43.869" v="45"/>
          <ac:spMkLst>
            <pc:docMk/>
            <pc:sldMk cId="2012535303" sldId="257"/>
            <ac:spMk id="8" creationId="{5DB0431E-0B04-44A1-9C51-531E28D18A60}"/>
          </ac:spMkLst>
        </pc:spChg>
        <pc:spChg chg="add del">
          <ac:chgData name="Nikola Kostadinov Nikolov (2113703)" userId="S::2113703@student.uwtsd.ac.uk::59352c93-ec59-4be3-807a-accc37b59e03" providerId="AD" clId="Web-{119FE79D-CA8D-4524-BD8C-8ACB3376D977}" dt="2021-09-29T14:47:54.141" v="64"/>
          <ac:spMkLst>
            <pc:docMk/>
            <pc:sldMk cId="2012535303" sldId="257"/>
            <ac:spMk id="9" creationId="{E85544B9-05BC-4819-A434-90EE49FAF6C0}"/>
          </ac:spMkLst>
        </pc:spChg>
        <pc:spChg chg="add del">
          <ac:chgData name="Nikola Kostadinov Nikolov (2113703)" userId="S::2113703@student.uwtsd.ac.uk::59352c93-ec59-4be3-807a-accc37b59e03" providerId="AD" clId="Web-{119FE79D-CA8D-4524-BD8C-8ACB3376D977}" dt="2021-09-29T14:45:43.869" v="45"/>
          <ac:spMkLst>
            <pc:docMk/>
            <pc:sldMk cId="2012535303" sldId="257"/>
            <ac:spMk id="10" creationId="{6B424749-EEE0-49C9-9ABF-97B171A3EA00}"/>
          </ac:spMkLst>
        </pc:spChg>
        <pc:spChg chg="add del">
          <ac:chgData name="Nikola Kostadinov Nikolov (2113703)" userId="S::2113703@student.uwtsd.ac.uk::59352c93-ec59-4be3-807a-accc37b59e03" providerId="AD" clId="Web-{119FE79D-CA8D-4524-BD8C-8ACB3376D977}" dt="2021-09-29T14:51:51.731" v="102"/>
          <ac:spMkLst>
            <pc:docMk/>
            <pc:sldMk cId="2012535303" sldId="257"/>
            <ac:spMk id="14" creationId="{948C6639-F651-4D15-A695-E9D03BB2AEDE}"/>
          </ac:spMkLst>
        </pc:spChg>
        <pc:spChg chg="add del">
          <ac:chgData name="Nikola Kostadinov Nikolov (2113703)" userId="S::2113703@student.uwtsd.ac.uk::59352c93-ec59-4be3-807a-accc37b59e03" providerId="AD" clId="Web-{119FE79D-CA8D-4524-BD8C-8ACB3376D977}" dt="2021-09-29T14:51:51.731" v="102"/>
          <ac:spMkLst>
            <pc:docMk/>
            <pc:sldMk cId="2012535303" sldId="257"/>
            <ac:spMk id="15" creationId="{F8C1B9D8-212A-444E-B28D-25DA596183C9}"/>
          </ac:spMkLst>
        </pc:spChg>
        <pc:spChg chg="add del">
          <ac:chgData name="Nikola Kostadinov Nikolov (2113703)" userId="S::2113703@student.uwtsd.ac.uk::59352c93-ec59-4be3-807a-accc37b59e03" providerId="AD" clId="Web-{119FE79D-CA8D-4524-BD8C-8ACB3376D977}" dt="2021-09-29T14:47:23.842" v="56"/>
          <ac:spMkLst>
            <pc:docMk/>
            <pc:sldMk cId="2012535303" sldId="257"/>
            <ac:spMk id="16" creationId="{F1ACBE00-0221-433D-8EA5-D9D7B45F35BE}"/>
          </ac:spMkLst>
        </pc:spChg>
        <pc:spChg chg="add del">
          <ac:chgData name="Nikola Kostadinov Nikolov (2113703)" userId="S::2113703@student.uwtsd.ac.uk::59352c93-ec59-4be3-807a-accc37b59e03" providerId="AD" clId="Web-{119FE79D-CA8D-4524-BD8C-8ACB3376D977}" dt="2021-09-29T14:51:51.731" v="102"/>
          <ac:spMkLst>
            <pc:docMk/>
            <pc:sldMk cId="2012535303" sldId="257"/>
            <ac:spMk id="17" creationId="{F4ADA65C-BA4C-42BE-84D1-1AF286B7F967}"/>
          </ac:spMkLst>
        </pc:spChg>
        <pc:spChg chg="add del">
          <ac:chgData name="Nikola Kostadinov Nikolov (2113703)" userId="S::2113703@student.uwtsd.ac.uk::59352c93-ec59-4be3-807a-accc37b59e03" providerId="AD" clId="Web-{119FE79D-CA8D-4524-BD8C-8ACB3376D977}" dt="2021-09-29T14:47:23.842" v="56"/>
          <ac:spMkLst>
            <pc:docMk/>
            <pc:sldMk cId="2012535303" sldId="257"/>
            <ac:spMk id="18" creationId="{EFB0C39A-F8CA-4A79-AFFC-E9780FB1991A}"/>
          </ac:spMkLst>
        </pc:spChg>
        <pc:spChg chg="add del">
          <ac:chgData name="Nikola Kostadinov Nikolov (2113703)" userId="S::2113703@student.uwtsd.ac.uk::59352c93-ec59-4be3-807a-accc37b59e03" providerId="AD" clId="Web-{119FE79D-CA8D-4524-BD8C-8ACB3376D977}" dt="2021-09-29T14:51:51.731" v="102"/>
          <ac:spMkLst>
            <pc:docMk/>
            <pc:sldMk cId="2012535303" sldId="257"/>
            <ac:spMk id="19" creationId="{C42F5EBA-F777-4A1C-8E30-62DA7F55AE24}"/>
          </ac:spMkLst>
        </pc:spChg>
        <pc:spChg chg="add del mod">
          <ac:chgData name="Nikola Kostadinov Nikolov (2113703)" userId="S::2113703@student.uwtsd.ac.uk::59352c93-ec59-4be3-807a-accc37b59e03" providerId="AD" clId="Web-{119FE79D-CA8D-4524-BD8C-8ACB3376D977}" dt="2021-09-29T14:55:45.039" v="146"/>
          <ac:spMkLst>
            <pc:docMk/>
            <pc:sldMk cId="2012535303" sldId="257"/>
            <ac:spMk id="20" creationId="{91293BF1-D805-4FDF-AEC7-BF66200C941A}"/>
          </ac:spMkLst>
        </pc:spChg>
        <pc:spChg chg="add del">
          <ac:chgData name="Nikola Kostadinov Nikolov (2113703)" userId="S::2113703@student.uwtsd.ac.uk::59352c93-ec59-4be3-807a-accc37b59e03" providerId="AD" clId="Web-{119FE79D-CA8D-4524-BD8C-8ACB3376D977}" dt="2021-09-29T14:51:51.731" v="102"/>
          <ac:spMkLst>
            <pc:docMk/>
            <pc:sldMk cId="2012535303" sldId="257"/>
            <ac:spMk id="21" creationId="{EFB0C39A-F8CA-4A79-AFFC-E9780FB1991A}"/>
          </ac:spMkLst>
        </pc:spChg>
        <pc:spChg chg="add del">
          <ac:chgData name="Nikola Kostadinov Nikolov (2113703)" userId="S::2113703@student.uwtsd.ac.uk::59352c93-ec59-4be3-807a-accc37b59e03" providerId="AD" clId="Web-{119FE79D-CA8D-4524-BD8C-8ACB3376D977}" dt="2021-09-29T14:47:29.639" v="57"/>
          <ac:spMkLst>
            <pc:docMk/>
            <pc:sldMk cId="2012535303" sldId="257"/>
            <ac:spMk id="23" creationId="{A6F05DDE-5F2C-44F5-BACC-DED4737B11B8}"/>
          </ac:spMkLst>
        </pc:spChg>
        <pc:spChg chg="add del">
          <ac:chgData name="Nikola Kostadinov Nikolov (2113703)" userId="S::2113703@student.uwtsd.ac.uk::59352c93-ec59-4be3-807a-accc37b59e03" providerId="AD" clId="Web-{119FE79D-CA8D-4524-BD8C-8ACB3376D977}" dt="2021-09-29T14:47:29.639" v="57"/>
          <ac:spMkLst>
            <pc:docMk/>
            <pc:sldMk cId="2012535303" sldId="257"/>
            <ac:spMk id="25" creationId="{7EFFE664-A3F2-4977-A6E3-C38CF57A1630}"/>
          </ac:spMkLst>
        </pc:spChg>
        <pc:spChg chg="add del">
          <ac:chgData name="Nikola Kostadinov Nikolov (2113703)" userId="S::2113703@student.uwtsd.ac.uk::59352c93-ec59-4be3-807a-accc37b59e03" providerId="AD" clId="Web-{119FE79D-CA8D-4524-BD8C-8ACB3376D977}" dt="2021-09-29T14:54:06.347" v="128"/>
          <ac:spMkLst>
            <pc:docMk/>
            <pc:sldMk cId="2012535303" sldId="257"/>
            <ac:spMk id="26" creationId="{F4ADA65C-BA4C-42BE-84D1-1AF286B7F967}"/>
          </ac:spMkLst>
        </pc:spChg>
        <pc:spChg chg="add del">
          <ac:chgData name="Nikola Kostadinov Nikolov (2113703)" userId="S::2113703@student.uwtsd.ac.uk::59352c93-ec59-4be3-807a-accc37b59e03" providerId="AD" clId="Web-{119FE79D-CA8D-4524-BD8C-8ACB3376D977}" dt="2021-09-29T14:47:29.639" v="57"/>
          <ac:spMkLst>
            <pc:docMk/>
            <pc:sldMk cId="2012535303" sldId="257"/>
            <ac:spMk id="27" creationId="{C85C471A-7EB8-45A1-901F-B4BBC499F1ED}"/>
          </ac:spMkLst>
        </pc:spChg>
        <pc:spChg chg="add del">
          <ac:chgData name="Nikola Kostadinov Nikolov (2113703)" userId="S::2113703@student.uwtsd.ac.uk::59352c93-ec59-4be3-807a-accc37b59e03" providerId="AD" clId="Web-{119FE79D-CA8D-4524-BD8C-8ACB3376D977}" dt="2021-09-29T14:54:06.347" v="128"/>
          <ac:spMkLst>
            <pc:docMk/>
            <pc:sldMk cId="2012535303" sldId="257"/>
            <ac:spMk id="28" creationId="{C42F5EBA-F777-4A1C-8E30-62DA7F55AE24}"/>
          </ac:spMkLst>
        </pc:spChg>
        <pc:spChg chg="add del mod">
          <ac:chgData name="Nikola Kostadinov Nikolov (2113703)" userId="S::2113703@student.uwtsd.ac.uk::59352c93-ec59-4be3-807a-accc37b59e03" providerId="AD" clId="Web-{119FE79D-CA8D-4524-BD8C-8ACB3376D977}" dt="2021-09-29T14:56:47.401" v="154"/>
          <ac:spMkLst>
            <pc:docMk/>
            <pc:sldMk cId="2012535303" sldId="257"/>
            <ac:spMk id="29" creationId="{7D4E8AD5-EBFE-484D-AE65-D8FFCC3A4421}"/>
          </ac:spMkLst>
        </pc:spChg>
        <pc:spChg chg="add del mod">
          <ac:chgData name="Nikola Kostadinov Nikolov (2113703)" userId="S::2113703@student.uwtsd.ac.uk::59352c93-ec59-4be3-807a-accc37b59e03" providerId="AD" clId="Web-{119FE79D-CA8D-4524-BD8C-8ACB3376D977}" dt="2021-09-29T14:57:12.403" v="160"/>
          <ac:spMkLst>
            <pc:docMk/>
            <pc:sldMk cId="2012535303" sldId="257"/>
            <ac:spMk id="33" creationId="{88864186-F403-4E1D-81AD-FC7BF0B416E1}"/>
          </ac:spMkLst>
        </pc:spChg>
        <pc:spChg chg="add">
          <ac:chgData name="Nikola Kostadinov Nikolov (2113703)" userId="S::2113703@student.uwtsd.ac.uk::59352c93-ec59-4be3-807a-accc37b59e03" providerId="AD" clId="Web-{119FE79D-CA8D-4524-BD8C-8ACB3376D977}" dt="2021-09-29T14:54:06.347" v="128"/>
          <ac:spMkLst>
            <pc:docMk/>
            <pc:sldMk cId="2012535303" sldId="257"/>
            <ac:spMk id="34" creationId="{B39A2F9F-4BFD-43B1-8BBE-ACFE87A0DAF4}"/>
          </ac:spMkLst>
        </pc:spChg>
        <pc:spChg chg="add">
          <ac:chgData name="Nikola Kostadinov Nikolov (2113703)" userId="S::2113703@student.uwtsd.ac.uk::59352c93-ec59-4be3-807a-accc37b59e03" providerId="AD" clId="Web-{119FE79D-CA8D-4524-BD8C-8ACB3376D977}" dt="2021-09-29T14:54:06.347" v="128"/>
          <ac:spMkLst>
            <pc:docMk/>
            <pc:sldMk cId="2012535303" sldId="257"/>
            <ac:spMk id="36" creationId="{DB383DC5-236D-4BB4-AB9E-014F4FCF14BF}"/>
          </ac:spMkLst>
        </pc:spChg>
        <pc:picChg chg="add del mod">
          <ac:chgData name="Nikola Kostadinov Nikolov (2113703)" userId="S::2113703@student.uwtsd.ac.uk::59352c93-ec59-4be3-807a-accc37b59e03" providerId="AD" clId="Web-{119FE79D-CA8D-4524-BD8C-8ACB3376D977}" dt="2021-09-29T14:55:45.039" v="147"/>
          <ac:picMkLst>
            <pc:docMk/>
            <pc:sldMk cId="2012535303" sldId="257"/>
            <ac:picMk id="6" creationId="{F35E24AF-9E0C-4460-BC4D-3E4750EFD0D9}"/>
          </ac:picMkLst>
        </pc:picChg>
        <pc:picChg chg="add del mod">
          <ac:chgData name="Nikola Kostadinov Nikolov (2113703)" userId="S::2113703@student.uwtsd.ac.uk::59352c93-ec59-4be3-807a-accc37b59e03" providerId="AD" clId="Web-{119FE79D-CA8D-4524-BD8C-8ACB3376D977}" dt="2021-09-29T14:47:07.951" v="53"/>
          <ac:picMkLst>
            <pc:docMk/>
            <pc:sldMk cId="2012535303" sldId="257"/>
            <ac:picMk id="12" creationId="{4C0C595B-2262-4BBA-9455-74AEDCE98F0F}"/>
          </ac:picMkLst>
        </pc:picChg>
        <pc:picChg chg="add del mod ord">
          <ac:chgData name="Nikola Kostadinov Nikolov (2113703)" userId="S::2113703@student.uwtsd.ac.uk::59352c93-ec59-4be3-807a-accc37b59e03" providerId="AD" clId="Web-{119FE79D-CA8D-4524-BD8C-8ACB3376D977}" dt="2021-09-29T14:52:26.560" v="103"/>
          <ac:picMkLst>
            <pc:docMk/>
            <pc:sldMk cId="2012535303" sldId="257"/>
            <ac:picMk id="13" creationId="{19AF5939-6C34-465F-A74E-2D55673C8BF2}"/>
          </ac:picMkLst>
        </pc:picChg>
        <pc:picChg chg="add del mod">
          <ac:chgData name="Nikola Kostadinov Nikolov (2113703)" userId="S::2113703@student.uwtsd.ac.uk::59352c93-ec59-4be3-807a-accc37b59e03" providerId="AD" clId="Web-{119FE79D-CA8D-4524-BD8C-8ACB3376D977}" dt="2021-09-29T14:56:47.401" v="155"/>
          <ac:picMkLst>
            <pc:docMk/>
            <pc:sldMk cId="2012535303" sldId="257"/>
            <ac:picMk id="24" creationId="{C4ABFA01-5A74-4B7D-AD93-9FA26DBE5C41}"/>
          </ac:picMkLst>
        </pc:picChg>
        <pc:picChg chg="add mod">
          <ac:chgData name="Nikola Kostadinov Nikolov (2113703)" userId="S::2113703@student.uwtsd.ac.uk::59352c93-ec59-4be3-807a-accc37b59e03" providerId="AD" clId="Web-{119FE79D-CA8D-4524-BD8C-8ACB3376D977}" dt="2021-09-29T15:32:50.668" v="178" actId="1076"/>
          <ac:picMkLst>
            <pc:docMk/>
            <pc:sldMk cId="2012535303" sldId="257"/>
            <ac:picMk id="30" creationId="{505881D4-B683-43A5-83E4-6F32728C412E}"/>
          </ac:picMkLst>
        </pc:picChg>
        <pc:picChg chg="add del mod">
          <ac:chgData name="Nikola Kostadinov Nikolov (2113703)" userId="S::2113703@student.uwtsd.ac.uk::59352c93-ec59-4be3-807a-accc37b59e03" providerId="AD" clId="Web-{119FE79D-CA8D-4524-BD8C-8ACB3376D977}" dt="2021-09-29T14:57:12.403" v="161"/>
          <ac:picMkLst>
            <pc:docMk/>
            <pc:sldMk cId="2012535303" sldId="257"/>
            <ac:picMk id="32" creationId="{EB851AFD-E709-40B0-A1D7-6B8447FA555E}"/>
          </ac:picMkLst>
        </pc:picChg>
        <pc:cxnChg chg="add del">
          <ac:chgData name="Nikola Kostadinov Nikolov (2113703)" userId="S::2113703@student.uwtsd.ac.uk::59352c93-ec59-4be3-807a-accc37b59e03" providerId="AD" clId="Web-{119FE79D-CA8D-4524-BD8C-8ACB3376D977}" dt="2021-09-29T14:47:54.141" v="64"/>
          <ac:cxnSpMkLst>
            <pc:docMk/>
            <pc:sldMk cId="2012535303" sldId="257"/>
            <ac:cxnSpMk id="11" creationId="{D7E8ECA2-60A0-4D39-817D-F1E982ED7F9B}"/>
          </ac:cxnSpMkLst>
        </pc:cxnChg>
      </pc:sldChg>
      <pc:sldMasterChg chg="del delSldLayout">
        <pc:chgData name="Nikola Kostadinov Nikolov (2113703)" userId="S::2113703@student.uwtsd.ac.uk::59352c93-ec59-4be3-807a-accc37b59e03" providerId="AD" clId="Web-{119FE79D-CA8D-4524-BD8C-8ACB3376D977}" dt="2021-09-29T14:42:32.922" v="0"/>
        <pc:sldMasterMkLst>
          <pc:docMk/>
          <pc:sldMasterMk cId="2460954070" sldId="2147483660"/>
        </pc:sldMasterMkLst>
        <pc:sldLayoutChg chg="del">
          <pc:chgData name="Nikola Kostadinov Nikolov (2113703)" userId="S::2113703@student.uwtsd.ac.uk::59352c93-ec59-4be3-807a-accc37b59e03" providerId="AD" clId="Web-{119FE79D-CA8D-4524-BD8C-8ACB3376D977}" dt="2021-09-29T14:42:32.922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Nikola Kostadinov Nikolov (2113703)" userId="S::2113703@student.uwtsd.ac.uk::59352c93-ec59-4be3-807a-accc37b59e03" providerId="AD" clId="Web-{119FE79D-CA8D-4524-BD8C-8ACB3376D977}" dt="2021-09-29T14:42:32.922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Nikola Kostadinov Nikolov (2113703)" userId="S::2113703@student.uwtsd.ac.uk::59352c93-ec59-4be3-807a-accc37b59e03" providerId="AD" clId="Web-{119FE79D-CA8D-4524-BD8C-8ACB3376D977}" dt="2021-09-29T14:42:32.922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Nikola Kostadinov Nikolov (2113703)" userId="S::2113703@student.uwtsd.ac.uk::59352c93-ec59-4be3-807a-accc37b59e03" providerId="AD" clId="Web-{119FE79D-CA8D-4524-BD8C-8ACB3376D977}" dt="2021-09-29T14:42:32.922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Nikola Kostadinov Nikolov (2113703)" userId="S::2113703@student.uwtsd.ac.uk::59352c93-ec59-4be3-807a-accc37b59e03" providerId="AD" clId="Web-{119FE79D-CA8D-4524-BD8C-8ACB3376D977}" dt="2021-09-29T14:42:32.922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Nikola Kostadinov Nikolov (2113703)" userId="S::2113703@student.uwtsd.ac.uk::59352c93-ec59-4be3-807a-accc37b59e03" providerId="AD" clId="Web-{119FE79D-CA8D-4524-BD8C-8ACB3376D977}" dt="2021-09-29T14:42:32.922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Nikola Kostadinov Nikolov (2113703)" userId="S::2113703@student.uwtsd.ac.uk::59352c93-ec59-4be3-807a-accc37b59e03" providerId="AD" clId="Web-{119FE79D-CA8D-4524-BD8C-8ACB3376D977}" dt="2021-09-29T14:42:32.922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Nikola Kostadinov Nikolov (2113703)" userId="S::2113703@student.uwtsd.ac.uk::59352c93-ec59-4be3-807a-accc37b59e03" providerId="AD" clId="Web-{119FE79D-CA8D-4524-BD8C-8ACB3376D977}" dt="2021-09-29T14:42:32.922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Nikola Kostadinov Nikolov (2113703)" userId="S::2113703@student.uwtsd.ac.uk::59352c93-ec59-4be3-807a-accc37b59e03" providerId="AD" clId="Web-{119FE79D-CA8D-4524-BD8C-8ACB3376D977}" dt="2021-09-29T14:42:32.922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Nikola Kostadinov Nikolov (2113703)" userId="S::2113703@student.uwtsd.ac.uk::59352c93-ec59-4be3-807a-accc37b59e03" providerId="AD" clId="Web-{119FE79D-CA8D-4524-BD8C-8ACB3376D977}" dt="2021-09-29T14:42:32.922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Nikola Kostadinov Nikolov (2113703)" userId="S::2113703@student.uwtsd.ac.uk::59352c93-ec59-4be3-807a-accc37b59e03" providerId="AD" clId="Web-{119FE79D-CA8D-4524-BD8C-8ACB3376D977}" dt="2021-09-29T14:42:32.922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Nikola Kostadinov Nikolov (2113703)" userId="S::2113703@student.uwtsd.ac.uk::59352c93-ec59-4be3-807a-accc37b59e03" providerId="AD" clId="Web-{119FE79D-CA8D-4524-BD8C-8ACB3376D977}" dt="2021-09-29T14:43:05.283" v="6"/>
        <pc:sldMasterMkLst>
          <pc:docMk/>
          <pc:sldMasterMk cId="426447079" sldId="2147483672"/>
        </pc:sldMasterMkLst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3:05.283" v="6"/>
          <pc:sldLayoutMkLst>
            <pc:docMk/>
            <pc:sldMasterMk cId="426447079" sldId="2147483672"/>
            <pc:sldLayoutMk cId="1332936883" sldId="2147483673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3:05.283" v="6"/>
          <pc:sldLayoutMkLst>
            <pc:docMk/>
            <pc:sldMasterMk cId="426447079" sldId="2147483672"/>
            <pc:sldLayoutMk cId="842173035" sldId="2147483674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3:05.283" v="6"/>
          <pc:sldLayoutMkLst>
            <pc:docMk/>
            <pc:sldMasterMk cId="426447079" sldId="2147483672"/>
            <pc:sldLayoutMk cId="1046225748" sldId="2147483675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3:05.283" v="6"/>
          <pc:sldLayoutMkLst>
            <pc:docMk/>
            <pc:sldMasterMk cId="426447079" sldId="2147483672"/>
            <pc:sldLayoutMk cId="1211694302" sldId="2147483676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3:05.283" v="6"/>
          <pc:sldLayoutMkLst>
            <pc:docMk/>
            <pc:sldMasterMk cId="426447079" sldId="2147483672"/>
            <pc:sldLayoutMk cId="979066855" sldId="2147483677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3:05.283" v="6"/>
          <pc:sldLayoutMkLst>
            <pc:docMk/>
            <pc:sldMasterMk cId="426447079" sldId="2147483672"/>
            <pc:sldLayoutMk cId="2162672436" sldId="2147483678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3:05.283" v="6"/>
          <pc:sldLayoutMkLst>
            <pc:docMk/>
            <pc:sldMasterMk cId="426447079" sldId="2147483672"/>
            <pc:sldLayoutMk cId="756261798" sldId="2147483679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3:05.283" v="6"/>
          <pc:sldLayoutMkLst>
            <pc:docMk/>
            <pc:sldMasterMk cId="426447079" sldId="2147483672"/>
            <pc:sldLayoutMk cId="428835111" sldId="2147483680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3:05.283" v="6"/>
          <pc:sldLayoutMkLst>
            <pc:docMk/>
            <pc:sldMasterMk cId="426447079" sldId="2147483672"/>
            <pc:sldLayoutMk cId="1798299002" sldId="2147483681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3:05.283" v="6"/>
          <pc:sldLayoutMkLst>
            <pc:docMk/>
            <pc:sldMasterMk cId="426447079" sldId="2147483672"/>
            <pc:sldLayoutMk cId="3460681172" sldId="2147483682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3:05.283" v="6"/>
          <pc:sldLayoutMkLst>
            <pc:docMk/>
            <pc:sldMasterMk cId="426447079" sldId="2147483672"/>
            <pc:sldLayoutMk cId="193025265" sldId="2147483683"/>
          </pc:sldLayoutMkLst>
        </pc:sldLayoutChg>
      </pc:sldMasterChg>
      <pc:sldMasterChg chg="add del replId addSldLayout delSldLayout">
        <pc:chgData name="Nikola Kostadinov Nikolov (2113703)" userId="S::2113703@student.uwtsd.ac.uk::59352c93-ec59-4be3-807a-accc37b59e03" providerId="AD" clId="Web-{119FE79D-CA8D-4524-BD8C-8ACB3376D977}" dt="2021-09-29T14:45:03.835" v="40"/>
        <pc:sldMasterMkLst>
          <pc:docMk/>
          <pc:sldMasterMk cId="2975923061" sldId="2147483684"/>
        </pc:sldMasterMkLst>
        <pc:sldLayoutChg chg="add del">
          <pc:chgData name="Nikola Kostadinov Nikolov (2113703)" userId="S::2113703@student.uwtsd.ac.uk::59352c93-ec59-4be3-807a-accc37b59e03" providerId="AD" clId="Web-{119FE79D-CA8D-4524-BD8C-8ACB3376D977}" dt="2021-09-29T14:45:03.835" v="40"/>
          <pc:sldLayoutMkLst>
            <pc:docMk/>
            <pc:sldMasterMk cId="2975923061" sldId="2147483684"/>
            <pc:sldLayoutMk cId="3439749116" sldId="2147483685"/>
          </pc:sldLayoutMkLst>
        </pc:sldLayoutChg>
        <pc:sldLayoutChg chg="add del replId">
          <pc:chgData name="Nikola Kostadinov Nikolov (2113703)" userId="S::2113703@student.uwtsd.ac.uk::59352c93-ec59-4be3-807a-accc37b59e03" providerId="AD" clId="Web-{119FE79D-CA8D-4524-BD8C-8ACB3376D977}" dt="2021-09-29T14:45:03.835" v="40"/>
          <pc:sldLayoutMkLst>
            <pc:docMk/>
            <pc:sldMasterMk cId="2975923061" sldId="2147483684"/>
            <pc:sldLayoutMk cId="2258341054" sldId="2147483686"/>
          </pc:sldLayoutMkLst>
        </pc:sldLayoutChg>
        <pc:sldLayoutChg chg="add del replId">
          <pc:chgData name="Nikola Kostadinov Nikolov (2113703)" userId="S::2113703@student.uwtsd.ac.uk::59352c93-ec59-4be3-807a-accc37b59e03" providerId="AD" clId="Web-{119FE79D-CA8D-4524-BD8C-8ACB3376D977}" dt="2021-09-29T14:45:03.835" v="40"/>
          <pc:sldLayoutMkLst>
            <pc:docMk/>
            <pc:sldMasterMk cId="2975923061" sldId="2147483684"/>
            <pc:sldLayoutMk cId="1080915625" sldId="2147483687"/>
          </pc:sldLayoutMkLst>
        </pc:sldLayoutChg>
        <pc:sldLayoutChg chg="add del replId">
          <pc:chgData name="Nikola Kostadinov Nikolov (2113703)" userId="S::2113703@student.uwtsd.ac.uk::59352c93-ec59-4be3-807a-accc37b59e03" providerId="AD" clId="Web-{119FE79D-CA8D-4524-BD8C-8ACB3376D977}" dt="2021-09-29T14:45:03.835" v="40"/>
          <pc:sldLayoutMkLst>
            <pc:docMk/>
            <pc:sldMasterMk cId="2975923061" sldId="2147483684"/>
            <pc:sldLayoutMk cId="2346996438" sldId="2147483688"/>
          </pc:sldLayoutMkLst>
        </pc:sldLayoutChg>
        <pc:sldLayoutChg chg="add del replId">
          <pc:chgData name="Nikola Kostadinov Nikolov (2113703)" userId="S::2113703@student.uwtsd.ac.uk::59352c93-ec59-4be3-807a-accc37b59e03" providerId="AD" clId="Web-{119FE79D-CA8D-4524-BD8C-8ACB3376D977}" dt="2021-09-29T14:45:03.835" v="40"/>
          <pc:sldLayoutMkLst>
            <pc:docMk/>
            <pc:sldMasterMk cId="2975923061" sldId="2147483684"/>
            <pc:sldLayoutMk cId="2760858491" sldId="2147483689"/>
          </pc:sldLayoutMkLst>
        </pc:sldLayoutChg>
        <pc:sldLayoutChg chg="add del replId">
          <pc:chgData name="Nikola Kostadinov Nikolov (2113703)" userId="S::2113703@student.uwtsd.ac.uk::59352c93-ec59-4be3-807a-accc37b59e03" providerId="AD" clId="Web-{119FE79D-CA8D-4524-BD8C-8ACB3376D977}" dt="2021-09-29T14:45:03.835" v="40"/>
          <pc:sldLayoutMkLst>
            <pc:docMk/>
            <pc:sldMasterMk cId="2975923061" sldId="2147483684"/>
            <pc:sldLayoutMk cId="437719607" sldId="2147483690"/>
          </pc:sldLayoutMkLst>
        </pc:sldLayoutChg>
        <pc:sldLayoutChg chg="add del replId">
          <pc:chgData name="Nikola Kostadinov Nikolov (2113703)" userId="S::2113703@student.uwtsd.ac.uk::59352c93-ec59-4be3-807a-accc37b59e03" providerId="AD" clId="Web-{119FE79D-CA8D-4524-BD8C-8ACB3376D977}" dt="2021-09-29T14:45:03.835" v="40"/>
          <pc:sldLayoutMkLst>
            <pc:docMk/>
            <pc:sldMasterMk cId="2975923061" sldId="2147483684"/>
            <pc:sldLayoutMk cId="3586830652" sldId="2147483691"/>
          </pc:sldLayoutMkLst>
        </pc:sldLayoutChg>
        <pc:sldLayoutChg chg="add del replId">
          <pc:chgData name="Nikola Kostadinov Nikolov (2113703)" userId="S::2113703@student.uwtsd.ac.uk::59352c93-ec59-4be3-807a-accc37b59e03" providerId="AD" clId="Web-{119FE79D-CA8D-4524-BD8C-8ACB3376D977}" dt="2021-09-29T14:45:03.835" v="40"/>
          <pc:sldLayoutMkLst>
            <pc:docMk/>
            <pc:sldMasterMk cId="2975923061" sldId="2147483684"/>
            <pc:sldLayoutMk cId="3856813257" sldId="2147483692"/>
          </pc:sldLayoutMkLst>
        </pc:sldLayoutChg>
        <pc:sldLayoutChg chg="add del replId">
          <pc:chgData name="Nikola Kostadinov Nikolov (2113703)" userId="S::2113703@student.uwtsd.ac.uk::59352c93-ec59-4be3-807a-accc37b59e03" providerId="AD" clId="Web-{119FE79D-CA8D-4524-BD8C-8ACB3376D977}" dt="2021-09-29T14:45:03.835" v="40"/>
          <pc:sldLayoutMkLst>
            <pc:docMk/>
            <pc:sldMasterMk cId="2975923061" sldId="2147483684"/>
            <pc:sldLayoutMk cId="2604779228" sldId="2147483693"/>
          </pc:sldLayoutMkLst>
        </pc:sldLayoutChg>
        <pc:sldLayoutChg chg="add del replId">
          <pc:chgData name="Nikola Kostadinov Nikolov (2113703)" userId="S::2113703@student.uwtsd.ac.uk::59352c93-ec59-4be3-807a-accc37b59e03" providerId="AD" clId="Web-{119FE79D-CA8D-4524-BD8C-8ACB3376D977}" dt="2021-09-29T14:45:03.835" v="40"/>
          <pc:sldLayoutMkLst>
            <pc:docMk/>
            <pc:sldMasterMk cId="2975923061" sldId="2147483684"/>
            <pc:sldLayoutMk cId="681138804" sldId="2147483694"/>
          </pc:sldLayoutMkLst>
        </pc:sldLayoutChg>
        <pc:sldLayoutChg chg="add del replId">
          <pc:chgData name="Nikola Kostadinov Nikolov (2113703)" userId="S::2113703@student.uwtsd.ac.uk::59352c93-ec59-4be3-807a-accc37b59e03" providerId="AD" clId="Web-{119FE79D-CA8D-4524-BD8C-8ACB3376D977}" dt="2021-09-29T14:45:03.835" v="40"/>
          <pc:sldLayoutMkLst>
            <pc:docMk/>
            <pc:sldMasterMk cId="2975923061" sldId="2147483684"/>
            <pc:sldLayoutMk cId="3509623645" sldId="2147483695"/>
          </pc:sldLayoutMkLst>
        </pc:sldLayoutChg>
      </pc:sldMasterChg>
      <pc:sldMasterChg chg="add del addSldLayout delSldLayout modSldLayout">
        <pc:chgData name="Nikola Kostadinov Nikolov (2113703)" userId="S::2113703@student.uwtsd.ac.uk::59352c93-ec59-4be3-807a-accc37b59e03" providerId="AD" clId="Web-{119FE79D-CA8D-4524-BD8C-8ACB3376D977}" dt="2021-09-29T14:47:29.639" v="57"/>
        <pc:sldMasterMkLst>
          <pc:docMk/>
          <pc:sldMasterMk cId="2314180691" sldId="2147483696"/>
        </pc:sldMasterMkLst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2314180691" sldId="2147483696"/>
            <pc:sldLayoutMk cId="1460894521" sldId="2147483697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2314180691" sldId="2147483696"/>
            <pc:sldLayoutMk cId="1979640319" sldId="2147483698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2314180691" sldId="2147483696"/>
            <pc:sldLayoutMk cId="417686163" sldId="2147483699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2314180691" sldId="2147483696"/>
            <pc:sldLayoutMk cId="2335835064" sldId="2147483700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2314180691" sldId="2147483696"/>
            <pc:sldLayoutMk cId="1132694501" sldId="2147483701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2314180691" sldId="2147483696"/>
            <pc:sldLayoutMk cId="2934678614" sldId="2147483702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2314180691" sldId="2147483696"/>
            <pc:sldLayoutMk cId="389136339" sldId="2147483703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2314180691" sldId="2147483696"/>
            <pc:sldLayoutMk cId="548688443" sldId="2147483704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2314180691" sldId="2147483696"/>
            <pc:sldLayoutMk cId="1591702284" sldId="2147483705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2314180691" sldId="2147483696"/>
            <pc:sldLayoutMk cId="3962626484" sldId="2147483706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2314180691" sldId="2147483696"/>
            <pc:sldLayoutMk cId="2428147157" sldId="2147483707"/>
          </pc:sldLayoutMkLst>
        </pc:sldLayoutChg>
      </pc:sldMasterChg>
      <pc:sldMasterChg chg="add addSldLayout modSldLayout">
        <pc:chgData name="Nikola Kostadinov Nikolov (2113703)" userId="S::2113703@student.uwtsd.ac.uk::59352c93-ec59-4be3-807a-accc37b59e03" providerId="AD" clId="Web-{119FE79D-CA8D-4524-BD8C-8ACB3376D977}" dt="2021-09-29T14:47:29.639" v="57"/>
        <pc:sldMasterMkLst>
          <pc:docMk/>
          <pc:sldMasterMk cId="1890302480" sldId="2147483708"/>
        </pc:sldMasterMkLst>
        <pc:sldLayoutChg chg="add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1890302480" sldId="2147483708"/>
            <pc:sldLayoutMk cId="4286695893" sldId="2147483709"/>
          </pc:sldLayoutMkLst>
        </pc:sldLayoutChg>
        <pc:sldLayoutChg chg="add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1890302480" sldId="2147483708"/>
            <pc:sldLayoutMk cId="1218987386" sldId="2147483710"/>
          </pc:sldLayoutMkLst>
        </pc:sldLayoutChg>
        <pc:sldLayoutChg chg="add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1890302480" sldId="2147483708"/>
            <pc:sldLayoutMk cId="1090760499" sldId="2147483711"/>
          </pc:sldLayoutMkLst>
        </pc:sldLayoutChg>
        <pc:sldLayoutChg chg="add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1890302480" sldId="2147483708"/>
            <pc:sldLayoutMk cId="2187357625" sldId="2147483712"/>
          </pc:sldLayoutMkLst>
        </pc:sldLayoutChg>
        <pc:sldLayoutChg chg="add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1890302480" sldId="2147483708"/>
            <pc:sldLayoutMk cId="1118047797" sldId="2147483713"/>
          </pc:sldLayoutMkLst>
        </pc:sldLayoutChg>
        <pc:sldLayoutChg chg="add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1890302480" sldId="2147483708"/>
            <pc:sldLayoutMk cId="2727435231" sldId="2147483714"/>
          </pc:sldLayoutMkLst>
        </pc:sldLayoutChg>
        <pc:sldLayoutChg chg="add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1890302480" sldId="2147483708"/>
            <pc:sldLayoutMk cId="757300052" sldId="2147483715"/>
          </pc:sldLayoutMkLst>
        </pc:sldLayoutChg>
        <pc:sldLayoutChg chg="add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1890302480" sldId="2147483708"/>
            <pc:sldLayoutMk cId="2430802583" sldId="2147483716"/>
          </pc:sldLayoutMkLst>
        </pc:sldLayoutChg>
        <pc:sldLayoutChg chg="add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1890302480" sldId="2147483708"/>
            <pc:sldLayoutMk cId="343018310" sldId="2147483717"/>
          </pc:sldLayoutMkLst>
        </pc:sldLayoutChg>
        <pc:sldLayoutChg chg="add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1890302480" sldId="2147483708"/>
            <pc:sldLayoutMk cId="249381436" sldId="2147483718"/>
          </pc:sldLayoutMkLst>
        </pc:sldLayoutChg>
        <pc:sldLayoutChg chg="add mod replId">
          <pc:chgData name="Nikola Kostadinov Nikolov (2113703)" userId="S::2113703@student.uwtsd.ac.uk::59352c93-ec59-4be3-807a-accc37b59e03" providerId="AD" clId="Web-{119FE79D-CA8D-4524-BD8C-8ACB3376D977}" dt="2021-09-29T14:47:29.639" v="57"/>
          <pc:sldLayoutMkLst>
            <pc:docMk/>
            <pc:sldMasterMk cId="1890302480" sldId="2147483708"/>
            <pc:sldLayoutMk cId="4039163546" sldId="2147483719"/>
          </pc:sldLayoutMkLst>
        </pc:sldLayoutChg>
      </pc:sldMasterChg>
    </pc:docChg>
  </pc:docChgLst>
  <pc:docChgLst>
    <pc:chgData name="Nikola Kostadinov Nikolov (2113703)" userId="S::2113703@student.uwtsd.ac.uk::59352c93-ec59-4be3-807a-accc37b59e03" providerId="AD" clId="Web-{38A94AB4-87F7-AAC5-F32F-43FA854F7499}"/>
    <pc:docChg chg="addSld delSld modSld addMainMaster delMainMaster">
      <pc:chgData name="Nikola Kostadinov Nikolov (2113703)" userId="S::2113703@student.uwtsd.ac.uk::59352c93-ec59-4be3-807a-accc37b59e03" providerId="AD" clId="Web-{38A94AB4-87F7-AAC5-F32F-43FA854F7499}" dt="2021-09-29T16:29:29.887" v="21"/>
      <pc:docMkLst>
        <pc:docMk/>
      </pc:docMkLst>
      <pc:sldChg chg="addSp delSp modSp del">
        <pc:chgData name="Nikola Kostadinov Nikolov (2113703)" userId="S::2113703@student.uwtsd.ac.uk::59352c93-ec59-4be3-807a-accc37b59e03" providerId="AD" clId="Web-{38A94AB4-87F7-AAC5-F32F-43FA854F7499}" dt="2021-09-29T16:26:00.771" v="9"/>
        <pc:sldMkLst>
          <pc:docMk/>
          <pc:sldMk cId="109857222" sldId="256"/>
        </pc:sldMkLst>
        <pc:spChg chg="mod">
          <ac:chgData name="Nikola Kostadinov Nikolov (2113703)" userId="S::2113703@student.uwtsd.ac.uk::59352c93-ec59-4be3-807a-accc37b59e03" providerId="AD" clId="Web-{38A94AB4-87F7-AAC5-F32F-43FA854F7499}" dt="2021-09-29T16:25:13.551" v="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ikola Kostadinov Nikolov (2113703)" userId="S::2113703@student.uwtsd.ac.uk::59352c93-ec59-4be3-807a-accc37b59e03" providerId="AD" clId="Web-{38A94AB4-87F7-AAC5-F32F-43FA854F7499}" dt="2021-09-29T16:25:13.551" v="2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ikola Kostadinov Nikolov (2113703)" userId="S::2113703@student.uwtsd.ac.uk::59352c93-ec59-4be3-807a-accc37b59e03" providerId="AD" clId="Web-{38A94AB4-87F7-AAC5-F32F-43FA854F7499}" dt="2021-09-29T16:25:13.551" v="2"/>
          <ac:spMkLst>
            <pc:docMk/>
            <pc:sldMk cId="109857222" sldId="256"/>
            <ac:spMk id="6" creationId="{BDFBFB44-5702-4C90-B87C-142B0DF5599A}"/>
          </ac:spMkLst>
        </pc:spChg>
        <pc:spChg chg="add del mod">
          <ac:chgData name="Nikola Kostadinov Nikolov (2113703)" userId="S::2113703@student.uwtsd.ac.uk::59352c93-ec59-4be3-807a-accc37b59e03" providerId="AD" clId="Web-{38A94AB4-87F7-AAC5-F32F-43FA854F7499}" dt="2021-09-29T16:25:37.645" v="7"/>
          <ac:spMkLst>
            <pc:docMk/>
            <pc:sldMk cId="109857222" sldId="256"/>
            <ac:spMk id="7" creationId="{D1FD3174-1B68-4FF8-A5C2-3D5B0B7598C6}"/>
          </ac:spMkLst>
        </pc:spChg>
        <pc:picChg chg="mod">
          <ac:chgData name="Nikola Kostadinov Nikolov (2113703)" userId="S::2113703@student.uwtsd.ac.uk::59352c93-ec59-4be3-807a-accc37b59e03" providerId="AD" clId="Web-{38A94AB4-87F7-AAC5-F32F-43FA854F7499}" dt="2021-09-29T16:25:13.551" v="2"/>
          <ac:picMkLst>
            <pc:docMk/>
            <pc:sldMk cId="109857222" sldId="256"/>
            <ac:picMk id="4" creationId="{53F11523-651A-4A5D-A28F-24817340B249}"/>
          </ac:picMkLst>
        </pc:picChg>
        <pc:picChg chg="add del mod">
          <ac:chgData name="Nikola Kostadinov Nikolov (2113703)" userId="S::2113703@student.uwtsd.ac.uk::59352c93-ec59-4be3-807a-accc37b59e03" providerId="AD" clId="Web-{38A94AB4-87F7-AAC5-F32F-43FA854F7499}" dt="2021-09-29T16:25:37.645" v="8"/>
          <ac:picMkLst>
            <pc:docMk/>
            <pc:sldMk cId="109857222" sldId="256"/>
            <ac:picMk id="5" creationId="{7EB89E35-762A-4FF9-8B56-EC7F4875FF9B}"/>
          </ac:picMkLst>
        </pc:picChg>
      </pc:sldChg>
      <pc:sldChg chg="modSp new mod modClrScheme chgLayout">
        <pc:chgData name="Nikola Kostadinov Nikolov (2113703)" userId="S::2113703@student.uwtsd.ac.uk::59352c93-ec59-4be3-807a-accc37b59e03" providerId="AD" clId="Web-{38A94AB4-87F7-AAC5-F32F-43FA854F7499}" dt="2021-09-29T16:29:29.887" v="21"/>
        <pc:sldMkLst>
          <pc:docMk/>
          <pc:sldMk cId="295501464" sldId="256"/>
        </pc:sldMkLst>
        <pc:spChg chg="mod ord">
          <ac:chgData name="Nikola Kostadinov Nikolov (2113703)" userId="S::2113703@student.uwtsd.ac.uk::59352c93-ec59-4be3-807a-accc37b59e03" providerId="AD" clId="Web-{38A94AB4-87F7-AAC5-F32F-43FA854F7499}" dt="2021-09-29T16:29:29.887" v="21"/>
          <ac:spMkLst>
            <pc:docMk/>
            <pc:sldMk cId="295501464" sldId="256"/>
            <ac:spMk id="2" creationId="{E486FFEA-E93F-4C95-9C9B-B3F0588982CF}"/>
          </ac:spMkLst>
        </pc:spChg>
        <pc:spChg chg="mod ord">
          <ac:chgData name="Nikola Kostadinov Nikolov (2113703)" userId="S::2113703@student.uwtsd.ac.uk::59352c93-ec59-4be3-807a-accc37b59e03" providerId="AD" clId="Web-{38A94AB4-87F7-AAC5-F32F-43FA854F7499}" dt="2021-09-29T16:29:29.887" v="21"/>
          <ac:spMkLst>
            <pc:docMk/>
            <pc:sldMk cId="295501464" sldId="256"/>
            <ac:spMk id="3" creationId="{FFE04DE9-2E09-4F2D-9CC7-266BF2DB88D3}"/>
          </ac:spMkLst>
        </pc:spChg>
      </pc:sldChg>
      <pc:sldChg chg="addSp modSp new del mod setBg modClrScheme chgLayout">
        <pc:chgData name="Nikola Kostadinov Nikolov (2113703)" userId="S::2113703@student.uwtsd.ac.uk::59352c93-ec59-4be3-807a-accc37b59e03" providerId="AD" clId="Web-{38A94AB4-87F7-AAC5-F32F-43FA854F7499}" dt="2021-09-29T16:29:12.137" v="19"/>
        <pc:sldMkLst>
          <pc:docMk/>
          <pc:sldMk cId="339486949" sldId="256"/>
        </pc:sldMkLst>
        <pc:spChg chg="mod ord">
          <ac:chgData name="Nikola Kostadinov Nikolov (2113703)" userId="S::2113703@student.uwtsd.ac.uk::59352c93-ec59-4be3-807a-accc37b59e03" providerId="AD" clId="Web-{38A94AB4-87F7-AAC5-F32F-43FA854F7499}" dt="2021-09-29T16:28:58.964" v="18"/>
          <ac:spMkLst>
            <pc:docMk/>
            <pc:sldMk cId="339486949" sldId="256"/>
            <ac:spMk id="2" creationId="{D45B8AE5-D93B-43D6-96BB-1FA42417FE9C}"/>
          </ac:spMkLst>
        </pc:spChg>
        <pc:spChg chg="mod ord">
          <ac:chgData name="Nikola Kostadinov Nikolov (2113703)" userId="S::2113703@student.uwtsd.ac.uk::59352c93-ec59-4be3-807a-accc37b59e03" providerId="AD" clId="Web-{38A94AB4-87F7-AAC5-F32F-43FA854F7499}" dt="2021-09-29T16:28:58.964" v="18"/>
          <ac:spMkLst>
            <pc:docMk/>
            <pc:sldMk cId="339486949" sldId="256"/>
            <ac:spMk id="3" creationId="{CA22015E-2CE5-42D2-A7A4-E5F29CF1E934}"/>
          </ac:spMkLst>
        </pc:spChg>
        <pc:spChg chg="add">
          <ac:chgData name="Nikola Kostadinov Nikolov (2113703)" userId="S::2113703@student.uwtsd.ac.uk::59352c93-ec59-4be3-807a-accc37b59e03" providerId="AD" clId="Web-{38A94AB4-87F7-AAC5-F32F-43FA854F7499}" dt="2021-09-29T16:28:58.964" v="18"/>
          <ac:spMkLst>
            <pc:docMk/>
            <pc:sldMk cId="339486949" sldId="256"/>
            <ac:spMk id="9" creationId="{00C04237-153A-4A4F-A7E9-6926B66F849B}"/>
          </ac:spMkLst>
        </pc:spChg>
        <pc:spChg chg="add">
          <ac:chgData name="Nikola Kostadinov Nikolov (2113703)" userId="S::2113703@student.uwtsd.ac.uk::59352c93-ec59-4be3-807a-accc37b59e03" providerId="AD" clId="Web-{38A94AB4-87F7-AAC5-F32F-43FA854F7499}" dt="2021-09-29T16:28:58.964" v="18"/>
          <ac:spMkLst>
            <pc:docMk/>
            <pc:sldMk cId="339486949" sldId="256"/>
            <ac:spMk id="11" creationId="{60BD1D87-EF65-4284-8DA1-D14D5548768C}"/>
          </ac:spMkLst>
        </pc:spChg>
        <pc:spChg chg="add">
          <ac:chgData name="Nikola Kostadinov Nikolov (2113703)" userId="S::2113703@student.uwtsd.ac.uk::59352c93-ec59-4be3-807a-accc37b59e03" providerId="AD" clId="Web-{38A94AB4-87F7-AAC5-F32F-43FA854F7499}" dt="2021-09-29T16:28:58.964" v="18"/>
          <ac:spMkLst>
            <pc:docMk/>
            <pc:sldMk cId="339486949" sldId="256"/>
            <ac:spMk id="13" creationId="{D7CA8974-7BA7-4828-89E2-6DAD7353BC05}"/>
          </ac:spMkLst>
        </pc:spChg>
        <pc:picChg chg="add">
          <ac:chgData name="Nikola Kostadinov Nikolov (2113703)" userId="S::2113703@student.uwtsd.ac.uk::59352c93-ec59-4be3-807a-accc37b59e03" providerId="AD" clId="Web-{38A94AB4-87F7-AAC5-F32F-43FA854F7499}" dt="2021-09-29T16:28:58.964" v="18"/>
          <ac:picMkLst>
            <pc:docMk/>
            <pc:sldMk cId="339486949" sldId="256"/>
            <ac:picMk id="4" creationId="{25DE222E-90C5-403E-BAE8-7A9D1E3F66C7}"/>
          </ac:picMkLst>
        </pc:picChg>
      </pc:sldChg>
      <pc:sldChg chg="new del">
        <pc:chgData name="Nikola Kostadinov Nikolov (2113703)" userId="S::2113703@student.uwtsd.ac.uk::59352c93-ec59-4be3-807a-accc37b59e03" providerId="AD" clId="Web-{38A94AB4-87F7-AAC5-F32F-43FA854F7499}" dt="2021-09-29T16:27:03.929" v="15"/>
        <pc:sldMkLst>
          <pc:docMk/>
          <pc:sldMk cId="1619629982" sldId="257"/>
        </pc:sldMkLst>
      </pc:sldChg>
      <pc:sldChg chg="del">
        <pc:chgData name="Nikola Kostadinov Nikolov (2113703)" userId="S::2113703@student.uwtsd.ac.uk::59352c93-ec59-4be3-807a-accc37b59e03" providerId="AD" clId="Web-{38A94AB4-87F7-AAC5-F32F-43FA854F7499}" dt="2021-09-29T16:26:26.272" v="10"/>
        <pc:sldMkLst>
          <pc:docMk/>
          <pc:sldMk cId="2012535303" sldId="257"/>
        </pc:sldMkLst>
      </pc:sldChg>
      <pc:sldChg chg="new del">
        <pc:chgData name="Nikola Kostadinov Nikolov (2113703)" userId="S::2113703@student.uwtsd.ac.uk::59352c93-ec59-4be3-807a-accc37b59e03" providerId="AD" clId="Web-{38A94AB4-87F7-AAC5-F32F-43FA854F7499}" dt="2021-09-29T16:27:00.351" v="14"/>
        <pc:sldMkLst>
          <pc:docMk/>
          <pc:sldMk cId="204825094" sldId="258"/>
        </pc:sldMkLst>
      </pc:sldChg>
      <pc:sldMasterChg chg="del delSldLayout">
        <pc:chgData name="Nikola Kostadinov Nikolov (2113703)" userId="S::2113703@student.uwtsd.ac.uk::59352c93-ec59-4be3-807a-accc37b59e03" providerId="AD" clId="Web-{38A94AB4-87F7-AAC5-F32F-43FA854F7499}" dt="2021-09-29T16:27:23.602" v="16"/>
        <pc:sldMasterMkLst>
          <pc:docMk/>
          <pc:sldMasterMk cId="1890302480" sldId="2147483708"/>
        </pc:sldMasterMkLst>
        <pc:sldLayoutChg chg="del">
          <pc:chgData name="Nikola Kostadinov Nikolov (2113703)" userId="S::2113703@student.uwtsd.ac.uk::59352c93-ec59-4be3-807a-accc37b59e03" providerId="AD" clId="Web-{38A94AB4-87F7-AAC5-F32F-43FA854F7499}" dt="2021-09-29T16:27:23.602" v="16"/>
          <pc:sldLayoutMkLst>
            <pc:docMk/>
            <pc:sldMasterMk cId="1890302480" sldId="2147483708"/>
            <pc:sldLayoutMk cId="4286695893" sldId="2147483709"/>
          </pc:sldLayoutMkLst>
        </pc:sldLayoutChg>
        <pc:sldLayoutChg chg="del">
          <pc:chgData name="Nikola Kostadinov Nikolov (2113703)" userId="S::2113703@student.uwtsd.ac.uk::59352c93-ec59-4be3-807a-accc37b59e03" providerId="AD" clId="Web-{38A94AB4-87F7-AAC5-F32F-43FA854F7499}" dt="2021-09-29T16:27:23.602" v="16"/>
          <pc:sldLayoutMkLst>
            <pc:docMk/>
            <pc:sldMasterMk cId="1890302480" sldId="2147483708"/>
            <pc:sldLayoutMk cId="1218987386" sldId="2147483710"/>
          </pc:sldLayoutMkLst>
        </pc:sldLayoutChg>
        <pc:sldLayoutChg chg="del">
          <pc:chgData name="Nikola Kostadinov Nikolov (2113703)" userId="S::2113703@student.uwtsd.ac.uk::59352c93-ec59-4be3-807a-accc37b59e03" providerId="AD" clId="Web-{38A94AB4-87F7-AAC5-F32F-43FA854F7499}" dt="2021-09-29T16:27:23.602" v="16"/>
          <pc:sldLayoutMkLst>
            <pc:docMk/>
            <pc:sldMasterMk cId="1890302480" sldId="2147483708"/>
            <pc:sldLayoutMk cId="1090760499" sldId="2147483711"/>
          </pc:sldLayoutMkLst>
        </pc:sldLayoutChg>
        <pc:sldLayoutChg chg="del">
          <pc:chgData name="Nikola Kostadinov Nikolov (2113703)" userId="S::2113703@student.uwtsd.ac.uk::59352c93-ec59-4be3-807a-accc37b59e03" providerId="AD" clId="Web-{38A94AB4-87F7-AAC5-F32F-43FA854F7499}" dt="2021-09-29T16:27:23.602" v="16"/>
          <pc:sldLayoutMkLst>
            <pc:docMk/>
            <pc:sldMasterMk cId="1890302480" sldId="2147483708"/>
            <pc:sldLayoutMk cId="2187357625" sldId="2147483712"/>
          </pc:sldLayoutMkLst>
        </pc:sldLayoutChg>
        <pc:sldLayoutChg chg="del">
          <pc:chgData name="Nikola Kostadinov Nikolov (2113703)" userId="S::2113703@student.uwtsd.ac.uk::59352c93-ec59-4be3-807a-accc37b59e03" providerId="AD" clId="Web-{38A94AB4-87F7-AAC5-F32F-43FA854F7499}" dt="2021-09-29T16:27:23.602" v="16"/>
          <pc:sldLayoutMkLst>
            <pc:docMk/>
            <pc:sldMasterMk cId="1890302480" sldId="2147483708"/>
            <pc:sldLayoutMk cId="1118047797" sldId="2147483713"/>
          </pc:sldLayoutMkLst>
        </pc:sldLayoutChg>
        <pc:sldLayoutChg chg="del">
          <pc:chgData name="Nikola Kostadinov Nikolov (2113703)" userId="S::2113703@student.uwtsd.ac.uk::59352c93-ec59-4be3-807a-accc37b59e03" providerId="AD" clId="Web-{38A94AB4-87F7-AAC5-F32F-43FA854F7499}" dt="2021-09-29T16:27:23.602" v="16"/>
          <pc:sldLayoutMkLst>
            <pc:docMk/>
            <pc:sldMasterMk cId="1890302480" sldId="2147483708"/>
            <pc:sldLayoutMk cId="2727435231" sldId="2147483714"/>
          </pc:sldLayoutMkLst>
        </pc:sldLayoutChg>
        <pc:sldLayoutChg chg="del">
          <pc:chgData name="Nikola Kostadinov Nikolov (2113703)" userId="S::2113703@student.uwtsd.ac.uk::59352c93-ec59-4be3-807a-accc37b59e03" providerId="AD" clId="Web-{38A94AB4-87F7-AAC5-F32F-43FA854F7499}" dt="2021-09-29T16:27:23.602" v="16"/>
          <pc:sldLayoutMkLst>
            <pc:docMk/>
            <pc:sldMasterMk cId="1890302480" sldId="2147483708"/>
            <pc:sldLayoutMk cId="757300052" sldId="2147483715"/>
          </pc:sldLayoutMkLst>
        </pc:sldLayoutChg>
        <pc:sldLayoutChg chg="del">
          <pc:chgData name="Nikola Kostadinov Nikolov (2113703)" userId="S::2113703@student.uwtsd.ac.uk::59352c93-ec59-4be3-807a-accc37b59e03" providerId="AD" clId="Web-{38A94AB4-87F7-AAC5-F32F-43FA854F7499}" dt="2021-09-29T16:27:23.602" v="16"/>
          <pc:sldLayoutMkLst>
            <pc:docMk/>
            <pc:sldMasterMk cId="1890302480" sldId="2147483708"/>
            <pc:sldLayoutMk cId="2430802583" sldId="2147483716"/>
          </pc:sldLayoutMkLst>
        </pc:sldLayoutChg>
        <pc:sldLayoutChg chg="del">
          <pc:chgData name="Nikola Kostadinov Nikolov (2113703)" userId="S::2113703@student.uwtsd.ac.uk::59352c93-ec59-4be3-807a-accc37b59e03" providerId="AD" clId="Web-{38A94AB4-87F7-AAC5-F32F-43FA854F7499}" dt="2021-09-29T16:27:23.602" v="16"/>
          <pc:sldLayoutMkLst>
            <pc:docMk/>
            <pc:sldMasterMk cId="1890302480" sldId="2147483708"/>
            <pc:sldLayoutMk cId="343018310" sldId="2147483717"/>
          </pc:sldLayoutMkLst>
        </pc:sldLayoutChg>
        <pc:sldLayoutChg chg="del">
          <pc:chgData name="Nikola Kostadinov Nikolov (2113703)" userId="S::2113703@student.uwtsd.ac.uk::59352c93-ec59-4be3-807a-accc37b59e03" providerId="AD" clId="Web-{38A94AB4-87F7-AAC5-F32F-43FA854F7499}" dt="2021-09-29T16:27:23.602" v="16"/>
          <pc:sldLayoutMkLst>
            <pc:docMk/>
            <pc:sldMasterMk cId="1890302480" sldId="2147483708"/>
            <pc:sldLayoutMk cId="249381436" sldId="2147483718"/>
          </pc:sldLayoutMkLst>
        </pc:sldLayoutChg>
        <pc:sldLayoutChg chg="del">
          <pc:chgData name="Nikola Kostadinov Nikolov (2113703)" userId="S::2113703@student.uwtsd.ac.uk::59352c93-ec59-4be3-807a-accc37b59e03" providerId="AD" clId="Web-{38A94AB4-87F7-AAC5-F32F-43FA854F7499}" dt="2021-09-29T16:27:23.602" v="16"/>
          <pc:sldLayoutMkLst>
            <pc:docMk/>
            <pc:sldMasterMk cId="1890302480" sldId="2147483708"/>
            <pc:sldLayoutMk cId="4039163546" sldId="2147483719"/>
          </pc:sldLayoutMkLst>
        </pc:sldLayoutChg>
      </pc:sldMasterChg>
      <pc:sldMasterChg chg="add del addSldLayout delSldLayout modSldLayout">
        <pc:chgData name="Nikola Kostadinov Nikolov (2113703)" userId="S::2113703@student.uwtsd.ac.uk::59352c93-ec59-4be3-807a-accc37b59e03" providerId="AD" clId="Web-{38A94AB4-87F7-AAC5-F32F-43FA854F7499}" dt="2021-09-29T16:28:52.870" v="17"/>
        <pc:sldMasterMkLst>
          <pc:docMk/>
          <pc:sldMasterMk cId="2203095092" sldId="2147483720"/>
        </pc:sldMasterMkLst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2.870" v="17"/>
          <pc:sldLayoutMkLst>
            <pc:docMk/>
            <pc:sldMasterMk cId="2203095092" sldId="2147483720"/>
            <pc:sldLayoutMk cId="3409814715" sldId="2147483721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2.870" v="17"/>
          <pc:sldLayoutMkLst>
            <pc:docMk/>
            <pc:sldMasterMk cId="2203095092" sldId="2147483720"/>
            <pc:sldLayoutMk cId="98971544" sldId="2147483722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2.870" v="17"/>
          <pc:sldLayoutMkLst>
            <pc:docMk/>
            <pc:sldMasterMk cId="2203095092" sldId="2147483720"/>
            <pc:sldLayoutMk cId="2063563505" sldId="2147483723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2.870" v="17"/>
          <pc:sldLayoutMkLst>
            <pc:docMk/>
            <pc:sldMasterMk cId="2203095092" sldId="2147483720"/>
            <pc:sldLayoutMk cId="110726190" sldId="2147483724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2.870" v="17"/>
          <pc:sldLayoutMkLst>
            <pc:docMk/>
            <pc:sldMasterMk cId="2203095092" sldId="2147483720"/>
            <pc:sldLayoutMk cId="985674118" sldId="2147483725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2.870" v="17"/>
          <pc:sldLayoutMkLst>
            <pc:docMk/>
            <pc:sldMasterMk cId="2203095092" sldId="2147483720"/>
            <pc:sldLayoutMk cId="1987960698" sldId="2147483726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2.870" v="17"/>
          <pc:sldLayoutMkLst>
            <pc:docMk/>
            <pc:sldMasterMk cId="2203095092" sldId="2147483720"/>
            <pc:sldLayoutMk cId="2699601309" sldId="2147483727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2.870" v="17"/>
          <pc:sldLayoutMkLst>
            <pc:docMk/>
            <pc:sldMasterMk cId="2203095092" sldId="2147483720"/>
            <pc:sldLayoutMk cId="3088900161" sldId="2147483728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2.870" v="17"/>
          <pc:sldLayoutMkLst>
            <pc:docMk/>
            <pc:sldMasterMk cId="2203095092" sldId="2147483720"/>
            <pc:sldLayoutMk cId="3465243051" sldId="2147483729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2.870" v="17"/>
          <pc:sldLayoutMkLst>
            <pc:docMk/>
            <pc:sldMasterMk cId="2203095092" sldId="2147483720"/>
            <pc:sldLayoutMk cId="886257918" sldId="2147483730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2.870" v="17"/>
          <pc:sldLayoutMkLst>
            <pc:docMk/>
            <pc:sldMasterMk cId="2203095092" sldId="2147483720"/>
            <pc:sldLayoutMk cId="1162856185" sldId="2147483731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2.870" v="17"/>
          <pc:sldLayoutMkLst>
            <pc:docMk/>
            <pc:sldMasterMk cId="2203095092" sldId="2147483720"/>
            <pc:sldLayoutMk cId="4282560057" sldId="2147483732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2.870" v="17"/>
          <pc:sldLayoutMkLst>
            <pc:docMk/>
            <pc:sldMasterMk cId="2203095092" sldId="2147483720"/>
            <pc:sldLayoutMk cId="2294956227" sldId="2147483733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2.870" v="17"/>
          <pc:sldLayoutMkLst>
            <pc:docMk/>
            <pc:sldMasterMk cId="2203095092" sldId="2147483720"/>
            <pc:sldLayoutMk cId="2837494297" sldId="2147483734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2.870" v="17"/>
          <pc:sldLayoutMkLst>
            <pc:docMk/>
            <pc:sldMasterMk cId="2203095092" sldId="2147483720"/>
            <pc:sldLayoutMk cId="2140434488" sldId="2147483735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2.870" v="17"/>
          <pc:sldLayoutMkLst>
            <pc:docMk/>
            <pc:sldMasterMk cId="2203095092" sldId="2147483720"/>
            <pc:sldLayoutMk cId="1438452448" sldId="2147483736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2.870" v="17"/>
          <pc:sldLayoutMkLst>
            <pc:docMk/>
            <pc:sldMasterMk cId="2203095092" sldId="2147483720"/>
            <pc:sldLayoutMk cId="2383270340" sldId="2147483737"/>
          </pc:sldLayoutMkLst>
        </pc:sldLayoutChg>
      </pc:sldMasterChg>
      <pc:sldMasterChg chg="add del addSldLayout delSldLayout modSldLayout">
        <pc:chgData name="Nikola Kostadinov Nikolov (2113703)" userId="S::2113703@student.uwtsd.ac.uk::59352c93-ec59-4be3-807a-accc37b59e03" providerId="AD" clId="Web-{38A94AB4-87F7-AAC5-F32F-43FA854F7499}" dt="2021-09-29T16:28:58.964" v="18"/>
        <pc:sldMasterMkLst>
          <pc:docMk/>
          <pc:sldMasterMk cId="1215527674" sldId="2147483738"/>
        </pc:sldMasterMkLst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8.964" v="18"/>
          <pc:sldLayoutMkLst>
            <pc:docMk/>
            <pc:sldMasterMk cId="1215527674" sldId="2147483738"/>
            <pc:sldLayoutMk cId="1364320560" sldId="2147483739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8.964" v="18"/>
          <pc:sldLayoutMkLst>
            <pc:docMk/>
            <pc:sldMasterMk cId="1215527674" sldId="2147483738"/>
            <pc:sldLayoutMk cId="866825255" sldId="2147483740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8.964" v="18"/>
          <pc:sldLayoutMkLst>
            <pc:docMk/>
            <pc:sldMasterMk cId="1215527674" sldId="2147483738"/>
            <pc:sldLayoutMk cId="633516927" sldId="2147483741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8.964" v="18"/>
          <pc:sldLayoutMkLst>
            <pc:docMk/>
            <pc:sldMasterMk cId="1215527674" sldId="2147483738"/>
            <pc:sldLayoutMk cId="4219032987" sldId="2147483742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8.964" v="18"/>
          <pc:sldLayoutMkLst>
            <pc:docMk/>
            <pc:sldMasterMk cId="1215527674" sldId="2147483738"/>
            <pc:sldLayoutMk cId="1504818172" sldId="2147483743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8.964" v="18"/>
          <pc:sldLayoutMkLst>
            <pc:docMk/>
            <pc:sldMasterMk cId="1215527674" sldId="2147483738"/>
            <pc:sldLayoutMk cId="2524918586" sldId="2147483744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8.964" v="18"/>
          <pc:sldLayoutMkLst>
            <pc:docMk/>
            <pc:sldMasterMk cId="1215527674" sldId="2147483738"/>
            <pc:sldLayoutMk cId="2163999458" sldId="2147483745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8.964" v="18"/>
          <pc:sldLayoutMkLst>
            <pc:docMk/>
            <pc:sldMasterMk cId="1215527674" sldId="2147483738"/>
            <pc:sldLayoutMk cId="2292817139" sldId="2147483746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8.964" v="18"/>
          <pc:sldLayoutMkLst>
            <pc:docMk/>
            <pc:sldMasterMk cId="1215527674" sldId="2147483738"/>
            <pc:sldLayoutMk cId="3020533102" sldId="2147483747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8.964" v="18"/>
          <pc:sldLayoutMkLst>
            <pc:docMk/>
            <pc:sldMasterMk cId="1215527674" sldId="2147483738"/>
            <pc:sldLayoutMk cId="3324681539" sldId="2147483748"/>
          </pc:sldLayoutMkLst>
        </pc:sldLayoutChg>
        <pc:sldLayoutChg chg="add del mod replId">
          <pc:chgData name="Nikola Kostadinov Nikolov (2113703)" userId="S::2113703@student.uwtsd.ac.uk::59352c93-ec59-4be3-807a-accc37b59e03" providerId="AD" clId="Web-{38A94AB4-87F7-AAC5-F32F-43FA854F7499}" dt="2021-09-29T16:28:58.964" v="18"/>
          <pc:sldLayoutMkLst>
            <pc:docMk/>
            <pc:sldMasterMk cId="1215527674" sldId="2147483738"/>
            <pc:sldLayoutMk cId="3302015790" sldId="2147483749"/>
          </pc:sldLayoutMkLst>
        </pc:sldLayoutChg>
      </pc:sldMasterChg>
      <pc:sldMasterChg chg="add del replId addSldLayout delSldLayout">
        <pc:chgData name="Nikola Kostadinov Nikolov (2113703)" userId="S::2113703@student.uwtsd.ac.uk::59352c93-ec59-4be3-807a-accc37b59e03" providerId="AD" clId="Web-{38A94AB4-87F7-AAC5-F32F-43FA854F7499}" dt="2021-09-29T16:29:29.887" v="21"/>
        <pc:sldMasterMkLst>
          <pc:docMk/>
          <pc:sldMasterMk cId="696960813" sldId="2147483750"/>
        </pc:sldMasterMkLst>
        <pc:sldLayoutChg chg="add del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696960813" sldId="2147483750"/>
            <pc:sldLayoutMk cId="2468265741" sldId="2147483751"/>
          </pc:sldLayoutMkLst>
        </pc:sldLayoutChg>
        <pc:sldLayoutChg chg="add del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696960813" sldId="2147483750"/>
            <pc:sldLayoutMk cId="281087787" sldId="2147483752"/>
          </pc:sldLayoutMkLst>
        </pc:sldLayoutChg>
        <pc:sldLayoutChg chg="add del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696960813" sldId="2147483750"/>
            <pc:sldLayoutMk cId="2910679016" sldId="2147483753"/>
          </pc:sldLayoutMkLst>
        </pc:sldLayoutChg>
        <pc:sldLayoutChg chg="add del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696960813" sldId="2147483750"/>
            <pc:sldLayoutMk cId="134192671" sldId="2147483754"/>
          </pc:sldLayoutMkLst>
        </pc:sldLayoutChg>
        <pc:sldLayoutChg chg="add del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696960813" sldId="2147483750"/>
            <pc:sldLayoutMk cId="2976748634" sldId="2147483755"/>
          </pc:sldLayoutMkLst>
        </pc:sldLayoutChg>
        <pc:sldLayoutChg chg="add del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696960813" sldId="2147483750"/>
            <pc:sldLayoutMk cId="1389760591" sldId="2147483756"/>
          </pc:sldLayoutMkLst>
        </pc:sldLayoutChg>
        <pc:sldLayoutChg chg="add del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696960813" sldId="2147483750"/>
            <pc:sldLayoutMk cId="1141298411" sldId="2147483757"/>
          </pc:sldLayoutMkLst>
        </pc:sldLayoutChg>
        <pc:sldLayoutChg chg="add del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696960813" sldId="2147483750"/>
            <pc:sldLayoutMk cId="3594695471" sldId="2147483758"/>
          </pc:sldLayoutMkLst>
        </pc:sldLayoutChg>
        <pc:sldLayoutChg chg="add del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696960813" sldId="2147483750"/>
            <pc:sldLayoutMk cId="2923207386" sldId="2147483759"/>
          </pc:sldLayoutMkLst>
        </pc:sldLayoutChg>
        <pc:sldLayoutChg chg="add del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696960813" sldId="2147483750"/>
            <pc:sldLayoutMk cId="2341815581" sldId="2147483760"/>
          </pc:sldLayoutMkLst>
        </pc:sldLayoutChg>
        <pc:sldLayoutChg chg="add del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696960813" sldId="2147483750"/>
            <pc:sldLayoutMk cId="183325085" sldId="2147483761"/>
          </pc:sldLayoutMkLst>
        </pc:sldLayoutChg>
      </pc:sldMasterChg>
      <pc:sldMasterChg chg="add addSldLayout modSldLayout">
        <pc:chgData name="Nikola Kostadinov Nikolov (2113703)" userId="S::2113703@student.uwtsd.ac.uk::59352c93-ec59-4be3-807a-accc37b59e03" providerId="AD" clId="Web-{38A94AB4-87F7-AAC5-F32F-43FA854F7499}" dt="2021-09-29T16:29:29.887" v="21"/>
        <pc:sldMasterMkLst>
          <pc:docMk/>
          <pc:sldMasterMk cId="2957978848" sldId="2147483762"/>
        </pc:sldMasterMkLst>
        <pc:sldLayoutChg chg="add mod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2957978848" sldId="2147483762"/>
            <pc:sldLayoutMk cId="2173380210" sldId="2147483763"/>
          </pc:sldLayoutMkLst>
        </pc:sldLayoutChg>
        <pc:sldLayoutChg chg="add mod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2957978848" sldId="2147483762"/>
            <pc:sldLayoutMk cId="1432943782" sldId="2147483764"/>
          </pc:sldLayoutMkLst>
        </pc:sldLayoutChg>
        <pc:sldLayoutChg chg="add mod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2957978848" sldId="2147483762"/>
            <pc:sldLayoutMk cId="2490600264" sldId="2147483765"/>
          </pc:sldLayoutMkLst>
        </pc:sldLayoutChg>
        <pc:sldLayoutChg chg="add mod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2957978848" sldId="2147483762"/>
            <pc:sldLayoutMk cId="3708449271" sldId="2147483766"/>
          </pc:sldLayoutMkLst>
        </pc:sldLayoutChg>
        <pc:sldLayoutChg chg="add mod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2957978848" sldId="2147483762"/>
            <pc:sldLayoutMk cId="3933125243" sldId="2147483767"/>
          </pc:sldLayoutMkLst>
        </pc:sldLayoutChg>
        <pc:sldLayoutChg chg="add mod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2957978848" sldId="2147483762"/>
            <pc:sldLayoutMk cId="3736326587" sldId="2147483768"/>
          </pc:sldLayoutMkLst>
        </pc:sldLayoutChg>
        <pc:sldLayoutChg chg="add mod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2957978848" sldId="2147483762"/>
            <pc:sldLayoutMk cId="3759326941" sldId="2147483769"/>
          </pc:sldLayoutMkLst>
        </pc:sldLayoutChg>
        <pc:sldLayoutChg chg="add mod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2957978848" sldId="2147483762"/>
            <pc:sldLayoutMk cId="3396963737" sldId="2147483770"/>
          </pc:sldLayoutMkLst>
        </pc:sldLayoutChg>
        <pc:sldLayoutChg chg="add mod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2957978848" sldId="2147483762"/>
            <pc:sldLayoutMk cId="2338500877" sldId="2147483771"/>
          </pc:sldLayoutMkLst>
        </pc:sldLayoutChg>
        <pc:sldLayoutChg chg="add mod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2957978848" sldId="2147483762"/>
            <pc:sldLayoutMk cId="2430580729" sldId="2147483772"/>
          </pc:sldLayoutMkLst>
        </pc:sldLayoutChg>
        <pc:sldLayoutChg chg="add mod replId">
          <pc:chgData name="Nikola Kostadinov Nikolov (2113703)" userId="S::2113703@student.uwtsd.ac.uk::59352c93-ec59-4be3-807a-accc37b59e03" providerId="AD" clId="Web-{38A94AB4-87F7-AAC5-F32F-43FA854F7499}" dt="2021-09-29T16:29:29.887" v="21"/>
          <pc:sldLayoutMkLst>
            <pc:docMk/>
            <pc:sldMasterMk cId="2957978848" sldId="2147483762"/>
            <pc:sldLayoutMk cId="853270530" sldId="214748377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9/29/2021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733802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9/29/2021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2943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9/29/2021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90600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9/29/2021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8449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9/29/2021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3125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9/29/2021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326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9/29/2021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326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9/29/2021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6963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9/29/2021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5008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9/29/2021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05807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9/29/2021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270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9/29/2021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7978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6FFEA-E93F-4C95-9C9B-B3F0588982C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E04DE9-2E09-4F2D-9CC7-266BF2DB88D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01464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View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95</cp:revision>
  <dcterms:created xsi:type="dcterms:W3CDTF">2021-09-29T14:42:15Z</dcterms:created>
  <dcterms:modified xsi:type="dcterms:W3CDTF">2021-09-29T16:29:33Z</dcterms:modified>
</cp:coreProperties>
</file>