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7" r:id="rId5"/>
    <p:sldId id="258" r:id="rId6"/>
    <p:sldId id="273" r:id="rId7"/>
    <p:sldId id="278" r:id="rId8"/>
    <p:sldId id="274" r:id="rId9"/>
    <p:sldId id="275" r:id="rId10"/>
    <p:sldId id="279" r:id="rId11"/>
    <p:sldId id="280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B000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1A7458-DD9D-423B-B4D8-7DCC2555A7AD}" v="3162" dt="2025-02-26T21:36:24.638"/>
    <p1510:client id="{F9FAFA8A-D902-C849-B17F-D171FB6F6DB6}" v="17" dt="2025-02-26T20:35:12.771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Fletcher (2416671)" userId="98641202-4dee-4cc2-a19b-0d187eae6a4f" providerId="ADAL" clId="{EF1A7458-DD9D-423B-B4D8-7DCC2555A7AD}"/>
    <pc:docChg chg="undo redo custSel addSld delSld modSld">
      <pc:chgData name="Natalie Fletcher (2416671)" userId="98641202-4dee-4cc2-a19b-0d187eae6a4f" providerId="ADAL" clId="{EF1A7458-DD9D-423B-B4D8-7DCC2555A7AD}" dt="2025-02-26T21:36:24.638" v="4294" actId="1076"/>
      <pc:docMkLst>
        <pc:docMk/>
      </pc:docMkLst>
      <pc:sldChg chg="addSp delSp modSp mod modTransition modAnim">
        <pc:chgData name="Natalie Fletcher (2416671)" userId="98641202-4dee-4cc2-a19b-0d187eae6a4f" providerId="ADAL" clId="{EF1A7458-DD9D-423B-B4D8-7DCC2555A7AD}" dt="2025-02-26T19:46:50.795" v="3173"/>
        <pc:sldMkLst>
          <pc:docMk/>
          <pc:sldMk cId="769675095" sldId="257"/>
        </pc:sldMkLst>
        <pc:picChg chg="add del mod">
          <ac:chgData name="Natalie Fletcher (2416671)" userId="98641202-4dee-4cc2-a19b-0d187eae6a4f" providerId="ADAL" clId="{EF1A7458-DD9D-423B-B4D8-7DCC2555A7AD}" dt="2025-02-26T19:34:03.285" v="3170" actId="478"/>
          <ac:picMkLst>
            <pc:docMk/>
            <pc:sldMk cId="769675095" sldId="257"/>
            <ac:picMk id="6" creationId="{BA7F1B2C-E9F3-8F25-FBE5-12CB8F464846}"/>
          </ac:picMkLst>
        </pc:pic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769675095" sldId="257"/>
            <ac:picMk id="11" creationId="{3664A0BD-2BB8-DA0E-8A3F-9AFE0826D69F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769675095" sldId="257"/>
            <ac:picMk id="14" creationId="{E12A70D7-3F50-78C8-0272-326EEB471E06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769675095" sldId="257"/>
            <ac:picMk id="62" creationId="{605C95D1-7F10-2EA9-46FB-03C118A076ED}"/>
          </ac:picMkLst>
        </pc:picChg>
      </pc:sldChg>
      <pc:sldChg chg="addSp delSp modSp mod modTransition modAnim">
        <pc:chgData name="Natalie Fletcher (2416671)" userId="98641202-4dee-4cc2-a19b-0d187eae6a4f" providerId="ADAL" clId="{EF1A7458-DD9D-423B-B4D8-7DCC2555A7AD}" dt="2025-02-26T21:07:37.711" v="3792" actId="20577"/>
        <pc:sldMkLst>
          <pc:docMk/>
          <pc:sldMk cId="3081074109" sldId="258"/>
        </pc:sldMkLst>
        <pc:spChg chg="mod">
          <ac:chgData name="Natalie Fletcher (2416671)" userId="98641202-4dee-4cc2-a19b-0d187eae6a4f" providerId="ADAL" clId="{EF1A7458-DD9D-423B-B4D8-7DCC2555A7AD}" dt="2025-02-26T21:07:37.711" v="3792" actId="20577"/>
          <ac:spMkLst>
            <pc:docMk/>
            <pc:sldMk cId="3081074109" sldId="258"/>
            <ac:spMk id="4" creationId="{E9720DF3-0421-E3F3-0F16-FBB58B949F73}"/>
          </ac:spMkLst>
        </pc:sp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3081074109" sldId="258"/>
            <ac:picMk id="5" creationId="{6C88F0C5-10F9-6555-097A-C14369885491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3081074109" sldId="258"/>
            <ac:picMk id="7" creationId="{EB28701A-F261-FD7A-6472-3E5109397981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3081074109" sldId="258"/>
            <ac:picMk id="19" creationId="{B3DA2174-1438-C773-D5F0-BAAB3DAEC3D2}"/>
          </ac:picMkLst>
        </pc:picChg>
      </pc:sldChg>
      <pc:sldChg chg="addSp modSp del mod modTransition">
        <pc:chgData name="Natalie Fletcher (2416671)" userId="98641202-4dee-4cc2-a19b-0d187eae6a4f" providerId="ADAL" clId="{EF1A7458-DD9D-423B-B4D8-7DCC2555A7AD}" dt="2025-02-26T20:11:18.318" v="3322" actId="47"/>
        <pc:sldMkLst>
          <pc:docMk/>
          <pc:sldMk cId="4242116163" sldId="272"/>
        </pc:sldMkLst>
        <pc:spChg chg="mod">
          <ac:chgData name="Natalie Fletcher (2416671)" userId="98641202-4dee-4cc2-a19b-0d187eae6a4f" providerId="ADAL" clId="{EF1A7458-DD9D-423B-B4D8-7DCC2555A7AD}" dt="2025-02-25T22:08:09.547" v="3028" actId="115"/>
          <ac:spMkLst>
            <pc:docMk/>
            <pc:sldMk cId="4242116163" sldId="272"/>
            <ac:spMk id="4" creationId="{49AAED90-5A5C-3CF0-26C1-CDA65ABC2BB9}"/>
          </ac:spMkLst>
        </pc:sp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4242116163" sldId="272"/>
            <ac:picMk id="3" creationId="{8B1092E1-4E91-4522-6718-B2E072F10AA8}"/>
          </ac:picMkLst>
        </pc:picChg>
      </pc:sldChg>
      <pc:sldChg chg="addSp delSp modSp mod modTransition delAnim modAnim">
        <pc:chgData name="Natalie Fletcher (2416671)" userId="98641202-4dee-4cc2-a19b-0d187eae6a4f" providerId="ADAL" clId="{EF1A7458-DD9D-423B-B4D8-7DCC2555A7AD}" dt="2025-02-26T21:18:16.332" v="3830"/>
        <pc:sldMkLst>
          <pc:docMk/>
          <pc:sldMk cId="2352965535" sldId="273"/>
        </pc:sldMkLst>
        <pc:spChg chg="mod">
          <ac:chgData name="Natalie Fletcher (2416671)" userId="98641202-4dee-4cc2-a19b-0d187eae6a4f" providerId="ADAL" clId="{EF1A7458-DD9D-423B-B4D8-7DCC2555A7AD}" dt="2025-02-24T20:37:51.062" v="135" actId="20577"/>
          <ac:spMkLst>
            <pc:docMk/>
            <pc:sldMk cId="2352965535" sldId="273"/>
            <ac:spMk id="6" creationId="{2DF9E6AF-31A0-587A-7C28-42F5F12391C5}"/>
          </ac:spMkLst>
        </pc:spChg>
        <pc:spChg chg="mod">
          <ac:chgData name="Natalie Fletcher (2416671)" userId="98641202-4dee-4cc2-a19b-0d187eae6a4f" providerId="ADAL" clId="{EF1A7458-DD9D-423B-B4D8-7DCC2555A7AD}" dt="2025-02-25T22:27:44.009" v="3142" actId="1076"/>
          <ac:spMkLst>
            <pc:docMk/>
            <pc:sldMk cId="2352965535" sldId="273"/>
            <ac:spMk id="7" creationId="{E2F38A22-CEEB-D2C7-7FEA-B3A51F71FD93}"/>
          </ac:spMkLst>
        </pc:spChg>
        <pc:spChg chg="del mod">
          <ac:chgData name="Natalie Fletcher (2416671)" userId="98641202-4dee-4cc2-a19b-0d187eae6a4f" providerId="ADAL" clId="{EF1A7458-DD9D-423B-B4D8-7DCC2555A7AD}" dt="2025-02-25T22:25:52.396" v="3105" actId="478"/>
          <ac:spMkLst>
            <pc:docMk/>
            <pc:sldMk cId="2352965535" sldId="273"/>
            <ac:spMk id="8" creationId="{9C8F6BD3-94C1-7589-15EF-3EE2411DED07}"/>
          </ac:spMkLst>
        </pc:spChg>
        <pc:spChg chg="mod">
          <ac:chgData name="Natalie Fletcher (2416671)" userId="98641202-4dee-4cc2-a19b-0d187eae6a4f" providerId="ADAL" clId="{EF1A7458-DD9D-423B-B4D8-7DCC2555A7AD}" dt="2025-02-25T22:26:47.360" v="3124" actId="1076"/>
          <ac:spMkLst>
            <pc:docMk/>
            <pc:sldMk cId="2352965535" sldId="273"/>
            <ac:spMk id="9" creationId="{D0D86F5C-5967-3916-3621-15B7BCD205BD}"/>
          </ac:spMkLst>
        </pc:spChg>
        <pc:spChg chg="mod">
          <ac:chgData name="Natalie Fletcher (2416671)" userId="98641202-4dee-4cc2-a19b-0d187eae6a4f" providerId="ADAL" clId="{EF1A7458-DD9D-423B-B4D8-7DCC2555A7AD}" dt="2025-02-25T22:29:11.632" v="3161" actId="1076"/>
          <ac:spMkLst>
            <pc:docMk/>
            <pc:sldMk cId="2352965535" sldId="273"/>
            <ac:spMk id="10" creationId="{5B726F4F-900E-C646-83D3-D8161EFEC13D}"/>
          </ac:spMkLst>
        </pc:spChg>
        <pc:spChg chg="mod">
          <ac:chgData name="Natalie Fletcher (2416671)" userId="98641202-4dee-4cc2-a19b-0d187eae6a4f" providerId="ADAL" clId="{EF1A7458-DD9D-423B-B4D8-7DCC2555A7AD}" dt="2025-02-25T22:29:15.757" v="3162" actId="1076"/>
          <ac:spMkLst>
            <pc:docMk/>
            <pc:sldMk cId="2352965535" sldId="273"/>
            <ac:spMk id="11" creationId="{0B48CECC-228C-680F-EEA6-42D034E56BB1}"/>
          </ac:spMkLst>
        </pc:spChg>
        <pc:spChg chg="mod">
          <ac:chgData name="Natalie Fletcher (2416671)" userId="98641202-4dee-4cc2-a19b-0d187eae6a4f" providerId="ADAL" clId="{EF1A7458-DD9D-423B-B4D8-7DCC2555A7AD}" dt="2025-02-26T21:18:16.332" v="3830"/>
          <ac:spMkLst>
            <pc:docMk/>
            <pc:sldMk cId="2352965535" sldId="273"/>
            <ac:spMk id="13" creationId="{1DD74EC6-45AF-FA14-6AE2-1ED4E61AED67}"/>
          </ac:spMkLst>
        </pc:spChg>
        <pc:spChg chg="add mod">
          <ac:chgData name="Natalie Fletcher (2416671)" userId="98641202-4dee-4cc2-a19b-0d187eae6a4f" providerId="ADAL" clId="{EF1A7458-DD9D-423B-B4D8-7DCC2555A7AD}" dt="2025-02-25T22:22:43.884" v="3044" actId="1076"/>
          <ac:spMkLst>
            <pc:docMk/>
            <pc:sldMk cId="2352965535" sldId="273"/>
            <ac:spMk id="16" creationId="{05BBC1C6-0AC9-B760-C2D4-48C10FB994CC}"/>
          </ac:spMkLst>
        </pc:spChg>
        <pc:spChg chg="add mod">
          <ac:chgData name="Natalie Fletcher (2416671)" userId="98641202-4dee-4cc2-a19b-0d187eae6a4f" providerId="ADAL" clId="{EF1A7458-DD9D-423B-B4D8-7DCC2555A7AD}" dt="2025-02-25T22:26:50.517" v="3125" actId="1076"/>
          <ac:spMkLst>
            <pc:docMk/>
            <pc:sldMk cId="2352965535" sldId="273"/>
            <ac:spMk id="19" creationId="{13FA96BE-A3D0-B609-E330-7B90F31BDA73}"/>
          </ac:spMkLst>
        </pc:sp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2352965535" sldId="273"/>
            <ac:picMk id="3" creationId="{4B780A75-829E-65B3-E8FD-026E2BD0F9A8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2352965535" sldId="273"/>
            <ac:picMk id="8" creationId="{30E56026-FDF4-A332-1907-3986838BD49E}"/>
          </ac:picMkLst>
        </pc:picChg>
        <pc:picChg chg="mod">
          <ac:chgData name="Natalie Fletcher (2416671)" userId="98641202-4dee-4cc2-a19b-0d187eae6a4f" providerId="ADAL" clId="{EF1A7458-DD9D-423B-B4D8-7DCC2555A7AD}" dt="2025-02-25T22:22:39.149" v="3043" actId="1076"/>
          <ac:picMkLst>
            <pc:docMk/>
            <pc:sldMk cId="2352965535" sldId="273"/>
            <ac:picMk id="14" creationId="{36C9179A-28B7-2476-B3F0-C8C60D80A4EA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2352965535" sldId="273"/>
            <ac:picMk id="21" creationId="{E1F7F7CA-776D-8F31-D812-9743BFC8F2C0}"/>
          </ac:picMkLst>
        </pc:picChg>
      </pc:sldChg>
      <pc:sldChg chg="addSp delSp modSp mod modTransition modAnim">
        <pc:chgData name="Natalie Fletcher (2416671)" userId="98641202-4dee-4cc2-a19b-0d187eae6a4f" providerId="ADAL" clId="{EF1A7458-DD9D-423B-B4D8-7DCC2555A7AD}" dt="2025-02-26T20:36:13.407" v="3581" actId="1076"/>
        <pc:sldMkLst>
          <pc:docMk/>
          <pc:sldMk cId="1703885612" sldId="274"/>
        </pc:sldMkLst>
        <pc:spChg chg="add mod">
          <ac:chgData name="Natalie Fletcher (2416671)" userId="98641202-4dee-4cc2-a19b-0d187eae6a4f" providerId="ADAL" clId="{EF1A7458-DD9D-423B-B4D8-7DCC2555A7AD}" dt="2025-02-26T20:36:07.391" v="3580" actId="1076"/>
          <ac:spMkLst>
            <pc:docMk/>
            <pc:sldMk cId="1703885612" sldId="274"/>
            <ac:spMk id="5" creationId="{CBA72590-07AC-D325-D017-78A38B820EAC}"/>
          </ac:spMkLst>
        </pc:spChg>
        <pc:spChg chg="add mod">
          <ac:chgData name="Natalie Fletcher (2416671)" userId="98641202-4dee-4cc2-a19b-0d187eae6a4f" providerId="ADAL" clId="{EF1A7458-DD9D-423B-B4D8-7DCC2555A7AD}" dt="2025-02-24T21:04:18.558" v="899" actId="113"/>
          <ac:spMkLst>
            <pc:docMk/>
            <pc:sldMk cId="1703885612" sldId="274"/>
            <ac:spMk id="7" creationId="{A7355354-1979-DF2F-AA15-917941451AB5}"/>
          </ac:spMkLst>
        </pc:spChg>
        <pc:spChg chg="add mod">
          <ac:chgData name="Natalie Fletcher (2416671)" userId="98641202-4dee-4cc2-a19b-0d187eae6a4f" providerId="ADAL" clId="{EF1A7458-DD9D-423B-B4D8-7DCC2555A7AD}" dt="2025-02-24T22:54:34.233" v="2791" actId="1076"/>
          <ac:spMkLst>
            <pc:docMk/>
            <pc:sldMk cId="1703885612" sldId="274"/>
            <ac:spMk id="9" creationId="{8344CC8F-5204-C3D5-A684-B30C5C70FDFF}"/>
          </ac:spMkLst>
        </pc:spChg>
        <pc:spChg chg="add mod">
          <ac:chgData name="Natalie Fletcher (2416671)" userId="98641202-4dee-4cc2-a19b-0d187eae6a4f" providerId="ADAL" clId="{EF1A7458-DD9D-423B-B4D8-7DCC2555A7AD}" dt="2025-02-24T21:02:41.387" v="889" actId="207"/>
          <ac:spMkLst>
            <pc:docMk/>
            <pc:sldMk cId="1703885612" sldId="274"/>
            <ac:spMk id="11" creationId="{6B59AE81-8148-D2B5-33C4-7A12B967D209}"/>
          </ac:spMkLst>
        </pc:spChg>
        <pc:spChg chg="add mod">
          <ac:chgData name="Natalie Fletcher (2416671)" userId="98641202-4dee-4cc2-a19b-0d187eae6a4f" providerId="ADAL" clId="{EF1A7458-DD9D-423B-B4D8-7DCC2555A7AD}" dt="2025-02-24T21:02:28.791" v="887" actId="207"/>
          <ac:spMkLst>
            <pc:docMk/>
            <pc:sldMk cId="1703885612" sldId="274"/>
            <ac:spMk id="12" creationId="{CD3765FB-B598-40DA-DD8C-FBA93FE80CF4}"/>
          </ac:spMkLst>
        </pc:spChg>
        <pc:spChg chg="add mod">
          <ac:chgData name="Natalie Fletcher (2416671)" userId="98641202-4dee-4cc2-a19b-0d187eae6a4f" providerId="ADAL" clId="{EF1A7458-DD9D-423B-B4D8-7DCC2555A7AD}" dt="2025-02-24T21:02:12.945" v="885" actId="207"/>
          <ac:spMkLst>
            <pc:docMk/>
            <pc:sldMk cId="1703885612" sldId="274"/>
            <ac:spMk id="13" creationId="{A207D49A-9D62-4074-DD28-B6FF30C363DA}"/>
          </ac:spMkLst>
        </pc:spChg>
        <pc:spChg chg="add mod">
          <ac:chgData name="Natalie Fletcher (2416671)" userId="98641202-4dee-4cc2-a19b-0d187eae6a4f" providerId="ADAL" clId="{EF1A7458-DD9D-423B-B4D8-7DCC2555A7AD}" dt="2025-02-24T22:12:00.947" v="2575" actId="20577"/>
          <ac:spMkLst>
            <pc:docMk/>
            <pc:sldMk cId="1703885612" sldId="274"/>
            <ac:spMk id="14" creationId="{A7A14839-5062-5616-C732-23AD38F8DF6C}"/>
          </ac:spMkLst>
        </pc:sp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1703885612" sldId="274"/>
            <ac:picMk id="3" creationId="{993E832F-C467-73E9-37A7-4C3268DFD38D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1703885612" sldId="274"/>
            <ac:picMk id="6" creationId="{B9E17F41-955B-5EE5-6C5D-0B810CFEF99D}"/>
          </ac:picMkLst>
        </pc:picChg>
        <pc:picChg chg="add mod">
          <ac:chgData name="Natalie Fletcher (2416671)" userId="98641202-4dee-4cc2-a19b-0d187eae6a4f" providerId="ADAL" clId="{EF1A7458-DD9D-423B-B4D8-7DCC2555A7AD}" dt="2025-02-24T21:09:39.347" v="901" actId="1076"/>
          <ac:picMkLst>
            <pc:docMk/>
            <pc:sldMk cId="1703885612" sldId="274"/>
            <ac:picMk id="8" creationId="{46C9815E-F739-62F5-F5CD-7FCD6CDEA838}"/>
          </ac:picMkLst>
        </pc:picChg>
        <pc:picChg chg="add mod">
          <ac:chgData name="Natalie Fletcher (2416671)" userId="98641202-4dee-4cc2-a19b-0d187eae6a4f" providerId="ADAL" clId="{EF1A7458-DD9D-423B-B4D8-7DCC2555A7AD}" dt="2025-02-26T20:36:13.407" v="3581" actId="1076"/>
          <ac:picMkLst>
            <pc:docMk/>
            <pc:sldMk cId="1703885612" sldId="274"/>
            <ac:picMk id="15" creationId="{68253303-A059-90D0-A3CA-98801FB92663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1703885612" sldId="274"/>
            <ac:picMk id="20" creationId="{3327409C-641F-D54E-E1C3-DF7357852C27}"/>
          </ac:picMkLst>
        </pc:picChg>
      </pc:sldChg>
      <pc:sldChg chg="addSp delSp modSp mod modTransition modClrScheme modAnim chgLayout">
        <pc:chgData name="Natalie Fletcher (2416671)" userId="98641202-4dee-4cc2-a19b-0d187eae6a4f" providerId="ADAL" clId="{EF1A7458-DD9D-423B-B4D8-7DCC2555A7AD}" dt="2025-02-26T19:46:50.795" v="3173"/>
        <pc:sldMkLst>
          <pc:docMk/>
          <pc:sldMk cId="1622833219" sldId="275"/>
        </pc:sldMkLst>
        <pc:spChg chg="mod ord">
          <ac:chgData name="Natalie Fletcher (2416671)" userId="98641202-4dee-4cc2-a19b-0d187eae6a4f" providerId="ADAL" clId="{EF1A7458-DD9D-423B-B4D8-7DCC2555A7AD}" dt="2025-02-24T21:48:32.844" v="1390" actId="207"/>
          <ac:spMkLst>
            <pc:docMk/>
            <pc:sldMk cId="1622833219" sldId="275"/>
            <ac:spMk id="3" creationId="{D1558EE1-40D2-B28A-DE7F-0AD2D204F194}"/>
          </ac:spMkLst>
        </pc:spChg>
        <pc:spChg chg="add mod">
          <ac:chgData name="Natalie Fletcher (2416671)" userId="98641202-4dee-4cc2-a19b-0d187eae6a4f" providerId="ADAL" clId="{EF1A7458-DD9D-423B-B4D8-7DCC2555A7AD}" dt="2025-02-24T21:24:49.985" v="1370" actId="20577"/>
          <ac:spMkLst>
            <pc:docMk/>
            <pc:sldMk cId="1622833219" sldId="275"/>
            <ac:spMk id="7" creationId="{8C36F3EB-AD0B-97DF-0386-1D15EDB67DD6}"/>
          </ac:spMkLst>
        </pc:spChg>
        <pc:spChg chg="add mod">
          <ac:chgData name="Natalie Fletcher (2416671)" userId="98641202-4dee-4cc2-a19b-0d187eae6a4f" providerId="ADAL" clId="{EF1A7458-DD9D-423B-B4D8-7DCC2555A7AD}" dt="2025-02-24T21:21:50.141" v="1337" actId="113"/>
          <ac:spMkLst>
            <pc:docMk/>
            <pc:sldMk cId="1622833219" sldId="275"/>
            <ac:spMk id="10" creationId="{419D0DE6-28AE-995B-9971-8064C6E8328C}"/>
          </ac:spMkLst>
        </pc:spChg>
        <pc:picChg chg="add del mod">
          <ac:chgData name="Natalie Fletcher (2416671)" userId="98641202-4dee-4cc2-a19b-0d187eae6a4f" providerId="ADAL" clId="{EF1A7458-DD9D-423B-B4D8-7DCC2555A7AD}" dt="2025-02-26T19:32:33.656" v="3167"/>
          <ac:picMkLst>
            <pc:docMk/>
            <pc:sldMk cId="1622833219" sldId="275"/>
            <ac:picMk id="4" creationId="{E6AE80EA-66CB-18D9-0D34-D72398C72AEC}"/>
          </ac:picMkLst>
        </pc:picChg>
        <pc:picChg chg="add mod">
          <ac:chgData name="Natalie Fletcher (2416671)" userId="98641202-4dee-4cc2-a19b-0d187eae6a4f" providerId="ADAL" clId="{EF1A7458-DD9D-423B-B4D8-7DCC2555A7AD}" dt="2025-02-24T21:22:01.221" v="1340" actId="1076"/>
          <ac:picMkLst>
            <pc:docMk/>
            <pc:sldMk cId="1622833219" sldId="275"/>
            <ac:picMk id="5" creationId="{E6907BD8-96BD-6CEC-33FB-9004073244F5}"/>
          </ac:picMkLst>
        </pc:picChg>
        <pc:picChg chg="add del mod ord">
          <ac:chgData name="Natalie Fletcher (2416671)" userId="98641202-4dee-4cc2-a19b-0d187eae6a4f" providerId="ADAL" clId="{EF1A7458-DD9D-423B-B4D8-7DCC2555A7AD}" dt="2025-02-26T19:33:05.726" v="3168"/>
          <ac:picMkLst>
            <pc:docMk/>
            <pc:sldMk cId="1622833219" sldId="275"/>
            <ac:picMk id="11" creationId="{F7FC446A-6FFE-88A1-CE09-45E8179EAAB3}"/>
          </ac:picMkLst>
        </pc:pic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1622833219" sldId="275"/>
            <ac:picMk id="12" creationId="{BAC147F4-AB85-E696-86A8-07FADE7B3D0B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1622833219" sldId="275"/>
            <ac:picMk id="19" creationId="{4DBDC413-575D-2B8E-7A1D-3EC39AD19E5E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1622833219" sldId="275"/>
            <ac:picMk id="26" creationId="{87A50FA5-BBFD-471B-3F01-9C70226DFAE0}"/>
          </ac:picMkLst>
        </pc:picChg>
      </pc:sldChg>
      <pc:sldChg chg="del">
        <pc:chgData name="Natalie Fletcher (2416671)" userId="98641202-4dee-4cc2-a19b-0d187eae6a4f" providerId="ADAL" clId="{EF1A7458-DD9D-423B-B4D8-7DCC2555A7AD}" dt="2025-02-24T21:49:27.004" v="1424" actId="2696"/>
        <pc:sldMkLst>
          <pc:docMk/>
          <pc:sldMk cId="2887510879" sldId="276"/>
        </pc:sldMkLst>
      </pc:sldChg>
      <pc:sldChg chg="addSp delSp modSp del mod">
        <pc:chgData name="Natalie Fletcher (2416671)" userId="98641202-4dee-4cc2-a19b-0d187eae6a4f" providerId="ADAL" clId="{EF1A7458-DD9D-423B-B4D8-7DCC2555A7AD}" dt="2025-02-24T22:09:41.148" v="2569" actId="2696"/>
        <pc:sldMkLst>
          <pc:docMk/>
          <pc:sldMk cId="2488560411" sldId="277"/>
        </pc:sldMkLst>
      </pc:sldChg>
      <pc:sldChg chg="addSp delSp modSp new mod modTransition modAnim">
        <pc:chgData name="Natalie Fletcher (2416671)" userId="98641202-4dee-4cc2-a19b-0d187eae6a4f" providerId="ADAL" clId="{EF1A7458-DD9D-423B-B4D8-7DCC2555A7AD}" dt="2025-02-26T19:46:50.795" v="3173"/>
        <pc:sldMkLst>
          <pc:docMk/>
          <pc:sldMk cId="4093809656" sldId="278"/>
        </pc:sldMkLst>
        <pc:spChg chg="add mod">
          <ac:chgData name="Natalie Fletcher (2416671)" userId="98641202-4dee-4cc2-a19b-0d187eae6a4f" providerId="ADAL" clId="{EF1A7458-DD9D-423B-B4D8-7DCC2555A7AD}" dt="2025-02-24T20:46:01.411" v="277" actId="21"/>
          <ac:spMkLst>
            <pc:docMk/>
            <pc:sldMk cId="4093809656" sldId="278"/>
            <ac:spMk id="3" creationId="{3DD1B200-2434-E2A6-B76D-504C1DB7FDEC}"/>
          </ac:spMkLst>
        </pc:spChg>
        <pc:spChg chg="add mod">
          <ac:chgData name="Natalie Fletcher (2416671)" userId="98641202-4dee-4cc2-a19b-0d187eae6a4f" providerId="ADAL" clId="{EF1A7458-DD9D-423B-B4D8-7DCC2555A7AD}" dt="2025-02-24T20:47:04.527" v="306" actId="115"/>
          <ac:spMkLst>
            <pc:docMk/>
            <pc:sldMk cId="4093809656" sldId="278"/>
            <ac:spMk id="4" creationId="{73A2EA4D-5076-27EE-83B6-903BADDD1359}"/>
          </ac:spMkLst>
        </pc:spChg>
        <pc:spChg chg="add mod">
          <ac:chgData name="Natalie Fletcher (2416671)" userId="98641202-4dee-4cc2-a19b-0d187eae6a4f" providerId="ADAL" clId="{EF1A7458-DD9D-423B-B4D8-7DCC2555A7AD}" dt="2025-02-24T20:50:52.682" v="321" actId="1076"/>
          <ac:spMkLst>
            <pc:docMk/>
            <pc:sldMk cId="4093809656" sldId="278"/>
            <ac:spMk id="6" creationId="{CF431ABA-D0BF-6D59-E1C0-81B1F6837DDD}"/>
          </ac:spMkLst>
        </pc:spChg>
        <pc:picChg chg="add del mod">
          <ac:chgData name="Natalie Fletcher (2416671)" userId="98641202-4dee-4cc2-a19b-0d187eae6a4f" providerId="ADAL" clId="{EF1A7458-DD9D-423B-B4D8-7DCC2555A7AD}" dt="2025-02-26T19:33:49.397" v="3169"/>
          <ac:picMkLst>
            <pc:docMk/>
            <pc:sldMk cId="4093809656" sldId="278"/>
            <ac:picMk id="5" creationId="{F3FFFB05-02A9-AEF7-309F-3B586B590DAD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4093809656" sldId="278"/>
            <ac:picMk id="8" creationId="{23E3F26A-F789-83F8-9D31-9772B016FF0E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4093809656" sldId="278"/>
            <ac:picMk id="13" creationId="{D8C9CE90-AE7B-B4A4-93F9-D6AC550F04D2}"/>
          </ac:picMkLst>
        </pc:picChg>
      </pc:sldChg>
      <pc:sldChg chg="addSp delSp modSp new mod modTransition modAnim">
        <pc:chgData name="Natalie Fletcher (2416671)" userId="98641202-4dee-4cc2-a19b-0d187eae6a4f" providerId="ADAL" clId="{EF1A7458-DD9D-423B-B4D8-7DCC2555A7AD}" dt="2025-02-26T21:36:24.638" v="4294" actId="1076"/>
        <pc:sldMkLst>
          <pc:docMk/>
          <pc:sldMk cId="2403813041" sldId="279"/>
        </pc:sldMkLst>
        <pc:spChg chg="mod">
          <ac:chgData name="Natalie Fletcher (2416671)" userId="98641202-4dee-4cc2-a19b-0d187eae6a4f" providerId="ADAL" clId="{EF1A7458-DD9D-423B-B4D8-7DCC2555A7AD}" dt="2025-02-24T21:49:53.023" v="1437" actId="207"/>
          <ac:spMkLst>
            <pc:docMk/>
            <pc:sldMk cId="2403813041" sldId="279"/>
            <ac:spMk id="2" creationId="{7D1A08C3-C6A9-931E-779F-A45B3A0A6419}"/>
          </ac:spMkLst>
        </pc:spChg>
        <pc:spChg chg="add mod">
          <ac:chgData name="Natalie Fletcher (2416671)" userId="98641202-4dee-4cc2-a19b-0d187eae6a4f" providerId="ADAL" clId="{EF1A7458-DD9D-423B-B4D8-7DCC2555A7AD}" dt="2025-02-26T21:36:24.638" v="4294" actId="1076"/>
          <ac:spMkLst>
            <pc:docMk/>
            <pc:sldMk cId="2403813041" sldId="279"/>
            <ac:spMk id="3" creationId="{A580ED39-AE9F-3F53-A946-753D7C0AD9A3}"/>
          </ac:spMkLst>
        </pc:spChg>
        <pc:spChg chg="add mod">
          <ac:chgData name="Natalie Fletcher (2416671)" userId="98641202-4dee-4cc2-a19b-0d187eae6a4f" providerId="ADAL" clId="{EF1A7458-DD9D-423B-B4D8-7DCC2555A7AD}" dt="2025-02-26T21:35:44.599" v="4291" actId="1076"/>
          <ac:spMkLst>
            <pc:docMk/>
            <pc:sldMk cId="2403813041" sldId="279"/>
            <ac:spMk id="4" creationId="{5F2D038E-B52C-7D76-BC74-CCC9DA3DDE2D}"/>
          </ac:spMkLst>
        </pc:spChg>
        <pc:picChg chg="mod">
          <ac:chgData name="Natalie Fletcher (2416671)" userId="98641202-4dee-4cc2-a19b-0d187eae6a4f" providerId="ADAL" clId="{EF1A7458-DD9D-423B-B4D8-7DCC2555A7AD}" dt="2025-02-26T21:35:23.487" v="4284" actId="1076"/>
          <ac:picMkLst>
            <pc:docMk/>
            <pc:sldMk cId="2403813041" sldId="279"/>
            <ac:picMk id="5" creationId="{9ADF9C1B-081D-18B2-583F-EF4A5EF32B82}"/>
          </ac:picMkLst>
        </pc:picChg>
        <pc:picChg chg="mod">
          <ac:chgData name="Natalie Fletcher (2416671)" userId="98641202-4dee-4cc2-a19b-0d187eae6a4f" providerId="ADAL" clId="{EF1A7458-DD9D-423B-B4D8-7DCC2555A7AD}" dt="2025-02-26T21:35:40.114" v="4290" actId="1076"/>
          <ac:picMkLst>
            <pc:docMk/>
            <pc:sldMk cId="2403813041" sldId="279"/>
            <ac:picMk id="6" creationId="{E567AA02-8F66-BDFB-6573-4871BDE9F0B0}"/>
          </ac:picMkLst>
        </pc:picChg>
        <pc:picChg chg="add del mod">
          <ac:chgData name="Natalie Fletcher (2416671)" userId="98641202-4dee-4cc2-a19b-0d187eae6a4f" providerId="ADAL" clId="{EF1A7458-DD9D-423B-B4D8-7DCC2555A7AD}" dt="2025-02-26T19:41:30.751" v="3172"/>
          <ac:picMkLst>
            <pc:docMk/>
            <pc:sldMk cId="2403813041" sldId="279"/>
            <ac:picMk id="9" creationId="{ED1B2AE4-F992-5EEF-E6CE-5CDB3DB7B365}"/>
          </ac:picMkLst>
        </pc:picChg>
        <pc:picChg chg="add mod">
          <ac:chgData name="Natalie Fletcher (2416671)" userId="98641202-4dee-4cc2-a19b-0d187eae6a4f" providerId="ADAL" clId="{EF1A7458-DD9D-423B-B4D8-7DCC2555A7AD}" dt="2025-02-26T19:46:50.795" v="3173"/>
          <ac:picMkLst>
            <pc:docMk/>
            <pc:sldMk cId="2403813041" sldId="279"/>
            <ac:picMk id="13" creationId="{A9700CC5-2B69-8DE8-B04D-3C525D715E4D}"/>
          </ac:picMkLst>
        </pc:picChg>
        <pc:picChg chg="add mod">
          <ac:chgData name="Natalie Fletcher (2416671)" userId="98641202-4dee-4cc2-a19b-0d187eae6a4f" providerId="ADAL" clId="{EF1A7458-DD9D-423B-B4D8-7DCC2555A7AD}" dt="2025-02-26T19:55:41.044" v="3174" actId="34307"/>
          <ac:picMkLst>
            <pc:docMk/>
            <pc:sldMk cId="2403813041" sldId="279"/>
            <ac:picMk id="18" creationId="{23FA32A3-2612-B0C2-EE10-7B04881518AC}"/>
          </ac:picMkLst>
        </pc:picChg>
        <pc:picChg chg="add mod">
          <ac:chgData name="Natalie Fletcher (2416671)" userId="98641202-4dee-4cc2-a19b-0d187eae6a4f" providerId="ADAL" clId="{EF1A7458-DD9D-423B-B4D8-7DCC2555A7AD}" dt="2025-02-26T21:35:57.365" v="4293" actId="1076"/>
          <ac:picMkLst>
            <pc:docMk/>
            <pc:sldMk cId="2403813041" sldId="279"/>
            <ac:picMk id="19" creationId="{7D0B4930-9D33-C5AA-5A8D-0335BC19AC9D}"/>
          </ac:picMkLst>
        </pc:picChg>
      </pc:sldChg>
      <pc:sldChg chg="new add del">
        <pc:chgData name="Natalie Fletcher (2416671)" userId="98641202-4dee-4cc2-a19b-0d187eae6a4f" providerId="ADAL" clId="{EF1A7458-DD9D-423B-B4D8-7DCC2555A7AD}" dt="2025-02-26T20:17:13.907" v="3516" actId="47"/>
        <pc:sldMkLst>
          <pc:docMk/>
          <pc:sldMk cId="1307969795" sldId="280"/>
        </pc:sldMkLst>
      </pc:sldChg>
      <pc:sldChg chg="addSp modSp new del mod">
        <pc:chgData name="Natalie Fletcher (2416671)" userId="98641202-4dee-4cc2-a19b-0d187eae6a4f" providerId="ADAL" clId="{EF1A7458-DD9D-423B-B4D8-7DCC2555A7AD}" dt="2025-02-26T20:16:18.508" v="3486" actId="680"/>
        <pc:sldMkLst>
          <pc:docMk/>
          <pc:sldMk cId="1626292849" sldId="280"/>
        </pc:sldMkLst>
        <pc:spChg chg="add mod">
          <ac:chgData name="Natalie Fletcher (2416671)" userId="98641202-4dee-4cc2-a19b-0d187eae6a4f" providerId="ADAL" clId="{EF1A7458-DD9D-423B-B4D8-7DCC2555A7AD}" dt="2025-02-26T20:16:18.368" v="3485" actId="20577"/>
          <ac:spMkLst>
            <pc:docMk/>
            <pc:sldMk cId="1626292849" sldId="280"/>
            <ac:spMk id="2" creationId="{1FEDBE7F-D634-2E85-8B20-7864A92CF889}"/>
          </ac:spMkLst>
        </pc:spChg>
      </pc:sldChg>
      <pc:sldChg chg="addSp delSp modSp new mod">
        <pc:chgData name="Natalie Fletcher (2416671)" userId="98641202-4dee-4cc2-a19b-0d187eae6a4f" providerId="ADAL" clId="{EF1A7458-DD9D-423B-B4D8-7DCC2555A7AD}" dt="2025-02-26T21:29:00.429" v="3964" actId="20577"/>
        <pc:sldMkLst>
          <pc:docMk/>
          <pc:sldMk cId="3808095377" sldId="280"/>
        </pc:sldMkLst>
        <pc:spChg chg="add mod">
          <ac:chgData name="Natalie Fletcher (2416671)" userId="98641202-4dee-4cc2-a19b-0d187eae6a4f" providerId="ADAL" clId="{EF1A7458-DD9D-423B-B4D8-7DCC2555A7AD}" dt="2025-02-26T21:29:00.429" v="3964" actId="20577"/>
          <ac:spMkLst>
            <pc:docMk/>
            <pc:sldMk cId="3808095377" sldId="280"/>
            <ac:spMk id="2" creationId="{51B8D37E-C348-98B5-012F-54E83927C9CB}"/>
          </ac:spMkLst>
        </pc:spChg>
        <pc:spChg chg="add del mod">
          <ac:chgData name="Natalie Fletcher (2416671)" userId="98641202-4dee-4cc2-a19b-0d187eae6a4f" providerId="ADAL" clId="{EF1A7458-DD9D-423B-B4D8-7DCC2555A7AD}" dt="2025-02-26T21:25:06.286" v="3931"/>
          <ac:spMkLst>
            <pc:docMk/>
            <pc:sldMk cId="3808095377" sldId="280"/>
            <ac:spMk id="3" creationId="{3CA85DD6-AB02-235B-C5D5-6CF300F23966}"/>
          </ac:spMkLst>
        </pc:spChg>
        <pc:spChg chg="add mod">
          <ac:chgData name="Natalie Fletcher (2416671)" userId="98641202-4dee-4cc2-a19b-0d187eae6a4f" providerId="ADAL" clId="{EF1A7458-DD9D-423B-B4D8-7DCC2555A7AD}" dt="2025-02-26T21:25:09.771" v="3932" actId="1076"/>
          <ac:spMkLst>
            <pc:docMk/>
            <pc:sldMk cId="3808095377" sldId="280"/>
            <ac:spMk id="4" creationId="{09EB7B18-4C3E-56E2-288F-449CE21801A4}"/>
          </ac:spMkLst>
        </pc:spChg>
      </pc:sldChg>
      <pc:sldChg chg="new add del">
        <pc:chgData name="Natalie Fletcher (2416671)" userId="98641202-4dee-4cc2-a19b-0d187eae6a4f" providerId="ADAL" clId="{EF1A7458-DD9D-423B-B4D8-7DCC2555A7AD}" dt="2025-02-26T20:17:13.095" v="3515" actId="47"/>
        <pc:sldMkLst>
          <pc:docMk/>
          <pc:sldMk cId="1306719452" sldId="281"/>
        </pc:sldMkLst>
      </pc:sldChg>
      <pc:sldChg chg="new add del">
        <pc:chgData name="Natalie Fletcher (2416671)" userId="98641202-4dee-4cc2-a19b-0d187eae6a4f" providerId="ADAL" clId="{EF1A7458-DD9D-423B-B4D8-7DCC2555A7AD}" dt="2025-02-26T20:17:12.798" v="3514" actId="47"/>
        <pc:sldMkLst>
          <pc:docMk/>
          <pc:sldMk cId="1744275277" sldId="282"/>
        </pc:sldMkLst>
      </pc:sldChg>
      <pc:sldChg chg="new add del">
        <pc:chgData name="Natalie Fletcher (2416671)" userId="98641202-4dee-4cc2-a19b-0d187eae6a4f" providerId="ADAL" clId="{EF1A7458-DD9D-423B-B4D8-7DCC2555A7AD}" dt="2025-02-26T20:17:12.579" v="3513" actId="47"/>
        <pc:sldMkLst>
          <pc:docMk/>
          <pc:sldMk cId="3375532740" sldId="283"/>
        </pc:sldMkLst>
      </pc:sldChg>
      <pc:sldChg chg="new add del">
        <pc:chgData name="Natalie Fletcher (2416671)" userId="98641202-4dee-4cc2-a19b-0d187eae6a4f" providerId="ADAL" clId="{EF1A7458-DD9D-423B-B4D8-7DCC2555A7AD}" dt="2025-02-26T20:17:12.360" v="3512" actId="47"/>
        <pc:sldMkLst>
          <pc:docMk/>
          <pc:sldMk cId="158365069" sldId="284"/>
        </pc:sldMkLst>
      </pc:sldChg>
      <pc:sldChg chg="new add del">
        <pc:chgData name="Natalie Fletcher (2416671)" userId="98641202-4dee-4cc2-a19b-0d187eae6a4f" providerId="ADAL" clId="{EF1A7458-DD9D-423B-B4D8-7DCC2555A7AD}" dt="2025-02-26T20:17:12.157" v="3511" actId="47"/>
        <pc:sldMkLst>
          <pc:docMk/>
          <pc:sldMk cId="48241129" sldId="285"/>
        </pc:sldMkLst>
      </pc:sldChg>
      <pc:sldChg chg="new add del">
        <pc:chgData name="Natalie Fletcher (2416671)" userId="98641202-4dee-4cc2-a19b-0d187eae6a4f" providerId="ADAL" clId="{EF1A7458-DD9D-423B-B4D8-7DCC2555A7AD}" dt="2025-02-26T20:17:11.954" v="3510" actId="47"/>
        <pc:sldMkLst>
          <pc:docMk/>
          <pc:sldMk cId="568055339" sldId="286"/>
        </pc:sldMkLst>
      </pc:sldChg>
      <pc:sldChg chg="new add del">
        <pc:chgData name="Natalie Fletcher (2416671)" userId="98641202-4dee-4cc2-a19b-0d187eae6a4f" providerId="ADAL" clId="{EF1A7458-DD9D-423B-B4D8-7DCC2555A7AD}" dt="2025-02-26T20:17:11.719" v="3509" actId="47"/>
        <pc:sldMkLst>
          <pc:docMk/>
          <pc:sldMk cId="2074751815" sldId="287"/>
        </pc:sldMkLst>
      </pc:sldChg>
      <pc:sldChg chg="new add del">
        <pc:chgData name="Natalie Fletcher (2416671)" userId="98641202-4dee-4cc2-a19b-0d187eae6a4f" providerId="ADAL" clId="{EF1A7458-DD9D-423B-B4D8-7DCC2555A7AD}" dt="2025-02-26T20:17:11.469" v="3508" actId="47"/>
        <pc:sldMkLst>
          <pc:docMk/>
          <pc:sldMk cId="3076958271" sldId="288"/>
        </pc:sldMkLst>
      </pc:sldChg>
      <pc:sldChg chg="new add del">
        <pc:chgData name="Natalie Fletcher (2416671)" userId="98641202-4dee-4cc2-a19b-0d187eae6a4f" providerId="ADAL" clId="{EF1A7458-DD9D-423B-B4D8-7DCC2555A7AD}" dt="2025-02-26T20:17:11.266" v="3507" actId="47"/>
        <pc:sldMkLst>
          <pc:docMk/>
          <pc:sldMk cId="4245407010" sldId="289"/>
        </pc:sldMkLst>
      </pc:sldChg>
      <pc:sldChg chg="new add del">
        <pc:chgData name="Natalie Fletcher (2416671)" userId="98641202-4dee-4cc2-a19b-0d187eae6a4f" providerId="ADAL" clId="{EF1A7458-DD9D-423B-B4D8-7DCC2555A7AD}" dt="2025-02-26T20:17:11.047" v="3506" actId="47"/>
        <pc:sldMkLst>
          <pc:docMk/>
          <pc:sldMk cId="2660437797" sldId="290"/>
        </pc:sldMkLst>
      </pc:sldChg>
      <pc:sldChg chg="new add del">
        <pc:chgData name="Natalie Fletcher (2416671)" userId="98641202-4dee-4cc2-a19b-0d187eae6a4f" providerId="ADAL" clId="{EF1A7458-DD9D-423B-B4D8-7DCC2555A7AD}" dt="2025-02-26T20:17:10.750" v="3505" actId="47"/>
        <pc:sldMkLst>
          <pc:docMk/>
          <pc:sldMk cId="328452535" sldId="291"/>
        </pc:sldMkLst>
      </pc:sldChg>
      <pc:sldChg chg="new add del">
        <pc:chgData name="Natalie Fletcher (2416671)" userId="98641202-4dee-4cc2-a19b-0d187eae6a4f" providerId="ADAL" clId="{EF1A7458-DD9D-423B-B4D8-7DCC2555A7AD}" dt="2025-02-26T20:17:10.375" v="3504" actId="47"/>
        <pc:sldMkLst>
          <pc:docMk/>
          <pc:sldMk cId="2048305448" sldId="292"/>
        </pc:sldMkLst>
      </pc:sldChg>
      <pc:sldChg chg="new add del">
        <pc:chgData name="Natalie Fletcher (2416671)" userId="98641202-4dee-4cc2-a19b-0d187eae6a4f" providerId="ADAL" clId="{EF1A7458-DD9D-423B-B4D8-7DCC2555A7AD}" dt="2025-02-26T20:17:09.938" v="3503" actId="47"/>
        <pc:sldMkLst>
          <pc:docMk/>
          <pc:sldMk cId="387390811" sldId="293"/>
        </pc:sldMkLst>
      </pc:sldChg>
      <pc:sldChg chg="new add del">
        <pc:chgData name="Natalie Fletcher (2416671)" userId="98641202-4dee-4cc2-a19b-0d187eae6a4f" providerId="ADAL" clId="{EF1A7458-DD9D-423B-B4D8-7DCC2555A7AD}" dt="2025-02-26T20:17:09" v="3502" actId="47"/>
        <pc:sldMkLst>
          <pc:docMk/>
          <pc:sldMk cId="3813147059" sldId="294"/>
        </pc:sldMkLst>
      </pc:sldChg>
      <pc:sldChg chg="new del">
        <pc:chgData name="Natalie Fletcher (2416671)" userId="98641202-4dee-4cc2-a19b-0d187eae6a4f" providerId="ADAL" clId="{EF1A7458-DD9D-423B-B4D8-7DCC2555A7AD}" dt="2025-02-26T20:11:42.603" v="3451" actId="47"/>
        <pc:sldMkLst>
          <pc:docMk/>
          <pc:sldMk cId="742584795" sldId="295"/>
        </pc:sldMkLst>
      </pc:sldChg>
      <pc:sldChg chg="new del">
        <pc:chgData name="Natalie Fletcher (2416671)" userId="98641202-4dee-4cc2-a19b-0d187eae6a4f" providerId="ADAL" clId="{EF1A7458-DD9D-423B-B4D8-7DCC2555A7AD}" dt="2025-02-26T20:11:42.447" v="3450" actId="47"/>
        <pc:sldMkLst>
          <pc:docMk/>
          <pc:sldMk cId="2367539700" sldId="296"/>
        </pc:sldMkLst>
      </pc:sldChg>
      <pc:sldChg chg="new del">
        <pc:chgData name="Natalie Fletcher (2416671)" userId="98641202-4dee-4cc2-a19b-0d187eae6a4f" providerId="ADAL" clId="{EF1A7458-DD9D-423B-B4D8-7DCC2555A7AD}" dt="2025-02-26T20:11:42.244" v="3449" actId="47"/>
        <pc:sldMkLst>
          <pc:docMk/>
          <pc:sldMk cId="1377595763" sldId="297"/>
        </pc:sldMkLst>
      </pc:sldChg>
      <pc:sldChg chg="new del">
        <pc:chgData name="Natalie Fletcher (2416671)" userId="98641202-4dee-4cc2-a19b-0d187eae6a4f" providerId="ADAL" clId="{EF1A7458-DD9D-423B-B4D8-7DCC2555A7AD}" dt="2025-02-26T20:11:42.087" v="3448" actId="47"/>
        <pc:sldMkLst>
          <pc:docMk/>
          <pc:sldMk cId="3394689151" sldId="298"/>
        </pc:sldMkLst>
      </pc:sldChg>
      <pc:sldChg chg="new del">
        <pc:chgData name="Natalie Fletcher (2416671)" userId="98641202-4dee-4cc2-a19b-0d187eae6a4f" providerId="ADAL" clId="{EF1A7458-DD9D-423B-B4D8-7DCC2555A7AD}" dt="2025-02-26T20:11:41.916" v="3447" actId="47"/>
        <pc:sldMkLst>
          <pc:docMk/>
          <pc:sldMk cId="2163774112" sldId="299"/>
        </pc:sldMkLst>
      </pc:sldChg>
      <pc:sldChg chg="new del">
        <pc:chgData name="Natalie Fletcher (2416671)" userId="98641202-4dee-4cc2-a19b-0d187eae6a4f" providerId="ADAL" clId="{EF1A7458-DD9D-423B-B4D8-7DCC2555A7AD}" dt="2025-02-26T20:11:41.744" v="3446" actId="47"/>
        <pc:sldMkLst>
          <pc:docMk/>
          <pc:sldMk cId="1945811550" sldId="300"/>
        </pc:sldMkLst>
      </pc:sldChg>
      <pc:sldChg chg="new del">
        <pc:chgData name="Natalie Fletcher (2416671)" userId="98641202-4dee-4cc2-a19b-0d187eae6a4f" providerId="ADAL" clId="{EF1A7458-DD9D-423B-B4D8-7DCC2555A7AD}" dt="2025-02-26T20:11:41.587" v="3445" actId="47"/>
        <pc:sldMkLst>
          <pc:docMk/>
          <pc:sldMk cId="733798012" sldId="301"/>
        </pc:sldMkLst>
      </pc:sldChg>
      <pc:sldChg chg="new del">
        <pc:chgData name="Natalie Fletcher (2416671)" userId="98641202-4dee-4cc2-a19b-0d187eae6a4f" providerId="ADAL" clId="{EF1A7458-DD9D-423B-B4D8-7DCC2555A7AD}" dt="2025-02-26T20:11:41.431" v="3444" actId="47"/>
        <pc:sldMkLst>
          <pc:docMk/>
          <pc:sldMk cId="1340643492" sldId="302"/>
        </pc:sldMkLst>
      </pc:sldChg>
      <pc:sldChg chg="new del">
        <pc:chgData name="Natalie Fletcher (2416671)" userId="98641202-4dee-4cc2-a19b-0d187eae6a4f" providerId="ADAL" clId="{EF1A7458-DD9D-423B-B4D8-7DCC2555A7AD}" dt="2025-02-26T20:11:41.259" v="3443" actId="47"/>
        <pc:sldMkLst>
          <pc:docMk/>
          <pc:sldMk cId="3091163523" sldId="303"/>
        </pc:sldMkLst>
      </pc:sldChg>
      <pc:sldChg chg="new del">
        <pc:chgData name="Natalie Fletcher (2416671)" userId="98641202-4dee-4cc2-a19b-0d187eae6a4f" providerId="ADAL" clId="{EF1A7458-DD9D-423B-B4D8-7DCC2555A7AD}" dt="2025-02-26T20:11:41.103" v="3442" actId="47"/>
        <pc:sldMkLst>
          <pc:docMk/>
          <pc:sldMk cId="518113699" sldId="304"/>
        </pc:sldMkLst>
      </pc:sldChg>
      <pc:sldChg chg="new del">
        <pc:chgData name="Natalie Fletcher (2416671)" userId="98641202-4dee-4cc2-a19b-0d187eae6a4f" providerId="ADAL" clId="{EF1A7458-DD9D-423B-B4D8-7DCC2555A7AD}" dt="2025-02-26T20:11:40.931" v="3441" actId="47"/>
        <pc:sldMkLst>
          <pc:docMk/>
          <pc:sldMk cId="450395595" sldId="305"/>
        </pc:sldMkLst>
      </pc:sldChg>
      <pc:sldChg chg="new del">
        <pc:chgData name="Natalie Fletcher (2416671)" userId="98641202-4dee-4cc2-a19b-0d187eae6a4f" providerId="ADAL" clId="{EF1A7458-DD9D-423B-B4D8-7DCC2555A7AD}" dt="2025-02-26T20:11:40.775" v="3440" actId="47"/>
        <pc:sldMkLst>
          <pc:docMk/>
          <pc:sldMk cId="1492000846" sldId="306"/>
        </pc:sldMkLst>
      </pc:sldChg>
      <pc:sldChg chg="new del">
        <pc:chgData name="Natalie Fletcher (2416671)" userId="98641202-4dee-4cc2-a19b-0d187eae6a4f" providerId="ADAL" clId="{EF1A7458-DD9D-423B-B4D8-7DCC2555A7AD}" dt="2025-02-26T20:11:40.634" v="3439" actId="47"/>
        <pc:sldMkLst>
          <pc:docMk/>
          <pc:sldMk cId="2407131988" sldId="307"/>
        </pc:sldMkLst>
      </pc:sldChg>
      <pc:sldChg chg="new del">
        <pc:chgData name="Natalie Fletcher (2416671)" userId="98641202-4dee-4cc2-a19b-0d187eae6a4f" providerId="ADAL" clId="{EF1A7458-DD9D-423B-B4D8-7DCC2555A7AD}" dt="2025-02-26T20:11:40.493" v="3438" actId="47"/>
        <pc:sldMkLst>
          <pc:docMk/>
          <pc:sldMk cId="17729526" sldId="308"/>
        </pc:sldMkLst>
      </pc:sldChg>
      <pc:sldChg chg="new del">
        <pc:chgData name="Natalie Fletcher (2416671)" userId="98641202-4dee-4cc2-a19b-0d187eae6a4f" providerId="ADAL" clId="{EF1A7458-DD9D-423B-B4D8-7DCC2555A7AD}" dt="2025-02-26T20:11:40.337" v="3437" actId="47"/>
        <pc:sldMkLst>
          <pc:docMk/>
          <pc:sldMk cId="4136768983" sldId="309"/>
        </pc:sldMkLst>
      </pc:sldChg>
      <pc:sldChg chg="new del">
        <pc:chgData name="Natalie Fletcher (2416671)" userId="98641202-4dee-4cc2-a19b-0d187eae6a4f" providerId="ADAL" clId="{EF1A7458-DD9D-423B-B4D8-7DCC2555A7AD}" dt="2025-02-26T20:11:40.181" v="3436" actId="47"/>
        <pc:sldMkLst>
          <pc:docMk/>
          <pc:sldMk cId="2275441299" sldId="310"/>
        </pc:sldMkLst>
      </pc:sldChg>
      <pc:sldChg chg="new del">
        <pc:chgData name="Natalie Fletcher (2416671)" userId="98641202-4dee-4cc2-a19b-0d187eae6a4f" providerId="ADAL" clId="{EF1A7458-DD9D-423B-B4D8-7DCC2555A7AD}" dt="2025-02-26T20:11:40.056" v="3435" actId="47"/>
        <pc:sldMkLst>
          <pc:docMk/>
          <pc:sldMk cId="3866058030" sldId="311"/>
        </pc:sldMkLst>
      </pc:sldChg>
      <pc:sldChg chg="new del">
        <pc:chgData name="Natalie Fletcher (2416671)" userId="98641202-4dee-4cc2-a19b-0d187eae6a4f" providerId="ADAL" clId="{EF1A7458-DD9D-423B-B4D8-7DCC2555A7AD}" dt="2025-02-26T20:11:39.915" v="3434" actId="47"/>
        <pc:sldMkLst>
          <pc:docMk/>
          <pc:sldMk cId="1027199825" sldId="312"/>
        </pc:sldMkLst>
      </pc:sldChg>
      <pc:sldChg chg="new del">
        <pc:chgData name="Natalie Fletcher (2416671)" userId="98641202-4dee-4cc2-a19b-0d187eae6a4f" providerId="ADAL" clId="{EF1A7458-DD9D-423B-B4D8-7DCC2555A7AD}" dt="2025-02-26T20:11:39.759" v="3433" actId="47"/>
        <pc:sldMkLst>
          <pc:docMk/>
          <pc:sldMk cId="1356296750" sldId="313"/>
        </pc:sldMkLst>
      </pc:sldChg>
      <pc:sldChg chg="new del">
        <pc:chgData name="Natalie Fletcher (2416671)" userId="98641202-4dee-4cc2-a19b-0d187eae6a4f" providerId="ADAL" clId="{EF1A7458-DD9D-423B-B4D8-7DCC2555A7AD}" dt="2025-02-26T20:11:39.634" v="3432" actId="47"/>
        <pc:sldMkLst>
          <pc:docMk/>
          <pc:sldMk cId="2895220768" sldId="314"/>
        </pc:sldMkLst>
      </pc:sldChg>
      <pc:sldChg chg="new del">
        <pc:chgData name="Natalie Fletcher (2416671)" userId="98641202-4dee-4cc2-a19b-0d187eae6a4f" providerId="ADAL" clId="{EF1A7458-DD9D-423B-B4D8-7DCC2555A7AD}" dt="2025-02-26T20:11:39.478" v="3431" actId="47"/>
        <pc:sldMkLst>
          <pc:docMk/>
          <pc:sldMk cId="1332817526" sldId="315"/>
        </pc:sldMkLst>
      </pc:sldChg>
      <pc:sldChg chg="new del">
        <pc:chgData name="Natalie Fletcher (2416671)" userId="98641202-4dee-4cc2-a19b-0d187eae6a4f" providerId="ADAL" clId="{EF1A7458-DD9D-423B-B4D8-7DCC2555A7AD}" dt="2025-02-26T20:11:39.337" v="3430" actId="47"/>
        <pc:sldMkLst>
          <pc:docMk/>
          <pc:sldMk cId="743076027" sldId="316"/>
        </pc:sldMkLst>
      </pc:sldChg>
      <pc:sldChg chg="new del">
        <pc:chgData name="Natalie Fletcher (2416671)" userId="98641202-4dee-4cc2-a19b-0d187eae6a4f" providerId="ADAL" clId="{EF1A7458-DD9D-423B-B4D8-7DCC2555A7AD}" dt="2025-02-26T20:11:39.165" v="3429" actId="47"/>
        <pc:sldMkLst>
          <pc:docMk/>
          <pc:sldMk cId="280304546" sldId="317"/>
        </pc:sldMkLst>
      </pc:sldChg>
      <pc:sldChg chg="new del">
        <pc:chgData name="Natalie Fletcher (2416671)" userId="98641202-4dee-4cc2-a19b-0d187eae6a4f" providerId="ADAL" clId="{EF1A7458-DD9D-423B-B4D8-7DCC2555A7AD}" dt="2025-02-26T20:11:39.025" v="3428" actId="47"/>
        <pc:sldMkLst>
          <pc:docMk/>
          <pc:sldMk cId="746114817" sldId="318"/>
        </pc:sldMkLst>
      </pc:sldChg>
      <pc:sldChg chg="new del">
        <pc:chgData name="Natalie Fletcher (2416671)" userId="98641202-4dee-4cc2-a19b-0d187eae6a4f" providerId="ADAL" clId="{EF1A7458-DD9D-423B-B4D8-7DCC2555A7AD}" dt="2025-02-26T20:11:38.868" v="3427" actId="47"/>
        <pc:sldMkLst>
          <pc:docMk/>
          <pc:sldMk cId="552638333" sldId="319"/>
        </pc:sldMkLst>
      </pc:sldChg>
      <pc:sldChg chg="new del">
        <pc:chgData name="Natalie Fletcher (2416671)" userId="98641202-4dee-4cc2-a19b-0d187eae6a4f" providerId="ADAL" clId="{EF1A7458-DD9D-423B-B4D8-7DCC2555A7AD}" dt="2025-02-26T20:11:38.696" v="3426" actId="47"/>
        <pc:sldMkLst>
          <pc:docMk/>
          <pc:sldMk cId="529341160" sldId="320"/>
        </pc:sldMkLst>
      </pc:sldChg>
      <pc:sldChg chg="new del">
        <pc:chgData name="Natalie Fletcher (2416671)" userId="98641202-4dee-4cc2-a19b-0d187eae6a4f" providerId="ADAL" clId="{EF1A7458-DD9D-423B-B4D8-7DCC2555A7AD}" dt="2025-02-26T20:11:38.556" v="3425" actId="47"/>
        <pc:sldMkLst>
          <pc:docMk/>
          <pc:sldMk cId="1806358614" sldId="321"/>
        </pc:sldMkLst>
      </pc:sldChg>
      <pc:sldChg chg="new del">
        <pc:chgData name="Natalie Fletcher (2416671)" userId="98641202-4dee-4cc2-a19b-0d187eae6a4f" providerId="ADAL" clId="{EF1A7458-DD9D-423B-B4D8-7DCC2555A7AD}" dt="2025-02-26T20:11:38.384" v="3424" actId="47"/>
        <pc:sldMkLst>
          <pc:docMk/>
          <pc:sldMk cId="986459612" sldId="322"/>
        </pc:sldMkLst>
      </pc:sldChg>
      <pc:sldChg chg="new del">
        <pc:chgData name="Natalie Fletcher (2416671)" userId="98641202-4dee-4cc2-a19b-0d187eae6a4f" providerId="ADAL" clId="{EF1A7458-DD9D-423B-B4D8-7DCC2555A7AD}" dt="2025-02-26T20:11:38.228" v="3423" actId="47"/>
        <pc:sldMkLst>
          <pc:docMk/>
          <pc:sldMk cId="103640632" sldId="323"/>
        </pc:sldMkLst>
      </pc:sldChg>
      <pc:sldChg chg="new del">
        <pc:chgData name="Natalie Fletcher (2416671)" userId="98641202-4dee-4cc2-a19b-0d187eae6a4f" providerId="ADAL" clId="{EF1A7458-DD9D-423B-B4D8-7DCC2555A7AD}" dt="2025-02-26T20:11:38.040" v="3422" actId="47"/>
        <pc:sldMkLst>
          <pc:docMk/>
          <pc:sldMk cId="1803026500" sldId="324"/>
        </pc:sldMkLst>
      </pc:sldChg>
      <pc:sldChg chg="new del">
        <pc:chgData name="Natalie Fletcher (2416671)" userId="98641202-4dee-4cc2-a19b-0d187eae6a4f" providerId="ADAL" clId="{EF1A7458-DD9D-423B-B4D8-7DCC2555A7AD}" dt="2025-02-26T20:11:37.915" v="3421" actId="47"/>
        <pc:sldMkLst>
          <pc:docMk/>
          <pc:sldMk cId="335618680" sldId="325"/>
        </pc:sldMkLst>
      </pc:sldChg>
      <pc:sldChg chg="new del">
        <pc:chgData name="Natalie Fletcher (2416671)" userId="98641202-4dee-4cc2-a19b-0d187eae6a4f" providerId="ADAL" clId="{EF1A7458-DD9D-423B-B4D8-7DCC2555A7AD}" dt="2025-02-26T20:11:37.727" v="3420" actId="47"/>
        <pc:sldMkLst>
          <pc:docMk/>
          <pc:sldMk cId="783406835" sldId="326"/>
        </pc:sldMkLst>
      </pc:sldChg>
      <pc:sldChg chg="new del">
        <pc:chgData name="Natalie Fletcher (2416671)" userId="98641202-4dee-4cc2-a19b-0d187eae6a4f" providerId="ADAL" clId="{EF1A7458-DD9D-423B-B4D8-7DCC2555A7AD}" dt="2025-02-26T20:11:37.571" v="3419" actId="47"/>
        <pc:sldMkLst>
          <pc:docMk/>
          <pc:sldMk cId="1965376678" sldId="327"/>
        </pc:sldMkLst>
      </pc:sldChg>
      <pc:sldChg chg="new del">
        <pc:chgData name="Natalie Fletcher (2416671)" userId="98641202-4dee-4cc2-a19b-0d187eae6a4f" providerId="ADAL" clId="{EF1A7458-DD9D-423B-B4D8-7DCC2555A7AD}" dt="2025-02-26T20:11:37.415" v="3418" actId="47"/>
        <pc:sldMkLst>
          <pc:docMk/>
          <pc:sldMk cId="2920226283" sldId="328"/>
        </pc:sldMkLst>
      </pc:sldChg>
      <pc:sldChg chg="new del">
        <pc:chgData name="Natalie Fletcher (2416671)" userId="98641202-4dee-4cc2-a19b-0d187eae6a4f" providerId="ADAL" clId="{EF1A7458-DD9D-423B-B4D8-7DCC2555A7AD}" dt="2025-02-26T20:11:37.243" v="3417" actId="47"/>
        <pc:sldMkLst>
          <pc:docMk/>
          <pc:sldMk cId="3116695449" sldId="329"/>
        </pc:sldMkLst>
      </pc:sldChg>
      <pc:sldChg chg="new del">
        <pc:chgData name="Natalie Fletcher (2416671)" userId="98641202-4dee-4cc2-a19b-0d187eae6a4f" providerId="ADAL" clId="{EF1A7458-DD9D-423B-B4D8-7DCC2555A7AD}" dt="2025-02-26T20:11:37.071" v="3416" actId="47"/>
        <pc:sldMkLst>
          <pc:docMk/>
          <pc:sldMk cId="2891898702" sldId="330"/>
        </pc:sldMkLst>
      </pc:sldChg>
      <pc:sldChg chg="new del">
        <pc:chgData name="Natalie Fletcher (2416671)" userId="98641202-4dee-4cc2-a19b-0d187eae6a4f" providerId="ADAL" clId="{EF1A7458-DD9D-423B-B4D8-7DCC2555A7AD}" dt="2025-02-26T20:11:36.915" v="3415" actId="47"/>
        <pc:sldMkLst>
          <pc:docMk/>
          <pc:sldMk cId="176475922" sldId="331"/>
        </pc:sldMkLst>
      </pc:sldChg>
      <pc:sldChg chg="new del">
        <pc:chgData name="Natalie Fletcher (2416671)" userId="98641202-4dee-4cc2-a19b-0d187eae6a4f" providerId="ADAL" clId="{EF1A7458-DD9D-423B-B4D8-7DCC2555A7AD}" dt="2025-02-26T20:11:36.759" v="3414" actId="47"/>
        <pc:sldMkLst>
          <pc:docMk/>
          <pc:sldMk cId="891964012" sldId="332"/>
        </pc:sldMkLst>
      </pc:sldChg>
      <pc:sldChg chg="new del">
        <pc:chgData name="Natalie Fletcher (2416671)" userId="98641202-4dee-4cc2-a19b-0d187eae6a4f" providerId="ADAL" clId="{EF1A7458-DD9D-423B-B4D8-7DCC2555A7AD}" dt="2025-02-26T20:11:36.587" v="3413" actId="47"/>
        <pc:sldMkLst>
          <pc:docMk/>
          <pc:sldMk cId="2611966453" sldId="333"/>
        </pc:sldMkLst>
      </pc:sldChg>
      <pc:sldChg chg="new del">
        <pc:chgData name="Natalie Fletcher (2416671)" userId="98641202-4dee-4cc2-a19b-0d187eae6a4f" providerId="ADAL" clId="{EF1A7458-DD9D-423B-B4D8-7DCC2555A7AD}" dt="2025-02-26T20:11:36.430" v="3412" actId="47"/>
        <pc:sldMkLst>
          <pc:docMk/>
          <pc:sldMk cId="172395800" sldId="334"/>
        </pc:sldMkLst>
      </pc:sldChg>
      <pc:sldChg chg="new del">
        <pc:chgData name="Natalie Fletcher (2416671)" userId="98641202-4dee-4cc2-a19b-0d187eae6a4f" providerId="ADAL" clId="{EF1A7458-DD9D-423B-B4D8-7DCC2555A7AD}" dt="2025-02-26T20:11:36.258" v="3411" actId="47"/>
        <pc:sldMkLst>
          <pc:docMk/>
          <pc:sldMk cId="998773272" sldId="335"/>
        </pc:sldMkLst>
      </pc:sldChg>
      <pc:sldChg chg="new del">
        <pc:chgData name="Natalie Fletcher (2416671)" userId="98641202-4dee-4cc2-a19b-0d187eae6a4f" providerId="ADAL" clId="{EF1A7458-DD9D-423B-B4D8-7DCC2555A7AD}" dt="2025-02-26T20:11:36.102" v="3410" actId="47"/>
        <pc:sldMkLst>
          <pc:docMk/>
          <pc:sldMk cId="3746781741" sldId="336"/>
        </pc:sldMkLst>
      </pc:sldChg>
      <pc:sldChg chg="new del">
        <pc:chgData name="Natalie Fletcher (2416671)" userId="98641202-4dee-4cc2-a19b-0d187eae6a4f" providerId="ADAL" clId="{EF1A7458-DD9D-423B-B4D8-7DCC2555A7AD}" dt="2025-02-26T20:11:35.946" v="3409" actId="47"/>
        <pc:sldMkLst>
          <pc:docMk/>
          <pc:sldMk cId="3825876725" sldId="337"/>
        </pc:sldMkLst>
      </pc:sldChg>
      <pc:sldChg chg="new del">
        <pc:chgData name="Natalie Fletcher (2416671)" userId="98641202-4dee-4cc2-a19b-0d187eae6a4f" providerId="ADAL" clId="{EF1A7458-DD9D-423B-B4D8-7DCC2555A7AD}" dt="2025-02-26T20:11:35.805" v="3408" actId="47"/>
        <pc:sldMkLst>
          <pc:docMk/>
          <pc:sldMk cId="587664397" sldId="338"/>
        </pc:sldMkLst>
      </pc:sldChg>
      <pc:sldChg chg="new del">
        <pc:chgData name="Natalie Fletcher (2416671)" userId="98641202-4dee-4cc2-a19b-0d187eae6a4f" providerId="ADAL" clId="{EF1A7458-DD9D-423B-B4D8-7DCC2555A7AD}" dt="2025-02-26T20:11:35.649" v="3407" actId="47"/>
        <pc:sldMkLst>
          <pc:docMk/>
          <pc:sldMk cId="1457911374" sldId="339"/>
        </pc:sldMkLst>
      </pc:sldChg>
      <pc:sldChg chg="new del">
        <pc:chgData name="Natalie Fletcher (2416671)" userId="98641202-4dee-4cc2-a19b-0d187eae6a4f" providerId="ADAL" clId="{EF1A7458-DD9D-423B-B4D8-7DCC2555A7AD}" dt="2025-02-26T20:11:35.508" v="3406" actId="47"/>
        <pc:sldMkLst>
          <pc:docMk/>
          <pc:sldMk cId="2060463573" sldId="340"/>
        </pc:sldMkLst>
      </pc:sldChg>
      <pc:sldChg chg="new del">
        <pc:chgData name="Natalie Fletcher (2416671)" userId="98641202-4dee-4cc2-a19b-0d187eae6a4f" providerId="ADAL" clId="{EF1A7458-DD9D-423B-B4D8-7DCC2555A7AD}" dt="2025-02-26T20:11:35.352" v="3405" actId="47"/>
        <pc:sldMkLst>
          <pc:docMk/>
          <pc:sldMk cId="1332202322" sldId="341"/>
        </pc:sldMkLst>
      </pc:sldChg>
      <pc:sldChg chg="new del">
        <pc:chgData name="Natalie Fletcher (2416671)" userId="98641202-4dee-4cc2-a19b-0d187eae6a4f" providerId="ADAL" clId="{EF1A7458-DD9D-423B-B4D8-7DCC2555A7AD}" dt="2025-02-26T20:11:35.227" v="3404" actId="47"/>
        <pc:sldMkLst>
          <pc:docMk/>
          <pc:sldMk cId="3633465087" sldId="342"/>
        </pc:sldMkLst>
      </pc:sldChg>
      <pc:sldChg chg="new del">
        <pc:chgData name="Natalie Fletcher (2416671)" userId="98641202-4dee-4cc2-a19b-0d187eae6a4f" providerId="ADAL" clId="{EF1A7458-DD9D-423B-B4D8-7DCC2555A7AD}" dt="2025-02-26T20:11:34.883" v="3403" actId="47"/>
        <pc:sldMkLst>
          <pc:docMk/>
          <pc:sldMk cId="2773737333" sldId="343"/>
        </pc:sldMkLst>
      </pc:sldChg>
      <pc:sldChg chg="new del">
        <pc:chgData name="Natalie Fletcher (2416671)" userId="98641202-4dee-4cc2-a19b-0d187eae6a4f" providerId="ADAL" clId="{EF1A7458-DD9D-423B-B4D8-7DCC2555A7AD}" dt="2025-02-26T20:11:34.696" v="3402" actId="47"/>
        <pc:sldMkLst>
          <pc:docMk/>
          <pc:sldMk cId="3397315167" sldId="344"/>
        </pc:sldMkLst>
      </pc:sldChg>
      <pc:sldChg chg="new del">
        <pc:chgData name="Natalie Fletcher (2416671)" userId="98641202-4dee-4cc2-a19b-0d187eae6a4f" providerId="ADAL" clId="{EF1A7458-DD9D-423B-B4D8-7DCC2555A7AD}" dt="2025-02-26T20:11:34.555" v="3401" actId="47"/>
        <pc:sldMkLst>
          <pc:docMk/>
          <pc:sldMk cId="4100976598" sldId="345"/>
        </pc:sldMkLst>
      </pc:sldChg>
      <pc:sldChg chg="new del">
        <pc:chgData name="Natalie Fletcher (2416671)" userId="98641202-4dee-4cc2-a19b-0d187eae6a4f" providerId="ADAL" clId="{EF1A7458-DD9D-423B-B4D8-7DCC2555A7AD}" dt="2025-02-26T20:11:34.414" v="3400" actId="47"/>
        <pc:sldMkLst>
          <pc:docMk/>
          <pc:sldMk cId="1124291960" sldId="346"/>
        </pc:sldMkLst>
      </pc:sldChg>
      <pc:sldChg chg="new del">
        <pc:chgData name="Natalie Fletcher (2416671)" userId="98641202-4dee-4cc2-a19b-0d187eae6a4f" providerId="ADAL" clId="{EF1A7458-DD9D-423B-B4D8-7DCC2555A7AD}" dt="2025-02-26T20:11:34.243" v="3399" actId="47"/>
        <pc:sldMkLst>
          <pc:docMk/>
          <pc:sldMk cId="330061437" sldId="347"/>
        </pc:sldMkLst>
      </pc:sldChg>
      <pc:sldChg chg="new del">
        <pc:chgData name="Natalie Fletcher (2416671)" userId="98641202-4dee-4cc2-a19b-0d187eae6a4f" providerId="ADAL" clId="{EF1A7458-DD9D-423B-B4D8-7DCC2555A7AD}" dt="2025-02-26T20:11:34.071" v="3398" actId="47"/>
        <pc:sldMkLst>
          <pc:docMk/>
          <pc:sldMk cId="4162138238" sldId="348"/>
        </pc:sldMkLst>
      </pc:sldChg>
      <pc:sldChg chg="new del">
        <pc:chgData name="Natalie Fletcher (2416671)" userId="98641202-4dee-4cc2-a19b-0d187eae6a4f" providerId="ADAL" clId="{EF1A7458-DD9D-423B-B4D8-7DCC2555A7AD}" dt="2025-02-26T20:11:33.899" v="3397" actId="47"/>
        <pc:sldMkLst>
          <pc:docMk/>
          <pc:sldMk cId="102500782" sldId="349"/>
        </pc:sldMkLst>
      </pc:sldChg>
      <pc:sldChg chg="new del">
        <pc:chgData name="Natalie Fletcher (2416671)" userId="98641202-4dee-4cc2-a19b-0d187eae6a4f" providerId="ADAL" clId="{EF1A7458-DD9D-423B-B4D8-7DCC2555A7AD}" dt="2025-02-26T20:11:33.742" v="3396" actId="47"/>
        <pc:sldMkLst>
          <pc:docMk/>
          <pc:sldMk cId="598805493" sldId="350"/>
        </pc:sldMkLst>
      </pc:sldChg>
      <pc:sldChg chg="new del">
        <pc:chgData name="Natalie Fletcher (2416671)" userId="98641202-4dee-4cc2-a19b-0d187eae6a4f" providerId="ADAL" clId="{EF1A7458-DD9D-423B-B4D8-7DCC2555A7AD}" dt="2025-02-26T20:11:33.571" v="3395" actId="47"/>
        <pc:sldMkLst>
          <pc:docMk/>
          <pc:sldMk cId="3996203598" sldId="351"/>
        </pc:sldMkLst>
      </pc:sldChg>
      <pc:sldChg chg="new del">
        <pc:chgData name="Natalie Fletcher (2416671)" userId="98641202-4dee-4cc2-a19b-0d187eae6a4f" providerId="ADAL" clId="{EF1A7458-DD9D-423B-B4D8-7DCC2555A7AD}" dt="2025-02-26T20:11:33.399" v="3394" actId="47"/>
        <pc:sldMkLst>
          <pc:docMk/>
          <pc:sldMk cId="2684491708" sldId="352"/>
        </pc:sldMkLst>
      </pc:sldChg>
      <pc:sldChg chg="new del">
        <pc:chgData name="Natalie Fletcher (2416671)" userId="98641202-4dee-4cc2-a19b-0d187eae6a4f" providerId="ADAL" clId="{EF1A7458-DD9D-423B-B4D8-7DCC2555A7AD}" dt="2025-02-26T20:11:33.242" v="3393" actId="47"/>
        <pc:sldMkLst>
          <pc:docMk/>
          <pc:sldMk cId="2932163361" sldId="353"/>
        </pc:sldMkLst>
      </pc:sldChg>
      <pc:sldChg chg="new del">
        <pc:chgData name="Natalie Fletcher (2416671)" userId="98641202-4dee-4cc2-a19b-0d187eae6a4f" providerId="ADAL" clId="{EF1A7458-DD9D-423B-B4D8-7DCC2555A7AD}" dt="2025-02-26T20:11:33.086" v="3392" actId="47"/>
        <pc:sldMkLst>
          <pc:docMk/>
          <pc:sldMk cId="4000791961" sldId="354"/>
        </pc:sldMkLst>
      </pc:sldChg>
      <pc:sldChg chg="new del">
        <pc:chgData name="Natalie Fletcher (2416671)" userId="98641202-4dee-4cc2-a19b-0d187eae6a4f" providerId="ADAL" clId="{EF1A7458-DD9D-423B-B4D8-7DCC2555A7AD}" dt="2025-02-26T20:11:32.945" v="3391" actId="47"/>
        <pc:sldMkLst>
          <pc:docMk/>
          <pc:sldMk cId="3954107839" sldId="355"/>
        </pc:sldMkLst>
      </pc:sldChg>
      <pc:sldChg chg="new del">
        <pc:chgData name="Natalie Fletcher (2416671)" userId="98641202-4dee-4cc2-a19b-0d187eae6a4f" providerId="ADAL" clId="{EF1A7458-DD9D-423B-B4D8-7DCC2555A7AD}" dt="2025-02-26T20:11:32.758" v="3390" actId="47"/>
        <pc:sldMkLst>
          <pc:docMk/>
          <pc:sldMk cId="2757670135" sldId="356"/>
        </pc:sldMkLst>
      </pc:sldChg>
      <pc:sldChg chg="new del">
        <pc:chgData name="Natalie Fletcher (2416671)" userId="98641202-4dee-4cc2-a19b-0d187eae6a4f" providerId="ADAL" clId="{EF1A7458-DD9D-423B-B4D8-7DCC2555A7AD}" dt="2025-02-26T20:11:32.617" v="3389" actId="47"/>
        <pc:sldMkLst>
          <pc:docMk/>
          <pc:sldMk cId="451771212" sldId="357"/>
        </pc:sldMkLst>
      </pc:sldChg>
      <pc:sldChg chg="new del">
        <pc:chgData name="Natalie Fletcher (2416671)" userId="98641202-4dee-4cc2-a19b-0d187eae6a4f" providerId="ADAL" clId="{EF1A7458-DD9D-423B-B4D8-7DCC2555A7AD}" dt="2025-02-26T20:11:32.461" v="3388" actId="47"/>
        <pc:sldMkLst>
          <pc:docMk/>
          <pc:sldMk cId="3748740912" sldId="358"/>
        </pc:sldMkLst>
      </pc:sldChg>
      <pc:sldChg chg="new del">
        <pc:chgData name="Natalie Fletcher (2416671)" userId="98641202-4dee-4cc2-a19b-0d187eae6a4f" providerId="ADAL" clId="{EF1A7458-DD9D-423B-B4D8-7DCC2555A7AD}" dt="2025-02-26T20:11:32.289" v="3387" actId="47"/>
        <pc:sldMkLst>
          <pc:docMk/>
          <pc:sldMk cId="1794627428" sldId="359"/>
        </pc:sldMkLst>
      </pc:sldChg>
      <pc:sldChg chg="new del">
        <pc:chgData name="Natalie Fletcher (2416671)" userId="98641202-4dee-4cc2-a19b-0d187eae6a4f" providerId="ADAL" clId="{EF1A7458-DD9D-423B-B4D8-7DCC2555A7AD}" dt="2025-02-26T20:11:32.133" v="3386" actId="47"/>
        <pc:sldMkLst>
          <pc:docMk/>
          <pc:sldMk cId="2498306570" sldId="360"/>
        </pc:sldMkLst>
      </pc:sldChg>
      <pc:sldChg chg="new del">
        <pc:chgData name="Natalie Fletcher (2416671)" userId="98641202-4dee-4cc2-a19b-0d187eae6a4f" providerId="ADAL" clId="{EF1A7458-DD9D-423B-B4D8-7DCC2555A7AD}" dt="2025-02-26T20:11:31.961" v="3385" actId="47"/>
        <pc:sldMkLst>
          <pc:docMk/>
          <pc:sldMk cId="2996260111" sldId="361"/>
        </pc:sldMkLst>
      </pc:sldChg>
      <pc:sldChg chg="new del">
        <pc:chgData name="Natalie Fletcher (2416671)" userId="98641202-4dee-4cc2-a19b-0d187eae6a4f" providerId="ADAL" clId="{EF1A7458-DD9D-423B-B4D8-7DCC2555A7AD}" dt="2025-02-26T20:11:31.805" v="3384" actId="47"/>
        <pc:sldMkLst>
          <pc:docMk/>
          <pc:sldMk cId="1872744290" sldId="362"/>
        </pc:sldMkLst>
      </pc:sldChg>
      <pc:sldChg chg="new del">
        <pc:chgData name="Natalie Fletcher (2416671)" userId="98641202-4dee-4cc2-a19b-0d187eae6a4f" providerId="ADAL" clId="{EF1A7458-DD9D-423B-B4D8-7DCC2555A7AD}" dt="2025-02-26T20:11:31.648" v="3383" actId="47"/>
        <pc:sldMkLst>
          <pc:docMk/>
          <pc:sldMk cId="971157360" sldId="363"/>
        </pc:sldMkLst>
      </pc:sldChg>
      <pc:sldChg chg="new del">
        <pc:chgData name="Natalie Fletcher (2416671)" userId="98641202-4dee-4cc2-a19b-0d187eae6a4f" providerId="ADAL" clId="{EF1A7458-DD9D-423B-B4D8-7DCC2555A7AD}" dt="2025-02-26T20:11:31.461" v="3382" actId="47"/>
        <pc:sldMkLst>
          <pc:docMk/>
          <pc:sldMk cId="3796180124" sldId="364"/>
        </pc:sldMkLst>
      </pc:sldChg>
      <pc:sldChg chg="new del">
        <pc:chgData name="Natalie Fletcher (2416671)" userId="98641202-4dee-4cc2-a19b-0d187eae6a4f" providerId="ADAL" clId="{EF1A7458-DD9D-423B-B4D8-7DCC2555A7AD}" dt="2025-02-26T20:11:31.320" v="3381" actId="47"/>
        <pc:sldMkLst>
          <pc:docMk/>
          <pc:sldMk cId="3942354518" sldId="365"/>
        </pc:sldMkLst>
      </pc:sldChg>
      <pc:sldChg chg="new del">
        <pc:chgData name="Natalie Fletcher (2416671)" userId="98641202-4dee-4cc2-a19b-0d187eae6a4f" providerId="ADAL" clId="{EF1A7458-DD9D-423B-B4D8-7DCC2555A7AD}" dt="2025-02-26T20:11:31.164" v="3380" actId="47"/>
        <pc:sldMkLst>
          <pc:docMk/>
          <pc:sldMk cId="3984584426" sldId="366"/>
        </pc:sldMkLst>
      </pc:sldChg>
      <pc:sldChg chg="new del">
        <pc:chgData name="Natalie Fletcher (2416671)" userId="98641202-4dee-4cc2-a19b-0d187eae6a4f" providerId="ADAL" clId="{EF1A7458-DD9D-423B-B4D8-7DCC2555A7AD}" dt="2025-02-26T20:11:30.976" v="3379" actId="47"/>
        <pc:sldMkLst>
          <pc:docMk/>
          <pc:sldMk cId="2845201594" sldId="367"/>
        </pc:sldMkLst>
      </pc:sldChg>
      <pc:sldChg chg="new del">
        <pc:chgData name="Natalie Fletcher (2416671)" userId="98641202-4dee-4cc2-a19b-0d187eae6a4f" providerId="ADAL" clId="{EF1A7458-DD9D-423B-B4D8-7DCC2555A7AD}" dt="2025-02-26T20:11:30.836" v="3378" actId="47"/>
        <pc:sldMkLst>
          <pc:docMk/>
          <pc:sldMk cId="2325625164" sldId="368"/>
        </pc:sldMkLst>
      </pc:sldChg>
      <pc:sldChg chg="new del">
        <pc:chgData name="Natalie Fletcher (2416671)" userId="98641202-4dee-4cc2-a19b-0d187eae6a4f" providerId="ADAL" clId="{EF1A7458-DD9D-423B-B4D8-7DCC2555A7AD}" dt="2025-02-26T20:11:30.664" v="3377" actId="47"/>
        <pc:sldMkLst>
          <pc:docMk/>
          <pc:sldMk cId="2768684547" sldId="369"/>
        </pc:sldMkLst>
      </pc:sldChg>
      <pc:sldChg chg="new del">
        <pc:chgData name="Natalie Fletcher (2416671)" userId="98641202-4dee-4cc2-a19b-0d187eae6a4f" providerId="ADAL" clId="{EF1A7458-DD9D-423B-B4D8-7DCC2555A7AD}" dt="2025-02-26T20:11:30.570" v="3376" actId="47"/>
        <pc:sldMkLst>
          <pc:docMk/>
          <pc:sldMk cId="2084194070" sldId="370"/>
        </pc:sldMkLst>
      </pc:sldChg>
      <pc:sldChg chg="new del">
        <pc:chgData name="Natalie Fletcher (2416671)" userId="98641202-4dee-4cc2-a19b-0d187eae6a4f" providerId="ADAL" clId="{EF1A7458-DD9D-423B-B4D8-7DCC2555A7AD}" dt="2025-02-26T20:11:30.398" v="3375" actId="47"/>
        <pc:sldMkLst>
          <pc:docMk/>
          <pc:sldMk cId="675903749" sldId="371"/>
        </pc:sldMkLst>
      </pc:sldChg>
      <pc:sldChg chg="new del">
        <pc:chgData name="Natalie Fletcher (2416671)" userId="98641202-4dee-4cc2-a19b-0d187eae6a4f" providerId="ADAL" clId="{EF1A7458-DD9D-423B-B4D8-7DCC2555A7AD}" dt="2025-02-26T20:11:30.226" v="3374" actId="47"/>
        <pc:sldMkLst>
          <pc:docMk/>
          <pc:sldMk cId="2181725494" sldId="372"/>
        </pc:sldMkLst>
      </pc:sldChg>
      <pc:sldChg chg="new del">
        <pc:chgData name="Natalie Fletcher (2416671)" userId="98641202-4dee-4cc2-a19b-0d187eae6a4f" providerId="ADAL" clId="{EF1A7458-DD9D-423B-B4D8-7DCC2555A7AD}" dt="2025-02-26T20:11:29.976" v="3373" actId="47"/>
        <pc:sldMkLst>
          <pc:docMk/>
          <pc:sldMk cId="1262330581" sldId="373"/>
        </pc:sldMkLst>
      </pc:sldChg>
      <pc:sldChg chg="new del">
        <pc:chgData name="Natalie Fletcher (2416671)" userId="98641202-4dee-4cc2-a19b-0d187eae6a4f" providerId="ADAL" clId="{EF1A7458-DD9D-423B-B4D8-7DCC2555A7AD}" dt="2025-02-26T20:11:29.820" v="3372" actId="47"/>
        <pc:sldMkLst>
          <pc:docMk/>
          <pc:sldMk cId="1029749046" sldId="374"/>
        </pc:sldMkLst>
      </pc:sldChg>
      <pc:sldChg chg="new del">
        <pc:chgData name="Natalie Fletcher (2416671)" userId="98641202-4dee-4cc2-a19b-0d187eae6a4f" providerId="ADAL" clId="{EF1A7458-DD9D-423B-B4D8-7DCC2555A7AD}" dt="2025-02-26T20:11:29.648" v="3371" actId="47"/>
        <pc:sldMkLst>
          <pc:docMk/>
          <pc:sldMk cId="316933331" sldId="375"/>
        </pc:sldMkLst>
      </pc:sldChg>
      <pc:sldChg chg="new del">
        <pc:chgData name="Natalie Fletcher (2416671)" userId="98641202-4dee-4cc2-a19b-0d187eae6a4f" providerId="ADAL" clId="{EF1A7458-DD9D-423B-B4D8-7DCC2555A7AD}" dt="2025-02-26T20:11:29.507" v="3370" actId="47"/>
        <pc:sldMkLst>
          <pc:docMk/>
          <pc:sldMk cId="924701457" sldId="376"/>
        </pc:sldMkLst>
      </pc:sldChg>
      <pc:sldChg chg="new del">
        <pc:chgData name="Natalie Fletcher (2416671)" userId="98641202-4dee-4cc2-a19b-0d187eae6a4f" providerId="ADAL" clId="{EF1A7458-DD9D-423B-B4D8-7DCC2555A7AD}" dt="2025-02-26T20:11:29.351" v="3369" actId="47"/>
        <pc:sldMkLst>
          <pc:docMk/>
          <pc:sldMk cId="4181076736" sldId="377"/>
        </pc:sldMkLst>
      </pc:sldChg>
      <pc:sldChg chg="new del">
        <pc:chgData name="Natalie Fletcher (2416671)" userId="98641202-4dee-4cc2-a19b-0d187eae6a4f" providerId="ADAL" clId="{EF1A7458-DD9D-423B-B4D8-7DCC2555A7AD}" dt="2025-02-26T20:11:29.179" v="3368" actId="47"/>
        <pc:sldMkLst>
          <pc:docMk/>
          <pc:sldMk cId="2976081206" sldId="378"/>
        </pc:sldMkLst>
      </pc:sldChg>
      <pc:sldChg chg="new del">
        <pc:chgData name="Natalie Fletcher (2416671)" userId="98641202-4dee-4cc2-a19b-0d187eae6a4f" providerId="ADAL" clId="{EF1A7458-DD9D-423B-B4D8-7DCC2555A7AD}" dt="2025-02-26T20:11:28.992" v="3367" actId="47"/>
        <pc:sldMkLst>
          <pc:docMk/>
          <pc:sldMk cId="3098729401" sldId="379"/>
        </pc:sldMkLst>
      </pc:sldChg>
      <pc:sldChg chg="new del">
        <pc:chgData name="Natalie Fletcher (2416671)" userId="98641202-4dee-4cc2-a19b-0d187eae6a4f" providerId="ADAL" clId="{EF1A7458-DD9D-423B-B4D8-7DCC2555A7AD}" dt="2025-02-26T20:11:28.851" v="3366" actId="47"/>
        <pc:sldMkLst>
          <pc:docMk/>
          <pc:sldMk cId="3530047901" sldId="380"/>
        </pc:sldMkLst>
      </pc:sldChg>
      <pc:sldChg chg="new del">
        <pc:chgData name="Natalie Fletcher (2416671)" userId="98641202-4dee-4cc2-a19b-0d187eae6a4f" providerId="ADAL" clId="{EF1A7458-DD9D-423B-B4D8-7DCC2555A7AD}" dt="2025-02-26T20:11:28.664" v="3365" actId="47"/>
        <pc:sldMkLst>
          <pc:docMk/>
          <pc:sldMk cId="1914662138" sldId="381"/>
        </pc:sldMkLst>
      </pc:sldChg>
      <pc:sldChg chg="new del">
        <pc:chgData name="Natalie Fletcher (2416671)" userId="98641202-4dee-4cc2-a19b-0d187eae6a4f" providerId="ADAL" clId="{EF1A7458-DD9D-423B-B4D8-7DCC2555A7AD}" dt="2025-02-26T20:11:28.523" v="3364" actId="47"/>
        <pc:sldMkLst>
          <pc:docMk/>
          <pc:sldMk cId="784368194" sldId="382"/>
        </pc:sldMkLst>
      </pc:sldChg>
      <pc:sldChg chg="new del">
        <pc:chgData name="Natalie Fletcher (2416671)" userId="98641202-4dee-4cc2-a19b-0d187eae6a4f" providerId="ADAL" clId="{EF1A7458-DD9D-423B-B4D8-7DCC2555A7AD}" dt="2025-02-26T20:11:28.335" v="3363" actId="47"/>
        <pc:sldMkLst>
          <pc:docMk/>
          <pc:sldMk cId="869988606" sldId="383"/>
        </pc:sldMkLst>
      </pc:sldChg>
      <pc:sldChg chg="new del">
        <pc:chgData name="Natalie Fletcher (2416671)" userId="98641202-4dee-4cc2-a19b-0d187eae6a4f" providerId="ADAL" clId="{EF1A7458-DD9D-423B-B4D8-7DCC2555A7AD}" dt="2025-02-26T20:11:28.179" v="3362" actId="47"/>
        <pc:sldMkLst>
          <pc:docMk/>
          <pc:sldMk cId="2475730727" sldId="384"/>
        </pc:sldMkLst>
      </pc:sldChg>
      <pc:sldChg chg="new del">
        <pc:chgData name="Natalie Fletcher (2416671)" userId="98641202-4dee-4cc2-a19b-0d187eae6a4f" providerId="ADAL" clId="{EF1A7458-DD9D-423B-B4D8-7DCC2555A7AD}" dt="2025-02-26T20:11:28.007" v="3361" actId="47"/>
        <pc:sldMkLst>
          <pc:docMk/>
          <pc:sldMk cId="3153404838" sldId="385"/>
        </pc:sldMkLst>
      </pc:sldChg>
      <pc:sldChg chg="new del">
        <pc:chgData name="Natalie Fletcher (2416671)" userId="98641202-4dee-4cc2-a19b-0d187eae6a4f" providerId="ADAL" clId="{EF1A7458-DD9D-423B-B4D8-7DCC2555A7AD}" dt="2025-02-26T20:11:27.851" v="3360" actId="47"/>
        <pc:sldMkLst>
          <pc:docMk/>
          <pc:sldMk cId="137303114" sldId="386"/>
        </pc:sldMkLst>
      </pc:sldChg>
      <pc:sldChg chg="new del">
        <pc:chgData name="Natalie Fletcher (2416671)" userId="98641202-4dee-4cc2-a19b-0d187eae6a4f" providerId="ADAL" clId="{EF1A7458-DD9D-423B-B4D8-7DCC2555A7AD}" dt="2025-02-26T20:11:27.679" v="3359" actId="47"/>
        <pc:sldMkLst>
          <pc:docMk/>
          <pc:sldMk cId="2252195863" sldId="387"/>
        </pc:sldMkLst>
      </pc:sldChg>
      <pc:sldChg chg="new del">
        <pc:chgData name="Natalie Fletcher (2416671)" userId="98641202-4dee-4cc2-a19b-0d187eae6a4f" providerId="ADAL" clId="{EF1A7458-DD9D-423B-B4D8-7DCC2555A7AD}" dt="2025-02-26T20:11:27.538" v="3358" actId="47"/>
        <pc:sldMkLst>
          <pc:docMk/>
          <pc:sldMk cId="2321028638" sldId="388"/>
        </pc:sldMkLst>
      </pc:sldChg>
      <pc:sldChg chg="new del">
        <pc:chgData name="Natalie Fletcher (2416671)" userId="98641202-4dee-4cc2-a19b-0d187eae6a4f" providerId="ADAL" clId="{EF1A7458-DD9D-423B-B4D8-7DCC2555A7AD}" dt="2025-02-26T20:11:27.335" v="3357" actId="47"/>
        <pc:sldMkLst>
          <pc:docMk/>
          <pc:sldMk cId="774460328" sldId="389"/>
        </pc:sldMkLst>
      </pc:sldChg>
      <pc:sldChg chg="new del">
        <pc:chgData name="Natalie Fletcher (2416671)" userId="98641202-4dee-4cc2-a19b-0d187eae6a4f" providerId="ADAL" clId="{EF1A7458-DD9D-423B-B4D8-7DCC2555A7AD}" dt="2025-02-26T20:11:27.179" v="3356" actId="47"/>
        <pc:sldMkLst>
          <pc:docMk/>
          <pc:sldMk cId="2199407812" sldId="390"/>
        </pc:sldMkLst>
      </pc:sldChg>
      <pc:sldChg chg="new del">
        <pc:chgData name="Natalie Fletcher (2416671)" userId="98641202-4dee-4cc2-a19b-0d187eae6a4f" providerId="ADAL" clId="{EF1A7458-DD9D-423B-B4D8-7DCC2555A7AD}" dt="2025-02-26T20:11:27.007" v="3355" actId="47"/>
        <pc:sldMkLst>
          <pc:docMk/>
          <pc:sldMk cId="2566843115" sldId="391"/>
        </pc:sldMkLst>
      </pc:sldChg>
      <pc:sldChg chg="new del">
        <pc:chgData name="Natalie Fletcher (2416671)" userId="98641202-4dee-4cc2-a19b-0d187eae6a4f" providerId="ADAL" clId="{EF1A7458-DD9D-423B-B4D8-7DCC2555A7AD}" dt="2025-02-26T20:11:26.804" v="3354" actId="47"/>
        <pc:sldMkLst>
          <pc:docMk/>
          <pc:sldMk cId="843705433" sldId="392"/>
        </pc:sldMkLst>
      </pc:sldChg>
      <pc:sldChg chg="new del">
        <pc:chgData name="Natalie Fletcher (2416671)" userId="98641202-4dee-4cc2-a19b-0d187eae6a4f" providerId="ADAL" clId="{EF1A7458-DD9D-423B-B4D8-7DCC2555A7AD}" dt="2025-02-26T20:11:26.632" v="3353" actId="47"/>
        <pc:sldMkLst>
          <pc:docMk/>
          <pc:sldMk cId="3619550152" sldId="393"/>
        </pc:sldMkLst>
      </pc:sldChg>
      <pc:sldChg chg="new del">
        <pc:chgData name="Natalie Fletcher (2416671)" userId="98641202-4dee-4cc2-a19b-0d187eae6a4f" providerId="ADAL" clId="{EF1A7458-DD9D-423B-B4D8-7DCC2555A7AD}" dt="2025-02-26T20:11:26.476" v="3352" actId="47"/>
        <pc:sldMkLst>
          <pc:docMk/>
          <pc:sldMk cId="3999087188" sldId="394"/>
        </pc:sldMkLst>
      </pc:sldChg>
      <pc:sldChg chg="new del">
        <pc:chgData name="Natalie Fletcher (2416671)" userId="98641202-4dee-4cc2-a19b-0d187eae6a4f" providerId="ADAL" clId="{EF1A7458-DD9D-423B-B4D8-7DCC2555A7AD}" dt="2025-02-26T20:11:26.319" v="3351" actId="47"/>
        <pc:sldMkLst>
          <pc:docMk/>
          <pc:sldMk cId="2245910078" sldId="395"/>
        </pc:sldMkLst>
      </pc:sldChg>
      <pc:sldChg chg="new del">
        <pc:chgData name="Natalie Fletcher (2416671)" userId="98641202-4dee-4cc2-a19b-0d187eae6a4f" providerId="ADAL" clId="{EF1A7458-DD9D-423B-B4D8-7DCC2555A7AD}" dt="2025-02-26T20:11:26.179" v="3350" actId="47"/>
        <pc:sldMkLst>
          <pc:docMk/>
          <pc:sldMk cId="1800694073" sldId="396"/>
        </pc:sldMkLst>
      </pc:sldChg>
      <pc:sldChg chg="new del">
        <pc:chgData name="Natalie Fletcher (2416671)" userId="98641202-4dee-4cc2-a19b-0d187eae6a4f" providerId="ADAL" clId="{EF1A7458-DD9D-423B-B4D8-7DCC2555A7AD}" dt="2025-02-26T20:11:26.023" v="3349" actId="47"/>
        <pc:sldMkLst>
          <pc:docMk/>
          <pc:sldMk cId="3577601972" sldId="397"/>
        </pc:sldMkLst>
      </pc:sldChg>
      <pc:sldChg chg="new del">
        <pc:chgData name="Natalie Fletcher (2416671)" userId="98641202-4dee-4cc2-a19b-0d187eae6a4f" providerId="ADAL" clId="{EF1A7458-DD9D-423B-B4D8-7DCC2555A7AD}" dt="2025-02-26T20:11:25.866" v="3348" actId="47"/>
        <pc:sldMkLst>
          <pc:docMk/>
          <pc:sldMk cId="1468457181" sldId="398"/>
        </pc:sldMkLst>
      </pc:sldChg>
      <pc:sldChg chg="new del">
        <pc:chgData name="Natalie Fletcher (2416671)" userId="98641202-4dee-4cc2-a19b-0d187eae6a4f" providerId="ADAL" clId="{EF1A7458-DD9D-423B-B4D8-7DCC2555A7AD}" dt="2025-02-26T20:11:25.710" v="3347" actId="47"/>
        <pc:sldMkLst>
          <pc:docMk/>
          <pc:sldMk cId="3569445173" sldId="399"/>
        </pc:sldMkLst>
      </pc:sldChg>
      <pc:sldChg chg="new del">
        <pc:chgData name="Natalie Fletcher (2416671)" userId="98641202-4dee-4cc2-a19b-0d187eae6a4f" providerId="ADAL" clId="{EF1A7458-DD9D-423B-B4D8-7DCC2555A7AD}" dt="2025-02-26T20:11:25.554" v="3346" actId="47"/>
        <pc:sldMkLst>
          <pc:docMk/>
          <pc:sldMk cId="3401750385" sldId="400"/>
        </pc:sldMkLst>
      </pc:sldChg>
      <pc:sldChg chg="new del">
        <pc:chgData name="Natalie Fletcher (2416671)" userId="98641202-4dee-4cc2-a19b-0d187eae6a4f" providerId="ADAL" clId="{EF1A7458-DD9D-423B-B4D8-7DCC2555A7AD}" dt="2025-02-26T20:11:25.397" v="3345" actId="47"/>
        <pc:sldMkLst>
          <pc:docMk/>
          <pc:sldMk cId="3107868728" sldId="401"/>
        </pc:sldMkLst>
      </pc:sldChg>
      <pc:sldChg chg="new del">
        <pc:chgData name="Natalie Fletcher (2416671)" userId="98641202-4dee-4cc2-a19b-0d187eae6a4f" providerId="ADAL" clId="{EF1A7458-DD9D-423B-B4D8-7DCC2555A7AD}" dt="2025-02-26T20:11:25.241" v="3344" actId="47"/>
        <pc:sldMkLst>
          <pc:docMk/>
          <pc:sldMk cId="1832720675" sldId="402"/>
        </pc:sldMkLst>
      </pc:sldChg>
      <pc:sldChg chg="new del">
        <pc:chgData name="Natalie Fletcher (2416671)" userId="98641202-4dee-4cc2-a19b-0d187eae6a4f" providerId="ADAL" clId="{EF1A7458-DD9D-423B-B4D8-7DCC2555A7AD}" dt="2025-02-26T20:11:24.960" v="3343" actId="47"/>
        <pc:sldMkLst>
          <pc:docMk/>
          <pc:sldMk cId="2510827325" sldId="403"/>
        </pc:sldMkLst>
      </pc:sldChg>
      <pc:sldChg chg="new del">
        <pc:chgData name="Natalie Fletcher (2416671)" userId="98641202-4dee-4cc2-a19b-0d187eae6a4f" providerId="ADAL" clId="{EF1A7458-DD9D-423B-B4D8-7DCC2555A7AD}" dt="2025-02-26T20:11:24.663" v="3342" actId="47"/>
        <pc:sldMkLst>
          <pc:docMk/>
          <pc:sldMk cId="3741448742" sldId="404"/>
        </pc:sldMkLst>
      </pc:sldChg>
      <pc:sldChg chg="new del">
        <pc:chgData name="Natalie Fletcher (2416671)" userId="98641202-4dee-4cc2-a19b-0d187eae6a4f" providerId="ADAL" clId="{EF1A7458-DD9D-423B-B4D8-7DCC2555A7AD}" dt="2025-02-26T20:11:24.507" v="3341" actId="47"/>
        <pc:sldMkLst>
          <pc:docMk/>
          <pc:sldMk cId="550691957" sldId="405"/>
        </pc:sldMkLst>
      </pc:sldChg>
      <pc:sldChg chg="new del">
        <pc:chgData name="Natalie Fletcher (2416671)" userId="98641202-4dee-4cc2-a19b-0d187eae6a4f" providerId="ADAL" clId="{EF1A7458-DD9D-423B-B4D8-7DCC2555A7AD}" dt="2025-02-26T20:11:24.366" v="3340" actId="47"/>
        <pc:sldMkLst>
          <pc:docMk/>
          <pc:sldMk cId="1360207270" sldId="406"/>
        </pc:sldMkLst>
      </pc:sldChg>
      <pc:sldChg chg="new del">
        <pc:chgData name="Natalie Fletcher (2416671)" userId="98641202-4dee-4cc2-a19b-0d187eae6a4f" providerId="ADAL" clId="{EF1A7458-DD9D-423B-B4D8-7DCC2555A7AD}" dt="2025-02-26T20:11:24.194" v="3339" actId="47"/>
        <pc:sldMkLst>
          <pc:docMk/>
          <pc:sldMk cId="1276655832" sldId="407"/>
        </pc:sldMkLst>
      </pc:sldChg>
      <pc:sldChg chg="new del">
        <pc:chgData name="Natalie Fletcher (2416671)" userId="98641202-4dee-4cc2-a19b-0d187eae6a4f" providerId="ADAL" clId="{EF1A7458-DD9D-423B-B4D8-7DCC2555A7AD}" dt="2025-02-26T20:11:24.069" v="3338" actId="47"/>
        <pc:sldMkLst>
          <pc:docMk/>
          <pc:sldMk cId="1153059539" sldId="408"/>
        </pc:sldMkLst>
      </pc:sldChg>
      <pc:sldChg chg="new del">
        <pc:chgData name="Natalie Fletcher (2416671)" userId="98641202-4dee-4cc2-a19b-0d187eae6a4f" providerId="ADAL" clId="{EF1A7458-DD9D-423B-B4D8-7DCC2555A7AD}" dt="2025-02-26T20:11:23.913" v="3337" actId="47"/>
        <pc:sldMkLst>
          <pc:docMk/>
          <pc:sldMk cId="2271594" sldId="409"/>
        </pc:sldMkLst>
      </pc:sldChg>
      <pc:sldChg chg="new del">
        <pc:chgData name="Natalie Fletcher (2416671)" userId="98641202-4dee-4cc2-a19b-0d187eae6a4f" providerId="ADAL" clId="{EF1A7458-DD9D-423B-B4D8-7DCC2555A7AD}" dt="2025-02-26T20:11:23.757" v="3336" actId="47"/>
        <pc:sldMkLst>
          <pc:docMk/>
          <pc:sldMk cId="1355511473" sldId="410"/>
        </pc:sldMkLst>
      </pc:sldChg>
      <pc:sldChg chg="new del">
        <pc:chgData name="Natalie Fletcher (2416671)" userId="98641202-4dee-4cc2-a19b-0d187eae6a4f" providerId="ADAL" clId="{EF1A7458-DD9D-423B-B4D8-7DCC2555A7AD}" dt="2025-02-26T20:11:23.600" v="3335" actId="47"/>
        <pc:sldMkLst>
          <pc:docMk/>
          <pc:sldMk cId="2079176110" sldId="411"/>
        </pc:sldMkLst>
      </pc:sldChg>
      <pc:sldChg chg="new del">
        <pc:chgData name="Natalie Fletcher (2416671)" userId="98641202-4dee-4cc2-a19b-0d187eae6a4f" providerId="ADAL" clId="{EF1A7458-DD9D-423B-B4D8-7DCC2555A7AD}" dt="2025-02-26T20:11:23.444" v="3334" actId="47"/>
        <pc:sldMkLst>
          <pc:docMk/>
          <pc:sldMk cId="3687393580" sldId="412"/>
        </pc:sldMkLst>
      </pc:sldChg>
      <pc:sldChg chg="new del">
        <pc:chgData name="Natalie Fletcher (2416671)" userId="98641202-4dee-4cc2-a19b-0d187eae6a4f" providerId="ADAL" clId="{EF1A7458-DD9D-423B-B4D8-7DCC2555A7AD}" dt="2025-02-26T20:11:23.272" v="3333" actId="47"/>
        <pc:sldMkLst>
          <pc:docMk/>
          <pc:sldMk cId="4238611168" sldId="413"/>
        </pc:sldMkLst>
      </pc:sldChg>
      <pc:sldChg chg="new del">
        <pc:chgData name="Natalie Fletcher (2416671)" userId="98641202-4dee-4cc2-a19b-0d187eae6a4f" providerId="ADAL" clId="{EF1A7458-DD9D-423B-B4D8-7DCC2555A7AD}" dt="2025-02-26T20:11:23.006" v="3332" actId="47"/>
        <pc:sldMkLst>
          <pc:docMk/>
          <pc:sldMk cId="1590531489" sldId="414"/>
        </pc:sldMkLst>
      </pc:sldChg>
      <pc:sldChg chg="new del">
        <pc:chgData name="Natalie Fletcher (2416671)" userId="98641202-4dee-4cc2-a19b-0d187eae6a4f" providerId="ADAL" clId="{EF1A7458-DD9D-423B-B4D8-7DCC2555A7AD}" dt="2025-02-26T20:11:22.725" v="3331" actId="47"/>
        <pc:sldMkLst>
          <pc:docMk/>
          <pc:sldMk cId="2139090419" sldId="415"/>
        </pc:sldMkLst>
      </pc:sldChg>
      <pc:sldChg chg="new del">
        <pc:chgData name="Natalie Fletcher (2416671)" userId="98641202-4dee-4cc2-a19b-0d187eae6a4f" providerId="ADAL" clId="{EF1A7458-DD9D-423B-B4D8-7DCC2555A7AD}" dt="2025-02-26T20:11:22.397" v="3330" actId="47"/>
        <pc:sldMkLst>
          <pc:docMk/>
          <pc:sldMk cId="3916976966" sldId="416"/>
        </pc:sldMkLst>
      </pc:sldChg>
      <pc:sldChg chg="new del">
        <pc:chgData name="Natalie Fletcher (2416671)" userId="98641202-4dee-4cc2-a19b-0d187eae6a4f" providerId="ADAL" clId="{EF1A7458-DD9D-423B-B4D8-7DCC2555A7AD}" dt="2025-02-26T20:11:22.038" v="3329" actId="47"/>
        <pc:sldMkLst>
          <pc:docMk/>
          <pc:sldMk cId="3846324433" sldId="417"/>
        </pc:sldMkLst>
      </pc:sldChg>
      <pc:sldChg chg="new del">
        <pc:chgData name="Natalie Fletcher (2416671)" userId="98641202-4dee-4cc2-a19b-0d187eae6a4f" providerId="ADAL" clId="{EF1A7458-DD9D-423B-B4D8-7DCC2555A7AD}" dt="2025-02-26T20:11:21.616" v="3328" actId="47"/>
        <pc:sldMkLst>
          <pc:docMk/>
          <pc:sldMk cId="1891379147" sldId="418"/>
        </pc:sldMkLst>
      </pc:sldChg>
      <pc:sldChg chg="new del">
        <pc:chgData name="Natalie Fletcher (2416671)" userId="98641202-4dee-4cc2-a19b-0d187eae6a4f" providerId="ADAL" clId="{EF1A7458-DD9D-423B-B4D8-7DCC2555A7AD}" dt="2025-02-26T20:11:21.178" v="3327" actId="47"/>
        <pc:sldMkLst>
          <pc:docMk/>
          <pc:sldMk cId="3542947290" sldId="419"/>
        </pc:sldMkLst>
      </pc:sldChg>
      <pc:sldChg chg="new del">
        <pc:chgData name="Natalie Fletcher (2416671)" userId="98641202-4dee-4cc2-a19b-0d187eae6a4f" providerId="ADAL" clId="{EF1A7458-DD9D-423B-B4D8-7DCC2555A7AD}" dt="2025-02-26T20:11:20.725" v="3326" actId="47"/>
        <pc:sldMkLst>
          <pc:docMk/>
          <pc:sldMk cId="643669817" sldId="420"/>
        </pc:sldMkLst>
      </pc:sldChg>
      <pc:sldChg chg="new del">
        <pc:chgData name="Natalie Fletcher (2416671)" userId="98641202-4dee-4cc2-a19b-0d187eae6a4f" providerId="ADAL" clId="{EF1A7458-DD9D-423B-B4D8-7DCC2555A7AD}" dt="2025-02-26T20:11:20.022" v="3325" actId="47"/>
        <pc:sldMkLst>
          <pc:docMk/>
          <pc:sldMk cId="572853114" sldId="421"/>
        </pc:sldMkLst>
      </pc:sldChg>
      <pc:sldChg chg="new del">
        <pc:chgData name="Natalie Fletcher (2416671)" userId="98641202-4dee-4cc2-a19b-0d187eae6a4f" providerId="ADAL" clId="{EF1A7458-DD9D-423B-B4D8-7DCC2555A7AD}" dt="2025-02-26T20:11:19.225" v="3324" actId="47"/>
        <pc:sldMkLst>
          <pc:docMk/>
          <pc:sldMk cId="2993918762" sldId="422"/>
        </pc:sldMkLst>
      </pc:sldChg>
      <pc:sldChg chg="new del">
        <pc:chgData name="Natalie Fletcher (2416671)" userId="98641202-4dee-4cc2-a19b-0d187eae6a4f" providerId="ADAL" clId="{EF1A7458-DD9D-423B-B4D8-7DCC2555A7AD}" dt="2025-02-26T20:11:18.756" v="3323" actId="47"/>
        <pc:sldMkLst>
          <pc:docMk/>
          <pc:sldMk cId="824655809" sldId="423"/>
        </pc:sldMkLst>
      </pc:sldChg>
      <pc:sldChg chg="new del">
        <pc:chgData name="Natalie Fletcher (2416671)" userId="98641202-4dee-4cc2-a19b-0d187eae6a4f" providerId="ADAL" clId="{EF1A7458-DD9D-423B-B4D8-7DCC2555A7AD}" dt="2025-02-26T20:11:17.396" v="3321" actId="47"/>
        <pc:sldMkLst>
          <pc:docMk/>
          <pc:sldMk cId="3746712797" sldId="424"/>
        </pc:sldMkLst>
      </pc:sldChg>
    </pc:docChg>
  </pc:docChgLst>
  <pc:docChgLst>
    <pc:chgData name="Natalie Fletcher (2416671)" userId="98641202-4dee-4cc2-a19b-0d187eae6a4f" providerId="ADAL" clId="{F9FAFA8A-D902-C849-B17F-D171FB6F6DB6}"/>
    <pc:docChg chg="undo custSel modSld">
      <pc:chgData name="Natalie Fletcher (2416671)" userId="98641202-4dee-4cc2-a19b-0d187eae6a4f" providerId="ADAL" clId="{F9FAFA8A-D902-C849-B17F-D171FB6F6DB6}" dt="2025-02-26T20:35:12.772" v="16" actId="22"/>
      <pc:docMkLst>
        <pc:docMk/>
      </pc:docMkLst>
      <pc:sldChg chg="addSp modSp">
        <pc:chgData name="Natalie Fletcher (2416671)" userId="98641202-4dee-4cc2-a19b-0d187eae6a4f" providerId="ADAL" clId="{F9FAFA8A-D902-C849-B17F-D171FB6F6DB6}" dt="2025-02-24T21:35:07.088" v="3" actId="22"/>
        <pc:sldMkLst>
          <pc:docMk/>
          <pc:sldMk cId="2488560411" sldId="277"/>
        </pc:sldMkLst>
      </pc:sldChg>
      <pc:sldChg chg="addSp delSp modSp">
        <pc:chgData name="Natalie Fletcher (2416671)" userId="98641202-4dee-4cc2-a19b-0d187eae6a4f" providerId="ADAL" clId="{F9FAFA8A-D902-C849-B17F-D171FB6F6DB6}" dt="2025-02-25T21:49:56.721" v="14" actId="1076"/>
        <pc:sldMkLst>
          <pc:docMk/>
          <pc:sldMk cId="2403813041" sldId="279"/>
        </pc:sldMkLst>
        <pc:spChg chg="add del mod">
          <ac:chgData name="Natalie Fletcher (2416671)" userId="98641202-4dee-4cc2-a19b-0d187eae6a4f" providerId="ADAL" clId="{F9FAFA8A-D902-C849-B17F-D171FB6F6DB6}" dt="2025-02-25T21:49:39.334" v="9" actId="139"/>
          <ac:spMkLst>
            <pc:docMk/>
            <pc:sldMk cId="2403813041" sldId="279"/>
            <ac:spMk id="4" creationId="{439AB48E-61C7-E89A-B432-B55AF58E2FA2}"/>
          </ac:spMkLst>
        </pc:spChg>
        <pc:picChg chg="add mod">
          <ac:chgData name="Natalie Fletcher (2416671)" userId="98641202-4dee-4cc2-a19b-0d187eae6a4f" providerId="ADAL" clId="{F9FAFA8A-D902-C849-B17F-D171FB6F6DB6}" dt="2025-02-25T21:49:56.721" v="14" actId="1076"/>
          <ac:picMkLst>
            <pc:docMk/>
            <pc:sldMk cId="2403813041" sldId="279"/>
            <ac:picMk id="5" creationId="{9ADF9C1B-081D-18B2-583F-EF4A5EF32B82}"/>
          </ac:picMkLst>
        </pc:picChg>
        <pc:picChg chg="add mod">
          <ac:chgData name="Natalie Fletcher (2416671)" userId="98641202-4dee-4cc2-a19b-0d187eae6a4f" providerId="ADAL" clId="{F9FAFA8A-D902-C849-B17F-D171FB6F6DB6}" dt="2025-02-25T21:49:56.721" v="14" actId="1076"/>
          <ac:picMkLst>
            <pc:docMk/>
            <pc:sldMk cId="2403813041" sldId="279"/>
            <ac:picMk id="6" creationId="{E567AA02-8F66-BDFB-6573-4871BDE9F0B0}"/>
          </ac:picMkLst>
        </pc:picChg>
      </pc:sldChg>
      <pc:sldChg chg="modSp">
        <pc:chgData name="Natalie Fletcher (2416671)" userId="98641202-4dee-4cc2-a19b-0d187eae6a4f" providerId="ADAL" clId="{F9FAFA8A-D902-C849-B17F-D171FB6F6DB6}" dt="2025-02-26T20:35:12.772" v="16" actId="22"/>
        <pc:sldMkLst>
          <pc:docMk/>
          <pc:sldMk cId="3808095377" sldId="280"/>
        </pc:sldMkLst>
        <pc:spChg chg="mod">
          <ac:chgData name="Natalie Fletcher (2416671)" userId="98641202-4dee-4cc2-a19b-0d187eae6a4f" providerId="ADAL" clId="{F9FAFA8A-D902-C849-B17F-D171FB6F6DB6}" dt="2025-02-26T20:35:12.772" v="16" actId="22"/>
          <ac:spMkLst>
            <pc:docMk/>
            <pc:sldMk cId="3808095377" sldId="280"/>
            <ac:spMk id="2" creationId="{51B8D37E-C348-98B5-012F-54E83927C9C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7E03411-58E2-43FD-AE1D-AD77DFF8CB2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DC57A8-AE18-4654-B6AF-04B3577165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78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06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1" y="1752600"/>
            <a:ext cx="6858002" cy="1828800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9630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925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4954588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72755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18571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12816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47874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304799"/>
            <a:ext cx="10058402" cy="121615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1052422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0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6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7"/>
          </p:nvPr>
        </p:nvSpPr>
        <p:spPr>
          <a:xfrm>
            <a:off x="1265028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39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2423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6763111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2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7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6975717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19"/>
          </p:nvPr>
        </p:nvSpPr>
        <p:spPr>
          <a:xfrm>
            <a:off x="6742908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 rtl="0"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68274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52" name="Group 51"/>
          <p:cNvGrpSpPr>
            <a:grpSpLocks noChangeAspect="1"/>
          </p:cNvGrpSpPr>
          <p:nvPr/>
        </p:nvGrpSpPr>
        <p:grpSpPr>
          <a:xfrm rot="5400000">
            <a:off x="104513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9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9"/>
          </p:nvPr>
        </p:nvSpPr>
        <p:spPr>
          <a:xfrm>
            <a:off x="1249168" y="1824285"/>
            <a:ext cx="2715289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81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521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84" name="Group 83"/>
          <p:cNvGrpSpPr>
            <a:grpSpLocks noChangeAspect="1"/>
          </p:cNvGrpSpPr>
          <p:nvPr userDrawn="1"/>
        </p:nvGrpSpPr>
        <p:grpSpPr>
          <a:xfrm rot="5400000">
            <a:off x="4517135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8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8"/>
          </p:nvPr>
        </p:nvSpPr>
        <p:spPr>
          <a:xfrm>
            <a:off x="4720924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82" name="Text Placeholder 3"/>
          <p:cNvSpPr>
            <a:spLocks noGrp="1"/>
          </p:cNvSpPr>
          <p:nvPr>
            <p:ph type="body" sz="half" idx="21"/>
          </p:nvPr>
        </p:nvSpPr>
        <p:spPr>
          <a:xfrm>
            <a:off x="4707208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97" name="Group 96"/>
          <p:cNvGrpSpPr>
            <a:grpSpLocks noChangeAspect="1"/>
          </p:cNvGrpSpPr>
          <p:nvPr userDrawn="1"/>
        </p:nvGrpSpPr>
        <p:grpSpPr>
          <a:xfrm rot="5400000">
            <a:off x="801900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8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9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80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20"/>
          </p:nvPr>
        </p:nvSpPr>
        <p:spPr>
          <a:xfrm>
            <a:off x="8222798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83" name="Text Placeholder 3"/>
          <p:cNvSpPr>
            <a:spLocks noGrp="1"/>
          </p:cNvSpPr>
          <p:nvPr>
            <p:ph type="body" sz="half" idx="22"/>
          </p:nvPr>
        </p:nvSpPr>
        <p:spPr>
          <a:xfrm>
            <a:off x="820908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 rtl="0"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681935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66214" y="421594"/>
            <a:ext cx="2286000" cy="1885508"/>
          </a:xfrm>
        </p:spPr>
        <p:txBody>
          <a:bodyPr rtlCol="0">
            <a:normAutofit/>
          </a:bodyPr>
          <a:lstStyle>
            <a:lvl1pPr>
              <a:defRPr sz="2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84" name="Group 83"/>
          <p:cNvGrpSpPr>
            <a:grpSpLocks noChangeAspect="1"/>
          </p:cNvGrpSpPr>
          <p:nvPr/>
        </p:nvGrpSpPr>
        <p:grpSpPr>
          <a:xfrm rot="16200000" flipV="1">
            <a:off x="274315" y="1102304"/>
            <a:ext cx="5053664" cy="4411852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97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7"/>
          </p:nvPr>
        </p:nvSpPr>
        <p:spPr>
          <a:xfrm>
            <a:off x="840795" y="1020193"/>
            <a:ext cx="3886200" cy="45720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grpSp>
        <p:nvGrpSpPr>
          <p:cNvPr id="98" name="Group 97"/>
          <p:cNvGrpSpPr/>
          <p:nvPr/>
        </p:nvGrpSpPr>
        <p:grpSpPr>
          <a:xfrm>
            <a:off x="5322489" y="319177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9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0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11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5546780" y="529603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grpSp>
        <p:nvGrpSpPr>
          <p:cNvPr id="112" name="Group 111"/>
          <p:cNvGrpSpPr/>
          <p:nvPr/>
        </p:nvGrpSpPr>
        <p:grpSpPr>
          <a:xfrm>
            <a:off x="5322489" y="3245640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1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25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9"/>
          </p:nvPr>
        </p:nvSpPr>
        <p:spPr>
          <a:xfrm>
            <a:off x="5546780" y="3456066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126" name="Text Placeholder 3"/>
          <p:cNvSpPr>
            <a:spLocks noGrp="1"/>
          </p:cNvSpPr>
          <p:nvPr>
            <p:ph type="body" sz="half" idx="21"/>
          </p:nvPr>
        </p:nvSpPr>
        <p:spPr>
          <a:xfrm>
            <a:off x="9066214" y="2484992"/>
            <a:ext cx="2286000" cy="3248729"/>
          </a:xfrm>
        </p:spPr>
        <p:txBody>
          <a:bodyPr rtlCol="0"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 rtl="0"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87425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732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914400"/>
            <a:ext cx="6172201" cy="5029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11732" y="3555523"/>
            <a:ext cx="3840480" cy="238807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65213" y="6019801"/>
            <a:ext cx="762000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022B156B-59AE-415F-B24B-8756D48BB977}" type="slidenum">
              <a:rPr/>
              <a:pPr rtl="0"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75611" y="6019801"/>
            <a:ext cx="1396260" cy="228600"/>
          </a:xfrm>
        </p:spPr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39762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grpSp>
        <p:nvGrpSpPr>
          <p:cNvPr id="8" name="Group 7"/>
          <p:cNvGrpSpPr/>
          <p:nvPr/>
        </p:nvGrpSpPr>
        <p:grpSpPr>
          <a:xfrm>
            <a:off x="595546" y="781398"/>
            <a:ext cx="6433398" cy="5053665"/>
            <a:chOff x="5162444" y="781398"/>
            <a:chExt cx="6433398" cy="5053665"/>
          </a:xfrm>
        </p:grpSpPr>
        <p:sp>
          <p:nvSpPr>
            <p:cNvPr id="9" name="Freeform 42"/>
            <p:cNvSpPr>
              <a:spLocks/>
            </p:cNvSpPr>
            <p:nvPr/>
          </p:nvSpPr>
          <p:spPr bwMode="auto">
            <a:xfrm rot="16200000" flipV="1">
              <a:off x="3342557" y="3275021"/>
              <a:ext cx="3827994" cy="17568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 rot="16200000" flipV="1">
              <a:off x="9565728" y="3299447"/>
              <a:ext cx="3836876" cy="17568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5814205" y="859113"/>
              <a:ext cx="5129146" cy="4880471"/>
              <a:chOff x="7856559" y="859113"/>
              <a:chExt cx="3086791" cy="4880471"/>
            </a:xfrm>
          </p:grpSpPr>
          <p:sp>
            <p:nvSpPr>
              <p:cNvPr id="20" name="Freeform 41"/>
              <p:cNvSpPr>
                <a:spLocks/>
              </p:cNvSpPr>
              <p:nvPr/>
            </p:nvSpPr>
            <p:spPr bwMode="auto">
              <a:xfrm rot="16200000" flipV="1">
                <a:off x="9392183" y="4188416"/>
                <a:ext cx="15544" cy="3086791"/>
              </a:xfrm>
              <a:custGeom>
                <a:avLst/>
                <a:gdLst>
                  <a:gd name="T0" fmla="*/ 3 w 5"/>
                  <a:gd name="T1" fmla="*/ 0 h 868"/>
                  <a:gd name="T2" fmla="*/ 4 w 5"/>
                  <a:gd name="T3" fmla="*/ 217 h 868"/>
                  <a:gd name="T4" fmla="*/ 3 w 5"/>
                  <a:gd name="T5" fmla="*/ 326 h 868"/>
                  <a:gd name="T6" fmla="*/ 4 w 5"/>
                  <a:gd name="T7" fmla="*/ 434 h 868"/>
                  <a:gd name="T8" fmla="*/ 4 w 5"/>
                  <a:gd name="T9" fmla="*/ 651 h 868"/>
                  <a:gd name="T10" fmla="*/ 4 w 5"/>
                  <a:gd name="T11" fmla="*/ 760 h 868"/>
                  <a:gd name="T12" fmla="*/ 3 w 5"/>
                  <a:gd name="T13" fmla="*/ 868 h 868"/>
                  <a:gd name="T14" fmla="*/ 2 w 5"/>
                  <a:gd name="T15" fmla="*/ 868 h 868"/>
                  <a:gd name="T16" fmla="*/ 1 w 5"/>
                  <a:gd name="T17" fmla="*/ 760 h 868"/>
                  <a:gd name="T18" fmla="*/ 0 w 5"/>
                  <a:gd name="T19" fmla="*/ 651 h 868"/>
                  <a:gd name="T20" fmla="*/ 1 w 5"/>
                  <a:gd name="T21" fmla="*/ 434 h 868"/>
                  <a:gd name="T22" fmla="*/ 2 w 5"/>
                  <a:gd name="T23" fmla="*/ 326 h 868"/>
                  <a:gd name="T24" fmla="*/ 1 w 5"/>
                  <a:gd name="T25" fmla="*/ 217 h 868"/>
                  <a:gd name="T26" fmla="*/ 2 w 5"/>
                  <a:gd name="T27" fmla="*/ 0 h 868"/>
                  <a:gd name="T28" fmla="*/ 3 w 5"/>
                  <a:gd name="T29" fmla="*/ 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868">
                    <a:moveTo>
                      <a:pt x="3" y="0"/>
                    </a:moveTo>
                    <a:cubicBezTo>
                      <a:pt x="4" y="73"/>
                      <a:pt x="4" y="145"/>
                      <a:pt x="4" y="217"/>
                    </a:cubicBezTo>
                    <a:cubicBezTo>
                      <a:pt x="4" y="253"/>
                      <a:pt x="3" y="290"/>
                      <a:pt x="3" y="326"/>
                    </a:cubicBezTo>
                    <a:cubicBezTo>
                      <a:pt x="3" y="362"/>
                      <a:pt x="3" y="398"/>
                      <a:pt x="4" y="434"/>
                    </a:cubicBezTo>
                    <a:cubicBezTo>
                      <a:pt x="4" y="507"/>
                      <a:pt x="5" y="579"/>
                      <a:pt x="4" y="651"/>
                    </a:cubicBezTo>
                    <a:cubicBezTo>
                      <a:pt x="5" y="687"/>
                      <a:pt x="4" y="724"/>
                      <a:pt x="4" y="760"/>
                    </a:cubicBezTo>
                    <a:cubicBezTo>
                      <a:pt x="4" y="796"/>
                      <a:pt x="3" y="832"/>
                      <a:pt x="3" y="868"/>
                    </a:cubicBezTo>
                    <a:cubicBezTo>
                      <a:pt x="2" y="868"/>
                      <a:pt x="2" y="868"/>
                      <a:pt x="2" y="868"/>
                    </a:cubicBezTo>
                    <a:cubicBezTo>
                      <a:pt x="2" y="832"/>
                      <a:pt x="1" y="796"/>
                      <a:pt x="1" y="760"/>
                    </a:cubicBezTo>
                    <a:cubicBezTo>
                      <a:pt x="1" y="724"/>
                      <a:pt x="0" y="687"/>
                      <a:pt x="0" y="651"/>
                    </a:cubicBezTo>
                    <a:cubicBezTo>
                      <a:pt x="0" y="579"/>
                      <a:pt x="1" y="507"/>
                      <a:pt x="1" y="434"/>
                    </a:cubicBezTo>
                    <a:cubicBezTo>
                      <a:pt x="2" y="398"/>
                      <a:pt x="2" y="362"/>
                      <a:pt x="2" y="326"/>
                    </a:cubicBezTo>
                    <a:cubicBezTo>
                      <a:pt x="2" y="290"/>
                      <a:pt x="1" y="253"/>
                      <a:pt x="1" y="217"/>
                    </a:cubicBezTo>
                    <a:cubicBezTo>
                      <a:pt x="0" y="145"/>
                      <a:pt x="1" y="73"/>
                      <a:pt x="2" y="0"/>
                    </a:cubicBez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  <p:sp>
            <p:nvSpPr>
              <p:cNvPr id="21" name="Freeform 44"/>
              <p:cNvSpPr>
                <a:spLocks/>
              </p:cNvSpPr>
              <p:nvPr/>
            </p:nvSpPr>
            <p:spPr bwMode="auto">
              <a:xfrm rot="16200000" flipV="1">
                <a:off x="9366943" y="-651271"/>
                <a:ext cx="13322" cy="3034090"/>
              </a:xfrm>
              <a:custGeom>
                <a:avLst/>
                <a:gdLst>
                  <a:gd name="T0" fmla="*/ 2 w 4"/>
                  <a:gd name="T1" fmla="*/ 853 h 853"/>
                  <a:gd name="T2" fmla="*/ 0 w 4"/>
                  <a:gd name="T3" fmla="*/ 640 h 853"/>
                  <a:gd name="T4" fmla="*/ 1 w 4"/>
                  <a:gd name="T5" fmla="*/ 533 h 853"/>
                  <a:gd name="T6" fmla="*/ 1 w 4"/>
                  <a:gd name="T7" fmla="*/ 427 h 853"/>
                  <a:gd name="T8" fmla="*/ 0 w 4"/>
                  <a:gd name="T9" fmla="*/ 213 h 853"/>
                  <a:gd name="T10" fmla="*/ 0 w 4"/>
                  <a:gd name="T11" fmla="*/ 107 h 853"/>
                  <a:gd name="T12" fmla="*/ 2 w 4"/>
                  <a:gd name="T13" fmla="*/ 0 h 853"/>
                  <a:gd name="T14" fmla="*/ 2 w 4"/>
                  <a:gd name="T15" fmla="*/ 0 h 853"/>
                  <a:gd name="T16" fmla="*/ 3 w 4"/>
                  <a:gd name="T17" fmla="*/ 107 h 853"/>
                  <a:gd name="T18" fmla="*/ 4 w 4"/>
                  <a:gd name="T19" fmla="*/ 213 h 853"/>
                  <a:gd name="T20" fmla="*/ 3 w 4"/>
                  <a:gd name="T21" fmla="*/ 427 h 853"/>
                  <a:gd name="T22" fmla="*/ 2 w 4"/>
                  <a:gd name="T23" fmla="*/ 533 h 853"/>
                  <a:gd name="T24" fmla="*/ 3 w 4"/>
                  <a:gd name="T25" fmla="*/ 640 h 853"/>
                  <a:gd name="T26" fmla="*/ 2 w 4"/>
                  <a:gd name="T27" fmla="*/ 853 h 8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853">
                    <a:moveTo>
                      <a:pt x="2" y="853"/>
                    </a:moveTo>
                    <a:cubicBezTo>
                      <a:pt x="0" y="782"/>
                      <a:pt x="0" y="711"/>
                      <a:pt x="0" y="640"/>
                    </a:cubicBezTo>
                    <a:cubicBezTo>
                      <a:pt x="0" y="604"/>
                      <a:pt x="1" y="569"/>
                      <a:pt x="1" y="533"/>
                    </a:cubicBezTo>
                    <a:cubicBezTo>
                      <a:pt x="1" y="498"/>
                      <a:pt x="1" y="462"/>
                      <a:pt x="1" y="427"/>
                    </a:cubicBezTo>
                    <a:cubicBezTo>
                      <a:pt x="0" y="356"/>
                      <a:pt x="0" y="284"/>
                      <a:pt x="0" y="213"/>
                    </a:cubicBezTo>
                    <a:cubicBezTo>
                      <a:pt x="0" y="178"/>
                      <a:pt x="0" y="142"/>
                      <a:pt x="0" y="107"/>
                    </a:cubicBezTo>
                    <a:cubicBezTo>
                      <a:pt x="1" y="71"/>
                      <a:pt x="1" y="36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36"/>
                      <a:pt x="3" y="71"/>
                      <a:pt x="3" y="107"/>
                    </a:cubicBezTo>
                    <a:cubicBezTo>
                      <a:pt x="4" y="142"/>
                      <a:pt x="4" y="178"/>
                      <a:pt x="4" y="213"/>
                    </a:cubicBezTo>
                    <a:cubicBezTo>
                      <a:pt x="4" y="284"/>
                      <a:pt x="3" y="356"/>
                      <a:pt x="3" y="427"/>
                    </a:cubicBezTo>
                    <a:cubicBezTo>
                      <a:pt x="3" y="462"/>
                      <a:pt x="2" y="498"/>
                      <a:pt x="2" y="533"/>
                    </a:cubicBezTo>
                    <a:cubicBezTo>
                      <a:pt x="3" y="569"/>
                      <a:pt x="3" y="604"/>
                      <a:pt x="3" y="640"/>
                    </a:cubicBezTo>
                    <a:cubicBezTo>
                      <a:pt x="4" y="711"/>
                      <a:pt x="3" y="782"/>
                      <a:pt x="2" y="853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</p:grpSp>
        <p:sp>
          <p:nvSpPr>
            <p:cNvPr id="12" name="Freeform 45"/>
            <p:cNvSpPr>
              <a:spLocks noEditPoints="1"/>
            </p:cNvSpPr>
            <p:nvPr/>
          </p:nvSpPr>
          <p:spPr bwMode="auto">
            <a:xfrm rot="16200000" flipV="1">
              <a:off x="5186001" y="5323012"/>
              <a:ext cx="477390" cy="524504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6"/>
            <p:cNvSpPr>
              <a:spLocks noEditPoints="1"/>
            </p:cNvSpPr>
            <p:nvPr/>
          </p:nvSpPr>
          <p:spPr bwMode="auto">
            <a:xfrm rot="16200000" flipV="1">
              <a:off x="5197295" y="5324846"/>
              <a:ext cx="477390" cy="511956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7"/>
            <p:cNvSpPr>
              <a:spLocks noEditPoints="1"/>
            </p:cNvSpPr>
            <p:nvPr/>
          </p:nvSpPr>
          <p:spPr bwMode="auto">
            <a:xfrm rot="16200000" flipV="1">
              <a:off x="11076843" y="5321082"/>
              <a:ext cx="508476" cy="519485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8"/>
            <p:cNvSpPr>
              <a:spLocks noEditPoints="1"/>
            </p:cNvSpPr>
            <p:nvPr/>
          </p:nvSpPr>
          <p:spPr bwMode="auto">
            <a:xfrm rot="16200000" flipV="1">
              <a:off x="11093207" y="5321324"/>
              <a:ext cx="470728" cy="534543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9"/>
            <p:cNvSpPr>
              <a:spLocks noEditPoints="1"/>
            </p:cNvSpPr>
            <p:nvPr/>
          </p:nvSpPr>
          <p:spPr bwMode="auto">
            <a:xfrm rot="16200000" flipV="1">
              <a:off x="11051654" y="771453"/>
              <a:ext cx="468508" cy="519485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50"/>
            <p:cNvSpPr>
              <a:spLocks noEditPoints="1"/>
            </p:cNvSpPr>
            <p:nvPr/>
          </p:nvSpPr>
          <p:spPr bwMode="auto">
            <a:xfrm rot="16200000" flipV="1">
              <a:off x="11044126" y="786511"/>
              <a:ext cx="468508" cy="489370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51"/>
            <p:cNvSpPr>
              <a:spLocks noEditPoints="1"/>
            </p:cNvSpPr>
            <p:nvPr/>
          </p:nvSpPr>
          <p:spPr bwMode="auto">
            <a:xfrm rot="16200000" flipV="1">
              <a:off x="5232723" y="721157"/>
              <a:ext cx="424100" cy="544581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2"/>
            <p:cNvSpPr>
              <a:spLocks noEditPoints="1"/>
            </p:cNvSpPr>
            <p:nvPr/>
          </p:nvSpPr>
          <p:spPr bwMode="auto">
            <a:xfrm rot="16200000" flipV="1">
              <a:off x="5241796" y="749729"/>
              <a:ext cx="428541" cy="491879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836613" y="1031195"/>
            <a:ext cx="5943600" cy="4572000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92891" y="3555521"/>
            <a:ext cx="3840480" cy="216851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59575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47936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4268" y="304800"/>
            <a:ext cx="1729531" cy="56769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04800"/>
            <a:ext cx="8633671" cy="56769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0580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019801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022B156B-59AE-415F-B24B-8756D48BB977}" type="slidenum">
              <a:rPr lang="en-US" smtClean="0"/>
              <a:pPr rtl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3" y="6019801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1" y="6019801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24/8/2016</a:t>
            </a:r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7" Type="http://schemas.openxmlformats.org/officeDocument/2006/relationships/image" Target="../media/image13.png"/><Relationship Id="rId2" Type="http://schemas.microsoft.com/office/2007/relationships/media" Target="../media/media5.mp4"/><Relationship Id="rId1" Type="http://schemas.openxmlformats.org/officeDocument/2006/relationships/tags" Target="../tags/tag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7" Type="http://schemas.openxmlformats.org/officeDocument/2006/relationships/image" Target="../media/image15.png"/><Relationship Id="rId2" Type="http://schemas.microsoft.com/office/2007/relationships/media" Target="../media/media6.mp4"/><Relationship Id="rId1" Type="http://schemas.openxmlformats.org/officeDocument/2006/relationships/tags" Target="../tags/tag4.xml"/><Relationship Id="rId6" Type="http://schemas.openxmlformats.org/officeDocument/2006/relationships/image" Target="../media/image14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9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ssdojo.com/en-gb/?redirect=tru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notionkick.com/what-are-the-pros-and-cons-of-classdojo/%5bAccessed" TargetMode="External"/><Relationship Id="rId4" Type="http://schemas.openxmlformats.org/officeDocument/2006/relationships/hyperlink" Target="https://www.gelliswickschoo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62324" y="1752600"/>
            <a:ext cx="8258175" cy="182880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/>
              <a:t>Exploring behaviours and interventions in the learning environment.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/>
              <a:t>By Natalie Fletcher.</a:t>
            </a:r>
            <a:endParaRPr lang="en-gb"/>
          </a:p>
        </p:txBody>
      </p:sp>
      <p:pic>
        <p:nvPicPr>
          <p:cNvPr id="62" name="Video 61">
            <a:hlinkClick r:id="" action="ppaction://media"/>
            <a:extLst>
              <a:ext uri="{FF2B5EF4-FFF2-40B4-BE49-F238E27FC236}">
                <a16:creationId xmlns:a16="http://schemas.microsoft.com/office/drawing/2014/main" id="{605C95D1-7F10-2EA9-46FB-03C118A076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69675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226359">
        <p:fade/>
      </p:transition>
    </mc:Choice>
    <mc:Fallback>
      <p:transition spd="med" advTm="3192263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751530" y="638827"/>
            <a:ext cx="5348612" cy="1603332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Introduction!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0C86C0-9D4E-EDB8-83BC-93FDF34BFFA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368"/>
          <a:stretch/>
        </p:blipFill>
        <p:spPr>
          <a:xfrm>
            <a:off x="817564" y="1171183"/>
            <a:ext cx="5541914" cy="4515633"/>
          </a:xfrm>
          <a:prstGeom prst="rect">
            <a:avLst/>
          </a:prstGeom>
          <a:noFill/>
        </p:spPr>
      </p:pic>
      <p:sp>
        <p:nvSpPr>
          <p:cNvPr id="14" name="Content Placeholder 13"/>
          <p:cNvSpPr>
            <a:spLocks noGrp="1"/>
          </p:cNvSpPr>
          <p:nvPr>
            <p:ph type="body" sz="half" idx="2"/>
          </p:nvPr>
        </p:nvSpPr>
        <p:spPr>
          <a:xfrm>
            <a:off x="6751530" y="2365550"/>
            <a:ext cx="4935254" cy="3459053"/>
          </a:xfrm>
        </p:spPr>
        <p:txBody>
          <a:bodyPr rtlCol="0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2000">
                <a:solidFill>
                  <a:schemeClr val="accent6">
                    <a:lumMod val="75000"/>
                  </a:schemeClr>
                </a:solidFill>
              </a:rPr>
              <a:t>My names Natalie Fletcher. </a:t>
            </a:r>
          </a:p>
          <a:p>
            <a:pPr rtl="0">
              <a:lnSpc>
                <a:spcPct val="90000"/>
              </a:lnSpc>
            </a:pPr>
            <a:r>
              <a:rPr lang="en-GB" sz="2000">
                <a:solidFill>
                  <a:schemeClr val="accent6">
                    <a:lumMod val="75000"/>
                  </a:schemeClr>
                </a:solidFill>
              </a:rPr>
              <a:t>My role is an LSA (Learning Support Assistant).</a:t>
            </a:r>
          </a:p>
          <a:p>
            <a:pPr rtl="0">
              <a:lnSpc>
                <a:spcPct val="90000"/>
              </a:lnSpc>
            </a:pPr>
            <a:r>
              <a:rPr lang="en-GB" sz="2000">
                <a:solidFill>
                  <a:schemeClr val="accent6">
                    <a:lumMod val="75000"/>
                  </a:schemeClr>
                </a:solidFill>
              </a:rPr>
              <a:t>The aims of this presentation is to identify, describe and evaluate a practical intervention that is used to promote positive behaviour with my setting.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720DF3-0421-E3F3-0F16-FBB58B949F73}"/>
              </a:ext>
            </a:extLst>
          </p:cNvPr>
          <p:cNvSpPr txBox="1"/>
          <p:nvPr/>
        </p:nvSpPr>
        <p:spPr>
          <a:xfrm>
            <a:off x="2428875" y="5686103"/>
            <a:ext cx="23812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 (</a:t>
            </a:r>
            <a:r>
              <a:rPr lang="en-GB" sz="1200" err="1"/>
              <a:t>bing</a:t>
            </a:r>
            <a:r>
              <a:rPr lang="en-GB" sz="1200"/>
              <a:t>, 2025)</a:t>
            </a:r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B3DA2174-1438-C773-D5F0-BAAB3DAEC3D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8107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239350">
        <p:fade/>
      </p:transition>
    </mc:Choice>
    <mc:Fallback>
      <p:transition spd="med" advTm="3192393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661BD9F-4933-9C4A-A5E0-8B723A22F283}"/>
              </a:ext>
            </a:extLst>
          </p:cNvPr>
          <p:cNvSpPr txBox="1"/>
          <p:nvPr/>
        </p:nvSpPr>
        <p:spPr>
          <a:xfrm>
            <a:off x="114300" y="1195387"/>
            <a:ext cx="11468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F9E6AF-31A0-587A-7C28-42F5F12391C5}"/>
              </a:ext>
            </a:extLst>
          </p:cNvPr>
          <p:cNvSpPr txBox="1"/>
          <p:nvPr/>
        </p:nvSpPr>
        <p:spPr>
          <a:xfrm>
            <a:off x="161925" y="1038225"/>
            <a:ext cx="11410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Positive behaviour in a learning environment.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F38A22-CEEB-D2C7-7FEA-B3A51F71FD93}"/>
              </a:ext>
            </a:extLst>
          </p:cNvPr>
          <p:cNvSpPr txBox="1"/>
          <p:nvPr/>
        </p:nvSpPr>
        <p:spPr>
          <a:xfrm>
            <a:off x="161925" y="1745484"/>
            <a:ext cx="53566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chemeClr val="accent6">
                    <a:lumMod val="50000"/>
                  </a:schemeClr>
                </a:solidFill>
              </a:rPr>
              <a:t>Resilience -  in a positive learning environment is crucial for students’ academic and personal growth. It’s about equipping them with the ability to navigate challenges, bounce back from setbacks, and maintain a positive attitude towards learning.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D86F5C-5967-3916-3621-15B7BCD205BD}"/>
              </a:ext>
            </a:extLst>
          </p:cNvPr>
          <p:cNvSpPr txBox="1"/>
          <p:nvPr/>
        </p:nvSpPr>
        <p:spPr>
          <a:xfrm>
            <a:off x="161925" y="2845857"/>
            <a:ext cx="6410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chemeClr val="accent3"/>
                </a:solidFill>
              </a:rPr>
              <a:t>Respectful - Treating others with politeness, even when you disagree with them. This may include active listening, using kind words and being considerate of others feelings and perspectives.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726F4F-900E-C646-83D3-D8161EFEC13D}"/>
              </a:ext>
            </a:extLst>
          </p:cNvPr>
          <p:cNvSpPr txBox="1"/>
          <p:nvPr/>
        </p:nvSpPr>
        <p:spPr>
          <a:xfrm>
            <a:off x="161925" y="4439282"/>
            <a:ext cx="5202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rgbClr val="FFFF00"/>
                </a:solidFill>
              </a:rPr>
              <a:t>Kindness - Showing care and concern for others through their actions. This can be as simple as offering a helping hand.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48CECC-228C-680F-EEA6-42D034E56BB1}"/>
              </a:ext>
            </a:extLst>
          </p:cNvPr>
          <p:cNvSpPr txBox="1"/>
          <p:nvPr/>
        </p:nvSpPr>
        <p:spPr>
          <a:xfrm>
            <a:off x="161925" y="4992365"/>
            <a:ext cx="6575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rgbClr val="FF0000"/>
                </a:solidFill>
              </a:rPr>
              <a:t>Cooperation - Working affectively with others towards a goal. This involves sharing ideas, being supportive, and being willing to compromise. The children in setting A go into cooperative learning groups were they can all share ideas on what they think the certain topic sounds like and what it looks like.</a:t>
            </a:r>
            <a:endParaRPr lang="en-GB" sz="1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D74EC6-45AF-FA14-6AE2-1ED4E61AED67}"/>
              </a:ext>
            </a:extLst>
          </p:cNvPr>
          <p:cNvSpPr txBox="1"/>
          <p:nvPr/>
        </p:nvSpPr>
        <p:spPr>
          <a:xfrm>
            <a:off x="1669142" y="5859577"/>
            <a:ext cx="21550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 (Hawthorne, 2022)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6C9179A-28B7-2476-B3F0-C8C60D80A4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0389" y="1680652"/>
            <a:ext cx="2616995" cy="250073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5BBC1C6-0AC9-B760-C2D4-48C10FB994CC}"/>
              </a:ext>
            </a:extLst>
          </p:cNvPr>
          <p:cNvSpPr txBox="1"/>
          <p:nvPr/>
        </p:nvSpPr>
        <p:spPr>
          <a:xfrm>
            <a:off x="10247930" y="4218931"/>
            <a:ext cx="61102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 (2025)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FA96BE-A3D0-B609-E330-7B90F31BDA73}"/>
              </a:ext>
            </a:extLst>
          </p:cNvPr>
          <p:cNvSpPr txBox="1"/>
          <p:nvPr/>
        </p:nvSpPr>
        <p:spPr>
          <a:xfrm>
            <a:off x="161925" y="3784538"/>
            <a:ext cx="81957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solidFill>
                  <a:srgbClr val="0070C0"/>
                </a:solidFill>
              </a:rPr>
              <a:t>Attitudes - Being accountable for you’re actions. This means following through on commitments and taking ownership mistakes in a positive way not using any aggression or negative energy. </a:t>
            </a:r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E1F7F7CA-776D-8F31-D812-9743BFC8F2C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52965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256663">
        <p:fade/>
      </p:transition>
    </mc:Choice>
    <mc:Fallback>
      <p:transition spd="med" advTm="3192566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D1B200-2434-E2A6-B76D-504C1DB7FDEC}"/>
              </a:ext>
            </a:extLst>
          </p:cNvPr>
          <p:cNvSpPr txBox="1"/>
          <p:nvPr/>
        </p:nvSpPr>
        <p:spPr>
          <a:xfrm>
            <a:off x="361949" y="1443841"/>
            <a:ext cx="1111567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>
              <a:solidFill>
                <a:srgbClr val="FF0000"/>
              </a:solidFill>
            </a:endParaRPr>
          </a:p>
          <a:p>
            <a:r>
              <a:rPr lang="en-GB">
                <a:solidFill>
                  <a:srgbClr val="FF0000"/>
                </a:solidFill>
              </a:rPr>
              <a:t>1- Meet and greet at the door. </a:t>
            </a:r>
          </a:p>
          <a:p>
            <a:endParaRPr lang="en-GB">
              <a:solidFill>
                <a:srgbClr val="0070C0"/>
              </a:solidFill>
            </a:endParaRPr>
          </a:p>
          <a:p>
            <a:r>
              <a:rPr lang="en-GB">
                <a:solidFill>
                  <a:srgbClr val="0070C0"/>
                </a:solidFill>
              </a:rPr>
              <a:t>2- Model positive behaviours and build relationships. </a:t>
            </a:r>
          </a:p>
          <a:p>
            <a:endParaRPr lang="en-GB"/>
          </a:p>
          <a:p>
            <a:r>
              <a:rPr lang="en-GB">
                <a:solidFill>
                  <a:srgbClr val="FFC000"/>
                </a:solidFill>
              </a:rPr>
              <a:t>3- Plan lessons that engage, challenge and meet the needs of all learners. </a:t>
            </a:r>
          </a:p>
          <a:p>
            <a:endParaRPr lang="en-GB"/>
          </a:p>
          <a:p>
            <a:r>
              <a:rPr lang="en-GB">
                <a:solidFill>
                  <a:srgbClr val="FFFF00"/>
                </a:solidFill>
              </a:rPr>
              <a:t>4- A mechanism for positive recognition is used in each classroom throughout the lesson. </a:t>
            </a:r>
          </a:p>
          <a:p>
            <a:endParaRPr lang="en-GB"/>
          </a:p>
          <a:p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5- Refer to ‘Ready, Respectful, Safe’ in all conversations about behaviour. </a:t>
            </a:r>
          </a:p>
          <a:p>
            <a:endParaRPr lang="en-GB"/>
          </a:p>
          <a:p>
            <a:r>
              <a:rPr lang="en-GB">
                <a:solidFill>
                  <a:srgbClr val="00B0F0"/>
                </a:solidFill>
              </a:rPr>
              <a:t>6- Be calm and give ‘take up time’ when going through the steps. Prevent before sanctions. </a:t>
            </a:r>
          </a:p>
          <a:p>
            <a:endParaRPr lang="en-GB"/>
          </a:p>
          <a:p>
            <a:r>
              <a:rPr lang="en-GB">
                <a:solidFill>
                  <a:srgbClr val="00B050"/>
                </a:solidFill>
              </a:rPr>
              <a:t>7- Follow up every time, retain ownership and engage in reflective dialogue with learners. </a:t>
            </a:r>
          </a:p>
          <a:p>
            <a:endParaRPr lang="en-GB">
              <a:solidFill>
                <a:srgbClr val="FF0000"/>
              </a:solidFill>
            </a:endParaRPr>
          </a:p>
          <a:p>
            <a:r>
              <a:rPr lang="en-GB">
                <a:solidFill>
                  <a:srgbClr val="FF0000"/>
                </a:solidFill>
              </a:rPr>
              <a:t>8- Never ignore or walk past learners who are behaving badly.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A2EA4D-5076-27EE-83B6-903BADDD1359}"/>
              </a:ext>
            </a:extLst>
          </p:cNvPr>
          <p:cNvSpPr txBox="1"/>
          <p:nvPr/>
        </p:nvSpPr>
        <p:spPr>
          <a:xfrm>
            <a:off x="819150" y="562630"/>
            <a:ext cx="9296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>
                <a:solidFill>
                  <a:srgbClr val="00B050"/>
                </a:solidFill>
              </a:rPr>
              <a:t>Consistencies of promoting positive behaviour in setting A.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431ABA-D0BF-6D59-E1C0-81B1F6837DDD}"/>
              </a:ext>
            </a:extLst>
          </p:cNvPr>
          <p:cNvSpPr txBox="1"/>
          <p:nvPr/>
        </p:nvSpPr>
        <p:spPr>
          <a:xfrm>
            <a:off x="4019550" y="601837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(Behaviour Policy, 2024)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D8C9CE90-AE7B-B4A4-93F9-D6AC550F04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380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259327">
        <p:fade/>
      </p:transition>
    </mc:Choice>
    <mc:Fallback>
      <p:transition spd="med" advTm="31925932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BA72590-07AC-D325-D017-78A38B820EAC}"/>
              </a:ext>
            </a:extLst>
          </p:cNvPr>
          <p:cNvSpPr txBox="1"/>
          <p:nvPr/>
        </p:nvSpPr>
        <p:spPr>
          <a:xfrm>
            <a:off x="9040678" y="5031960"/>
            <a:ext cx="11591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 sz="1200"/>
              <a:t>(ClassDojo,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55354-1979-DF2F-AA15-917941451AB5}"/>
              </a:ext>
            </a:extLst>
          </p:cNvPr>
          <p:cNvSpPr txBox="1"/>
          <p:nvPr/>
        </p:nvSpPr>
        <p:spPr>
          <a:xfrm>
            <a:off x="2657475" y="390525"/>
            <a:ext cx="6877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chemeClr val="accent6"/>
                </a:solidFill>
              </a:rPr>
              <a:t>Promoting positive behaviour in Setting A</a:t>
            </a:r>
            <a:r>
              <a:rPr lang="en-GB" sz="2000" b="1"/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C9815E-F739-62F5-F5CD-7FCD6CDEA8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0421" y="306504"/>
            <a:ext cx="2210954" cy="18772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44CC8F-5204-C3D5-A684-B30C5C70FDFF}"/>
              </a:ext>
            </a:extLst>
          </p:cNvPr>
          <p:cNvSpPr txBox="1"/>
          <p:nvPr/>
        </p:nvSpPr>
        <p:spPr>
          <a:xfrm>
            <a:off x="394636" y="1667675"/>
            <a:ext cx="7488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6600"/>
                </a:solidFill>
              </a:rPr>
              <a:t>Class Dojo is a used management tool.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59AE81-8148-D2B5-33C4-7A12B967D209}"/>
              </a:ext>
            </a:extLst>
          </p:cNvPr>
          <p:cNvSpPr txBox="1"/>
          <p:nvPr/>
        </p:nvSpPr>
        <p:spPr>
          <a:xfrm>
            <a:off x="394636" y="2370048"/>
            <a:ext cx="5544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2">
                    <a:lumMod val="50000"/>
                  </a:schemeClr>
                </a:solidFill>
              </a:rPr>
              <a:t>Focus on positive reinforcement.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3765FB-B598-40DA-DD8C-FBA93FE80CF4}"/>
              </a:ext>
            </a:extLst>
          </p:cNvPr>
          <p:cNvSpPr txBox="1"/>
          <p:nvPr/>
        </p:nvSpPr>
        <p:spPr>
          <a:xfrm>
            <a:off x="394636" y="3091942"/>
            <a:ext cx="5159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Visual and engaging system.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07D49A-9D62-4074-DD28-B6FF30C363DA}"/>
              </a:ext>
            </a:extLst>
          </p:cNvPr>
          <p:cNvSpPr txBox="1"/>
          <p:nvPr/>
        </p:nvSpPr>
        <p:spPr>
          <a:xfrm>
            <a:off x="462013" y="3801086"/>
            <a:ext cx="586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Building a positive classroom culture</a:t>
            </a:r>
            <a:r>
              <a:rPr lang="en-GB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A14839-5062-5616-C732-23AD38F8DF6C}"/>
              </a:ext>
            </a:extLst>
          </p:cNvPr>
          <p:cNvSpPr txBox="1"/>
          <p:nvPr/>
        </p:nvSpPr>
        <p:spPr>
          <a:xfrm>
            <a:off x="462013" y="4539750"/>
            <a:ext cx="7257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00B050"/>
                </a:solidFill>
              </a:rPr>
              <a:t>Class dojo shows positive behaviour throughout, it awards children's exemplary behaviour. At the end of the week the children can see who has the most points and are rewarded with a sticker and a dip in the box for a prize.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8253303-A059-90D0-A3CA-98801FB926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7049" y="2793771"/>
            <a:ext cx="3730315" cy="2238189"/>
          </a:xfrm>
          <a:prstGeom prst="rect">
            <a:avLst/>
          </a:prstGeom>
        </p:spPr>
      </p:pic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3327409C-641F-D54E-E1C3-DF7357852C2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3885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330807">
        <p:fade/>
      </p:transition>
    </mc:Choice>
    <mc:Fallback>
      <p:transition spd="med" advTm="3193308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0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5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19D0DE6-28AE-995B-9971-8064C6E8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</p:spPr>
        <p:txBody>
          <a:bodyPr/>
          <a:lstStyle/>
          <a:p>
            <a:pPr algn="ctr"/>
            <a:r>
              <a:rPr lang="en-US" b="1"/>
              <a:t>Theorist.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907BD8-96BD-6CEC-33FB-9004073244F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933" r="16630" b="-2"/>
          <a:stretch/>
        </p:blipFill>
        <p:spPr>
          <a:xfrm>
            <a:off x="1065212" y="1825625"/>
            <a:ext cx="3666209" cy="309892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58EE1-40D2-B28A-DE7F-0AD2D204F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2600" y="1825625"/>
            <a:ext cx="5561014" cy="4187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rgbClr val="00B050"/>
                </a:solidFill>
              </a:rPr>
              <a:t>The behaviour theorist most closely associated with the principles behind class dojo is B.F. Skinner. </a:t>
            </a:r>
          </a:p>
          <a:p>
            <a:pPr marL="0" indent="0">
              <a:buNone/>
            </a:pPr>
            <a:r>
              <a:rPr lang="en-GB" sz="2200">
                <a:solidFill>
                  <a:srgbClr val="00B050"/>
                </a:solidFill>
              </a:rPr>
              <a:t>His theory of conditioning, which emphasizes positive reinforcements through rewards, it is the core concept used by ClassDojo to encourage desired student behaviours through a point system. </a:t>
            </a:r>
          </a:p>
          <a:p>
            <a:pPr marL="0" indent="0">
              <a:buNone/>
            </a:pPr>
            <a:r>
              <a:rPr lang="en-GB" sz="1100"/>
              <a:t>(Williamson, 2017)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36F3EB-AD0B-97DF-0386-1D15EDB67DD6}"/>
              </a:ext>
            </a:extLst>
          </p:cNvPr>
          <p:cNvSpPr txBox="1"/>
          <p:nvPr/>
        </p:nvSpPr>
        <p:spPr>
          <a:xfrm>
            <a:off x="2171700" y="4924552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</a:t>
            </a:r>
            <a:r>
              <a:rPr lang="en-GB" sz="1100" err="1"/>
              <a:t>bing</a:t>
            </a:r>
            <a:r>
              <a:rPr lang="en-GB" sz="1100"/>
              <a:t>, 2025)</a:t>
            </a:r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87A50FA5-BBFD-471B-3F01-9C70226DFAE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22833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333480">
        <p:fade/>
      </p:transition>
    </mc:Choice>
    <mc:Fallback>
      <p:transition spd="med" advTm="3193334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A08C3-C6A9-931E-779F-A45B3A0A6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95000"/>
                    <a:lumOff val="5000"/>
                  </a:schemeClr>
                </a:solidFill>
              </a:rPr>
              <a:t>Conclusion.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80ED39-AE9F-3F53-A946-753D7C0AD9A3}"/>
              </a:ext>
            </a:extLst>
          </p:cNvPr>
          <p:cNvSpPr txBox="1"/>
          <p:nvPr/>
        </p:nvSpPr>
        <p:spPr>
          <a:xfrm>
            <a:off x="740863" y="1932999"/>
            <a:ext cx="9115425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The class dojo intervention was aimed to…</a:t>
            </a:r>
          </a:p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implement a positive and engaging learning environment.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It focuses on reinforcing positive behaviours. 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Clear sense of progress continued.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Continued support.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Reflection.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Celebration. </a:t>
            </a:r>
          </a:p>
          <a:p>
            <a:endParaRPr lang="en-GB" sz="120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200">
                <a:solidFill>
                  <a:schemeClr val="accent6">
                    <a:lumMod val="50000"/>
                  </a:schemeClr>
                </a:solidFill>
              </a:rPr>
              <a:t>(</a:t>
            </a:r>
            <a:r>
              <a:rPr lang="en-GB" sz="1200" err="1">
                <a:solidFill>
                  <a:schemeClr val="accent6">
                    <a:lumMod val="50000"/>
                  </a:schemeClr>
                </a:solidFill>
              </a:rPr>
              <a:t>Notionkick</a:t>
            </a:r>
            <a:r>
              <a:rPr lang="en-GB" sz="1200">
                <a:solidFill>
                  <a:schemeClr val="accent6">
                    <a:lumMod val="50000"/>
                  </a:schemeClr>
                </a:solidFill>
              </a:rPr>
              <a:t>, 2025)</a:t>
            </a:r>
          </a:p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The reason for choosing this intervention is because it is used in an everyday environment and has shown a considerate amount of positive outcomes. The students enjoy the rewards and they work so hard to achieve the best they can be for the end of week treat.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DF9C1B-081D-18B2-583F-EF4A5EF32B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113" y="605847"/>
            <a:ext cx="1748290" cy="1770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67AA02-8F66-BDFB-6573-4871BDE9F0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505" y="2592332"/>
            <a:ext cx="1794632" cy="1896858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A9700CC5-2B69-8DE8-B04D-3C525D715E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8" name="Camera 17">
            <a:extLst>
              <a:ext uri="{FF2B5EF4-FFF2-40B4-BE49-F238E27FC236}">
                <a16:creationId xmlns:a16="http://schemas.microsoft.com/office/drawing/2014/main" id="{23FA32A3-2612-B0C2-EE10-7B04881518A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9" name="Camera 18">
            <a:extLst>
              <a:ext uri="{FF2B5EF4-FFF2-40B4-BE49-F238E27FC236}">
                <a16:creationId xmlns:a16="http://schemas.microsoft.com/office/drawing/2014/main" id="{7D0B4930-9D33-C5AA-5A8D-0335BC19AC9D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153047" y="4800600"/>
            <a:ext cx="2057400" cy="2057400"/>
          </a:xfrm>
          <a:prstGeom prst="ellips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2D038E-B52C-7D76-BC74-CCC9DA3DDE2D}"/>
              </a:ext>
            </a:extLst>
          </p:cNvPr>
          <p:cNvSpPr txBox="1"/>
          <p:nvPr/>
        </p:nvSpPr>
        <p:spPr>
          <a:xfrm>
            <a:off x="8032830" y="2355068"/>
            <a:ext cx="415917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/>
              <a:t>(Gelliswick VC School Curriculum, n.d.)</a:t>
            </a:r>
          </a:p>
        </p:txBody>
      </p:sp>
    </p:spTree>
    <p:extLst>
      <p:ext uri="{BB962C8B-B14F-4D97-AF65-F5344CB8AC3E}">
        <p14:creationId xmlns:p14="http://schemas.microsoft.com/office/powerpoint/2010/main" val="2403813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9391134">
        <p:fade/>
      </p:transition>
    </mc:Choice>
    <mc:Fallback>
      <p:transition spd="med" advTm="3193911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B8D37E-C348-98B5-012F-54E83927C9CB}"/>
              </a:ext>
            </a:extLst>
          </p:cNvPr>
          <p:cNvSpPr txBox="1"/>
          <p:nvPr/>
        </p:nvSpPr>
        <p:spPr>
          <a:xfrm>
            <a:off x="266217" y="850739"/>
            <a:ext cx="11181144" cy="7956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effectLst/>
                <a:latin typeface="Times New Roman" panose="02020603050405020304" pitchFamily="18" charset="0"/>
              </a:rPr>
              <a:t>Behaviour Policy. (n.d.). Available at: https://primarysite-prod-sorted.s3.amazonaws.com/gelliswick-vc-primary-school/UploadedDocument/0bf313b0-14ea-4da7-b7ba-1c41df106d28/behaviour-policy-last-approved-july-2024.pdf [Accessed 24 February 2025].</a:t>
            </a:r>
          </a:p>
          <a:p>
            <a:endParaRPr lang="en-GB" sz="1100">
              <a:effectLst/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Bing. (2025). bf skinner - Bing. [online] Available at: https://www.bing.com/images/search?q=bf+skinner&amp;FORM=HDRSC3 [Accessed 26 Feb. 2025].</a:t>
            </a:r>
          </a:p>
          <a:p>
            <a:endParaRPr lang="en-GB" sz="1100">
              <a:effectLst/>
              <a:latin typeface="Times New Roman" panose="02020603050405020304" pitchFamily="18" charset="0"/>
            </a:endParaRPr>
          </a:p>
          <a:p>
            <a:endParaRPr lang="en-GB" sz="1100">
              <a:effectLst/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Bing. (2025). intervention cartoon in a learning environment - Bing. [online] Available at: https://www.bing.com/images/search?q=intervention+cartoon+in+a+learning+environment&amp;qs=n&amp;form=QBIR&amp;sp=-1&amp;lq=0&amp;pq=intervention+cartoon+in+a+learning+environment&amp;sc=0-46&amp;sk=&amp;cvid=0AC5449C1480465EA00F19D57C22E0FB&amp;ghsh=0&amp;ghacc=0&amp;ghpl= [Accessed 26 Feb. 2025].</a:t>
            </a:r>
          </a:p>
          <a:p>
            <a:endParaRPr lang="en-GB" sz="1100">
              <a:effectLst/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www.bing.com. (2022). Microsoft - Search. [online] Available at: https://www.bing.com/ck/a? [Accessed 23 February 2025]. </a:t>
            </a:r>
          </a:p>
          <a:p>
            <a:endParaRPr lang="en-GB" sz="1100">
              <a:effectLst/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ClassDojo (2019). </a:t>
            </a:r>
            <a:r>
              <a:rPr lang="en-GB" sz="1100" i="1">
                <a:effectLst/>
                <a:latin typeface="Times New Roman" panose="02020603050405020304" pitchFamily="18" charset="0"/>
              </a:rPr>
              <a:t>Learn all about ClassDojo</a:t>
            </a:r>
            <a:r>
              <a:rPr lang="en-GB" sz="1100">
                <a:effectLst/>
                <a:latin typeface="Times New Roman" panose="02020603050405020304" pitchFamily="18" charset="0"/>
              </a:rPr>
              <a:t>. [online] ClassDojo. Available at: </a:t>
            </a:r>
            <a:r>
              <a:rPr lang="en-GB" sz="1100">
                <a:effectLst/>
                <a:latin typeface="Times New Roman" panose="02020603050405020304" pitchFamily="18" charset="0"/>
                <a:hlinkClick r:id="rId3"/>
              </a:rPr>
              <a:t>https://www.classdojo.com/en-gb/?redirect=true</a:t>
            </a:r>
            <a:r>
              <a:rPr lang="en-GB" sz="1100">
                <a:effectLst/>
                <a:latin typeface="Times New Roman" panose="02020603050405020304" pitchFamily="18" charset="0"/>
              </a:rPr>
              <a:t>. [ Accessed 24 February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Gelliswickschool.co.uk. (2025). Home | Gelliswick VC Primary School. [online] Available at: </a:t>
            </a:r>
            <a:r>
              <a:rPr lang="en-GB" sz="1100">
                <a:effectLst/>
                <a:latin typeface="Times New Roman" panose="02020603050405020304" pitchFamily="18" charset="0"/>
                <a:hlinkClick r:id="rId4"/>
              </a:rPr>
              <a:t>https://www.gelliswickschool.co.uk/</a:t>
            </a:r>
            <a:r>
              <a:rPr lang="en-GB" sz="1100">
                <a:effectLst/>
                <a:latin typeface="Times New Roman" panose="02020603050405020304" pitchFamily="18" charset="0"/>
              </a:rPr>
              <a:t> [Accessed 23February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latin typeface="Times New Roman" panose="02020603050405020304" pitchFamily="18" charset="0"/>
              </a:rPr>
              <a:t>Gelliswick VC School Curriculum. (n.d.). Available at: https://primarysite-prod-sorted.s3.amazonaws.com/gelliswick-vc-primary-school/UploadedDocument/6e72b7f0-9d85-41b3-aa74-5b6d66287029/curriculum-policy-statement-last-approved-nov-2024.pdf [Accessed 26 Feb.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latin typeface="Times New Roman" panose="02020603050405020304" pitchFamily="18" charset="0"/>
              </a:rPr>
              <a:t>Hawthorne, H. (2022). How to create a positive learning environment. [online] High Speed Training. Available at: https://www.highspeedtraining.co.uk/hub/how-to-create-a-positive-learning-environment/ [Accessed February 25 2025]. 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effectLst/>
                <a:latin typeface="Times New Roman" panose="02020603050405020304" pitchFamily="18" charset="0"/>
              </a:rPr>
              <a:t>Notionkick.com. (2025). Available at: </a:t>
            </a:r>
            <a:r>
              <a:rPr lang="en-GB" sz="1100">
                <a:effectLst/>
                <a:latin typeface="Times New Roman" panose="02020603050405020304" pitchFamily="18" charset="0"/>
                <a:hlinkClick r:id="rId5"/>
              </a:rPr>
              <a:t>https://notionkick.com/what-are-the-pros-and-cons-of-classdojo/[Accessed</a:t>
            </a:r>
            <a:r>
              <a:rPr lang="en-GB" sz="1100">
                <a:effectLst/>
                <a:latin typeface="Times New Roman" panose="02020603050405020304" pitchFamily="18" charset="0"/>
              </a:rPr>
              <a:t> 24 February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latin typeface="Times New Roman" panose="02020603050405020304" pitchFamily="18" charset="0"/>
              </a:rPr>
              <a:t>Welsh Government (2012). Practical approaches to behaviour management in the classroom: a handbook for classroom teachers in primary schools information. [online] Available at: https://www.gov.wales/sites/default/files/publications/2018-12/practical-approaches-to-behaviour-management-in-the-classroom-a-handbook-for-classroom-teachers-in-primary-schools.pdf [Accessed 25 February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latin typeface="Times New Roman" panose="02020603050405020304" pitchFamily="18" charset="0"/>
              </a:rPr>
              <a:t>Williamson, B. (2017). Decoding ClassDojo: psycho-policy, social-emotional learning and persuasive educational technologies. Learning, Media and Technology, 42(4), pp.440–453. </a:t>
            </a:r>
            <a:r>
              <a:rPr lang="en-GB" sz="1100" err="1">
                <a:latin typeface="Times New Roman" panose="02020603050405020304" pitchFamily="18" charset="0"/>
              </a:rPr>
              <a:t>doi:https</a:t>
            </a:r>
            <a:r>
              <a:rPr lang="en-GB" sz="1100">
                <a:latin typeface="Times New Roman" panose="02020603050405020304" pitchFamily="18" charset="0"/>
              </a:rPr>
              <a:t>://doi.org/10.1080/17439884.2017.1278020 [Accessed 24February 2025].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r>
              <a:rPr lang="en-GB" sz="1100">
                <a:latin typeface="Times New Roman" panose="02020603050405020304" pitchFamily="18" charset="0"/>
              </a:rPr>
              <a:t>‌</a:t>
            </a:r>
          </a:p>
          <a:p>
            <a:endParaRPr lang="en-GB" sz="1100">
              <a:latin typeface="Times New Roman" panose="02020603050405020304" pitchFamily="18" charset="0"/>
            </a:endParaRPr>
          </a:p>
          <a:p>
            <a:endParaRPr lang="en-GB" sz="1100"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r>
              <a:rPr lang="en-GB" sz="1800">
                <a:effectLst/>
                <a:latin typeface="Times New Roman" panose="02020603050405020304" pitchFamily="18" charset="0"/>
              </a:rPr>
              <a:t>‌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EB7B18-4C3E-56E2-288F-449CE21801A4}"/>
              </a:ext>
            </a:extLst>
          </p:cNvPr>
          <p:cNvSpPr txBox="1"/>
          <p:nvPr/>
        </p:nvSpPr>
        <p:spPr>
          <a:xfrm>
            <a:off x="358815" y="481407"/>
            <a:ext cx="5960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References.</a:t>
            </a:r>
          </a:p>
        </p:txBody>
      </p:sp>
    </p:spTree>
    <p:extLst>
      <p:ext uri="{BB962C8B-B14F-4D97-AF65-F5344CB8AC3E}">
        <p14:creationId xmlns:p14="http://schemas.microsoft.com/office/powerpoint/2010/main" val="380809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2|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|1.2|1.2|1|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0.7|0.4|12.7|25.6|14.6|15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6.8|7.9|2"/>
</p:tagLst>
</file>

<file path=ppt/theme/theme1.xml><?xml version="1.0" encoding="utf-8"?>
<a:theme xmlns:a="http://schemas.openxmlformats.org/drawingml/2006/main" name="Nature Illustration 16x9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31377.potx" id="{56A48130-F36A-41C3-8C0C-0EF853C6708B}" vid="{0432F83B-7085-406B-BFE7-677E72A6CADA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7525bed8390f10fcf9bee561d3969374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a96dfa992a13d02a4523e084c017e90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0FF45F-B82F-450C-B83F-3B743F1B2AC1}">
  <ds:schemaRefs>
    <ds:schemaRef ds:uri="0085e1a2-9cbf-4b92-866b-21f3c89040b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A65AF6B-045D-4210-814D-89E62891DA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8D0BE0A-5A62-464C-94D0-711FF6E5A0CC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Rainbow presentation</Template>
  <Application>Microsoft Office PowerPoint</Application>
  <PresentationFormat>Widescreen</PresentationFormat>
  <Slides>8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Nature Illustration 16x9</vt:lpstr>
      <vt:lpstr>Exploring behaviours and interventions in the learning environment.</vt:lpstr>
      <vt:lpstr>Introduction!</vt:lpstr>
      <vt:lpstr>PowerPoint Presentation</vt:lpstr>
      <vt:lpstr>PowerPoint Presentation</vt:lpstr>
      <vt:lpstr>PowerPoint Presentation</vt:lpstr>
      <vt:lpstr>Theorist.</vt:lpstr>
      <vt:lpstr>Conclusion.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behaviours and interventions in the learning environment.</dc:title>
  <dc:creator>Natalie Fletcher (2416671)</dc:creator>
  <cp:revision>1</cp:revision>
  <dcterms:created xsi:type="dcterms:W3CDTF">2025-02-23T22:47:11Z</dcterms:created>
  <dcterms:modified xsi:type="dcterms:W3CDTF">2025-02-26T21:36:46Z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