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6.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comment7.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70" r:id="rId3"/>
    <p:sldId id="271" r:id="rId4"/>
    <p:sldId id="264" r:id="rId5"/>
    <p:sldId id="257" r:id="rId6"/>
    <p:sldId id="265" r:id="rId7"/>
    <p:sldId id="272" r:id="rId8"/>
    <p:sldId id="266" r:id="rId9"/>
    <p:sldId id="273" r:id="rId10"/>
    <p:sldId id="258" r:id="rId11"/>
    <p:sldId id="261" r:id="rId12"/>
    <p:sldId id="262" r:id="rId13"/>
    <p:sldId id="276" r:id="rId14"/>
    <p:sldId id="259" r:id="rId15"/>
    <p:sldId id="274" r:id="rId16"/>
    <p:sldId id="267" r:id="rId17"/>
    <p:sldId id="275" r:id="rId18"/>
    <p:sldId id="263" r:id="rId19"/>
    <p:sldId id="260"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Zoe Piper" initials="ZP" lastIdx="1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34" autoAdjust="0"/>
    <p:restoredTop sz="91637" autoAdjust="0"/>
  </p:normalViewPr>
  <p:slideViewPr>
    <p:cSldViewPr>
      <p:cViewPr varScale="1">
        <p:scale>
          <a:sx n="68" d="100"/>
          <a:sy n="68" d="100"/>
        </p:scale>
        <p:origin x="822" y="6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7-11-08T09:54:51.900" idx="5">
    <p:pos x="10" y="10"/>
    <p:text>Will do an intro before this.....</p:text>
  </p:cm>
</p:cmLst>
</file>

<file path=ppt/comments/comment2.xml><?xml version="1.0" encoding="utf-8"?>
<p:cmLst xmlns:a="http://schemas.openxmlformats.org/drawingml/2006/main" xmlns:r="http://schemas.openxmlformats.org/officeDocument/2006/relationships" xmlns:p="http://schemas.openxmlformats.org/presentationml/2006/main">
  <p:cm authorId="0" dt="2017-11-08T09:56:59.320" idx="6">
    <p:pos x="5444" y="799"/>
    <p:text>Will explain that the clip is simular on how it feels to have adhd. And take notice of the video as there will be questions.</p:text>
  </p:cm>
</p:cmLst>
</file>

<file path=ppt/comments/comment3.xml><?xml version="1.0" encoding="utf-8"?>
<p:cmLst xmlns:a="http://schemas.openxmlformats.org/drawingml/2006/main" xmlns:r="http://schemas.openxmlformats.org/officeDocument/2006/relationships" xmlns:p="http://schemas.openxmlformats.org/presentationml/2006/main">
  <p:cm authorId="0" dt="2018-02-26T10:28:49.946" idx="10">
    <p:pos x="5420" y="709"/>
    <p:text/>
  </p:cm>
</p:cmLst>
</file>

<file path=ppt/comments/comment4.xml><?xml version="1.0" encoding="utf-8"?>
<p:cmLst xmlns:a="http://schemas.openxmlformats.org/drawingml/2006/main" xmlns:r="http://schemas.openxmlformats.org/officeDocument/2006/relationships" xmlns:p="http://schemas.openxmlformats.org/presentationml/2006/main">
  <p:cm authorId="0" dt="2017-11-08T09:53:35.476" idx="4">
    <p:pos x="363" y="3227"/>
    <p:text>will talk in more depth on each of these points</p:text>
  </p:cm>
</p:cmLst>
</file>

<file path=ppt/comments/comment5.xml><?xml version="1.0" encoding="utf-8"?>
<p:cmLst xmlns:a="http://schemas.openxmlformats.org/drawingml/2006/main" xmlns:r="http://schemas.openxmlformats.org/officeDocument/2006/relationships" xmlns:p="http://schemas.openxmlformats.org/presentationml/2006/main">
  <p:cm authorId="0" dt="2017-11-08T10:01:32.163" idx="7">
    <p:pos x="1744" y="387"/>
    <p:text>talk about adhd and it can come hand in hand with other conditions
</p:text>
  </p:cm>
</p:cmLst>
</file>

<file path=ppt/comments/comment6.xml><?xml version="1.0" encoding="utf-8"?>
<p:cmLst xmlns:a="http://schemas.openxmlformats.org/drawingml/2006/main" xmlns:r="http://schemas.openxmlformats.org/officeDocument/2006/relationships" xmlns:p="http://schemas.openxmlformats.org/presentationml/2006/main">
  <p:cm authorId="0" dt="2017-11-08T10:22:24.770" idx="9">
    <p:pos x="4580" y="111"/>
    <p:text>talk about this med saying normally the first one given</p:text>
  </p:cm>
</p:cmLst>
</file>

<file path=ppt/comments/comment7.xml><?xml version="1.0" encoding="utf-8"?>
<p:cmLst xmlns:a="http://schemas.openxmlformats.org/drawingml/2006/main" xmlns:r="http://schemas.openxmlformats.org/officeDocument/2006/relationships" xmlns:p="http://schemas.openxmlformats.org/presentationml/2006/main">
  <p:cm authorId="0" dt="2017-11-08T10:06:42.727" idx="8">
    <p:pos x="10" y="10"/>
    <p:text>Hand out strategies 
</p:tex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417395-F323-4AD4-A5EF-F299DE35F358}" type="doc">
      <dgm:prSet loTypeId="urn:microsoft.com/office/officeart/2005/8/layout/equation2" loCatId="relationship" qsTypeId="urn:microsoft.com/office/officeart/2005/8/quickstyle/simple1" qsCatId="simple" csTypeId="urn:microsoft.com/office/officeart/2005/8/colors/accent1_2" csCatId="accent1" phldr="1"/>
      <dgm:spPr/>
      <dgm:t>
        <a:bodyPr/>
        <a:lstStyle/>
        <a:p>
          <a:endParaRPr lang="en-GB"/>
        </a:p>
      </dgm:t>
    </dgm:pt>
    <dgm:pt modelId="{E82F74DA-1523-4010-91D5-1F6656011F46}">
      <dgm:prSet phldrT="[Text]"/>
      <dgm:spPr/>
      <dgm:t>
        <a:bodyPr/>
        <a:lstStyle/>
        <a:p>
          <a:pPr algn="l"/>
          <a:r>
            <a:rPr lang="en-GB" dirty="0" smtClean="0"/>
            <a:t>Inattentiveness</a:t>
          </a:r>
          <a:endParaRPr lang="en-GB" dirty="0"/>
        </a:p>
      </dgm:t>
    </dgm:pt>
    <dgm:pt modelId="{E4E68981-FB72-4C2E-ABB6-12AD860ECE3F}" type="parTrans" cxnId="{0E6FB514-4127-4FE6-BBB4-9AB43AFC78E4}">
      <dgm:prSet/>
      <dgm:spPr/>
      <dgm:t>
        <a:bodyPr/>
        <a:lstStyle/>
        <a:p>
          <a:pPr algn="l"/>
          <a:endParaRPr lang="en-GB"/>
        </a:p>
      </dgm:t>
    </dgm:pt>
    <dgm:pt modelId="{68123672-D75C-4B9B-9E8D-2976767FC517}" type="sibTrans" cxnId="{0E6FB514-4127-4FE6-BBB4-9AB43AFC78E4}">
      <dgm:prSet/>
      <dgm:spPr/>
      <dgm:t>
        <a:bodyPr/>
        <a:lstStyle/>
        <a:p>
          <a:pPr algn="l"/>
          <a:endParaRPr lang="en-GB"/>
        </a:p>
      </dgm:t>
    </dgm:pt>
    <dgm:pt modelId="{8ADC2129-40B9-4E80-A657-92E84FF809C6}">
      <dgm:prSet phldrT="[Text]"/>
      <dgm:spPr/>
      <dgm:t>
        <a:bodyPr/>
        <a:lstStyle/>
        <a:p>
          <a:pPr algn="l"/>
          <a:r>
            <a:rPr lang="en-GB" dirty="0" smtClean="0"/>
            <a:t>Hyperactivity &amp; Impulsiveness</a:t>
          </a:r>
          <a:endParaRPr lang="en-GB" dirty="0"/>
        </a:p>
      </dgm:t>
    </dgm:pt>
    <dgm:pt modelId="{9D627078-69C5-43C6-A3A9-DF2517C89139}" type="parTrans" cxnId="{B9E00ACB-B696-4C44-8701-CF4A7C008255}">
      <dgm:prSet/>
      <dgm:spPr/>
      <dgm:t>
        <a:bodyPr/>
        <a:lstStyle/>
        <a:p>
          <a:pPr algn="l"/>
          <a:endParaRPr lang="en-GB"/>
        </a:p>
      </dgm:t>
    </dgm:pt>
    <dgm:pt modelId="{0A4D0759-B192-41AE-86FE-BFC7BF06E625}" type="sibTrans" cxnId="{B9E00ACB-B696-4C44-8701-CF4A7C008255}">
      <dgm:prSet/>
      <dgm:spPr/>
      <dgm:t>
        <a:bodyPr/>
        <a:lstStyle/>
        <a:p>
          <a:pPr algn="l"/>
          <a:endParaRPr lang="en-GB"/>
        </a:p>
      </dgm:t>
    </dgm:pt>
    <dgm:pt modelId="{CB4D90D9-C105-4B9E-A7C8-156C43C3102A}">
      <dgm:prSet phldrT="[Text]"/>
      <dgm:spPr/>
      <dgm:t>
        <a:bodyPr/>
        <a:lstStyle/>
        <a:p>
          <a:pPr algn="l"/>
          <a:r>
            <a:rPr lang="en-GB" dirty="0" smtClean="0"/>
            <a:t>Combination ADHD</a:t>
          </a:r>
          <a:endParaRPr lang="en-GB" dirty="0"/>
        </a:p>
      </dgm:t>
    </dgm:pt>
    <dgm:pt modelId="{1EF85EE9-8D9B-41FA-8DC3-CB8A11205F07}" type="parTrans" cxnId="{10EFCB63-4FF4-4B2F-9B0B-C0BD0277BF8A}">
      <dgm:prSet/>
      <dgm:spPr/>
      <dgm:t>
        <a:bodyPr/>
        <a:lstStyle/>
        <a:p>
          <a:pPr algn="l"/>
          <a:endParaRPr lang="en-GB"/>
        </a:p>
      </dgm:t>
    </dgm:pt>
    <dgm:pt modelId="{56D33EDB-41FC-4F70-AB7B-E05DAC0D3A79}" type="sibTrans" cxnId="{10EFCB63-4FF4-4B2F-9B0B-C0BD0277BF8A}">
      <dgm:prSet/>
      <dgm:spPr/>
      <dgm:t>
        <a:bodyPr/>
        <a:lstStyle/>
        <a:p>
          <a:pPr algn="l"/>
          <a:endParaRPr lang="en-GB"/>
        </a:p>
      </dgm:t>
    </dgm:pt>
    <dgm:pt modelId="{052D8DCD-ACC3-4F4A-AE5A-19CF3B7B6C2B}" type="pres">
      <dgm:prSet presAssocID="{CD417395-F323-4AD4-A5EF-F299DE35F358}" presName="Name0" presStyleCnt="0">
        <dgm:presLayoutVars>
          <dgm:dir/>
          <dgm:resizeHandles val="exact"/>
        </dgm:presLayoutVars>
      </dgm:prSet>
      <dgm:spPr/>
      <dgm:t>
        <a:bodyPr/>
        <a:lstStyle/>
        <a:p>
          <a:endParaRPr lang="en-GB"/>
        </a:p>
      </dgm:t>
    </dgm:pt>
    <dgm:pt modelId="{BAA92A72-559E-42E8-996A-BAD3FFAD9404}" type="pres">
      <dgm:prSet presAssocID="{CD417395-F323-4AD4-A5EF-F299DE35F358}" presName="vNodes" presStyleCnt="0"/>
      <dgm:spPr/>
    </dgm:pt>
    <dgm:pt modelId="{FDFC3F53-350C-402B-A3D1-2AA73A7A0B2C}" type="pres">
      <dgm:prSet presAssocID="{E82F74DA-1523-4010-91D5-1F6656011F46}" presName="node" presStyleLbl="node1" presStyleIdx="0" presStyleCnt="3" custLinFactNeighborX="-2449" custLinFactNeighborY="16278">
        <dgm:presLayoutVars>
          <dgm:bulletEnabled val="1"/>
        </dgm:presLayoutVars>
      </dgm:prSet>
      <dgm:spPr/>
      <dgm:t>
        <a:bodyPr/>
        <a:lstStyle/>
        <a:p>
          <a:endParaRPr lang="en-GB"/>
        </a:p>
      </dgm:t>
    </dgm:pt>
    <dgm:pt modelId="{87E731C1-40BB-40F4-B7DC-B0F843F3E2FC}" type="pres">
      <dgm:prSet presAssocID="{68123672-D75C-4B9B-9E8D-2976767FC517}" presName="spacerT" presStyleCnt="0"/>
      <dgm:spPr/>
    </dgm:pt>
    <dgm:pt modelId="{B5855C97-C9E7-47D6-9E7C-A9F11FEDDED7}" type="pres">
      <dgm:prSet presAssocID="{68123672-D75C-4B9B-9E8D-2976767FC517}" presName="sibTrans" presStyleLbl="sibTrans2D1" presStyleIdx="0" presStyleCnt="2"/>
      <dgm:spPr/>
      <dgm:t>
        <a:bodyPr/>
        <a:lstStyle/>
        <a:p>
          <a:endParaRPr lang="en-GB"/>
        </a:p>
      </dgm:t>
    </dgm:pt>
    <dgm:pt modelId="{6221554E-C716-41DA-9BC6-EFC49C03DB3C}" type="pres">
      <dgm:prSet presAssocID="{68123672-D75C-4B9B-9E8D-2976767FC517}" presName="spacerB" presStyleCnt="0"/>
      <dgm:spPr/>
    </dgm:pt>
    <dgm:pt modelId="{E4072C10-F869-4014-B7BE-35B6DD501B20}" type="pres">
      <dgm:prSet presAssocID="{8ADC2129-40B9-4E80-A657-92E84FF809C6}" presName="node" presStyleLbl="node1" presStyleIdx="1" presStyleCnt="3" custLinFactY="-4706" custLinFactNeighborX="-204" custLinFactNeighborY="-100000">
        <dgm:presLayoutVars>
          <dgm:bulletEnabled val="1"/>
        </dgm:presLayoutVars>
      </dgm:prSet>
      <dgm:spPr/>
      <dgm:t>
        <a:bodyPr/>
        <a:lstStyle/>
        <a:p>
          <a:endParaRPr lang="en-GB"/>
        </a:p>
      </dgm:t>
    </dgm:pt>
    <dgm:pt modelId="{53BF5F36-7F65-45D3-9B31-3B03D82C174A}" type="pres">
      <dgm:prSet presAssocID="{CD417395-F323-4AD4-A5EF-F299DE35F358}" presName="sibTransLast" presStyleLbl="sibTrans2D1" presStyleIdx="1" presStyleCnt="2"/>
      <dgm:spPr/>
      <dgm:t>
        <a:bodyPr/>
        <a:lstStyle/>
        <a:p>
          <a:endParaRPr lang="en-GB"/>
        </a:p>
      </dgm:t>
    </dgm:pt>
    <dgm:pt modelId="{870E0558-07FC-4DE7-BE1B-A81AD4DCA402}" type="pres">
      <dgm:prSet presAssocID="{CD417395-F323-4AD4-A5EF-F299DE35F358}" presName="connectorText" presStyleLbl="sibTrans2D1" presStyleIdx="1" presStyleCnt="2"/>
      <dgm:spPr/>
      <dgm:t>
        <a:bodyPr/>
        <a:lstStyle/>
        <a:p>
          <a:endParaRPr lang="en-GB"/>
        </a:p>
      </dgm:t>
    </dgm:pt>
    <dgm:pt modelId="{F1CE6512-93D8-4AD8-AEA9-E2B3C4FCDC6D}" type="pres">
      <dgm:prSet presAssocID="{CD417395-F323-4AD4-A5EF-F299DE35F358}" presName="lastNode" presStyleLbl="node1" presStyleIdx="2" presStyleCnt="3">
        <dgm:presLayoutVars>
          <dgm:bulletEnabled val="1"/>
        </dgm:presLayoutVars>
      </dgm:prSet>
      <dgm:spPr/>
      <dgm:t>
        <a:bodyPr/>
        <a:lstStyle/>
        <a:p>
          <a:endParaRPr lang="en-GB"/>
        </a:p>
      </dgm:t>
    </dgm:pt>
  </dgm:ptLst>
  <dgm:cxnLst>
    <dgm:cxn modelId="{E24B52AD-B6FD-4B16-8154-AD1B845EEDB9}" type="presOf" srcId="{8ADC2129-40B9-4E80-A657-92E84FF809C6}" destId="{E4072C10-F869-4014-B7BE-35B6DD501B20}" srcOrd="0" destOrd="0" presId="urn:microsoft.com/office/officeart/2005/8/layout/equation2"/>
    <dgm:cxn modelId="{1507C0C9-DF9B-4823-8F7F-EC3675957BFE}" type="presOf" srcId="{0A4D0759-B192-41AE-86FE-BFC7BF06E625}" destId="{53BF5F36-7F65-45D3-9B31-3B03D82C174A}" srcOrd="0" destOrd="0" presId="urn:microsoft.com/office/officeart/2005/8/layout/equation2"/>
    <dgm:cxn modelId="{0CCB4DF2-8554-4FE1-84BE-78F5DED02906}" type="presOf" srcId="{0A4D0759-B192-41AE-86FE-BFC7BF06E625}" destId="{870E0558-07FC-4DE7-BE1B-A81AD4DCA402}" srcOrd="1" destOrd="0" presId="urn:microsoft.com/office/officeart/2005/8/layout/equation2"/>
    <dgm:cxn modelId="{10EFCB63-4FF4-4B2F-9B0B-C0BD0277BF8A}" srcId="{CD417395-F323-4AD4-A5EF-F299DE35F358}" destId="{CB4D90D9-C105-4B9E-A7C8-156C43C3102A}" srcOrd="2" destOrd="0" parTransId="{1EF85EE9-8D9B-41FA-8DC3-CB8A11205F07}" sibTransId="{56D33EDB-41FC-4F70-AB7B-E05DAC0D3A79}"/>
    <dgm:cxn modelId="{9814122D-19A1-4B0E-A62D-8BDB3C89720D}" type="presOf" srcId="{68123672-D75C-4B9B-9E8D-2976767FC517}" destId="{B5855C97-C9E7-47D6-9E7C-A9F11FEDDED7}" srcOrd="0" destOrd="0" presId="urn:microsoft.com/office/officeart/2005/8/layout/equation2"/>
    <dgm:cxn modelId="{6A1B0C26-693D-4C21-AC8D-AE9831637970}" type="presOf" srcId="{CB4D90D9-C105-4B9E-A7C8-156C43C3102A}" destId="{F1CE6512-93D8-4AD8-AEA9-E2B3C4FCDC6D}" srcOrd="0" destOrd="0" presId="urn:microsoft.com/office/officeart/2005/8/layout/equation2"/>
    <dgm:cxn modelId="{26E250F3-747F-4F3F-B56C-95DD464D7F8F}" type="presOf" srcId="{E82F74DA-1523-4010-91D5-1F6656011F46}" destId="{FDFC3F53-350C-402B-A3D1-2AA73A7A0B2C}" srcOrd="0" destOrd="0" presId="urn:microsoft.com/office/officeart/2005/8/layout/equation2"/>
    <dgm:cxn modelId="{1FE401AC-574F-41EB-A7CD-5D4FF0D89514}" type="presOf" srcId="{CD417395-F323-4AD4-A5EF-F299DE35F358}" destId="{052D8DCD-ACC3-4F4A-AE5A-19CF3B7B6C2B}" srcOrd="0" destOrd="0" presId="urn:microsoft.com/office/officeart/2005/8/layout/equation2"/>
    <dgm:cxn modelId="{0E6FB514-4127-4FE6-BBB4-9AB43AFC78E4}" srcId="{CD417395-F323-4AD4-A5EF-F299DE35F358}" destId="{E82F74DA-1523-4010-91D5-1F6656011F46}" srcOrd="0" destOrd="0" parTransId="{E4E68981-FB72-4C2E-ABB6-12AD860ECE3F}" sibTransId="{68123672-D75C-4B9B-9E8D-2976767FC517}"/>
    <dgm:cxn modelId="{B9E00ACB-B696-4C44-8701-CF4A7C008255}" srcId="{CD417395-F323-4AD4-A5EF-F299DE35F358}" destId="{8ADC2129-40B9-4E80-A657-92E84FF809C6}" srcOrd="1" destOrd="0" parTransId="{9D627078-69C5-43C6-A3A9-DF2517C89139}" sibTransId="{0A4D0759-B192-41AE-86FE-BFC7BF06E625}"/>
    <dgm:cxn modelId="{5BC7A968-1BF8-405B-A70A-B3057DD8A15A}" type="presParOf" srcId="{052D8DCD-ACC3-4F4A-AE5A-19CF3B7B6C2B}" destId="{BAA92A72-559E-42E8-996A-BAD3FFAD9404}" srcOrd="0" destOrd="0" presId="urn:microsoft.com/office/officeart/2005/8/layout/equation2"/>
    <dgm:cxn modelId="{E457C882-7121-4EED-8948-617CA1D34C89}" type="presParOf" srcId="{BAA92A72-559E-42E8-996A-BAD3FFAD9404}" destId="{FDFC3F53-350C-402B-A3D1-2AA73A7A0B2C}" srcOrd="0" destOrd="0" presId="urn:microsoft.com/office/officeart/2005/8/layout/equation2"/>
    <dgm:cxn modelId="{9AF44FFB-1154-4D3C-A07B-EDEB9D35D64C}" type="presParOf" srcId="{BAA92A72-559E-42E8-996A-BAD3FFAD9404}" destId="{87E731C1-40BB-40F4-B7DC-B0F843F3E2FC}" srcOrd="1" destOrd="0" presId="urn:microsoft.com/office/officeart/2005/8/layout/equation2"/>
    <dgm:cxn modelId="{2B593904-6631-4371-94BF-36712D200366}" type="presParOf" srcId="{BAA92A72-559E-42E8-996A-BAD3FFAD9404}" destId="{B5855C97-C9E7-47D6-9E7C-A9F11FEDDED7}" srcOrd="2" destOrd="0" presId="urn:microsoft.com/office/officeart/2005/8/layout/equation2"/>
    <dgm:cxn modelId="{A88E4ADC-32F6-4DA1-ABA8-40070B371CCC}" type="presParOf" srcId="{BAA92A72-559E-42E8-996A-BAD3FFAD9404}" destId="{6221554E-C716-41DA-9BC6-EFC49C03DB3C}" srcOrd="3" destOrd="0" presId="urn:microsoft.com/office/officeart/2005/8/layout/equation2"/>
    <dgm:cxn modelId="{D58779D6-4FBA-451E-93A3-93FBC0FA63D8}" type="presParOf" srcId="{BAA92A72-559E-42E8-996A-BAD3FFAD9404}" destId="{E4072C10-F869-4014-B7BE-35B6DD501B20}" srcOrd="4" destOrd="0" presId="urn:microsoft.com/office/officeart/2005/8/layout/equation2"/>
    <dgm:cxn modelId="{94BF5F24-D5B5-4509-B08A-B809DC8AE57B}" type="presParOf" srcId="{052D8DCD-ACC3-4F4A-AE5A-19CF3B7B6C2B}" destId="{53BF5F36-7F65-45D3-9B31-3B03D82C174A}" srcOrd="1" destOrd="0" presId="urn:microsoft.com/office/officeart/2005/8/layout/equation2"/>
    <dgm:cxn modelId="{0EFB361D-9251-401D-9A95-FCAEF7B8EDAE}" type="presParOf" srcId="{53BF5F36-7F65-45D3-9B31-3B03D82C174A}" destId="{870E0558-07FC-4DE7-BE1B-A81AD4DCA402}" srcOrd="0" destOrd="0" presId="urn:microsoft.com/office/officeart/2005/8/layout/equation2"/>
    <dgm:cxn modelId="{92B3E8AE-0B93-43EA-9ED6-1C54A7859BA7}" type="presParOf" srcId="{052D8DCD-ACC3-4F4A-AE5A-19CF3B7B6C2B}" destId="{F1CE6512-93D8-4AD8-AEA9-E2B3C4FCDC6D}"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17F552-27F3-45F1-82BD-F89A4A616B89}" type="doc">
      <dgm:prSet loTypeId="urn:microsoft.com/office/officeart/2005/8/layout/radial6" loCatId="relationship" qsTypeId="urn:microsoft.com/office/officeart/2005/8/quickstyle/simple2" qsCatId="simple" csTypeId="urn:microsoft.com/office/officeart/2005/8/colors/accent1_2" csCatId="accent1" phldr="1"/>
      <dgm:spPr/>
      <dgm:t>
        <a:bodyPr/>
        <a:lstStyle/>
        <a:p>
          <a:endParaRPr lang="en-GB"/>
        </a:p>
      </dgm:t>
    </dgm:pt>
    <dgm:pt modelId="{CB75DE7A-FAF7-4751-B1AA-91E4E64C8C0F}">
      <dgm:prSet phldrT="[Text]" custT="1"/>
      <dgm:spPr/>
      <dgm:t>
        <a:bodyPr/>
        <a:lstStyle/>
        <a:p>
          <a:r>
            <a:rPr lang="en-GB" sz="1400" dirty="0" smtClean="0"/>
            <a:t>Lasts for up to 4 hours</a:t>
          </a:r>
          <a:endParaRPr lang="en-GB" sz="1400" dirty="0"/>
        </a:p>
      </dgm:t>
    </dgm:pt>
    <dgm:pt modelId="{DC1E5293-8CB6-48FE-885E-BC0542FBE904}" type="parTrans" cxnId="{9575EB1C-9B30-4964-88A5-61CFD5F23101}">
      <dgm:prSet/>
      <dgm:spPr/>
      <dgm:t>
        <a:bodyPr/>
        <a:lstStyle/>
        <a:p>
          <a:endParaRPr lang="en-GB"/>
        </a:p>
      </dgm:t>
    </dgm:pt>
    <dgm:pt modelId="{56FD855B-ABEC-4DF7-89D1-A0B5DC8AB25A}" type="sibTrans" cxnId="{9575EB1C-9B30-4964-88A5-61CFD5F23101}">
      <dgm:prSet/>
      <dgm:spPr/>
      <dgm:t>
        <a:bodyPr/>
        <a:lstStyle/>
        <a:p>
          <a:endParaRPr lang="en-GB"/>
        </a:p>
      </dgm:t>
    </dgm:pt>
    <dgm:pt modelId="{9A1A0066-BA0B-4BC6-9091-14A9E563D7AC}">
      <dgm:prSet/>
      <dgm:spPr/>
      <dgm:t>
        <a:bodyPr/>
        <a:lstStyle/>
        <a:p>
          <a:r>
            <a:rPr lang="en-GB" sz="1000" dirty="0" smtClean="0"/>
            <a:t>Short acting</a:t>
          </a:r>
          <a:endParaRPr lang="en-GB" sz="1000" dirty="0"/>
        </a:p>
      </dgm:t>
    </dgm:pt>
    <dgm:pt modelId="{0DE35ACF-11E5-4F53-AA1D-84F14265DE21}" type="parTrans" cxnId="{8FB26FC0-C421-4D7E-BAAC-953C733ABEFB}">
      <dgm:prSet/>
      <dgm:spPr/>
      <dgm:t>
        <a:bodyPr/>
        <a:lstStyle/>
        <a:p>
          <a:endParaRPr lang="en-GB"/>
        </a:p>
      </dgm:t>
    </dgm:pt>
    <dgm:pt modelId="{7D40EB2C-1173-4940-9953-235EB77F5B36}" type="sibTrans" cxnId="{8FB26FC0-C421-4D7E-BAAC-953C733ABEFB}">
      <dgm:prSet/>
      <dgm:spPr/>
      <dgm:t>
        <a:bodyPr/>
        <a:lstStyle/>
        <a:p>
          <a:endParaRPr lang="en-GB"/>
        </a:p>
      </dgm:t>
    </dgm:pt>
    <dgm:pt modelId="{998AEB56-9828-4C7B-87ED-50280966FF53}">
      <dgm:prSet custT="1"/>
      <dgm:spPr/>
      <dgm:t>
        <a:bodyPr/>
        <a:lstStyle/>
        <a:p>
          <a:r>
            <a:rPr lang="en-GB" sz="1400" dirty="0" smtClean="0"/>
            <a:t>Can be given up to 3 times per day</a:t>
          </a:r>
          <a:endParaRPr lang="en-GB" sz="1400" dirty="0"/>
        </a:p>
      </dgm:t>
    </dgm:pt>
    <dgm:pt modelId="{1C8D241B-579F-41E7-A0E8-E7EB83B6A7FA}" type="parTrans" cxnId="{27FA6706-A50F-4C7E-981F-3D42F5900127}">
      <dgm:prSet/>
      <dgm:spPr/>
      <dgm:t>
        <a:bodyPr/>
        <a:lstStyle/>
        <a:p>
          <a:endParaRPr lang="en-GB"/>
        </a:p>
      </dgm:t>
    </dgm:pt>
    <dgm:pt modelId="{B9A6A45E-09C7-498B-BB53-22E2908E6602}" type="sibTrans" cxnId="{27FA6706-A50F-4C7E-981F-3D42F5900127}">
      <dgm:prSet/>
      <dgm:spPr/>
      <dgm:t>
        <a:bodyPr/>
        <a:lstStyle/>
        <a:p>
          <a:endParaRPr lang="en-GB"/>
        </a:p>
      </dgm:t>
    </dgm:pt>
    <dgm:pt modelId="{E927D5EF-E809-426E-B38F-B546E6EE2BA6}">
      <dgm:prSet custT="1"/>
      <dgm:spPr/>
      <dgm:t>
        <a:bodyPr/>
        <a:lstStyle/>
        <a:p>
          <a:r>
            <a:rPr lang="en-GB" sz="1000" b="0" dirty="0" smtClean="0"/>
            <a:t>Methylphenidate</a:t>
          </a:r>
          <a:endParaRPr lang="en-GB" sz="1000" b="0" dirty="0"/>
        </a:p>
      </dgm:t>
    </dgm:pt>
    <dgm:pt modelId="{530C683F-3656-4E3E-9437-44432BA4251A}" type="parTrans" cxnId="{B8CDF742-EED1-420E-A525-C621FC30733C}">
      <dgm:prSet/>
      <dgm:spPr/>
      <dgm:t>
        <a:bodyPr/>
        <a:lstStyle/>
        <a:p>
          <a:endParaRPr lang="en-GB"/>
        </a:p>
      </dgm:t>
    </dgm:pt>
    <dgm:pt modelId="{598E6B8C-2C3E-4BEB-B658-C3BC157B9806}" type="sibTrans" cxnId="{B8CDF742-EED1-420E-A525-C621FC30733C}">
      <dgm:prSet/>
      <dgm:spPr/>
      <dgm:t>
        <a:bodyPr/>
        <a:lstStyle/>
        <a:p>
          <a:endParaRPr lang="en-GB"/>
        </a:p>
      </dgm:t>
    </dgm:pt>
    <dgm:pt modelId="{6E787924-711E-4B7E-BEA5-E3A6B17BC8CE}">
      <dgm:prSet/>
      <dgm:spPr/>
      <dgm:t>
        <a:bodyPr/>
        <a:lstStyle/>
        <a:p>
          <a:r>
            <a:rPr lang="en-GB" dirty="0" smtClean="0"/>
            <a:t>Normally start off on this medication</a:t>
          </a:r>
          <a:endParaRPr lang="en-GB" dirty="0"/>
        </a:p>
      </dgm:t>
    </dgm:pt>
    <dgm:pt modelId="{10CCF568-3C4C-4EAF-8CF2-33AF5B47BBBF}" type="parTrans" cxnId="{90DCB8E2-4F1C-4F9A-B940-6294B3972FF3}">
      <dgm:prSet/>
      <dgm:spPr/>
      <dgm:t>
        <a:bodyPr/>
        <a:lstStyle/>
        <a:p>
          <a:endParaRPr lang="en-GB"/>
        </a:p>
      </dgm:t>
    </dgm:pt>
    <dgm:pt modelId="{4C2133BC-35A2-4D83-8759-C248C810F9F3}" type="sibTrans" cxnId="{90DCB8E2-4F1C-4F9A-B940-6294B3972FF3}">
      <dgm:prSet/>
      <dgm:spPr/>
      <dgm:t>
        <a:bodyPr/>
        <a:lstStyle/>
        <a:p>
          <a:endParaRPr lang="en-GB"/>
        </a:p>
      </dgm:t>
    </dgm:pt>
    <dgm:pt modelId="{EED97F5E-5E34-4B88-B33F-F089DDB1430A}" type="pres">
      <dgm:prSet presAssocID="{CA17F552-27F3-45F1-82BD-F89A4A616B89}" presName="Name0" presStyleCnt="0">
        <dgm:presLayoutVars>
          <dgm:chMax val="1"/>
          <dgm:dir/>
          <dgm:animLvl val="ctr"/>
          <dgm:resizeHandles val="exact"/>
        </dgm:presLayoutVars>
      </dgm:prSet>
      <dgm:spPr/>
      <dgm:t>
        <a:bodyPr/>
        <a:lstStyle/>
        <a:p>
          <a:endParaRPr lang="en-GB"/>
        </a:p>
      </dgm:t>
    </dgm:pt>
    <dgm:pt modelId="{2C8040B0-38C8-447F-9DE0-7B7911813A7A}" type="pres">
      <dgm:prSet presAssocID="{9A1A0066-BA0B-4BC6-9091-14A9E563D7AC}" presName="centerShape" presStyleLbl="node0" presStyleIdx="0" presStyleCnt="1"/>
      <dgm:spPr/>
      <dgm:t>
        <a:bodyPr/>
        <a:lstStyle/>
        <a:p>
          <a:endParaRPr lang="en-GB"/>
        </a:p>
      </dgm:t>
    </dgm:pt>
    <dgm:pt modelId="{6EA9B589-0B97-4B13-A37E-5586F11A682F}" type="pres">
      <dgm:prSet presAssocID="{CB75DE7A-FAF7-4751-B1AA-91E4E64C8C0F}" presName="node" presStyleLbl="node1" presStyleIdx="0" presStyleCnt="4" custRadScaleRad="97207">
        <dgm:presLayoutVars>
          <dgm:bulletEnabled val="1"/>
        </dgm:presLayoutVars>
      </dgm:prSet>
      <dgm:spPr/>
      <dgm:t>
        <a:bodyPr/>
        <a:lstStyle/>
        <a:p>
          <a:endParaRPr lang="en-GB"/>
        </a:p>
      </dgm:t>
    </dgm:pt>
    <dgm:pt modelId="{E0BDD1F2-7D42-41CD-9BF3-BDB280CC6FF5}" type="pres">
      <dgm:prSet presAssocID="{CB75DE7A-FAF7-4751-B1AA-91E4E64C8C0F}" presName="dummy" presStyleCnt="0"/>
      <dgm:spPr/>
    </dgm:pt>
    <dgm:pt modelId="{41A3EC2F-D0F7-4F7A-8E46-75AD3F35CE9C}" type="pres">
      <dgm:prSet presAssocID="{56FD855B-ABEC-4DF7-89D1-A0B5DC8AB25A}" presName="sibTrans" presStyleLbl="sibTrans2D1" presStyleIdx="0" presStyleCnt="4"/>
      <dgm:spPr/>
      <dgm:t>
        <a:bodyPr/>
        <a:lstStyle/>
        <a:p>
          <a:endParaRPr lang="en-GB"/>
        </a:p>
      </dgm:t>
    </dgm:pt>
    <dgm:pt modelId="{CA9D8120-87B3-4042-ADB2-933CB8DF7072}" type="pres">
      <dgm:prSet presAssocID="{998AEB56-9828-4C7B-87ED-50280966FF53}" presName="node" presStyleLbl="node1" presStyleIdx="1" presStyleCnt="4" custRadScaleRad="101764" custRadScaleInc="161">
        <dgm:presLayoutVars>
          <dgm:bulletEnabled val="1"/>
        </dgm:presLayoutVars>
      </dgm:prSet>
      <dgm:spPr/>
      <dgm:t>
        <a:bodyPr/>
        <a:lstStyle/>
        <a:p>
          <a:endParaRPr lang="en-GB"/>
        </a:p>
      </dgm:t>
    </dgm:pt>
    <dgm:pt modelId="{A3313691-4D72-4639-90F9-E271AC59BF41}" type="pres">
      <dgm:prSet presAssocID="{998AEB56-9828-4C7B-87ED-50280966FF53}" presName="dummy" presStyleCnt="0"/>
      <dgm:spPr/>
    </dgm:pt>
    <dgm:pt modelId="{2096F713-BF40-476F-BC9A-37AC5C66CF2F}" type="pres">
      <dgm:prSet presAssocID="{B9A6A45E-09C7-498B-BB53-22E2908E6602}" presName="sibTrans" presStyleLbl="sibTrans2D1" presStyleIdx="1" presStyleCnt="4"/>
      <dgm:spPr/>
      <dgm:t>
        <a:bodyPr/>
        <a:lstStyle/>
        <a:p>
          <a:endParaRPr lang="en-GB"/>
        </a:p>
      </dgm:t>
    </dgm:pt>
    <dgm:pt modelId="{FCE396FA-0C09-42E5-919C-814B09632A9C}" type="pres">
      <dgm:prSet presAssocID="{E927D5EF-E809-426E-B38F-B546E6EE2BA6}" presName="node" presStyleLbl="node1" presStyleIdx="2" presStyleCnt="4">
        <dgm:presLayoutVars>
          <dgm:bulletEnabled val="1"/>
        </dgm:presLayoutVars>
      </dgm:prSet>
      <dgm:spPr/>
      <dgm:t>
        <a:bodyPr/>
        <a:lstStyle/>
        <a:p>
          <a:endParaRPr lang="en-GB"/>
        </a:p>
      </dgm:t>
    </dgm:pt>
    <dgm:pt modelId="{8A363C9E-11C8-488C-8D42-8C4A7603A525}" type="pres">
      <dgm:prSet presAssocID="{E927D5EF-E809-426E-B38F-B546E6EE2BA6}" presName="dummy" presStyleCnt="0"/>
      <dgm:spPr/>
    </dgm:pt>
    <dgm:pt modelId="{F22311BB-9E1B-43BF-BEB7-B31A68EDDAC4}" type="pres">
      <dgm:prSet presAssocID="{598E6B8C-2C3E-4BEB-B658-C3BC157B9806}" presName="sibTrans" presStyleLbl="sibTrans2D1" presStyleIdx="2" presStyleCnt="4"/>
      <dgm:spPr/>
      <dgm:t>
        <a:bodyPr/>
        <a:lstStyle/>
        <a:p>
          <a:endParaRPr lang="en-GB"/>
        </a:p>
      </dgm:t>
    </dgm:pt>
    <dgm:pt modelId="{D16D34D8-B8A1-4022-B8A1-B5A6CBC73F15}" type="pres">
      <dgm:prSet presAssocID="{6E787924-711E-4B7E-BEA5-E3A6B17BC8CE}" presName="node" presStyleLbl="node1" presStyleIdx="3" presStyleCnt="4">
        <dgm:presLayoutVars>
          <dgm:bulletEnabled val="1"/>
        </dgm:presLayoutVars>
      </dgm:prSet>
      <dgm:spPr/>
      <dgm:t>
        <a:bodyPr/>
        <a:lstStyle/>
        <a:p>
          <a:endParaRPr lang="en-GB"/>
        </a:p>
      </dgm:t>
    </dgm:pt>
    <dgm:pt modelId="{275518E6-4FE7-429D-922D-B55EDD44822D}" type="pres">
      <dgm:prSet presAssocID="{6E787924-711E-4B7E-BEA5-E3A6B17BC8CE}" presName="dummy" presStyleCnt="0"/>
      <dgm:spPr/>
    </dgm:pt>
    <dgm:pt modelId="{08AF371D-1371-42C0-8092-4047BA0A6CB0}" type="pres">
      <dgm:prSet presAssocID="{4C2133BC-35A2-4D83-8759-C248C810F9F3}" presName="sibTrans" presStyleLbl="sibTrans2D1" presStyleIdx="3" presStyleCnt="4"/>
      <dgm:spPr/>
      <dgm:t>
        <a:bodyPr/>
        <a:lstStyle/>
        <a:p>
          <a:endParaRPr lang="en-GB"/>
        </a:p>
      </dgm:t>
    </dgm:pt>
  </dgm:ptLst>
  <dgm:cxnLst>
    <dgm:cxn modelId="{50385119-9D1C-4926-9501-40B3A76C2CF7}" type="presOf" srcId="{998AEB56-9828-4C7B-87ED-50280966FF53}" destId="{CA9D8120-87B3-4042-ADB2-933CB8DF7072}" srcOrd="0" destOrd="0" presId="urn:microsoft.com/office/officeart/2005/8/layout/radial6"/>
    <dgm:cxn modelId="{8FB26FC0-C421-4D7E-BAAC-953C733ABEFB}" srcId="{CA17F552-27F3-45F1-82BD-F89A4A616B89}" destId="{9A1A0066-BA0B-4BC6-9091-14A9E563D7AC}" srcOrd="0" destOrd="0" parTransId="{0DE35ACF-11E5-4F53-AA1D-84F14265DE21}" sibTransId="{7D40EB2C-1173-4940-9953-235EB77F5B36}"/>
    <dgm:cxn modelId="{C40A06DD-89CB-41A7-A431-E9E624632EEB}" type="presOf" srcId="{56FD855B-ABEC-4DF7-89D1-A0B5DC8AB25A}" destId="{41A3EC2F-D0F7-4F7A-8E46-75AD3F35CE9C}" srcOrd="0" destOrd="0" presId="urn:microsoft.com/office/officeart/2005/8/layout/radial6"/>
    <dgm:cxn modelId="{27FA6706-A50F-4C7E-981F-3D42F5900127}" srcId="{9A1A0066-BA0B-4BC6-9091-14A9E563D7AC}" destId="{998AEB56-9828-4C7B-87ED-50280966FF53}" srcOrd="1" destOrd="0" parTransId="{1C8D241B-579F-41E7-A0E8-E7EB83B6A7FA}" sibTransId="{B9A6A45E-09C7-498B-BB53-22E2908E6602}"/>
    <dgm:cxn modelId="{90DCB8E2-4F1C-4F9A-B940-6294B3972FF3}" srcId="{9A1A0066-BA0B-4BC6-9091-14A9E563D7AC}" destId="{6E787924-711E-4B7E-BEA5-E3A6B17BC8CE}" srcOrd="3" destOrd="0" parTransId="{10CCF568-3C4C-4EAF-8CF2-33AF5B47BBBF}" sibTransId="{4C2133BC-35A2-4D83-8759-C248C810F9F3}"/>
    <dgm:cxn modelId="{6C142742-19D8-41EC-9679-7D8AED3D4372}" type="presOf" srcId="{598E6B8C-2C3E-4BEB-B658-C3BC157B9806}" destId="{F22311BB-9E1B-43BF-BEB7-B31A68EDDAC4}" srcOrd="0" destOrd="0" presId="urn:microsoft.com/office/officeart/2005/8/layout/radial6"/>
    <dgm:cxn modelId="{D9D4BBFB-CA08-4187-B46E-391FB5FEF609}" type="presOf" srcId="{B9A6A45E-09C7-498B-BB53-22E2908E6602}" destId="{2096F713-BF40-476F-BC9A-37AC5C66CF2F}" srcOrd="0" destOrd="0" presId="urn:microsoft.com/office/officeart/2005/8/layout/radial6"/>
    <dgm:cxn modelId="{C4387433-98E7-494F-B286-B42A2F542272}" type="presOf" srcId="{6E787924-711E-4B7E-BEA5-E3A6B17BC8CE}" destId="{D16D34D8-B8A1-4022-B8A1-B5A6CBC73F15}" srcOrd="0" destOrd="0" presId="urn:microsoft.com/office/officeart/2005/8/layout/radial6"/>
    <dgm:cxn modelId="{BA08C2C9-7F51-408D-A7BC-DE88A7209E67}" type="presOf" srcId="{4C2133BC-35A2-4D83-8759-C248C810F9F3}" destId="{08AF371D-1371-42C0-8092-4047BA0A6CB0}" srcOrd="0" destOrd="0" presId="urn:microsoft.com/office/officeart/2005/8/layout/radial6"/>
    <dgm:cxn modelId="{B334CD7A-23B8-4037-ACB1-158B7C86AE31}" type="presOf" srcId="{9A1A0066-BA0B-4BC6-9091-14A9E563D7AC}" destId="{2C8040B0-38C8-447F-9DE0-7B7911813A7A}" srcOrd="0" destOrd="0" presId="urn:microsoft.com/office/officeart/2005/8/layout/radial6"/>
    <dgm:cxn modelId="{5429AF22-CA3D-42F9-BC15-142F036D0F1C}" type="presOf" srcId="{CA17F552-27F3-45F1-82BD-F89A4A616B89}" destId="{EED97F5E-5E34-4B88-B33F-F089DDB1430A}" srcOrd="0" destOrd="0" presId="urn:microsoft.com/office/officeart/2005/8/layout/radial6"/>
    <dgm:cxn modelId="{9575EB1C-9B30-4964-88A5-61CFD5F23101}" srcId="{9A1A0066-BA0B-4BC6-9091-14A9E563D7AC}" destId="{CB75DE7A-FAF7-4751-B1AA-91E4E64C8C0F}" srcOrd="0" destOrd="0" parTransId="{DC1E5293-8CB6-48FE-885E-BC0542FBE904}" sibTransId="{56FD855B-ABEC-4DF7-89D1-A0B5DC8AB25A}"/>
    <dgm:cxn modelId="{B8CDF742-EED1-420E-A525-C621FC30733C}" srcId="{9A1A0066-BA0B-4BC6-9091-14A9E563D7AC}" destId="{E927D5EF-E809-426E-B38F-B546E6EE2BA6}" srcOrd="2" destOrd="0" parTransId="{530C683F-3656-4E3E-9437-44432BA4251A}" sibTransId="{598E6B8C-2C3E-4BEB-B658-C3BC157B9806}"/>
    <dgm:cxn modelId="{6C857B90-FDA7-41CD-B190-5C3FA99F77C8}" type="presOf" srcId="{E927D5EF-E809-426E-B38F-B546E6EE2BA6}" destId="{FCE396FA-0C09-42E5-919C-814B09632A9C}" srcOrd="0" destOrd="0" presId="urn:microsoft.com/office/officeart/2005/8/layout/radial6"/>
    <dgm:cxn modelId="{970E2844-82C9-4B02-ADF4-7389DD6485FA}" type="presOf" srcId="{CB75DE7A-FAF7-4751-B1AA-91E4E64C8C0F}" destId="{6EA9B589-0B97-4B13-A37E-5586F11A682F}" srcOrd="0" destOrd="0" presId="urn:microsoft.com/office/officeart/2005/8/layout/radial6"/>
    <dgm:cxn modelId="{D2EFE244-ACA8-4A20-B7A0-945CCE85E29E}" type="presParOf" srcId="{EED97F5E-5E34-4B88-B33F-F089DDB1430A}" destId="{2C8040B0-38C8-447F-9DE0-7B7911813A7A}" srcOrd="0" destOrd="0" presId="urn:microsoft.com/office/officeart/2005/8/layout/radial6"/>
    <dgm:cxn modelId="{463D2477-0AAE-4FA0-9BF4-B9C423EEB8D0}" type="presParOf" srcId="{EED97F5E-5E34-4B88-B33F-F089DDB1430A}" destId="{6EA9B589-0B97-4B13-A37E-5586F11A682F}" srcOrd="1" destOrd="0" presId="urn:microsoft.com/office/officeart/2005/8/layout/radial6"/>
    <dgm:cxn modelId="{896CE6A4-7A9B-40BF-8119-31C780579D90}" type="presParOf" srcId="{EED97F5E-5E34-4B88-B33F-F089DDB1430A}" destId="{E0BDD1F2-7D42-41CD-9BF3-BDB280CC6FF5}" srcOrd="2" destOrd="0" presId="urn:microsoft.com/office/officeart/2005/8/layout/radial6"/>
    <dgm:cxn modelId="{431972F7-3201-49CD-BD81-AA26ACB9195E}" type="presParOf" srcId="{EED97F5E-5E34-4B88-B33F-F089DDB1430A}" destId="{41A3EC2F-D0F7-4F7A-8E46-75AD3F35CE9C}" srcOrd="3" destOrd="0" presId="urn:microsoft.com/office/officeart/2005/8/layout/radial6"/>
    <dgm:cxn modelId="{ED606AFC-E11A-4B37-AF7E-FFB5A90EAC03}" type="presParOf" srcId="{EED97F5E-5E34-4B88-B33F-F089DDB1430A}" destId="{CA9D8120-87B3-4042-ADB2-933CB8DF7072}" srcOrd="4" destOrd="0" presId="urn:microsoft.com/office/officeart/2005/8/layout/radial6"/>
    <dgm:cxn modelId="{828100EC-5263-4709-A3A7-F7A9B90634F1}" type="presParOf" srcId="{EED97F5E-5E34-4B88-B33F-F089DDB1430A}" destId="{A3313691-4D72-4639-90F9-E271AC59BF41}" srcOrd="5" destOrd="0" presId="urn:microsoft.com/office/officeart/2005/8/layout/radial6"/>
    <dgm:cxn modelId="{89578012-1683-4EDC-B479-9D1C4F618186}" type="presParOf" srcId="{EED97F5E-5E34-4B88-B33F-F089DDB1430A}" destId="{2096F713-BF40-476F-BC9A-37AC5C66CF2F}" srcOrd="6" destOrd="0" presId="urn:microsoft.com/office/officeart/2005/8/layout/radial6"/>
    <dgm:cxn modelId="{4ABE6062-A4E3-4DA9-955E-F9338FC38CAB}" type="presParOf" srcId="{EED97F5E-5E34-4B88-B33F-F089DDB1430A}" destId="{FCE396FA-0C09-42E5-919C-814B09632A9C}" srcOrd="7" destOrd="0" presId="urn:microsoft.com/office/officeart/2005/8/layout/radial6"/>
    <dgm:cxn modelId="{666D2A30-B0B3-46BF-B726-9EE85406FBB9}" type="presParOf" srcId="{EED97F5E-5E34-4B88-B33F-F089DDB1430A}" destId="{8A363C9E-11C8-488C-8D42-8C4A7603A525}" srcOrd="8" destOrd="0" presId="urn:microsoft.com/office/officeart/2005/8/layout/radial6"/>
    <dgm:cxn modelId="{66198316-B6F2-43F1-BF16-B12ECE75F554}" type="presParOf" srcId="{EED97F5E-5E34-4B88-B33F-F089DDB1430A}" destId="{F22311BB-9E1B-43BF-BEB7-B31A68EDDAC4}" srcOrd="9" destOrd="0" presId="urn:microsoft.com/office/officeart/2005/8/layout/radial6"/>
    <dgm:cxn modelId="{77EAF926-D02A-48ED-B131-CE498BD599B0}" type="presParOf" srcId="{EED97F5E-5E34-4B88-B33F-F089DDB1430A}" destId="{D16D34D8-B8A1-4022-B8A1-B5A6CBC73F15}" srcOrd="10" destOrd="0" presId="urn:microsoft.com/office/officeart/2005/8/layout/radial6"/>
    <dgm:cxn modelId="{B1F72062-289E-4605-A11E-DB141175B7EB}" type="presParOf" srcId="{EED97F5E-5E34-4B88-B33F-F089DDB1430A}" destId="{275518E6-4FE7-429D-922D-B55EDD44822D}" srcOrd="11" destOrd="0" presId="urn:microsoft.com/office/officeart/2005/8/layout/radial6"/>
    <dgm:cxn modelId="{D2E9D9DD-A780-4DE0-BD37-767781F9B89F}" type="presParOf" srcId="{EED97F5E-5E34-4B88-B33F-F089DDB1430A}" destId="{08AF371D-1371-42C0-8092-4047BA0A6CB0}"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17F552-27F3-45F1-82BD-F89A4A616B89}" type="doc">
      <dgm:prSet loTypeId="urn:microsoft.com/office/officeart/2005/8/layout/radial6" loCatId="relationship" qsTypeId="urn:microsoft.com/office/officeart/2005/8/quickstyle/simple2" qsCatId="simple" csTypeId="urn:microsoft.com/office/officeart/2005/8/colors/accent1_2" csCatId="accent1" phldr="1"/>
      <dgm:spPr/>
      <dgm:t>
        <a:bodyPr/>
        <a:lstStyle/>
        <a:p>
          <a:endParaRPr lang="en-GB"/>
        </a:p>
      </dgm:t>
    </dgm:pt>
    <dgm:pt modelId="{CB75DE7A-FAF7-4751-B1AA-91E4E64C8C0F}">
      <dgm:prSet phldrT="[Text]" custT="1"/>
      <dgm:spPr/>
      <dgm:t>
        <a:bodyPr/>
        <a:lstStyle/>
        <a:p>
          <a:r>
            <a:rPr lang="en-GB" sz="1400" dirty="0" err="1" smtClean="0"/>
            <a:t>Equasym</a:t>
          </a:r>
          <a:r>
            <a:rPr lang="en-GB" sz="1400" dirty="0" smtClean="0"/>
            <a:t> xl </a:t>
          </a:r>
          <a:r>
            <a:rPr lang="en-GB" sz="1400" dirty="0" err="1" smtClean="0"/>
            <a:t>Concertta</a:t>
          </a:r>
          <a:endParaRPr lang="en-GB" sz="1400" dirty="0"/>
        </a:p>
      </dgm:t>
    </dgm:pt>
    <dgm:pt modelId="{DC1E5293-8CB6-48FE-885E-BC0542FBE904}" type="parTrans" cxnId="{9575EB1C-9B30-4964-88A5-61CFD5F23101}">
      <dgm:prSet/>
      <dgm:spPr/>
      <dgm:t>
        <a:bodyPr/>
        <a:lstStyle/>
        <a:p>
          <a:endParaRPr lang="en-GB"/>
        </a:p>
      </dgm:t>
    </dgm:pt>
    <dgm:pt modelId="{56FD855B-ABEC-4DF7-89D1-A0B5DC8AB25A}" type="sibTrans" cxnId="{9575EB1C-9B30-4964-88A5-61CFD5F23101}">
      <dgm:prSet/>
      <dgm:spPr/>
      <dgm:t>
        <a:bodyPr/>
        <a:lstStyle/>
        <a:p>
          <a:endParaRPr lang="en-GB"/>
        </a:p>
      </dgm:t>
    </dgm:pt>
    <dgm:pt modelId="{9A1A0066-BA0B-4BC6-9091-14A9E563D7AC}">
      <dgm:prSet/>
      <dgm:spPr/>
      <dgm:t>
        <a:bodyPr/>
        <a:lstStyle/>
        <a:p>
          <a:r>
            <a:rPr lang="en-GB" sz="1000" dirty="0" smtClean="0"/>
            <a:t>Long acting</a:t>
          </a:r>
          <a:endParaRPr lang="en-GB" sz="1000" dirty="0"/>
        </a:p>
      </dgm:t>
    </dgm:pt>
    <dgm:pt modelId="{0DE35ACF-11E5-4F53-AA1D-84F14265DE21}" type="parTrans" cxnId="{8FB26FC0-C421-4D7E-BAAC-953C733ABEFB}">
      <dgm:prSet/>
      <dgm:spPr/>
      <dgm:t>
        <a:bodyPr/>
        <a:lstStyle/>
        <a:p>
          <a:endParaRPr lang="en-GB"/>
        </a:p>
      </dgm:t>
    </dgm:pt>
    <dgm:pt modelId="{7D40EB2C-1173-4940-9953-235EB77F5B36}" type="sibTrans" cxnId="{8FB26FC0-C421-4D7E-BAAC-953C733ABEFB}">
      <dgm:prSet/>
      <dgm:spPr/>
      <dgm:t>
        <a:bodyPr/>
        <a:lstStyle/>
        <a:p>
          <a:endParaRPr lang="en-GB"/>
        </a:p>
      </dgm:t>
    </dgm:pt>
    <dgm:pt modelId="{F81D0E4F-00D4-4117-BB59-56CFEE5F43E8}">
      <dgm:prSet phldrT="[Text]" custT="1"/>
      <dgm:spPr/>
      <dgm:t>
        <a:bodyPr/>
        <a:lstStyle/>
        <a:p>
          <a:r>
            <a:rPr lang="en-GB" sz="1400" dirty="0" smtClean="0"/>
            <a:t>Can last for up to 8hours</a:t>
          </a:r>
          <a:endParaRPr lang="en-GB" sz="1400" dirty="0"/>
        </a:p>
      </dgm:t>
    </dgm:pt>
    <dgm:pt modelId="{201DAE7D-A574-46BA-8DEF-6587F31D11D2}" type="parTrans" cxnId="{1EA6FF1A-0F91-4D91-88B9-75CB0DA4BD24}">
      <dgm:prSet/>
      <dgm:spPr/>
      <dgm:t>
        <a:bodyPr/>
        <a:lstStyle/>
        <a:p>
          <a:endParaRPr lang="en-GB"/>
        </a:p>
      </dgm:t>
    </dgm:pt>
    <dgm:pt modelId="{B068B26E-1CC6-448A-B7B3-482CC481FA3B}" type="sibTrans" cxnId="{1EA6FF1A-0F91-4D91-88B9-75CB0DA4BD24}">
      <dgm:prSet/>
      <dgm:spPr/>
      <dgm:t>
        <a:bodyPr/>
        <a:lstStyle/>
        <a:p>
          <a:endParaRPr lang="en-GB"/>
        </a:p>
      </dgm:t>
    </dgm:pt>
    <dgm:pt modelId="{998AEB56-9828-4C7B-87ED-50280966FF53}">
      <dgm:prSet custT="1"/>
      <dgm:spPr/>
      <dgm:t>
        <a:bodyPr/>
        <a:lstStyle/>
        <a:p>
          <a:r>
            <a:rPr lang="en-GB" sz="1400" dirty="0" smtClean="0"/>
            <a:t>Once per day</a:t>
          </a:r>
          <a:endParaRPr lang="en-GB" sz="1400" dirty="0"/>
        </a:p>
      </dgm:t>
    </dgm:pt>
    <dgm:pt modelId="{B9A6A45E-09C7-498B-BB53-22E2908E6602}" type="sibTrans" cxnId="{27FA6706-A50F-4C7E-981F-3D42F5900127}">
      <dgm:prSet/>
      <dgm:spPr/>
      <dgm:t>
        <a:bodyPr/>
        <a:lstStyle/>
        <a:p>
          <a:endParaRPr lang="en-GB"/>
        </a:p>
      </dgm:t>
    </dgm:pt>
    <dgm:pt modelId="{1C8D241B-579F-41E7-A0E8-E7EB83B6A7FA}" type="parTrans" cxnId="{27FA6706-A50F-4C7E-981F-3D42F5900127}">
      <dgm:prSet/>
      <dgm:spPr/>
      <dgm:t>
        <a:bodyPr/>
        <a:lstStyle/>
        <a:p>
          <a:endParaRPr lang="en-GB"/>
        </a:p>
      </dgm:t>
    </dgm:pt>
    <dgm:pt modelId="{EED97F5E-5E34-4B88-B33F-F089DDB1430A}" type="pres">
      <dgm:prSet presAssocID="{CA17F552-27F3-45F1-82BD-F89A4A616B89}" presName="Name0" presStyleCnt="0">
        <dgm:presLayoutVars>
          <dgm:chMax val="1"/>
          <dgm:dir/>
          <dgm:animLvl val="ctr"/>
          <dgm:resizeHandles val="exact"/>
        </dgm:presLayoutVars>
      </dgm:prSet>
      <dgm:spPr/>
      <dgm:t>
        <a:bodyPr/>
        <a:lstStyle/>
        <a:p>
          <a:endParaRPr lang="en-GB"/>
        </a:p>
      </dgm:t>
    </dgm:pt>
    <dgm:pt modelId="{2C8040B0-38C8-447F-9DE0-7B7911813A7A}" type="pres">
      <dgm:prSet presAssocID="{9A1A0066-BA0B-4BC6-9091-14A9E563D7AC}" presName="centerShape" presStyleLbl="node0" presStyleIdx="0" presStyleCnt="1"/>
      <dgm:spPr/>
      <dgm:t>
        <a:bodyPr/>
        <a:lstStyle/>
        <a:p>
          <a:endParaRPr lang="en-GB"/>
        </a:p>
      </dgm:t>
    </dgm:pt>
    <dgm:pt modelId="{6EA9B589-0B97-4B13-A37E-5586F11A682F}" type="pres">
      <dgm:prSet presAssocID="{CB75DE7A-FAF7-4751-B1AA-91E4E64C8C0F}" presName="node" presStyleLbl="node1" presStyleIdx="0" presStyleCnt="3" custRadScaleRad="97207">
        <dgm:presLayoutVars>
          <dgm:bulletEnabled val="1"/>
        </dgm:presLayoutVars>
      </dgm:prSet>
      <dgm:spPr/>
      <dgm:t>
        <a:bodyPr/>
        <a:lstStyle/>
        <a:p>
          <a:endParaRPr lang="en-GB"/>
        </a:p>
      </dgm:t>
    </dgm:pt>
    <dgm:pt modelId="{E0BDD1F2-7D42-41CD-9BF3-BDB280CC6FF5}" type="pres">
      <dgm:prSet presAssocID="{CB75DE7A-FAF7-4751-B1AA-91E4E64C8C0F}" presName="dummy" presStyleCnt="0"/>
      <dgm:spPr/>
    </dgm:pt>
    <dgm:pt modelId="{41A3EC2F-D0F7-4F7A-8E46-75AD3F35CE9C}" type="pres">
      <dgm:prSet presAssocID="{56FD855B-ABEC-4DF7-89D1-A0B5DC8AB25A}" presName="sibTrans" presStyleLbl="sibTrans2D1" presStyleIdx="0" presStyleCnt="3"/>
      <dgm:spPr/>
      <dgm:t>
        <a:bodyPr/>
        <a:lstStyle/>
        <a:p>
          <a:endParaRPr lang="en-GB"/>
        </a:p>
      </dgm:t>
    </dgm:pt>
    <dgm:pt modelId="{1FCA46C8-D9FC-4CE2-A346-D407672745DA}" type="pres">
      <dgm:prSet presAssocID="{F81D0E4F-00D4-4117-BB59-56CFEE5F43E8}" presName="node" presStyleLbl="node1" presStyleIdx="1" presStyleCnt="3">
        <dgm:presLayoutVars>
          <dgm:bulletEnabled val="1"/>
        </dgm:presLayoutVars>
      </dgm:prSet>
      <dgm:spPr/>
      <dgm:t>
        <a:bodyPr/>
        <a:lstStyle/>
        <a:p>
          <a:endParaRPr lang="en-GB"/>
        </a:p>
      </dgm:t>
    </dgm:pt>
    <dgm:pt modelId="{F12A8E19-2727-4017-A3E5-B319E0A8A201}" type="pres">
      <dgm:prSet presAssocID="{F81D0E4F-00D4-4117-BB59-56CFEE5F43E8}" presName="dummy" presStyleCnt="0"/>
      <dgm:spPr/>
    </dgm:pt>
    <dgm:pt modelId="{E2C9E760-83B7-4293-99B2-1D1EB22D0D1C}" type="pres">
      <dgm:prSet presAssocID="{B068B26E-1CC6-448A-B7B3-482CC481FA3B}" presName="sibTrans" presStyleLbl="sibTrans2D1" presStyleIdx="1" presStyleCnt="3"/>
      <dgm:spPr/>
      <dgm:t>
        <a:bodyPr/>
        <a:lstStyle/>
        <a:p>
          <a:endParaRPr lang="en-GB"/>
        </a:p>
      </dgm:t>
    </dgm:pt>
    <dgm:pt modelId="{CA9D8120-87B3-4042-ADB2-933CB8DF7072}" type="pres">
      <dgm:prSet presAssocID="{998AEB56-9828-4C7B-87ED-50280966FF53}" presName="node" presStyleLbl="node1" presStyleIdx="2" presStyleCnt="3" custRadScaleRad="101764" custRadScaleInc="161">
        <dgm:presLayoutVars>
          <dgm:bulletEnabled val="1"/>
        </dgm:presLayoutVars>
      </dgm:prSet>
      <dgm:spPr/>
      <dgm:t>
        <a:bodyPr/>
        <a:lstStyle/>
        <a:p>
          <a:endParaRPr lang="en-GB"/>
        </a:p>
      </dgm:t>
    </dgm:pt>
    <dgm:pt modelId="{A3313691-4D72-4639-90F9-E271AC59BF41}" type="pres">
      <dgm:prSet presAssocID="{998AEB56-9828-4C7B-87ED-50280966FF53}" presName="dummy" presStyleCnt="0"/>
      <dgm:spPr/>
    </dgm:pt>
    <dgm:pt modelId="{2096F713-BF40-476F-BC9A-37AC5C66CF2F}" type="pres">
      <dgm:prSet presAssocID="{B9A6A45E-09C7-498B-BB53-22E2908E6602}" presName="sibTrans" presStyleLbl="sibTrans2D1" presStyleIdx="2" presStyleCnt="3"/>
      <dgm:spPr/>
      <dgm:t>
        <a:bodyPr/>
        <a:lstStyle/>
        <a:p>
          <a:endParaRPr lang="en-GB"/>
        </a:p>
      </dgm:t>
    </dgm:pt>
  </dgm:ptLst>
  <dgm:cxnLst>
    <dgm:cxn modelId="{C92D00A2-D123-4E5C-8D9C-09EBEB3017C4}" type="presOf" srcId="{F81D0E4F-00D4-4117-BB59-56CFEE5F43E8}" destId="{1FCA46C8-D9FC-4CE2-A346-D407672745DA}" srcOrd="0" destOrd="0" presId="urn:microsoft.com/office/officeart/2005/8/layout/radial6"/>
    <dgm:cxn modelId="{9575EB1C-9B30-4964-88A5-61CFD5F23101}" srcId="{9A1A0066-BA0B-4BC6-9091-14A9E563D7AC}" destId="{CB75DE7A-FAF7-4751-B1AA-91E4E64C8C0F}" srcOrd="0" destOrd="0" parTransId="{DC1E5293-8CB6-48FE-885E-BC0542FBE904}" sibTransId="{56FD855B-ABEC-4DF7-89D1-A0B5DC8AB25A}"/>
    <dgm:cxn modelId="{D145B87C-B67B-45BE-88D8-0FA47FAA6FC3}" type="presOf" srcId="{CA17F552-27F3-45F1-82BD-F89A4A616B89}" destId="{EED97F5E-5E34-4B88-B33F-F089DDB1430A}" srcOrd="0" destOrd="0" presId="urn:microsoft.com/office/officeart/2005/8/layout/radial6"/>
    <dgm:cxn modelId="{EBD52B96-CFFE-4B8E-A2E6-C80FB65D1B2A}" type="presOf" srcId="{B9A6A45E-09C7-498B-BB53-22E2908E6602}" destId="{2096F713-BF40-476F-BC9A-37AC5C66CF2F}" srcOrd="0" destOrd="0" presId="urn:microsoft.com/office/officeart/2005/8/layout/radial6"/>
    <dgm:cxn modelId="{DC049C06-AC67-44AE-B22A-995FC93DA761}" type="presOf" srcId="{56FD855B-ABEC-4DF7-89D1-A0B5DC8AB25A}" destId="{41A3EC2F-D0F7-4F7A-8E46-75AD3F35CE9C}" srcOrd="0" destOrd="0" presId="urn:microsoft.com/office/officeart/2005/8/layout/radial6"/>
    <dgm:cxn modelId="{ADF17512-D831-49A4-88EC-C5070C72CFCD}" type="presOf" srcId="{B068B26E-1CC6-448A-B7B3-482CC481FA3B}" destId="{E2C9E760-83B7-4293-99B2-1D1EB22D0D1C}" srcOrd="0" destOrd="0" presId="urn:microsoft.com/office/officeart/2005/8/layout/radial6"/>
    <dgm:cxn modelId="{8FB26FC0-C421-4D7E-BAAC-953C733ABEFB}" srcId="{CA17F552-27F3-45F1-82BD-F89A4A616B89}" destId="{9A1A0066-BA0B-4BC6-9091-14A9E563D7AC}" srcOrd="0" destOrd="0" parTransId="{0DE35ACF-11E5-4F53-AA1D-84F14265DE21}" sibTransId="{7D40EB2C-1173-4940-9953-235EB77F5B36}"/>
    <dgm:cxn modelId="{5A6CC2E6-82A1-4C3E-8456-1BDCA02CACC0}" type="presOf" srcId="{998AEB56-9828-4C7B-87ED-50280966FF53}" destId="{CA9D8120-87B3-4042-ADB2-933CB8DF7072}" srcOrd="0" destOrd="0" presId="urn:microsoft.com/office/officeart/2005/8/layout/radial6"/>
    <dgm:cxn modelId="{1EA6FF1A-0F91-4D91-88B9-75CB0DA4BD24}" srcId="{9A1A0066-BA0B-4BC6-9091-14A9E563D7AC}" destId="{F81D0E4F-00D4-4117-BB59-56CFEE5F43E8}" srcOrd="1" destOrd="0" parTransId="{201DAE7D-A574-46BA-8DEF-6587F31D11D2}" sibTransId="{B068B26E-1CC6-448A-B7B3-482CC481FA3B}"/>
    <dgm:cxn modelId="{27FA6706-A50F-4C7E-981F-3D42F5900127}" srcId="{9A1A0066-BA0B-4BC6-9091-14A9E563D7AC}" destId="{998AEB56-9828-4C7B-87ED-50280966FF53}" srcOrd="2" destOrd="0" parTransId="{1C8D241B-579F-41E7-A0E8-E7EB83B6A7FA}" sibTransId="{B9A6A45E-09C7-498B-BB53-22E2908E6602}"/>
    <dgm:cxn modelId="{E79BBC46-DC03-4C2B-8523-9763288740C7}" type="presOf" srcId="{9A1A0066-BA0B-4BC6-9091-14A9E563D7AC}" destId="{2C8040B0-38C8-447F-9DE0-7B7911813A7A}" srcOrd="0" destOrd="0" presId="urn:microsoft.com/office/officeart/2005/8/layout/radial6"/>
    <dgm:cxn modelId="{F8EEBFDF-8EB3-4509-B130-D49C6F876315}" type="presOf" srcId="{CB75DE7A-FAF7-4751-B1AA-91E4E64C8C0F}" destId="{6EA9B589-0B97-4B13-A37E-5586F11A682F}" srcOrd="0" destOrd="0" presId="urn:microsoft.com/office/officeart/2005/8/layout/radial6"/>
    <dgm:cxn modelId="{8488D36F-3570-4205-9C96-425635192329}" type="presParOf" srcId="{EED97F5E-5E34-4B88-B33F-F089DDB1430A}" destId="{2C8040B0-38C8-447F-9DE0-7B7911813A7A}" srcOrd="0" destOrd="0" presId="urn:microsoft.com/office/officeart/2005/8/layout/radial6"/>
    <dgm:cxn modelId="{5B106ED1-882C-492F-ADF8-45DD9C3B69F7}" type="presParOf" srcId="{EED97F5E-5E34-4B88-B33F-F089DDB1430A}" destId="{6EA9B589-0B97-4B13-A37E-5586F11A682F}" srcOrd="1" destOrd="0" presId="urn:microsoft.com/office/officeart/2005/8/layout/radial6"/>
    <dgm:cxn modelId="{D64F3294-56CF-4231-9879-112AAEDE0480}" type="presParOf" srcId="{EED97F5E-5E34-4B88-B33F-F089DDB1430A}" destId="{E0BDD1F2-7D42-41CD-9BF3-BDB280CC6FF5}" srcOrd="2" destOrd="0" presId="urn:microsoft.com/office/officeart/2005/8/layout/radial6"/>
    <dgm:cxn modelId="{ADA2F400-68B2-46DD-BE8F-0DF3DCD8085E}" type="presParOf" srcId="{EED97F5E-5E34-4B88-B33F-F089DDB1430A}" destId="{41A3EC2F-D0F7-4F7A-8E46-75AD3F35CE9C}" srcOrd="3" destOrd="0" presId="urn:microsoft.com/office/officeart/2005/8/layout/radial6"/>
    <dgm:cxn modelId="{E1B9584D-446A-46D7-8A05-D7125E84B536}" type="presParOf" srcId="{EED97F5E-5E34-4B88-B33F-F089DDB1430A}" destId="{1FCA46C8-D9FC-4CE2-A346-D407672745DA}" srcOrd="4" destOrd="0" presId="urn:microsoft.com/office/officeart/2005/8/layout/radial6"/>
    <dgm:cxn modelId="{4C6C7F7A-46B3-4A9E-B446-F1AB37385F7C}" type="presParOf" srcId="{EED97F5E-5E34-4B88-B33F-F089DDB1430A}" destId="{F12A8E19-2727-4017-A3E5-B319E0A8A201}" srcOrd="5" destOrd="0" presId="urn:microsoft.com/office/officeart/2005/8/layout/radial6"/>
    <dgm:cxn modelId="{E3267578-1BF8-42BE-933B-41DE90E711BA}" type="presParOf" srcId="{EED97F5E-5E34-4B88-B33F-F089DDB1430A}" destId="{E2C9E760-83B7-4293-99B2-1D1EB22D0D1C}" srcOrd="6" destOrd="0" presId="urn:microsoft.com/office/officeart/2005/8/layout/radial6"/>
    <dgm:cxn modelId="{470C30EA-365F-4497-91A2-7FF8EA566217}" type="presParOf" srcId="{EED97F5E-5E34-4B88-B33F-F089DDB1430A}" destId="{CA9D8120-87B3-4042-ADB2-933CB8DF7072}" srcOrd="7" destOrd="0" presId="urn:microsoft.com/office/officeart/2005/8/layout/radial6"/>
    <dgm:cxn modelId="{641F3625-5991-4085-80A1-F74ACEF30B8C}" type="presParOf" srcId="{EED97F5E-5E34-4B88-B33F-F089DDB1430A}" destId="{A3313691-4D72-4639-90F9-E271AC59BF41}" srcOrd="8" destOrd="0" presId="urn:microsoft.com/office/officeart/2005/8/layout/radial6"/>
    <dgm:cxn modelId="{E2E02E27-9BD3-4E78-B1C9-5D47EB98078D}" type="presParOf" srcId="{EED97F5E-5E34-4B88-B33F-F089DDB1430A}" destId="{2096F713-BF40-476F-BC9A-37AC5C66CF2F}" srcOrd="9"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17F552-27F3-45F1-82BD-F89A4A616B89}" type="doc">
      <dgm:prSet loTypeId="urn:microsoft.com/office/officeart/2005/8/layout/radial6" loCatId="relationship" qsTypeId="urn:microsoft.com/office/officeart/2005/8/quickstyle/simple2" qsCatId="simple" csTypeId="urn:microsoft.com/office/officeart/2005/8/colors/accent1_2" csCatId="accent1" phldr="1"/>
      <dgm:spPr/>
      <dgm:t>
        <a:bodyPr/>
        <a:lstStyle/>
        <a:p>
          <a:endParaRPr lang="en-GB"/>
        </a:p>
      </dgm:t>
    </dgm:pt>
    <dgm:pt modelId="{CB75DE7A-FAF7-4751-B1AA-91E4E64C8C0F}">
      <dgm:prSet phldrT="[Text]" custT="1"/>
      <dgm:spPr/>
      <dgm:t>
        <a:bodyPr/>
        <a:lstStyle/>
        <a:p>
          <a:r>
            <a:rPr lang="en-GB" sz="1400" dirty="0" err="1" smtClean="0"/>
            <a:t>Atomoxatine</a:t>
          </a:r>
          <a:r>
            <a:rPr lang="en-GB" sz="1400" dirty="0" smtClean="0"/>
            <a:t>  </a:t>
          </a:r>
        </a:p>
        <a:p>
          <a:r>
            <a:rPr lang="en-GB" sz="1400" dirty="0" smtClean="0"/>
            <a:t>Strattera</a:t>
          </a:r>
          <a:endParaRPr lang="en-GB" sz="1400" dirty="0"/>
        </a:p>
      </dgm:t>
    </dgm:pt>
    <dgm:pt modelId="{DC1E5293-8CB6-48FE-885E-BC0542FBE904}" type="parTrans" cxnId="{9575EB1C-9B30-4964-88A5-61CFD5F23101}">
      <dgm:prSet/>
      <dgm:spPr/>
      <dgm:t>
        <a:bodyPr/>
        <a:lstStyle/>
        <a:p>
          <a:endParaRPr lang="en-GB"/>
        </a:p>
      </dgm:t>
    </dgm:pt>
    <dgm:pt modelId="{56FD855B-ABEC-4DF7-89D1-A0B5DC8AB25A}" type="sibTrans" cxnId="{9575EB1C-9B30-4964-88A5-61CFD5F23101}">
      <dgm:prSet/>
      <dgm:spPr/>
      <dgm:t>
        <a:bodyPr/>
        <a:lstStyle/>
        <a:p>
          <a:endParaRPr lang="en-GB"/>
        </a:p>
      </dgm:t>
    </dgm:pt>
    <dgm:pt modelId="{9A1A0066-BA0B-4BC6-9091-14A9E563D7AC}">
      <dgm:prSet/>
      <dgm:spPr/>
      <dgm:t>
        <a:bodyPr/>
        <a:lstStyle/>
        <a:p>
          <a:r>
            <a:rPr lang="en-GB" sz="1000" dirty="0" smtClean="0"/>
            <a:t>Non Stimulant</a:t>
          </a:r>
          <a:endParaRPr lang="en-GB" sz="1000" dirty="0"/>
        </a:p>
      </dgm:t>
    </dgm:pt>
    <dgm:pt modelId="{0DE35ACF-11E5-4F53-AA1D-84F14265DE21}" type="parTrans" cxnId="{8FB26FC0-C421-4D7E-BAAC-953C733ABEFB}">
      <dgm:prSet/>
      <dgm:spPr/>
      <dgm:t>
        <a:bodyPr/>
        <a:lstStyle/>
        <a:p>
          <a:endParaRPr lang="en-GB"/>
        </a:p>
      </dgm:t>
    </dgm:pt>
    <dgm:pt modelId="{7D40EB2C-1173-4940-9953-235EB77F5B36}" type="sibTrans" cxnId="{8FB26FC0-C421-4D7E-BAAC-953C733ABEFB}">
      <dgm:prSet/>
      <dgm:spPr/>
      <dgm:t>
        <a:bodyPr/>
        <a:lstStyle/>
        <a:p>
          <a:endParaRPr lang="en-GB"/>
        </a:p>
      </dgm:t>
    </dgm:pt>
    <dgm:pt modelId="{E927D5EF-E809-426E-B38F-B546E6EE2BA6}">
      <dgm:prSet custT="1"/>
      <dgm:spPr/>
      <dgm:t>
        <a:bodyPr/>
        <a:lstStyle/>
        <a:p>
          <a:r>
            <a:rPr lang="en-GB" sz="1400" dirty="0" smtClean="0"/>
            <a:t>Take 1 everyday</a:t>
          </a:r>
          <a:endParaRPr lang="en-GB" sz="1400" dirty="0"/>
        </a:p>
      </dgm:t>
    </dgm:pt>
    <dgm:pt modelId="{530C683F-3656-4E3E-9437-44432BA4251A}" type="parTrans" cxnId="{B8CDF742-EED1-420E-A525-C621FC30733C}">
      <dgm:prSet/>
      <dgm:spPr/>
      <dgm:t>
        <a:bodyPr/>
        <a:lstStyle/>
        <a:p>
          <a:endParaRPr lang="en-GB"/>
        </a:p>
      </dgm:t>
    </dgm:pt>
    <dgm:pt modelId="{598E6B8C-2C3E-4BEB-B658-C3BC157B9806}" type="sibTrans" cxnId="{B8CDF742-EED1-420E-A525-C621FC30733C}">
      <dgm:prSet/>
      <dgm:spPr/>
      <dgm:t>
        <a:bodyPr/>
        <a:lstStyle/>
        <a:p>
          <a:endParaRPr lang="en-GB"/>
        </a:p>
      </dgm:t>
    </dgm:pt>
    <dgm:pt modelId="{6E787924-711E-4B7E-BEA5-E3A6B17BC8CE}">
      <dgm:prSet/>
      <dgm:spPr/>
      <dgm:t>
        <a:bodyPr/>
        <a:lstStyle/>
        <a:p>
          <a:r>
            <a:rPr lang="en-GB" dirty="0" smtClean="0"/>
            <a:t>Antidepressant</a:t>
          </a:r>
          <a:endParaRPr lang="en-GB" dirty="0"/>
        </a:p>
      </dgm:t>
    </dgm:pt>
    <dgm:pt modelId="{10CCF568-3C4C-4EAF-8CF2-33AF5B47BBBF}" type="parTrans" cxnId="{90DCB8E2-4F1C-4F9A-B940-6294B3972FF3}">
      <dgm:prSet/>
      <dgm:spPr/>
      <dgm:t>
        <a:bodyPr/>
        <a:lstStyle/>
        <a:p>
          <a:endParaRPr lang="en-GB"/>
        </a:p>
      </dgm:t>
    </dgm:pt>
    <dgm:pt modelId="{4C2133BC-35A2-4D83-8759-C248C810F9F3}" type="sibTrans" cxnId="{90DCB8E2-4F1C-4F9A-B940-6294B3972FF3}">
      <dgm:prSet/>
      <dgm:spPr/>
      <dgm:t>
        <a:bodyPr/>
        <a:lstStyle/>
        <a:p>
          <a:endParaRPr lang="en-GB"/>
        </a:p>
      </dgm:t>
    </dgm:pt>
    <dgm:pt modelId="{EED97F5E-5E34-4B88-B33F-F089DDB1430A}" type="pres">
      <dgm:prSet presAssocID="{CA17F552-27F3-45F1-82BD-F89A4A616B89}" presName="Name0" presStyleCnt="0">
        <dgm:presLayoutVars>
          <dgm:chMax val="1"/>
          <dgm:dir/>
          <dgm:animLvl val="ctr"/>
          <dgm:resizeHandles val="exact"/>
        </dgm:presLayoutVars>
      </dgm:prSet>
      <dgm:spPr/>
      <dgm:t>
        <a:bodyPr/>
        <a:lstStyle/>
        <a:p>
          <a:endParaRPr lang="en-GB"/>
        </a:p>
      </dgm:t>
    </dgm:pt>
    <dgm:pt modelId="{2C8040B0-38C8-447F-9DE0-7B7911813A7A}" type="pres">
      <dgm:prSet presAssocID="{9A1A0066-BA0B-4BC6-9091-14A9E563D7AC}" presName="centerShape" presStyleLbl="node0" presStyleIdx="0" presStyleCnt="1"/>
      <dgm:spPr/>
      <dgm:t>
        <a:bodyPr/>
        <a:lstStyle/>
        <a:p>
          <a:endParaRPr lang="en-GB"/>
        </a:p>
      </dgm:t>
    </dgm:pt>
    <dgm:pt modelId="{6EA9B589-0B97-4B13-A37E-5586F11A682F}" type="pres">
      <dgm:prSet presAssocID="{CB75DE7A-FAF7-4751-B1AA-91E4E64C8C0F}" presName="node" presStyleLbl="node1" presStyleIdx="0" presStyleCnt="3" custRadScaleRad="97207">
        <dgm:presLayoutVars>
          <dgm:bulletEnabled val="1"/>
        </dgm:presLayoutVars>
      </dgm:prSet>
      <dgm:spPr/>
      <dgm:t>
        <a:bodyPr/>
        <a:lstStyle/>
        <a:p>
          <a:endParaRPr lang="en-GB"/>
        </a:p>
      </dgm:t>
    </dgm:pt>
    <dgm:pt modelId="{E0BDD1F2-7D42-41CD-9BF3-BDB280CC6FF5}" type="pres">
      <dgm:prSet presAssocID="{CB75DE7A-FAF7-4751-B1AA-91E4E64C8C0F}" presName="dummy" presStyleCnt="0"/>
      <dgm:spPr/>
    </dgm:pt>
    <dgm:pt modelId="{41A3EC2F-D0F7-4F7A-8E46-75AD3F35CE9C}" type="pres">
      <dgm:prSet presAssocID="{56FD855B-ABEC-4DF7-89D1-A0B5DC8AB25A}" presName="sibTrans" presStyleLbl="sibTrans2D1" presStyleIdx="0" presStyleCnt="3"/>
      <dgm:spPr/>
      <dgm:t>
        <a:bodyPr/>
        <a:lstStyle/>
        <a:p>
          <a:endParaRPr lang="en-GB"/>
        </a:p>
      </dgm:t>
    </dgm:pt>
    <dgm:pt modelId="{FCE396FA-0C09-42E5-919C-814B09632A9C}" type="pres">
      <dgm:prSet presAssocID="{E927D5EF-E809-426E-B38F-B546E6EE2BA6}" presName="node" presStyleLbl="node1" presStyleIdx="1" presStyleCnt="3">
        <dgm:presLayoutVars>
          <dgm:bulletEnabled val="1"/>
        </dgm:presLayoutVars>
      </dgm:prSet>
      <dgm:spPr/>
      <dgm:t>
        <a:bodyPr/>
        <a:lstStyle/>
        <a:p>
          <a:endParaRPr lang="en-GB"/>
        </a:p>
      </dgm:t>
    </dgm:pt>
    <dgm:pt modelId="{8A363C9E-11C8-488C-8D42-8C4A7603A525}" type="pres">
      <dgm:prSet presAssocID="{E927D5EF-E809-426E-B38F-B546E6EE2BA6}" presName="dummy" presStyleCnt="0"/>
      <dgm:spPr/>
    </dgm:pt>
    <dgm:pt modelId="{F22311BB-9E1B-43BF-BEB7-B31A68EDDAC4}" type="pres">
      <dgm:prSet presAssocID="{598E6B8C-2C3E-4BEB-B658-C3BC157B9806}" presName="sibTrans" presStyleLbl="sibTrans2D1" presStyleIdx="1" presStyleCnt="3"/>
      <dgm:spPr/>
      <dgm:t>
        <a:bodyPr/>
        <a:lstStyle/>
        <a:p>
          <a:endParaRPr lang="en-GB"/>
        </a:p>
      </dgm:t>
    </dgm:pt>
    <dgm:pt modelId="{D16D34D8-B8A1-4022-B8A1-B5A6CBC73F15}" type="pres">
      <dgm:prSet presAssocID="{6E787924-711E-4B7E-BEA5-E3A6B17BC8CE}" presName="node" presStyleLbl="node1" presStyleIdx="2" presStyleCnt="3">
        <dgm:presLayoutVars>
          <dgm:bulletEnabled val="1"/>
        </dgm:presLayoutVars>
      </dgm:prSet>
      <dgm:spPr/>
      <dgm:t>
        <a:bodyPr/>
        <a:lstStyle/>
        <a:p>
          <a:endParaRPr lang="en-GB"/>
        </a:p>
      </dgm:t>
    </dgm:pt>
    <dgm:pt modelId="{275518E6-4FE7-429D-922D-B55EDD44822D}" type="pres">
      <dgm:prSet presAssocID="{6E787924-711E-4B7E-BEA5-E3A6B17BC8CE}" presName="dummy" presStyleCnt="0"/>
      <dgm:spPr/>
    </dgm:pt>
    <dgm:pt modelId="{08AF371D-1371-42C0-8092-4047BA0A6CB0}" type="pres">
      <dgm:prSet presAssocID="{4C2133BC-35A2-4D83-8759-C248C810F9F3}" presName="sibTrans" presStyleLbl="sibTrans2D1" presStyleIdx="2" presStyleCnt="3"/>
      <dgm:spPr/>
      <dgm:t>
        <a:bodyPr/>
        <a:lstStyle/>
        <a:p>
          <a:endParaRPr lang="en-GB"/>
        </a:p>
      </dgm:t>
    </dgm:pt>
  </dgm:ptLst>
  <dgm:cxnLst>
    <dgm:cxn modelId="{0CF7C5C0-4289-46CE-8296-20389383748A}" type="presOf" srcId="{CA17F552-27F3-45F1-82BD-F89A4A616B89}" destId="{EED97F5E-5E34-4B88-B33F-F089DDB1430A}" srcOrd="0" destOrd="0" presId="urn:microsoft.com/office/officeart/2005/8/layout/radial6"/>
    <dgm:cxn modelId="{A5D37822-1308-49BE-9A60-A204114B1879}" type="presOf" srcId="{4C2133BC-35A2-4D83-8759-C248C810F9F3}" destId="{08AF371D-1371-42C0-8092-4047BA0A6CB0}" srcOrd="0" destOrd="0" presId="urn:microsoft.com/office/officeart/2005/8/layout/radial6"/>
    <dgm:cxn modelId="{74847756-0589-4053-B92C-F44BE82BD843}" type="presOf" srcId="{6E787924-711E-4B7E-BEA5-E3A6B17BC8CE}" destId="{D16D34D8-B8A1-4022-B8A1-B5A6CBC73F15}" srcOrd="0" destOrd="0" presId="urn:microsoft.com/office/officeart/2005/8/layout/radial6"/>
    <dgm:cxn modelId="{8FB26FC0-C421-4D7E-BAAC-953C733ABEFB}" srcId="{CA17F552-27F3-45F1-82BD-F89A4A616B89}" destId="{9A1A0066-BA0B-4BC6-9091-14A9E563D7AC}" srcOrd="0" destOrd="0" parTransId="{0DE35ACF-11E5-4F53-AA1D-84F14265DE21}" sibTransId="{7D40EB2C-1173-4940-9953-235EB77F5B36}"/>
    <dgm:cxn modelId="{41EC484C-1DAA-4E8A-B781-6B917DFE3241}" type="presOf" srcId="{E927D5EF-E809-426E-B38F-B546E6EE2BA6}" destId="{FCE396FA-0C09-42E5-919C-814B09632A9C}" srcOrd="0" destOrd="0" presId="urn:microsoft.com/office/officeart/2005/8/layout/radial6"/>
    <dgm:cxn modelId="{8C31CFBE-4338-4B92-BDE3-E0514E8DCC5C}" type="presOf" srcId="{CB75DE7A-FAF7-4751-B1AA-91E4E64C8C0F}" destId="{6EA9B589-0B97-4B13-A37E-5586F11A682F}" srcOrd="0" destOrd="0" presId="urn:microsoft.com/office/officeart/2005/8/layout/radial6"/>
    <dgm:cxn modelId="{90DCB8E2-4F1C-4F9A-B940-6294B3972FF3}" srcId="{9A1A0066-BA0B-4BC6-9091-14A9E563D7AC}" destId="{6E787924-711E-4B7E-BEA5-E3A6B17BC8CE}" srcOrd="2" destOrd="0" parTransId="{10CCF568-3C4C-4EAF-8CF2-33AF5B47BBBF}" sibTransId="{4C2133BC-35A2-4D83-8759-C248C810F9F3}"/>
    <dgm:cxn modelId="{9575EB1C-9B30-4964-88A5-61CFD5F23101}" srcId="{9A1A0066-BA0B-4BC6-9091-14A9E563D7AC}" destId="{CB75DE7A-FAF7-4751-B1AA-91E4E64C8C0F}" srcOrd="0" destOrd="0" parTransId="{DC1E5293-8CB6-48FE-885E-BC0542FBE904}" sibTransId="{56FD855B-ABEC-4DF7-89D1-A0B5DC8AB25A}"/>
    <dgm:cxn modelId="{5F14844F-8789-460E-9626-500146C91C55}" type="presOf" srcId="{598E6B8C-2C3E-4BEB-B658-C3BC157B9806}" destId="{F22311BB-9E1B-43BF-BEB7-B31A68EDDAC4}" srcOrd="0" destOrd="0" presId="urn:microsoft.com/office/officeart/2005/8/layout/radial6"/>
    <dgm:cxn modelId="{B8CDF742-EED1-420E-A525-C621FC30733C}" srcId="{9A1A0066-BA0B-4BC6-9091-14A9E563D7AC}" destId="{E927D5EF-E809-426E-B38F-B546E6EE2BA6}" srcOrd="1" destOrd="0" parTransId="{530C683F-3656-4E3E-9437-44432BA4251A}" sibTransId="{598E6B8C-2C3E-4BEB-B658-C3BC157B9806}"/>
    <dgm:cxn modelId="{DC650CD7-7FBD-4D44-82A8-566B7E2D2D88}" type="presOf" srcId="{9A1A0066-BA0B-4BC6-9091-14A9E563D7AC}" destId="{2C8040B0-38C8-447F-9DE0-7B7911813A7A}" srcOrd="0" destOrd="0" presId="urn:microsoft.com/office/officeart/2005/8/layout/radial6"/>
    <dgm:cxn modelId="{2743D071-C7FE-4866-A566-0C8C9E8960B5}" type="presOf" srcId="{56FD855B-ABEC-4DF7-89D1-A0B5DC8AB25A}" destId="{41A3EC2F-D0F7-4F7A-8E46-75AD3F35CE9C}" srcOrd="0" destOrd="0" presId="urn:microsoft.com/office/officeart/2005/8/layout/radial6"/>
    <dgm:cxn modelId="{80348311-9458-483D-9C58-A7803B10CECF}" type="presParOf" srcId="{EED97F5E-5E34-4B88-B33F-F089DDB1430A}" destId="{2C8040B0-38C8-447F-9DE0-7B7911813A7A}" srcOrd="0" destOrd="0" presId="urn:microsoft.com/office/officeart/2005/8/layout/radial6"/>
    <dgm:cxn modelId="{41502C38-471C-4225-B9A9-75EE29C722CC}" type="presParOf" srcId="{EED97F5E-5E34-4B88-B33F-F089DDB1430A}" destId="{6EA9B589-0B97-4B13-A37E-5586F11A682F}" srcOrd="1" destOrd="0" presId="urn:microsoft.com/office/officeart/2005/8/layout/radial6"/>
    <dgm:cxn modelId="{1D212ABE-336F-433F-8BFB-462F0F2CC8B3}" type="presParOf" srcId="{EED97F5E-5E34-4B88-B33F-F089DDB1430A}" destId="{E0BDD1F2-7D42-41CD-9BF3-BDB280CC6FF5}" srcOrd="2" destOrd="0" presId="urn:microsoft.com/office/officeart/2005/8/layout/radial6"/>
    <dgm:cxn modelId="{C1833067-5CEB-4120-8A17-3859755EE58F}" type="presParOf" srcId="{EED97F5E-5E34-4B88-B33F-F089DDB1430A}" destId="{41A3EC2F-D0F7-4F7A-8E46-75AD3F35CE9C}" srcOrd="3" destOrd="0" presId="urn:microsoft.com/office/officeart/2005/8/layout/radial6"/>
    <dgm:cxn modelId="{EFE12F57-746F-4CE4-9C87-A6787C272B55}" type="presParOf" srcId="{EED97F5E-5E34-4B88-B33F-F089DDB1430A}" destId="{FCE396FA-0C09-42E5-919C-814B09632A9C}" srcOrd="4" destOrd="0" presId="urn:microsoft.com/office/officeart/2005/8/layout/radial6"/>
    <dgm:cxn modelId="{8FDE8C28-2456-4940-AA7F-42E2E326C705}" type="presParOf" srcId="{EED97F5E-5E34-4B88-B33F-F089DDB1430A}" destId="{8A363C9E-11C8-488C-8D42-8C4A7603A525}" srcOrd="5" destOrd="0" presId="urn:microsoft.com/office/officeart/2005/8/layout/radial6"/>
    <dgm:cxn modelId="{5A68C013-C56F-48CF-B702-8161004380AB}" type="presParOf" srcId="{EED97F5E-5E34-4B88-B33F-F089DDB1430A}" destId="{F22311BB-9E1B-43BF-BEB7-B31A68EDDAC4}" srcOrd="6" destOrd="0" presId="urn:microsoft.com/office/officeart/2005/8/layout/radial6"/>
    <dgm:cxn modelId="{3E0ADE87-E4B7-49FB-90B1-72F8F920A1E9}" type="presParOf" srcId="{EED97F5E-5E34-4B88-B33F-F089DDB1430A}" destId="{D16D34D8-B8A1-4022-B8A1-B5A6CBC73F15}" srcOrd="7" destOrd="0" presId="urn:microsoft.com/office/officeart/2005/8/layout/radial6"/>
    <dgm:cxn modelId="{9BEAD8C6-FA6D-43FE-AF18-E7430946B07F}" type="presParOf" srcId="{EED97F5E-5E34-4B88-B33F-F089DDB1430A}" destId="{275518E6-4FE7-429D-922D-B55EDD44822D}" srcOrd="8" destOrd="0" presId="urn:microsoft.com/office/officeart/2005/8/layout/radial6"/>
    <dgm:cxn modelId="{4CAAA6E8-5BA9-4FF2-AB9D-0FA062E2C4A6}" type="presParOf" srcId="{EED97F5E-5E34-4B88-B33F-F089DDB1430A}" destId="{08AF371D-1371-42C0-8092-4047BA0A6CB0}" srcOrd="9"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C3F53-350C-402B-A3D1-2AA73A7A0B2C}">
      <dsp:nvSpPr>
        <dsp:cNvPr id="0" name=""/>
        <dsp:cNvSpPr/>
      </dsp:nvSpPr>
      <dsp:spPr>
        <a:xfrm>
          <a:off x="452737" y="27035"/>
          <a:ext cx="2007170" cy="200717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l" defTabSz="622300">
            <a:lnSpc>
              <a:spcPct val="90000"/>
            </a:lnSpc>
            <a:spcBef>
              <a:spcPct val="0"/>
            </a:spcBef>
            <a:spcAft>
              <a:spcPct val="35000"/>
            </a:spcAft>
          </a:pPr>
          <a:r>
            <a:rPr lang="en-GB" sz="1400" kern="1200" dirty="0" smtClean="0"/>
            <a:t>Inattentiveness</a:t>
          </a:r>
          <a:endParaRPr lang="en-GB" sz="1400" kern="1200" dirty="0"/>
        </a:p>
      </dsp:txBody>
      <dsp:txXfrm>
        <a:off x="746680" y="320978"/>
        <a:ext cx="1419284" cy="1419284"/>
      </dsp:txXfrm>
    </dsp:sp>
    <dsp:sp modelId="{B5855C97-C9E7-47D6-9E7C-A9F11FEDDED7}">
      <dsp:nvSpPr>
        <dsp:cNvPr id="0" name=""/>
        <dsp:cNvSpPr/>
      </dsp:nvSpPr>
      <dsp:spPr>
        <a:xfrm>
          <a:off x="923398" y="2170658"/>
          <a:ext cx="1164158" cy="1164158"/>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l" defTabSz="533400">
            <a:lnSpc>
              <a:spcPct val="90000"/>
            </a:lnSpc>
            <a:spcBef>
              <a:spcPct val="0"/>
            </a:spcBef>
            <a:spcAft>
              <a:spcPct val="35000"/>
            </a:spcAft>
          </a:pPr>
          <a:endParaRPr lang="en-GB" sz="1200" kern="1200"/>
        </a:p>
      </dsp:txBody>
      <dsp:txXfrm>
        <a:off x="1077707" y="2615832"/>
        <a:ext cx="855540" cy="273810"/>
      </dsp:txXfrm>
    </dsp:sp>
    <dsp:sp modelId="{E4072C10-F869-4014-B7BE-35B6DD501B20}">
      <dsp:nvSpPr>
        <dsp:cNvPr id="0" name=""/>
        <dsp:cNvSpPr/>
      </dsp:nvSpPr>
      <dsp:spPr>
        <a:xfrm>
          <a:off x="497798" y="3240359"/>
          <a:ext cx="2007170" cy="200717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l" defTabSz="622300">
            <a:lnSpc>
              <a:spcPct val="90000"/>
            </a:lnSpc>
            <a:spcBef>
              <a:spcPct val="0"/>
            </a:spcBef>
            <a:spcAft>
              <a:spcPct val="35000"/>
            </a:spcAft>
          </a:pPr>
          <a:r>
            <a:rPr lang="en-GB" sz="1400" kern="1200" dirty="0" smtClean="0"/>
            <a:t>Hyperactivity &amp; Impulsiveness</a:t>
          </a:r>
          <a:endParaRPr lang="en-GB" sz="1400" kern="1200" dirty="0"/>
        </a:p>
      </dsp:txBody>
      <dsp:txXfrm>
        <a:off x="791741" y="3534302"/>
        <a:ext cx="1419284" cy="1419284"/>
      </dsp:txXfrm>
    </dsp:sp>
    <dsp:sp modelId="{53BF5F36-7F65-45D3-9B31-3B03D82C174A}">
      <dsp:nvSpPr>
        <dsp:cNvPr id="0" name=""/>
        <dsp:cNvSpPr/>
      </dsp:nvSpPr>
      <dsp:spPr>
        <a:xfrm rot="93549">
          <a:off x="2807135" y="2308828"/>
          <a:ext cx="641081" cy="7466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l" defTabSz="533400">
            <a:lnSpc>
              <a:spcPct val="90000"/>
            </a:lnSpc>
            <a:spcBef>
              <a:spcPct val="0"/>
            </a:spcBef>
            <a:spcAft>
              <a:spcPct val="35000"/>
            </a:spcAft>
          </a:pPr>
          <a:endParaRPr lang="en-GB" sz="1200" kern="1200"/>
        </a:p>
      </dsp:txBody>
      <dsp:txXfrm>
        <a:off x="2807171" y="2455545"/>
        <a:ext cx="448757" cy="448001"/>
      </dsp:txXfrm>
    </dsp:sp>
    <dsp:sp modelId="{F1CE6512-93D8-4AD8-AEA9-E2B3C4FCDC6D}">
      <dsp:nvSpPr>
        <dsp:cNvPr id="0" name=""/>
        <dsp:cNvSpPr/>
      </dsp:nvSpPr>
      <dsp:spPr>
        <a:xfrm>
          <a:off x="3713365" y="745566"/>
          <a:ext cx="4014341" cy="4014341"/>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lvl="0" algn="l" defTabSz="1511300">
            <a:lnSpc>
              <a:spcPct val="90000"/>
            </a:lnSpc>
            <a:spcBef>
              <a:spcPct val="0"/>
            </a:spcBef>
            <a:spcAft>
              <a:spcPct val="35000"/>
            </a:spcAft>
          </a:pPr>
          <a:r>
            <a:rPr lang="en-GB" sz="3400" kern="1200" dirty="0" smtClean="0"/>
            <a:t>Combination ADHD</a:t>
          </a:r>
          <a:endParaRPr lang="en-GB" sz="3400" kern="1200" dirty="0"/>
        </a:p>
      </dsp:txBody>
      <dsp:txXfrm>
        <a:off x="4301252" y="1333453"/>
        <a:ext cx="2838567" cy="28385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F371D-1371-42C0-8092-4047BA0A6CB0}">
      <dsp:nvSpPr>
        <dsp:cNvPr id="0" name=""/>
        <dsp:cNvSpPr/>
      </dsp:nvSpPr>
      <dsp:spPr>
        <a:xfrm>
          <a:off x="1675331" y="768405"/>
          <a:ext cx="4712437" cy="4712437"/>
        </a:xfrm>
        <a:prstGeom prst="blockArc">
          <a:avLst>
            <a:gd name="adj1" fmla="val 10896028"/>
            <a:gd name="adj2" fmla="val 16201341"/>
            <a:gd name="adj3" fmla="val 4633"/>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F22311BB-9E1B-43BF-BEB7-B31A68EDDAC4}">
      <dsp:nvSpPr>
        <dsp:cNvPr id="0" name=""/>
        <dsp:cNvSpPr/>
      </dsp:nvSpPr>
      <dsp:spPr>
        <a:xfrm>
          <a:off x="1676229" y="704121"/>
          <a:ext cx="4712437" cy="4712437"/>
        </a:xfrm>
        <a:prstGeom prst="blockArc">
          <a:avLst>
            <a:gd name="adj1" fmla="val 5400000"/>
            <a:gd name="adj2" fmla="val 10800000"/>
            <a:gd name="adj3" fmla="val 4633"/>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2096F713-BF40-476F-BC9A-37AC5C66CF2F}">
      <dsp:nvSpPr>
        <dsp:cNvPr id="0" name=""/>
        <dsp:cNvSpPr/>
      </dsp:nvSpPr>
      <dsp:spPr>
        <a:xfrm>
          <a:off x="1716830" y="704479"/>
          <a:ext cx="4712437" cy="4712437"/>
        </a:xfrm>
        <a:prstGeom prst="blockArc">
          <a:avLst>
            <a:gd name="adj1" fmla="val 2414"/>
            <a:gd name="adj2" fmla="val 5460645"/>
            <a:gd name="adj3" fmla="val 4633"/>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41A3EC2F-D0F7-4F7A-8E46-75AD3F35CE9C}">
      <dsp:nvSpPr>
        <dsp:cNvPr id="0" name=""/>
        <dsp:cNvSpPr/>
      </dsp:nvSpPr>
      <dsp:spPr>
        <a:xfrm>
          <a:off x="1717662" y="768033"/>
          <a:ext cx="4712437" cy="4712437"/>
        </a:xfrm>
        <a:prstGeom prst="blockArc">
          <a:avLst>
            <a:gd name="adj1" fmla="val 16138111"/>
            <a:gd name="adj2" fmla="val 21507479"/>
            <a:gd name="adj3" fmla="val 4633"/>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2C8040B0-38C8-447F-9DE0-7B7911813A7A}">
      <dsp:nvSpPr>
        <dsp:cNvPr id="0" name=""/>
        <dsp:cNvSpPr/>
      </dsp:nvSpPr>
      <dsp:spPr>
        <a:xfrm>
          <a:off x="2949515" y="1977407"/>
          <a:ext cx="2165865" cy="2165865"/>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260" tIns="48260" rIns="48260" bIns="48260" numCol="1" spcCol="1270" anchor="ctr" anchorCtr="0">
          <a:noAutofit/>
        </a:bodyPr>
        <a:lstStyle/>
        <a:p>
          <a:pPr lvl="0" algn="ctr" defTabSz="1689100">
            <a:lnSpc>
              <a:spcPct val="90000"/>
            </a:lnSpc>
            <a:spcBef>
              <a:spcPct val="0"/>
            </a:spcBef>
            <a:spcAft>
              <a:spcPct val="35000"/>
            </a:spcAft>
          </a:pPr>
          <a:r>
            <a:rPr lang="en-GB" sz="3800" kern="1200" dirty="0" smtClean="0"/>
            <a:t>Short acting</a:t>
          </a:r>
          <a:endParaRPr lang="en-GB" sz="3800" kern="1200" dirty="0"/>
        </a:p>
      </dsp:txBody>
      <dsp:txXfrm>
        <a:off x="3266699" y="2294591"/>
        <a:ext cx="1531497" cy="1531497"/>
      </dsp:txXfrm>
    </dsp:sp>
    <dsp:sp modelId="{6EA9B589-0B97-4B13-A37E-5586F11A682F}">
      <dsp:nvSpPr>
        <dsp:cNvPr id="0" name=""/>
        <dsp:cNvSpPr/>
      </dsp:nvSpPr>
      <dsp:spPr>
        <a:xfrm>
          <a:off x="3274395" y="64932"/>
          <a:ext cx="1516105" cy="1516105"/>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Lasts for up to 4 hours</a:t>
          </a:r>
          <a:endParaRPr lang="en-GB" sz="1400" kern="1200" dirty="0"/>
        </a:p>
      </dsp:txBody>
      <dsp:txXfrm>
        <a:off x="3496423" y="286960"/>
        <a:ext cx="1072049" cy="1072049"/>
      </dsp:txXfrm>
    </dsp:sp>
    <dsp:sp modelId="{CA9D8120-87B3-4042-ADB2-933CB8DF7072}">
      <dsp:nvSpPr>
        <dsp:cNvPr id="0" name=""/>
        <dsp:cNvSpPr/>
      </dsp:nvSpPr>
      <dsp:spPr>
        <a:xfrm>
          <a:off x="5616633" y="2304261"/>
          <a:ext cx="1516105" cy="1516105"/>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Can be given up to 3 times per day</a:t>
          </a:r>
          <a:endParaRPr lang="en-GB" sz="1400" kern="1200" dirty="0"/>
        </a:p>
      </dsp:txBody>
      <dsp:txXfrm>
        <a:off x="5838661" y="2526289"/>
        <a:ext cx="1072049" cy="1072049"/>
      </dsp:txXfrm>
    </dsp:sp>
    <dsp:sp modelId="{FCE396FA-0C09-42E5-919C-814B09632A9C}">
      <dsp:nvSpPr>
        <dsp:cNvPr id="0" name=""/>
        <dsp:cNvSpPr/>
      </dsp:nvSpPr>
      <dsp:spPr>
        <a:xfrm>
          <a:off x="3274395" y="4603925"/>
          <a:ext cx="1516105" cy="1516105"/>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b="0" kern="1200" dirty="0" smtClean="0"/>
            <a:t>Methylphenidate</a:t>
          </a:r>
          <a:endParaRPr lang="en-GB" sz="1000" b="0" kern="1200" dirty="0"/>
        </a:p>
      </dsp:txBody>
      <dsp:txXfrm>
        <a:off x="3496423" y="4825953"/>
        <a:ext cx="1072049" cy="1072049"/>
      </dsp:txXfrm>
    </dsp:sp>
    <dsp:sp modelId="{D16D34D8-B8A1-4022-B8A1-B5A6CBC73F15}">
      <dsp:nvSpPr>
        <dsp:cNvPr id="0" name=""/>
        <dsp:cNvSpPr/>
      </dsp:nvSpPr>
      <dsp:spPr>
        <a:xfrm>
          <a:off x="972756" y="2302287"/>
          <a:ext cx="1516105" cy="1516105"/>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Normally start off on this medication</a:t>
          </a:r>
          <a:endParaRPr lang="en-GB" sz="1400" kern="1200" dirty="0"/>
        </a:p>
      </dsp:txBody>
      <dsp:txXfrm>
        <a:off x="1194784" y="2524315"/>
        <a:ext cx="1072049" cy="10720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6F713-BF40-476F-BC9A-37AC5C66CF2F}">
      <dsp:nvSpPr>
        <dsp:cNvPr id="0" name=""/>
        <dsp:cNvSpPr/>
      </dsp:nvSpPr>
      <dsp:spPr>
        <a:xfrm>
          <a:off x="1503922" y="825324"/>
          <a:ext cx="5034647" cy="5034647"/>
        </a:xfrm>
        <a:prstGeom prst="blockArc">
          <a:avLst>
            <a:gd name="adj1" fmla="val 9079231"/>
            <a:gd name="adj2" fmla="val 16215660"/>
            <a:gd name="adj3" fmla="val 4644"/>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E2C9E760-83B7-4293-99B2-1D1EB22D0D1C}">
      <dsp:nvSpPr>
        <dsp:cNvPr id="0" name=""/>
        <dsp:cNvSpPr/>
      </dsp:nvSpPr>
      <dsp:spPr>
        <a:xfrm>
          <a:off x="1490287" y="800732"/>
          <a:ext cx="5034647" cy="5034647"/>
        </a:xfrm>
        <a:prstGeom prst="blockArc">
          <a:avLst>
            <a:gd name="adj1" fmla="val 1729287"/>
            <a:gd name="adj2" fmla="val 9039917"/>
            <a:gd name="adj3" fmla="val 4644"/>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41A3EC2F-D0F7-4F7A-8E46-75AD3F35CE9C}">
      <dsp:nvSpPr>
        <dsp:cNvPr id="0" name=""/>
        <dsp:cNvSpPr/>
      </dsp:nvSpPr>
      <dsp:spPr>
        <a:xfrm>
          <a:off x="1477081" y="825056"/>
          <a:ext cx="5034647" cy="5034647"/>
        </a:xfrm>
        <a:prstGeom prst="blockArc">
          <a:avLst>
            <a:gd name="adj1" fmla="val 16253189"/>
            <a:gd name="adj2" fmla="val 1690592"/>
            <a:gd name="adj3" fmla="val 4644"/>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2C8040B0-38C8-447F-9DE0-7B7911813A7A}">
      <dsp:nvSpPr>
        <dsp:cNvPr id="0" name=""/>
        <dsp:cNvSpPr/>
      </dsp:nvSpPr>
      <dsp:spPr>
        <a:xfrm>
          <a:off x="2872725" y="2114275"/>
          <a:ext cx="2319445" cy="2319445"/>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r>
            <a:rPr lang="en-GB" sz="4000" kern="1200" dirty="0" smtClean="0"/>
            <a:t>Long acting</a:t>
          </a:r>
          <a:endParaRPr lang="en-GB" sz="4000" kern="1200" dirty="0"/>
        </a:p>
      </dsp:txBody>
      <dsp:txXfrm>
        <a:off x="3212400" y="2453950"/>
        <a:ext cx="1640095" cy="1640095"/>
      </dsp:txXfrm>
    </dsp:sp>
    <dsp:sp modelId="{6EA9B589-0B97-4B13-A37E-5586F11A682F}">
      <dsp:nvSpPr>
        <dsp:cNvPr id="0" name=""/>
        <dsp:cNvSpPr/>
      </dsp:nvSpPr>
      <dsp:spPr>
        <a:xfrm>
          <a:off x="3220642" y="71994"/>
          <a:ext cx="1623611" cy="1623611"/>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err="1" smtClean="0"/>
            <a:t>Equasym</a:t>
          </a:r>
          <a:r>
            <a:rPr lang="en-GB" sz="1400" kern="1200" dirty="0" smtClean="0"/>
            <a:t> xl </a:t>
          </a:r>
          <a:r>
            <a:rPr lang="en-GB" sz="1400" kern="1200" dirty="0" err="1" smtClean="0"/>
            <a:t>Concertta</a:t>
          </a:r>
          <a:endParaRPr lang="en-GB" sz="1400" kern="1200" dirty="0"/>
        </a:p>
      </dsp:txBody>
      <dsp:txXfrm>
        <a:off x="3458414" y="309766"/>
        <a:ext cx="1148067" cy="1148067"/>
      </dsp:txXfrm>
    </dsp:sp>
    <dsp:sp modelId="{1FCA46C8-D9FC-4CE2-A346-D407672745DA}">
      <dsp:nvSpPr>
        <dsp:cNvPr id="0" name=""/>
        <dsp:cNvSpPr/>
      </dsp:nvSpPr>
      <dsp:spPr>
        <a:xfrm>
          <a:off x="5350089" y="3691629"/>
          <a:ext cx="1623611" cy="1623611"/>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Can last for up to 8hours</a:t>
          </a:r>
          <a:endParaRPr lang="en-GB" sz="1400" kern="1200" dirty="0"/>
        </a:p>
      </dsp:txBody>
      <dsp:txXfrm>
        <a:off x="5587861" y="3929401"/>
        <a:ext cx="1148067" cy="1148067"/>
      </dsp:txXfrm>
    </dsp:sp>
    <dsp:sp modelId="{CA9D8120-87B3-4042-ADB2-933CB8DF7072}">
      <dsp:nvSpPr>
        <dsp:cNvPr id="0" name=""/>
        <dsp:cNvSpPr/>
      </dsp:nvSpPr>
      <dsp:spPr>
        <a:xfrm>
          <a:off x="1052226" y="3710879"/>
          <a:ext cx="1623611" cy="1623611"/>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Once per day</a:t>
          </a:r>
          <a:endParaRPr lang="en-GB" sz="1400" kern="1200" dirty="0"/>
        </a:p>
      </dsp:txBody>
      <dsp:txXfrm>
        <a:off x="1289998" y="3948651"/>
        <a:ext cx="1148067" cy="11480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F371D-1371-42C0-8092-4047BA0A6CB0}">
      <dsp:nvSpPr>
        <dsp:cNvPr id="0" name=""/>
        <dsp:cNvSpPr/>
      </dsp:nvSpPr>
      <dsp:spPr>
        <a:xfrm>
          <a:off x="1673949" y="809860"/>
          <a:ext cx="4956607" cy="4956607"/>
        </a:xfrm>
        <a:prstGeom prst="blockArc">
          <a:avLst>
            <a:gd name="adj1" fmla="val 9109408"/>
            <a:gd name="adj2" fmla="val 16146811"/>
            <a:gd name="adj3" fmla="val 4642"/>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F22311BB-9E1B-43BF-BEB7-B31A68EDDAC4}">
      <dsp:nvSpPr>
        <dsp:cNvPr id="0" name=""/>
        <dsp:cNvSpPr/>
      </dsp:nvSpPr>
      <dsp:spPr>
        <a:xfrm>
          <a:off x="1636496" y="742537"/>
          <a:ext cx="4956607" cy="4956607"/>
        </a:xfrm>
        <a:prstGeom prst="blockArc">
          <a:avLst>
            <a:gd name="adj1" fmla="val 1800000"/>
            <a:gd name="adj2" fmla="val 9000000"/>
            <a:gd name="adj3" fmla="val 4642"/>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41A3EC2F-D0F7-4F7A-8E46-75AD3F35CE9C}">
      <dsp:nvSpPr>
        <dsp:cNvPr id="0" name=""/>
        <dsp:cNvSpPr/>
      </dsp:nvSpPr>
      <dsp:spPr>
        <a:xfrm>
          <a:off x="1599043" y="809860"/>
          <a:ext cx="4956607" cy="4956607"/>
        </a:xfrm>
        <a:prstGeom prst="blockArc">
          <a:avLst>
            <a:gd name="adj1" fmla="val 16253189"/>
            <a:gd name="adj2" fmla="val 1690592"/>
            <a:gd name="adj3" fmla="val 4642"/>
          </a:avLst>
        </a:prstGeom>
        <a:solidFill>
          <a:schemeClr val="accent1">
            <a:tint val="6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a:schemeClr val="lt1"/>
        </a:fontRef>
      </dsp:style>
    </dsp:sp>
    <dsp:sp modelId="{2C8040B0-38C8-447F-9DE0-7B7911813A7A}">
      <dsp:nvSpPr>
        <dsp:cNvPr id="0" name=""/>
        <dsp:cNvSpPr/>
      </dsp:nvSpPr>
      <dsp:spPr>
        <a:xfrm>
          <a:off x="2973585" y="2079626"/>
          <a:ext cx="2282428" cy="2282428"/>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smtClean="0"/>
            <a:t>Non Stimulant</a:t>
          </a:r>
          <a:endParaRPr lang="en-GB" sz="2600" kern="1200" dirty="0"/>
        </a:p>
      </dsp:txBody>
      <dsp:txXfrm>
        <a:off x="3307839" y="2413880"/>
        <a:ext cx="1613920" cy="1613920"/>
      </dsp:txXfrm>
    </dsp:sp>
    <dsp:sp modelId="{6EA9B589-0B97-4B13-A37E-5586F11A682F}">
      <dsp:nvSpPr>
        <dsp:cNvPr id="0" name=""/>
        <dsp:cNvSpPr/>
      </dsp:nvSpPr>
      <dsp:spPr>
        <a:xfrm>
          <a:off x="3315950" y="68817"/>
          <a:ext cx="1597699" cy="1597699"/>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err="1" smtClean="0"/>
            <a:t>Atomoxatine</a:t>
          </a:r>
          <a:r>
            <a:rPr lang="en-GB" sz="1400" kern="1200" dirty="0" smtClean="0"/>
            <a:t>  </a:t>
          </a:r>
        </a:p>
        <a:p>
          <a:pPr lvl="0" algn="ctr" defTabSz="622300">
            <a:lnSpc>
              <a:spcPct val="90000"/>
            </a:lnSpc>
            <a:spcBef>
              <a:spcPct val="0"/>
            </a:spcBef>
            <a:spcAft>
              <a:spcPct val="35000"/>
            </a:spcAft>
          </a:pPr>
          <a:r>
            <a:rPr lang="en-GB" sz="1400" kern="1200" dirty="0" smtClean="0"/>
            <a:t>Strattera</a:t>
          </a:r>
          <a:endParaRPr lang="en-GB" sz="1400" kern="1200" dirty="0"/>
        </a:p>
      </dsp:txBody>
      <dsp:txXfrm>
        <a:off x="3549928" y="302795"/>
        <a:ext cx="1129743" cy="1129743"/>
      </dsp:txXfrm>
    </dsp:sp>
    <dsp:sp modelId="{FCE396FA-0C09-42E5-919C-814B09632A9C}">
      <dsp:nvSpPr>
        <dsp:cNvPr id="0" name=""/>
        <dsp:cNvSpPr/>
      </dsp:nvSpPr>
      <dsp:spPr>
        <a:xfrm>
          <a:off x="5412412" y="3632384"/>
          <a:ext cx="1597699" cy="1597699"/>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Take 1 everyday</a:t>
          </a:r>
          <a:endParaRPr lang="en-GB" sz="1400" kern="1200" dirty="0"/>
        </a:p>
      </dsp:txBody>
      <dsp:txXfrm>
        <a:off x="5646390" y="3866362"/>
        <a:ext cx="1129743" cy="1129743"/>
      </dsp:txXfrm>
    </dsp:sp>
    <dsp:sp modelId="{D16D34D8-B8A1-4022-B8A1-B5A6CBC73F15}">
      <dsp:nvSpPr>
        <dsp:cNvPr id="0" name=""/>
        <dsp:cNvSpPr/>
      </dsp:nvSpPr>
      <dsp:spPr>
        <a:xfrm>
          <a:off x="1219487" y="3632384"/>
          <a:ext cx="1597699" cy="1597699"/>
        </a:xfrm>
        <a:prstGeom prst="ellipse">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Antidepressant</a:t>
          </a:r>
          <a:endParaRPr lang="en-GB" sz="1100" kern="1200" dirty="0"/>
        </a:p>
      </dsp:txBody>
      <dsp:txXfrm>
        <a:off x="1453465" y="3866362"/>
        <a:ext cx="1129743" cy="1129743"/>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B786EA-1987-482E-9DAE-68E9245FA3E1}" type="datetimeFigureOut">
              <a:rPr lang="en-GB" smtClean="0"/>
              <a:t>26/02/2018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626E06-EF32-4522-9B8B-F42262D8B27C}" type="slidenum">
              <a:rPr lang="en-GB" smtClean="0"/>
              <a:t>‹#›</a:t>
            </a:fld>
            <a:endParaRPr lang="en-GB"/>
          </a:p>
        </p:txBody>
      </p:sp>
    </p:spTree>
    <p:extLst>
      <p:ext uri="{BB962C8B-B14F-4D97-AF65-F5344CB8AC3E}">
        <p14:creationId xmlns:p14="http://schemas.microsoft.com/office/powerpoint/2010/main" val="2513339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ADHD, Predominantly Hyperactive-Impulsive Presentation</a:t>
            </a:r>
          </a:p>
          <a:p>
            <a:r>
              <a:rPr lang="en-GB" dirty="0" smtClean="0"/>
              <a:t>Kids who have this type of ADHD have symptoms of hyperactivity and feel the need to move constantly. They also struggle with impulse control. Typically they don’t have much trouble with inattention. This type is seen most often in very young children.</a:t>
            </a:r>
          </a:p>
          <a:p>
            <a:endParaRPr lang="en-GB" dirty="0" smtClean="0"/>
          </a:p>
          <a:p>
            <a:r>
              <a:rPr lang="en-GB" dirty="0" smtClean="0"/>
              <a:t>It’s often easier to spot signs of this type of ADHD. Kids who have it may struggle to sit still in class and manage their </a:t>
            </a:r>
            <a:r>
              <a:rPr lang="en-GB" dirty="0" err="1" smtClean="0"/>
              <a:t>behavior</a:t>
            </a:r>
            <a:r>
              <a:rPr lang="en-GB" dirty="0" smtClean="0"/>
              <a:t>.</a:t>
            </a:r>
          </a:p>
          <a:p>
            <a:endParaRPr lang="en-GB" dirty="0" smtClean="0"/>
          </a:p>
          <a:p>
            <a:r>
              <a:rPr lang="en-GB" dirty="0" smtClean="0"/>
              <a:t>2. ADHD, Predominantly Inattentive Presentation</a:t>
            </a:r>
          </a:p>
          <a:p>
            <a:r>
              <a:rPr lang="en-GB" dirty="0" smtClean="0"/>
              <a:t>Kids who have this type of ADHD have difficulty paying attention. They’re easily distracted but don’t have much trouble with impulsivity or hyperactivity. This is sometimes unofficially referred to as attention-deficit disorder (or ADD).</a:t>
            </a:r>
          </a:p>
          <a:p>
            <a:endParaRPr lang="en-GB" dirty="0" smtClean="0"/>
          </a:p>
          <a:p>
            <a:r>
              <a:rPr lang="en-GB" dirty="0" smtClean="0"/>
              <a:t>Kids with this type of ADHD may “fly under the radar” because they may not be disruptive in class. In fact, they may appear shy or “</a:t>
            </a:r>
            <a:r>
              <a:rPr lang="en-GB" dirty="0" err="1" smtClean="0"/>
              <a:t>daydreamy</a:t>
            </a:r>
            <a:r>
              <a:rPr lang="en-GB" dirty="0" smtClean="0"/>
              <a:t>.” They may not have significant </a:t>
            </a:r>
            <a:r>
              <a:rPr lang="en-GB" dirty="0" err="1" smtClean="0"/>
              <a:t>behavior</a:t>
            </a:r>
            <a:r>
              <a:rPr lang="en-GB" dirty="0" smtClean="0"/>
              <a:t> problems. But their problems with attention may still cause them a lot of difficulty.</a:t>
            </a:r>
          </a:p>
          <a:p>
            <a:endParaRPr lang="en-GB" dirty="0" smtClean="0"/>
          </a:p>
          <a:p>
            <a:r>
              <a:rPr lang="en-GB" dirty="0" smtClean="0"/>
              <a:t>3. ADHD, Combined Presentation</a:t>
            </a:r>
          </a:p>
          <a:p>
            <a:r>
              <a:rPr lang="en-GB" dirty="0" smtClean="0"/>
              <a:t>Kids with this type of ADHD show significant problems with both hyperactivity/impulsivity and inattention. They may gradually have less trouble with hyperactivity/impulsivity as they get into their teen years, however.</a:t>
            </a:r>
          </a:p>
          <a:p>
            <a:endParaRPr lang="en-GB" dirty="0" smtClean="0"/>
          </a:p>
          <a:p>
            <a:r>
              <a:rPr lang="en-GB" dirty="0" smtClean="0"/>
              <a:t>Explore a complete list of signs of ADHD. Find out how ADHD is diagnosed and how it can show up differently in girls and boys. And if you’re concerned your child might have ADHD, find out what to do next.</a:t>
            </a:r>
            <a:endParaRPr lang="en-GB" dirty="0"/>
          </a:p>
        </p:txBody>
      </p:sp>
      <p:sp>
        <p:nvSpPr>
          <p:cNvPr id="4" name="Slide Number Placeholder 3"/>
          <p:cNvSpPr>
            <a:spLocks noGrp="1"/>
          </p:cNvSpPr>
          <p:nvPr>
            <p:ph type="sldNum" sz="quarter" idx="10"/>
          </p:nvPr>
        </p:nvSpPr>
        <p:spPr/>
        <p:txBody>
          <a:bodyPr/>
          <a:lstStyle/>
          <a:p>
            <a:fld id="{B2626E06-EF32-4522-9B8B-F42262D8B27C}" type="slidenum">
              <a:rPr lang="en-GB" smtClean="0"/>
              <a:t>5</a:t>
            </a:fld>
            <a:endParaRPr lang="en-GB"/>
          </a:p>
        </p:txBody>
      </p:sp>
    </p:spTree>
    <p:extLst>
      <p:ext uri="{BB962C8B-B14F-4D97-AF65-F5344CB8AC3E}">
        <p14:creationId xmlns:p14="http://schemas.microsoft.com/office/powerpoint/2010/main" val="5485531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48378CA-E02B-4974-A870-696760F33363}" type="datetimeFigureOut">
              <a:rPr lang="en-GB" smtClean="0"/>
              <a:t>26/02/2018</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8C4C8E1-9339-4DE4-9704-E012964F95E0}"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68C4C8E1-9339-4DE4-9704-E012964F95E0}" type="slidenum">
              <a:rPr lang="en-GB" smtClean="0"/>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68C4C8E1-9339-4DE4-9704-E012964F95E0}" type="slidenum">
              <a:rPr lang="en-GB" smtClean="0"/>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68C4C8E1-9339-4DE4-9704-E012964F95E0}" type="slidenum">
              <a:rPr lang="en-GB" smtClean="0"/>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68C4C8E1-9339-4DE4-9704-E012964F95E0}"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68C4C8E1-9339-4DE4-9704-E012964F95E0}" type="slidenum">
              <a:rPr lang="en-GB" smtClean="0"/>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68C4C8E1-9339-4DE4-9704-E012964F95E0}"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248378CA-E02B-4974-A870-696760F33363}" type="datetimeFigureOut">
              <a:rPr lang="en-GB" smtClean="0"/>
              <a:t>26/02/2018</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68C4C8E1-9339-4DE4-9704-E012964F95E0}"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48378CA-E02B-4974-A870-696760F33363}" type="datetimeFigureOut">
              <a:rPr lang="en-GB" smtClean="0"/>
              <a:t>26/02/2018</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8C4C8E1-9339-4DE4-9704-E012964F95E0}" type="slidenum">
              <a:rPr lang="en-GB" smtClean="0"/>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68C4C8E1-9339-4DE4-9704-E012964F95E0}"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48378CA-E02B-4974-A870-696760F33363}" type="datetimeFigureOut">
              <a:rPr lang="en-GB" smtClean="0"/>
              <a:t>26/02/2018</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68C4C8E1-9339-4DE4-9704-E012964F95E0}"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48378CA-E02B-4974-A870-696760F33363}" type="datetimeFigureOut">
              <a:rPr lang="en-GB" smtClean="0"/>
              <a:t>26/02/2018</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8C4C8E1-9339-4DE4-9704-E012964F95E0}"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xfo1tZ95Ypk" TargetMode="External"/><Relationship Id="rId4" Type="http://schemas.openxmlformats.org/officeDocument/2006/relationships/comments" Target="../comments/comment2.xml"/></Relationships>
</file>

<file path=ppt/slides/_rels/slide5.xml.rels><?xml version="1.0" encoding="UTF-8" standalone="yes"?>
<Relationships xmlns="http://schemas.openxmlformats.org/package/2006/relationships"><Relationship Id="rId8" Type="http://schemas.openxmlformats.org/officeDocument/2006/relationships/comments" Target="../comments/comment3.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comments" Target="../comments/comment6.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omments" Target="../comments/comment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bing.com/videos/search?q=adhd+simulator+you+tube&amp;&amp;view=detail&amp;mid=6B6D18FA04E08DA3AC4F6B6D18FA04E08DA3AC4F&amp;&amp;FORM=VDRVRV"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3"/>
            <a:ext cx="7772400" cy="3105690"/>
          </a:xfrm>
        </p:spPr>
        <p:txBody>
          <a:bodyPr>
            <a:noAutofit/>
          </a:bodyPr>
          <a:lstStyle/>
          <a:p>
            <a:r>
              <a:rPr lang="en-GB" sz="9600" dirty="0" smtClean="0"/>
              <a:t>What is A.D.H.D?</a:t>
            </a:r>
            <a:endParaRPr lang="en-GB" sz="9600" dirty="0"/>
          </a:p>
        </p:txBody>
      </p:sp>
      <p:sp>
        <p:nvSpPr>
          <p:cNvPr id="5" name="TextBox 4"/>
          <p:cNvSpPr txBox="1"/>
          <p:nvPr/>
        </p:nvSpPr>
        <p:spPr>
          <a:xfrm>
            <a:off x="1403648" y="5805264"/>
            <a:ext cx="7109570" cy="830997"/>
          </a:xfrm>
          <a:prstGeom prst="rect">
            <a:avLst/>
          </a:prstGeom>
          <a:noFill/>
        </p:spPr>
        <p:txBody>
          <a:bodyPr wrap="square" rtlCol="0">
            <a:spAutoFit/>
          </a:bodyPr>
          <a:lstStyle/>
          <a:p>
            <a:r>
              <a:rPr lang="en-GB" sz="4800" dirty="0" smtClean="0">
                <a:solidFill>
                  <a:schemeClr val="bg1"/>
                </a:solidFill>
                <a:latin typeface="AR JULIAN" panose="02000000000000000000" pitchFamily="2" charset="0"/>
              </a:rPr>
              <a:t>PRESENTER  Zoe</a:t>
            </a:r>
            <a:r>
              <a:rPr lang="en-GB" sz="4800" dirty="0" smtClean="0">
                <a:latin typeface="AR JULIAN" panose="02000000000000000000" pitchFamily="2" charset="0"/>
              </a:rPr>
              <a:t> </a:t>
            </a:r>
            <a:r>
              <a:rPr lang="en-GB" sz="4800" dirty="0" smtClean="0">
                <a:solidFill>
                  <a:schemeClr val="bg1"/>
                </a:solidFill>
                <a:latin typeface="AR JULIAN" panose="02000000000000000000" pitchFamily="2" charset="0"/>
              </a:rPr>
              <a:t>Piper</a:t>
            </a:r>
            <a:endParaRPr lang="en-GB" sz="4800" dirty="0">
              <a:solidFill>
                <a:schemeClr val="bg1"/>
              </a:solidFill>
              <a:latin typeface="AR JULIAN" panose="02000000000000000000" pitchFamily="2" charset="0"/>
            </a:endParaRPr>
          </a:p>
        </p:txBody>
      </p:sp>
    </p:spTree>
    <p:extLst>
      <p:ext uri="{BB962C8B-B14F-4D97-AF65-F5344CB8AC3E}">
        <p14:creationId xmlns:p14="http://schemas.microsoft.com/office/powerpoint/2010/main" val="6105416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4954555"/>
          </a:xfrm>
        </p:spPr>
        <p:txBody>
          <a:bodyPr>
            <a:normAutofit lnSpcReduction="10000"/>
          </a:bodyPr>
          <a:lstStyle/>
          <a:p>
            <a:endParaRPr lang="en-GB" dirty="0" smtClean="0"/>
          </a:p>
          <a:p>
            <a:r>
              <a:rPr lang="en-GB" dirty="0" smtClean="0"/>
              <a:t>About 2-5</a:t>
            </a:r>
            <a:r>
              <a:rPr lang="en-GB" dirty="0"/>
              <a:t>% of school age children can </a:t>
            </a:r>
            <a:r>
              <a:rPr lang="en-GB" dirty="0" smtClean="0"/>
              <a:t>have ADHD</a:t>
            </a:r>
          </a:p>
          <a:p>
            <a:r>
              <a:rPr lang="en-GB" dirty="0"/>
              <a:t>About 1 in 3 children with diagnosis of ADHD can </a:t>
            </a:r>
            <a:r>
              <a:rPr lang="en-GB" dirty="0" smtClean="0"/>
              <a:t>learn to manage their symptoms effectively.</a:t>
            </a:r>
          </a:p>
          <a:p>
            <a:r>
              <a:rPr lang="en-GB" dirty="0"/>
              <a:t>Research shows that both parents and siblings of a child with ADHD are </a:t>
            </a:r>
            <a:r>
              <a:rPr lang="en-GB" dirty="0" smtClean="0"/>
              <a:t>4-5 </a:t>
            </a:r>
            <a:r>
              <a:rPr lang="en-GB" dirty="0"/>
              <a:t>times more likely to have ADHD themselves</a:t>
            </a:r>
            <a:r>
              <a:rPr lang="en-GB" dirty="0" smtClean="0"/>
              <a:t>.</a:t>
            </a:r>
          </a:p>
          <a:p>
            <a:r>
              <a:rPr lang="en-GB" dirty="0"/>
              <a:t>B</a:t>
            </a:r>
            <a:r>
              <a:rPr lang="en-GB" dirty="0" smtClean="0"/>
              <a:t>eing </a:t>
            </a:r>
            <a:r>
              <a:rPr lang="en-GB" dirty="0"/>
              <a:t>born prematurely (before the 37th week of pregnancy)</a:t>
            </a:r>
          </a:p>
          <a:p>
            <a:r>
              <a:rPr lang="en-GB" dirty="0"/>
              <a:t>H</a:t>
            </a:r>
            <a:r>
              <a:rPr lang="en-GB" dirty="0" smtClean="0"/>
              <a:t>aving </a:t>
            </a:r>
            <a:r>
              <a:rPr lang="en-GB" dirty="0"/>
              <a:t>a low </a:t>
            </a:r>
            <a:r>
              <a:rPr lang="en-GB" dirty="0" smtClean="0"/>
              <a:t>birthweight</a:t>
            </a:r>
            <a:endParaRPr lang="en-GB" dirty="0"/>
          </a:p>
        </p:txBody>
      </p:sp>
      <p:sp>
        <p:nvSpPr>
          <p:cNvPr id="3" name="Title 2"/>
          <p:cNvSpPr>
            <a:spLocks noGrp="1"/>
          </p:cNvSpPr>
          <p:nvPr>
            <p:ph type="title"/>
          </p:nvPr>
        </p:nvSpPr>
        <p:spPr/>
        <p:txBody>
          <a:bodyPr>
            <a:normAutofit/>
          </a:bodyPr>
          <a:lstStyle/>
          <a:p>
            <a:r>
              <a:rPr lang="en-GB" sz="6600" dirty="0" smtClean="0"/>
              <a:t>Facts</a:t>
            </a:r>
            <a:endParaRPr lang="en-GB" sz="6600" dirty="0"/>
          </a:p>
        </p:txBody>
      </p:sp>
    </p:spTree>
    <p:extLst>
      <p:ext uri="{BB962C8B-B14F-4D97-AF65-F5344CB8AC3E}">
        <p14:creationId xmlns:p14="http://schemas.microsoft.com/office/powerpoint/2010/main" val="5365964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04664"/>
            <a:ext cx="8229600" cy="5602627"/>
          </a:xfrm>
        </p:spPr>
        <p:txBody>
          <a:bodyPr/>
          <a:lstStyle/>
          <a:p>
            <a:endParaRPr lang="en-GB" dirty="0" smtClean="0"/>
          </a:p>
          <a:p>
            <a:r>
              <a:rPr lang="en-GB" dirty="0"/>
              <a:t>B</a:t>
            </a:r>
            <a:r>
              <a:rPr lang="en-GB" dirty="0" smtClean="0"/>
              <a:t>rain </a:t>
            </a:r>
            <a:r>
              <a:rPr lang="en-GB" dirty="0"/>
              <a:t>damage either in the womb or in the first few years of life</a:t>
            </a:r>
          </a:p>
          <a:p>
            <a:r>
              <a:rPr lang="en-GB" dirty="0"/>
              <a:t>D</a:t>
            </a:r>
            <a:r>
              <a:rPr lang="en-GB" dirty="0" smtClean="0"/>
              <a:t>rinking </a:t>
            </a:r>
            <a:r>
              <a:rPr lang="en-GB" dirty="0"/>
              <a:t>alcohol, smoking or misusing drugs while pregnant</a:t>
            </a:r>
          </a:p>
          <a:p>
            <a:pPr marL="109728" indent="0">
              <a:buNone/>
            </a:pPr>
            <a:endParaRPr lang="en-GB" dirty="0"/>
          </a:p>
        </p:txBody>
      </p:sp>
    </p:spTree>
    <p:extLst>
      <p:ext uri="{BB962C8B-B14F-4D97-AF65-F5344CB8AC3E}">
        <p14:creationId xmlns:p14="http://schemas.microsoft.com/office/powerpoint/2010/main" val="13911062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xfo1tZ95Ypk"/>
          <p:cNvPicPr>
            <a:picLocks noGrp="1" noRot="1" noChangeAspect="1"/>
          </p:cNvPicPr>
          <p:nvPr>
            <p:ph idx="1"/>
            <a:videoFile r:link="rId1"/>
          </p:nvPr>
        </p:nvPicPr>
        <p:blipFill>
          <a:blip r:embed="rId3"/>
          <a:stretch>
            <a:fillRect/>
          </a:stretch>
        </p:blipFill>
        <p:spPr>
          <a:xfrm>
            <a:off x="755576" y="1268760"/>
            <a:ext cx="7885993" cy="4968552"/>
          </a:xfrm>
          <a:prstGeom prst="rect">
            <a:avLst/>
          </a:prstGeom>
          <a:ln w="63500" cap="sq">
            <a:solidFill>
              <a:srgbClr val="FFFFFF"/>
            </a:solidFill>
            <a:prstDash val="solid"/>
            <a:miter lim="800000"/>
          </a:ln>
          <a:effectLst/>
          <a:scene3d>
            <a:camera prst="orthographicFront"/>
            <a:lightRig rig="soft" dir="t"/>
          </a:scene3d>
          <a:sp3d contourW="6350">
            <a:contourClr>
              <a:srgbClr val="000000"/>
            </a:contourClr>
          </a:sp3d>
        </p:spPr>
      </p:pic>
      <p:sp>
        <p:nvSpPr>
          <p:cNvPr id="3" name="Title 2"/>
          <p:cNvSpPr>
            <a:spLocks noGrp="1"/>
          </p:cNvSpPr>
          <p:nvPr>
            <p:ph type="title"/>
          </p:nvPr>
        </p:nvSpPr>
        <p:spPr>
          <a:xfrm>
            <a:off x="457200" y="260648"/>
            <a:ext cx="8229600" cy="1143000"/>
          </a:xfrm>
        </p:spPr>
        <p:txBody>
          <a:bodyPr/>
          <a:lstStyle/>
          <a:p>
            <a:r>
              <a:rPr lang="en-GB" dirty="0" smtClean="0"/>
              <a:t>ADHD SIMULATOR</a:t>
            </a:r>
            <a:endParaRPr lang="en-GB" dirty="0"/>
          </a:p>
        </p:txBody>
      </p:sp>
    </p:spTree>
    <p:extLst>
      <p:ext uri="{BB962C8B-B14F-4D97-AF65-F5344CB8AC3E}">
        <p14:creationId xmlns:p14="http://schemas.microsoft.com/office/powerpoint/2010/main" val="17806271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1813304427"/>
              </p:ext>
            </p:extLst>
          </p:nvPr>
        </p:nvGraphicFramePr>
        <p:xfrm>
          <a:off x="374848" y="1124744"/>
          <a:ext cx="8229600" cy="5505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179512" y="104656"/>
            <a:ext cx="5400600" cy="707886"/>
          </a:xfrm>
          <a:prstGeom prst="rect">
            <a:avLst/>
          </a:prstGeom>
          <a:noFill/>
        </p:spPr>
        <p:txBody>
          <a:bodyPr wrap="square" rtlCol="0">
            <a:spAutoFit/>
          </a:bodyPr>
          <a:lstStyle/>
          <a:p>
            <a:pPr algn="ctr"/>
            <a:r>
              <a:rPr lang="en-GB" sz="4000" b="1" dirty="0" smtClean="0">
                <a:solidFill>
                  <a:schemeClr val="tx2"/>
                </a:solidFill>
                <a:effectLst>
                  <a:outerShdw blurRad="38100" dist="38100" dir="2700000" algn="tl">
                    <a:srgbClr val="000000">
                      <a:alpha val="43137"/>
                    </a:srgbClr>
                  </a:outerShdw>
                </a:effectLst>
                <a:latin typeface="+mj-lt"/>
              </a:rPr>
              <a:t>TYPES OF ADHD</a:t>
            </a:r>
            <a:endParaRPr lang="en-GB" sz="4000" b="1" dirty="0">
              <a:solidFill>
                <a:schemeClr val="tx2"/>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2824414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graphicEl>
                                              <a:dgm id="{FDFC3F53-350C-402B-A3D1-2AA73A7A0B2C}"/>
                                            </p:graphicEl>
                                          </p:spTgt>
                                        </p:tgtEl>
                                        <p:attrNameLst>
                                          <p:attrName>style.visibility</p:attrName>
                                        </p:attrNameLst>
                                      </p:cBhvr>
                                      <p:to>
                                        <p:strVal val="visible"/>
                                      </p:to>
                                    </p:set>
                                    <p:animEffect transition="in" filter="wheel(1)">
                                      <p:cBhvr>
                                        <p:cTn id="7" dur="2000"/>
                                        <p:tgtEl>
                                          <p:spTgt spid="6">
                                            <p:graphicEl>
                                              <a:dgm id="{FDFC3F53-350C-402B-A3D1-2AA73A7A0B2C}"/>
                                            </p:graphicEl>
                                          </p:spTgt>
                                        </p:tgtEl>
                                      </p:cBhvr>
                                    </p:animEffect>
                                  </p:childTnLst>
                                </p:cTn>
                              </p:par>
                              <p:par>
                                <p:cTn id="8" presetID="21" presetClass="entr" presetSubtype="1" fill="hold" grpId="0" nodeType="withEffect">
                                  <p:stCondLst>
                                    <p:cond delay="2000"/>
                                  </p:stCondLst>
                                  <p:childTnLst>
                                    <p:set>
                                      <p:cBhvr>
                                        <p:cTn id="9" dur="1" fill="hold">
                                          <p:stCondLst>
                                            <p:cond delay="0"/>
                                          </p:stCondLst>
                                        </p:cTn>
                                        <p:tgtEl>
                                          <p:spTgt spid="6">
                                            <p:graphicEl>
                                              <a:dgm id="{B5855C97-C9E7-47D6-9E7C-A9F11FEDDED7}"/>
                                            </p:graphicEl>
                                          </p:spTgt>
                                        </p:tgtEl>
                                        <p:attrNameLst>
                                          <p:attrName>style.visibility</p:attrName>
                                        </p:attrNameLst>
                                      </p:cBhvr>
                                      <p:to>
                                        <p:strVal val="visible"/>
                                      </p:to>
                                    </p:set>
                                    <p:animEffect transition="in" filter="wheel(1)">
                                      <p:cBhvr>
                                        <p:cTn id="10" dur="2000"/>
                                        <p:tgtEl>
                                          <p:spTgt spid="6">
                                            <p:graphicEl>
                                              <a:dgm id="{B5855C97-C9E7-47D6-9E7C-A9F11FEDDED7}"/>
                                            </p:graphicEl>
                                          </p:spTgt>
                                        </p:tgtEl>
                                      </p:cBhvr>
                                    </p:animEffect>
                                  </p:childTnLst>
                                </p:cTn>
                              </p:par>
                            </p:childTnLst>
                          </p:cTn>
                        </p:par>
                        <p:par>
                          <p:cTn id="11" fill="hold">
                            <p:stCondLst>
                              <p:cond delay="4000"/>
                            </p:stCondLst>
                            <p:childTnLst>
                              <p:par>
                                <p:cTn id="12" presetID="21" presetClass="entr" presetSubtype="1" fill="hold" grpId="0" nodeType="afterEffect">
                                  <p:stCondLst>
                                    <p:cond delay="2000"/>
                                  </p:stCondLst>
                                  <p:childTnLst>
                                    <p:set>
                                      <p:cBhvr>
                                        <p:cTn id="13" dur="1" fill="hold">
                                          <p:stCondLst>
                                            <p:cond delay="0"/>
                                          </p:stCondLst>
                                        </p:cTn>
                                        <p:tgtEl>
                                          <p:spTgt spid="6">
                                            <p:graphicEl>
                                              <a:dgm id="{E4072C10-F869-4014-B7BE-35B6DD501B20}"/>
                                            </p:graphicEl>
                                          </p:spTgt>
                                        </p:tgtEl>
                                        <p:attrNameLst>
                                          <p:attrName>style.visibility</p:attrName>
                                        </p:attrNameLst>
                                      </p:cBhvr>
                                      <p:to>
                                        <p:strVal val="visible"/>
                                      </p:to>
                                    </p:set>
                                    <p:animEffect transition="in" filter="wheel(1)">
                                      <p:cBhvr>
                                        <p:cTn id="14" dur="2000"/>
                                        <p:tgtEl>
                                          <p:spTgt spid="6">
                                            <p:graphicEl>
                                              <a:dgm id="{E4072C10-F869-4014-B7BE-35B6DD501B20}"/>
                                            </p:graphicEl>
                                          </p:spTgt>
                                        </p:tgtEl>
                                      </p:cBhvr>
                                    </p:animEffect>
                                  </p:childTnLst>
                                </p:cTn>
                              </p:par>
                              <p:par>
                                <p:cTn id="15" presetID="21" presetClass="entr" presetSubtype="1" fill="hold" grpId="0" nodeType="withEffect">
                                  <p:stCondLst>
                                    <p:cond delay="2000"/>
                                  </p:stCondLst>
                                  <p:childTnLst>
                                    <p:set>
                                      <p:cBhvr>
                                        <p:cTn id="16" dur="1" fill="hold">
                                          <p:stCondLst>
                                            <p:cond delay="0"/>
                                          </p:stCondLst>
                                        </p:cTn>
                                        <p:tgtEl>
                                          <p:spTgt spid="6">
                                            <p:graphicEl>
                                              <a:dgm id="{53BF5F36-7F65-45D3-9B31-3B03D82C174A}"/>
                                            </p:graphicEl>
                                          </p:spTgt>
                                        </p:tgtEl>
                                        <p:attrNameLst>
                                          <p:attrName>style.visibility</p:attrName>
                                        </p:attrNameLst>
                                      </p:cBhvr>
                                      <p:to>
                                        <p:strVal val="visible"/>
                                      </p:to>
                                    </p:set>
                                    <p:animEffect transition="in" filter="wheel(1)">
                                      <p:cBhvr>
                                        <p:cTn id="17" dur="2000"/>
                                        <p:tgtEl>
                                          <p:spTgt spid="6">
                                            <p:graphicEl>
                                              <a:dgm id="{53BF5F36-7F65-45D3-9B31-3B03D82C174A}"/>
                                            </p:graphicEl>
                                          </p:spTgt>
                                        </p:tgtEl>
                                      </p:cBhvr>
                                    </p:animEffect>
                                  </p:childTnLst>
                                </p:cTn>
                              </p:par>
                            </p:childTnLst>
                          </p:cTn>
                        </p:par>
                        <p:par>
                          <p:cTn id="18" fill="hold">
                            <p:stCondLst>
                              <p:cond delay="8000"/>
                            </p:stCondLst>
                            <p:childTnLst>
                              <p:par>
                                <p:cTn id="19" presetID="21" presetClass="entr" presetSubtype="1" fill="hold" grpId="0" nodeType="afterEffect">
                                  <p:stCondLst>
                                    <p:cond delay="2000"/>
                                  </p:stCondLst>
                                  <p:childTnLst>
                                    <p:set>
                                      <p:cBhvr>
                                        <p:cTn id="20" dur="1" fill="hold">
                                          <p:stCondLst>
                                            <p:cond delay="0"/>
                                          </p:stCondLst>
                                        </p:cTn>
                                        <p:tgtEl>
                                          <p:spTgt spid="6">
                                            <p:graphicEl>
                                              <a:dgm id="{F1CE6512-93D8-4AD8-AEA9-E2B3C4FCDC6D}"/>
                                            </p:graphicEl>
                                          </p:spTgt>
                                        </p:tgtEl>
                                        <p:attrNameLst>
                                          <p:attrName>style.visibility</p:attrName>
                                        </p:attrNameLst>
                                      </p:cBhvr>
                                      <p:to>
                                        <p:strVal val="visible"/>
                                      </p:to>
                                    </p:set>
                                    <p:animEffect transition="in" filter="wheel(1)">
                                      <p:cBhvr>
                                        <p:cTn id="21" dur="2000"/>
                                        <p:tgtEl>
                                          <p:spTgt spid="6">
                                            <p:graphicEl>
                                              <a:dgm id="{F1CE6512-93D8-4AD8-AEA9-E2B3C4FCDC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489814"/>
            <a:ext cx="3960440" cy="2646878"/>
          </a:xfrm>
          <a:prstGeom prst="rect">
            <a:avLst/>
          </a:prstGeom>
          <a:noFill/>
        </p:spPr>
        <p:txBody>
          <a:bodyPr wrap="square" rtlCol="0">
            <a:spAutoFit/>
          </a:bodyPr>
          <a:lstStyle/>
          <a:p>
            <a:r>
              <a:rPr lang="en-GB" sz="4000" dirty="0" smtClean="0">
                <a:solidFill>
                  <a:schemeClr val="tx2"/>
                </a:solidFill>
              </a:rPr>
              <a:t>Inattentiveness</a:t>
            </a:r>
          </a:p>
          <a:p>
            <a:endParaRPr lang="en-GB" dirty="0"/>
          </a:p>
          <a:p>
            <a:pPr marL="285750" indent="-285750">
              <a:buFont typeface="Arial" panose="020B0604020202020204" pitchFamily="34" charset="0"/>
              <a:buChar char="•"/>
            </a:pPr>
            <a:r>
              <a:rPr lang="en-GB" dirty="0" smtClean="0"/>
              <a:t>Short attention span</a:t>
            </a:r>
          </a:p>
          <a:p>
            <a:pPr marL="285750" indent="-285750">
              <a:buFont typeface="Arial" panose="020B0604020202020204" pitchFamily="34" charset="0"/>
              <a:buChar char="•"/>
            </a:pPr>
            <a:r>
              <a:rPr lang="en-GB" dirty="0" smtClean="0"/>
              <a:t>Easily distracted</a:t>
            </a:r>
          </a:p>
          <a:p>
            <a:pPr marL="285750" indent="-285750">
              <a:buFont typeface="Arial" panose="020B0604020202020204" pitchFamily="34" charset="0"/>
              <a:buChar char="•"/>
            </a:pPr>
            <a:r>
              <a:rPr lang="en-GB" dirty="0" smtClean="0"/>
              <a:t>Forgetful or losing things</a:t>
            </a:r>
          </a:p>
          <a:p>
            <a:pPr marL="285750" indent="-285750">
              <a:buFont typeface="Arial" panose="020B0604020202020204" pitchFamily="34" charset="0"/>
              <a:buChar char="•"/>
            </a:pPr>
            <a:r>
              <a:rPr lang="en-GB" dirty="0" smtClean="0"/>
              <a:t>Very talkative</a:t>
            </a:r>
          </a:p>
          <a:p>
            <a:pPr marL="285750" indent="-285750">
              <a:buFont typeface="Arial" panose="020B0604020202020204" pitchFamily="34" charset="0"/>
              <a:buChar char="•"/>
            </a:pPr>
            <a:r>
              <a:rPr lang="en-GB" dirty="0" smtClean="0"/>
              <a:t>Poor organisational skills</a:t>
            </a:r>
          </a:p>
          <a:p>
            <a:pPr marL="285750" indent="-285750">
              <a:buFont typeface="Arial" panose="020B0604020202020204" pitchFamily="34" charset="0"/>
              <a:buChar char="•"/>
            </a:pPr>
            <a:r>
              <a:rPr lang="en-GB" dirty="0" smtClean="0"/>
              <a:t>Not completing tasks they start</a:t>
            </a:r>
            <a:endParaRPr lang="en-GB" dirty="0"/>
          </a:p>
        </p:txBody>
      </p:sp>
      <p:sp>
        <p:nvSpPr>
          <p:cNvPr id="4" name="TextBox 3"/>
          <p:cNvSpPr txBox="1"/>
          <p:nvPr/>
        </p:nvSpPr>
        <p:spPr>
          <a:xfrm>
            <a:off x="5076056" y="2508720"/>
            <a:ext cx="3816424" cy="3970318"/>
          </a:xfrm>
          <a:prstGeom prst="rect">
            <a:avLst/>
          </a:prstGeom>
          <a:noFill/>
        </p:spPr>
        <p:txBody>
          <a:bodyPr wrap="square" rtlCol="0">
            <a:spAutoFit/>
          </a:bodyPr>
          <a:lstStyle/>
          <a:p>
            <a:r>
              <a:rPr lang="en-GB" sz="3600" dirty="0" smtClean="0">
                <a:solidFill>
                  <a:schemeClr val="tx2"/>
                </a:solidFill>
              </a:rPr>
              <a:t>Hyperactivity and Impulsiveness</a:t>
            </a:r>
          </a:p>
          <a:p>
            <a:endParaRPr lang="en-GB" dirty="0"/>
          </a:p>
          <a:p>
            <a:pPr marL="285750" indent="-285750">
              <a:buFont typeface="Arial" panose="020B0604020202020204" pitchFamily="34" charset="0"/>
              <a:buChar char="•"/>
            </a:pPr>
            <a:r>
              <a:rPr lang="en-GB" dirty="0" smtClean="0"/>
              <a:t>Fidgeting</a:t>
            </a:r>
          </a:p>
          <a:p>
            <a:pPr marL="285750" indent="-285750">
              <a:buFont typeface="Arial" panose="020B0604020202020204" pitchFamily="34" charset="0"/>
              <a:buChar char="•"/>
            </a:pPr>
            <a:r>
              <a:rPr lang="en-GB" dirty="0" smtClean="0"/>
              <a:t>Excessive talking</a:t>
            </a:r>
          </a:p>
          <a:p>
            <a:pPr marL="285750" indent="-285750">
              <a:buFont typeface="Arial" panose="020B0604020202020204" pitchFamily="34" charset="0"/>
              <a:buChar char="•"/>
            </a:pPr>
            <a:r>
              <a:rPr lang="en-GB" dirty="0" smtClean="0"/>
              <a:t>Unable to take turns</a:t>
            </a:r>
          </a:p>
          <a:p>
            <a:pPr marL="285750" indent="-285750">
              <a:buFont typeface="Arial" panose="020B0604020202020204" pitchFamily="34" charset="0"/>
              <a:buChar char="•"/>
            </a:pPr>
            <a:r>
              <a:rPr lang="en-GB" dirty="0" smtClean="0"/>
              <a:t>Interrupting</a:t>
            </a:r>
          </a:p>
          <a:p>
            <a:pPr marL="285750" indent="-285750">
              <a:buFont typeface="Arial" panose="020B0604020202020204" pitchFamily="34" charset="0"/>
              <a:buChar char="•"/>
            </a:pPr>
            <a:r>
              <a:rPr lang="en-GB" dirty="0" smtClean="0"/>
              <a:t>Acts without thinking</a:t>
            </a:r>
          </a:p>
          <a:p>
            <a:pPr marL="285750" indent="-285750">
              <a:buFont typeface="Arial" panose="020B0604020202020204" pitchFamily="34" charset="0"/>
              <a:buChar char="•"/>
            </a:pPr>
            <a:r>
              <a:rPr lang="en-GB" dirty="0" smtClean="0"/>
              <a:t>No sense of danger</a:t>
            </a:r>
          </a:p>
          <a:p>
            <a:pPr marL="285750" indent="-285750">
              <a:buFont typeface="Arial" panose="020B0604020202020204" pitchFamily="34" charset="0"/>
              <a:buChar char="•"/>
            </a:pPr>
            <a:r>
              <a:rPr lang="en-GB" dirty="0" smtClean="0"/>
              <a:t>Can’t sit still</a:t>
            </a:r>
            <a:endParaRPr lang="en-GB" dirty="0"/>
          </a:p>
        </p:txBody>
      </p:sp>
    </p:spTree>
    <p:extLst>
      <p:ext uri="{BB962C8B-B14F-4D97-AF65-F5344CB8AC3E}">
        <p14:creationId xmlns:p14="http://schemas.microsoft.com/office/powerpoint/2010/main" val="39709871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67544" y="1196752"/>
            <a:ext cx="8229600" cy="5044016"/>
          </a:xfrm>
        </p:spPr>
        <p:txBody>
          <a:bodyPr>
            <a:normAutofit/>
          </a:bodyPr>
          <a:lstStyle/>
          <a:p>
            <a:r>
              <a:rPr lang="en-GB" sz="2000" b="1" dirty="0"/>
              <a:t>Trouble staying on task </a:t>
            </a:r>
            <a:r>
              <a:rPr lang="en-GB" sz="2000" dirty="0"/>
              <a:t>– “Why do you never finish anything? You </a:t>
            </a:r>
            <a:r>
              <a:rPr lang="en-GB" sz="2000" dirty="0" smtClean="0"/>
              <a:t>just don’t </a:t>
            </a:r>
            <a:r>
              <a:rPr lang="en-GB" sz="2000" dirty="0"/>
              <a:t>care. It would be much easier for you to just finish the task</a:t>
            </a:r>
            <a:r>
              <a:rPr lang="en-GB" sz="2000" dirty="0" smtClean="0"/>
              <a:t>.”</a:t>
            </a:r>
          </a:p>
          <a:p>
            <a:r>
              <a:rPr lang="en-GB" sz="2000" b="1" dirty="0"/>
              <a:t>Poor sense of time </a:t>
            </a:r>
            <a:r>
              <a:rPr lang="en-GB" sz="2000" dirty="0"/>
              <a:t>– “What have you been doing all lesson? You </a:t>
            </a:r>
            <a:r>
              <a:rPr lang="en-GB" sz="2000" dirty="0" smtClean="0"/>
              <a:t>have spent </a:t>
            </a:r>
            <a:r>
              <a:rPr lang="en-GB" sz="2000" dirty="0"/>
              <a:t>30 minutes and have only written the title and date</a:t>
            </a:r>
            <a:r>
              <a:rPr lang="en-GB" sz="2000" dirty="0" smtClean="0"/>
              <a:t>.</a:t>
            </a:r>
          </a:p>
          <a:p>
            <a:r>
              <a:rPr lang="en-GB" sz="2000" b="1" dirty="0"/>
              <a:t>Poor internalisation of rules </a:t>
            </a:r>
            <a:r>
              <a:rPr lang="en-GB" sz="2000" dirty="0"/>
              <a:t>– “Josh, how many times have I had to tell </a:t>
            </a:r>
            <a:r>
              <a:rPr lang="en-GB" sz="2000" dirty="0" smtClean="0"/>
              <a:t>you that </a:t>
            </a:r>
            <a:r>
              <a:rPr lang="en-GB" sz="2000" dirty="0"/>
              <a:t>you that you can go out after your tea</a:t>
            </a:r>
            <a:r>
              <a:rPr lang="en-GB" sz="2000" dirty="0" smtClean="0"/>
              <a:t>”</a:t>
            </a:r>
          </a:p>
          <a:p>
            <a:r>
              <a:rPr lang="en-GB" sz="2000" b="1" dirty="0"/>
              <a:t>Poor reading of social cues </a:t>
            </a:r>
            <a:r>
              <a:rPr lang="en-GB" sz="2000" dirty="0"/>
              <a:t>–“Can’t you see that the other kids </a:t>
            </a:r>
            <a:r>
              <a:rPr lang="en-GB" sz="2000" dirty="0" smtClean="0"/>
              <a:t>think what </a:t>
            </a:r>
            <a:r>
              <a:rPr lang="en-GB" sz="2000" dirty="0"/>
              <a:t>you are doing is inappropriate behaviour</a:t>
            </a:r>
            <a:r>
              <a:rPr lang="en-GB" sz="2000" dirty="0" smtClean="0"/>
              <a:t>”?</a:t>
            </a:r>
          </a:p>
          <a:p>
            <a:r>
              <a:rPr lang="en-GB" sz="2000" b="1" dirty="0"/>
              <a:t>Inconsistent work/behaviour </a:t>
            </a:r>
            <a:r>
              <a:rPr lang="en-GB" sz="2000" dirty="0"/>
              <a:t>– “Why did we have such a great </a:t>
            </a:r>
            <a:r>
              <a:rPr lang="en-GB" sz="2000" dirty="0" smtClean="0"/>
              <a:t>day yesterday </a:t>
            </a:r>
            <a:r>
              <a:rPr lang="en-GB" sz="2000" dirty="0"/>
              <a:t>and today is awful</a:t>
            </a:r>
            <a:r>
              <a:rPr lang="en-GB" sz="2000" dirty="0" smtClean="0"/>
              <a:t>?</a:t>
            </a:r>
          </a:p>
          <a:p>
            <a:r>
              <a:rPr lang="en-GB" sz="2000" b="1" dirty="0"/>
              <a:t>Hyper-focusing</a:t>
            </a:r>
            <a:r>
              <a:rPr lang="en-GB" sz="2000" dirty="0"/>
              <a:t> – “How come you can spend hours on computer games </a:t>
            </a:r>
            <a:r>
              <a:rPr lang="en-GB" sz="2000" dirty="0" smtClean="0"/>
              <a:t>but when </a:t>
            </a:r>
            <a:r>
              <a:rPr lang="en-GB" sz="2000" dirty="0"/>
              <a:t>I ask you to do your homework on the computer you find this </a:t>
            </a:r>
            <a:r>
              <a:rPr lang="en-GB" sz="2000" dirty="0" smtClean="0"/>
              <a:t>so difficult</a:t>
            </a:r>
            <a:endParaRPr lang="en-GB" sz="2000" dirty="0"/>
          </a:p>
          <a:p>
            <a:endParaRPr lang="en-GB" sz="2000" dirty="0"/>
          </a:p>
          <a:p>
            <a:endParaRPr lang="en-GB" sz="2000" dirty="0"/>
          </a:p>
        </p:txBody>
      </p:sp>
      <p:sp>
        <p:nvSpPr>
          <p:cNvPr id="4" name="Title 3"/>
          <p:cNvSpPr>
            <a:spLocks noGrp="1"/>
          </p:cNvSpPr>
          <p:nvPr>
            <p:ph type="title"/>
          </p:nvPr>
        </p:nvSpPr>
        <p:spPr/>
        <p:txBody>
          <a:bodyPr/>
          <a:lstStyle/>
          <a:p>
            <a:r>
              <a:rPr lang="en-GB" dirty="0" smtClean="0"/>
              <a:t>Look out for</a:t>
            </a:r>
            <a:endParaRPr lang="en-GB" dirty="0"/>
          </a:p>
        </p:txBody>
      </p:sp>
    </p:spTree>
    <p:extLst>
      <p:ext uri="{BB962C8B-B14F-4D97-AF65-F5344CB8AC3E}">
        <p14:creationId xmlns:p14="http://schemas.microsoft.com/office/powerpoint/2010/main" val="28059976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smtClean="0"/>
              <a:t>Diagnosis</a:t>
            </a:r>
            <a:endParaRPr lang="en-GB" dirty="0"/>
          </a:p>
        </p:txBody>
      </p:sp>
      <p:sp>
        <p:nvSpPr>
          <p:cNvPr id="6" name="Content Placeholder 5"/>
          <p:cNvSpPr>
            <a:spLocks noGrp="1"/>
          </p:cNvSpPr>
          <p:nvPr>
            <p:ph idx="1"/>
          </p:nvPr>
        </p:nvSpPr>
        <p:spPr/>
        <p:txBody>
          <a:bodyPr/>
          <a:lstStyle/>
          <a:p>
            <a:endParaRPr lang="en-GB" dirty="0" smtClean="0"/>
          </a:p>
          <a:p>
            <a:r>
              <a:rPr lang="en-GB" dirty="0" smtClean="0"/>
              <a:t>Symptoms must have been present for 6 months or more.</a:t>
            </a:r>
          </a:p>
          <a:p>
            <a:r>
              <a:rPr lang="en-GB" dirty="0" smtClean="0"/>
              <a:t>Symptoms should be present in at least 2 settings (school and home)</a:t>
            </a:r>
          </a:p>
          <a:p>
            <a:r>
              <a:rPr lang="en-GB" dirty="0" smtClean="0"/>
              <a:t>Impacting on the day to day life of the child</a:t>
            </a:r>
          </a:p>
          <a:p>
            <a:r>
              <a:rPr lang="en-GB" dirty="0" smtClean="0"/>
              <a:t>Symptoms must be present before the age of 7 </a:t>
            </a:r>
            <a:endParaRPr lang="en-GB" dirty="0"/>
          </a:p>
        </p:txBody>
      </p:sp>
    </p:spTree>
    <p:extLst>
      <p:ext uri="{BB962C8B-B14F-4D97-AF65-F5344CB8AC3E}">
        <p14:creationId xmlns:p14="http://schemas.microsoft.com/office/powerpoint/2010/main" val="8611402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Educational </a:t>
            </a:r>
            <a:r>
              <a:rPr lang="en-GB" dirty="0"/>
              <a:t>P</a:t>
            </a:r>
            <a:r>
              <a:rPr lang="en-GB" dirty="0" smtClean="0"/>
              <a:t>hycologist will </a:t>
            </a:r>
            <a:r>
              <a:rPr lang="en-GB" dirty="0"/>
              <a:t>c</a:t>
            </a:r>
            <a:r>
              <a:rPr lang="en-GB" dirty="0" smtClean="0"/>
              <a:t>arry out a number of assessment's</a:t>
            </a:r>
          </a:p>
          <a:p>
            <a:r>
              <a:rPr lang="en-GB" dirty="0" smtClean="0"/>
              <a:t>Information is take from school and parents</a:t>
            </a:r>
          </a:p>
          <a:p>
            <a:r>
              <a:rPr lang="en-GB" dirty="0" smtClean="0"/>
              <a:t>The information collected will be sent to an ADHD consultant to review</a:t>
            </a:r>
          </a:p>
          <a:p>
            <a:r>
              <a:rPr lang="en-GB" dirty="0" smtClean="0"/>
              <a:t>Its is a </a:t>
            </a:r>
            <a:r>
              <a:rPr lang="en-GB" sz="3600" b="1" dirty="0" smtClean="0"/>
              <a:t>long </a:t>
            </a:r>
            <a:r>
              <a:rPr lang="en-GB" dirty="0" smtClean="0"/>
              <a:t>process.</a:t>
            </a:r>
          </a:p>
          <a:p>
            <a:pPr marL="109728" indent="0">
              <a:buNone/>
            </a:pPr>
            <a:endParaRPr lang="en-GB" sz="2400" dirty="0">
              <a:solidFill>
                <a:srgbClr val="FF0000"/>
              </a:solidFill>
            </a:endParaRPr>
          </a:p>
        </p:txBody>
      </p:sp>
      <p:sp>
        <p:nvSpPr>
          <p:cNvPr id="3" name="Title 2"/>
          <p:cNvSpPr>
            <a:spLocks noGrp="1"/>
          </p:cNvSpPr>
          <p:nvPr>
            <p:ph type="title"/>
          </p:nvPr>
        </p:nvSpPr>
        <p:spPr/>
        <p:txBody>
          <a:bodyPr/>
          <a:lstStyle/>
          <a:p>
            <a:r>
              <a:rPr lang="en-GB" dirty="0" smtClean="0"/>
              <a:t>Diagnosis</a:t>
            </a:r>
            <a:endParaRPr lang="en-GB" dirty="0"/>
          </a:p>
        </p:txBody>
      </p:sp>
    </p:spTree>
    <p:extLst>
      <p:ext uri="{BB962C8B-B14F-4D97-AF65-F5344CB8AC3E}">
        <p14:creationId xmlns:p14="http://schemas.microsoft.com/office/powerpoint/2010/main" val="9003223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0"/>
            <a:ext cx="8229600" cy="6082755"/>
          </a:xfrm>
        </p:spPr>
        <p:txBody>
          <a:bodyPr/>
          <a:lstStyle/>
          <a:p>
            <a:pPr marL="0" indent="0">
              <a:buNone/>
            </a:pPr>
            <a:r>
              <a:rPr lang="en-GB" sz="4800" b="1" dirty="0" smtClean="0">
                <a:solidFill>
                  <a:schemeClr val="tx2"/>
                </a:solidFill>
                <a:effectLst>
                  <a:outerShdw blurRad="38100" dist="38100" dir="2700000" algn="tl">
                    <a:srgbClr val="000000">
                      <a:alpha val="43137"/>
                    </a:srgbClr>
                  </a:outerShdw>
                </a:effectLst>
                <a:latin typeface="+mj-lt"/>
              </a:rPr>
              <a:t>Comorbidity</a:t>
            </a:r>
            <a:endParaRPr lang="en-GB" sz="4800" b="1" dirty="0">
              <a:solidFill>
                <a:schemeClr val="tx2"/>
              </a:solidFill>
              <a:effectLst>
                <a:outerShdw blurRad="38100" dist="38100" dir="2700000" algn="tl">
                  <a:srgbClr val="000000">
                    <a:alpha val="43137"/>
                  </a:srgbClr>
                </a:outerShdw>
              </a:effectLst>
              <a:latin typeface="+mj-lt"/>
            </a:endParaRPr>
          </a:p>
        </p:txBody>
      </p:sp>
      <p:sp>
        <p:nvSpPr>
          <p:cNvPr id="5" name="Oval 4"/>
          <p:cNvSpPr/>
          <p:nvPr/>
        </p:nvSpPr>
        <p:spPr>
          <a:xfrm rot="10800000" flipH="1" flipV="1">
            <a:off x="2179261" y="1982763"/>
            <a:ext cx="4706809" cy="26185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smtClean="0">
                <a:solidFill>
                  <a:schemeClr val="tx1"/>
                </a:solidFill>
              </a:rPr>
              <a:t>ADHD</a:t>
            </a:r>
            <a:endParaRPr lang="en-GB" sz="4800" dirty="0">
              <a:solidFill>
                <a:schemeClr val="tx1"/>
              </a:solidFill>
            </a:endParaRPr>
          </a:p>
        </p:txBody>
      </p:sp>
      <p:sp>
        <p:nvSpPr>
          <p:cNvPr id="8" name="Oval 7"/>
          <p:cNvSpPr/>
          <p:nvPr/>
        </p:nvSpPr>
        <p:spPr>
          <a:xfrm>
            <a:off x="1157532" y="2708920"/>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Autism &amp; Asperger</a:t>
            </a:r>
          </a:p>
        </p:txBody>
      </p:sp>
      <p:sp>
        <p:nvSpPr>
          <p:cNvPr id="14" name="Oval 13"/>
          <p:cNvSpPr/>
          <p:nvPr/>
        </p:nvSpPr>
        <p:spPr>
          <a:xfrm>
            <a:off x="2699792" y="3570285"/>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Dyslexia</a:t>
            </a:r>
          </a:p>
          <a:p>
            <a:pPr algn="ctr"/>
            <a:r>
              <a:rPr lang="en-GB" b="1" dirty="0">
                <a:solidFill>
                  <a:schemeClr val="tx1"/>
                </a:solidFill>
              </a:rPr>
              <a:t>Dyspraxia</a:t>
            </a:r>
          </a:p>
        </p:txBody>
      </p:sp>
      <p:sp>
        <p:nvSpPr>
          <p:cNvPr id="15" name="Oval 14"/>
          <p:cNvSpPr/>
          <p:nvPr/>
        </p:nvSpPr>
        <p:spPr>
          <a:xfrm>
            <a:off x="3851920" y="692696"/>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Depression</a:t>
            </a:r>
          </a:p>
          <a:p>
            <a:pPr algn="ctr"/>
            <a:r>
              <a:rPr lang="en-GB" sz="1600" b="1" dirty="0">
                <a:solidFill>
                  <a:schemeClr val="tx1"/>
                </a:solidFill>
              </a:rPr>
              <a:t>Anxiety</a:t>
            </a:r>
          </a:p>
        </p:txBody>
      </p:sp>
      <p:sp>
        <p:nvSpPr>
          <p:cNvPr id="19" name="Oval 18"/>
          <p:cNvSpPr/>
          <p:nvPr/>
        </p:nvSpPr>
        <p:spPr>
          <a:xfrm>
            <a:off x="4532666" y="3588524"/>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smtClean="0">
              <a:solidFill>
                <a:schemeClr val="tx1"/>
              </a:solidFill>
            </a:endParaRPr>
          </a:p>
          <a:p>
            <a:pPr algn="ctr"/>
            <a:r>
              <a:rPr lang="en-GB" sz="1600" b="1" dirty="0" smtClean="0">
                <a:solidFill>
                  <a:schemeClr val="tx1"/>
                </a:solidFill>
              </a:rPr>
              <a:t>Oppositional </a:t>
            </a:r>
            <a:r>
              <a:rPr lang="en-GB" sz="1600" b="1" dirty="0">
                <a:solidFill>
                  <a:schemeClr val="tx1"/>
                </a:solidFill>
              </a:rPr>
              <a:t>Defensive Disorder</a:t>
            </a:r>
          </a:p>
          <a:p>
            <a:pPr algn="ctr"/>
            <a:r>
              <a:rPr lang="en-GB" sz="1600" b="1" dirty="0">
                <a:solidFill>
                  <a:schemeClr val="tx1"/>
                </a:solidFill>
              </a:rPr>
              <a:t>(ODD)</a:t>
            </a:r>
          </a:p>
        </p:txBody>
      </p:sp>
      <p:sp>
        <p:nvSpPr>
          <p:cNvPr id="20" name="Oval 19"/>
          <p:cNvSpPr/>
          <p:nvPr/>
        </p:nvSpPr>
        <p:spPr>
          <a:xfrm>
            <a:off x="6084168" y="2708920"/>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Tics </a:t>
            </a:r>
          </a:p>
          <a:p>
            <a:pPr algn="ctr"/>
            <a:r>
              <a:rPr lang="en-GB" b="1" dirty="0">
                <a:solidFill>
                  <a:schemeClr val="tx1"/>
                </a:solidFill>
              </a:rPr>
              <a:t>Tourette's</a:t>
            </a:r>
          </a:p>
        </p:txBody>
      </p:sp>
      <p:sp>
        <p:nvSpPr>
          <p:cNvPr id="21" name="Oval 20"/>
          <p:cNvSpPr/>
          <p:nvPr/>
        </p:nvSpPr>
        <p:spPr>
          <a:xfrm>
            <a:off x="5652120" y="944083"/>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Conduct Disorder</a:t>
            </a:r>
          </a:p>
        </p:txBody>
      </p:sp>
      <p:sp>
        <p:nvSpPr>
          <p:cNvPr id="22" name="Oval 21"/>
          <p:cNvSpPr/>
          <p:nvPr/>
        </p:nvSpPr>
        <p:spPr>
          <a:xfrm>
            <a:off x="1961710" y="944083"/>
            <a:ext cx="1980220" cy="20882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Obsessive compulsive Disorder</a:t>
            </a:r>
          </a:p>
          <a:p>
            <a:pPr algn="ctr"/>
            <a:r>
              <a:rPr lang="en-GB" sz="1600" b="1" dirty="0">
                <a:solidFill>
                  <a:schemeClr val="tx1"/>
                </a:solidFill>
              </a:rPr>
              <a:t>(OCD</a:t>
            </a:r>
            <a:endParaRPr lang="en-GB" sz="1600" b="1" dirty="0" smtClean="0">
              <a:solidFill>
                <a:schemeClr val="tx1"/>
              </a:solidFill>
            </a:endParaRPr>
          </a:p>
        </p:txBody>
      </p:sp>
    </p:spTree>
    <p:extLst>
      <p:ext uri="{BB962C8B-B14F-4D97-AF65-F5344CB8AC3E}">
        <p14:creationId xmlns:p14="http://schemas.microsoft.com/office/powerpoint/2010/main" val="1469354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2276872"/>
            <a:ext cx="8229600" cy="1143000"/>
          </a:xfrm>
        </p:spPr>
        <p:txBody>
          <a:bodyPr>
            <a:noAutofit/>
          </a:bodyPr>
          <a:lstStyle/>
          <a:p>
            <a:r>
              <a:rPr lang="en-GB" sz="8000" dirty="0" smtClean="0"/>
              <a:t>THE BOX </a:t>
            </a:r>
            <a:br>
              <a:rPr lang="en-GB" sz="8000" dirty="0" smtClean="0"/>
            </a:br>
            <a:r>
              <a:rPr lang="en-GB" sz="6600" dirty="0" smtClean="0"/>
              <a:t>Exercise </a:t>
            </a:r>
            <a:endParaRPr lang="en-GB" sz="8000" dirty="0"/>
          </a:p>
        </p:txBody>
      </p:sp>
    </p:spTree>
    <p:extLst>
      <p:ext uri="{BB962C8B-B14F-4D97-AF65-F5344CB8AC3E}">
        <p14:creationId xmlns:p14="http://schemas.microsoft.com/office/powerpoint/2010/main" val="30128164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4437112"/>
            <a:ext cx="8075432" cy="990682"/>
          </a:xfrm>
        </p:spPr>
        <p:txBody>
          <a:bodyPr>
            <a:normAutofit fontScale="90000"/>
          </a:bodyPr>
          <a:lstStyle/>
          <a:p>
            <a:r>
              <a:rPr lang="en-GB" sz="4000" dirty="0" smtClean="0"/>
              <a:t/>
            </a:r>
            <a:br>
              <a:rPr lang="en-GB" sz="4000" dirty="0" smtClean="0"/>
            </a:br>
            <a:r>
              <a:rPr lang="en-GB" sz="4000" dirty="0" smtClean="0"/>
              <a:t>HOW DOES THEIR BRAIN WORK?</a:t>
            </a:r>
            <a:endParaRPr lang="en-GB" sz="4000" dirty="0"/>
          </a:p>
        </p:txBody>
      </p:sp>
      <p:pic>
        <p:nvPicPr>
          <p:cNvPr id="8" name="Picture Placeholder 7"/>
          <p:cNvPicPr>
            <a:picLocks noGrp="1" noChangeAspect="1"/>
          </p:cNvPicPr>
          <p:nvPr>
            <p:ph type="pic" idx="1"/>
          </p:nvPr>
        </p:nvPicPr>
        <p:blipFill>
          <a:blip r:embed="rId2">
            <a:extLst>
              <a:ext uri="{28A0092B-C50C-407E-A947-70E740481C1C}">
                <a14:useLocalDpi xmlns:a14="http://schemas.microsoft.com/office/drawing/2010/main" val="0"/>
              </a:ext>
            </a:extLst>
          </a:blip>
          <a:srcRect t="18430" b="18430"/>
          <a:stretch>
            <a:fillRect/>
          </a:stretch>
        </p:blipFill>
        <p:spPr/>
      </p:pic>
    </p:spTree>
    <p:extLst>
      <p:ext uri="{BB962C8B-B14F-4D97-AF65-F5344CB8AC3E}">
        <p14:creationId xmlns:p14="http://schemas.microsoft.com/office/powerpoint/2010/main" val="4709038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2"/>
          </p:nvPr>
        </p:nvSpPr>
        <p:spPr/>
        <p:txBody>
          <a:bodyPr/>
          <a:lstStyle/>
          <a:p>
            <a:endParaRPr lang="en-GB"/>
          </a:p>
        </p:txBody>
      </p:sp>
      <p:sp>
        <p:nvSpPr>
          <p:cNvPr id="3" name="Picture Placeholder 2"/>
          <p:cNvSpPr>
            <a:spLocks noGrp="1"/>
          </p:cNvSpPr>
          <p:nvPr>
            <p:ph type="pic" idx="1"/>
          </p:nvPr>
        </p:nvSpPr>
        <p:spPr/>
      </p:sp>
      <p:sp>
        <p:nvSpPr>
          <p:cNvPr id="4" name="Title 3"/>
          <p:cNvSpPr>
            <a:spLocks noGrp="1"/>
          </p:cNvSpPr>
          <p:nvPr>
            <p:ph type="title"/>
          </p:nvPr>
        </p:nvSpPr>
        <p:spPr/>
        <p:txBody>
          <a:bodyPr/>
          <a:lstStyle/>
          <a:p>
            <a:r>
              <a:rPr lang="en-GB" dirty="0" smtClean="0"/>
              <a:t>Waiting for some help with this bit…..</a:t>
            </a:r>
            <a:endParaRPr lang="en-GB" dirty="0"/>
          </a:p>
        </p:txBody>
      </p:sp>
    </p:spTree>
    <p:extLst>
      <p:ext uri="{BB962C8B-B14F-4D97-AF65-F5344CB8AC3E}">
        <p14:creationId xmlns:p14="http://schemas.microsoft.com/office/powerpoint/2010/main" val="5661552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0" y="274638"/>
            <a:ext cx="8229600" cy="994122"/>
          </a:xfrm>
        </p:spPr>
        <p:txBody>
          <a:bodyPr>
            <a:normAutofit fontScale="90000"/>
          </a:bodyPr>
          <a:lstStyle/>
          <a:p>
            <a:r>
              <a:rPr lang="en-GB" dirty="0" smtClean="0"/>
              <a:t>Stimulant Medication </a:t>
            </a:r>
            <a:br>
              <a:rPr lang="en-GB" dirty="0" smtClean="0"/>
            </a:br>
            <a:endParaRPr lang="en-GB" dirty="0"/>
          </a:p>
        </p:txBody>
      </p:sp>
      <p:sp>
        <p:nvSpPr>
          <p:cNvPr id="5" name="TextBox 4"/>
          <p:cNvSpPr txBox="1"/>
          <p:nvPr/>
        </p:nvSpPr>
        <p:spPr>
          <a:xfrm>
            <a:off x="251520" y="1268760"/>
            <a:ext cx="3384376" cy="369332"/>
          </a:xfrm>
          <a:prstGeom prst="rect">
            <a:avLst/>
          </a:prstGeom>
          <a:noFill/>
        </p:spPr>
        <p:txBody>
          <a:bodyPr wrap="square" rtlCol="0">
            <a:spAutoFit/>
          </a:bodyPr>
          <a:lstStyle/>
          <a:p>
            <a:r>
              <a:rPr lang="en-GB" dirty="0" smtClean="0"/>
              <a:t> </a:t>
            </a:r>
            <a:endParaRPr lang="en-GB" dirty="0"/>
          </a:p>
        </p:txBody>
      </p:sp>
      <p:graphicFrame>
        <p:nvGraphicFramePr>
          <p:cNvPr id="2" name="Diagram 1"/>
          <p:cNvGraphicFramePr/>
          <p:nvPr>
            <p:extLst>
              <p:ext uri="{D42A27DB-BD31-4B8C-83A1-F6EECF244321}">
                <p14:modId xmlns:p14="http://schemas.microsoft.com/office/powerpoint/2010/main" val="1621039123"/>
              </p:ext>
            </p:extLst>
          </p:nvPr>
        </p:nvGraphicFramePr>
        <p:xfrm>
          <a:off x="611560" y="620688"/>
          <a:ext cx="8064896" cy="612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73659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04" y="0"/>
            <a:ext cx="8229600" cy="1143000"/>
          </a:xfrm>
        </p:spPr>
        <p:txBody>
          <a:bodyPr>
            <a:normAutofit/>
          </a:bodyPr>
          <a:lstStyle/>
          <a:p>
            <a:r>
              <a:rPr lang="en-GB" sz="3700" dirty="0" smtClean="0"/>
              <a:t>Stimulant Medication</a:t>
            </a:r>
            <a:endParaRPr lang="en-GB" sz="3700" dirty="0"/>
          </a:p>
        </p:txBody>
      </p:sp>
      <p:sp>
        <p:nvSpPr>
          <p:cNvPr id="3" name="Content Placeholder 2"/>
          <p:cNvSpPr>
            <a:spLocks noGrp="1"/>
          </p:cNvSpPr>
          <p:nvPr>
            <p:ph idx="1"/>
          </p:nvPr>
        </p:nvSpPr>
        <p:spPr/>
        <p:txBody>
          <a:bodyPr/>
          <a:lstStyle/>
          <a:p>
            <a:endParaRPr lang="en-GB"/>
          </a:p>
        </p:txBody>
      </p:sp>
      <p:graphicFrame>
        <p:nvGraphicFramePr>
          <p:cNvPr id="6" name="Diagram 5"/>
          <p:cNvGraphicFramePr/>
          <p:nvPr>
            <p:extLst>
              <p:ext uri="{D42A27DB-BD31-4B8C-83A1-F6EECF244321}">
                <p14:modId xmlns:p14="http://schemas.microsoft.com/office/powerpoint/2010/main" val="2959494516"/>
              </p:ext>
            </p:extLst>
          </p:nvPr>
        </p:nvGraphicFramePr>
        <p:xfrm>
          <a:off x="611560" y="836712"/>
          <a:ext cx="8064896" cy="6120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95131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52" y="0"/>
            <a:ext cx="8229600" cy="1143000"/>
          </a:xfrm>
        </p:spPr>
        <p:txBody>
          <a:bodyPr>
            <a:normAutofit/>
          </a:bodyPr>
          <a:lstStyle/>
          <a:p>
            <a:r>
              <a:rPr lang="en-GB" sz="3700" dirty="0" smtClean="0"/>
              <a:t>Non Stimulant</a:t>
            </a:r>
            <a:endParaRPr lang="en-GB" sz="3700" dirty="0"/>
          </a:p>
        </p:txBody>
      </p:sp>
      <p:graphicFrame>
        <p:nvGraphicFramePr>
          <p:cNvPr id="7" name="Content Placeholder 4"/>
          <p:cNvGraphicFramePr>
            <a:graphicFrameLocks noGrp="1"/>
          </p:cNvGraphicFramePr>
          <p:nvPr>
            <p:ph idx="1"/>
            <p:extLst>
              <p:ext uri="{D42A27DB-BD31-4B8C-83A1-F6EECF244321}">
                <p14:modId xmlns:p14="http://schemas.microsoft.com/office/powerpoint/2010/main" val="788989769"/>
              </p:ext>
            </p:extLst>
          </p:nvPr>
        </p:nvGraphicFramePr>
        <p:xfrm>
          <a:off x="457200" y="836712"/>
          <a:ext cx="8229600" cy="602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00635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Loss of appetite</a:t>
            </a:r>
          </a:p>
          <a:p>
            <a:r>
              <a:rPr lang="en-GB" dirty="0" smtClean="0"/>
              <a:t>Weight loss</a:t>
            </a:r>
          </a:p>
          <a:p>
            <a:r>
              <a:rPr lang="en-GB" dirty="0" smtClean="0"/>
              <a:t>Mood swings</a:t>
            </a:r>
          </a:p>
          <a:p>
            <a:r>
              <a:rPr lang="en-GB" dirty="0" smtClean="0"/>
              <a:t>Increased heart rate and blood pressure</a:t>
            </a:r>
          </a:p>
          <a:p>
            <a:r>
              <a:rPr lang="en-GB" dirty="0" smtClean="0"/>
              <a:t>Trouble sleeping</a:t>
            </a:r>
          </a:p>
          <a:p>
            <a:r>
              <a:rPr lang="en-GB" dirty="0" smtClean="0"/>
              <a:t>Tics</a:t>
            </a:r>
          </a:p>
          <a:p>
            <a:r>
              <a:rPr lang="en-GB" dirty="0" smtClean="0"/>
              <a:t>Can cause delayed development</a:t>
            </a:r>
          </a:p>
          <a:p>
            <a:r>
              <a:rPr lang="en-GB" dirty="0" smtClean="0"/>
              <a:t>Headaches and stomach aches</a:t>
            </a:r>
          </a:p>
          <a:p>
            <a:pPr marL="109728" indent="0">
              <a:buNone/>
            </a:pPr>
            <a:endParaRPr lang="en-GB" dirty="0"/>
          </a:p>
        </p:txBody>
      </p:sp>
      <p:sp>
        <p:nvSpPr>
          <p:cNvPr id="3" name="Title 2"/>
          <p:cNvSpPr>
            <a:spLocks noGrp="1"/>
          </p:cNvSpPr>
          <p:nvPr>
            <p:ph type="title"/>
          </p:nvPr>
        </p:nvSpPr>
        <p:spPr/>
        <p:txBody>
          <a:bodyPr>
            <a:normAutofit fontScale="90000"/>
          </a:bodyPr>
          <a:lstStyle/>
          <a:p>
            <a:r>
              <a:rPr lang="en-GB" dirty="0" smtClean="0"/>
              <a:t>Side affects</a:t>
            </a:r>
            <a:br>
              <a:rPr lang="en-GB" dirty="0" smtClean="0"/>
            </a:br>
            <a:endParaRPr lang="en-GB" dirty="0"/>
          </a:p>
        </p:txBody>
      </p:sp>
    </p:spTree>
    <p:extLst>
      <p:ext uri="{BB962C8B-B14F-4D97-AF65-F5344CB8AC3E}">
        <p14:creationId xmlns:p14="http://schemas.microsoft.com/office/powerpoint/2010/main" val="34025099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Reward charts</a:t>
            </a:r>
          </a:p>
          <a:p>
            <a:r>
              <a:rPr lang="en-GB" dirty="0" smtClean="0"/>
              <a:t>Consistency</a:t>
            </a:r>
          </a:p>
          <a:p>
            <a:r>
              <a:rPr lang="en-GB" dirty="0" smtClean="0"/>
              <a:t>Routine</a:t>
            </a:r>
          </a:p>
          <a:p>
            <a:r>
              <a:rPr lang="en-GB" dirty="0" smtClean="0"/>
              <a:t>Put things in smaller chunks</a:t>
            </a:r>
          </a:p>
          <a:p>
            <a:r>
              <a:rPr lang="en-GB" dirty="0" smtClean="0"/>
              <a:t>Sports</a:t>
            </a:r>
          </a:p>
          <a:p>
            <a:r>
              <a:rPr lang="en-GB" dirty="0" smtClean="0"/>
              <a:t>Good communication</a:t>
            </a:r>
          </a:p>
          <a:p>
            <a:r>
              <a:rPr lang="en-GB" dirty="0" smtClean="0"/>
              <a:t>Safe place</a:t>
            </a:r>
          </a:p>
          <a:p>
            <a:r>
              <a:rPr lang="en-GB" dirty="0" smtClean="0"/>
              <a:t>Fidget toys</a:t>
            </a:r>
          </a:p>
          <a:p>
            <a:endParaRPr lang="en-GB" dirty="0"/>
          </a:p>
        </p:txBody>
      </p:sp>
      <p:sp>
        <p:nvSpPr>
          <p:cNvPr id="3" name="Title 2"/>
          <p:cNvSpPr>
            <a:spLocks noGrp="1"/>
          </p:cNvSpPr>
          <p:nvPr>
            <p:ph type="title"/>
          </p:nvPr>
        </p:nvSpPr>
        <p:spPr/>
        <p:txBody>
          <a:bodyPr/>
          <a:lstStyle/>
          <a:p>
            <a:r>
              <a:rPr lang="en-GB" dirty="0" smtClean="0"/>
              <a:t>Management of ADHD</a:t>
            </a:r>
            <a:endParaRPr lang="en-GB" dirty="0"/>
          </a:p>
        </p:txBody>
      </p:sp>
    </p:spTree>
    <p:extLst>
      <p:ext uri="{BB962C8B-B14F-4D97-AF65-F5344CB8AC3E}">
        <p14:creationId xmlns:p14="http://schemas.microsoft.com/office/powerpoint/2010/main" val="36041588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Handouts</a:t>
            </a:r>
            <a:endParaRPr lang="en-GB" dirty="0"/>
          </a:p>
        </p:txBody>
      </p:sp>
      <p:sp>
        <p:nvSpPr>
          <p:cNvPr id="3" name="Content Placeholder 2"/>
          <p:cNvSpPr>
            <a:spLocks noGrp="1"/>
          </p:cNvSpPr>
          <p:nvPr>
            <p:ph idx="1"/>
          </p:nvPr>
        </p:nvSpPr>
        <p:spPr/>
        <p:txBody>
          <a:bodyPr/>
          <a:lstStyle/>
          <a:p>
            <a:r>
              <a:rPr lang="en-GB" dirty="0" smtClean="0"/>
              <a:t>Classroom strategies </a:t>
            </a:r>
          </a:p>
          <a:p>
            <a:r>
              <a:rPr lang="en-GB" dirty="0" smtClean="0"/>
              <a:t>Classroom ideas</a:t>
            </a:r>
          </a:p>
          <a:p>
            <a:r>
              <a:rPr lang="en-GB" dirty="0" smtClean="0"/>
              <a:t>Body relaxation</a:t>
            </a:r>
          </a:p>
          <a:p>
            <a:endParaRPr lang="en-GB" dirty="0"/>
          </a:p>
        </p:txBody>
      </p:sp>
    </p:spTree>
    <p:extLst>
      <p:ext uri="{BB962C8B-B14F-4D97-AF65-F5344CB8AC3E}">
        <p14:creationId xmlns:p14="http://schemas.microsoft.com/office/powerpoint/2010/main" val="8894824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hlinkClick r:id="rId2"/>
              </a:rPr>
              <a:t>https://www.bing.com/videos/search?q=adhd+simulator+you+tube&amp;&amp;view=detail&amp;mid=6B6D18FA04E08DA3AC4F6B6D18FA04E08DA3AC4F</a:t>
            </a:r>
            <a:r>
              <a:rPr lang="en-GB">
                <a:hlinkClick r:id="rId2"/>
              </a:rPr>
              <a:t>&amp;&amp;</a:t>
            </a:r>
            <a:r>
              <a:rPr lang="en-GB" smtClean="0">
                <a:hlinkClick r:id="rId2"/>
              </a:rPr>
              <a:t>FORM=VDRVRV</a:t>
            </a:r>
            <a:endParaRPr lang="en-GB" smtClean="0"/>
          </a:p>
          <a:p>
            <a:endParaRPr lang="en-GB"/>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1640891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5678</TotalTime>
  <Words>798</Words>
  <Application>Microsoft Office PowerPoint</Application>
  <PresentationFormat>On-screen Show (4:3)</PresentationFormat>
  <Paragraphs>126</Paragraphs>
  <Slides>20</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 JULIAN</vt:lpstr>
      <vt:lpstr>Arial</vt:lpstr>
      <vt:lpstr>Calibri</vt:lpstr>
      <vt:lpstr>Lucida Sans Unicode</vt:lpstr>
      <vt:lpstr>Verdana</vt:lpstr>
      <vt:lpstr>Wingdings 2</vt:lpstr>
      <vt:lpstr>Wingdings 3</vt:lpstr>
      <vt:lpstr>Concourse</vt:lpstr>
      <vt:lpstr>What is A.D.H.D?</vt:lpstr>
      <vt:lpstr>Facts</vt:lpstr>
      <vt:lpstr>PowerPoint Presentation</vt:lpstr>
      <vt:lpstr>ADHD SIMULATOR</vt:lpstr>
      <vt:lpstr>PowerPoint Presentation</vt:lpstr>
      <vt:lpstr>PowerPoint Presentation</vt:lpstr>
      <vt:lpstr>Look out for</vt:lpstr>
      <vt:lpstr>Diagnosis</vt:lpstr>
      <vt:lpstr>Diagnosis</vt:lpstr>
      <vt:lpstr>PowerPoint Presentation</vt:lpstr>
      <vt:lpstr>THE BOX  Exercise </vt:lpstr>
      <vt:lpstr> HOW DOES THEIR BRAIN WORK?</vt:lpstr>
      <vt:lpstr>Waiting for some help with this bit…..</vt:lpstr>
      <vt:lpstr>Stimulant Medication  </vt:lpstr>
      <vt:lpstr>Stimulant Medication</vt:lpstr>
      <vt:lpstr>Non Stimulant</vt:lpstr>
      <vt:lpstr>Side affects </vt:lpstr>
      <vt:lpstr>Management of ADHD</vt:lpstr>
      <vt:lpstr>Handouts</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A.D.H.D</dc:title>
  <dc:creator>Zoe Piper</dc:creator>
  <cp:lastModifiedBy>Karen Hudson</cp:lastModifiedBy>
  <cp:revision>61</cp:revision>
  <dcterms:created xsi:type="dcterms:W3CDTF">2015-02-23T16:13:51Z</dcterms:created>
  <dcterms:modified xsi:type="dcterms:W3CDTF">2018-02-26T18:02:03Z</dcterms:modified>
</cp:coreProperties>
</file>