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4"/>
  </p:sldMasterIdLst>
  <p:sldIdLst>
    <p:sldId id="256" r:id="rId5"/>
    <p:sldId id="257" r:id="rId6"/>
    <p:sldId id="258"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B16128-9198-972B-F8D7-8CB8D3D1CD8B}" v="19" dt="2023-05-23T21:04:07.838"/>
    <p1510:client id="{3CD5A9CB-3DC6-C457-E26C-3278320BA59B}" v="430" dt="2023-06-13T11:44:02.605"/>
    <p1510:client id="{50FF6ACE-A974-1184-8900-05938053E203}" v="1645" dt="2023-05-30T11:08:34.929"/>
    <p1510:client id="{5C8F6066-29DF-039F-764C-1252AB9C3998}" v="14" dt="2023-06-13T17:52:10.200"/>
    <p1510:client id="{6928B921-8281-7312-84E5-47C6CED5AD61}" v="623" dt="2023-06-06T11:27:41.066"/>
    <p1510:client id="{6AD0EA77-1FB4-C445-8D75-DFB56A701716}" v="29" dt="2023-06-12T15:01:42.233"/>
    <p1510:client id="{90C0A985-C613-283E-6D1A-C2B71E8A0EB4}" v="843" dt="2023-06-04T21:33:57.396"/>
    <p1510:client id="{D224C776-9BB8-F6B6-CF94-DA87409C1F80}" v="185" dt="2023-05-24T13:26:14.217"/>
    <p1510:client id="{D7CB0D0D-5248-874A-C836-42C231F7D3C7}" v="1" dt="2023-05-26T11:42:33.413"/>
    <p1510:client id="{DA0DDB31-BA1D-04A3-71ED-03650AFEAF20}" v="421" dt="2023-05-30T08:58:09.9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zia Begum (2117727)" userId="S::2117727@student.uwtsd.ac.uk::977955b9-8b41-426a-a9e4-5ccd56d8b63e" providerId="AD" clId="Web-{6AD0EA77-1FB4-C445-8D75-DFB56A701716}"/>
    <pc:docChg chg="modSld">
      <pc:chgData name="Shazia Begum (2117727)" userId="S::2117727@student.uwtsd.ac.uk::977955b9-8b41-426a-a9e4-5ccd56d8b63e" providerId="AD" clId="Web-{6AD0EA77-1FB4-C445-8D75-DFB56A701716}" dt="2023-06-12T15:01:35.171" v="13" actId="20577"/>
      <pc:docMkLst>
        <pc:docMk/>
      </pc:docMkLst>
      <pc:sldChg chg="modSp">
        <pc:chgData name="Shazia Begum (2117727)" userId="S::2117727@student.uwtsd.ac.uk::977955b9-8b41-426a-a9e4-5ccd56d8b63e" providerId="AD" clId="Web-{6AD0EA77-1FB4-C445-8D75-DFB56A701716}" dt="2023-06-12T15:01:35.171" v="13" actId="20577"/>
        <pc:sldMkLst>
          <pc:docMk/>
          <pc:sldMk cId="1703091349" sldId="258"/>
        </pc:sldMkLst>
        <pc:spChg chg="mod">
          <ac:chgData name="Shazia Begum (2117727)" userId="S::2117727@student.uwtsd.ac.uk::977955b9-8b41-426a-a9e4-5ccd56d8b63e" providerId="AD" clId="Web-{6AD0EA77-1FB4-C445-8D75-DFB56A701716}" dt="2023-06-12T15:01:35.171" v="13" actId="20577"/>
          <ac:spMkLst>
            <pc:docMk/>
            <pc:sldMk cId="1703091349" sldId="258"/>
            <ac:spMk id="2" creationId="{EFDC26D1-92EF-7786-FD75-028035D08C1E}"/>
          </ac:spMkLst>
        </pc:spChg>
      </pc:sldChg>
    </pc:docChg>
  </pc:docChgLst>
  <pc:docChgLst>
    <pc:chgData name="Shazia Begum (2117727)" userId="S::2117727@student.uwtsd.ac.uk::977955b9-8b41-426a-a9e4-5ccd56d8b63e" providerId="AD" clId="Web-{5C8F6066-29DF-039F-764C-1252AB9C3998}"/>
    <pc:docChg chg="modSld">
      <pc:chgData name="Shazia Begum (2117727)" userId="S::2117727@student.uwtsd.ac.uk::977955b9-8b41-426a-a9e4-5ccd56d8b63e" providerId="AD" clId="Web-{5C8F6066-29DF-039F-764C-1252AB9C3998}" dt="2023-06-13T17:52:10.200" v="6" actId="1076"/>
      <pc:docMkLst>
        <pc:docMk/>
      </pc:docMkLst>
      <pc:sldChg chg="modSp">
        <pc:chgData name="Shazia Begum (2117727)" userId="S::2117727@student.uwtsd.ac.uk::977955b9-8b41-426a-a9e4-5ccd56d8b63e" providerId="AD" clId="Web-{5C8F6066-29DF-039F-764C-1252AB9C3998}" dt="2023-06-13T17:52:10.200" v="6" actId="1076"/>
        <pc:sldMkLst>
          <pc:docMk/>
          <pc:sldMk cId="2967159099" sldId="257"/>
        </pc:sldMkLst>
        <pc:spChg chg="mod">
          <ac:chgData name="Shazia Begum (2117727)" userId="S::2117727@student.uwtsd.ac.uk::977955b9-8b41-426a-a9e4-5ccd56d8b63e" providerId="AD" clId="Web-{5C8F6066-29DF-039F-764C-1252AB9C3998}" dt="2023-06-13T17:49:18.846" v="3" actId="20577"/>
          <ac:spMkLst>
            <pc:docMk/>
            <pc:sldMk cId="2967159099" sldId="257"/>
            <ac:spMk id="4" creationId="{1D87CBB3-A283-213F-650E-63390B0B3C0A}"/>
          </ac:spMkLst>
        </pc:spChg>
        <pc:spChg chg="mod">
          <ac:chgData name="Shazia Begum (2117727)" userId="S::2117727@student.uwtsd.ac.uk::977955b9-8b41-426a-a9e4-5ccd56d8b63e" providerId="AD" clId="Web-{5C8F6066-29DF-039F-764C-1252AB9C3998}" dt="2023-06-13T17:49:06.298" v="1" actId="20577"/>
          <ac:spMkLst>
            <pc:docMk/>
            <pc:sldMk cId="2967159099" sldId="257"/>
            <ac:spMk id="11" creationId="{FDE388B8-E8D1-95F2-D134-29442B7090EA}"/>
          </ac:spMkLst>
        </pc:spChg>
        <pc:spChg chg="mod">
          <ac:chgData name="Shazia Begum (2117727)" userId="S::2117727@student.uwtsd.ac.uk::977955b9-8b41-426a-a9e4-5ccd56d8b63e" providerId="AD" clId="Web-{5C8F6066-29DF-039F-764C-1252AB9C3998}" dt="2023-06-13T17:52:10.200" v="6" actId="1076"/>
          <ac:spMkLst>
            <pc:docMk/>
            <pc:sldMk cId="2967159099" sldId="257"/>
            <ac:spMk id="25" creationId="{0015C6A0-16BE-ABBF-E813-2F549116BEDD}"/>
          </ac:spMkLst>
        </pc:spChg>
        <pc:spChg chg="mod">
          <ac:chgData name="Shazia Begum (2117727)" userId="S::2117727@student.uwtsd.ac.uk::977955b9-8b41-426a-a9e4-5ccd56d8b63e" providerId="AD" clId="Web-{5C8F6066-29DF-039F-764C-1252AB9C3998}" dt="2023-06-13T17:49:23.659" v="5" actId="20577"/>
          <ac:spMkLst>
            <pc:docMk/>
            <pc:sldMk cId="2967159099" sldId="257"/>
            <ac:spMk id="38" creationId="{CC0BE8F9-472C-8CC3-6FB2-72E203DD7E15}"/>
          </ac:spMkLst>
        </pc:spChg>
      </pc:sldChg>
    </pc:docChg>
  </pc:docChgLst>
  <pc:docChgLst>
    <pc:chgData name="Shazia Begum (2117727)" userId="S::2117727@student.uwtsd.ac.uk::977955b9-8b41-426a-a9e4-5ccd56d8b63e" providerId="AD" clId="Web-{DA0DDB31-BA1D-04A3-71ED-03650AFEAF20}"/>
    <pc:docChg chg="modSld">
      <pc:chgData name="Shazia Begum (2117727)" userId="S::2117727@student.uwtsd.ac.uk::977955b9-8b41-426a-a9e4-5ccd56d8b63e" providerId="AD" clId="Web-{DA0DDB31-BA1D-04A3-71ED-03650AFEAF20}" dt="2023-05-30T08:58:08.708" v="261" actId="20577"/>
      <pc:docMkLst>
        <pc:docMk/>
      </pc:docMkLst>
      <pc:sldChg chg="modSp">
        <pc:chgData name="Shazia Begum (2117727)" userId="S::2117727@student.uwtsd.ac.uk::977955b9-8b41-426a-a9e4-5ccd56d8b63e" providerId="AD" clId="Web-{DA0DDB31-BA1D-04A3-71ED-03650AFEAF20}" dt="2023-05-30T08:14:58.269" v="3" actId="20577"/>
        <pc:sldMkLst>
          <pc:docMk/>
          <pc:sldMk cId="1909523649" sldId="256"/>
        </pc:sldMkLst>
        <pc:spChg chg="mod">
          <ac:chgData name="Shazia Begum (2117727)" userId="S::2117727@student.uwtsd.ac.uk::977955b9-8b41-426a-a9e4-5ccd56d8b63e" providerId="AD" clId="Web-{DA0DDB31-BA1D-04A3-71ED-03650AFEAF20}" dt="2023-05-30T08:14:58.269" v="3" actId="20577"/>
          <ac:spMkLst>
            <pc:docMk/>
            <pc:sldMk cId="1909523649" sldId="256"/>
            <ac:spMk id="2" creationId="{A2A47379-DB4D-6536-EF61-8BF0843B0FC4}"/>
          </ac:spMkLst>
        </pc:spChg>
      </pc:sldChg>
      <pc:sldChg chg="addSp delSp modSp">
        <pc:chgData name="Shazia Begum (2117727)" userId="S::2117727@student.uwtsd.ac.uk::977955b9-8b41-426a-a9e4-5ccd56d8b63e" providerId="AD" clId="Web-{DA0DDB31-BA1D-04A3-71ED-03650AFEAF20}" dt="2023-05-30T08:58:08.708" v="261" actId="20577"/>
        <pc:sldMkLst>
          <pc:docMk/>
          <pc:sldMk cId="2967159099" sldId="257"/>
        </pc:sldMkLst>
        <pc:spChg chg="mod">
          <ac:chgData name="Shazia Begum (2117727)" userId="S::2117727@student.uwtsd.ac.uk::977955b9-8b41-426a-a9e4-5ccd56d8b63e" providerId="AD" clId="Web-{DA0DDB31-BA1D-04A3-71ED-03650AFEAF20}" dt="2023-05-30T08:58:08.708" v="261" actId="20577"/>
          <ac:spMkLst>
            <pc:docMk/>
            <pc:sldMk cId="2967159099" sldId="257"/>
            <ac:spMk id="2" creationId="{F84176C1-81CE-4730-AD6A-4B721A2FFEF3}"/>
          </ac:spMkLst>
        </pc:spChg>
        <pc:spChg chg="mod">
          <ac:chgData name="Shazia Begum (2117727)" userId="S::2117727@student.uwtsd.ac.uk::977955b9-8b41-426a-a9e4-5ccd56d8b63e" providerId="AD" clId="Web-{DA0DDB31-BA1D-04A3-71ED-03650AFEAF20}" dt="2023-05-30T08:49:17.539" v="237" actId="20577"/>
          <ac:spMkLst>
            <pc:docMk/>
            <pc:sldMk cId="2967159099" sldId="257"/>
            <ac:spMk id="3" creationId="{2B9E730E-EC3A-5F1B-3CBB-9021528982A3}"/>
          </ac:spMkLst>
        </pc:spChg>
        <pc:spChg chg="add mod">
          <ac:chgData name="Shazia Begum (2117727)" userId="S::2117727@student.uwtsd.ac.uk::977955b9-8b41-426a-a9e4-5ccd56d8b63e" providerId="AD" clId="Web-{DA0DDB31-BA1D-04A3-71ED-03650AFEAF20}" dt="2023-05-30T08:16:17.943" v="9" actId="20577"/>
          <ac:spMkLst>
            <pc:docMk/>
            <pc:sldMk cId="2967159099" sldId="257"/>
            <ac:spMk id="5" creationId="{42C22A00-3EE4-8907-8568-D6129272F1B2}"/>
          </ac:spMkLst>
        </pc:spChg>
        <pc:spChg chg="add mod">
          <ac:chgData name="Shazia Begum (2117727)" userId="S::2117727@student.uwtsd.ac.uk::977955b9-8b41-426a-a9e4-5ccd56d8b63e" providerId="AD" clId="Web-{DA0DDB31-BA1D-04A3-71ED-03650AFEAF20}" dt="2023-05-30T08:28:34.807" v="55" actId="1076"/>
          <ac:spMkLst>
            <pc:docMk/>
            <pc:sldMk cId="2967159099" sldId="257"/>
            <ac:spMk id="6" creationId="{4F59321E-FF1A-2EF4-40B1-2008C1674E2A}"/>
          </ac:spMkLst>
        </pc:spChg>
        <pc:spChg chg="add mod">
          <ac:chgData name="Shazia Begum (2117727)" userId="S::2117727@student.uwtsd.ac.uk::977955b9-8b41-426a-a9e4-5ccd56d8b63e" providerId="AD" clId="Web-{DA0DDB31-BA1D-04A3-71ED-03650AFEAF20}" dt="2023-05-30T08:37:10.804" v="134" actId="1076"/>
          <ac:spMkLst>
            <pc:docMk/>
            <pc:sldMk cId="2967159099" sldId="257"/>
            <ac:spMk id="7" creationId="{5892C8AC-C6D8-4CD0-116B-7D041A24043A}"/>
          </ac:spMkLst>
        </pc:spChg>
        <pc:spChg chg="add mod">
          <ac:chgData name="Shazia Begum (2117727)" userId="S::2117727@student.uwtsd.ac.uk::977955b9-8b41-426a-a9e4-5ccd56d8b63e" providerId="AD" clId="Web-{DA0DDB31-BA1D-04A3-71ED-03650AFEAF20}" dt="2023-05-30T08:45:02.299" v="235" actId="20577"/>
          <ac:spMkLst>
            <pc:docMk/>
            <pc:sldMk cId="2967159099" sldId="257"/>
            <ac:spMk id="8" creationId="{1905F06F-6502-71D3-F173-1BEC7D538729}"/>
          </ac:spMkLst>
        </pc:spChg>
        <pc:spChg chg="add del mod">
          <ac:chgData name="Shazia Begum (2117727)" userId="S::2117727@student.uwtsd.ac.uk::977955b9-8b41-426a-a9e4-5ccd56d8b63e" providerId="AD" clId="Web-{DA0DDB31-BA1D-04A3-71ED-03650AFEAF20}" dt="2023-05-30T08:54:37.734" v="243"/>
          <ac:spMkLst>
            <pc:docMk/>
            <pc:sldMk cId="2967159099" sldId="257"/>
            <ac:spMk id="9" creationId="{B0AE75EA-9E07-75DE-ADB1-5C4CCE05CDB2}"/>
          </ac:spMkLst>
        </pc:spChg>
        <pc:spChg chg="add mod">
          <ac:chgData name="Shazia Begum (2117727)" userId="S::2117727@student.uwtsd.ac.uk::977955b9-8b41-426a-a9e4-5ccd56d8b63e" providerId="AD" clId="Web-{DA0DDB31-BA1D-04A3-71ED-03650AFEAF20}" dt="2023-05-30T08:57:36.989" v="253" actId="20577"/>
          <ac:spMkLst>
            <pc:docMk/>
            <pc:sldMk cId="2967159099" sldId="257"/>
            <ac:spMk id="10" creationId="{3FB1939B-3D3D-86BF-C7CA-164AD1533912}"/>
          </ac:spMkLst>
        </pc:spChg>
      </pc:sldChg>
      <pc:sldChg chg="modSp">
        <pc:chgData name="Shazia Begum (2117727)" userId="S::2117727@student.uwtsd.ac.uk::977955b9-8b41-426a-a9e4-5ccd56d8b63e" providerId="AD" clId="Web-{DA0DDB31-BA1D-04A3-71ED-03650AFEAF20}" dt="2023-05-30T08:30:42.185" v="66" actId="20577"/>
        <pc:sldMkLst>
          <pc:docMk/>
          <pc:sldMk cId="1703091349" sldId="258"/>
        </pc:sldMkLst>
        <pc:spChg chg="mod">
          <ac:chgData name="Shazia Begum (2117727)" userId="S::2117727@student.uwtsd.ac.uk::977955b9-8b41-426a-a9e4-5ccd56d8b63e" providerId="AD" clId="Web-{DA0DDB31-BA1D-04A3-71ED-03650AFEAF20}" dt="2023-05-30T08:30:42.185" v="66" actId="20577"/>
          <ac:spMkLst>
            <pc:docMk/>
            <pc:sldMk cId="1703091349" sldId="258"/>
            <ac:spMk id="2" creationId="{EFDC26D1-92EF-7786-FD75-028035D08C1E}"/>
          </ac:spMkLst>
        </pc:spChg>
      </pc:sldChg>
    </pc:docChg>
  </pc:docChgLst>
  <pc:docChgLst>
    <pc:chgData name="Shazia Begum (2117727)" userId="S::2117727@student.uwtsd.ac.uk::977955b9-8b41-426a-a9e4-5ccd56d8b63e" providerId="AD" clId="Web-{D224C776-9BB8-F6B6-CF94-DA87409C1F80}"/>
    <pc:docChg chg="modSld">
      <pc:chgData name="Shazia Begum (2117727)" userId="S::2117727@student.uwtsd.ac.uk::977955b9-8b41-426a-a9e4-5ccd56d8b63e" providerId="AD" clId="Web-{D224C776-9BB8-F6B6-CF94-DA87409C1F80}" dt="2023-05-24T13:26:14.217" v="130" actId="1076"/>
      <pc:docMkLst>
        <pc:docMk/>
      </pc:docMkLst>
      <pc:sldChg chg="modSp">
        <pc:chgData name="Shazia Begum (2117727)" userId="S::2117727@student.uwtsd.ac.uk::977955b9-8b41-426a-a9e4-5ccd56d8b63e" providerId="AD" clId="Web-{D224C776-9BB8-F6B6-CF94-DA87409C1F80}" dt="2023-05-24T13:16:51.357" v="43" actId="20577"/>
        <pc:sldMkLst>
          <pc:docMk/>
          <pc:sldMk cId="1909523649" sldId="256"/>
        </pc:sldMkLst>
        <pc:spChg chg="mod">
          <ac:chgData name="Shazia Begum (2117727)" userId="S::2117727@student.uwtsd.ac.uk::977955b9-8b41-426a-a9e4-5ccd56d8b63e" providerId="AD" clId="Web-{D224C776-9BB8-F6B6-CF94-DA87409C1F80}" dt="2023-05-24T13:16:51.357" v="43" actId="20577"/>
          <ac:spMkLst>
            <pc:docMk/>
            <pc:sldMk cId="1909523649" sldId="256"/>
            <ac:spMk id="2" creationId="{A2A47379-DB4D-6536-EF61-8BF0843B0FC4}"/>
          </ac:spMkLst>
        </pc:spChg>
      </pc:sldChg>
      <pc:sldChg chg="addSp modSp">
        <pc:chgData name="Shazia Begum (2117727)" userId="S::2117727@student.uwtsd.ac.uk::977955b9-8b41-426a-a9e4-5ccd56d8b63e" providerId="AD" clId="Web-{D224C776-9BB8-F6B6-CF94-DA87409C1F80}" dt="2023-05-24T13:26:14.217" v="130" actId="1076"/>
        <pc:sldMkLst>
          <pc:docMk/>
          <pc:sldMk cId="2967159099" sldId="257"/>
        </pc:sldMkLst>
        <pc:spChg chg="add">
          <ac:chgData name="Shazia Begum (2117727)" userId="S::2117727@student.uwtsd.ac.uk::977955b9-8b41-426a-a9e4-5ccd56d8b63e" providerId="AD" clId="Web-{D224C776-9BB8-F6B6-CF94-DA87409C1F80}" dt="2023-05-24T13:17:13.498" v="44"/>
          <ac:spMkLst>
            <pc:docMk/>
            <pc:sldMk cId="2967159099" sldId="257"/>
            <ac:spMk id="2" creationId="{F84176C1-81CE-4730-AD6A-4B721A2FFEF3}"/>
          </ac:spMkLst>
        </pc:spChg>
        <pc:spChg chg="add">
          <ac:chgData name="Shazia Begum (2117727)" userId="S::2117727@student.uwtsd.ac.uk::977955b9-8b41-426a-a9e4-5ccd56d8b63e" providerId="AD" clId="Web-{D224C776-9BB8-F6B6-CF94-DA87409C1F80}" dt="2023-05-24T13:17:21.905" v="45"/>
          <ac:spMkLst>
            <pc:docMk/>
            <pc:sldMk cId="2967159099" sldId="257"/>
            <ac:spMk id="3" creationId="{2B9E730E-EC3A-5F1B-3CBB-9021528982A3}"/>
          </ac:spMkLst>
        </pc:spChg>
        <pc:spChg chg="add mod">
          <ac:chgData name="Shazia Begum (2117727)" userId="S::2117727@student.uwtsd.ac.uk::977955b9-8b41-426a-a9e4-5ccd56d8b63e" providerId="AD" clId="Web-{D224C776-9BB8-F6B6-CF94-DA87409C1F80}" dt="2023-05-24T13:26:14.217" v="130" actId="1076"/>
          <ac:spMkLst>
            <pc:docMk/>
            <pc:sldMk cId="2967159099" sldId="257"/>
            <ac:spMk id="4" creationId="{1D87CBB3-A283-213F-650E-63390B0B3C0A}"/>
          </ac:spMkLst>
        </pc:spChg>
        <pc:picChg chg="mod">
          <ac:chgData name="Shazia Begum (2117727)" userId="S::2117727@student.uwtsd.ac.uk::977955b9-8b41-426a-a9e4-5ccd56d8b63e" providerId="AD" clId="Web-{D224C776-9BB8-F6B6-CF94-DA87409C1F80}" dt="2023-05-24T13:26:06.388" v="129" actId="14100"/>
          <ac:picMkLst>
            <pc:docMk/>
            <pc:sldMk cId="2967159099" sldId="257"/>
            <ac:picMk id="1028" creationId="{EBA070AB-02B5-8A22-3794-C097B5983480}"/>
          </ac:picMkLst>
        </pc:picChg>
      </pc:sldChg>
      <pc:sldChg chg="addSp modSp">
        <pc:chgData name="Shazia Begum (2117727)" userId="S::2117727@student.uwtsd.ac.uk::977955b9-8b41-426a-a9e4-5ccd56d8b63e" providerId="AD" clId="Web-{D224C776-9BB8-F6B6-CF94-DA87409C1F80}" dt="2023-05-24T13:21:48.522" v="83" actId="20577"/>
        <pc:sldMkLst>
          <pc:docMk/>
          <pc:sldMk cId="1703091349" sldId="258"/>
        </pc:sldMkLst>
        <pc:spChg chg="add mod">
          <ac:chgData name="Shazia Begum (2117727)" userId="S::2117727@student.uwtsd.ac.uk::977955b9-8b41-426a-a9e4-5ccd56d8b63e" providerId="AD" clId="Web-{D224C776-9BB8-F6B6-CF94-DA87409C1F80}" dt="2023-05-24T13:21:48.522" v="83" actId="20577"/>
          <ac:spMkLst>
            <pc:docMk/>
            <pc:sldMk cId="1703091349" sldId="258"/>
            <ac:spMk id="2" creationId="{EFDC26D1-92EF-7786-FD75-028035D08C1E}"/>
          </ac:spMkLst>
        </pc:spChg>
      </pc:sldChg>
    </pc:docChg>
  </pc:docChgLst>
  <pc:docChgLst>
    <pc:chgData name="Shazia Begum (2117727)" userId="S::2117727@student.uwtsd.ac.uk::977955b9-8b41-426a-a9e4-5ccd56d8b63e" providerId="AD" clId="Web-{3CD5A9CB-3DC6-C457-E26C-3278320BA59B}"/>
    <pc:docChg chg="modSld">
      <pc:chgData name="Shazia Begum (2117727)" userId="S::2117727@student.uwtsd.ac.uk::977955b9-8b41-426a-a9e4-5ccd56d8b63e" providerId="AD" clId="Web-{3CD5A9CB-3DC6-C457-E26C-3278320BA59B}" dt="2023-06-13T11:44:02.605" v="321" actId="14100"/>
      <pc:docMkLst>
        <pc:docMk/>
      </pc:docMkLst>
      <pc:sldChg chg="addSp delSp modSp">
        <pc:chgData name="Shazia Begum (2117727)" userId="S::2117727@student.uwtsd.ac.uk::977955b9-8b41-426a-a9e4-5ccd56d8b63e" providerId="AD" clId="Web-{3CD5A9CB-3DC6-C457-E26C-3278320BA59B}" dt="2023-06-13T11:44:02.605" v="321" actId="14100"/>
        <pc:sldMkLst>
          <pc:docMk/>
          <pc:sldMk cId="2967159099" sldId="257"/>
        </pc:sldMkLst>
        <pc:spChg chg="mod">
          <ac:chgData name="Shazia Begum (2117727)" userId="S::2117727@student.uwtsd.ac.uk::977955b9-8b41-426a-a9e4-5ccd56d8b63e" providerId="AD" clId="Web-{3CD5A9CB-3DC6-C457-E26C-3278320BA59B}" dt="2023-06-13T11:41:13.680" v="311" actId="1076"/>
          <ac:spMkLst>
            <pc:docMk/>
            <pc:sldMk cId="2967159099" sldId="257"/>
            <ac:spMk id="2" creationId="{F84176C1-81CE-4730-AD6A-4B721A2FFEF3}"/>
          </ac:spMkLst>
        </pc:spChg>
        <pc:spChg chg="mod">
          <ac:chgData name="Shazia Begum (2117727)" userId="S::2117727@student.uwtsd.ac.uk::977955b9-8b41-426a-a9e4-5ccd56d8b63e" providerId="AD" clId="Web-{3CD5A9CB-3DC6-C457-E26C-3278320BA59B}" dt="2023-06-13T10:03:19.926" v="236" actId="20577"/>
          <ac:spMkLst>
            <pc:docMk/>
            <pc:sldMk cId="2967159099" sldId="257"/>
            <ac:spMk id="3" creationId="{2B9E730E-EC3A-5F1B-3CBB-9021528982A3}"/>
          </ac:spMkLst>
        </pc:spChg>
        <pc:spChg chg="mod">
          <ac:chgData name="Shazia Begum (2117727)" userId="S::2117727@student.uwtsd.ac.uk::977955b9-8b41-426a-a9e4-5ccd56d8b63e" providerId="AD" clId="Web-{3CD5A9CB-3DC6-C457-E26C-3278320BA59B}" dt="2023-06-13T10:01:18.032" v="228" actId="20577"/>
          <ac:spMkLst>
            <pc:docMk/>
            <pc:sldMk cId="2967159099" sldId="257"/>
            <ac:spMk id="4" creationId="{1D87CBB3-A283-213F-650E-63390B0B3C0A}"/>
          </ac:spMkLst>
        </pc:spChg>
        <pc:spChg chg="mod">
          <ac:chgData name="Shazia Begum (2117727)" userId="S::2117727@student.uwtsd.ac.uk::977955b9-8b41-426a-a9e4-5ccd56d8b63e" providerId="AD" clId="Web-{3CD5A9CB-3DC6-C457-E26C-3278320BA59B}" dt="2023-06-13T11:43:22.979" v="319" actId="1076"/>
          <ac:spMkLst>
            <pc:docMk/>
            <pc:sldMk cId="2967159099" sldId="257"/>
            <ac:spMk id="5" creationId="{439FEC8C-E7D1-0B17-A68A-501046BFF051}"/>
          </ac:spMkLst>
        </pc:spChg>
        <pc:spChg chg="mod">
          <ac:chgData name="Shazia Begum (2117727)" userId="S::2117727@student.uwtsd.ac.uk::977955b9-8b41-426a-a9e4-5ccd56d8b63e" providerId="AD" clId="Web-{3CD5A9CB-3DC6-C457-E26C-3278320BA59B}" dt="2023-06-13T09:51:59.814" v="216"/>
          <ac:spMkLst>
            <pc:docMk/>
            <pc:sldMk cId="2967159099" sldId="257"/>
            <ac:spMk id="6" creationId="{DADC76D3-DA2A-B76D-5C37-4899DD25E5B2}"/>
          </ac:spMkLst>
        </pc:spChg>
        <pc:spChg chg="mod">
          <ac:chgData name="Shazia Begum (2117727)" userId="S::2117727@student.uwtsd.ac.uk::977955b9-8b41-426a-a9e4-5ccd56d8b63e" providerId="AD" clId="Web-{3CD5A9CB-3DC6-C457-E26C-3278320BA59B}" dt="2023-06-13T11:02:13.802" v="261" actId="1076"/>
          <ac:spMkLst>
            <pc:docMk/>
            <pc:sldMk cId="2967159099" sldId="257"/>
            <ac:spMk id="7" creationId="{5892C8AC-C6D8-4CD0-116B-7D041A24043A}"/>
          </ac:spMkLst>
        </pc:spChg>
        <pc:spChg chg="mod">
          <ac:chgData name="Shazia Begum (2117727)" userId="S::2117727@student.uwtsd.ac.uk::977955b9-8b41-426a-a9e4-5ccd56d8b63e" providerId="AD" clId="Web-{3CD5A9CB-3DC6-C457-E26C-3278320BA59B}" dt="2023-06-13T10:11:39.299" v="246" actId="20577"/>
          <ac:spMkLst>
            <pc:docMk/>
            <pc:sldMk cId="2967159099" sldId="257"/>
            <ac:spMk id="9" creationId="{D716B7A5-9005-9748-ACC9-7E3D27349EF7}"/>
          </ac:spMkLst>
        </pc:spChg>
        <pc:spChg chg="mod">
          <ac:chgData name="Shazia Begum (2117727)" userId="S::2117727@student.uwtsd.ac.uk::977955b9-8b41-426a-a9e4-5ccd56d8b63e" providerId="AD" clId="Web-{3CD5A9CB-3DC6-C457-E26C-3278320BA59B}" dt="2023-06-13T09:49:42.310" v="203"/>
          <ac:spMkLst>
            <pc:docMk/>
            <pc:sldMk cId="2967159099" sldId="257"/>
            <ac:spMk id="10" creationId="{3FB1939B-3D3D-86BF-C7CA-164AD1533912}"/>
          </ac:spMkLst>
        </pc:spChg>
        <pc:spChg chg="mod">
          <ac:chgData name="Shazia Begum (2117727)" userId="S::2117727@student.uwtsd.ac.uk::977955b9-8b41-426a-a9e4-5ccd56d8b63e" providerId="AD" clId="Web-{3CD5A9CB-3DC6-C457-E26C-3278320BA59B}" dt="2023-06-13T10:13:54.896" v="256" actId="14100"/>
          <ac:spMkLst>
            <pc:docMk/>
            <pc:sldMk cId="2967159099" sldId="257"/>
            <ac:spMk id="11" creationId="{FDE388B8-E8D1-95F2-D134-29442B7090EA}"/>
          </ac:spMkLst>
        </pc:spChg>
        <pc:spChg chg="mod">
          <ac:chgData name="Shazia Begum (2117727)" userId="S::2117727@student.uwtsd.ac.uk::977955b9-8b41-426a-a9e4-5ccd56d8b63e" providerId="AD" clId="Web-{3CD5A9CB-3DC6-C457-E26C-3278320BA59B}" dt="2023-06-13T11:39:51.834" v="301" actId="20577"/>
          <ac:spMkLst>
            <pc:docMk/>
            <pc:sldMk cId="2967159099" sldId="257"/>
            <ac:spMk id="12" creationId="{9E7604A4-869C-8DD4-F326-700A040124CC}"/>
          </ac:spMkLst>
        </pc:spChg>
        <pc:spChg chg="mod">
          <ac:chgData name="Shazia Begum (2117727)" userId="S::2117727@student.uwtsd.ac.uk::977955b9-8b41-426a-a9e4-5ccd56d8b63e" providerId="AD" clId="Web-{3CD5A9CB-3DC6-C457-E26C-3278320BA59B}" dt="2023-06-13T11:41:27.024" v="312" actId="1076"/>
          <ac:spMkLst>
            <pc:docMk/>
            <pc:sldMk cId="2967159099" sldId="257"/>
            <ac:spMk id="13" creationId="{31033F5D-68C1-7892-72CE-8A12380ECAFE}"/>
          </ac:spMkLst>
        </pc:spChg>
        <pc:spChg chg="mod">
          <ac:chgData name="Shazia Begum (2117727)" userId="S::2117727@student.uwtsd.ac.uk::977955b9-8b41-426a-a9e4-5ccd56d8b63e" providerId="AD" clId="Web-{3CD5A9CB-3DC6-C457-E26C-3278320BA59B}" dt="2023-06-13T09:49:15.138" v="200"/>
          <ac:spMkLst>
            <pc:docMk/>
            <pc:sldMk cId="2967159099" sldId="257"/>
            <ac:spMk id="14" creationId="{74304C07-CC1B-76DC-363C-6B33C659EF7F}"/>
          </ac:spMkLst>
        </pc:spChg>
        <pc:spChg chg="mod">
          <ac:chgData name="Shazia Begum (2117727)" userId="S::2117727@student.uwtsd.ac.uk::977955b9-8b41-426a-a9e4-5ccd56d8b63e" providerId="AD" clId="Web-{3CD5A9CB-3DC6-C457-E26C-3278320BA59B}" dt="2023-06-13T09:51:26.469" v="213"/>
          <ac:spMkLst>
            <pc:docMk/>
            <pc:sldMk cId="2967159099" sldId="257"/>
            <ac:spMk id="16" creationId="{A29D7A9A-39E0-214A-5035-5342BA5CA30D}"/>
          </ac:spMkLst>
        </pc:spChg>
        <pc:spChg chg="mod">
          <ac:chgData name="Shazia Begum (2117727)" userId="S::2117727@student.uwtsd.ac.uk::977955b9-8b41-426a-a9e4-5ccd56d8b63e" providerId="AD" clId="Web-{3CD5A9CB-3DC6-C457-E26C-3278320BA59B}" dt="2023-06-13T10:08:48.529" v="243" actId="20577"/>
          <ac:spMkLst>
            <pc:docMk/>
            <pc:sldMk cId="2967159099" sldId="257"/>
            <ac:spMk id="18" creationId="{7CB94D0A-2847-E53F-D360-C71B17017530}"/>
          </ac:spMkLst>
        </pc:spChg>
        <pc:spChg chg="mod">
          <ac:chgData name="Shazia Begum (2117727)" userId="S::2117727@student.uwtsd.ac.uk::977955b9-8b41-426a-a9e4-5ccd56d8b63e" providerId="AD" clId="Web-{3CD5A9CB-3DC6-C457-E26C-3278320BA59B}" dt="2023-06-13T10:00:19.530" v="220" actId="20577"/>
          <ac:spMkLst>
            <pc:docMk/>
            <pc:sldMk cId="2967159099" sldId="257"/>
            <ac:spMk id="19" creationId="{BCE5A5AB-C5AC-1D3C-EEC5-334738AB85AF}"/>
          </ac:spMkLst>
        </pc:spChg>
        <pc:spChg chg="mod">
          <ac:chgData name="Shazia Begum (2117727)" userId="S::2117727@student.uwtsd.ac.uk::977955b9-8b41-426a-a9e4-5ccd56d8b63e" providerId="AD" clId="Web-{3CD5A9CB-3DC6-C457-E26C-3278320BA59B}" dt="2023-06-13T10:00:43.984" v="223" actId="20577"/>
          <ac:spMkLst>
            <pc:docMk/>
            <pc:sldMk cId="2967159099" sldId="257"/>
            <ac:spMk id="21" creationId="{41FB1961-A38D-104E-E941-74E6A49B97EE}"/>
          </ac:spMkLst>
        </pc:spChg>
        <pc:spChg chg="mod">
          <ac:chgData name="Shazia Begum (2117727)" userId="S::2117727@student.uwtsd.ac.uk::977955b9-8b41-426a-a9e4-5ccd56d8b63e" providerId="AD" clId="Web-{3CD5A9CB-3DC6-C457-E26C-3278320BA59B}" dt="2023-06-13T11:43:08.479" v="318" actId="20577"/>
          <ac:spMkLst>
            <pc:docMk/>
            <pc:sldMk cId="2967159099" sldId="257"/>
            <ac:spMk id="22" creationId="{B6D35E56-254B-C0B3-1A55-1E7F402C9818}"/>
          </ac:spMkLst>
        </pc:spChg>
        <pc:spChg chg="mod">
          <ac:chgData name="Shazia Begum (2117727)" userId="S::2117727@student.uwtsd.ac.uk::977955b9-8b41-426a-a9e4-5ccd56d8b63e" providerId="AD" clId="Web-{3CD5A9CB-3DC6-C457-E26C-3278320BA59B}" dt="2023-06-13T09:49:08.716" v="199"/>
          <ac:spMkLst>
            <pc:docMk/>
            <pc:sldMk cId="2967159099" sldId="257"/>
            <ac:spMk id="24" creationId="{4FDE8772-C0E1-08E7-9ABC-B0198B779A1D}"/>
          </ac:spMkLst>
        </pc:spChg>
        <pc:spChg chg="mod">
          <ac:chgData name="Shazia Begum (2117727)" userId="S::2117727@student.uwtsd.ac.uk::977955b9-8b41-426a-a9e4-5ccd56d8b63e" providerId="AD" clId="Web-{3CD5A9CB-3DC6-C457-E26C-3278320BA59B}" dt="2023-06-13T09:50:51.250" v="210"/>
          <ac:spMkLst>
            <pc:docMk/>
            <pc:sldMk cId="2967159099" sldId="257"/>
            <ac:spMk id="25" creationId="{0015C6A0-16BE-ABBF-E813-2F549116BEDD}"/>
          </ac:spMkLst>
        </pc:spChg>
        <pc:spChg chg="add del mod">
          <ac:chgData name="Shazia Begum (2117727)" userId="S::2117727@student.uwtsd.ac.uk::977955b9-8b41-426a-a9e4-5ccd56d8b63e" providerId="AD" clId="Web-{3CD5A9CB-3DC6-C457-E26C-3278320BA59B}" dt="2023-06-13T09:04:01.973" v="52"/>
          <ac:spMkLst>
            <pc:docMk/>
            <pc:sldMk cId="2967159099" sldId="257"/>
            <ac:spMk id="26" creationId="{43980769-E6A5-EF26-C29F-D7C9D4321E08}"/>
          </ac:spMkLst>
        </pc:spChg>
        <pc:spChg chg="add">
          <ac:chgData name="Shazia Begum (2117727)" userId="S::2117727@student.uwtsd.ac.uk::977955b9-8b41-426a-a9e4-5ccd56d8b63e" providerId="AD" clId="Web-{3CD5A9CB-3DC6-C457-E26C-3278320BA59B}" dt="2023-06-13T11:02:36.630" v="262"/>
          <ac:spMkLst>
            <pc:docMk/>
            <pc:sldMk cId="2967159099" sldId="257"/>
            <ac:spMk id="26" creationId="{AD2955A5-2B2D-51B7-50AA-D4D2B30E205A}"/>
          </ac:spMkLst>
        </pc:spChg>
        <pc:spChg chg="mod">
          <ac:chgData name="Shazia Begum (2117727)" userId="S::2117727@student.uwtsd.ac.uk::977955b9-8b41-426a-a9e4-5ccd56d8b63e" providerId="AD" clId="Web-{3CD5A9CB-3DC6-C457-E26C-3278320BA59B}" dt="2023-06-13T09:50:43.999" v="209"/>
          <ac:spMkLst>
            <pc:docMk/>
            <pc:sldMk cId="2967159099" sldId="257"/>
            <ac:spMk id="27" creationId="{85C6F49D-D361-336C-EA12-BC518AA0E443}"/>
          </ac:spMkLst>
        </pc:spChg>
        <pc:spChg chg="mod">
          <ac:chgData name="Shazia Begum (2117727)" userId="S::2117727@student.uwtsd.ac.uk::977955b9-8b41-426a-a9e4-5ccd56d8b63e" providerId="AD" clId="Web-{3CD5A9CB-3DC6-C457-E26C-3278320BA59B}" dt="2023-06-13T09:50:25.561" v="207"/>
          <ac:spMkLst>
            <pc:docMk/>
            <pc:sldMk cId="2967159099" sldId="257"/>
            <ac:spMk id="29" creationId="{58A90F57-AD3D-B9A1-BA7D-BBBAF165EB9C}"/>
          </ac:spMkLst>
        </pc:spChg>
        <pc:spChg chg="mod">
          <ac:chgData name="Shazia Begum (2117727)" userId="S::2117727@student.uwtsd.ac.uk::977955b9-8b41-426a-a9e4-5ccd56d8b63e" providerId="AD" clId="Web-{3CD5A9CB-3DC6-C457-E26C-3278320BA59B}" dt="2023-06-13T09:51:41.173" v="215"/>
          <ac:spMkLst>
            <pc:docMk/>
            <pc:sldMk cId="2967159099" sldId="257"/>
            <ac:spMk id="30" creationId="{5055D131-976C-8786-B411-5D450CE7EE86}"/>
          </ac:spMkLst>
        </pc:spChg>
        <pc:spChg chg="mod">
          <ac:chgData name="Shazia Begum (2117727)" userId="S::2117727@student.uwtsd.ac.uk::977955b9-8b41-426a-a9e4-5ccd56d8b63e" providerId="AD" clId="Web-{3CD5A9CB-3DC6-C457-E26C-3278320BA59B}" dt="2023-06-13T09:49:03.012" v="198"/>
          <ac:spMkLst>
            <pc:docMk/>
            <pc:sldMk cId="2967159099" sldId="257"/>
            <ac:spMk id="31" creationId="{B278356E-9827-C63A-396A-122F5346256D}"/>
          </ac:spMkLst>
        </pc:spChg>
        <pc:spChg chg="add del mod">
          <ac:chgData name="Shazia Begum (2117727)" userId="S::2117727@student.uwtsd.ac.uk::977955b9-8b41-426a-a9e4-5ccd56d8b63e" providerId="AD" clId="Web-{3CD5A9CB-3DC6-C457-E26C-3278320BA59B}" dt="2023-06-13T09:05:17.631" v="56"/>
          <ac:spMkLst>
            <pc:docMk/>
            <pc:sldMk cId="2967159099" sldId="257"/>
            <ac:spMk id="35" creationId="{14886F0C-19D4-E981-7AEA-FD81965F1140}"/>
          </ac:spMkLst>
        </pc:spChg>
        <pc:spChg chg="add mod">
          <ac:chgData name="Shazia Begum (2117727)" userId="S::2117727@student.uwtsd.ac.uk::977955b9-8b41-426a-a9e4-5ccd56d8b63e" providerId="AD" clId="Web-{3CD5A9CB-3DC6-C457-E26C-3278320BA59B}" dt="2023-06-13T11:04:49.586" v="280" actId="20577"/>
          <ac:spMkLst>
            <pc:docMk/>
            <pc:sldMk cId="2967159099" sldId="257"/>
            <ac:spMk id="35" creationId="{7627580D-F839-7BC8-E62F-94EE600B72C9}"/>
          </ac:spMkLst>
        </pc:spChg>
        <pc:spChg chg="mod">
          <ac:chgData name="Shazia Begum (2117727)" userId="S::2117727@student.uwtsd.ac.uk::977955b9-8b41-426a-a9e4-5ccd56d8b63e" providerId="AD" clId="Web-{3CD5A9CB-3DC6-C457-E26C-3278320BA59B}" dt="2023-06-13T11:17:32.868" v="282" actId="1076"/>
          <ac:spMkLst>
            <pc:docMk/>
            <pc:sldMk cId="2967159099" sldId="257"/>
            <ac:spMk id="37" creationId="{394D7846-F419-FC62-A4A1-5E96DC7201B6}"/>
          </ac:spMkLst>
        </pc:spChg>
        <pc:spChg chg="mod">
          <ac:chgData name="Shazia Begum (2117727)" userId="S::2117727@student.uwtsd.ac.uk::977955b9-8b41-426a-a9e4-5ccd56d8b63e" providerId="AD" clId="Web-{3CD5A9CB-3DC6-C457-E26C-3278320BA59B}" dt="2023-06-13T10:00:56.781" v="224" actId="20577"/>
          <ac:spMkLst>
            <pc:docMk/>
            <pc:sldMk cId="2967159099" sldId="257"/>
            <ac:spMk id="38" creationId="{CC0BE8F9-472C-8CC3-6FB2-72E203DD7E15}"/>
          </ac:spMkLst>
        </pc:spChg>
        <pc:spChg chg="add del mod">
          <ac:chgData name="Shazia Begum (2117727)" userId="S::2117727@student.uwtsd.ac.uk::977955b9-8b41-426a-a9e4-5ccd56d8b63e" providerId="AD" clId="Web-{3CD5A9CB-3DC6-C457-E26C-3278320BA59B}" dt="2023-06-13T09:12:08.423" v="89"/>
          <ac:spMkLst>
            <pc:docMk/>
            <pc:sldMk cId="2967159099" sldId="257"/>
            <ac:spMk id="39" creationId="{82C888A9-B246-32C2-6EF9-37A4150D28AC}"/>
          </ac:spMkLst>
        </pc:spChg>
        <pc:cxnChg chg="mod">
          <ac:chgData name="Shazia Begum (2117727)" userId="S::2117727@student.uwtsd.ac.uk::977955b9-8b41-426a-a9e4-5ccd56d8b63e" providerId="AD" clId="Web-{3CD5A9CB-3DC6-C457-E26C-3278320BA59B}" dt="2023-06-13T10:14:05.428" v="258" actId="14100"/>
          <ac:cxnSpMkLst>
            <pc:docMk/>
            <pc:sldMk cId="2967159099" sldId="257"/>
            <ac:cxnSpMk id="33" creationId="{6A0EF9F2-55CC-FEEE-E02E-6AC18B818281}"/>
          </ac:cxnSpMkLst>
        </pc:cxnChg>
        <pc:cxnChg chg="mod">
          <ac:chgData name="Shazia Begum (2117727)" userId="S::2117727@student.uwtsd.ac.uk::977955b9-8b41-426a-a9e4-5ccd56d8b63e" providerId="AD" clId="Web-{3CD5A9CB-3DC6-C457-E26C-3278320BA59B}" dt="2023-06-13T11:44:02.605" v="321" actId="14100"/>
          <ac:cxnSpMkLst>
            <pc:docMk/>
            <pc:sldMk cId="2967159099" sldId="257"/>
            <ac:cxnSpMk id="36" creationId="{D4AFBA8E-7670-11A1-0302-9752C55C920A}"/>
          </ac:cxnSpMkLst>
        </pc:cxnChg>
      </pc:sldChg>
      <pc:sldChg chg="modSp">
        <pc:chgData name="Shazia Begum (2117727)" userId="S::2117727@student.uwtsd.ac.uk::977955b9-8b41-426a-a9e4-5ccd56d8b63e" providerId="AD" clId="Web-{3CD5A9CB-3DC6-C457-E26C-3278320BA59B}" dt="2023-06-13T10:07:44.152" v="241" actId="20577"/>
        <pc:sldMkLst>
          <pc:docMk/>
          <pc:sldMk cId="1703091349" sldId="258"/>
        </pc:sldMkLst>
        <pc:spChg chg="mod">
          <ac:chgData name="Shazia Begum (2117727)" userId="S::2117727@student.uwtsd.ac.uk::977955b9-8b41-426a-a9e4-5ccd56d8b63e" providerId="AD" clId="Web-{3CD5A9CB-3DC6-C457-E26C-3278320BA59B}" dt="2023-06-13T10:07:44.152" v="241" actId="20577"/>
          <ac:spMkLst>
            <pc:docMk/>
            <pc:sldMk cId="1703091349" sldId="258"/>
            <ac:spMk id="2" creationId="{EFDC26D1-92EF-7786-FD75-028035D08C1E}"/>
          </ac:spMkLst>
        </pc:spChg>
      </pc:sldChg>
    </pc:docChg>
  </pc:docChgLst>
  <pc:docChgLst>
    <pc:chgData name="Shazia Begum (2117727)" userId="S::2117727@student.uwtsd.ac.uk::977955b9-8b41-426a-a9e4-5ccd56d8b63e" providerId="AD" clId="Web-{90C0A985-C613-283E-6D1A-C2B71E8A0EB4}"/>
    <pc:docChg chg="modSld">
      <pc:chgData name="Shazia Begum (2117727)" userId="S::2117727@student.uwtsd.ac.uk::977955b9-8b41-426a-a9e4-5ccd56d8b63e" providerId="AD" clId="Web-{90C0A985-C613-283E-6D1A-C2B71E8A0EB4}" dt="2023-06-04T21:33:57.396" v="573" actId="20577"/>
      <pc:docMkLst>
        <pc:docMk/>
      </pc:docMkLst>
      <pc:sldChg chg="addSp delSp modSp">
        <pc:chgData name="Shazia Begum (2117727)" userId="S::2117727@student.uwtsd.ac.uk::977955b9-8b41-426a-a9e4-5ccd56d8b63e" providerId="AD" clId="Web-{90C0A985-C613-283E-6D1A-C2B71E8A0EB4}" dt="2023-06-04T21:32:39.235" v="570" actId="14100"/>
        <pc:sldMkLst>
          <pc:docMk/>
          <pc:sldMk cId="2967159099" sldId="257"/>
        </pc:sldMkLst>
        <pc:spChg chg="mod">
          <ac:chgData name="Shazia Begum (2117727)" userId="S::2117727@student.uwtsd.ac.uk::977955b9-8b41-426a-a9e4-5ccd56d8b63e" providerId="AD" clId="Web-{90C0A985-C613-283E-6D1A-C2B71E8A0EB4}" dt="2023-06-04T20:51:48.474" v="415" actId="1076"/>
          <ac:spMkLst>
            <pc:docMk/>
            <pc:sldMk cId="2967159099" sldId="257"/>
            <ac:spMk id="2" creationId="{F84176C1-81CE-4730-AD6A-4B721A2FFEF3}"/>
          </ac:spMkLst>
        </pc:spChg>
        <pc:spChg chg="mod">
          <ac:chgData name="Shazia Begum (2117727)" userId="S::2117727@student.uwtsd.ac.uk::977955b9-8b41-426a-a9e4-5ccd56d8b63e" providerId="AD" clId="Web-{90C0A985-C613-283E-6D1A-C2B71E8A0EB4}" dt="2023-06-04T18:28:47.108" v="83" actId="1076"/>
          <ac:spMkLst>
            <pc:docMk/>
            <pc:sldMk cId="2967159099" sldId="257"/>
            <ac:spMk id="3" creationId="{2B9E730E-EC3A-5F1B-3CBB-9021528982A3}"/>
          </ac:spMkLst>
        </pc:spChg>
        <pc:spChg chg="mod">
          <ac:chgData name="Shazia Begum (2117727)" userId="S::2117727@student.uwtsd.ac.uk::977955b9-8b41-426a-a9e4-5ccd56d8b63e" providerId="AD" clId="Web-{90C0A985-C613-283E-6D1A-C2B71E8A0EB4}" dt="2023-06-04T18:28:14.060" v="80" actId="1076"/>
          <ac:spMkLst>
            <pc:docMk/>
            <pc:sldMk cId="2967159099" sldId="257"/>
            <ac:spMk id="4" creationId="{1D87CBB3-A283-213F-650E-63390B0B3C0A}"/>
          </ac:spMkLst>
        </pc:spChg>
        <pc:spChg chg="del mod">
          <ac:chgData name="Shazia Begum (2117727)" userId="S::2117727@student.uwtsd.ac.uk::977955b9-8b41-426a-a9e4-5ccd56d8b63e" providerId="AD" clId="Web-{90C0A985-C613-283E-6D1A-C2B71E8A0EB4}" dt="2023-06-04T18:32:00.987" v="110"/>
          <ac:spMkLst>
            <pc:docMk/>
            <pc:sldMk cId="2967159099" sldId="257"/>
            <ac:spMk id="5" creationId="{42C22A00-3EE4-8907-8568-D6129272F1B2}"/>
          </ac:spMkLst>
        </pc:spChg>
        <pc:spChg chg="add mod">
          <ac:chgData name="Shazia Begum (2117727)" userId="S::2117727@student.uwtsd.ac.uk::977955b9-8b41-426a-a9e4-5ccd56d8b63e" providerId="AD" clId="Web-{90C0A985-C613-283E-6D1A-C2B71E8A0EB4}" dt="2023-06-04T20:23:43.102" v="318" actId="1076"/>
          <ac:spMkLst>
            <pc:docMk/>
            <pc:sldMk cId="2967159099" sldId="257"/>
            <ac:spMk id="5" creationId="{439FEC8C-E7D1-0B17-A68A-501046BFF051}"/>
          </ac:spMkLst>
        </pc:spChg>
        <pc:spChg chg="del mod">
          <ac:chgData name="Shazia Begum (2117727)" userId="S::2117727@student.uwtsd.ac.uk::977955b9-8b41-426a-a9e4-5ccd56d8b63e" providerId="AD" clId="Web-{90C0A985-C613-283E-6D1A-C2B71E8A0EB4}" dt="2023-06-04T18:21:23.814" v="64"/>
          <ac:spMkLst>
            <pc:docMk/>
            <pc:sldMk cId="2967159099" sldId="257"/>
            <ac:spMk id="6" creationId="{4F59321E-FF1A-2EF4-40B1-2008C1674E2A}"/>
          </ac:spMkLst>
        </pc:spChg>
        <pc:spChg chg="add mod">
          <ac:chgData name="Shazia Begum (2117727)" userId="S::2117727@student.uwtsd.ac.uk::977955b9-8b41-426a-a9e4-5ccd56d8b63e" providerId="AD" clId="Web-{90C0A985-C613-283E-6D1A-C2B71E8A0EB4}" dt="2023-06-04T20:27:24.631" v="352" actId="20577"/>
          <ac:spMkLst>
            <pc:docMk/>
            <pc:sldMk cId="2967159099" sldId="257"/>
            <ac:spMk id="6" creationId="{DADC76D3-DA2A-B76D-5C37-4899DD25E5B2}"/>
          </ac:spMkLst>
        </pc:spChg>
        <pc:spChg chg="mod">
          <ac:chgData name="Shazia Begum (2117727)" userId="S::2117727@student.uwtsd.ac.uk::977955b9-8b41-426a-a9e4-5ccd56d8b63e" providerId="AD" clId="Web-{90C0A985-C613-283E-6D1A-C2B71E8A0EB4}" dt="2023-06-04T20:49:34.810" v="406" actId="1076"/>
          <ac:spMkLst>
            <pc:docMk/>
            <pc:sldMk cId="2967159099" sldId="257"/>
            <ac:spMk id="8" creationId="{1905F06F-6502-71D3-F173-1BEC7D538729}"/>
          </ac:spMkLst>
        </pc:spChg>
        <pc:spChg chg="mod">
          <ac:chgData name="Shazia Begum (2117727)" userId="S::2117727@student.uwtsd.ac.uk::977955b9-8b41-426a-a9e4-5ccd56d8b63e" providerId="AD" clId="Web-{90C0A985-C613-283E-6D1A-C2B71E8A0EB4}" dt="2023-06-04T21:32:30.156" v="569" actId="1076"/>
          <ac:spMkLst>
            <pc:docMk/>
            <pc:sldMk cId="2967159099" sldId="257"/>
            <ac:spMk id="9" creationId="{D716B7A5-9005-9748-ACC9-7E3D27349EF7}"/>
          </ac:spMkLst>
        </pc:spChg>
        <pc:spChg chg="mod">
          <ac:chgData name="Shazia Begum (2117727)" userId="S::2117727@student.uwtsd.ac.uk::977955b9-8b41-426a-a9e4-5ccd56d8b63e" providerId="AD" clId="Web-{90C0A985-C613-283E-6D1A-C2B71E8A0EB4}" dt="2023-06-04T18:38:58.700" v="135" actId="1076"/>
          <ac:spMkLst>
            <pc:docMk/>
            <pc:sldMk cId="2967159099" sldId="257"/>
            <ac:spMk id="10" creationId="{3FB1939B-3D3D-86BF-C7CA-164AD1533912}"/>
          </ac:spMkLst>
        </pc:spChg>
        <pc:spChg chg="del mod">
          <ac:chgData name="Shazia Begum (2117727)" userId="S::2117727@student.uwtsd.ac.uk::977955b9-8b41-426a-a9e4-5ccd56d8b63e" providerId="AD" clId="Web-{90C0A985-C613-283E-6D1A-C2B71E8A0EB4}" dt="2023-06-04T18:37:50.652" v="129"/>
          <ac:spMkLst>
            <pc:docMk/>
            <pc:sldMk cId="2967159099" sldId="257"/>
            <ac:spMk id="11" creationId="{EC612178-A828-02EF-5907-783183E6BB83}"/>
          </ac:spMkLst>
        </pc:spChg>
        <pc:spChg chg="add mod">
          <ac:chgData name="Shazia Begum (2117727)" userId="S::2117727@student.uwtsd.ac.uk::977955b9-8b41-426a-a9e4-5ccd56d8b63e" providerId="AD" clId="Web-{90C0A985-C613-283E-6D1A-C2B71E8A0EB4}" dt="2023-06-04T20:48:36.119" v="402" actId="14100"/>
          <ac:spMkLst>
            <pc:docMk/>
            <pc:sldMk cId="2967159099" sldId="257"/>
            <ac:spMk id="11" creationId="{FDE388B8-E8D1-95F2-D134-29442B7090EA}"/>
          </ac:spMkLst>
        </pc:spChg>
        <pc:spChg chg="mod">
          <ac:chgData name="Shazia Begum (2117727)" userId="S::2117727@student.uwtsd.ac.uk::977955b9-8b41-426a-a9e4-5ccd56d8b63e" providerId="AD" clId="Web-{90C0A985-C613-283E-6D1A-C2B71E8A0EB4}" dt="2023-06-04T19:02:02.556" v="239" actId="20577"/>
          <ac:spMkLst>
            <pc:docMk/>
            <pc:sldMk cId="2967159099" sldId="257"/>
            <ac:spMk id="12" creationId="{9E7604A4-869C-8DD4-F326-700A040124CC}"/>
          </ac:spMkLst>
        </pc:spChg>
        <pc:spChg chg="mod">
          <ac:chgData name="Shazia Begum (2117727)" userId="S::2117727@student.uwtsd.ac.uk::977955b9-8b41-426a-a9e4-5ccd56d8b63e" providerId="AD" clId="Web-{90C0A985-C613-283E-6D1A-C2B71E8A0EB4}" dt="2023-06-04T20:51:27.801" v="413" actId="1076"/>
          <ac:spMkLst>
            <pc:docMk/>
            <pc:sldMk cId="2967159099" sldId="257"/>
            <ac:spMk id="13" creationId="{31033F5D-68C1-7892-72CE-8A12380ECAFE}"/>
          </ac:spMkLst>
        </pc:spChg>
        <pc:spChg chg="mod">
          <ac:chgData name="Shazia Begum (2117727)" userId="S::2117727@student.uwtsd.ac.uk::977955b9-8b41-426a-a9e4-5ccd56d8b63e" providerId="AD" clId="Web-{90C0A985-C613-283E-6D1A-C2B71E8A0EB4}" dt="2023-06-04T20:52:21.617" v="417" actId="1076"/>
          <ac:spMkLst>
            <pc:docMk/>
            <pc:sldMk cId="2967159099" sldId="257"/>
            <ac:spMk id="14" creationId="{74304C07-CC1B-76DC-363C-6B33C659EF7F}"/>
          </ac:spMkLst>
        </pc:spChg>
        <pc:spChg chg="add mod">
          <ac:chgData name="Shazia Begum (2117727)" userId="S::2117727@student.uwtsd.ac.uk::977955b9-8b41-426a-a9e4-5ccd56d8b63e" providerId="AD" clId="Web-{90C0A985-C613-283E-6D1A-C2B71E8A0EB4}" dt="2023-06-04T21:32:20.640" v="568" actId="1076"/>
          <ac:spMkLst>
            <pc:docMk/>
            <pc:sldMk cId="2967159099" sldId="257"/>
            <ac:spMk id="16" creationId="{A29D7A9A-39E0-214A-5035-5342BA5CA30D}"/>
          </ac:spMkLst>
        </pc:spChg>
        <pc:spChg chg="mod">
          <ac:chgData name="Shazia Begum (2117727)" userId="S::2117727@student.uwtsd.ac.uk::977955b9-8b41-426a-a9e4-5ccd56d8b63e" providerId="AD" clId="Web-{90C0A985-C613-283E-6D1A-C2B71E8A0EB4}" dt="2023-06-04T20:48:21.352" v="401" actId="1076"/>
          <ac:spMkLst>
            <pc:docMk/>
            <pc:sldMk cId="2967159099" sldId="257"/>
            <ac:spMk id="18" creationId="{7CB94D0A-2847-E53F-D360-C71B17017530}"/>
          </ac:spMkLst>
        </pc:spChg>
        <pc:spChg chg="mod">
          <ac:chgData name="Shazia Begum (2117727)" userId="S::2117727@student.uwtsd.ac.uk::977955b9-8b41-426a-a9e4-5ccd56d8b63e" providerId="AD" clId="Web-{90C0A985-C613-283E-6D1A-C2B71E8A0EB4}" dt="2023-06-04T21:29:43.849" v="535" actId="14100"/>
          <ac:spMkLst>
            <pc:docMk/>
            <pc:sldMk cId="2967159099" sldId="257"/>
            <ac:spMk id="21" creationId="{41FB1961-A38D-104E-E941-74E6A49B97EE}"/>
          </ac:spMkLst>
        </pc:spChg>
        <pc:spChg chg="mod">
          <ac:chgData name="Shazia Begum (2117727)" userId="S::2117727@student.uwtsd.ac.uk::977955b9-8b41-426a-a9e4-5ccd56d8b63e" providerId="AD" clId="Web-{90C0A985-C613-283E-6D1A-C2B71E8A0EB4}" dt="2023-06-04T20:23:34.508" v="317" actId="1076"/>
          <ac:spMkLst>
            <pc:docMk/>
            <pc:sldMk cId="2967159099" sldId="257"/>
            <ac:spMk id="22" creationId="{B6D35E56-254B-C0B3-1A55-1E7F402C9818}"/>
          </ac:spMkLst>
        </pc:spChg>
        <pc:spChg chg="mod">
          <ac:chgData name="Shazia Begum (2117727)" userId="S::2117727@student.uwtsd.ac.uk::977955b9-8b41-426a-a9e4-5ccd56d8b63e" providerId="AD" clId="Web-{90C0A985-C613-283E-6D1A-C2B71E8A0EB4}" dt="2023-06-04T20:51:05.940" v="412" actId="1076"/>
          <ac:spMkLst>
            <pc:docMk/>
            <pc:sldMk cId="2967159099" sldId="257"/>
            <ac:spMk id="24" creationId="{4FDE8772-C0E1-08E7-9ABC-B0198B779A1D}"/>
          </ac:spMkLst>
        </pc:spChg>
        <pc:spChg chg="mod">
          <ac:chgData name="Shazia Begum (2117727)" userId="S::2117727@student.uwtsd.ac.uk::977955b9-8b41-426a-a9e4-5ccd56d8b63e" providerId="AD" clId="Web-{90C0A985-C613-283E-6D1A-C2B71E8A0EB4}" dt="2023-06-04T21:08:28.282" v="434" actId="1076"/>
          <ac:spMkLst>
            <pc:docMk/>
            <pc:sldMk cId="2967159099" sldId="257"/>
            <ac:spMk id="25" creationId="{0015C6A0-16BE-ABBF-E813-2F549116BEDD}"/>
          </ac:spMkLst>
        </pc:spChg>
        <pc:spChg chg="del mod">
          <ac:chgData name="Shazia Begum (2117727)" userId="S::2117727@student.uwtsd.ac.uk::977955b9-8b41-426a-a9e4-5ccd56d8b63e" providerId="AD" clId="Web-{90C0A985-C613-283E-6D1A-C2B71E8A0EB4}" dt="2023-06-04T18:27:35.825" v="77"/>
          <ac:spMkLst>
            <pc:docMk/>
            <pc:sldMk cId="2967159099" sldId="257"/>
            <ac:spMk id="26" creationId="{5CD8C52B-75AA-B99E-D402-219C9A54C66B}"/>
          </ac:spMkLst>
        </pc:spChg>
        <pc:spChg chg="mod">
          <ac:chgData name="Shazia Begum (2117727)" userId="S::2117727@student.uwtsd.ac.uk::977955b9-8b41-426a-a9e4-5ccd56d8b63e" providerId="AD" clId="Web-{90C0A985-C613-283E-6D1A-C2B71E8A0EB4}" dt="2023-06-04T21:32:02.889" v="567" actId="1076"/>
          <ac:spMkLst>
            <pc:docMk/>
            <pc:sldMk cId="2967159099" sldId="257"/>
            <ac:spMk id="27" creationId="{85C6F49D-D361-336C-EA12-BC518AA0E443}"/>
          </ac:spMkLst>
        </pc:spChg>
        <pc:spChg chg="mod">
          <ac:chgData name="Shazia Begum (2117727)" userId="S::2117727@student.uwtsd.ac.uk::977955b9-8b41-426a-a9e4-5ccd56d8b63e" providerId="AD" clId="Web-{90C0A985-C613-283E-6D1A-C2B71E8A0EB4}" dt="2023-06-04T21:31:47.716" v="565" actId="20577"/>
          <ac:spMkLst>
            <pc:docMk/>
            <pc:sldMk cId="2967159099" sldId="257"/>
            <ac:spMk id="29" creationId="{58A90F57-AD3D-B9A1-BA7D-BBBAF165EB9C}"/>
          </ac:spMkLst>
        </pc:spChg>
        <pc:spChg chg="mod">
          <ac:chgData name="Shazia Begum (2117727)" userId="S::2117727@student.uwtsd.ac.uk::977955b9-8b41-426a-a9e4-5ccd56d8b63e" providerId="AD" clId="Web-{90C0A985-C613-283E-6D1A-C2B71E8A0EB4}" dt="2023-06-04T20:23:13.585" v="315" actId="1076"/>
          <ac:spMkLst>
            <pc:docMk/>
            <pc:sldMk cId="2967159099" sldId="257"/>
            <ac:spMk id="30" creationId="{5055D131-976C-8786-B411-5D450CE7EE86}"/>
          </ac:spMkLst>
        </pc:spChg>
        <pc:spChg chg="mod">
          <ac:chgData name="Shazia Begum (2117727)" userId="S::2117727@student.uwtsd.ac.uk::977955b9-8b41-426a-a9e4-5ccd56d8b63e" providerId="AD" clId="Web-{90C0A985-C613-283E-6D1A-C2B71E8A0EB4}" dt="2023-06-04T20:52:06.303" v="416" actId="1076"/>
          <ac:spMkLst>
            <pc:docMk/>
            <pc:sldMk cId="2967159099" sldId="257"/>
            <ac:spMk id="31" creationId="{B278356E-9827-C63A-396A-122F5346256D}"/>
          </ac:spMkLst>
        </pc:spChg>
        <pc:spChg chg="add mod">
          <ac:chgData name="Shazia Begum (2117727)" userId="S::2117727@student.uwtsd.ac.uk::977955b9-8b41-426a-a9e4-5ccd56d8b63e" providerId="AD" clId="Web-{90C0A985-C613-283E-6D1A-C2B71E8A0EB4}" dt="2023-06-04T19:06:08.515" v="242" actId="20577"/>
          <ac:spMkLst>
            <pc:docMk/>
            <pc:sldMk cId="2967159099" sldId="257"/>
            <ac:spMk id="37" creationId="{394D7846-F419-FC62-A4A1-5E96DC7201B6}"/>
          </ac:spMkLst>
        </pc:spChg>
        <pc:spChg chg="add mod">
          <ac:chgData name="Shazia Begum (2117727)" userId="S::2117727@student.uwtsd.ac.uk::977955b9-8b41-426a-a9e4-5ccd56d8b63e" providerId="AD" clId="Web-{90C0A985-C613-283E-6D1A-C2B71E8A0EB4}" dt="2023-06-04T20:47:06.894" v="399" actId="1076"/>
          <ac:spMkLst>
            <pc:docMk/>
            <pc:sldMk cId="2967159099" sldId="257"/>
            <ac:spMk id="38" creationId="{CC0BE8F9-472C-8CC3-6FB2-72E203DD7E15}"/>
          </ac:spMkLst>
        </pc:spChg>
        <pc:picChg chg="mod">
          <ac:chgData name="Shazia Begum (2117727)" userId="S::2117727@student.uwtsd.ac.uk::977955b9-8b41-426a-a9e4-5ccd56d8b63e" providerId="AD" clId="Web-{90C0A985-C613-283E-6D1A-C2B71E8A0EB4}" dt="2023-06-04T20:48:45.213" v="403" actId="1076"/>
          <ac:picMkLst>
            <pc:docMk/>
            <pc:sldMk cId="2967159099" sldId="257"/>
            <ac:picMk id="1028" creationId="{EBA070AB-02B5-8A22-3794-C097B5983480}"/>
          </ac:picMkLst>
        </pc:picChg>
        <pc:cxnChg chg="add mod">
          <ac:chgData name="Shazia Begum (2117727)" userId="S::2117727@student.uwtsd.ac.uk::977955b9-8b41-426a-a9e4-5ccd56d8b63e" providerId="AD" clId="Web-{90C0A985-C613-283E-6D1A-C2B71E8A0EB4}" dt="2023-06-04T20:49:13.152" v="404" actId="14100"/>
          <ac:cxnSpMkLst>
            <pc:docMk/>
            <pc:sldMk cId="2967159099" sldId="257"/>
            <ac:cxnSpMk id="17" creationId="{E2E26EA0-563D-2D0E-61BD-6D9742D1F5D0}"/>
          </ac:cxnSpMkLst>
        </pc:cxnChg>
        <pc:cxnChg chg="add del mod">
          <ac:chgData name="Shazia Begum (2117727)" userId="S::2117727@student.uwtsd.ac.uk::977955b9-8b41-426a-a9e4-5ccd56d8b63e" providerId="AD" clId="Web-{90C0A985-C613-283E-6D1A-C2B71E8A0EB4}" dt="2023-06-04T18:34:15.834" v="120"/>
          <ac:cxnSpMkLst>
            <pc:docMk/>
            <pc:sldMk cId="2967159099" sldId="257"/>
            <ac:cxnSpMk id="19" creationId="{4EE721F2-778C-F577-CE59-C5D59CB3D7B5}"/>
          </ac:cxnSpMkLst>
        </pc:cxnChg>
        <pc:cxnChg chg="mod">
          <ac:chgData name="Shazia Begum (2117727)" userId="S::2117727@student.uwtsd.ac.uk::977955b9-8b41-426a-a9e4-5ccd56d8b63e" providerId="AD" clId="Web-{90C0A985-C613-283E-6D1A-C2B71E8A0EB4}" dt="2023-06-04T20:52:37.149" v="418" actId="14100"/>
          <ac:cxnSpMkLst>
            <pc:docMk/>
            <pc:sldMk cId="2967159099" sldId="257"/>
            <ac:cxnSpMk id="20" creationId="{CD40AE19-D2C1-424D-1450-8419A1906106}"/>
          </ac:cxnSpMkLst>
        </pc:cxnChg>
        <pc:cxnChg chg="mod">
          <ac:chgData name="Shazia Begum (2117727)" userId="S::2117727@student.uwtsd.ac.uk::977955b9-8b41-426a-a9e4-5ccd56d8b63e" providerId="AD" clId="Web-{90C0A985-C613-283E-6D1A-C2B71E8A0EB4}" dt="2023-06-04T21:32:39.235" v="570" actId="14100"/>
          <ac:cxnSpMkLst>
            <pc:docMk/>
            <pc:sldMk cId="2967159099" sldId="257"/>
            <ac:cxnSpMk id="23" creationId="{D52CE2A8-08AF-3BC1-66F0-7EF663CA2492}"/>
          </ac:cxnSpMkLst>
        </pc:cxnChg>
        <pc:cxnChg chg="mod">
          <ac:chgData name="Shazia Begum (2117727)" userId="S::2117727@student.uwtsd.ac.uk::977955b9-8b41-426a-a9e4-5ccd56d8b63e" providerId="AD" clId="Web-{90C0A985-C613-283E-6D1A-C2B71E8A0EB4}" dt="2023-06-04T21:25:26.204" v="484" actId="14100"/>
          <ac:cxnSpMkLst>
            <pc:docMk/>
            <pc:sldMk cId="2967159099" sldId="257"/>
            <ac:cxnSpMk id="28" creationId="{7CCB4ECA-3605-98D0-E7B2-94B0FEADC35D}"/>
          </ac:cxnSpMkLst>
        </pc:cxnChg>
        <pc:cxnChg chg="add mod">
          <ac:chgData name="Shazia Begum (2117727)" userId="S::2117727@student.uwtsd.ac.uk::977955b9-8b41-426a-a9e4-5ccd56d8b63e" providerId="AD" clId="Web-{90C0A985-C613-283E-6D1A-C2B71E8A0EB4}" dt="2023-06-04T20:50:26.094" v="411" actId="14100"/>
          <ac:cxnSpMkLst>
            <pc:docMk/>
            <pc:sldMk cId="2967159099" sldId="257"/>
            <ac:cxnSpMk id="32" creationId="{E11A53D9-18C1-91DE-4850-E68873DF71FB}"/>
          </ac:cxnSpMkLst>
        </pc:cxnChg>
        <pc:cxnChg chg="add mod">
          <ac:chgData name="Shazia Begum (2117727)" userId="S::2117727@student.uwtsd.ac.uk::977955b9-8b41-426a-a9e4-5ccd56d8b63e" providerId="AD" clId="Web-{90C0A985-C613-283E-6D1A-C2B71E8A0EB4}" dt="2023-06-04T18:39:20.609" v="136" actId="14100"/>
          <ac:cxnSpMkLst>
            <pc:docMk/>
            <pc:sldMk cId="2967159099" sldId="257"/>
            <ac:cxnSpMk id="33" creationId="{6A0EF9F2-55CC-FEEE-E02E-6AC18B818281}"/>
          </ac:cxnSpMkLst>
        </pc:cxnChg>
        <pc:cxnChg chg="add mod">
          <ac:chgData name="Shazia Begum (2117727)" userId="S::2117727@student.uwtsd.ac.uk::977955b9-8b41-426a-a9e4-5ccd56d8b63e" providerId="AD" clId="Web-{90C0A985-C613-283E-6D1A-C2B71E8A0EB4}" dt="2023-06-04T20:51:39.895" v="414" actId="14100"/>
          <ac:cxnSpMkLst>
            <pc:docMk/>
            <pc:sldMk cId="2967159099" sldId="257"/>
            <ac:cxnSpMk id="34" creationId="{DA38CA57-75F6-2DFA-9574-5AC88508ABF5}"/>
          </ac:cxnSpMkLst>
        </pc:cxnChg>
        <pc:cxnChg chg="add del mod">
          <ac:chgData name="Shazia Begum (2117727)" userId="S::2117727@student.uwtsd.ac.uk::977955b9-8b41-426a-a9e4-5ccd56d8b63e" providerId="AD" clId="Web-{90C0A985-C613-283E-6D1A-C2B71E8A0EB4}" dt="2023-06-04T18:37:16.198" v="126"/>
          <ac:cxnSpMkLst>
            <pc:docMk/>
            <pc:sldMk cId="2967159099" sldId="257"/>
            <ac:cxnSpMk id="35" creationId="{B68C2B69-6B4C-0E9B-B885-618108E01C5E}"/>
          </ac:cxnSpMkLst>
        </pc:cxnChg>
        <pc:cxnChg chg="add mod">
          <ac:chgData name="Shazia Begum (2117727)" userId="S::2117727@student.uwtsd.ac.uk::977955b9-8b41-426a-a9e4-5ccd56d8b63e" providerId="AD" clId="Web-{90C0A985-C613-283E-6D1A-C2B71E8A0EB4}" dt="2023-06-04T20:03:56.672" v="285" actId="14100"/>
          <ac:cxnSpMkLst>
            <pc:docMk/>
            <pc:sldMk cId="2967159099" sldId="257"/>
            <ac:cxnSpMk id="36" creationId="{D4AFBA8E-7670-11A1-0302-9752C55C920A}"/>
          </ac:cxnSpMkLst>
        </pc:cxnChg>
      </pc:sldChg>
      <pc:sldChg chg="modSp">
        <pc:chgData name="Shazia Begum (2117727)" userId="S::2117727@student.uwtsd.ac.uk::977955b9-8b41-426a-a9e4-5ccd56d8b63e" providerId="AD" clId="Web-{90C0A985-C613-283E-6D1A-C2B71E8A0EB4}" dt="2023-06-04T21:33:57.396" v="573" actId="20577"/>
        <pc:sldMkLst>
          <pc:docMk/>
          <pc:sldMk cId="1703091349" sldId="258"/>
        </pc:sldMkLst>
        <pc:spChg chg="mod">
          <ac:chgData name="Shazia Begum (2117727)" userId="S::2117727@student.uwtsd.ac.uk::977955b9-8b41-426a-a9e4-5ccd56d8b63e" providerId="AD" clId="Web-{90C0A985-C613-283E-6D1A-C2B71E8A0EB4}" dt="2023-06-04T21:33:57.396" v="573" actId="20577"/>
          <ac:spMkLst>
            <pc:docMk/>
            <pc:sldMk cId="1703091349" sldId="258"/>
            <ac:spMk id="2" creationId="{EFDC26D1-92EF-7786-FD75-028035D08C1E}"/>
          </ac:spMkLst>
        </pc:spChg>
      </pc:sldChg>
    </pc:docChg>
  </pc:docChgLst>
  <pc:docChgLst>
    <pc:chgData name="Shazia Begum (2117727)" userId="S::2117727@student.uwtsd.ac.uk::977955b9-8b41-426a-a9e4-5ccd56d8b63e" providerId="AD" clId="Web-{D7CB0D0D-5248-874A-C836-42C231F7D3C7}"/>
    <pc:docChg chg="modSld">
      <pc:chgData name="Shazia Begum (2117727)" userId="S::2117727@student.uwtsd.ac.uk::977955b9-8b41-426a-a9e4-5ccd56d8b63e" providerId="AD" clId="Web-{D7CB0D0D-5248-874A-C836-42C231F7D3C7}" dt="2023-05-26T11:42:33.413" v="0" actId="14100"/>
      <pc:docMkLst>
        <pc:docMk/>
      </pc:docMkLst>
      <pc:sldChg chg="modSp">
        <pc:chgData name="Shazia Begum (2117727)" userId="S::2117727@student.uwtsd.ac.uk::977955b9-8b41-426a-a9e4-5ccd56d8b63e" providerId="AD" clId="Web-{D7CB0D0D-5248-874A-C836-42C231F7D3C7}" dt="2023-05-26T11:42:33.413" v="0" actId="14100"/>
        <pc:sldMkLst>
          <pc:docMk/>
          <pc:sldMk cId="2967159099" sldId="257"/>
        </pc:sldMkLst>
        <pc:spChg chg="mod">
          <ac:chgData name="Shazia Begum (2117727)" userId="S::2117727@student.uwtsd.ac.uk::977955b9-8b41-426a-a9e4-5ccd56d8b63e" providerId="AD" clId="Web-{D7CB0D0D-5248-874A-C836-42C231F7D3C7}" dt="2023-05-26T11:42:33.413" v="0" actId="14100"/>
          <ac:spMkLst>
            <pc:docMk/>
            <pc:sldMk cId="2967159099" sldId="257"/>
            <ac:spMk id="4" creationId="{1D87CBB3-A283-213F-650E-63390B0B3C0A}"/>
          </ac:spMkLst>
        </pc:spChg>
      </pc:sldChg>
    </pc:docChg>
  </pc:docChgLst>
  <pc:docChgLst>
    <pc:chgData name="Shazia Begum (2117727)" userId="S::2117727@student.uwtsd.ac.uk::977955b9-8b41-426a-a9e4-5ccd56d8b63e" providerId="AD" clId="Web-{12B16128-9198-972B-F8D7-8CB8D3D1CD8B}"/>
    <pc:docChg chg="modSld addMainMaster delMainMaster">
      <pc:chgData name="Shazia Begum (2117727)" userId="S::2117727@student.uwtsd.ac.uk::977955b9-8b41-426a-a9e4-5ccd56d8b63e" providerId="AD" clId="Web-{12B16128-9198-972B-F8D7-8CB8D3D1CD8B}" dt="2023-05-23T21:04:07.838" v="20" actId="14100"/>
      <pc:docMkLst>
        <pc:docMk/>
      </pc:docMkLst>
      <pc:sldChg chg="addSp modSp mod setBg modClrScheme addAnim chgLayout">
        <pc:chgData name="Shazia Begum (2117727)" userId="S::2117727@student.uwtsd.ac.uk::977955b9-8b41-426a-a9e4-5ccd56d8b63e" providerId="AD" clId="Web-{12B16128-9198-972B-F8D7-8CB8D3D1CD8B}" dt="2023-05-23T21:03:16.165" v="17" actId="14100"/>
        <pc:sldMkLst>
          <pc:docMk/>
          <pc:sldMk cId="1909523649" sldId="256"/>
        </pc:sldMkLst>
        <pc:spChg chg="mod ord">
          <ac:chgData name="Shazia Begum (2117727)" userId="S::2117727@student.uwtsd.ac.uk::977955b9-8b41-426a-a9e4-5ccd56d8b63e" providerId="AD" clId="Web-{12B16128-9198-972B-F8D7-8CB8D3D1CD8B}" dt="2023-05-23T21:02:27.101" v="13"/>
          <ac:spMkLst>
            <pc:docMk/>
            <pc:sldMk cId="1909523649" sldId="256"/>
            <ac:spMk id="2" creationId="{A2A47379-DB4D-6536-EF61-8BF0843B0FC4}"/>
          </ac:spMkLst>
        </pc:spChg>
        <pc:spChg chg="mod ord">
          <ac:chgData name="Shazia Begum (2117727)" userId="S::2117727@student.uwtsd.ac.uk::977955b9-8b41-426a-a9e4-5ccd56d8b63e" providerId="AD" clId="Web-{12B16128-9198-972B-F8D7-8CB8D3D1CD8B}" dt="2023-05-23T21:03:16.165" v="17" actId="14100"/>
          <ac:spMkLst>
            <pc:docMk/>
            <pc:sldMk cId="1909523649" sldId="256"/>
            <ac:spMk id="3" creationId="{ACC67591-43B2-83D5-1C7A-C921C3985554}"/>
          </ac:spMkLst>
        </pc:spChg>
        <pc:spChg chg="add">
          <ac:chgData name="Shazia Begum (2117727)" userId="S::2117727@student.uwtsd.ac.uk::977955b9-8b41-426a-a9e4-5ccd56d8b63e" providerId="AD" clId="Web-{12B16128-9198-972B-F8D7-8CB8D3D1CD8B}" dt="2023-05-23T21:02:27.101" v="13"/>
          <ac:spMkLst>
            <pc:docMk/>
            <pc:sldMk cId="1909523649" sldId="256"/>
            <ac:spMk id="8" creationId="{8F3CF990-ACB8-443A-BB74-D36EC8A00B02}"/>
          </ac:spMkLst>
        </pc:spChg>
        <pc:spChg chg="add">
          <ac:chgData name="Shazia Begum (2117727)" userId="S::2117727@student.uwtsd.ac.uk::977955b9-8b41-426a-a9e4-5ccd56d8b63e" providerId="AD" clId="Web-{12B16128-9198-972B-F8D7-8CB8D3D1CD8B}" dt="2023-05-23T21:02:27.101" v="13"/>
          <ac:spMkLst>
            <pc:docMk/>
            <pc:sldMk cId="1909523649" sldId="256"/>
            <ac:spMk id="12" creationId="{65F94F98-3A57-49AA-838E-91AAF600B6EE}"/>
          </ac:spMkLst>
        </pc:spChg>
        <pc:spChg chg="add">
          <ac:chgData name="Shazia Begum (2117727)" userId="S::2117727@student.uwtsd.ac.uk::977955b9-8b41-426a-a9e4-5ccd56d8b63e" providerId="AD" clId="Web-{12B16128-9198-972B-F8D7-8CB8D3D1CD8B}" dt="2023-05-23T21:02:27.101" v="13"/>
          <ac:spMkLst>
            <pc:docMk/>
            <pc:sldMk cId="1909523649" sldId="256"/>
            <ac:spMk id="16" creationId="{A0B5529D-5CAA-4BF2-B5C9-34705E7661F9}"/>
          </ac:spMkLst>
        </pc:spChg>
        <pc:spChg chg="add">
          <ac:chgData name="Shazia Begum (2117727)" userId="S::2117727@student.uwtsd.ac.uk::977955b9-8b41-426a-a9e4-5ccd56d8b63e" providerId="AD" clId="Web-{12B16128-9198-972B-F8D7-8CB8D3D1CD8B}" dt="2023-05-23T21:02:27.101" v="13"/>
          <ac:spMkLst>
            <pc:docMk/>
            <pc:sldMk cId="1909523649" sldId="256"/>
            <ac:spMk id="18" creationId="{FBD68200-BC03-4015-860B-CD5C30CD76B8}"/>
          </ac:spMkLst>
        </pc:spChg>
        <pc:spChg chg="add">
          <ac:chgData name="Shazia Begum (2117727)" userId="S::2117727@student.uwtsd.ac.uk::977955b9-8b41-426a-a9e4-5ccd56d8b63e" providerId="AD" clId="Web-{12B16128-9198-972B-F8D7-8CB8D3D1CD8B}" dt="2023-05-23T21:02:27.101" v="13"/>
          <ac:spMkLst>
            <pc:docMk/>
            <pc:sldMk cId="1909523649" sldId="256"/>
            <ac:spMk id="20" creationId="{332A6F87-AC28-4AA8-B8A6-AEBC67BD0D64}"/>
          </ac:spMkLst>
        </pc:spChg>
        <pc:picChg chg="add">
          <ac:chgData name="Shazia Begum (2117727)" userId="S::2117727@student.uwtsd.ac.uk::977955b9-8b41-426a-a9e4-5ccd56d8b63e" providerId="AD" clId="Web-{12B16128-9198-972B-F8D7-8CB8D3D1CD8B}" dt="2023-05-23T21:02:27.101" v="13"/>
          <ac:picMkLst>
            <pc:docMk/>
            <pc:sldMk cId="1909523649" sldId="256"/>
            <ac:picMk id="10" creationId="{00B98862-BEE1-44FB-A335-A1B9106B445E}"/>
          </ac:picMkLst>
        </pc:picChg>
        <pc:picChg chg="add">
          <ac:chgData name="Shazia Begum (2117727)" userId="S::2117727@student.uwtsd.ac.uk::977955b9-8b41-426a-a9e4-5ccd56d8b63e" providerId="AD" clId="Web-{12B16128-9198-972B-F8D7-8CB8D3D1CD8B}" dt="2023-05-23T21:02:27.101" v="13"/>
          <ac:picMkLst>
            <pc:docMk/>
            <pc:sldMk cId="1909523649" sldId="256"/>
            <ac:picMk id="14" creationId="{7185CF21-0594-48C0-9F3E-254D6BCE9D9B}"/>
          </ac:picMkLst>
        </pc:picChg>
      </pc:sldChg>
      <pc:sldChg chg="addSp modSp mod setBg modClrScheme chgLayout">
        <pc:chgData name="Shazia Begum (2117727)" userId="S::2117727@student.uwtsd.ac.uk::977955b9-8b41-426a-a9e4-5ccd56d8b63e" providerId="AD" clId="Web-{12B16128-9198-972B-F8D7-8CB8D3D1CD8B}" dt="2023-05-23T21:04:07.838" v="20" actId="14100"/>
        <pc:sldMkLst>
          <pc:docMk/>
          <pc:sldMk cId="2967159099" sldId="257"/>
        </pc:sldMkLst>
        <pc:spChg chg="add">
          <ac:chgData name="Shazia Begum (2117727)" userId="S::2117727@student.uwtsd.ac.uk::977955b9-8b41-426a-a9e4-5ccd56d8b63e" providerId="AD" clId="Web-{12B16128-9198-972B-F8D7-8CB8D3D1CD8B}" dt="2023-05-23T21:02:55.711" v="16"/>
          <ac:spMkLst>
            <pc:docMk/>
            <pc:sldMk cId="2967159099" sldId="257"/>
            <ac:spMk id="1033" creationId="{71E1850B-81EE-4905-9A6F-BDF593EC7713}"/>
          </ac:spMkLst>
        </pc:spChg>
        <pc:spChg chg="add">
          <ac:chgData name="Shazia Begum (2117727)" userId="S::2117727@student.uwtsd.ac.uk::977955b9-8b41-426a-a9e4-5ccd56d8b63e" providerId="AD" clId="Web-{12B16128-9198-972B-F8D7-8CB8D3D1CD8B}" dt="2023-05-23T21:02:55.711" v="16"/>
          <ac:spMkLst>
            <pc:docMk/>
            <pc:sldMk cId="2967159099" sldId="257"/>
            <ac:spMk id="1035" creationId="{FA250539-5364-4CFC-82C6-D791BC0C8802}"/>
          </ac:spMkLst>
        </pc:spChg>
        <pc:picChg chg="mod">
          <ac:chgData name="Shazia Begum (2117727)" userId="S::2117727@student.uwtsd.ac.uk::977955b9-8b41-426a-a9e4-5ccd56d8b63e" providerId="AD" clId="Web-{12B16128-9198-972B-F8D7-8CB8D3D1CD8B}" dt="2023-05-23T21:04:07.838" v="20" actId="14100"/>
          <ac:picMkLst>
            <pc:docMk/>
            <pc:sldMk cId="2967159099" sldId="257"/>
            <ac:picMk id="1028" creationId="{EBA070AB-02B5-8A22-3794-C097B5983480}"/>
          </ac:picMkLst>
        </pc:picChg>
      </pc:sldChg>
      <pc:sldChg chg="mod modClrScheme chgLayout">
        <pc:chgData name="Shazia Begum (2117727)" userId="S::2117727@student.uwtsd.ac.uk::977955b9-8b41-426a-a9e4-5ccd56d8b63e" providerId="AD" clId="Web-{12B16128-9198-972B-F8D7-8CB8D3D1CD8B}" dt="2023-05-23T21:02:21.164" v="12"/>
        <pc:sldMkLst>
          <pc:docMk/>
          <pc:sldMk cId="1703091349" sldId="258"/>
        </pc:sldMkLst>
      </pc:sldChg>
      <pc:sldMasterChg chg="del delSldLayout">
        <pc:chgData name="Shazia Begum (2117727)" userId="S::2117727@student.uwtsd.ac.uk::977955b9-8b41-426a-a9e4-5ccd56d8b63e" providerId="AD" clId="Web-{12B16128-9198-972B-F8D7-8CB8D3D1CD8B}" dt="2023-05-23T21:02:05.835" v="10"/>
        <pc:sldMasterMkLst>
          <pc:docMk/>
          <pc:sldMasterMk cId="4002056240" sldId="2147483648"/>
        </pc:sldMasterMkLst>
        <pc:sldLayoutChg chg="del">
          <pc:chgData name="Shazia Begum (2117727)" userId="S::2117727@student.uwtsd.ac.uk::977955b9-8b41-426a-a9e4-5ccd56d8b63e" providerId="AD" clId="Web-{12B16128-9198-972B-F8D7-8CB8D3D1CD8B}" dt="2023-05-23T21:02:05.835" v="10"/>
          <pc:sldLayoutMkLst>
            <pc:docMk/>
            <pc:sldMasterMk cId="4002056240" sldId="2147483648"/>
            <pc:sldLayoutMk cId="3145904090" sldId="2147483649"/>
          </pc:sldLayoutMkLst>
        </pc:sldLayoutChg>
        <pc:sldLayoutChg chg="del">
          <pc:chgData name="Shazia Begum (2117727)" userId="S::2117727@student.uwtsd.ac.uk::977955b9-8b41-426a-a9e4-5ccd56d8b63e" providerId="AD" clId="Web-{12B16128-9198-972B-F8D7-8CB8D3D1CD8B}" dt="2023-05-23T21:02:05.835" v="10"/>
          <pc:sldLayoutMkLst>
            <pc:docMk/>
            <pc:sldMasterMk cId="4002056240" sldId="2147483648"/>
            <pc:sldLayoutMk cId="4039425016" sldId="2147483650"/>
          </pc:sldLayoutMkLst>
        </pc:sldLayoutChg>
        <pc:sldLayoutChg chg="del">
          <pc:chgData name="Shazia Begum (2117727)" userId="S::2117727@student.uwtsd.ac.uk::977955b9-8b41-426a-a9e4-5ccd56d8b63e" providerId="AD" clId="Web-{12B16128-9198-972B-F8D7-8CB8D3D1CD8B}" dt="2023-05-23T21:02:05.835" v="10"/>
          <pc:sldLayoutMkLst>
            <pc:docMk/>
            <pc:sldMasterMk cId="4002056240" sldId="2147483648"/>
            <pc:sldLayoutMk cId="1237184613" sldId="2147483651"/>
          </pc:sldLayoutMkLst>
        </pc:sldLayoutChg>
        <pc:sldLayoutChg chg="del">
          <pc:chgData name="Shazia Begum (2117727)" userId="S::2117727@student.uwtsd.ac.uk::977955b9-8b41-426a-a9e4-5ccd56d8b63e" providerId="AD" clId="Web-{12B16128-9198-972B-F8D7-8CB8D3D1CD8B}" dt="2023-05-23T21:02:05.835" v="10"/>
          <pc:sldLayoutMkLst>
            <pc:docMk/>
            <pc:sldMasterMk cId="4002056240" sldId="2147483648"/>
            <pc:sldLayoutMk cId="2320185197" sldId="2147483652"/>
          </pc:sldLayoutMkLst>
        </pc:sldLayoutChg>
        <pc:sldLayoutChg chg="del">
          <pc:chgData name="Shazia Begum (2117727)" userId="S::2117727@student.uwtsd.ac.uk::977955b9-8b41-426a-a9e4-5ccd56d8b63e" providerId="AD" clId="Web-{12B16128-9198-972B-F8D7-8CB8D3D1CD8B}" dt="2023-05-23T21:02:05.835" v="10"/>
          <pc:sldLayoutMkLst>
            <pc:docMk/>
            <pc:sldMasterMk cId="4002056240" sldId="2147483648"/>
            <pc:sldLayoutMk cId="1571112035" sldId="2147483653"/>
          </pc:sldLayoutMkLst>
        </pc:sldLayoutChg>
        <pc:sldLayoutChg chg="del">
          <pc:chgData name="Shazia Begum (2117727)" userId="S::2117727@student.uwtsd.ac.uk::977955b9-8b41-426a-a9e4-5ccd56d8b63e" providerId="AD" clId="Web-{12B16128-9198-972B-F8D7-8CB8D3D1CD8B}" dt="2023-05-23T21:02:05.835" v="10"/>
          <pc:sldLayoutMkLst>
            <pc:docMk/>
            <pc:sldMasterMk cId="4002056240" sldId="2147483648"/>
            <pc:sldLayoutMk cId="2010016350" sldId="2147483654"/>
          </pc:sldLayoutMkLst>
        </pc:sldLayoutChg>
        <pc:sldLayoutChg chg="del">
          <pc:chgData name="Shazia Begum (2117727)" userId="S::2117727@student.uwtsd.ac.uk::977955b9-8b41-426a-a9e4-5ccd56d8b63e" providerId="AD" clId="Web-{12B16128-9198-972B-F8D7-8CB8D3D1CD8B}" dt="2023-05-23T21:02:05.835" v="10"/>
          <pc:sldLayoutMkLst>
            <pc:docMk/>
            <pc:sldMasterMk cId="4002056240" sldId="2147483648"/>
            <pc:sldLayoutMk cId="1889359760" sldId="2147483655"/>
          </pc:sldLayoutMkLst>
        </pc:sldLayoutChg>
        <pc:sldLayoutChg chg="del">
          <pc:chgData name="Shazia Begum (2117727)" userId="S::2117727@student.uwtsd.ac.uk::977955b9-8b41-426a-a9e4-5ccd56d8b63e" providerId="AD" clId="Web-{12B16128-9198-972B-F8D7-8CB8D3D1CD8B}" dt="2023-05-23T21:02:05.835" v="10"/>
          <pc:sldLayoutMkLst>
            <pc:docMk/>
            <pc:sldMasterMk cId="4002056240" sldId="2147483648"/>
            <pc:sldLayoutMk cId="1713095007" sldId="2147483656"/>
          </pc:sldLayoutMkLst>
        </pc:sldLayoutChg>
        <pc:sldLayoutChg chg="del">
          <pc:chgData name="Shazia Begum (2117727)" userId="S::2117727@student.uwtsd.ac.uk::977955b9-8b41-426a-a9e4-5ccd56d8b63e" providerId="AD" clId="Web-{12B16128-9198-972B-F8D7-8CB8D3D1CD8B}" dt="2023-05-23T21:02:05.835" v="10"/>
          <pc:sldLayoutMkLst>
            <pc:docMk/>
            <pc:sldMasterMk cId="4002056240" sldId="2147483648"/>
            <pc:sldLayoutMk cId="1686974253" sldId="2147483657"/>
          </pc:sldLayoutMkLst>
        </pc:sldLayoutChg>
        <pc:sldLayoutChg chg="del">
          <pc:chgData name="Shazia Begum (2117727)" userId="S::2117727@student.uwtsd.ac.uk::977955b9-8b41-426a-a9e4-5ccd56d8b63e" providerId="AD" clId="Web-{12B16128-9198-972B-F8D7-8CB8D3D1CD8B}" dt="2023-05-23T21:02:05.835" v="10"/>
          <pc:sldLayoutMkLst>
            <pc:docMk/>
            <pc:sldMasterMk cId="4002056240" sldId="2147483648"/>
            <pc:sldLayoutMk cId="499022781" sldId="2147483658"/>
          </pc:sldLayoutMkLst>
        </pc:sldLayoutChg>
        <pc:sldLayoutChg chg="del">
          <pc:chgData name="Shazia Begum (2117727)" userId="S::2117727@student.uwtsd.ac.uk::977955b9-8b41-426a-a9e4-5ccd56d8b63e" providerId="AD" clId="Web-{12B16128-9198-972B-F8D7-8CB8D3D1CD8B}" dt="2023-05-23T21:02:05.835" v="10"/>
          <pc:sldLayoutMkLst>
            <pc:docMk/>
            <pc:sldMasterMk cId="4002056240" sldId="2147483648"/>
            <pc:sldLayoutMk cId="1969121047" sldId="2147483659"/>
          </pc:sldLayoutMkLst>
        </pc:sldLayoutChg>
      </pc:sldMasterChg>
      <pc:sldMasterChg chg="add del addSldLayout delSldLayout modSldLayout">
        <pc:chgData name="Shazia Begum (2117727)" userId="S::2117727@student.uwtsd.ac.uk::977955b9-8b41-426a-a9e4-5ccd56d8b63e" providerId="AD" clId="Web-{12B16128-9198-972B-F8D7-8CB8D3D1CD8B}" dt="2023-05-23T21:02:14.398" v="11"/>
        <pc:sldMasterMkLst>
          <pc:docMk/>
          <pc:sldMasterMk cId="1383666646" sldId="2147483660"/>
        </pc:sldMasterMkLst>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3096823302" sldId="2147483661"/>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3918374714" sldId="2147483662"/>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2411119694" sldId="2147483663"/>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1554344820" sldId="2147483664"/>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3742069951" sldId="2147483665"/>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800347257" sldId="2147483666"/>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816637090" sldId="2147483667"/>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1570481940" sldId="2147483668"/>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3160329645" sldId="2147483669"/>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2718244193" sldId="2147483670"/>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2071462697" sldId="2147483671"/>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2719114389" sldId="2147483672"/>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42153885" sldId="2147483673"/>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3370335644" sldId="2147483674"/>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3468284955" sldId="2147483675"/>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1174421044" sldId="2147483676"/>
          </pc:sldLayoutMkLst>
        </pc:sldLayoutChg>
        <pc:sldLayoutChg chg="add del mod replId">
          <pc:chgData name="Shazia Begum (2117727)" userId="S::2117727@student.uwtsd.ac.uk::977955b9-8b41-426a-a9e4-5ccd56d8b63e" providerId="AD" clId="Web-{12B16128-9198-972B-F8D7-8CB8D3D1CD8B}" dt="2023-05-23T21:02:14.398" v="11"/>
          <pc:sldLayoutMkLst>
            <pc:docMk/>
            <pc:sldMasterMk cId="1383666646" sldId="2147483660"/>
            <pc:sldLayoutMk cId="4076735264" sldId="2147483677"/>
          </pc:sldLayoutMkLst>
        </pc:sldLayoutChg>
      </pc:sldMasterChg>
      <pc:sldMasterChg chg="add del addSldLayout delSldLayout modSldLayout">
        <pc:chgData name="Shazia Begum (2117727)" userId="S::2117727@student.uwtsd.ac.uk::977955b9-8b41-426a-a9e4-5ccd56d8b63e" providerId="AD" clId="Web-{12B16128-9198-972B-F8D7-8CB8D3D1CD8B}" dt="2023-05-23T21:02:21.164" v="12"/>
        <pc:sldMasterMkLst>
          <pc:docMk/>
          <pc:sldMasterMk cId="923264268" sldId="2147483678"/>
        </pc:sldMasterMkLst>
        <pc:sldLayoutChg chg="add del mod replId">
          <pc:chgData name="Shazia Begum (2117727)" userId="S::2117727@student.uwtsd.ac.uk::977955b9-8b41-426a-a9e4-5ccd56d8b63e" providerId="AD" clId="Web-{12B16128-9198-972B-F8D7-8CB8D3D1CD8B}" dt="2023-05-23T21:02:21.164" v="12"/>
          <pc:sldLayoutMkLst>
            <pc:docMk/>
            <pc:sldMasterMk cId="923264268" sldId="2147483678"/>
            <pc:sldLayoutMk cId="4095498378" sldId="2147483679"/>
          </pc:sldLayoutMkLst>
        </pc:sldLayoutChg>
        <pc:sldLayoutChg chg="add del mod replId">
          <pc:chgData name="Shazia Begum (2117727)" userId="S::2117727@student.uwtsd.ac.uk::977955b9-8b41-426a-a9e4-5ccd56d8b63e" providerId="AD" clId="Web-{12B16128-9198-972B-F8D7-8CB8D3D1CD8B}" dt="2023-05-23T21:02:21.164" v="12"/>
          <pc:sldLayoutMkLst>
            <pc:docMk/>
            <pc:sldMasterMk cId="923264268" sldId="2147483678"/>
            <pc:sldLayoutMk cId="3525065315" sldId="2147483680"/>
          </pc:sldLayoutMkLst>
        </pc:sldLayoutChg>
        <pc:sldLayoutChg chg="add del mod replId">
          <pc:chgData name="Shazia Begum (2117727)" userId="S::2117727@student.uwtsd.ac.uk::977955b9-8b41-426a-a9e4-5ccd56d8b63e" providerId="AD" clId="Web-{12B16128-9198-972B-F8D7-8CB8D3D1CD8B}" dt="2023-05-23T21:02:21.164" v="12"/>
          <pc:sldLayoutMkLst>
            <pc:docMk/>
            <pc:sldMasterMk cId="923264268" sldId="2147483678"/>
            <pc:sldLayoutMk cId="7318874" sldId="2147483681"/>
          </pc:sldLayoutMkLst>
        </pc:sldLayoutChg>
        <pc:sldLayoutChg chg="add del mod replId">
          <pc:chgData name="Shazia Begum (2117727)" userId="S::2117727@student.uwtsd.ac.uk::977955b9-8b41-426a-a9e4-5ccd56d8b63e" providerId="AD" clId="Web-{12B16128-9198-972B-F8D7-8CB8D3D1CD8B}" dt="2023-05-23T21:02:21.164" v="12"/>
          <pc:sldLayoutMkLst>
            <pc:docMk/>
            <pc:sldMasterMk cId="923264268" sldId="2147483678"/>
            <pc:sldLayoutMk cId="501025322" sldId="2147483682"/>
          </pc:sldLayoutMkLst>
        </pc:sldLayoutChg>
        <pc:sldLayoutChg chg="add del mod replId">
          <pc:chgData name="Shazia Begum (2117727)" userId="S::2117727@student.uwtsd.ac.uk::977955b9-8b41-426a-a9e4-5ccd56d8b63e" providerId="AD" clId="Web-{12B16128-9198-972B-F8D7-8CB8D3D1CD8B}" dt="2023-05-23T21:02:21.164" v="12"/>
          <pc:sldLayoutMkLst>
            <pc:docMk/>
            <pc:sldMasterMk cId="923264268" sldId="2147483678"/>
            <pc:sldLayoutMk cId="805304692" sldId="2147483683"/>
          </pc:sldLayoutMkLst>
        </pc:sldLayoutChg>
        <pc:sldLayoutChg chg="add del mod replId">
          <pc:chgData name="Shazia Begum (2117727)" userId="S::2117727@student.uwtsd.ac.uk::977955b9-8b41-426a-a9e4-5ccd56d8b63e" providerId="AD" clId="Web-{12B16128-9198-972B-F8D7-8CB8D3D1CD8B}" dt="2023-05-23T21:02:21.164" v="12"/>
          <pc:sldLayoutMkLst>
            <pc:docMk/>
            <pc:sldMasterMk cId="923264268" sldId="2147483678"/>
            <pc:sldLayoutMk cId="2158347992" sldId="2147483684"/>
          </pc:sldLayoutMkLst>
        </pc:sldLayoutChg>
        <pc:sldLayoutChg chg="add del mod replId">
          <pc:chgData name="Shazia Begum (2117727)" userId="S::2117727@student.uwtsd.ac.uk::977955b9-8b41-426a-a9e4-5ccd56d8b63e" providerId="AD" clId="Web-{12B16128-9198-972B-F8D7-8CB8D3D1CD8B}" dt="2023-05-23T21:02:21.164" v="12"/>
          <pc:sldLayoutMkLst>
            <pc:docMk/>
            <pc:sldMasterMk cId="923264268" sldId="2147483678"/>
            <pc:sldLayoutMk cId="3370632815" sldId="2147483685"/>
          </pc:sldLayoutMkLst>
        </pc:sldLayoutChg>
        <pc:sldLayoutChg chg="add del mod replId">
          <pc:chgData name="Shazia Begum (2117727)" userId="S::2117727@student.uwtsd.ac.uk::977955b9-8b41-426a-a9e4-5ccd56d8b63e" providerId="AD" clId="Web-{12B16128-9198-972B-F8D7-8CB8D3D1CD8B}" dt="2023-05-23T21:02:21.164" v="12"/>
          <pc:sldLayoutMkLst>
            <pc:docMk/>
            <pc:sldMasterMk cId="923264268" sldId="2147483678"/>
            <pc:sldLayoutMk cId="2446518213" sldId="2147483686"/>
          </pc:sldLayoutMkLst>
        </pc:sldLayoutChg>
        <pc:sldLayoutChg chg="add del mod replId">
          <pc:chgData name="Shazia Begum (2117727)" userId="S::2117727@student.uwtsd.ac.uk::977955b9-8b41-426a-a9e4-5ccd56d8b63e" providerId="AD" clId="Web-{12B16128-9198-972B-F8D7-8CB8D3D1CD8B}" dt="2023-05-23T21:02:21.164" v="12"/>
          <pc:sldLayoutMkLst>
            <pc:docMk/>
            <pc:sldMasterMk cId="923264268" sldId="2147483678"/>
            <pc:sldLayoutMk cId="1642080391" sldId="2147483687"/>
          </pc:sldLayoutMkLst>
        </pc:sldLayoutChg>
        <pc:sldLayoutChg chg="add del mod replId">
          <pc:chgData name="Shazia Begum (2117727)" userId="S::2117727@student.uwtsd.ac.uk::977955b9-8b41-426a-a9e4-5ccd56d8b63e" providerId="AD" clId="Web-{12B16128-9198-972B-F8D7-8CB8D3D1CD8B}" dt="2023-05-23T21:02:21.164" v="12"/>
          <pc:sldLayoutMkLst>
            <pc:docMk/>
            <pc:sldMasterMk cId="923264268" sldId="2147483678"/>
            <pc:sldLayoutMk cId="4254855778" sldId="2147483688"/>
          </pc:sldLayoutMkLst>
        </pc:sldLayoutChg>
        <pc:sldLayoutChg chg="add del mod replId">
          <pc:chgData name="Shazia Begum (2117727)" userId="S::2117727@student.uwtsd.ac.uk::977955b9-8b41-426a-a9e4-5ccd56d8b63e" providerId="AD" clId="Web-{12B16128-9198-972B-F8D7-8CB8D3D1CD8B}" dt="2023-05-23T21:02:21.164" v="12"/>
          <pc:sldLayoutMkLst>
            <pc:docMk/>
            <pc:sldMasterMk cId="923264268" sldId="2147483678"/>
            <pc:sldLayoutMk cId="1174454342" sldId="2147483689"/>
          </pc:sldLayoutMkLst>
        </pc:sldLayoutChg>
      </pc:sldMasterChg>
      <pc:sldMasterChg chg="add addSldLayout modSldLayout">
        <pc:chgData name="Shazia Begum (2117727)" userId="S::2117727@student.uwtsd.ac.uk::977955b9-8b41-426a-a9e4-5ccd56d8b63e" providerId="AD" clId="Web-{12B16128-9198-972B-F8D7-8CB8D3D1CD8B}" dt="2023-05-23T21:02:21.164" v="12"/>
        <pc:sldMasterMkLst>
          <pc:docMk/>
          <pc:sldMasterMk cId="123476271" sldId="2147483690"/>
        </pc:sldMasterMkLst>
        <pc:sldLayoutChg chg="add mod replId">
          <pc:chgData name="Shazia Begum (2117727)" userId="S::2117727@student.uwtsd.ac.uk::977955b9-8b41-426a-a9e4-5ccd56d8b63e" providerId="AD" clId="Web-{12B16128-9198-972B-F8D7-8CB8D3D1CD8B}" dt="2023-05-23T21:02:21.164" v="12"/>
          <pc:sldLayoutMkLst>
            <pc:docMk/>
            <pc:sldMasterMk cId="123476271" sldId="2147483690"/>
            <pc:sldLayoutMk cId="1333160387" sldId="2147483691"/>
          </pc:sldLayoutMkLst>
        </pc:sldLayoutChg>
        <pc:sldLayoutChg chg="add mod replId">
          <pc:chgData name="Shazia Begum (2117727)" userId="S::2117727@student.uwtsd.ac.uk::977955b9-8b41-426a-a9e4-5ccd56d8b63e" providerId="AD" clId="Web-{12B16128-9198-972B-F8D7-8CB8D3D1CD8B}" dt="2023-05-23T21:02:21.164" v="12"/>
          <pc:sldLayoutMkLst>
            <pc:docMk/>
            <pc:sldMasterMk cId="123476271" sldId="2147483690"/>
            <pc:sldLayoutMk cId="2600020804" sldId="2147483692"/>
          </pc:sldLayoutMkLst>
        </pc:sldLayoutChg>
        <pc:sldLayoutChg chg="add mod replId">
          <pc:chgData name="Shazia Begum (2117727)" userId="S::2117727@student.uwtsd.ac.uk::977955b9-8b41-426a-a9e4-5ccd56d8b63e" providerId="AD" clId="Web-{12B16128-9198-972B-F8D7-8CB8D3D1CD8B}" dt="2023-05-23T21:02:21.164" v="12"/>
          <pc:sldLayoutMkLst>
            <pc:docMk/>
            <pc:sldMasterMk cId="123476271" sldId="2147483690"/>
            <pc:sldLayoutMk cId="4010865141" sldId="2147483693"/>
          </pc:sldLayoutMkLst>
        </pc:sldLayoutChg>
        <pc:sldLayoutChg chg="add mod replId">
          <pc:chgData name="Shazia Begum (2117727)" userId="S::2117727@student.uwtsd.ac.uk::977955b9-8b41-426a-a9e4-5ccd56d8b63e" providerId="AD" clId="Web-{12B16128-9198-972B-F8D7-8CB8D3D1CD8B}" dt="2023-05-23T21:02:21.164" v="12"/>
          <pc:sldLayoutMkLst>
            <pc:docMk/>
            <pc:sldMasterMk cId="123476271" sldId="2147483690"/>
            <pc:sldLayoutMk cId="1401798616" sldId="2147483694"/>
          </pc:sldLayoutMkLst>
        </pc:sldLayoutChg>
        <pc:sldLayoutChg chg="add mod replId">
          <pc:chgData name="Shazia Begum (2117727)" userId="S::2117727@student.uwtsd.ac.uk::977955b9-8b41-426a-a9e4-5ccd56d8b63e" providerId="AD" clId="Web-{12B16128-9198-972B-F8D7-8CB8D3D1CD8B}" dt="2023-05-23T21:02:21.164" v="12"/>
          <pc:sldLayoutMkLst>
            <pc:docMk/>
            <pc:sldMasterMk cId="123476271" sldId="2147483690"/>
            <pc:sldLayoutMk cId="3538053252" sldId="2147483695"/>
          </pc:sldLayoutMkLst>
        </pc:sldLayoutChg>
        <pc:sldLayoutChg chg="add mod replId">
          <pc:chgData name="Shazia Begum (2117727)" userId="S::2117727@student.uwtsd.ac.uk::977955b9-8b41-426a-a9e4-5ccd56d8b63e" providerId="AD" clId="Web-{12B16128-9198-972B-F8D7-8CB8D3D1CD8B}" dt="2023-05-23T21:02:21.164" v="12"/>
          <pc:sldLayoutMkLst>
            <pc:docMk/>
            <pc:sldMasterMk cId="123476271" sldId="2147483690"/>
            <pc:sldLayoutMk cId="2950463394" sldId="2147483696"/>
          </pc:sldLayoutMkLst>
        </pc:sldLayoutChg>
        <pc:sldLayoutChg chg="add mod replId">
          <pc:chgData name="Shazia Begum (2117727)" userId="S::2117727@student.uwtsd.ac.uk::977955b9-8b41-426a-a9e4-5ccd56d8b63e" providerId="AD" clId="Web-{12B16128-9198-972B-F8D7-8CB8D3D1CD8B}" dt="2023-05-23T21:02:21.164" v="12"/>
          <pc:sldLayoutMkLst>
            <pc:docMk/>
            <pc:sldMasterMk cId="123476271" sldId="2147483690"/>
            <pc:sldLayoutMk cId="2854556549" sldId="2147483697"/>
          </pc:sldLayoutMkLst>
        </pc:sldLayoutChg>
        <pc:sldLayoutChg chg="add mod replId">
          <pc:chgData name="Shazia Begum (2117727)" userId="S::2117727@student.uwtsd.ac.uk::977955b9-8b41-426a-a9e4-5ccd56d8b63e" providerId="AD" clId="Web-{12B16128-9198-972B-F8D7-8CB8D3D1CD8B}" dt="2023-05-23T21:02:21.164" v="12"/>
          <pc:sldLayoutMkLst>
            <pc:docMk/>
            <pc:sldMasterMk cId="123476271" sldId="2147483690"/>
            <pc:sldLayoutMk cId="1218775241" sldId="2147483698"/>
          </pc:sldLayoutMkLst>
        </pc:sldLayoutChg>
        <pc:sldLayoutChg chg="add mod replId">
          <pc:chgData name="Shazia Begum (2117727)" userId="S::2117727@student.uwtsd.ac.uk::977955b9-8b41-426a-a9e4-5ccd56d8b63e" providerId="AD" clId="Web-{12B16128-9198-972B-F8D7-8CB8D3D1CD8B}" dt="2023-05-23T21:02:21.164" v="12"/>
          <pc:sldLayoutMkLst>
            <pc:docMk/>
            <pc:sldMasterMk cId="123476271" sldId="2147483690"/>
            <pc:sldLayoutMk cId="1393325596" sldId="2147483699"/>
          </pc:sldLayoutMkLst>
        </pc:sldLayoutChg>
        <pc:sldLayoutChg chg="add mod replId">
          <pc:chgData name="Shazia Begum (2117727)" userId="S::2117727@student.uwtsd.ac.uk::977955b9-8b41-426a-a9e4-5ccd56d8b63e" providerId="AD" clId="Web-{12B16128-9198-972B-F8D7-8CB8D3D1CD8B}" dt="2023-05-23T21:02:21.164" v="12"/>
          <pc:sldLayoutMkLst>
            <pc:docMk/>
            <pc:sldMasterMk cId="123476271" sldId="2147483690"/>
            <pc:sldLayoutMk cId="3613454659" sldId="2147483700"/>
          </pc:sldLayoutMkLst>
        </pc:sldLayoutChg>
        <pc:sldLayoutChg chg="add mod replId">
          <pc:chgData name="Shazia Begum (2117727)" userId="S::2117727@student.uwtsd.ac.uk::977955b9-8b41-426a-a9e4-5ccd56d8b63e" providerId="AD" clId="Web-{12B16128-9198-972B-F8D7-8CB8D3D1CD8B}" dt="2023-05-23T21:02:21.164" v="12"/>
          <pc:sldLayoutMkLst>
            <pc:docMk/>
            <pc:sldMasterMk cId="123476271" sldId="2147483690"/>
            <pc:sldLayoutMk cId="1053985364" sldId="2147483701"/>
          </pc:sldLayoutMkLst>
        </pc:sldLayoutChg>
      </pc:sldMasterChg>
    </pc:docChg>
  </pc:docChgLst>
  <pc:docChgLst>
    <pc:chgData name="Shazia Begum (2117727)" userId="S::2117727@student.uwtsd.ac.uk::977955b9-8b41-426a-a9e4-5ccd56d8b63e" providerId="AD" clId="Web-{50FF6ACE-A974-1184-8900-05938053E203}"/>
    <pc:docChg chg="modSld">
      <pc:chgData name="Shazia Begum (2117727)" userId="S::2117727@student.uwtsd.ac.uk::977955b9-8b41-426a-a9e4-5ccd56d8b63e" providerId="AD" clId="Web-{50FF6ACE-A974-1184-8900-05938053E203}" dt="2023-05-30T11:08:32.070" v="970" actId="20577"/>
      <pc:docMkLst>
        <pc:docMk/>
      </pc:docMkLst>
      <pc:sldChg chg="addSp delSp modSp">
        <pc:chgData name="Shazia Begum (2117727)" userId="S::2117727@student.uwtsd.ac.uk::977955b9-8b41-426a-a9e4-5ccd56d8b63e" providerId="AD" clId="Web-{50FF6ACE-A974-1184-8900-05938053E203}" dt="2023-05-30T11:08:32.070" v="970" actId="20577"/>
        <pc:sldMkLst>
          <pc:docMk/>
          <pc:sldMk cId="2967159099" sldId="257"/>
        </pc:sldMkLst>
        <pc:spChg chg="mod">
          <ac:chgData name="Shazia Begum (2117727)" userId="S::2117727@student.uwtsd.ac.uk::977955b9-8b41-426a-a9e4-5ccd56d8b63e" providerId="AD" clId="Web-{50FF6ACE-A974-1184-8900-05938053E203}" dt="2023-05-30T11:07:00.708" v="968" actId="1076"/>
          <ac:spMkLst>
            <pc:docMk/>
            <pc:sldMk cId="2967159099" sldId="257"/>
            <ac:spMk id="2" creationId="{F84176C1-81CE-4730-AD6A-4B721A2FFEF3}"/>
          </ac:spMkLst>
        </pc:spChg>
        <pc:spChg chg="mod">
          <ac:chgData name="Shazia Begum (2117727)" userId="S::2117727@student.uwtsd.ac.uk::977955b9-8b41-426a-a9e4-5ccd56d8b63e" providerId="AD" clId="Web-{50FF6ACE-A974-1184-8900-05938053E203}" dt="2023-05-30T10:35:52.512" v="738" actId="14100"/>
          <ac:spMkLst>
            <pc:docMk/>
            <pc:sldMk cId="2967159099" sldId="257"/>
            <ac:spMk id="4" creationId="{1D87CBB3-A283-213F-650E-63390B0B3C0A}"/>
          </ac:spMkLst>
        </pc:spChg>
        <pc:spChg chg="mod">
          <ac:chgData name="Shazia Begum (2117727)" userId="S::2117727@student.uwtsd.ac.uk::977955b9-8b41-426a-a9e4-5ccd56d8b63e" providerId="AD" clId="Web-{50FF6ACE-A974-1184-8900-05938053E203}" dt="2023-05-30T09:37:48.754" v="229" actId="1076"/>
          <ac:spMkLst>
            <pc:docMk/>
            <pc:sldMk cId="2967159099" sldId="257"/>
            <ac:spMk id="8" creationId="{1905F06F-6502-71D3-F173-1BEC7D538729}"/>
          </ac:spMkLst>
        </pc:spChg>
        <pc:spChg chg="add mod">
          <ac:chgData name="Shazia Begum (2117727)" userId="S::2117727@student.uwtsd.ac.uk::977955b9-8b41-426a-a9e4-5ccd56d8b63e" providerId="AD" clId="Web-{50FF6ACE-A974-1184-8900-05938053E203}" dt="2023-05-30T10:43:53.229" v="763" actId="20577"/>
          <ac:spMkLst>
            <pc:docMk/>
            <pc:sldMk cId="2967159099" sldId="257"/>
            <ac:spMk id="9" creationId="{D716B7A5-9005-9748-ACC9-7E3D27349EF7}"/>
          </ac:spMkLst>
        </pc:spChg>
        <pc:spChg chg="mod">
          <ac:chgData name="Shazia Begum (2117727)" userId="S::2117727@student.uwtsd.ac.uk::977955b9-8b41-426a-a9e4-5ccd56d8b63e" providerId="AD" clId="Web-{50FF6ACE-A974-1184-8900-05938053E203}" dt="2023-05-30T10:02:43.876" v="428" actId="1076"/>
          <ac:spMkLst>
            <pc:docMk/>
            <pc:sldMk cId="2967159099" sldId="257"/>
            <ac:spMk id="10" creationId="{3FB1939B-3D3D-86BF-C7CA-164AD1533912}"/>
          </ac:spMkLst>
        </pc:spChg>
        <pc:spChg chg="add">
          <ac:chgData name="Shazia Begum (2117727)" userId="S::2117727@student.uwtsd.ac.uk::977955b9-8b41-426a-a9e4-5ccd56d8b63e" providerId="AD" clId="Web-{50FF6ACE-A974-1184-8900-05938053E203}" dt="2023-05-30T09:20:45.443" v="114"/>
          <ac:spMkLst>
            <pc:docMk/>
            <pc:sldMk cId="2967159099" sldId="257"/>
            <ac:spMk id="11" creationId="{EC612178-A828-02EF-5907-783183E6BB83}"/>
          </ac:spMkLst>
        </pc:spChg>
        <pc:spChg chg="add mod">
          <ac:chgData name="Shazia Begum (2117727)" userId="S::2117727@student.uwtsd.ac.uk::977955b9-8b41-426a-a9e4-5ccd56d8b63e" providerId="AD" clId="Web-{50FF6ACE-A974-1184-8900-05938053E203}" dt="2023-05-30T09:28:46.957" v="146" actId="14100"/>
          <ac:spMkLst>
            <pc:docMk/>
            <pc:sldMk cId="2967159099" sldId="257"/>
            <ac:spMk id="12" creationId="{9E7604A4-869C-8DD4-F326-700A040124CC}"/>
          </ac:spMkLst>
        </pc:spChg>
        <pc:spChg chg="add mod">
          <ac:chgData name="Shazia Begum (2117727)" userId="S::2117727@student.uwtsd.ac.uk::977955b9-8b41-426a-a9e4-5ccd56d8b63e" providerId="AD" clId="Web-{50FF6ACE-A974-1184-8900-05938053E203}" dt="2023-05-30T10:04:04.644" v="431" actId="20577"/>
          <ac:spMkLst>
            <pc:docMk/>
            <pc:sldMk cId="2967159099" sldId="257"/>
            <ac:spMk id="13" creationId="{31033F5D-68C1-7892-72CE-8A12380ECAFE}"/>
          </ac:spMkLst>
        </pc:spChg>
        <pc:spChg chg="add mod">
          <ac:chgData name="Shazia Begum (2117727)" userId="S::2117727@student.uwtsd.ac.uk::977955b9-8b41-426a-a9e4-5ccd56d8b63e" providerId="AD" clId="Web-{50FF6ACE-A974-1184-8900-05938053E203}" dt="2023-05-30T11:06:37.723" v="966" actId="1076"/>
          <ac:spMkLst>
            <pc:docMk/>
            <pc:sldMk cId="2967159099" sldId="257"/>
            <ac:spMk id="14" creationId="{74304C07-CC1B-76DC-363C-6B33C659EF7F}"/>
          </ac:spMkLst>
        </pc:spChg>
        <pc:spChg chg="add">
          <ac:chgData name="Shazia Begum (2117727)" userId="S::2117727@student.uwtsd.ac.uk::977955b9-8b41-426a-a9e4-5ccd56d8b63e" providerId="AD" clId="Web-{50FF6ACE-A974-1184-8900-05938053E203}" dt="2023-05-30T09:34:14.482" v="225"/>
          <ac:spMkLst>
            <pc:docMk/>
            <pc:sldMk cId="2967159099" sldId="257"/>
            <ac:spMk id="15" creationId="{2D73B93F-EB4C-2189-0926-C26703EF8651}"/>
          </ac:spMkLst>
        </pc:spChg>
        <pc:spChg chg="add mod">
          <ac:chgData name="Shazia Begum (2117727)" userId="S::2117727@student.uwtsd.ac.uk::977955b9-8b41-426a-a9e4-5ccd56d8b63e" providerId="AD" clId="Web-{50FF6ACE-A974-1184-8900-05938053E203}" dt="2023-05-30T10:04:15.425" v="433" actId="20577"/>
          <ac:spMkLst>
            <pc:docMk/>
            <pc:sldMk cId="2967159099" sldId="257"/>
            <ac:spMk id="18" creationId="{7CB94D0A-2847-E53F-D360-C71B17017530}"/>
          </ac:spMkLst>
        </pc:spChg>
        <pc:spChg chg="add mod">
          <ac:chgData name="Shazia Begum (2117727)" userId="S::2117727@student.uwtsd.ac.uk::977955b9-8b41-426a-a9e4-5ccd56d8b63e" providerId="AD" clId="Web-{50FF6ACE-A974-1184-8900-05938053E203}" dt="2023-05-30T10:40:00.379" v="739" actId="1076"/>
          <ac:spMkLst>
            <pc:docMk/>
            <pc:sldMk cId="2967159099" sldId="257"/>
            <ac:spMk id="21" creationId="{41FB1961-A38D-104E-E941-74E6A49B97EE}"/>
          </ac:spMkLst>
        </pc:spChg>
        <pc:spChg chg="add mod">
          <ac:chgData name="Shazia Begum (2117727)" userId="S::2117727@student.uwtsd.ac.uk::977955b9-8b41-426a-a9e4-5ccd56d8b63e" providerId="AD" clId="Web-{50FF6ACE-A974-1184-8900-05938053E203}" dt="2023-05-30T10:35:02.245" v="735" actId="14100"/>
          <ac:spMkLst>
            <pc:docMk/>
            <pc:sldMk cId="2967159099" sldId="257"/>
            <ac:spMk id="22" creationId="{B6D35E56-254B-C0B3-1A55-1E7F402C9818}"/>
          </ac:spMkLst>
        </pc:spChg>
        <pc:spChg chg="add mod">
          <ac:chgData name="Shazia Begum (2117727)" userId="S::2117727@student.uwtsd.ac.uk::977955b9-8b41-426a-a9e4-5ccd56d8b63e" providerId="AD" clId="Web-{50FF6ACE-A974-1184-8900-05938053E203}" dt="2023-05-30T11:08:32.070" v="970" actId="20577"/>
          <ac:spMkLst>
            <pc:docMk/>
            <pc:sldMk cId="2967159099" sldId="257"/>
            <ac:spMk id="24" creationId="{4FDE8772-C0E1-08E7-9ABC-B0198B779A1D}"/>
          </ac:spMkLst>
        </pc:spChg>
        <pc:spChg chg="add mod">
          <ac:chgData name="Shazia Begum (2117727)" userId="S::2117727@student.uwtsd.ac.uk::977955b9-8b41-426a-a9e4-5ccd56d8b63e" providerId="AD" clId="Web-{50FF6ACE-A974-1184-8900-05938053E203}" dt="2023-05-30T10:34:57.167" v="734" actId="1076"/>
          <ac:spMkLst>
            <pc:docMk/>
            <pc:sldMk cId="2967159099" sldId="257"/>
            <ac:spMk id="25" creationId="{0015C6A0-16BE-ABBF-E813-2F549116BEDD}"/>
          </ac:spMkLst>
        </pc:spChg>
        <pc:spChg chg="add mod">
          <ac:chgData name="Shazia Begum (2117727)" userId="S::2117727@student.uwtsd.ac.uk::977955b9-8b41-426a-a9e4-5ccd56d8b63e" providerId="AD" clId="Web-{50FF6ACE-A974-1184-8900-05938053E203}" dt="2023-05-30T10:24:02.663" v="692" actId="1076"/>
          <ac:spMkLst>
            <pc:docMk/>
            <pc:sldMk cId="2967159099" sldId="257"/>
            <ac:spMk id="26" creationId="{5CD8C52B-75AA-B99E-D402-219C9A54C66B}"/>
          </ac:spMkLst>
        </pc:spChg>
        <pc:spChg chg="add del mod">
          <ac:chgData name="Shazia Begum (2117727)" userId="S::2117727@student.uwtsd.ac.uk::977955b9-8b41-426a-a9e4-5ccd56d8b63e" providerId="AD" clId="Web-{50FF6ACE-A974-1184-8900-05938053E203}" dt="2023-05-30T10:41:45.413" v="746" actId="1076"/>
          <ac:spMkLst>
            <pc:docMk/>
            <pc:sldMk cId="2967159099" sldId="257"/>
            <ac:spMk id="27" creationId="{85C6F49D-D361-336C-EA12-BC518AA0E443}"/>
          </ac:spMkLst>
        </pc:spChg>
        <pc:spChg chg="add mod">
          <ac:chgData name="Shazia Begum (2117727)" userId="S::2117727@student.uwtsd.ac.uk::977955b9-8b41-426a-a9e4-5ccd56d8b63e" providerId="AD" clId="Web-{50FF6ACE-A974-1184-8900-05938053E203}" dt="2023-05-30T10:40:49.943" v="744" actId="1076"/>
          <ac:spMkLst>
            <pc:docMk/>
            <pc:sldMk cId="2967159099" sldId="257"/>
            <ac:spMk id="29" creationId="{58A90F57-AD3D-B9A1-BA7D-BBBAF165EB9C}"/>
          </ac:spMkLst>
        </pc:spChg>
        <pc:spChg chg="add mod">
          <ac:chgData name="Shazia Begum (2117727)" userId="S::2117727@student.uwtsd.ac.uk::977955b9-8b41-426a-a9e4-5ccd56d8b63e" providerId="AD" clId="Web-{50FF6ACE-A974-1184-8900-05938053E203}" dt="2023-05-30T11:05:29.002" v="961" actId="20577"/>
          <ac:spMkLst>
            <pc:docMk/>
            <pc:sldMk cId="2967159099" sldId="257"/>
            <ac:spMk id="30" creationId="{5055D131-976C-8786-B411-5D450CE7EE86}"/>
          </ac:spMkLst>
        </pc:spChg>
        <pc:spChg chg="add mod">
          <ac:chgData name="Shazia Begum (2117727)" userId="S::2117727@student.uwtsd.ac.uk::977955b9-8b41-426a-a9e4-5ccd56d8b63e" providerId="AD" clId="Web-{50FF6ACE-A974-1184-8900-05938053E203}" dt="2023-05-30T11:05:21.627" v="960" actId="1076"/>
          <ac:spMkLst>
            <pc:docMk/>
            <pc:sldMk cId="2967159099" sldId="257"/>
            <ac:spMk id="31" creationId="{B278356E-9827-C63A-396A-122F5346256D}"/>
          </ac:spMkLst>
        </pc:spChg>
        <pc:picChg chg="mod">
          <ac:chgData name="Shazia Begum (2117727)" userId="S::2117727@student.uwtsd.ac.uk::977955b9-8b41-426a-a9e4-5ccd56d8b63e" providerId="AD" clId="Web-{50FF6ACE-A974-1184-8900-05938053E203}" dt="2023-05-30T10:20:29.157" v="675" actId="1076"/>
          <ac:picMkLst>
            <pc:docMk/>
            <pc:sldMk cId="2967159099" sldId="257"/>
            <ac:picMk id="1028" creationId="{EBA070AB-02B5-8A22-3794-C097B5983480}"/>
          </ac:picMkLst>
        </pc:picChg>
        <pc:cxnChg chg="add del">
          <ac:chgData name="Shazia Begum (2117727)" userId="S::2117727@student.uwtsd.ac.uk::977955b9-8b41-426a-a9e4-5ccd56d8b63e" providerId="AD" clId="Web-{50FF6ACE-A974-1184-8900-05938053E203}" dt="2023-05-30T09:40:15.649" v="243"/>
          <ac:cxnSpMkLst>
            <pc:docMk/>
            <pc:sldMk cId="2967159099" sldId="257"/>
            <ac:cxnSpMk id="16" creationId="{811CF18C-CD2C-51A8-DEE1-C4D2753D77AB}"/>
          </ac:cxnSpMkLst>
        </pc:cxnChg>
        <pc:cxnChg chg="add del">
          <ac:chgData name="Shazia Begum (2117727)" userId="S::2117727@student.uwtsd.ac.uk::977955b9-8b41-426a-a9e4-5ccd56d8b63e" providerId="AD" clId="Web-{50FF6ACE-A974-1184-8900-05938053E203}" dt="2023-05-30T09:40:11.243" v="242"/>
          <ac:cxnSpMkLst>
            <pc:docMk/>
            <pc:sldMk cId="2967159099" sldId="257"/>
            <ac:cxnSpMk id="17" creationId="{8ECA8E9E-6925-5416-1F76-425432A7EC61}"/>
          </ac:cxnSpMkLst>
        </pc:cxnChg>
        <pc:cxnChg chg="add del">
          <ac:chgData name="Shazia Begum (2117727)" userId="S::2117727@student.uwtsd.ac.uk::977955b9-8b41-426a-a9e4-5ccd56d8b63e" providerId="AD" clId="Web-{50FF6ACE-A974-1184-8900-05938053E203}" dt="2023-05-30T09:40:06.618" v="241"/>
          <ac:cxnSpMkLst>
            <pc:docMk/>
            <pc:sldMk cId="2967159099" sldId="257"/>
            <ac:cxnSpMk id="19" creationId="{31DF6716-5013-1CBC-359E-1BEB89773936}"/>
          </ac:cxnSpMkLst>
        </pc:cxnChg>
        <pc:cxnChg chg="add mod">
          <ac:chgData name="Shazia Begum (2117727)" userId="S::2117727@student.uwtsd.ac.uk::977955b9-8b41-426a-a9e4-5ccd56d8b63e" providerId="AD" clId="Web-{50FF6ACE-A974-1184-8900-05938053E203}" dt="2023-05-30T11:06:43.488" v="967" actId="14100"/>
          <ac:cxnSpMkLst>
            <pc:docMk/>
            <pc:sldMk cId="2967159099" sldId="257"/>
            <ac:cxnSpMk id="20" creationId="{CD40AE19-D2C1-424D-1450-8419A1906106}"/>
          </ac:cxnSpMkLst>
        </pc:cxnChg>
        <pc:cxnChg chg="add mod">
          <ac:chgData name="Shazia Begum (2117727)" userId="S::2117727@student.uwtsd.ac.uk::977955b9-8b41-426a-a9e4-5ccd56d8b63e" providerId="AD" clId="Web-{50FF6ACE-A974-1184-8900-05938053E203}" dt="2023-05-30T10:35:19.371" v="736" actId="14100"/>
          <ac:cxnSpMkLst>
            <pc:docMk/>
            <pc:sldMk cId="2967159099" sldId="257"/>
            <ac:cxnSpMk id="23" creationId="{D52CE2A8-08AF-3BC1-66F0-7EF663CA2492}"/>
          </ac:cxnSpMkLst>
        </pc:cxnChg>
        <pc:cxnChg chg="add mod">
          <ac:chgData name="Shazia Begum (2117727)" userId="S::2117727@student.uwtsd.ac.uk::977955b9-8b41-426a-a9e4-5ccd56d8b63e" providerId="AD" clId="Web-{50FF6ACE-A974-1184-8900-05938053E203}" dt="2023-05-30T10:21:32.784" v="684" actId="14100"/>
          <ac:cxnSpMkLst>
            <pc:docMk/>
            <pc:sldMk cId="2967159099" sldId="257"/>
            <ac:cxnSpMk id="28" creationId="{7CCB4ECA-3605-98D0-E7B2-94B0FEADC35D}"/>
          </ac:cxnSpMkLst>
        </pc:cxnChg>
      </pc:sldChg>
    </pc:docChg>
  </pc:docChgLst>
  <pc:docChgLst>
    <pc:chgData name="Shazia Begum (2117727)" userId="S::2117727@student.uwtsd.ac.uk::977955b9-8b41-426a-a9e4-5ccd56d8b63e" providerId="AD" clId="Web-{6928B921-8281-7312-84E5-47C6CED5AD61}"/>
    <pc:docChg chg="addSld delSld modSld">
      <pc:chgData name="Shazia Begum (2117727)" userId="S::2117727@student.uwtsd.ac.uk::977955b9-8b41-426a-a9e4-5ccd56d8b63e" providerId="AD" clId="Web-{6928B921-8281-7312-84E5-47C6CED5AD61}" dt="2023-06-06T11:27:41.066" v="356" actId="1076"/>
      <pc:docMkLst>
        <pc:docMk/>
      </pc:docMkLst>
      <pc:sldChg chg="delSp modSp">
        <pc:chgData name="Shazia Begum (2117727)" userId="S::2117727@student.uwtsd.ac.uk::977955b9-8b41-426a-a9e4-5ccd56d8b63e" providerId="AD" clId="Web-{6928B921-8281-7312-84E5-47C6CED5AD61}" dt="2023-06-06T10:12:45.718" v="316" actId="1076"/>
        <pc:sldMkLst>
          <pc:docMk/>
          <pc:sldMk cId="1909523649" sldId="256"/>
        </pc:sldMkLst>
        <pc:spChg chg="mod">
          <ac:chgData name="Shazia Begum (2117727)" userId="S::2117727@student.uwtsd.ac.uk::977955b9-8b41-426a-a9e4-5ccd56d8b63e" providerId="AD" clId="Web-{6928B921-8281-7312-84E5-47C6CED5AD61}" dt="2023-06-06T10:12:45.718" v="316" actId="1076"/>
          <ac:spMkLst>
            <pc:docMk/>
            <pc:sldMk cId="1909523649" sldId="256"/>
            <ac:spMk id="2" creationId="{A2A47379-DB4D-6536-EF61-8BF0843B0FC4}"/>
          </ac:spMkLst>
        </pc:spChg>
        <pc:spChg chg="del">
          <ac:chgData name="Shazia Begum (2117727)" userId="S::2117727@student.uwtsd.ac.uk::977955b9-8b41-426a-a9e4-5ccd56d8b63e" providerId="AD" clId="Web-{6928B921-8281-7312-84E5-47C6CED5AD61}" dt="2023-06-06T10:12:39.093" v="315"/>
          <ac:spMkLst>
            <pc:docMk/>
            <pc:sldMk cId="1909523649" sldId="256"/>
            <ac:spMk id="3" creationId="{ACC67591-43B2-83D5-1C7A-C921C3985554}"/>
          </ac:spMkLst>
        </pc:spChg>
      </pc:sldChg>
      <pc:sldChg chg="addSp modSp">
        <pc:chgData name="Shazia Begum (2117727)" userId="S::2117727@student.uwtsd.ac.uk::977955b9-8b41-426a-a9e4-5ccd56d8b63e" providerId="AD" clId="Web-{6928B921-8281-7312-84E5-47C6CED5AD61}" dt="2023-06-06T11:27:41.066" v="356" actId="1076"/>
        <pc:sldMkLst>
          <pc:docMk/>
          <pc:sldMk cId="2967159099" sldId="257"/>
        </pc:sldMkLst>
        <pc:spChg chg="mod">
          <ac:chgData name="Shazia Begum (2117727)" userId="S::2117727@student.uwtsd.ac.uk::977955b9-8b41-426a-a9e4-5ccd56d8b63e" providerId="AD" clId="Web-{6928B921-8281-7312-84E5-47C6CED5AD61}" dt="2023-06-06T09:54:41.770" v="304" actId="20577"/>
          <ac:spMkLst>
            <pc:docMk/>
            <pc:sldMk cId="2967159099" sldId="257"/>
            <ac:spMk id="2" creationId="{F84176C1-81CE-4730-AD6A-4B721A2FFEF3}"/>
          </ac:spMkLst>
        </pc:spChg>
        <pc:spChg chg="mod">
          <ac:chgData name="Shazia Begum (2117727)" userId="S::2117727@student.uwtsd.ac.uk::977955b9-8b41-426a-a9e4-5ccd56d8b63e" providerId="AD" clId="Web-{6928B921-8281-7312-84E5-47C6CED5AD61}" dt="2023-06-06T09:35:49.212" v="288" actId="20577"/>
          <ac:spMkLst>
            <pc:docMk/>
            <pc:sldMk cId="2967159099" sldId="257"/>
            <ac:spMk id="3" creationId="{2B9E730E-EC3A-5F1B-3CBB-9021528982A3}"/>
          </ac:spMkLst>
        </pc:spChg>
        <pc:spChg chg="mod">
          <ac:chgData name="Shazia Begum (2117727)" userId="S::2117727@student.uwtsd.ac.uk::977955b9-8b41-426a-a9e4-5ccd56d8b63e" providerId="AD" clId="Web-{6928B921-8281-7312-84E5-47C6CED5AD61}" dt="2023-06-06T11:27:41.066" v="356" actId="1076"/>
          <ac:spMkLst>
            <pc:docMk/>
            <pc:sldMk cId="2967159099" sldId="257"/>
            <ac:spMk id="4" creationId="{1D87CBB3-A283-213F-650E-63390B0B3C0A}"/>
          </ac:spMkLst>
        </pc:spChg>
        <pc:spChg chg="mod">
          <ac:chgData name="Shazia Begum (2117727)" userId="S::2117727@student.uwtsd.ac.uk::977955b9-8b41-426a-a9e4-5ccd56d8b63e" providerId="AD" clId="Web-{6928B921-8281-7312-84E5-47C6CED5AD61}" dt="2023-06-06T08:53:41.399" v="98" actId="20577"/>
          <ac:spMkLst>
            <pc:docMk/>
            <pc:sldMk cId="2967159099" sldId="257"/>
            <ac:spMk id="6" creationId="{DADC76D3-DA2A-B76D-5C37-4899DD25E5B2}"/>
          </ac:spMkLst>
        </pc:spChg>
        <pc:spChg chg="mod">
          <ac:chgData name="Shazia Begum (2117727)" userId="S::2117727@student.uwtsd.ac.uk::977955b9-8b41-426a-a9e4-5ccd56d8b63e" providerId="AD" clId="Web-{6928B921-8281-7312-84E5-47C6CED5AD61}" dt="2023-06-06T08:48:44.794" v="76"/>
          <ac:spMkLst>
            <pc:docMk/>
            <pc:sldMk cId="2967159099" sldId="257"/>
            <ac:spMk id="7" creationId="{5892C8AC-C6D8-4CD0-116B-7D041A24043A}"/>
          </ac:spMkLst>
        </pc:spChg>
        <pc:spChg chg="mod">
          <ac:chgData name="Shazia Begum (2117727)" userId="S::2117727@student.uwtsd.ac.uk::977955b9-8b41-426a-a9e4-5ccd56d8b63e" providerId="AD" clId="Web-{6928B921-8281-7312-84E5-47C6CED5AD61}" dt="2023-06-06T09:32:48.236" v="276" actId="20577"/>
          <ac:spMkLst>
            <pc:docMk/>
            <pc:sldMk cId="2967159099" sldId="257"/>
            <ac:spMk id="12" creationId="{9E7604A4-869C-8DD4-F326-700A040124CC}"/>
          </ac:spMkLst>
        </pc:spChg>
        <pc:spChg chg="mod">
          <ac:chgData name="Shazia Begum (2117727)" userId="S::2117727@student.uwtsd.ac.uk::977955b9-8b41-426a-a9e4-5ccd56d8b63e" providerId="AD" clId="Web-{6928B921-8281-7312-84E5-47C6CED5AD61}" dt="2023-06-06T08:48:13.871" v="67"/>
          <ac:spMkLst>
            <pc:docMk/>
            <pc:sldMk cId="2967159099" sldId="257"/>
            <ac:spMk id="13" creationId="{31033F5D-68C1-7892-72CE-8A12380ECAFE}"/>
          </ac:spMkLst>
        </pc:spChg>
        <pc:spChg chg="add mod">
          <ac:chgData name="Shazia Begum (2117727)" userId="S::2117727@student.uwtsd.ac.uk::977955b9-8b41-426a-a9e4-5ccd56d8b63e" providerId="AD" clId="Web-{6928B921-8281-7312-84E5-47C6CED5AD61}" dt="2023-06-06T08:49:47.984" v="94" actId="20577"/>
          <ac:spMkLst>
            <pc:docMk/>
            <pc:sldMk cId="2967159099" sldId="257"/>
            <ac:spMk id="19" creationId="{BCE5A5AB-C5AC-1D3C-EEC5-334738AB85AF}"/>
          </ac:spMkLst>
        </pc:spChg>
        <pc:spChg chg="mod">
          <ac:chgData name="Shazia Begum (2117727)" userId="S::2117727@student.uwtsd.ac.uk::977955b9-8b41-426a-a9e4-5ccd56d8b63e" providerId="AD" clId="Web-{6928B921-8281-7312-84E5-47C6CED5AD61}" dt="2023-06-06T10:21:08.472" v="317" actId="20577"/>
          <ac:spMkLst>
            <pc:docMk/>
            <pc:sldMk cId="2967159099" sldId="257"/>
            <ac:spMk id="21" creationId="{41FB1961-A38D-104E-E941-74E6A49B97EE}"/>
          </ac:spMkLst>
        </pc:spChg>
        <pc:spChg chg="mod">
          <ac:chgData name="Shazia Begum (2117727)" userId="S::2117727@student.uwtsd.ac.uk::977955b9-8b41-426a-a9e4-5ccd56d8b63e" providerId="AD" clId="Web-{6928B921-8281-7312-84E5-47C6CED5AD61}" dt="2023-06-06T11:26:38.984" v="351" actId="1076"/>
          <ac:spMkLst>
            <pc:docMk/>
            <pc:sldMk cId="2967159099" sldId="257"/>
            <ac:spMk id="25" creationId="{0015C6A0-16BE-ABBF-E813-2F549116BEDD}"/>
          </ac:spMkLst>
        </pc:spChg>
        <pc:spChg chg="mod">
          <ac:chgData name="Shazia Begum (2117727)" userId="S::2117727@student.uwtsd.ac.uk::977955b9-8b41-426a-a9e4-5ccd56d8b63e" providerId="AD" clId="Web-{6928B921-8281-7312-84E5-47C6CED5AD61}" dt="2023-06-06T08:34:48.966" v="10" actId="1076"/>
          <ac:spMkLst>
            <pc:docMk/>
            <pc:sldMk cId="2967159099" sldId="257"/>
            <ac:spMk id="29" creationId="{58A90F57-AD3D-B9A1-BA7D-BBBAF165EB9C}"/>
          </ac:spMkLst>
        </pc:spChg>
        <pc:spChg chg="mod">
          <ac:chgData name="Shazia Begum (2117727)" userId="S::2117727@student.uwtsd.ac.uk::977955b9-8b41-426a-a9e4-5ccd56d8b63e" providerId="AD" clId="Web-{6928B921-8281-7312-84E5-47C6CED5AD61}" dt="2023-06-06T08:51:15.956" v="95" actId="20577"/>
          <ac:spMkLst>
            <pc:docMk/>
            <pc:sldMk cId="2967159099" sldId="257"/>
            <ac:spMk id="37" creationId="{394D7846-F419-FC62-A4A1-5E96DC7201B6}"/>
          </ac:spMkLst>
        </pc:spChg>
        <pc:cxnChg chg="mod">
          <ac:chgData name="Shazia Begum (2117727)" userId="S::2117727@student.uwtsd.ac.uk::977955b9-8b41-426a-a9e4-5ccd56d8b63e" providerId="AD" clId="Web-{6928B921-8281-7312-84E5-47C6CED5AD61}" dt="2023-06-06T08:35:31.749" v="15" actId="14100"/>
          <ac:cxnSpMkLst>
            <pc:docMk/>
            <pc:sldMk cId="2967159099" sldId="257"/>
            <ac:cxnSpMk id="28" creationId="{7CCB4ECA-3605-98D0-E7B2-94B0FEADC35D}"/>
          </ac:cxnSpMkLst>
        </pc:cxnChg>
        <pc:cxnChg chg="mod">
          <ac:chgData name="Shazia Begum (2117727)" userId="S::2117727@student.uwtsd.ac.uk::977955b9-8b41-426a-a9e4-5ccd56d8b63e" providerId="AD" clId="Web-{6928B921-8281-7312-84E5-47C6CED5AD61}" dt="2023-06-06T08:33:25.338" v="1" actId="14100"/>
          <ac:cxnSpMkLst>
            <pc:docMk/>
            <pc:sldMk cId="2967159099" sldId="257"/>
            <ac:cxnSpMk id="32" creationId="{E11A53D9-18C1-91DE-4850-E68873DF71FB}"/>
          </ac:cxnSpMkLst>
        </pc:cxnChg>
      </pc:sldChg>
      <pc:sldChg chg="modSp add del">
        <pc:chgData name="Shazia Begum (2117727)" userId="S::2117727@student.uwtsd.ac.uk::977955b9-8b41-426a-a9e4-5ccd56d8b63e" providerId="AD" clId="Web-{6928B921-8281-7312-84E5-47C6CED5AD61}" dt="2023-06-06T11:25:26.541" v="349" actId="20577"/>
        <pc:sldMkLst>
          <pc:docMk/>
          <pc:sldMk cId="1703091349" sldId="258"/>
        </pc:sldMkLst>
        <pc:spChg chg="mod">
          <ac:chgData name="Shazia Begum (2117727)" userId="S::2117727@student.uwtsd.ac.uk::977955b9-8b41-426a-a9e4-5ccd56d8b63e" providerId="AD" clId="Web-{6928B921-8281-7312-84E5-47C6CED5AD61}" dt="2023-06-06T11:25:26.541" v="349" actId="20577"/>
          <ac:spMkLst>
            <pc:docMk/>
            <pc:sldMk cId="1703091349" sldId="258"/>
            <ac:spMk id="2" creationId="{EFDC26D1-92EF-7786-FD75-028035D08C1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dirty="0"/>
              <a:t>Click to edit Master title style</a:t>
            </a:r>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9AB3A824-1A51-4B26-AD58-A6D8E14F6C04}" type="datetimeFigureOut">
              <a:rPr lang="en-US" dirty="0"/>
              <a:t>6/13/2023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3331603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7D162C4-EDD9-4389-A98B-B87ECEA2A816}" type="datetimeFigureOut">
              <a:rPr lang="en-US" dirty="0"/>
              <a:t>6/13/2023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6000208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dirty="0"/>
              <a:t>Click to edit Master title style</a:t>
            </a:r>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6/13/2023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010865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dirty="0"/>
              <a:t>Click to edit Master title style</a:t>
            </a:r>
          </a:p>
        </p:txBody>
      </p:sp>
      <p:sp>
        <p:nvSpPr>
          <p:cNvPr id="3" name="Content Placeholder 2"/>
          <p:cNvSpPr>
            <a:spLocks noGrp="1"/>
          </p:cNvSpPr>
          <p:nvPr>
            <p:ph sz="half" idx="1"/>
          </p:nvPr>
        </p:nvSpPr>
        <p:spPr>
          <a:xfrm>
            <a:off x="2605374" y="2052116"/>
            <a:ext cx="3891960" cy="399782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666636" y="2052114"/>
            <a:ext cx="3894222" cy="3997829"/>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A954B2F-12DE-47F5-8894-472B206D2E1E}" type="datetimeFigureOut">
              <a:rPr lang="en-US" dirty="0"/>
              <a:t>6/13/2023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401798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dirty="0"/>
              <a:t>Click to edit Master title style</a:t>
            </a:r>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3F30E46F-7819-4ACF-B48B-48222C2ACC88}" type="datetimeFigureOut">
              <a:rPr lang="en-US" dirty="0"/>
              <a:t>6/13/2023</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538053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1FAF3416-4057-4DAA-829D-4CA07428D088}" type="datetimeFigureOut">
              <a:rPr lang="en-US" dirty="0"/>
              <a:t>6/13/2023</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950463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6/13/2023</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854556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dirty="0"/>
              <a:t>Click to edit Master title style</a:t>
            </a:r>
          </a:p>
        </p:txBody>
      </p:sp>
      <p:sp>
        <p:nvSpPr>
          <p:cNvPr id="3" name="Content Placeholder 2"/>
          <p:cNvSpPr>
            <a:spLocks noGrp="1"/>
          </p:cNvSpPr>
          <p:nvPr>
            <p:ph idx="1"/>
          </p:nvPr>
        </p:nvSpPr>
        <p:spPr>
          <a:xfrm>
            <a:off x="5120154" y="805818"/>
            <a:ext cx="5446278" cy="5244126"/>
          </a:xfrm>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6/13/2023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2187752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dirty="0"/>
              <a:t>Click to edit Master title style</a:t>
            </a:r>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6/13/2023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393325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857E33E-8B18-4087-B112-809917729534}" type="datetimeFigureOut">
              <a:rPr lang="en-US" dirty="0"/>
              <a:t>6/13/2023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613454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dirty="0"/>
              <a:t>Click to edit Master title style</a:t>
            </a:r>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3FFE419-2371-464F-8239-3959401C3561}" type="datetimeFigureOut">
              <a:rPr lang="en-US" dirty="0"/>
              <a:t>6/13/2023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0539853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6/13/2023</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234762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www.cardofmich.com/anatomy-human-heart-fun-fact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F3CF990-ACB8-443A-BB74-D36EC8A00B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00B98862-BEE1-44FB-A335-A1B9106B44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a:noFill/>
        </p:spPr>
      </p:pic>
      <p:sp>
        <p:nvSpPr>
          <p:cNvPr id="12" name="Freeform: Shape 11">
            <a:extLst>
              <a:ext uri="{FF2B5EF4-FFF2-40B4-BE49-F238E27FC236}">
                <a16:creationId xmlns:a16="http://schemas.microsoft.com/office/drawing/2014/main" id="{65F94F98-3A57-49AA-838E-91AAF600B6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678519" y="-1660968"/>
            <a:ext cx="5838229" cy="11188733"/>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25000">
                <a:schemeClr val="accent1">
                  <a:alpha val="0"/>
                </a:schemeClr>
              </a:gs>
              <a:gs pos="100000">
                <a:schemeClr val="accent1">
                  <a:alpha val="7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4" name="Picture 13">
            <a:extLst>
              <a:ext uri="{FF2B5EF4-FFF2-40B4-BE49-F238E27FC236}">
                <a16:creationId xmlns:a16="http://schemas.microsoft.com/office/drawing/2014/main" id="{7185CF21-0594-48C0-9F3E-254D6BCE9D9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45489" y="-5487"/>
            <a:ext cx="12189867" cy="6858000"/>
          </a:xfrm>
          <a:prstGeom prst="rect">
            <a:avLst/>
          </a:prstGeom>
        </p:spPr>
      </p:pic>
      <p:sp>
        <p:nvSpPr>
          <p:cNvPr id="16" name="Rectangle 15">
            <a:extLst>
              <a:ext uri="{FF2B5EF4-FFF2-40B4-BE49-F238E27FC236}">
                <a16:creationId xmlns:a16="http://schemas.microsoft.com/office/drawing/2014/main" id="{A0B5529D-5CAA-4BF2-B5C9-34705E7661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59909"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Freeform: Shape 17">
            <a:extLst>
              <a:ext uri="{FF2B5EF4-FFF2-40B4-BE49-F238E27FC236}">
                <a16:creationId xmlns:a16="http://schemas.microsoft.com/office/drawing/2014/main" id="{FBD68200-BC03-4015-860B-CD5C30CD7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9910" y="0"/>
            <a:ext cx="7869544" cy="6858000"/>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25996">
                <a:srgbClr val="1F2D29">
                  <a:alpha val="4000"/>
                </a:srgbClr>
              </a:gs>
              <a:gs pos="20000">
                <a:schemeClr val="bg2">
                  <a:alpha val="0"/>
                </a:schemeClr>
              </a:gs>
              <a:gs pos="100000">
                <a:schemeClr val="bg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a:extLst>
              <a:ext uri="{FF2B5EF4-FFF2-40B4-BE49-F238E27FC236}">
                <a16:creationId xmlns:a16="http://schemas.microsoft.com/office/drawing/2014/main" id="{332A6F87-AC28-4AA8-B8A6-AEBC67BD0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47567" y="2282700"/>
            <a:ext cx="967148" cy="967148"/>
          </a:xfrm>
          <a:prstGeom prst="ellipse">
            <a:avLst/>
          </a:prstGeom>
          <a:gradFill>
            <a:gsLst>
              <a:gs pos="0">
                <a:schemeClr val="bg2">
                  <a:alpha val="0"/>
                </a:schemeClr>
              </a:gs>
              <a:gs pos="100000">
                <a:schemeClr val="accent1">
                  <a:alpha val="21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A47379-DB4D-6536-EF61-8BF0843B0FC4}"/>
              </a:ext>
            </a:extLst>
          </p:cNvPr>
          <p:cNvSpPr>
            <a:spLocks noGrp="1"/>
          </p:cNvSpPr>
          <p:nvPr>
            <p:ph type="ctrTitle"/>
          </p:nvPr>
        </p:nvSpPr>
        <p:spPr>
          <a:xfrm>
            <a:off x="1957054" y="1957571"/>
            <a:ext cx="9943188" cy="3651611"/>
          </a:xfrm>
        </p:spPr>
        <p:txBody>
          <a:bodyPr>
            <a:normAutofit/>
          </a:bodyPr>
          <a:lstStyle/>
          <a:p>
            <a:pPr marL="285750" indent="-285750" algn="l">
              <a:spcBef>
                <a:spcPts val="1000"/>
              </a:spcBef>
              <a:buFont typeface="'Wingdings 3',Sans-Serif"/>
              <a:buChar char=""/>
            </a:pPr>
            <a:r>
              <a:rPr lang="en-US" sz="2800" cap="all" dirty="0">
                <a:latin typeface="Century Gothic"/>
              </a:rPr>
              <a:t>STUDENT NAME: SHAZIA BEGUM</a:t>
            </a:r>
            <a:endParaRPr lang="en-US" sz="2800">
              <a:latin typeface="Century Gothic"/>
            </a:endParaRPr>
          </a:p>
          <a:p>
            <a:pPr marL="285750" indent="-285750" algn="l">
              <a:spcBef>
                <a:spcPts val="1000"/>
              </a:spcBef>
              <a:buFont typeface="'Wingdings 3',Sans-Serif"/>
              <a:buChar char=""/>
            </a:pPr>
            <a:r>
              <a:rPr lang="en-US" sz="2800" cap="all" dirty="0">
                <a:latin typeface="Century Gothic"/>
              </a:rPr>
              <a:t>STUDENT NUMBER: 2117727</a:t>
            </a:r>
            <a:endParaRPr lang="en-US" sz="2800">
              <a:latin typeface="Century Gothic"/>
            </a:endParaRPr>
          </a:p>
          <a:p>
            <a:pPr marL="285750" indent="-285750" algn="l">
              <a:spcBef>
                <a:spcPts val="1000"/>
              </a:spcBef>
              <a:buFont typeface="'Wingdings 3',Sans-Serif"/>
              <a:buChar char=""/>
            </a:pPr>
            <a:r>
              <a:rPr lang="en-US" sz="2800" cap="all" dirty="0">
                <a:latin typeface="Century Gothic"/>
              </a:rPr>
              <a:t>MODULE NAME: Introduction to physiology</a:t>
            </a:r>
            <a:endParaRPr lang="en-US" sz="2800">
              <a:latin typeface="Century Gothic"/>
            </a:endParaRPr>
          </a:p>
          <a:p>
            <a:pPr marL="285750" indent="-285750" algn="l">
              <a:spcBef>
                <a:spcPts val="1000"/>
              </a:spcBef>
              <a:buFont typeface="'Wingdings 3',Sans-Serif"/>
              <a:buChar char=""/>
            </a:pPr>
            <a:r>
              <a:rPr lang="en-US" sz="2800" cap="all" dirty="0">
                <a:latin typeface="Century Gothic"/>
              </a:rPr>
              <a:t>MODULE CODE: BMHP5003</a:t>
            </a:r>
            <a:endParaRPr lang="en-US" sz="2800">
              <a:latin typeface="Century Gothic"/>
            </a:endParaRPr>
          </a:p>
          <a:p>
            <a:pPr marL="285750" indent="-285750" algn="l">
              <a:spcBef>
                <a:spcPts val="1000"/>
              </a:spcBef>
              <a:buFont typeface="'Wingdings 3',Sans-Serif"/>
              <a:buChar char=""/>
            </a:pPr>
            <a:r>
              <a:rPr lang="en-US" sz="2800" cap="all" dirty="0">
                <a:latin typeface="Century Gothic"/>
              </a:rPr>
              <a:t>LECTURES NAME: Gillian Weaver</a:t>
            </a:r>
            <a:endParaRPr lang="en-GB" sz="2800">
              <a:cs typeface="Arial"/>
            </a:endParaRPr>
          </a:p>
        </p:txBody>
      </p:sp>
    </p:spTree>
    <p:extLst>
      <p:ext uri="{BB962C8B-B14F-4D97-AF65-F5344CB8AC3E}">
        <p14:creationId xmlns:p14="http://schemas.microsoft.com/office/powerpoint/2010/main" val="1909523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71E1850B-81EE-4905-9A6F-BDF593EC77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479" y="0"/>
            <a:ext cx="1037231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28" name="Picture 4">
            <a:extLst>
              <a:ext uri="{FF2B5EF4-FFF2-40B4-BE49-F238E27FC236}">
                <a16:creationId xmlns:a16="http://schemas.microsoft.com/office/drawing/2014/main" id="{EBA070AB-02B5-8A22-3794-C097B598348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579027" y="1271379"/>
            <a:ext cx="3697723" cy="3576316"/>
          </a:xfrm>
          <a:prstGeom prst="rect">
            <a:avLst/>
          </a:prstGeom>
          <a:noFill/>
          <a:extLst>
            <a:ext uri="{909E8E84-426E-40DD-AFC4-6F175D3DCCD1}">
              <a14:hiddenFill xmlns:a14="http://schemas.microsoft.com/office/drawing/2010/main">
                <a:solidFill>
                  <a:srgbClr val="FFFFFF"/>
                </a:solidFill>
              </a14:hiddenFill>
            </a:ext>
          </a:extLst>
        </p:spPr>
      </p:pic>
      <p:sp>
        <p:nvSpPr>
          <p:cNvPr id="1035" name="Rectangle 1034">
            <a:extLst>
              <a:ext uri="{FF2B5EF4-FFF2-40B4-BE49-F238E27FC236}">
                <a16:creationId xmlns:a16="http://schemas.microsoft.com/office/drawing/2014/main" id="{FA250539-5364-4CFC-82C6-D791BC0C8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extBox 1">
            <a:extLst>
              <a:ext uri="{FF2B5EF4-FFF2-40B4-BE49-F238E27FC236}">
                <a16:creationId xmlns:a16="http://schemas.microsoft.com/office/drawing/2014/main" id="{F84176C1-81CE-4730-AD6A-4B721A2FFEF3}"/>
              </a:ext>
            </a:extLst>
          </p:cNvPr>
          <p:cNvSpPr txBox="1"/>
          <p:nvPr/>
        </p:nvSpPr>
        <p:spPr>
          <a:xfrm>
            <a:off x="1269972" y="1940427"/>
            <a:ext cx="3015209" cy="430887"/>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rgbClr val="FF0000"/>
                </a:solidFill>
                <a:ea typeface="+mn-lt"/>
                <a:cs typeface="+mn-lt"/>
              </a:rPr>
              <a:t>1 Blood enters the Vena Cava after losing oxygen to the body system. </a:t>
            </a:r>
            <a:endParaRPr lang="en-US" sz="1100">
              <a:solidFill>
                <a:srgbClr val="FF0000"/>
              </a:solidFill>
              <a:cs typeface="Arial"/>
            </a:endParaRPr>
          </a:p>
        </p:txBody>
      </p:sp>
      <p:sp>
        <p:nvSpPr>
          <p:cNvPr id="3" name="TextBox 2">
            <a:extLst>
              <a:ext uri="{FF2B5EF4-FFF2-40B4-BE49-F238E27FC236}">
                <a16:creationId xmlns:a16="http://schemas.microsoft.com/office/drawing/2014/main" id="{2B9E730E-EC3A-5F1B-3CBB-9021528982A3}"/>
              </a:ext>
            </a:extLst>
          </p:cNvPr>
          <p:cNvSpPr txBox="1"/>
          <p:nvPr/>
        </p:nvSpPr>
        <p:spPr>
          <a:xfrm>
            <a:off x="4841199" y="5838314"/>
            <a:ext cx="2649660" cy="954107"/>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cs typeface="Arial"/>
              </a:rPr>
              <a:t>Aortic</a:t>
            </a:r>
            <a:r>
              <a:rPr lang="en-GB" sz="1100" dirty="0">
                <a:solidFill>
                  <a:schemeClr val="bg1"/>
                </a:solidFill>
                <a:ea typeface="+mn-lt"/>
                <a:cs typeface="+mn-lt"/>
              </a:rPr>
              <a:t> aneurysms are medical conditions that permanently enlarge the aorta and are most frequently found in the infrarenal and upper thoracic areas (</a:t>
            </a:r>
            <a:r>
              <a:rPr lang="en-GB" sz="1000" dirty="0">
                <a:solidFill>
                  <a:srgbClr val="222222"/>
                </a:solidFill>
                <a:ea typeface="+mn-lt"/>
                <a:cs typeface="+mn-lt"/>
              </a:rPr>
              <a:t>D</a:t>
            </a:r>
            <a:r>
              <a:rPr lang="en-GB" sz="1000" dirty="0">
                <a:solidFill>
                  <a:schemeClr val="bg1"/>
                </a:solidFill>
                <a:ea typeface="+mn-lt"/>
                <a:cs typeface="+mn-lt"/>
              </a:rPr>
              <a:t>avis and  </a:t>
            </a:r>
            <a:r>
              <a:rPr lang="en-GB" sz="1200" dirty="0">
                <a:solidFill>
                  <a:schemeClr val="bg1"/>
                </a:solidFill>
                <a:ea typeface="+mn-lt"/>
                <a:cs typeface="+mn-lt"/>
              </a:rPr>
              <a:t>Lu </a:t>
            </a:r>
            <a:r>
              <a:rPr lang="en-GB" sz="1000" dirty="0">
                <a:solidFill>
                  <a:schemeClr val="bg1"/>
                </a:solidFill>
                <a:ea typeface="+mn-lt"/>
                <a:cs typeface="+mn-lt"/>
              </a:rPr>
              <a:t>2019).</a:t>
            </a:r>
            <a:endParaRPr lang="en-GB" sz="1100" dirty="0">
              <a:solidFill>
                <a:schemeClr val="bg1"/>
              </a:solidFill>
              <a:cs typeface="Arial"/>
            </a:endParaRPr>
          </a:p>
        </p:txBody>
      </p:sp>
      <p:sp>
        <p:nvSpPr>
          <p:cNvPr id="4" name="TextBox 3">
            <a:extLst>
              <a:ext uri="{FF2B5EF4-FFF2-40B4-BE49-F238E27FC236}">
                <a16:creationId xmlns:a16="http://schemas.microsoft.com/office/drawing/2014/main" id="{1D87CBB3-A283-213F-650E-63390B0B3C0A}"/>
              </a:ext>
            </a:extLst>
          </p:cNvPr>
          <p:cNvSpPr txBox="1"/>
          <p:nvPr/>
        </p:nvSpPr>
        <p:spPr>
          <a:xfrm>
            <a:off x="5054712" y="4663896"/>
            <a:ext cx="2316484"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rgbClr val="1F2D29"/>
                </a:solidFill>
                <a:cs typeface="Arial"/>
              </a:rPr>
              <a:t>(Cardiology Associates, 2019).</a:t>
            </a:r>
          </a:p>
        </p:txBody>
      </p:sp>
      <p:sp>
        <p:nvSpPr>
          <p:cNvPr id="7" name="TextBox 6">
            <a:extLst>
              <a:ext uri="{FF2B5EF4-FFF2-40B4-BE49-F238E27FC236}">
                <a16:creationId xmlns:a16="http://schemas.microsoft.com/office/drawing/2014/main" id="{5892C8AC-C6D8-4CD0-116B-7D041A24043A}"/>
              </a:ext>
            </a:extLst>
          </p:cNvPr>
          <p:cNvSpPr txBox="1"/>
          <p:nvPr/>
        </p:nvSpPr>
        <p:spPr>
          <a:xfrm>
            <a:off x="1248045" y="300561"/>
            <a:ext cx="2460884" cy="430887"/>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Between the lungs in the thoracic cavity is where the heart is placed. </a:t>
            </a:r>
            <a:endParaRPr lang="en-US" sz="1100">
              <a:solidFill>
                <a:schemeClr val="bg1"/>
              </a:solidFill>
              <a:cs typeface="Arial"/>
            </a:endParaRPr>
          </a:p>
        </p:txBody>
      </p:sp>
      <p:sp>
        <p:nvSpPr>
          <p:cNvPr id="8" name="TextBox 7">
            <a:extLst>
              <a:ext uri="{FF2B5EF4-FFF2-40B4-BE49-F238E27FC236}">
                <a16:creationId xmlns:a16="http://schemas.microsoft.com/office/drawing/2014/main" id="{1905F06F-6502-71D3-F173-1BEC7D538729}"/>
              </a:ext>
            </a:extLst>
          </p:cNvPr>
          <p:cNvSpPr txBox="1"/>
          <p:nvPr/>
        </p:nvSpPr>
        <p:spPr>
          <a:xfrm>
            <a:off x="7451377" y="909903"/>
            <a:ext cx="4097310"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The pulmonary system returns deoxygenated blood from the lungs to the heart once it has been oxygenated.</a:t>
            </a:r>
            <a:endParaRPr lang="en-US" sz="1100">
              <a:solidFill>
                <a:schemeClr val="bg1"/>
              </a:solidFill>
              <a:cs typeface="Arial"/>
            </a:endParaRPr>
          </a:p>
        </p:txBody>
      </p:sp>
      <p:sp>
        <p:nvSpPr>
          <p:cNvPr id="10" name="TextBox 9">
            <a:extLst>
              <a:ext uri="{FF2B5EF4-FFF2-40B4-BE49-F238E27FC236}">
                <a16:creationId xmlns:a16="http://schemas.microsoft.com/office/drawing/2014/main" id="{3FB1939B-3D3D-86BF-C7CA-164AD1533912}"/>
              </a:ext>
            </a:extLst>
          </p:cNvPr>
          <p:cNvSpPr txBox="1"/>
          <p:nvPr/>
        </p:nvSpPr>
        <p:spPr>
          <a:xfrm>
            <a:off x="4135251" y="-68"/>
            <a:ext cx="2854192" cy="769441"/>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dirty="0">
                <a:solidFill>
                  <a:schemeClr val="bg1"/>
                </a:solidFill>
                <a:ea typeface="+mn-lt"/>
                <a:cs typeface="+mn-lt"/>
              </a:rPr>
              <a:t>The largest arterial branch in the heart, the aorta, exits the left side of the heart. Its role is to take oxygenated blood and supply it to the arteries and capillaries. </a:t>
            </a:r>
            <a:endParaRPr lang="en-US">
              <a:solidFill>
                <a:schemeClr val="bg1"/>
              </a:solidFill>
              <a:cs typeface="Arial"/>
            </a:endParaRPr>
          </a:p>
        </p:txBody>
      </p:sp>
      <p:sp>
        <p:nvSpPr>
          <p:cNvPr id="9" name="TextBox 8">
            <a:extLst>
              <a:ext uri="{FF2B5EF4-FFF2-40B4-BE49-F238E27FC236}">
                <a16:creationId xmlns:a16="http://schemas.microsoft.com/office/drawing/2014/main" id="{D716B7A5-9005-9748-ACC9-7E3D27349EF7}"/>
              </a:ext>
            </a:extLst>
          </p:cNvPr>
          <p:cNvSpPr txBox="1"/>
          <p:nvPr/>
        </p:nvSpPr>
        <p:spPr>
          <a:xfrm>
            <a:off x="7152164" y="4095789"/>
            <a:ext cx="4292700" cy="1446550"/>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rgbClr val="FF0000"/>
                </a:solidFill>
                <a:ea typeface="+mn-lt"/>
                <a:cs typeface="+mn-lt"/>
              </a:rPr>
              <a:t>6 To exchange fluid and nutrients with the tissues and cells, the left ventricle pumps blood into the aorta and onto numerous branches of the systemic circuit. Cells then use the nutrients and oxygen that have been released from the capillaries. </a:t>
            </a:r>
          </a:p>
          <a:p>
            <a:endParaRPr lang="en-GB" sz="1100" dirty="0">
              <a:solidFill>
                <a:schemeClr val="bg1"/>
              </a:solidFill>
              <a:ea typeface="+mn-lt"/>
              <a:cs typeface="+mn-lt"/>
            </a:endParaRPr>
          </a:p>
          <a:p>
            <a:r>
              <a:rPr lang="en-GB" sz="1100" dirty="0">
                <a:solidFill>
                  <a:schemeClr val="bg1"/>
                </a:solidFill>
                <a:ea typeface="+mn-lt"/>
                <a:cs typeface="+mn-lt"/>
              </a:rPr>
              <a:t>As a result of medical conditions, the left ventricle  regularly changes structure and function (</a:t>
            </a:r>
            <a:r>
              <a:rPr lang="en-GB" sz="1100" dirty="0">
                <a:solidFill>
                  <a:srgbClr val="222222"/>
                </a:solidFill>
                <a:ea typeface="+mn-lt"/>
                <a:cs typeface="+mn-lt"/>
              </a:rPr>
              <a:t>Cutugno,</a:t>
            </a:r>
            <a:r>
              <a:rPr lang="en-GB" sz="1100" dirty="0">
                <a:solidFill>
                  <a:schemeClr val="bg1"/>
                </a:solidFill>
                <a:ea typeface="+mn-lt"/>
                <a:cs typeface="+mn-lt"/>
              </a:rPr>
              <a:t> 2021).</a:t>
            </a:r>
            <a:endParaRPr lang="en-GB">
              <a:solidFill>
                <a:schemeClr val="bg1"/>
              </a:solidFill>
              <a:cs typeface="Arial"/>
            </a:endParaRPr>
          </a:p>
          <a:p>
            <a:endParaRPr lang="en-GB" sz="1100" dirty="0">
              <a:solidFill>
                <a:schemeClr val="bg1"/>
              </a:solidFill>
              <a:cs typeface="Arial"/>
            </a:endParaRPr>
          </a:p>
        </p:txBody>
      </p:sp>
      <p:sp>
        <p:nvSpPr>
          <p:cNvPr id="12" name="TextBox 11">
            <a:extLst>
              <a:ext uri="{FF2B5EF4-FFF2-40B4-BE49-F238E27FC236}">
                <a16:creationId xmlns:a16="http://schemas.microsoft.com/office/drawing/2014/main" id="{9E7604A4-869C-8DD4-F326-700A040124CC}"/>
              </a:ext>
            </a:extLst>
          </p:cNvPr>
          <p:cNvSpPr txBox="1"/>
          <p:nvPr/>
        </p:nvSpPr>
        <p:spPr>
          <a:xfrm>
            <a:off x="940719" y="1227086"/>
            <a:ext cx="3395144" cy="600164"/>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The heart's right-side pumps deoxygenated blood, while the left side carries oxygenated blood.</a:t>
            </a:r>
            <a:endParaRPr lang="en-US" sz="1100" dirty="0">
              <a:solidFill>
                <a:schemeClr val="bg1"/>
              </a:solidFill>
              <a:cs typeface="Arial"/>
            </a:endParaRPr>
          </a:p>
          <a:p>
            <a:endParaRPr lang="en-GB" sz="1100" dirty="0">
              <a:solidFill>
                <a:schemeClr val="bg1"/>
              </a:solidFill>
              <a:cs typeface="Arial"/>
            </a:endParaRPr>
          </a:p>
        </p:txBody>
      </p:sp>
      <p:sp>
        <p:nvSpPr>
          <p:cNvPr id="13" name="TextBox 12">
            <a:extLst>
              <a:ext uri="{FF2B5EF4-FFF2-40B4-BE49-F238E27FC236}">
                <a16:creationId xmlns:a16="http://schemas.microsoft.com/office/drawing/2014/main" id="{31033F5D-68C1-7892-72CE-8A12380ECAFE}"/>
              </a:ext>
            </a:extLst>
          </p:cNvPr>
          <p:cNvSpPr txBox="1"/>
          <p:nvPr/>
        </p:nvSpPr>
        <p:spPr>
          <a:xfrm>
            <a:off x="1715437" y="2511801"/>
            <a:ext cx="2355272" cy="430887"/>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rgbClr val="FF0000"/>
                </a:solidFill>
                <a:cs typeface="Arial"/>
              </a:rPr>
              <a:t>2 The deoxygenated blood is then pushed into the right atrium. </a:t>
            </a:r>
          </a:p>
        </p:txBody>
      </p:sp>
      <p:sp>
        <p:nvSpPr>
          <p:cNvPr id="14" name="TextBox 13">
            <a:extLst>
              <a:ext uri="{FF2B5EF4-FFF2-40B4-BE49-F238E27FC236}">
                <a16:creationId xmlns:a16="http://schemas.microsoft.com/office/drawing/2014/main" id="{74304C07-CC1B-76DC-363C-6B33C659EF7F}"/>
              </a:ext>
            </a:extLst>
          </p:cNvPr>
          <p:cNvSpPr txBox="1"/>
          <p:nvPr/>
        </p:nvSpPr>
        <p:spPr>
          <a:xfrm>
            <a:off x="1273477" y="4481688"/>
            <a:ext cx="2216727" cy="430887"/>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solidFill>
                  <a:srgbClr val="FF0000"/>
                </a:solidFill>
                <a:cs typeface="Arial"/>
              </a:rPr>
              <a:t>3 The deoxygenated blood </a:t>
            </a:r>
            <a:r>
              <a:rPr lang="en-GB" sz="1100" dirty="0">
                <a:solidFill>
                  <a:srgbClr val="FF0000"/>
                </a:solidFill>
                <a:cs typeface="Arial"/>
              </a:rPr>
              <a:t>travels into the right ventricle. </a:t>
            </a:r>
          </a:p>
        </p:txBody>
      </p:sp>
      <p:sp>
        <p:nvSpPr>
          <p:cNvPr id="15" name="TextBox 14">
            <a:extLst>
              <a:ext uri="{FF2B5EF4-FFF2-40B4-BE49-F238E27FC236}">
                <a16:creationId xmlns:a16="http://schemas.microsoft.com/office/drawing/2014/main" id="{2D73B93F-EB4C-2189-0926-C26703EF8651}"/>
              </a:ext>
            </a:extLst>
          </p:cNvPr>
          <p:cNvSpPr txBox="1"/>
          <p:nvPr/>
        </p:nvSpPr>
        <p:spPr>
          <a:xfrm>
            <a:off x="2372590" y="3636817"/>
            <a:ext cx="1472045" cy="2944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8" name="TextBox 17">
            <a:extLst>
              <a:ext uri="{FF2B5EF4-FFF2-40B4-BE49-F238E27FC236}">
                <a16:creationId xmlns:a16="http://schemas.microsoft.com/office/drawing/2014/main" id="{7CB94D0A-2847-E53F-D360-C71B17017530}"/>
              </a:ext>
            </a:extLst>
          </p:cNvPr>
          <p:cNvSpPr txBox="1"/>
          <p:nvPr/>
        </p:nvSpPr>
        <p:spPr>
          <a:xfrm>
            <a:off x="7359887" y="515130"/>
            <a:ext cx="3047999" cy="430887"/>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rgbClr val="FF0000"/>
                </a:solidFill>
                <a:cs typeface="Arial"/>
              </a:rPr>
              <a:t>4 The pulmonary artery pushes the deoxygenated blood into the lungs  </a:t>
            </a:r>
            <a:endParaRPr lang="en-US"/>
          </a:p>
        </p:txBody>
      </p:sp>
      <p:cxnSp>
        <p:nvCxnSpPr>
          <p:cNvPr id="20" name="Straight Arrow Connector 19">
            <a:extLst>
              <a:ext uri="{FF2B5EF4-FFF2-40B4-BE49-F238E27FC236}">
                <a16:creationId xmlns:a16="http://schemas.microsoft.com/office/drawing/2014/main" id="{CD40AE19-D2C1-424D-1450-8419A1906106}"/>
              </a:ext>
            </a:extLst>
          </p:cNvPr>
          <p:cNvCxnSpPr/>
          <p:nvPr/>
        </p:nvCxnSpPr>
        <p:spPr>
          <a:xfrm flipV="1">
            <a:off x="3221165" y="4076278"/>
            <a:ext cx="1963136" cy="63402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41FB1961-A38D-104E-E941-74E6A49B97EE}"/>
              </a:ext>
            </a:extLst>
          </p:cNvPr>
          <p:cNvSpPr txBox="1"/>
          <p:nvPr/>
        </p:nvSpPr>
        <p:spPr>
          <a:xfrm>
            <a:off x="7148128" y="1337247"/>
            <a:ext cx="4229710" cy="954107"/>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rgbClr val="FF0000"/>
                </a:solidFill>
                <a:cs typeface="Arial"/>
              </a:rPr>
              <a:t>5 The oxygenated blood re-enters through the pulmonary vein. </a:t>
            </a:r>
            <a:r>
              <a:rPr lang="en-GB" sz="1100" dirty="0">
                <a:solidFill>
                  <a:schemeClr val="bg1"/>
                </a:solidFill>
                <a:cs typeface="Arial"/>
              </a:rPr>
              <a:t> The most common cause of heart failure is excessive activity in the pulmonary veins (Frank </a:t>
            </a:r>
            <a:r>
              <a:rPr lang="en-GB" sz="1100" i="1" dirty="0">
                <a:solidFill>
                  <a:schemeClr val="bg1"/>
                </a:solidFill>
                <a:cs typeface="Arial"/>
              </a:rPr>
              <a:t>et al.,</a:t>
            </a:r>
            <a:r>
              <a:rPr lang="en-GB" sz="1100" dirty="0">
                <a:solidFill>
                  <a:schemeClr val="bg1"/>
                </a:solidFill>
                <a:cs typeface="Arial"/>
              </a:rPr>
              <a:t> 2021).</a:t>
            </a:r>
          </a:p>
          <a:p>
            <a:endParaRPr lang="en-GB" sz="1100" dirty="0">
              <a:solidFill>
                <a:schemeClr val="bg1"/>
              </a:solidFill>
              <a:cs typeface="Arial"/>
            </a:endParaRPr>
          </a:p>
          <a:p>
            <a:endParaRPr lang="en-GB" sz="1100" dirty="0">
              <a:solidFill>
                <a:srgbClr val="FF0000"/>
              </a:solidFill>
              <a:cs typeface="Arial"/>
            </a:endParaRPr>
          </a:p>
        </p:txBody>
      </p:sp>
      <p:sp>
        <p:nvSpPr>
          <p:cNvPr id="22" name="TextBox 21">
            <a:extLst>
              <a:ext uri="{FF2B5EF4-FFF2-40B4-BE49-F238E27FC236}">
                <a16:creationId xmlns:a16="http://schemas.microsoft.com/office/drawing/2014/main" id="{B6D35E56-254B-C0B3-1A55-1E7F402C9818}"/>
              </a:ext>
            </a:extLst>
          </p:cNvPr>
          <p:cNvSpPr txBox="1"/>
          <p:nvPr/>
        </p:nvSpPr>
        <p:spPr>
          <a:xfrm>
            <a:off x="1015040" y="5005125"/>
            <a:ext cx="3326485" cy="1554272"/>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The two-vena cava serve the same function of transporting deoxygenated blood. </a:t>
            </a:r>
            <a:endParaRPr lang="en-US">
              <a:solidFill>
                <a:schemeClr val="bg1"/>
              </a:solidFill>
              <a:cs typeface="Arial"/>
            </a:endParaRPr>
          </a:p>
          <a:p>
            <a:endParaRPr lang="en-GB" sz="1100" dirty="0">
              <a:solidFill>
                <a:schemeClr val="bg1"/>
              </a:solidFill>
              <a:cs typeface="Arial"/>
            </a:endParaRPr>
          </a:p>
          <a:p>
            <a:r>
              <a:rPr lang="en-GB" sz="1100" dirty="0">
                <a:solidFill>
                  <a:schemeClr val="bg1"/>
                </a:solidFill>
                <a:cs typeface="Arial"/>
              </a:rPr>
              <a:t>In the middle chamber of the heart, the superior vena cava is the largest central systemic vein.</a:t>
            </a:r>
            <a:r>
              <a:rPr lang="en-GB" sz="1000" dirty="0">
                <a:solidFill>
                  <a:srgbClr val="222222"/>
                </a:solidFill>
                <a:cs typeface="Arial"/>
              </a:rPr>
              <a:t>(Sonavane </a:t>
            </a:r>
            <a:r>
              <a:rPr lang="en-GB" sz="1000" i="1" dirty="0">
                <a:solidFill>
                  <a:srgbClr val="222222"/>
                </a:solidFill>
                <a:cs typeface="Arial"/>
              </a:rPr>
              <a:t>et al., </a:t>
            </a:r>
            <a:r>
              <a:rPr lang="en-GB" sz="1000" dirty="0">
                <a:solidFill>
                  <a:srgbClr val="222222"/>
                </a:solidFill>
                <a:cs typeface="Arial"/>
              </a:rPr>
              <a:t>2015).</a:t>
            </a:r>
            <a:endParaRPr lang="en-GB">
              <a:cs typeface="Arial"/>
            </a:endParaRPr>
          </a:p>
          <a:p>
            <a:endParaRPr lang="en-GB" dirty="0">
              <a:solidFill>
                <a:schemeClr val="bg1"/>
              </a:solidFill>
              <a:cs typeface="Arial"/>
            </a:endParaRPr>
          </a:p>
          <a:p>
            <a:endParaRPr lang="en-GB" sz="1100" dirty="0">
              <a:solidFill>
                <a:schemeClr val="bg1"/>
              </a:solidFill>
              <a:cs typeface="Arial"/>
            </a:endParaRPr>
          </a:p>
        </p:txBody>
      </p:sp>
      <p:cxnSp>
        <p:nvCxnSpPr>
          <p:cNvPr id="23" name="Straight Arrow Connector 22">
            <a:extLst>
              <a:ext uri="{FF2B5EF4-FFF2-40B4-BE49-F238E27FC236}">
                <a16:creationId xmlns:a16="http://schemas.microsoft.com/office/drawing/2014/main" id="{D52CE2A8-08AF-3BC1-66F0-7EF663CA2492}"/>
              </a:ext>
            </a:extLst>
          </p:cNvPr>
          <p:cNvCxnSpPr/>
          <p:nvPr/>
        </p:nvCxnSpPr>
        <p:spPr>
          <a:xfrm>
            <a:off x="6129864" y="3695768"/>
            <a:ext cx="1070182" cy="485480"/>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4FDE8772-C0E1-08E7-9ABC-B0198B779A1D}"/>
              </a:ext>
            </a:extLst>
          </p:cNvPr>
          <p:cNvSpPr txBox="1"/>
          <p:nvPr/>
        </p:nvSpPr>
        <p:spPr>
          <a:xfrm>
            <a:off x="1252084" y="3735022"/>
            <a:ext cx="2724264" cy="600164"/>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100" dirty="0">
              <a:solidFill>
                <a:schemeClr val="bg1"/>
              </a:solidFill>
              <a:cs typeface="Arial"/>
            </a:endParaRPr>
          </a:p>
          <a:p>
            <a:r>
              <a:rPr lang="en-GB" sz="1100" dirty="0">
                <a:solidFill>
                  <a:schemeClr val="bg1"/>
                </a:solidFill>
                <a:cs typeface="Arial"/>
              </a:rPr>
              <a:t>The tricuspid valve opens when the right atrium is full of deoxygenated blood.</a:t>
            </a:r>
            <a:endParaRPr lang="en-GB">
              <a:solidFill>
                <a:schemeClr val="bg1"/>
              </a:solidFill>
            </a:endParaRPr>
          </a:p>
        </p:txBody>
      </p:sp>
      <p:sp>
        <p:nvSpPr>
          <p:cNvPr id="25" name="TextBox 24">
            <a:extLst>
              <a:ext uri="{FF2B5EF4-FFF2-40B4-BE49-F238E27FC236}">
                <a16:creationId xmlns:a16="http://schemas.microsoft.com/office/drawing/2014/main" id="{0015C6A0-16BE-ABBF-E813-2F549116BEDD}"/>
              </a:ext>
            </a:extLst>
          </p:cNvPr>
          <p:cNvSpPr txBox="1"/>
          <p:nvPr/>
        </p:nvSpPr>
        <p:spPr>
          <a:xfrm>
            <a:off x="5417278" y="4925905"/>
            <a:ext cx="1725930" cy="600164"/>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cs typeface="Arial"/>
              </a:rPr>
              <a:t>The pericardium is a membrane outside the heart</a:t>
            </a:r>
          </a:p>
        </p:txBody>
      </p:sp>
      <p:sp>
        <p:nvSpPr>
          <p:cNvPr id="27" name="TextBox 26">
            <a:extLst>
              <a:ext uri="{FF2B5EF4-FFF2-40B4-BE49-F238E27FC236}">
                <a16:creationId xmlns:a16="http://schemas.microsoft.com/office/drawing/2014/main" id="{85C6F49D-D361-336C-EA12-BC518AA0E443}"/>
              </a:ext>
            </a:extLst>
          </p:cNvPr>
          <p:cNvSpPr txBox="1"/>
          <p:nvPr/>
        </p:nvSpPr>
        <p:spPr>
          <a:xfrm>
            <a:off x="6901928" y="2672603"/>
            <a:ext cx="4323677" cy="877163"/>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100" dirty="0">
              <a:solidFill>
                <a:schemeClr val="bg1"/>
              </a:solidFill>
              <a:cs typeface="Arial"/>
            </a:endParaRPr>
          </a:p>
          <a:p>
            <a:r>
              <a:rPr lang="en-GB" sz="1100" dirty="0">
                <a:solidFill>
                  <a:schemeClr val="bg1"/>
                </a:solidFill>
                <a:cs typeface="Arial"/>
              </a:rPr>
              <a:t>The mitral valve opens when it is full and pushes the oxygenated blood into the left ventricle.</a:t>
            </a:r>
            <a:endParaRPr lang="en-GB">
              <a:solidFill>
                <a:schemeClr val="bg1"/>
              </a:solidFill>
              <a:cs typeface="Arial"/>
            </a:endParaRPr>
          </a:p>
          <a:p>
            <a:r>
              <a:rPr lang="en-GB" sz="1100" dirty="0">
                <a:cs typeface="Arial"/>
              </a:rPr>
              <a:t> </a:t>
            </a:r>
            <a:r>
              <a:rPr lang="en-GB" dirty="0">
                <a:cs typeface="Arial"/>
              </a:rPr>
              <a:t>mm</a:t>
            </a:r>
            <a:endParaRPr lang="en-GB">
              <a:cs typeface="Arial"/>
            </a:endParaRPr>
          </a:p>
        </p:txBody>
      </p:sp>
      <p:cxnSp>
        <p:nvCxnSpPr>
          <p:cNvPr id="28" name="Straight Arrow Connector 27">
            <a:extLst>
              <a:ext uri="{FF2B5EF4-FFF2-40B4-BE49-F238E27FC236}">
                <a16:creationId xmlns:a16="http://schemas.microsoft.com/office/drawing/2014/main" id="{7CCB4ECA-3605-98D0-E7B2-94B0FEADC35D}"/>
              </a:ext>
            </a:extLst>
          </p:cNvPr>
          <p:cNvCxnSpPr/>
          <p:nvPr/>
        </p:nvCxnSpPr>
        <p:spPr>
          <a:xfrm flipV="1">
            <a:off x="5926903" y="2329817"/>
            <a:ext cx="1597510" cy="473785"/>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58A90F57-AD3D-B9A1-BA7D-BBBAF165EB9C}"/>
              </a:ext>
            </a:extLst>
          </p:cNvPr>
          <p:cNvSpPr txBox="1"/>
          <p:nvPr/>
        </p:nvSpPr>
        <p:spPr>
          <a:xfrm>
            <a:off x="7233622" y="1933912"/>
            <a:ext cx="4347881" cy="430887"/>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The left atrium receives blood from the lungs that is oxygenated and places it into the left ventricle.</a:t>
            </a:r>
            <a:endParaRPr lang="en-US" dirty="0">
              <a:solidFill>
                <a:schemeClr val="bg1"/>
              </a:solidFill>
              <a:cs typeface="Arial"/>
            </a:endParaRPr>
          </a:p>
        </p:txBody>
      </p:sp>
      <p:sp>
        <p:nvSpPr>
          <p:cNvPr id="30" name="TextBox 29">
            <a:extLst>
              <a:ext uri="{FF2B5EF4-FFF2-40B4-BE49-F238E27FC236}">
                <a16:creationId xmlns:a16="http://schemas.microsoft.com/office/drawing/2014/main" id="{5055D131-976C-8786-B411-5D450CE7EE86}"/>
              </a:ext>
            </a:extLst>
          </p:cNvPr>
          <p:cNvSpPr txBox="1"/>
          <p:nvPr/>
        </p:nvSpPr>
        <p:spPr>
          <a:xfrm>
            <a:off x="7540817" y="6012680"/>
            <a:ext cx="2078700" cy="798195"/>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cs typeface="Arial"/>
              </a:rPr>
              <a:t>When the walls of the heart are not strong enough u can have an aortic aneurism</a:t>
            </a:r>
          </a:p>
          <a:p>
            <a:endParaRPr lang="en-GB" sz="1100" dirty="0">
              <a:solidFill>
                <a:schemeClr val="bg1"/>
              </a:solidFill>
              <a:cs typeface="Arial"/>
            </a:endParaRPr>
          </a:p>
        </p:txBody>
      </p:sp>
      <p:sp>
        <p:nvSpPr>
          <p:cNvPr id="31" name="TextBox 30">
            <a:extLst>
              <a:ext uri="{FF2B5EF4-FFF2-40B4-BE49-F238E27FC236}">
                <a16:creationId xmlns:a16="http://schemas.microsoft.com/office/drawing/2014/main" id="{B278356E-9827-C63A-396A-122F5346256D}"/>
              </a:ext>
            </a:extLst>
          </p:cNvPr>
          <p:cNvSpPr txBox="1"/>
          <p:nvPr/>
        </p:nvSpPr>
        <p:spPr>
          <a:xfrm>
            <a:off x="1014703" y="3162424"/>
            <a:ext cx="2930822" cy="938719"/>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Deoxygenated blood can be pushed into the right ventricle because of to the pulmonary valve. </a:t>
            </a:r>
            <a:endParaRPr lang="en-US">
              <a:solidFill>
                <a:schemeClr val="bg1"/>
              </a:solidFill>
              <a:cs typeface="Arial"/>
            </a:endParaRPr>
          </a:p>
          <a:p>
            <a:endParaRPr lang="en-GB" sz="1100" dirty="0">
              <a:solidFill>
                <a:schemeClr val="bg1"/>
              </a:solidFill>
              <a:cs typeface="Arial"/>
            </a:endParaRPr>
          </a:p>
          <a:p>
            <a:endParaRPr lang="en-GB" sz="1100" dirty="0">
              <a:solidFill>
                <a:schemeClr val="bg1"/>
              </a:solidFill>
              <a:cs typeface="Arial"/>
            </a:endParaRPr>
          </a:p>
        </p:txBody>
      </p:sp>
      <p:sp>
        <p:nvSpPr>
          <p:cNvPr id="16" name="TextBox 15">
            <a:extLst>
              <a:ext uri="{FF2B5EF4-FFF2-40B4-BE49-F238E27FC236}">
                <a16:creationId xmlns:a16="http://schemas.microsoft.com/office/drawing/2014/main" id="{A29D7A9A-39E0-214A-5035-5342BA5CA30D}"/>
              </a:ext>
            </a:extLst>
          </p:cNvPr>
          <p:cNvSpPr txBox="1"/>
          <p:nvPr/>
        </p:nvSpPr>
        <p:spPr>
          <a:xfrm>
            <a:off x="7144279" y="3352777"/>
            <a:ext cx="3415361" cy="769441"/>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Blood exiting the left ventricle of the heart and flowing into the body's major arteries are controlled by the aortic valve.</a:t>
            </a:r>
            <a:endParaRPr lang="en-US">
              <a:solidFill>
                <a:schemeClr val="bg1"/>
              </a:solidFill>
              <a:cs typeface="Arial"/>
            </a:endParaRPr>
          </a:p>
          <a:p>
            <a:endParaRPr lang="en-GB" sz="1100" dirty="0">
              <a:solidFill>
                <a:schemeClr val="bg1"/>
              </a:solidFill>
              <a:cs typeface="Arial"/>
            </a:endParaRPr>
          </a:p>
        </p:txBody>
      </p:sp>
      <p:cxnSp>
        <p:nvCxnSpPr>
          <p:cNvPr id="17" name="Straight Arrow Connector 16">
            <a:extLst>
              <a:ext uri="{FF2B5EF4-FFF2-40B4-BE49-F238E27FC236}">
                <a16:creationId xmlns:a16="http://schemas.microsoft.com/office/drawing/2014/main" id="{E2E26EA0-563D-2D0E-61BD-6D9742D1F5D0}"/>
              </a:ext>
            </a:extLst>
          </p:cNvPr>
          <p:cNvCxnSpPr/>
          <p:nvPr/>
        </p:nvCxnSpPr>
        <p:spPr>
          <a:xfrm flipH="1">
            <a:off x="6259047" y="828676"/>
            <a:ext cx="1405218" cy="1205754"/>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11A53D9-18C1-91DE-4850-E68873DF71FB}"/>
              </a:ext>
            </a:extLst>
          </p:cNvPr>
          <p:cNvCxnSpPr/>
          <p:nvPr/>
        </p:nvCxnSpPr>
        <p:spPr>
          <a:xfrm flipV="1">
            <a:off x="6840631" y="1558180"/>
            <a:ext cx="387724" cy="721658"/>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6A0EF9F2-55CC-FEEE-E02E-6AC18B818281}"/>
              </a:ext>
            </a:extLst>
          </p:cNvPr>
          <p:cNvCxnSpPr/>
          <p:nvPr/>
        </p:nvCxnSpPr>
        <p:spPr>
          <a:xfrm flipH="1">
            <a:off x="5623791" y="1052200"/>
            <a:ext cx="142689" cy="344598"/>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DA38CA57-75F6-2DFA-9574-5AC88508ABF5}"/>
              </a:ext>
            </a:extLst>
          </p:cNvPr>
          <p:cNvCxnSpPr/>
          <p:nvPr/>
        </p:nvCxnSpPr>
        <p:spPr>
          <a:xfrm>
            <a:off x="3610536" y="2926976"/>
            <a:ext cx="914400" cy="163607"/>
          </a:xfrm>
          <a:prstGeom prst="straightConnector1">
            <a:avLst/>
          </a:prstGeom>
          <a:ln>
            <a:headEnd type="triangle"/>
            <a:tailEnd type="triangle"/>
          </a:ln>
        </p:spPr>
        <p:style>
          <a:lnRef idx="1">
            <a:schemeClr val="dk1"/>
          </a:lnRef>
          <a:fillRef idx="0">
            <a:schemeClr val="dk1"/>
          </a:fillRef>
          <a:effectRef idx="0">
            <a:schemeClr val="dk1"/>
          </a:effectRef>
          <a:fontRef idx="minor">
            <a:schemeClr val="tx1"/>
          </a:fontRef>
        </p:style>
      </p:cxnSp>
      <p:cxnSp>
        <p:nvCxnSpPr>
          <p:cNvPr id="36" name="Straight Arrow Connector 35">
            <a:extLst>
              <a:ext uri="{FF2B5EF4-FFF2-40B4-BE49-F238E27FC236}">
                <a16:creationId xmlns:a16="http://schemas.microsoft.com/office/drawing/2014/main" id="{D4AFBA8E-7670-11A1-0302-9752C55C920A}"/>
              </a:ext>
            </a:extLst>
          </p:cNvPr>
          <p:cNvCxnSpPr/>
          <p:nvPr/>
        </p:nvCxnSpPr>
        <p:spPr>
          <a:xfrm flipH="1">
            <a:off x="3993702" y="4733589"/>
            <a:ext cx="405800" cy="337521"/>
          </a:xfrm>
          <a:prstGeom prst="straightConnector1">
            <a:avLst/>
          </a:prstGeom>
          <a:ln>
            <a:solidFill>
              <a:schemeClr val="bg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394D7846-F419-FC62-A4A1-5E96DC7201B6}"/>
              </a:ext>
            </a:extLst>
          </p:cNvPr>
          <p:cNvSpPr txBox="1"/>
          <p:nvPr/>
        </p:nvSpPr>
        <p:spPr>
          <a:xfrm>
            <a:off x="1095891" y="650127"/>
            <a:ext cx="2560932" cy="754053"/>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The heart is a complex organ with four distinctive chambers</a:t>
            </a:r>
            <a:endParaRPr lang="en-US" sz="1100" dirty="0">
              <a:solidFill>
                <a:schemeClr val="bg1"/>
              </a:solidFill>
              <a:cs typeface="Arial"/>
            </a:endParaRPr>
          </a:p>
          <a:p>
            <a:r>
              <a:rPr lang="en-GB" sz="1000" dirty="0">
                <a:solidFill>
                  <a:srgbClr val="222222"/>
                </a:solidFill>
                <a:cs typeface="Arial"/>
              </a:rPr>
              <a:t>(Litviňuková, 2020).</a:t>
            </a:r>
            <a:endParaRPr lang="en-GB" dirty="0"/>
          </a:p>
          <a:p>
            <a:pPr algn="l"/>
            <a:endParaRPr lang="en-GB" sz="1100" dirty="0">
              <a:solidFill>
                <a:schemeClr val="bg1"/>
              </a:solidFill>
              <a:cs typeface="Arial"/>
            </a:endParaRPr>
          </a:p>
        </p:txBody>
      </p:sp>
      <p:sp>
        <p:nvSpPr>
          <p:cNvPr id="38" name="TextBox 37">
            <a:extLst>
              <a:ext uri="{FF2B5EF4-FFF2-40B4-BE49-F238E27FC236}">
                <a16:creationId xmlns:a16="http://schemas.microsoft.com/office/drawing/2014/main" id="{CC0BE8F9-472C-8CC3-6FB2-72E203DD7E15}"/>
              </a:ext>
            </a:extLst>
          </p:cNvPr>
          <p:cNvSpPr txBox="1"/>
          <p:nvPr/>
        </p:nvSpPr>
        <p:spPr>
          <a:xfrm>
            <a:off x="8504179" y="852"/>
            <a:ext cx="2859820" cy="769441"/>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 The arteries carry oxygenated blood from the heart throughout the body (Gupta, 2020).</a:t>
            </a:r>
            <a:endParaRPr lang="en-US" sz="1100" dirty="0">
              <a:solidFill>
                <a:schemeClr val="bg1"/>
              </a:solidFill>
              <a:cs typeface="Arial"/>
            </a:endParaRPr>
          </a:p>
          <a:p>
            <a:pPr algn="l"/>
            <a:endParaRPr lang="en-GB" sz="1100" dirty="0">
              <a:solidFill>
                <a:schemeClr val="bg1"/>
              </a:solidFill>
              <a:cs typeface="Arial"/>
            </a:endParaRPr>
          </a:p>
        </p:txBody>
      </p:sp>
      <p:sp>
        <p:nvSpPr>
          <p:cNvPr id="5" name="TextBox 4">
            <a:extLst>
              <a:ext uri="{FF2B5EF4-FFF2-40B4-BE49-F238E27FC236}">
                <a16:creationId xmlns:a16="http://schemas.microsoft.com/office/drawing/2014/main" id="{439FEC8C-E7D1-0B17-A68A-501046BFF051}"/>
              </a:ext>
            </a:extLst>
          </p:cNvPr>
          <p:cNvSpPr txBox="1"/>
          <p:nvPr/>
        </p:nvSpPr>
        <p:spPr>
          <a:xfrm>
            <a:off x="979559" y="6128347"/>
            <a:ext cx="2666998" cy="969496"/>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The right-sided inferior vena cava is the usual channel through which blood from the lower body drains (</a:t>
            </a:r>
            <a:r>
              <a:rPr lang="en-GB" sz="1200" dirty="0">
                <a:solidFill>
                  <a:schemeClr val="bg1"/>
                </a:solidFill>
                <a:ea typeface="+mn-lt"/>
                <a:cs typeface="+mn-lt"/>
              </a:rPr>
              <a:t>Oliveira and Martins, 2019).</a:t>
            </a:r>
            <a:endParaRPr lang="en-US" sz="1100" dirty="0">
              <a:solidFill>
                <a:schemeClr val="bg1"/>
              </a:solidFill>
              <a:cs typeface="Arial"/>
            </a:endParaRPr>
          </a:p>
          <a:p>
            <a:pPr algn="l"/>
            <a:endParaRPr lang="en-GB" sz="1100" dirty="0">
              <a:solidFill>
                <a:schemeClr val="bg1"/>
              </a:solidFill>
              <a:cs typeface="Arial"/>
            </a:endParaRPr>
          </a:p>
        </p:txBody>
      </p:sp>
      <p:sp>
        <p:nvSpPr>
          <p:cNvPr id="6" name="TextBox 5">
            <a:extLst>
              <a:ext uri="{FF2B5EF4-FFF2-40B4-BE49-F238E27FC236}">
                <a16:creationId xmlns:a16="http://schemas.microsoft.com/office/drawing/2014/main" id="{DADC76D3-DA2A-B76D-5C37-4899DD25E5B2}"/>
              </a:ext>
            </a:extLst>
          </p:cNvPr>
          <p:cNvSpPr txBox="1"/>
          <p:nvPr/>
        </p:nvSpPr>
        <p:spPr>
          <a:xfrm>
            <a:off x="9652181" y="5578868"/>
            <a:ext cx="1798541" cy="1277273"/>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Aortic aneurysms rarely generate visible symptoms, except when they rupture, which is often fatal. (Xiao</a:t>
            </a:r>
            <a:r>
              <a:rPr lang="en-GB" sz="1100" i="1" dirty="0">
                <a:solidFill>
                  <a:schemeClr val="bg1"/>
                </a:solidFill>
                <a:ea typeface="+mn-lt"/>
                <a:cs typeface="+mn-lt"/>
              </a:rPr>
              <a:t> et al.,2021)</a:t>
            </a:r>
            <a:endParaRPr lang="en-US" sz="1100" i="1" dirty="0">
              <a:solidFill>
                <a:schemeClr val="bg1"/>
              </a:solidFill>
              <a:cs typeface="Arial"/>
            </a:endParaRPr>
          </a:p>
          <a:p>
            <a:pPr algn="l"/>
            <a:endParaRPr lang="en-GB" sz="1100" dirty="0">
              <a:solidFill>
                <a:schemeClr val="bg1"/>
              </a:solidFill>
              <a:cs typeface="Arial"/>
            </a:endParaRPr>
          </a:p>
        </p:txBody>
      </p:sp>
      <p:sp>
        <p:nvSpPr>
          <p:cNvPr id="11" name="TextBox 10">
            <a:extLst>
              <a:ext uri="{FF2B5EF4-FFF2-40B4-BE49-F238E27FC236}">
                <a16:creationId xmlns:a16="http://schemas.microsoft.com/office/drawing/2014/main" id="{FDE388B8-E8D1-95F2-D134-29442B7090EA}"/>
              </a:ext>
            </a:extLst>
          </p:cNvPr>
          <p:cNvSpPr txBox="1"/>
          <p:nvPr/>
        </p:nvSpPr>
        <p:spPr>
          <a:xfrm>
            <a:off x="4127502" y="723118"/>
            <a:ext cx="2278865" cy="600164"/>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The aorta is the body's largest major artery (Jana, 2019).</a:t>
            </a:r>
            <a:endParaRPr lang="en-US" sz="1100" dirty="0">
              <a:solidFill>
                <a:schemeClr val="bg1"/>
              </a:solidFill>
              <a:cs typeface="Arial"/>
            </a:endParaRPr>
          </a:p>
          <a:p>
            <a:pPr algn="l"/>
            <a:endParaRPr lang="en-GB" sz="1100" dirty="0">
              <a:solidFill>
                <a:schemeClr val="bg1"/>
              </a:solidFill>
              <a:cs typeface="Arial"/>
            </a:endParaRPr>
          </a:p>
        </p:txBody>
      </p:sp>
      <p:sp>
        <p:nvSpPr>
          <p:cNvPr id="19" name="TextBox 18">
            <a:extLst>
              <a:ext uri="{FF2B5EF4-FFF2-40B4-BE49-F238E27FC236}">
                <a16:creationId xmlns:a16="http://schemas.microsoft.com/office/drawing/2014/main" id="{BCE5A5AB-C5AC-1D3C-EEC5-334738AB85AF}"/>
              </a:ext>
            </a:extLst>
          </p:cNvPr>
          <p:cNvSpPr txBox="1"/>
          <p:nvPr/>
        </p:nvSpPr>
        <p:spPr>
          <a:xfrm>
            <a:off x="7535956" y="2297206"/>
            <a:ext cx="3597088" cy="600164"/>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solidFill>
                  <a:schemeClr val="bg1"/>
                </a:solidFill>
                <a:ea typeface="+mn-lt"/>
                <a:cs typeface="+mn-lt"/>
              </a:rPr>
              <a:t>The left atrium receives oxygenated blood from the lungs and circulates it across the body (Whiteman 2019).</a:t>
            </a:r>
            <a:endParaRPr lang="en-US" sz="1100" dirty="0">
              <a:solidFill>
                <a:schemeClr val="bg1"/>
              </a:solidFill>
              <a:cs typeface="Arial"/>
            </a:endParaRPr>
          </a:p>
        </p:txBody>
      </p:sp>
      <p:sp>
        <p:nvSpPr>
          <p:cNvPr id="26" name="TextBox 25">
            <a:extLst>
              <a:ext uri="{FF2B5EF4-FFF2-40B4-BE49-F238E27FC236}">
                <a16:creationId xmlns:a16="http://schemas.microsoft.com/office/drawing/2014/main" id="{AD2955A5-2B2D-51B7-50AA-D4D2B30E205A}"/>
              </a:ext>
            </a:extLst>
          </p:cNvPr>
          <p:cNvSpPr txBox="1"/>
          <p:nvPr/>
        </p:nvSpPr>
        <p:spPr>
          <a:xfrm>
            <a:off x="5351318" y="-228600"/>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5" name="TextBox 34">
            <a:extLst>
              <a:ext uri="{FF2B5EF4-FFF2-40B4-BE49-F238E27FC236}">
                <a16:creationId xmlns:a16="http://schemas.microsoft.com/office/drawing/2014/main" id="{7627580D-F839-7BC8-E62F-94EE600B72C9}"/>
              </a:ext>
            </a:extLst>
          </p:cNvPr>
          <p:cNvSpPr txBox="1"/>
          <p:nvPr/>
        </p:nvSpPr>
        <p:spPr>
          <a:xfrm>
            <a:off x="942263" y="26032"/>
            <a:ext cx="2674406"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rgbClr val="FF0000"/>
                </a:solidFill>
                <a:cs typeface="Arial"/>
              </a:rPr>
              <a:t>The Heart</a:t>
            </a:r>
            <a:endParaRPr lang="en-GB" sz="2000" dirty="0">
              <a:solidFill>
                <a:srgbClr val="FF0000"/>
              </a:solidFill>
            </a:endParaRPr>
          </a:p>
        </p:txBody>
      </p:sp>
    </p:spTree>
    <p:extLst>
      <p:ext uri="{BB962C8B-B14F-4D97-AF65-F5344CB8AC3E}">
        <p14:creationId xmlns:p14="http://schemas.microsoft.com/office/powerpoint/2010/main" val="29671590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DC26D1-92EF-7786-FD75-028035D08C1E}"/>
              </a:ext>
            </a:extLst>
          </p:cNvPr>
          <p:cNvSpPr txBox="1"/>
          <p:nvPr/>
        </p:nvSpPr>
        <p:spPr>
          <a:xfrm>
            <a:off x="1243852" y="285750"/>
            <a:ext cx="9547411" cy="64017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cs typeface="Calibri"/>
              </a:rPr>
              <a:t>Reference Page </a:t>
            </a:r>
            <a:endParaRPr lang="en-GB" sz="1600">
              <a:latin typeface="Arial"/>
              <a:cs typeface="Calibri"/>
            </a:endParaRPr>
          </a:p>
          <a:p>
            <a:endParaRPr lang="en-GB" sz="1200" dirty="0">
              <a:latin typeface="Arial"/>
              <a:cs typeface="Calibri"/>
            </a:endParaRPr>
          </a:p>
          <a:p>
            <a:r>
              <a:rPr lang="en-GB" sz="1200" dirty="0">
                <a:latin typeface="Arial"/>
                <a:cs typeface="Calibri"/>
              </a:rPr>
              <a:t>Cardiology Associates, (2019)</a:t>
            </a:r>
            <a:r>
              <a:rPr lang="en-GB" sz="1200" i="1" dirty="0">
                <a:latin typeface="Arial"/>
                <a:cs typeface="Calibri"/>
              </a:rPr>
              <a:t> Human Heart.</a:t>
            </a:r>
            <a:r>
              <a:rPr lang="en-GB" sz="1200" dirty="0">
                <a:latin typeface="Arial"/>
                <a:cs typeface="Calibri"/>
              </a:rPr>
              <a:t> Available </a:t>
            </a:r>
            <a:r>
              <a:rPr lang="en-GB" sz="1200" dirty="0">
                <a:ea typeface="+mn-lt"/>
                <a:cs typeface="+mn-lt"/>
              </a:rPr>
              <a:t>at : </a:t>
            </a:r>
            <a:r>
              <a:rPr lang="en-GB" sz="1200" dirty="0">
                <a:ea typeface="+mn-lt"/>
                <a:cs typeface="+mn-lt"/>
                <a:hlinkClick r:id="rId2"/>
              </a:rPr>
              <a:t>https://www.cardofmich.com/anatomy-human-heart-fun-facts/</a:t>
            </a:r>
            <a:r>
              <a:rPr lang="en-GB" sz="1200" dirty="0">
                <a:ea typeface="+mn-lt"/>
                <a:cs typeface="+mn-lt"/>
              </a:rPr>
              <a:t> (Accessed 6June 2022). </a:t>
            </a:r>
            <a:r>
              <a:rPr lang="en-GB" sz="1200" dirty="0">
                <a:latin typeface="Arial"/>
                <a:cs typeface="Calibri"/>
              </a:rPr>
              <a:t> </a:t>
            </a:r>
            <a:endParaRPr lang="en-US" sz="1200">
              <a:latin typeface="Arial"/>
              <a:cs typeface="Arial"/>
            </a:endParaRPr>
          </a:p>
          <a:p>
            <a:endParaRPr lang="en-GB" sz="1200" dirty="0">
              <a:cs typeface="Arial"/>
            </a:endParaRPr>
          </a:p>
          <a:p>
            <a:r>
              <a:rPr lang="en-GB" sz="1200" dirty="0">
                <a:latin typeface="Arial"/>
                <a:cs typeface="Calibri"/>
              </a:rPr>
              <a:t>Cutugno, S., Ingrassia, T., Nigrelli, V. and Pasta, S. (2021) 'On the left ventricular remodelling of patients with stenotic aortic valve: A statistical shape analysis,</a:t>
            </a:r>
            <a:r>
              <a:rPr lang="en-GB" sz="1200" i="1" dirty="0">
                <a:latin typeface="Arial"/>
                <a:cs typeface="Calibri"/>
              </a:rPr>
              <a:t>' Bioengineering</a:t>
            </a:r>
            <a:r>
              <a:rPr lang="en-GB" sz="1200" dirty="0">
                <a:latin typeface="Arial"/>
                <a:cs typeface="Calibri"/>
              </a:rPr>
              <a:t>, 8(5), p.66.</a:t>
            </a:r>
            <a:r>
              <a:rPr lang="en-GB" sz="1200" dirty="0">
                <a:ea typeface="+mn-lt"/>
                <a:cs typeface="+mn-lt"/>
              </a:rPr>
              <a:t> </a:t>
            </a:r>
            <a:r>
              <a:rPr lang="en-US" sz="1200" dirty="0">
                <a:latin typeface="Arial"/>
                <a:cs typeface="Calibri"/>
              </a:rPr>
              <a:t> </a:t>
            </a:r>
            <a:endParaRPr lang="en-GB" sz="1200">
              <a:latin typeface="Arial"/>
              <a:cs typeface="Arial"/>
            </a:endParaRPr>
          </a:p>
          <a:p>
            <a:endParaRPr lang="en-GB" sz="1200" dirty="0">
              <a:cs typeface="Arial"/>
            </a:endParaRPr>
          </a:p>
          <a:p>
            <a:r>
              <a:rPr lang="en-GB" sz="1200" dirty="0">
                <a:latin typeface="Arial"/>
                <a:cs typeface="Calibri"/>
              </a:rPr>
              <a:t>Davis, F.M., Daugherty, </a:t>
            </a:r>
            <a:r>
              <a:rPr lang="en-GB" sz="1200" dirty="0">
                <a:ea typeface="+mn-lt"/>
                <a:cs typeface="+mn-lt"/>
              </a:rPr>
              <a:t>A. and Lu, H.S.  (2019) 'Updates of recent aortic aneurysm research,'</a:t>
            </a:r>
            <a:r>
              <a:rPr lang="en-GB" sz="1200" i="1" dirty="0">
                <a:ea typeface="+mn-lt"/>
                <a:cs typeface="+mn-lt"/>
              </a:rPr>
              <a:t> Arteriosclerosis, thrombosis, and vascular biology'</a:t>
            </a:r>
            <a:r>
              <a:rPr lang="en-GB" sz="1200" dirty="0">
                <a:ea typeface="+mn-lt"/>
                <a:cs typeface="+mn-lt"/>
              </a:rPr>
              <a:t>, 39(3), pp.e83-e90. </a:t>
            </a:r>
            <a:r>
              <a:rPr lang="en-US" sz="1200" dirty="0">
                <a:latin typeface="Arial"/>
                <a:cs typeface="Calibri"/>
              </a:rPr>
              <a:t> </a:t>
            </a:r>
            <a:endParaRPr lang="en-GB" sz="1200">
              <a:latin typeface="Arial"/>
              <a:cs typeface="Arial"/>
            </a:endParaRPr>
          </a:p>
          <a:p>
            <a:endParaRPr lang="en-GB" sz="1200" dirty="0">
              <a:cs typeface="Arial"/>
            </a:endParaRPr>
          </a:p>
          <a:p>
            <a:r>
              <a:rPr lang="en-GB" sz="1200" dirty="0">
                <a:latin typeface="Arial"/>
                <a:cs typeface="Calibri"/>
              </a:rPr>
              <a:t>Frank, D.B., Levy, P.T., Stiver, C.A., Boe, B.A., Baird, C.W., Callahan, R.M., Smith, C.V., Vanderlaan, R.D. and Backes, C.H. (2021) 'Primary pulmonary vein stenosis during infancy: State of the art review,' </a:t>
            </a:r>
            <a:r>
              <a:rPr lang="en-GB" sz="1200" i="1" dirty="0">
                <a:latin typeface="Arial"/>
                <a:cs typeface="Calibri"/>
              </a:rPr>
              <a:t>Journal of Perinatolog</a:t>
            </a:r>
            <a:r>
              <a:rPr lang="en-GB" sz="1200" dirty="0">
                <a:latin typeface="Arial"/>
                <a:cs typeface="Calibri"/>
              </a:rPr>
              <a:t>y, 41(7), pp.1528-1539.</a:t>
            </a:r>
            <a:r>
              <a:rPr lang="en-GB" sz="1200" dirty="0">
                <a:ea typeface="+mn-lt"/>
                <a:cs typeface="+mn-lt"/>
              </a:rPr>
              <a:t> </a:t>
            </a:r>
            <a:r>
              <a:rPr lang="en-US" sz="1200" dirty="0">
                <a:latin typeface="Arial"/>
                <a:cs typeface="Calibri"/>
              </a:rPr>
              <a:t> </a:t>
            </a:r>
            <a:endParaRPr lang="en-GB" sz="1200">
              <a:latin typeface="Arial"/>
              <a:cs typeface="Arial"/>
            </a:endParaRPr>
          </a:p>
          <a:p>
            <a:endParaRPr lang="en-GB" sz="1200" dirty="0">
              <a:cs typeface="Arial"/>
            </a:endParaRPr>
          </a:p>
          <a:p>
            <a:r>
              <a:rPr lang="en-GB" sz="1200" dirty="0">
                <a:latin typeface="Arial"/>
                <a:cs typeface="Calibri"/>
              </a:rPr>
              <a:t>Gupta, P. (2020) 'What your blood tells? A review,' </a:t>
            </a:r>
            <a:r>
              <a:rPr lang="en-GB" sz="1200" i="1" dirty="0">
                <a:latin typeface="Arial"/>
                <a:cs typeface="Calibri"/>
              </a:rPr>
              <a:t>Journal of Cell and Tissue Research</a:t>
            </a:r>
            <a:r>
              <a:rPr lang="en-GB" sz="1200" dirty="0">
                <a:latin typeface="Arial"/>
                <a:cs typeface="Calibri"/>
              </a:rPr>
              <a:t>, 20(2), pp.6897-6913.</a:t>
            </a:r>
            <a:r>
              <a:rPr lang="en-GB" sz="1200" dirty="0">
                <a:ea typeface="+mn-lt"/>
                <a:cs typeface="+mn-lt"/>
              </a:rPr>
              <a:t> </a:t>
            </a:r>
            <a:r>
              <a:rPr lang="en-US" sz="1200" dirty="0">
                <a:latin typeface="Arial"/>
                <a:cs typeface="Calibri"/>
              </a:rPr>
              <a:t> </a:t>
            </a:r>
            <a:endParaRPr lang="en-GB" sz="1200">
              <a:latin typeface="Arial"/>
              <a:cs typeface="Arial"/>
            </a:endParaRPr>
          </a:p>
          <a:p>
            <a:endParaRPr lang="en-GB" sz="1200" dirty="0">
              <a:cs typeface="Arial"/>
            </a:endParaRPr>
          </a:p>
          <a:p>
            <a:r>
              <a:rPr lang="en-GB" sz="1200" dirty="0">
                <a:latin typeface="Arial"/>
                <a:cs typeface="Calibri"/>
              </a:rPr>
              <a:t>Jana, S., Hu, M., Shen, M. and </a:t>
            </a:r>
            <a:r>
              <a:rPr lang="en-GB" sz="1200" dirty="0" err="1">
                <a:ea typeface="+mn-lt"/>
                <a:cs typeface="+mn-lt"/>
              </a:rPr>
              <a:t>Kassiri</a:t>
            </a:r>
            <a:r>
              <a:rPr lang="en-GB" sz="1200" dirty="0">
                <a:ea typeface="+mn-lt"/>
                <a:cs typeface="+mn-lt"/>
              </a:rPr>
              <a:t>, Z. (2019) 'Extracellular matrix, regional heterogeneity of the aorta, and aortic aneurysm,' </a:t>
            </a:r>
            <a:r>
              <a:rPr lang="en-GB" sz="1200" i="1" dirty="0">
                <a:ea typeface="+mn-lt"/>
                <a:cs typeface="+mn-lt"/>
              </a:rPr>
              <a:t>Experimental &amp; molecular medicine</a:t>
            </a:r>
            <a:r>
              <a:rPr lang="en-GB" sz="1200" dirty="0">
                <a:ea typeface="+mn-lt"/>
                <a:cs typeface="+mn-lt"/>
              </a:rPr>
              <a:t>, 51(12), pp.1-15. </a:t>
            </a:r>
            <a:r>
              <a:rPr lang="en-US" sz="1200" dirty="0">
                <a:latin typeface="Arial"/>
                <a:cs typeface="Calibri"/>
              </a:rPr>
              <a:t> </a:t>
            </a:r>
            <a:endParaRPr lang="en-GB" sz="1200">
              <a:latin typeface="Arial"/>
              <a:cs typeface="Arial"/>
            </a:endParaRPr>
          </a:p>
          <a:p>
            <a:endParaRPr lang="en-GB" sz="1200" dirty="0">
              <a:cs typeface="Arial"/>
            </a:endParaRPr>
          </a:p>
          <a:p>
            <a:r>
              <a:rPr lang="en-GB" sz="1200" dirty="0" err="1">
                <a:latin typeface="Arial"/>
                <a:cs typeface="Calibri"/>
              </a:rPr>
              <a:t>Litviňuková</a:t>
            </a:r>
            <a:r>
              <a:rPr lang="en-GB" sz="1200" dirty="0">
                <a:ea typeface="+mn-lt"/>
                <a:cs typeface="+mn-lt"/>
              </a:rPr>
              <a:t>, M., Talavera-López, C., </a:t>
            </a:r>
            <a:r>
              <a:rPr lang="en-GB" sz="1200" dirty="0" err="1">
                <a:ea typeface="+mn-lt"/>
                <a:cs typeface="+mn-lt"/>
              </a:rPr>
              <a:t>Maatz</a:t>
            </a:r>
            <a:r>
              <a:rPr lang="en-GB" sz="1200" dirty="0">
                <a:ea typeface="+mn-lt"/>
                <a:cs typeface="+mn-lt"/>
              </a:rPr>
              <a:t>, H., Reichart, D., Worth, C.L., Lindberg, E.L., Kanda, M., Polanski, K., Heinig, M., Lee, M. and </a:t>
            </a:r>
            <a:r>
              <a:rPr lang="en-GB" sz="1200" dirty="0" err="1">
                <a:ea typeface="+mn-lt"/>
                <a:cs typeface="+mn-lt"/>
              </a:rPr>
              <a:t>Nadelmann</a:t>
            </a:r>
            <a:r>
              <a:rPr lang="en-GB" sz="1200" dirty="0">
                <a:ea typeface="+mn-lt"/>
                <a:cs typeface="+mn-lt"/>
              </a:rPr>
              <a:t>, E.R. (2020) 'Cells of the adult human heart,' </a:t>
            </a:r>
            <a:r>
              <a:rPr lang="en-GB" sz="1200" i="1" dirty="0">
                <a:ea typeface="+mn-lt"/>
                <a:cs typeface="+mn-lt"/>
              </a:rPr>
              <a:t>Nature</a:t>
            </a:r>
            <a:r>
              <a:rPr lang="en-GB" sz="1200" dirty="0">
                <a:ea typeface="+mn-lt"/>
                <a:cs typeface="+mn-lt"/>
              </a:rPr>
              <a:t>, 588(7838), pp.466-472. </a:t>
            </a:r>
            <a:r>
              <a:rPr lang="en-US" sz="1200" dirty="0">
                <a:latin typeface="Arial"/>
                <a:cs typeface="Calibri"/>
              </a:rPr>
              <a:t> </a:t>
            </a:r>
            <a:endParaRPr lang="en-GB" sz="1200">
              <a:latin typeface="Arial"/>
              <a:cs typeface="Arial"/>
            </a:endParaRPr>
          </a:p>
          <a:p>
            <a:endParaRPr lang="en-GB" sz="1200" dirty="0">
              <a:cs typeface="Arial"/>
            </a:endParaRPr>
          </a:p>
          <a:p>
            <a:r>
              <a:rPr lang="en-GB" sz="1200" dirty="0">
                <a:latin typeface="Arial"/>
                <a:cs typeface="Calibri"/>
              </a:rPr>
              <a:t>Oliveira, J.D. and Martins, I. (2019) 'Congenital systemic venous return anomalies to the right atrium review,'</a:t>
            </a:r>
            <a:r>
              <a:rPr lang="en-GB" sz="1200" i="1" dirty="0">
                <a:latin typeface="Arial"/>
                <a:cs typeface="Calibri"/>
              </a:rPr>
              <a:t> Insights into Imaging</a:t>
            </a:r>
            <a:r>
              <a:rPr lang="en-GB" sz="1200" dirty="0">
                <a:latin typeface="Arial"/>
                <a:cs typeface="Calibri"/>
              </a:rPr>
              <a:t>, 10(1), p.115.</a:t>
            </a:r>
            <a:r>
              <a:rPr lang="en-GB" sz="1200" dirty="0">
                <a:ea typeface="+mn-lt"/>
                <a:cs typeface="+mn-lt"/>
              </a:rPr>
              <a:t> </a:t>
            </a:r>
            <a:r>
              <a:rPr lang="en-US" sz="1200" dirty="0">
                <a:latin typeface="Arial"/>
                <a:cs typeface="Calibri"/>
              </a:rPr>
              <a:t> </a:t>
            </a:r>
            <a:endParaRPr lang="en-GB" sz="1200">
              <a:latin typeface="Arial"/>
              <a:cs typeface="Arial"/>
            </a:endParaRPr>
          </a:p>
          <a:p>
            <a:endParaRPr lang="en-GB" sz="1200" dirty="0">
              <a:cs typeface="Arial"/>
            </a:endParaRPr>
          </a:p>
          <a:p>
            <a:r>
              <a:rPr lang="en-GB" sz="1200" dirty="0">
                <a:latin typeface="Arial"/>
                <a:cs typeface="Calibri"/>
              </a:rPr>
              <a:t>Sonavane, S.K., Milner, D.M., Singh, S.P., Abdel Aal, A.K., Shahir, K.S. and Chaturvedi, A. (2015) 'Comprehensive imaging review of the superior vena cava,'</a:t>
            </a:r>
            <a:r>
              <a:rPr lang="en-GB" sz="1200" i="1" dirty="0">
                <a:latin typeface="Arial"/>
                <a:cs typeface="Calibri"/>
              </a:rPr>
              <a:t> Radiographics</a:t>
            </a:r>
            <a:r>
              <a:rPr lang="en-GB" sz="1200" dirty="0">
                <a:latin typeface="Arial"/>
                <a:cs typeface="Calibri"/>
              </a:rPr>
              <a:t>, 35(7), pp.1873-1892.</a:t>
            </a:r>
            <a:r>
              <a:rPr lang="en-GB" sz="1200" dirty="0">
                <a:ea typeface="+mn-lt"/>
                <a:cs typeface="+mn-lt"/>
              </a:rPr>
              <a:t> </a:t>
            </a:r>
            <a:r>
              <a:rPr lang="en-US" sz="1200" dirty="0">
                <a:latin typeface="Arial"/>
                <a:cs typeface="Calibri"/>
              </a:rPr>
              <a:t> </a:t>
            </a:r>
            <a:endParaRPr lang="en-GB" sz="1200">
              <a:latin typeface="Arial"/>
              <a:cs typeface="Arial"/>
            </a:endParaRPr>
          </a:p>
          <a:p>
            <a:endParaRPr lang="en-GB" sz="1200" dirty="0">
              <a:cs typeface="Arial"/>
            </a:endParaRPr>
          </a:p>
          <a:p>
            <a:r>
              <a:rPr lang="en-GB" sz="1200" dirty="0">
                <a:latin typeface="Arial"/>
                <a:cs typeface="Calibri"/>
              </a:rPr>
              <a:t>Whiteman, S., Saker, E., Courant, V., Salandy, S., </a:t>
            </a:r>
            <a:r>
              <a:rPr lang="en-GB" sz="1200" dirty="0" err="1">
                <a:ea typeface="+mn-lt"/>
                <a:cs typeface="+mn-lt"/>
              </a:rPr>
              <a:t>Gielecki</a:t>
            </a:r>
            <a:r>
              <a:rPr lang="en-GB" sz="1200" dirty="0">
                <a:ea typeface="+mn-lt"/>
                <a:cs typeface="+mn-lt"/>
              </a:rPr>
              <a:t>, J., </a:t>
            </a:r>
            <a:r>
              <a:rPr lang="en-GB" sz="1200" dirty="0" err="1">
                <a:ea typeface="+mn-lt"/>
                <a:cs typeface="+mn-lt"/>
              </a:rPr>
              <a:t>Zurada</a:t>
            </a:r>
            <a:r>
              <a:rPr lang="en-GB" sz="1200" dirty="0">
                <a:ea typeface="+mn-lt"/>
                <a:cs typeface="+mn-lt"/>
              </a:rPr>
              <a:t>, A. and Loukas, M. (2019) 'An anatomical review of the left atrium,'</a:t>
            </a:r>
            <a:r>
              <a:rPr lang="en-GB" sz="1200" i="1" dirty="0">
                <a:ea typeface="+mn-lt"/>
                <a:cs typeface="+mn-lt"/>
              </a:rPr>
              <a:t> Translational Research in Anatomy,</a:t>
            </a:r>
            <a:r>
              <a:rPr lang="en-GB" sz="1200" dirty="0">
                <a:ea typeface="+mn-lt"/>
                <a:cs typeface="+mn-lt"/>
              </a:rPr>
              <a:t> 17, p.100052.</a:t>
            </a:r>
            <a:r>
              <a:rPr lang="en-US" sz="1200" dirty="0">
                <a:latin typeface="Arial"/>
                <a:cs typeface="Calibri"/>
              </a:rPr>
              <a:t> </a:t>
            </a:r>
            <a:endParaRPr lang="en-GB" sz="1200">
              <a:latin typeface="Arial"/>
              <a:cs typeface="Arial"/>
            </a:endParaRPr>
          </a:p>
          <a:p>
            <a:endParaRPr lang="en-GB" sz="1200" dirty="0">
              <a:cs typeface="Arial"/>
            </a:endParaRPr>
          </a:p>
          <a:p>
            <a:r>
              <a:rPr lang="en-GB" sz="1200" dirty="0">
                <a:latin typeface="Arial"/>
                <a:cs typeface="Calibri"/>
              </a:rPr>
              <a:t>Xiao, J., </a:t>
            </a:r>
            <a:r>
              <a:rPr lang="en-GB" sz="1200" dirty="0" err="1">
                <a:ea typeface="+mn-lt"/>
                <a:cs typeface="+mn-lt"/>
              </a:rPr>
              <a:t>Borné</a:t>
            </a:r>
            <a:r>
              <a:rPr lang="en-GB" sz="1200" dirty="0">
                <a:ea typeface="+mn-lt"/>
                <a:cs typeface="+mn-lt"/>
              </a:rPr>
              <a:t>, Y., Bao, X., Persson, M., </a:t>
            </a:r>
            <a:r>
              <a:rPr lang="en-GB" sz="1200" dirty="0" err="1">
                <a:ea typeface="+mn-lt"/>
                <a:cs typeface="+mn-lt"/>
              </a:rPr>
              <a:t>Gottsäter</a:t>
            </a:r>
            <a:r>
              <a:rPr lang="en-GB" sz="1200" dirty="0">
                <a:ea typeface="+mn-lt"/>
                <a:cs typeface="+mn-lt"/>
              </a:rPr>
              <a:t>, A., Acosta, S. and Engström, G. (2021) 'Comparisons of risk factors for abdominal aortic aneurysm and coronary heart disease: a prospective cohort study,' </a:t>
            </a:r>
            <a:r>
              <a:rPr lang="en-GB" sz="1200" i="1" dirty="0">
                <a:ea typeface="+mn-lt"/>
                <a:cs typeface="+mn-lt"/>
              </a:rPr>
              <a:t>Angiolog</a:t>
            </a:r>
            <a:r>
              <a:rPr lang="en-GB" sz="1200" dirty="0">
                <a:ea typeface="+mn-lt"/>
                <a:cs typeface="+mn-lt"/>
              </a:rPr>
              <a:t>y, 72(1), pp.24-31. </a:t>
            </a:r>
            <a:r>
              <a:rPr lang="en-US" sz="1200" dirty="0">
                <a:latin typeface="Arial"/>
                <a:cs typeface="Calibri"/>
              </a:rPr>
              <a:t> </a:t>
            </a:r>
            <a:endParaRPr lang="en-GB" sz="1200" dirty="0">
              <a:latin typeface="Arial"/>
            </a:endParaRPr>
          </a:p>
          <a:p>
            <a:endParaRPr lang="en-GB" sz="1200" dirty="0">
              <a:solidFill>
                <a:srgbClr val="FFFFFF"/>
              </a:solidFill>
              <a:cs typeface="Arial"/>
            </a:endParaRPr>
          </a:p>
        </p:txBody>
      </p:sp>
    </p:spTree>
    <p:extLst>
      <p:ext uri="{BB962C8B-B14F-4D97-AF65-F5344CB8AC3E}">
        <p14:creationId xmlns:p14="http://schemas.microsoft.com/office/powerpoint/2010/main" val="17030913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0e7fbce4-8ae7-4085-8b0a-9efa4c7cae6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13" ma:contentTypeDescription="Create a new document." ma:contentTypeScope="" ma:versionID="734e00ae3796338aa237dc6f4fd43eea">
  <xsd:schema xmlns:xsd="http://www.w3.org/2001/XMLSchema" xmlns:xs="http://www.w3.org/2001/XMLSchema" xmlns:p="http://schemas.microsoft.com/office/2006/metadata/properties" xmlns:ns3="4eb0a523-77d0-454a-93a8-50ca111d3c44" xmlns:ns4="0e7fbce4-8ae7-4085-8b0a-9efa4c7cae6d" targetNamespace="http://schemas.microsoft.com/office/2006/metadata/properties" ma:root="true" ma:fieldsID="ae123998d8732deb7fedb6b811b3fd67" ns3:_="" ns4:_="">
    <xsd:import namespace="4eb0a523-77d0-454a-93a8-50ca111d3c44"/>
    <xsd:import namespace="0e7fbce4-8ae7-4085-8b0a-9efa4c7cae6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OCR" minOccurs="0"/>
                <xsd:element ref="ns4:MediaServiceGenerationTime" minOccurs="0"/>
                <xsd:element ref="ns4:MediaServiceEventHashCode" minOccurs="0"/>
                <xsd:element ref="ns4:MediaServiceSearchProperties" minOccurs="0"/>
                <xsd:element ref="ns4: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eb0a523-77d0-454a-93a8-50ca111d3c4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_activity" ma:index="20"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03D8070-BBFC-4E3B-B734-4EB767488DC0}">
  <ds:schemaRefs>
    <ds:schemaRef ds:uri="http://purl.org/dc/elements/1.1/"/>
    <ds:schemaRef ds:uri="http://purl.org/dc/dcmitype/"/>
    <ds:schemaRef ds:uri="http://schemas.microsoft.com/office/2006/documentManagement/types"/>
    <ds:schemaRef ds:uri="http://schemas.microsoft.com/office/2006/metadata/properties"/>
    <ds:schemaRef ds:uri="http://schemas.openxmlformats.org/package/2006/metadata/core-properties"/>
    <ds:schemaRef ds:uri="0e7fbce4-8ae7-4085-8b0a-9efa4c7cae6d"/>
    <ds:schemaRef ds:uri="http://purl.org/dc/terms/"/>
    <ds:schemaRef ds:uri="http://schemas.microsoft.com/office/infopath/2007/PartnerControls"/>
    <ds:schemaRef ds:uri="4eb0a523-77d0-454a-93a8-50ca111d3c44"/>
    <ds:schemaRef ds:uri="http://www.w3.org/XML/1998/namespace"/>
  </ds:schemaRefs>
</ds:datastoreItem>
</file>

<file path=customXml/itemProps2.xml><?xml version="1.0" encoding="utf-8"?>
<ds:datastoreItem xmlns:ds="http://schemas.openxmlformats.org/officeDocument/2006/customXml" ds:itemID="{673372E9-F893-49C1-80B8-F84AE76131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eb0a523-77d0-454a-93a8-50ca111d3c44"/>
    <ds:schemaRef ds:uri="0e7fbce4-8ae7-4085-8b0a-9efa4c7cae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223303C-D74B-427C-81DA-BECE2D9EC42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3</Slides>
  <Notes>0</Notes>
  <HiddenSlides>0</HiddenSlides>
  <MMClips>0</MMClips>
  <ScaleCrop>false</ScaleCrop>
  <HeadingPairs>
    <vt:vector size="4" baseType="variant">
      <vt:variant>
        <vt:lpstr>Theme</vt:lpstr>
      </vt:variant>
      <vt:variant>
        <vt:i4>1</vt:i4>
      </vt:variant>
      <vt:variant>
        <vt:lpstr>Slide Titles</vt:lpstr>
      </vt:variant>
      <vt:variant>
        <vt:i4>3</vt:i4>
      </vt:variant>
    </vt:vector>
  </HeadingPairs>
  <TitlesOfParts>
    <vt:vector size="4" baseType="lpstr">
      <vt:lpstr>Madison</vt:lpstr>
      <vt:lpstr>STUDENT NAME: SHAZIA BEGUM STUDENT NUMBER: 2117727 MODULE NAME: Introduction to physiology MODULE CODE: BMHP5003 LECTURES NAME: Gillian Weaver</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Shazia</dc:creator>
  <cp:lastModifiedBy>Shazia</cp:lastModifiedBy>
  <cp:revision>1385</cp:revision>
  <dcterms:created xsi:type="dcterms:W3CDTF">2023-05-23T11:28:51Z</dcterms:created>
  <dcterms:modified xsi:type="dcterms:W3CDTF">2023-06-13T17:52:10Z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