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8"/>
  </p:notesMasterIdLst>
  <p:sldIdLst>
    <p:sldId id="256" r:id="rId5"/>
    <p:sldId id="257" r:id="rId6"/>
    <p:sldId id="258" r:id="rId7"/>
    <p:sldId id="259" r:id="rId8"/>
    <p:sldId id="261" r:id="rId9"/>
    <p:sldId id="260" r:id="rId10"/>
    <p:sldId id="271" r:id="rId11"/>
    <p:sldId id="269" r:id="rId12"/>
    <p:sldId id="264" r:id="rId13"/>
    <p:sldId id="270" r:id="rId14"/>
    <p:sldId id="265" r:id="rId15"/>
    <p:sldId id="266" r:id="rId16"/>
    <p:sldId id="275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132" autoAdjust="0"/>
    <p:restoredTop sz="94718"/>
  </p:normalViewPr>
  <p:slideViewPr>
    <p:cSldViewPr snapToGrid="0">
      <p:cViewPr varScale="1">
        <p:scale>
          <a:sx n="114" d="100"/>
          <a:sy n="114" d="100"/>
        </p:scale>
        <p:origin x="46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6" d="100"/>
        <a:sy n="12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7ADD9-2083-264C-A652-8D52D02F7E72}" type="datetimeFigureOut">
              <a:rPr lang="en-US" smtClean="0"/>
              <a:t>5/9/2022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7DC217-DF71-1A49-B3EA-559F1F43B0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>
            <a:noAutofit/>
          </a:bodyPr>
          <a:lstStyle>
            <a:lvl1pPr marL="0" indent="0" algn="l">
              <a:buNone/>
              <a:defRPr sz="3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02465C8-266D-104C-9C49-323DF4A8277E}"/>
              </a:ext>
            </a:extLst>
          </p:cNvPr>
          <p:cNvSpPr/>
          <p:nvPr userDrawn="1"/>
        </p:nvSpPr>
        <p:spPr>
          <a:xfrm>
            <a:off x="583746" y="4960030"/>
            <a:ext cx="1551214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37979A1C-BF60-B345-A664-2E4F7A3461EB}"/>
              </a:ext>
            </a:extLst>
          </p:cNvPr>
          <p:cNvSpPr/>
          <p:nvPr userDrawn="1"/>
        </p:nvSpPr>
        <p:spPr>
          <a:xfrm>
            <a:off x="1" y="4571999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080B3E-915C-2D4C-8608-596E1BFD6387}"/>
              </a:ext>
            </a:extLst>
          </p:cNvPr>
          <p:cNvSpPr/>
          <p:nvPr userDrawn="1"/>
        </p:nvSpPr>
        <p:spPr>
          <a:xfrm>
            <a:off x="1" y="5739492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-3419"/>
            <a:ext cx="3927573" cy="3165022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9E240E8A-950E-7946-826C-415CB5DACA43}"/>
              </a:ext>
            </a:extLst>
          </p:cNvPr>
          <p:cNvSpPr/>
          <p:nvPr userDrawn="1"/>
        </p:nvSpPr>
        <p:spPr>
          <a:xfrm>
            <a:off x="11024507" y="4580708"/>
            <a:ext cx="1167493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DD9C8446-696E-6942-B6C8-CC9CAD0B34E0}" type="datetime1">
              <a:rPr lang="en-US" smtClean="0"/>
              <a:pPr/>
              <a:t>5/9/2022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fld id="{F5592931-05C6-8543-8B6E-A8BD29BD5C2B}" type="datetime1">
              <a:rPr lang="en-US" smtClean="0"/>
              <a:pPr/>
              <a:t>5/9/2022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067EACEC-C2DD-EA42-8504-176673AD1F20}"/>
              </a:ext>
            </a:extLst>
          </p:cNvPr>
          <p:cNvSpPr/>
          <p:nvPr userDrawn="1"/>
        </p:nvSpPr>
        <p:spPr>
          <a:xfrm>
            <a:off x="0" y="0"/>
            <a:ext cx="8025490" cy="6858000"/>
          </a:xfrm>
          <a:custGeom>
            <a:avLst/>
            <a:gdLst>
              <a:gd name="connsiteX0" fmla="*/ 0 w 8025490"/>
              <a:gd name="connsiteY0" fmla="*/ 0 h 6858000"/>
              <a:gd name="connsiteX1" fmla="*/ 4596490 w 8025490"/>
              <a:gd name="connsiteY1" fmla="*/ 0 h 6858000"/>
              <a:gd name="connsiteX2" fmla="*/ 8025490 w 8025490"/>
              <a:gd name="connsiteY2" fmla="*/ 3429000 h 6858000"/>
              <a:gd name="connsiteX3" fmla="*/ 4596490 w 8025490"/>
              <a:gd name="connsiteY3" fmla="*/ 6858000 h 6858000"/>
              <a:gd name="connsiteX4" fmla="*/ 0 w 802549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25490" h="6858000">
                <a:moveTo>
                  <a:pt x="0" y="0"/>
                </a:moveTo>
                <a:lnTo>
                  <a:pt x="4596490" y="0"/>
                </a:lnTo>
                <a:cubicBezTo>
                  <a:pt x="6490274" y="0"/>
                  <a:pt x="8025490" y="1535216"/>
                  <a:pt x="8025490" y="3429000"/>
                </a:cubicBezTo>
                <a:cubicBezTo>
                  <a:pt x="8025490" y="5322784"/>
                  <a:pt x="6490274" y="6858000"/>
                  <a:pt x="4596490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9843C7E-5704-7A46-8974-F3BFA42E7310}"/>
              </a:ext>
            </a:extLst>
          </p:cNvPr>
          <p:cNvGrpSpPr/>
          <p:nvPr userDrawn="1"/>
        </p:nvGrpSpPr>
        <p:grpSpPr>
          <a:xfrm rot="16200000">
            <a:off x="8286528" y="2207195"/>
            <a:ext cx="3032351" cy="2443610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7" name="Freeform 16">
            <a:extLst>
              <a:ext uri="{FF2B5EF4-FFF2-40B4-BE49-F238E27FC236}">
                <a16:creationId xmlns:a16="http://schemas.microsoft.com/office/drawing/2014/main" id="{0B179973-08D2-EF40-B516-35E75E906394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C811FF3-E48A-194D-8022-65F8C3A17449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7E7AB22C-8B7E-9B4A-8C65-396C3C874D86}" type="datetime1">
              <a:rPr lang="en-US" smtClean="0"/>
              <a:pPr/>
              <a:t>5/9/2022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781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779182" cy="3366813"/>
          </a:xfrm>
        </p:spPr>
        <p:txBody>
          <a:bodyPr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8CE9AC2A-20AD-8C48-B5EB-B5322BDBCDEE}" type="datetime1">
              <a:rPr lang="en-US" smtClean="0"/>
              <a:pPr/>
              <a:t>5/9/2022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21" y="1684338"/>
            <a:ext cx="8594558" cy="2810460"/>
          </a:xfrm>
        </p:spPr>
        <p:txBody>
          <a:bodyPr>
            <a:noAutofit/>
          </a:bodyPr>
          <a:lstStyle>
            <a:lvl1pPr algn="ctr">
              <a:lnSpc>
                <a:spcPct val="100000"/>
              </a:lnSpc>
              <a:defRPr sz="46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C91C146-F9A8-9A4C-9508-8590923B8D9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000" y="519405"/>
            <a:ext cx="1364297" cy="1094521"/>
          </a:xfrm>
        </p:spPr>
        <p:txBody>
          <a:bodyPr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22D6C2B-78AC-DD47-9289-067C968B06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81813" y="4494213"/>
            <a:ext cx="3511550" cy="679450"/>
          </a:xfrm>
        </p:spPr>
        <p:txBody>
          <a:bodyPr>
            <a:no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r">
              <a:buNone/>
              <a:defRPr sz="1800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 algn="r">
              <a:buNone/>
              <a:defRPr sz="1600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612193CD-03AD-D74D-A5CD-747A9B53F49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609104" y="3399692"/>
            <a:ext cx="1364297" cy="1094521"/>
          </a:xfrm>
        </p:spPr>
        <p:txBody>
          <a:bodyPr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fld id="{4CF75428-5BE0-934D-BB71-675F8E23A386}" type="datetime1">
              <a:rPr lang="en-US" smtClean="0"/>
              <a:pPr/>
              <a:t>5/9/2022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lIns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227758"/>
            <a:ext cx="1200374" cy="1201242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23351" y="2426400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123350" y="2811646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95813" y="2227758"/>
            <a:ext cx="1200374" cy="1201242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870817" y="2422565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70816" y="2807811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0429" y="4254273"/>
            <a:ext cx="1200374" cy="1201242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123351" y="4498793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23350" y="4884039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95813" y="4254273"/>
            <a:ext cx="1200374" cy="1201242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870817" y="4498793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0816" y="4884039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9A85C5CA-AE29-AB4C-8F85-0373C72001D8}" type="datetime1">
              <a:rPr lang="en-US" smtClean="0"/>
              <a:pPr/>
              <a:t>5/9/2022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9499940" y="355410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10866436" y="1879977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11024507" y="-1664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10334091" y="2737752"/>
            <a:ext cx="1380830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10667432" y="5333432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9857012" y="3651505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9857013" y="4976359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ole 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1">
            <a:extLst>
              <a:ext uri="{FF2B5EF4-FFF2-40B4-BE49-F238E27FC236}">
                <a16:creationId xmlns:a16="http://schemas.microsoft.com/office/drawing/2014/main" id="{6825B690-1AD7-4243-AC42-D2CF19B7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10678142" cy="1325563"/>
          </a:xfrm>
        </p:spPr>
        <p:txBody>
          <a:bodyPr lIns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068734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1825005B-0520-EC49-9A5C-554CB700387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0430" y="2994545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B6697B92-AF89-2C46-BC1E-6CB47E8EA4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0429" y="3379791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3" name="Picture Placeholder 23">
            <a:extLst>
              <a:ext uri="{FF2B5EF4-FFF2-40B4-BE49-F238E27FC236}">
                <a16:creationId xmlns:a16="http://schemas.microsoft.com/office/drawing/2014/main" id="{FA9FEBB0-45F1-DF45-89C4-B343F8B20BA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549397" y="2068734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EF331731-A7FC-C245-A9C1-0B1A2E994DB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49398" y="2994545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313B974E-E762-EE48-B2DF-C8F10DF734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49397" y="3379791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6" name="Picture Placeholder 23">
            <a:extLst>
              <a:ext uri="{FF2B5EF4-FFF2-40B4-BE49-F238E27FC236}">
                <a16:creationId xmlns:a16="http://schemas.microsoft.com/office/drawing/2014/main" id="{8BA62E8C-79E6-D245-B706-FFB1E051B2D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348367" y="2068734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4199EE50-5386-0446-8ADA-23C1B0D6EA4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48368" y="2994545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id="{478AB5CA-B5A5-934D-BF51-1485953A703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48367" y="3379791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9" name="Picture Placeholder 23">
            <a:extLst>
              <a:ext uri="{FF2B5EF4-FFF2-40B4-BE49-F238E27FC236}">
                <a16:creationId xmlns:a16="http://schemas.microsoft.com/office/drawing/2014/main" id="{3D78BE06-1FC7-3C43-BD15-F4137B564B5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47335" y="2068734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14F01FCC-4797-0343-8739-20331C751C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47336" y="2994545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33FBE6CA-EC7A-1A4B-ADA3-6B78F2DE09C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47335" y="3379791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2" name="Picture Placeholder 23">
            <a:extLst>
              <a:ext uri="{FF2B5EF4-FFF2-40B4-BE49-F238E27FC236}">
                <a16:creationId xmlns:a16="http://schemas.microsoft.com/office/drawing/2014/main" id="{6DD7CCE4-AD48-B64F-909E-F88961FBDFC5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750429" y="4118551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3" name="Text Placeholder 28">
            <a:extLst>
              <a:ext uri="{FF2B5EF4-FFF2-40B4-BE49-F238E27FC236}">
                <a16:creationId xmlns:a16="http://schemas.microsoft.com/office/drawing/2014/main" id="{C076E7E2-3D95-EA47-BF86-444615F1F1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50430" y="5044362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44" name="Text Placeholder 28">
            <a:extLst>
              <a:ext uri="{FF2B5EF4-FFF2-40B4-BE49-F238E27FC236}">
                <a16:creationId xmlns:a16="http://schemas.microsoft.com/office/drawing/2014/main" id="{612499D2-373C-3940-97A5-FCA8B245BE4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50429" y="5429608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5" name="Picture Placeholder 23">
            <a:extLst>
              <a:ext uri="{FF2B5EF4-FFF2-40B4-BE49-F238E27FC236}">
                <a16:creationId xmlns:a16="http://schemas.microsoft.com/office/drawing/2014/main" id="{24B34D6D-4F7E-3942-B8D7-9970BDE53C1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3549397" y="4118551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6" name="Text Placeholder 28">
            <a:extLst>
              <a:ext uri="{FF2B5EF4-FFF2-40B4-BE49-F238E27FC236}">
                <a16:creationId xmlns:a16="http://schemas.microsoft.com/office/drawing/2014/main" id="{D34EDB1D-7E85-D242-B6AE-F6D6907D325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49398" y="5044362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47" name="Text Placeholder 28">
            <a:extLst>
              <a:ext uri="{FF2B5EF4-FFF2-40B4-BE49-F238E27FC236}">
                <a16:creationId xmlns:a16="http://schemas.microsoft.com/office/drawing/2014/main" id="{3E3BFFF0-114B-6D42-B5E0-8020AC2E26B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549397" y="5429608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8" name="Picture Placeholder 23">
            <a:extLst>
              <a:ext uri="{FF2B5EF4-FFF2-40B4-BE49-F238E27FC236}">
                <a16:creationId xmlns:a16="http://schemas.microsoft.com/office/drawing/2014/main" id="{EB4488EE-E854-724E-95AE-B9943EE249E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6348367" y="4118551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9" name="Text Placeholder 28">
            <a:extLst>
              <a:ext uri="{FF2B5EF4-FFF2-40B4-BE49-F238E27FC236}">
                <a16:creationId xmlns:a16="http://schemas.microsoft.com/office/drawing/2014/main" id="{C5551B4D-583E-D644-9069-EC096CE76F5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348368" y="5044362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50" name="Text Placeholder 28">
            <a:extLst>
              <a:ext uri="{FF2B5EF4-FFF2-40B4-BE49-F238E27FC236}">
                <a16:creationId xmlns:a16="http://schemas.microsoft.com/office/drawing/2014/main" id="{E30C4783-1643-2243-BB4F-E99E04D921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348367" y="5429608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51" name="Picture Placeholder 23">
            <a:extLst>
              <a:ext uri="{FF2B5EF4-FFF2-40B4-BE49-F238E27FC236}">
                <a16:creationId xmlns:a16="http://schemas.microsoft.com/office/drawing/2014/main" id="{7BBADCE0-02E8-3249-8CBA-17D3783DFE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147335" y="4118551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Text Placeholder 28">
            <a:extLst>
              <a:ext uri="{FF2B5EF4-FFF2-40B4-BE49-F238E27FC236}">
                <a16:creationId xmlns:a16="http://schemas.microsoft.com/office/drawing/2014/main" id="{8D294C40-97E4-FF4F-8A02-10FC7D0EE8B0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47336" y="5044362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53" name="Text Placeholder 28">
            <a:extLst>
              <a:ext uri="{FF2B5EF4-FFF2-40B4-BE49-F238E27FC236}">
                <a16:creationId xmlns:a16="http://schemas.microsoft.com/office/drawing/2014/main" id="{8B38241F-01B5-574C-A827-67C6352C463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47335" y="5429608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0445668-2DC5-E84C-8B16-922BC95F13F2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75594855-01E8-5A4B-B2B8-E2ECEF879100}" type="datetime1">
              <a:rPr lang="en-US" smtClean="0"/>
              <a:pPr/>
              <a:t>5/9/2022</a:t>
            </a:fld>
            <a:endParaRPr lang="en-US" dirty="0"/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D9227732-A878-814C-8621-64ED1B2CCF9F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E9F02AC-6DFB-0C47-BC8E-4B0594007F3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5721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5F02DCD1-2C6B-F948-9F72-3BB0CF3D512E}" type="datetime1">
              <a:rPr lang="en-US" smtClean="0"/>
              <a:pPr/>
              <a:t>5/9/2022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9275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528203"/>
            <a:ext cx="4663440" cy="2828613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C1583C39-01BF-7F43-854C-FBB4E9AB6B0C}" type="datetime1">
              <a:rPr lang="en-US" smtClean="0"/>
              <a:pPr/>
              <a:t>5/9/2022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528203"/>
            <a:ext cx="4663440" cy="2828613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1912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rot="5400000">
            <a:off x="8580896" y="0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>
            <a:off x="-2364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 rot="5400000" flipH="1">
            <a:off x="11258144" y="5924144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latin typeface="+mn-lt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2587417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4B103E64-1627-9140-8127-1849FED275E1}" type="datetime1">
              <a:rPr lang="en-US" smtClean="0"/>
              <a:pPr/>
              <a:t>5/9/2022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3D62993-A055-DF4F-9286-4FFE3A5C7FD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896DA2E-4448-254C-86D1-9E16E63CC6A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6976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>
            <a:no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8264426" y="0"/>
            <a:ext cx="392757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3685939"/>
            <a:ext cx="3927573" cy="3178856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39563C76-BC00-DE47-88F5-C24D3CE3325A}"/>
              </a:ext>
            </a:extLst>
          </p:cNvPr>
          <p:cNvSpPr/>
          <p:nvPr userDrawn="1"/>
        </p:nvSpPr>
        <p:spPr>
          <a:xfrm>
            <a:off x="10228214" y="-1"/>
            <a:ext cx="1963787" cy="3178856"/>
          </a:xfrm>
          <a:custGeom>
            <a:avLst/>
            <a:gdLst>
              <a:gd name="connsiteX0" fmla="*/ 0 w 1963787"/>
              <a:gd name="connsiteY0" fmla="*/ 0 h 3178856"/>
              <a:gd name="connsiteX1" fmla="*/ 1963787 w 1963787"/>
              <a:gd name="connsiteY1" fmla="*/ 0 h 3178856"/>
              <a:gd name="connsiteX2" fmla="*/ 1963787 w 1963787"/>
              <a:gd name="connsiteY2" fmla="*/ 1967129 h 3178856"/>
              <a:gd name="connsiteX3" fmla="*/ 1963787 w 1963787"/>
              <a:gd name="connsiteY3" fmla="*/ 2349671 h 3178856"/>
              <a:gd name="connsiteX4" fmla="*/ 1963787 w 1963787"/>
              <a:gd name="connsiteY4" fmla="*/ 3178856 h 3178856"/>
              <a:gd name="connsiteX5" fmla="*/ 1963753 w 1963787"/>
              <a:gd name="connsiteY5" fmla="*/ 3178856 h 3178856"/>
              <a:gd name="connsiteX6" fmla="*/ 1763002 w 1963787"/>
              <a:gd name="connsiteY6" fmla="*/ 3168629 h 3178856"/>
              <a:gd name="connsiteX7" fmla="*/ 0 w 1963787"/>
              <a:gd name="connsiteY7" fmla="*/ 1197921 h 3178856"/>
              <a:gd name="connsiteX8" fmla="*/ 0 w 1963787"/>
              <a:gd name="connsiteY8" fmla="*/ 1039961 h 3178856"/>
              <a:gd name="connsiteX9" fmla="*/ 0 w 1963787"/>
              <a:gd name="connsiteY9" fmla="*/ 0 h 317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3787" h="3178856">
                <a:moveTo>
                  <a:pt x="0" y="0"/>
                </a:moveTo>
                <a:lnTo>
                  <a:pt x="1963787" y="0"/>
                </a:lnTo>
                <a:lnTo>
                  <a:pt x="1963787" y="1967129"/>
                </a:lnTo>
                <a:lnTo>
                  <a:pt x="1963787" y="2349671"/>
                </a:lnTo>
                <a:lnTo>
                  <a:pt x="1963787" y="3178856"/>
                </a:lnTo>
                <a:lnTo>
                  <a:pt x="1963753" y="3178856"/>
                </a:lnTo>
                <a:lnTo>
                  <a:pt x="1763002" y="3168629"/>
                </a:lnTo>
                <a:cubicBezTo>
                  <a:pt x="772749" y="3067186"/>
                  <a:pt x="0" y="2223585"/>
                  <a:pt x="0" y="1197921"/>
                </a:cubicBezTo>
                <a:lnTo>
                  <a:pt x="0" y="1039961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fld id="{B562DF68-3089-814D-8A14-C651FE91885E}" type="datetime1">
              <a:rPr lang="en-US" smtClean="0"/>
              <a:pPr/>
              <a:t>5/9/2022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60" r:id="rId5"/>
    <p:sldLayoutId id="2147483661" r:id="rId6"/>
    <p:sldLayoutId id="2147483654" r:id="rId7"/>
    <p:sldLayoutId id="2147483658" r:id="rId8"/>
    <p:sldLayoutId id="2147483662" r:id="rId9"/>
    <p:sldLayoutId id="2147483663" r:id="rId10"/>
    <p:sldLayoutId id="2147483664" r:id="rId11"/>
    <p:sldLayoutId id="2147483665" r:id="rId12"/>
    <p:sldLayoutId id="2147483666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/>
          <a:lstStyle/>
          <a:p>
            <a:r>
              <a:rPr lang="en-US" dirty="0"/>
              <a:t>Report on health and well-being project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/>
          <a:lstStyle/>
          <a:p>
            <a:r>
              <a:rPr lang="en-US" dirty="0"/>
              <a:t>Kelly Casey &amp; Nathan Evans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/>
          <a:lstStyle/>
          <a:p>
            <a:r>
              <a:rPr lang="en-US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88C46-D0BC-4307-AE55-7601A139E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46042"/>
            <a:ext cx="9779182" cy="33668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Introduction                      Code </a:t>
            </a:r>
          </a:p>
          <a:p>
            <a:r>
              <a:rPr lang="en-US" dirty="0"/>
              <a:t>PID                                    Aesthetic design </a:t>
            </a:r>
          </a:p>
          <a:p>
            <a:r>
              <a:rPr lang="en-US" dirty="0"/>
              <a:t>Gannt                                recipes </a:t>
            </a:r>
          </a:p>
          <a:p>
            <a:r>
              <a:rPr lang="en-US" dirty="0"/>
              <a:t>Research                           fitness videos </a:t>
            </a:r>
          </a:p>
          <a:p>
            <a:r>
              <a:rPr lang="en-US" dirty="0"/>
              <a:t>Wire framing 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39303D-13C0-6A41-947A-F998CC47B3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</p:spPr>
        <p:txBody>
          <a:bodyPr/>
          <a:lstStyle/>
          <a:p>
            <a:fld id="{495D8227-9DE4-4D42-8C1B-E10C828BC634}" type="datetime1">
              <a:rPr lang="en-US" smtClean="0"/>
              <a:pPr/>
              <a:t>5/9/2022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D470D0-6D64-5E42-9515-048F8779CD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43F67-9C70-4748-8C0C-3A7863422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371F2-DBA5-415A-82C8-651F587B85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Over the last few years, specifically during covid there has been an increase concern over the general health and well-being by health professionals and the general public.</a:t>
            </a:r>
          </a:p>
          <a:p>
            <a:r>
              <a:rPr lang="en-US" dirty="0"/>
              <a:t>We have been tasked to create a prototype of an app or website.</a:t>
            </a:r>
          </a:p>
          <a:p>
            <a:r>
              <a:rPr lang="en-US" dirty="0"/>
              <a:t>We decided to create a prototype of an app.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056174-CBC5-7B48-9681-7DDAC42333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2743200" cy="365125"/>
          </a:xfrm>
        </p:spPr>
        <p:txBody>
          <a:bodyPr/>
          <a:lstStyle/>
          <a:p>
            <a:fld id="{E1707CF3-9BC4-A745-ACDA-A73543D800FE}" type="datetime1">
              <a:rPr lang="en-US" smtClean="0"/>
              <a:pPr/>
              <a:t>5/9/2022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4C72D2-EFDF-844A-8472-CB49A59B1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97991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4">
            <a:extLst>
              <a:ext uri="{FF2B5EF4-FFF2-40B4-BE49-F238E27FC236}">
                <a16:creationId xmlns:a16="http://schemas.microsoft.com/office/drawing/2014/main" id="{A9A2B397-8414-4718-B540-E1A39A67750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5999" y="3428999"/>
            <a:ext cx="4980709" cy="4980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6">
            <a:extLst>
              <a:ext uri="{FF2B5EF4-FFF2-40B4-BE49-F238E27FC236}">
                <a16:creationId xmlns:a16="http://schemas.microsoft.com/office/drawing/2014/main" id="{771FFFAE-8B4E-47D3-A3A0-405524A74C3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" name="Picture 9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2EFE9B0F-C7A1-4BBD-BF12-A9CFDE5B5C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8194" r="198" b="28264"/>
          <a:stretch/>
        </p:blipFill>
        <p:spPr>
          <a:xfrm>
            <a:off x="1115292" y="841664"/>
            <a:ext cx="4787183" cy="464127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4393F0A-9700-4728-9C2D-5CB5FDF49FAC}"/>
              </a:ext>
            </a:extLst>
          </p:cNvPr>
          <p:cNvSpPr txBox="1"/>
          <p:nvPr/>
        </p:nvSpPr>
        <p:spPr>
          <a:xfrm>
            <a:off x="6862193" y="1266738"/>
            <a:ext cx="4580389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Here we created a simple PID describing our plan, how we plan to succeed, how long we have and what problems can occur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67973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3047E-FBFD-4F79-BCA5-10E69740F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Gannt chart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DB30D50-1377-244D-A1A4-32FB836C1F3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8A06B-52D8-C143-AE54-C8C950480C5A}" type="datetime1">
              <a:rPr lang="en-US" smtClean="0"/>
              <a:t>5/9/2022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A86E01-62BB-5145-A6C3-515717DD32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14" name="Content Placeholder 13" descr="Chart, funnel chart&#10;&#10;Description automatically generated">
            <a:extLst>
              <a:ext uri="{FF2B5EF4-FFF2-40B4-BE49-F238E27FC236}">
                <a16:creationId xmlns:a16="http://schemas.microsoft.com/office/drawing/2014/main" id="{6F9E3259-0C3D-49BE-A5EF-FE67CEF11C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44098" y="1986895"/>
            <a:ext cx="6240870" cy="3367087"/>
          </a:xfr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C6E8E88-DC2F-4CF8-83E6-7F39EB81C1F2}"/>
              </a:ext>
            </a:extLst>
          </p:cNvPr>
          <p:cNvSpPr txBox="1"/>
          <p:nvPr/>
        </p:nvSpPr>
        <p:spPr>
          <a:xfrm>
            <a:off x="8826759" y="1371600"/>
            <a:ext cx="2984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Here Nathan created a Gannt chart to time line the project </a:t>
            </a:r>
          </a:p>
        </p:txBody>
      </p:sp>
    </p:spTree>
    <p:extLst>
      <p:ext uri="{BB962C8B-B14F-4D97-AF65-F5344CB8AC3E}">
        <p14:creationId xmlns:p14="http://schemas.microsoft.com/office/powerpoint/2010/main" val="15273869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F75DE-8A44-4EC5-83C6-95BDDF10DF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809DF5-56B4-304A-8777-BB8576005AF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9C8CE-7534-A244-ABE9-5BED2DFEFBDF}" type="datetime1">
              <a:rPr lang="en-US" smtClean="0"/>
              <a:t>5/9/2022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B6C709-8794-DF4E-A15C-6E648F09DD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3EE34-5E5D-4E83-A4EC-4748531011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183363"/>
            <a:ext cx="3105927" cy="3271013"/>
          </a:xfrm>
        </p:spPr>
        <p:txBody>
          <a:bodyPr/>
          <a:lstStyle/>
          <a:p>
            <a:r>
              <a:rPr lang="en-GB" dirty="0"/>
              <a:t>We then both did some research by downloading many apps and writing up a small report each on them.</a:t>
            </a:r>
          </a:p>
        </p:txBody>
      </p:sp>
      <p:pic>
        <p:nvPicPr>
          <p:cNvPr id="9" name="Picture 8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7A936B15-7A7B-4992-A258-3C79B4A691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1402" y="1380931"/>
            <a:ext cx="4069853" cy="4479082"/>
          </a:xfrm>
          <a:prstGeom prst="rect">
            <a:avLst/>
          </a:prstGeom>
        </p:spPr>
      </p:pic>
      <p:pic>
        <p:nvPicPr>
          <p:cNvPr id="10" name="Picture 9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64886466-F8E2-4498-BAF8-163F6178AAF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8198" y="1380932"/>
            <a:ext cx="3241185" cy="4479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9174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/>
          <a:lstStyle/>
          <a:p>
            <a:r>
              <a:rPr lang="en-US" dirty="0"/>
              <a:t>Wire framing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17F12A-7304-B447-BEB8-A99EA8009F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/>
          <a:lstStyle/>
          <a:p>
            <a:fld id="{F742F39E-1B75-804F-BDAE-BCC03958AB94}" type="datetime1">
              <a:rPr lang="en-US" smtClean="0"/>
              <a:pPr/>
              <a:t>5/9/2022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7CCF58-9B83-4A4F-8CA9-3D9C9BB7A2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46" name="Picture 45" descr="Diagram&#10;&#10;Description automatically generated">
            <a:extLst>
              <a:ext uri="{FF2B5EF4-FFF2-40B4-BE49-F238E27FC236}">
                <a16:creationId xmlns:a16="http://schemas.microsoft.com/office/drawing/2014/main" id="{5E62189E-89D3-49FC-8CA0-49DEA7AA61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783" y="1706563"/>
            <a:ext cx="6794123" cy="4079033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180D1604-D92C-4B42-8D69-86CFCA419DEA}"/>
              </a:ext>
            </a:extLst>
          </p:cNvPr>
          <p:cNvSpPr txBox="1"/>
          <p:nvPr/>
        </p:nvSpPr>
        <p:spPr>
          <a:xfrm>
            <a:off x="7461115" y="1819072"/>
            <a:ext cx="19260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Here Nathan created a wire frame containing the contents of the app.</a:t>
            </a:r>
          </a:p>
        </p:txBody>
      </p:sp>
    </p:spTree>
    <p:extLst>
      <p:ext uri="{BB962C8B-B14F-4D97-AF65-F5344CB8AC3E}">
        <p14:creationId xmlns:p14="http://schemas.microsoft.com/office/powerpoint/2010/main" val="33356902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3B501F-5E7A-5D46-8856-A27912A21D96}"/>
              </a:ext>
            </a:extLst>
          </p:cNvPr>
          <p:cNvSpPr>
            <a:spLocks noGrp="1"/>
          </p:cNvSpPr>
          <p:nvPr>
            <p:ph type="dt" sz="half" idx="25"/>
          </p:nvPr>
        </p:nvSpPr>
        <p:spPr>
          <a:xfrm>
            <a:off x="381000" y="6356350"/>
            <a:ext cx="2743200" cy="365125"/>
          </a:xfrm>
        </p:spPr>
        <p:txBody>
          <a:bodyPr/>
          <a:lstStyle/>
          <a:p>
            <a:fld id="{52D104B6-D63E-FE41-98E2-AF7FB6EA6483}" type="datetime1">
              <a:rPr lang="en-US" smtClean="0"/>
              <a:pPr/>
              <a:t>5/9/2022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2A2850-23AF-A249-8907-5DAF2E2D2269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>
          <a:xfrm>
            <a:off x="90678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356A8EDC-D11C-4995-8AB8-584671A1FF79}"/>
              </a:ext>
            </a:extLst>
          </p:cNvPr>
          <p:cNvSpPr txBox="1"/>
          <p:nvPr/>
        </p:nvSpPr>
        <p:spPr>
          <a:xfrm>
            <a:off x="2809875" y="619125"/>
            <a:ext cx="67722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Code in python </a:t>
            </a:r>
          </a:p>
        </p:txBody>
      </p:sp>
      <p:pic>
        <p:nvPicPr>
          <p:cNvPr id="83" name="Picture 82" descr="Text&#10;&#10;Description automatically generated">
            <a:extLst>
              <a:ext uri="{FF2B5EF4-FFF2-40B4-BE49-F238E27FC236}">
                <a16:creationId xmlns:a16="http://schemas.microsoft.com/office/drawing/2014/main" id="{0AF61133-1A88-43FA-9146-FAE9DE6FDA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9345" y="1211167"/>
            <a:ext cx="5268060" cy="4658375"/>
          </a:xfrm>
          <a:prstGeom prst="rect">
            <a:avLst/>
          </a:prstGeom>
        </p:spPr>
      </p:pic>
      <p:sp>
        <p:nvSpPr>
          <p:cNvPr id="84" name="TextBox 83">
            <a:extLst>
              <a:ext uri="{FF2B5EF4-FFF2-40B4-BE49-F238E27FC236}">
                <a16:creationId xmlns:a16="http://schemas.microsoft.com/office/drawing/2014/main" id="{B52DEF59-D677-4FA6-941F-E2CFD8AB99DA}"/>
              </a:ext>
            </a:extLst>
          </p:cNvPr>
          <p:cNvSpPr txBox="1"/>
          <p:nvPr/>
        </p:nvSpPr>
        <p:spPr>
          <a:xfrm>
            <a:off x="7724775" y="1762125"/>
            <a:ext cx="38671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Here Kelly created some code to calculate the </a:t>
            </a:r>
            <a:r>
              <a:rPr lang="en-GB" dirty="0" err="1"/>
              <a:t>bmi</a:t>
            </a:r>
            <a:r>
              <a:rPr lang="en-GB" dirty="0"/>
              <a:t> of the user and then to calculate how long it will take to lose the weight </a:t>
            </a:r>
          </a:p>
        </p:txBody>
      </p:sp>
    </p:spTree>
    <p:extLst>
      <p:ext uri="{BB962C8B-B14F-4D97-AF65-F5344CB8AC3E}">
        <p14:creationId xmlns:p14="http://schemas.microsoft.com/office/powerpoint/2010/main" val="33962667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E88D32-0135-7B4F-AD5F-EA1673D4676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</p:spPr>
        <p:txBody>
          <a:bodyPr/>
          <a:lstStyle/>
          <a:p>
            <a:fld id="{D5E2F4D9-1A6B-894D-9E7D-8548C879BC04}" type="datetime1">
              <a:rPr lang="en-US" smtClean="0"/>
              <a:pPr/>
              <a:t>5/9/2022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6308D1AB-33EC-174A-AFF4-6B9718A863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0C5ED892-4A68-4397-800C-040D6F82D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Code solution </a:t>
            </a:r>
          </a:p>
        </p:txBody>
      </p:sp>
      <p:pic>
        <p:nvPicPr>
          <p:cNvPr id="15" name="Picture 14" descr="Text&#10;&#10;Description automatically generated">
            <a:extLst>
              <a:ext uri="{FF2B5EF4-FFF2-40B4-BE49-F238E27FC236}">
                <a16:creationId xmlns:a16="http://schemas.microsoft.com/office/drawing/2014/main" id="{85792932-D9E7-4838-B662-E286388F29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6288" y="1853510"/>
            <a:ext cx="6325262" cy="4355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02092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4915C9-579A-6644-A782-7D56C8F5561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497D8-AFA6-424B-9876-402B886244CF}" type="datetime1">
              <a:rPr lang="en-US" smtClean="0"/>
              <a:t>5/9/2022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0037C3-0E79-CD4B-92A9-5B5F9E74A6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10</a:t>
            </a:fld>
            <a:endParaRPr lang="en-US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4F54A67A-0311-4675-9E42-6FF2588732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Aesthetic design </a:t>
            </a:r>
          </a:p>
        </p:txBody>
      </p:sp>
      <p:pic>
        <p:nvPicPr>
          <p:cNvPr id="9" name="Picture 8" descr="Graphical user interface&#10;&#10;Description automatically generated">
            <a:extLst>
              <a:ext uri="{FF2B5EF4-FFF2-40B4-BE49-F238E27FC236}">
                <a16:creationId xmlns:a16="http://schemas.microsoft.com/office/drawing/2014/main" id="{109470DF-0F0D-4669-8C7C-38BA1E3522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3628" y="1539603"/>
            <a:ext cx="3665098" cy="518187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04DFB41-94B0-436C-8ADC-922DAB0F98CC}"/>
              </a:ext>
            </a:extLst>
          </p:cNvPr>
          <p:cNvSpPr txBox="1"/>
          <p:nvPr/>
        </p:nvSpPr>
        <p:spPr>
          <a:xfrm>
            <a:off x="6581775" y="1800412"/>
            <a:ext cx="44577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 decided when doing our research we wanted the design of our app to be clear, clean and simple for the user to use </a:t>
            </a:r>
          </a:p>
        </p:txBody>
      </p:sp>
    </p:spTree>
    <p:extLst>
      <p:ext uri="{BB962C8B-B14F-4D97-AF65-F5344CB8AC3E}">
        <p14:creationId xmlns:p14="http://schemas.microsoft.com/office/powerpoint/2010/main" val="9324984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EB64BEF-8367-144A-9F53-7A1282A3256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</p:spPr>
        <p:txBody>
          <a:bodyPr/>
          <a:lstStyle/>
          <a:p>
            <a:fld id="{0B931EDA-BCF8-BB4B-B4D1-2CFE062FA080}" type="datetime1">
              <a:rPr lang="en-US" smtClean="0"/>
              <a:pPr/>
              <a:t>5/9/2022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D448B0-743E-0045-8131-69B4EEC583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370871A-6EA9-4F46-9407-DEC181EFB4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Recipes </a:t>
            </a:r>
          </a:p>
        </p:txBody>
      </p:sp>
      <p:pic>
        <p:nvPicPr>
          <p:cNvPr id="22" name="Picture 21" descr="Graphical user interface, text, application, Word&#10;&#10;Description automatically generated">
            <a:extLst>
              <a:ext uri="{FF2B5EF4-FFF2-40B4-BE49-F238E27FC236}">
                <a16:creationId xmlns:a16="http://schemas.microsoft.com/office/drawing/2014/main" id="{DBE51E5F-E740-4C70-8BBD-AD857E7CE6A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526" y="1797147"/>
            <a:ext cx="7531612" cy="4679853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D7B4E042-9AA8-4CF9-A0EF-6A8F9B11B172}"/>
              </a:ext>
            </a:extLst>
          </p:cNvPr>
          <p:cNvSpPr txBox="1"/>
          <p:nvPr/>
        </p:nvSpPr>
        <p:spPr>
          <a:xfrm>
            <a:off x="8841996" y="1706563"/>
            <a:ext cx="287742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Here we created a sample of recipes we would like to show on our app.</a:t>
            </a:r>
          </a:p>
          <a:p>
            <a:endParaRPr lang="en-GB" dirty="0"/>
          </a:p>
          <a:p>
            <a:r>
              <a:rPr lang="en-GB" dirty="0"/>
              <a:t>Easy recipes including vegetarian and cultural </a:t>
            </a:r>
          </a:p>
          <a:p>
            <a:endParaRPr lang="en-GB" dirty="0"/>
          </a:p>
          <a:p>
            <a:r>
              <a:rPr lang="en-GB" dirty="0"/>
              <a:t>Ideally of the app was up and running we would have recipes refreshing everyday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31196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202033-17DD-3E4F-BB90-ADC6A1F0C6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</p:spPr>
        <p:txBody>
          <a:bodyPr/>
          <a:lstStyle/>
          <a:p>
            <a:fld id="{A42FF1E2-60E5-C540-AA54-7072D5406B0B}" type="datetime1">
              <a:rPr lang="en-US" smtClean="0"/>
              <a:pPr/>
              <a:t>5/9/2022</a:t>
            </a:fld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609FC03-B5BE-D846-993A-8E351C9509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5559D0AA-FAA9-4EC6-B6A5-5252FC67C2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Fitness videos </a:t>
            </a:r>
          </a:p>
        </p:txBody>
      </p:sp>
      <p:pic>
        <p:nvPicPr>
          <p:cNvPr id="26" name="Picture 2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40CDDC-2FD4-45DA-84FC-F746DD41780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78" y="1870942"/>
            <a:ext cx="7043816" cy="4321029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AB6C1A65-E3FA-4F84-B29F-9A44EBE7D961}"/>
              </a:ext>
            </a:extLst>
          </p:cNvPr>
          <p:cNvSpPr txBox="1"/>
          <p:nvPr/>
        </p:nvSpPr>
        <p:spPr>
          <a:xfrm>
            <a:off x="8187655" y="1854902"/>
            <a:ext cx="286903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Again as the recipes we created a list of fitness videos including , beginners, family, dance, warm up and different lengths </a:t>
            </a:r>
          </a:p>
          <a:p>
            <a:endParaRPr lang="en-GB" dirty="0"/>
          </a:p>
          <a:p>
            <a:r>
              <a:rPr lang="en-GB" dirty="0"/>
              <a:t>Again ideally if the app was up and running we would have them refreshed everyday </a:t>
            </a:r>
          </a:p>
        </p:txBody>
      </p:sp>
    </p:spTree>
    <p:extLst>
      <p:ext uri="{BB962C8B-B14F-4D97-AF65-F5344CB8AC3E}">
        <p14:creationId xmlns:p14="http://schemas.microsoft.com/office/powerpoint/2010/main" val="27215085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AE308-3076-43DB-B834-DA0B0AE19A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C2CE0-8806-4B2A-A10A-32984D3174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>
            <a:normAutofit/>
          </a:bodyPr>
          <a:lstStyle/>
          <a:p>
            <a:r>
              <a:rPr lang="en-US" dirty="0"/>
              <a:t>Kelly Casey</a:t>
            </a:r>
          </a:p>
          <a:p>
            <a:r>
              <a:rPr lang="en-US" dirty="0"/>
              <a:t>Nathan Evans</a:t>
            </a:r>
          </a:p>
        </p:txBody>
      </p:sp>
    </p:spTree>
    <p:extLst>
      <p:ext uri="{BB962C8B-B14F-4D97-AF65-F5344CB8AC3E}">
        <p14:creationId xmlns:p14="http://schemas.microsoft.com/office/powerpoint/2010/main" val="9261845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niversal Color Block_Win32_AP_v2" id="{3EA4D81A-EBDE-431D-8B15-A5A6F500D5A4}" vid="{8EBF5489-0BE1-418D-A69C-2193D304C7E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be49ff73-cec0-4379-9da8-63ff3cc411bb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13" ma:contentTypeDescription="Create a new document." ma:contentTypeScope="" ma:versionID="092e4f0cfd31705b6024647c4f4de945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8642fcd51eac4a1b6fae2289f23c68fe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D5BAB77-79E1-4739-AA51-10C9079186D6}">
  <ds:schemaRefs>
    <ds:schemaRef ds:uri="90b58af8-24e5-4252-ab67-b2f2985aee88"/>
    <ds:schemaRef ds:uri="http://schemas.microsoft.com/office/2006/metadata/properties"/>
    <ds:schemaRef ds:uri="http://purl.org/dc/elements/1.1/"/>
    <ds:schemaRef ds:uri="http://schemas.microsoft.com/office/infopath/2007/PartnerControls"/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be49ff73-cec0-4379-9da8-63ff3cc411bb"/>
    <ds:schemaRef ds:uri="http://purl.org/dc/dcmitype/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85334180-0405-413B-834A-44FA9E05ADB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47DF618-EAAC-4A42-80F0-5D91424AFB8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90b58af8-24e5-4252-ab67-b2f2985aee8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Universal presentation</Template>
  <TotalTime>71</TotalTime>
  <Words>313</Words>
  <Application>Microsoft Office PowerPoint</Application>
  <PresentationFormat>Widescreen</PresentationFormat>
  <Paragraphs>57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Report on health and well-being project</vt:lpstr>
      <vt:lpstr>Agenda</vt:lpstr>
      <vt:lpstr>Introduction</vt:lpstr>
      <vt:lpstr>PowerPoint Presentation</vt:lpstr>
      <vt:lpstr>Gannt chart </vt:lpstr>
      <vt:lpstr>Research </vt:lpstr>
      <vt:lpstr>Wire framing </vt:lpstr>
      <vt:lpstr>PowerPoint Presentation</vt:lpstr>
      <vt:lpstr>Code solution </vt:lpstr>
      <vt:lpstr>Aesthetic design </vt:lpstr>
      <vt:lpstr>Recipes </vt:lpstr>
      <vt:lpstr>Fitness videos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Report on health and well-being project</dc:title>
  <dc:creator>Kelly Casey (2106451)</dc:creator>
  <cp:lastModifiedBy>Kelly Casey (2106451)</cp:lastModifiedBy>
  <cp:revision>2</cp:revision>
  <dcterms:created xsi:type="dcterms:W3CDTF">2022-05-09T08:26:01Z</dcterms:created>
  <dcterms:modified xsi:type="dcterms:W3CDTF">2022-05-09T10:10:34Z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