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59" r:id="rId5"/>
    <p:sldId id="260" r:id="rId6"/>
    <p:sldId id="261" r:id="rId7"/>
    <p:sldId id="262" r:id="rId8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786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gs" Target="tags/tag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Jenkins" userId="6e983f3e0f6a59ed" providerId="LiveId" clId="{8DC51A53-8A0E-4D1C-8D31-D36C8CB5BA0A}"/>
    <pc:docChg chg="custSel addSld delSld modSld">
      <pc:chgData name="Paul Jenkins" userId="6e983f3e0f6a59ed" providerId="LiveId" clId="{8DC51A53-8A0E-4D1C-8D31-D36C8CB5BA0A}" dt="2020-07-22T09:05:08.609" v="923" actId="20577"/>
      <pc:docMkLst>
        <pc:docMk/>
      </pc:docMkLst>
      <pc:sldChg chg="modSp mod">
        <pc:chgData name="Paul Jenkins" userId="6e983f3e0f6a59ed" providerId="LiveId" clId="{8DC51A53-8A0E-4D1C-8D31-D36C8CB5BA0A}" dt="2020-07-22T08:53:32.450" v="67" actId="207"/>
        <pc:sldMkLst>
          <pc:docMk/>
          <pc:sldMk cId="2453845663" sldId="259"/>
        </pc:sldMkLst>
        <pc:spChg chg="mod">
          <ac:chgData name="Paul Jenkins" userId="6e983f3e0f6a59ed" providerId="LiveId" clId="{8DC51A53-8A0E-4D1C-8D31-D36C8CB5BA0A}" dt="2020-07-22T08:53:18.145" v="57" actId="20577"/>
          <ac:spMkLst>
            <pc:docMk/>
            <pc:sldMk cId="2453845663" sldId="259"/>
            <ac:spMk id="2" creationId="{00000000-0000-0000-0000-000000000000}"/>
          </ac:spMkLst>
        </pc:spChg>
        <pc:spChg chg="mod">
          <ac:chgData name="Paul Jenkins" userId="6e983f3e0f6a59ed" providerId="LiveId" clId="{8DC51A53-8A0E-4D1C-8D31-D36C8CB5BA0A}" dt="2020-07-22T08:53:04.756" v="41" actId="1076"/>
          <ac:spMkLst>
            <pc:docMk/>
            <pc:sldMk cId="2453845663" sldId="259"/>
            <ac:spMk id="8" creationId="{00000000-0000-0000-0000-000000000000}"/>
          </ac:spMkLst>
        </pc:spChg>
        <pc:spChg chg="mod">
          <ac:chgData name="Paul Jenkins" userId="6e983f3e0f6a59ed" providerId="LiveId" clId="{8DC51A53-8A0E-4D1C-8D31-D36C8CB5BA0A}" dt="2020-07-22T08:53:32.450" v="67" actId="207"/>
          <ac:spMkLst>
            <pc:docMk/>
            <pc:sldMk cId="2453845663" sldId="259"/>
            <ac:spMk id="14339" creationId="{00000000-0000-0000-0000-000000000000}"/>
          </ac:spMkLst>
        </pc:spChg>
      </pc:sldChg>
      <pc:sldChg chg="modSp new mod">
        <pc:chgData name="Paul Jenkins" userId="6e983f3e0f6a59ed" providerId="LiveId" clId="{8DC51A53-8A0E-4D1C-8D31-D36C8CB5BA0A}" dt="2020-07-22T08:59:04.600" v="414" actId="20577"/>
        <pc:sldMkLst>
          <pc:docMk/>
          <pc:sldMk cId="1636408527" sldId="260"/>
        </pc:sldMkLst>
        <pc:spChg chg="mod">
          <ac:chgData name="Paul Jenkins" userId="6e983f3e0f6a59ed" providerId="LiveId" clId="{8DC51A53-8A0E-4D1C-8D31-D36C8CB5BA0A}" dt="2020-07-22T08:57:43.280" v="329" actId="20577"/>
          <ac:spMkLst>
            <pc:docMk/>
            <pc:sldMk cId="1636408527" sldId="260"/>
            <ac:spMk id="2" creationId="{AFBE2441-92FE-48E6-A6C1-BD885104CF20}"/>
          </ac:spMkLst>
        </pc:spChg>
        <pc:spChg chg="mod">
          <ac:chgData name="Paul Jenkins" userId="6e983f3e0f6a59ed" providerId="LiveId" clId="{8DC51A53-8A0E-4D1C-8D31-D36C8CB5BA0A}" dt="2020-07-22T08:59:04.600" v="414" actId="20577"/>
          <ac:spMkLst>
            <pc:docMk/>
            <pc:sldMk cId="1636408527" sldId="260"/>
            <ac:spMk id="3" creationId="{100107A1-5048-4722-86C9-D91FBE0C7818}"/>
          </ac:spMkLst>
        </pc:spChg>
      </pc:sldChg>
      <pc:sldChg chg="del">
        <pc:chgData name="Paul Jenkins" userId="6e983f3e0f6a59ed" providerId="LiveId" clId="{8DC51A53-8A0E-4D1C-8D31-D36C8CB5BA0A}" dt="2020-07-22T08:53:35.942" v="68" actId="47"/>
        <pc:sldMkLst>
          <pc:docMk/>
          <pc:sldMk cId="4024971075" sldId="260"/>
        </pc:sldMkLst>
      </pc:sldChg>
      <pc:sldChg chg="modSp new mod">
        <pc:chgData name="Paul Jenkins" userId="6e983f3e0f6a59ed" providerId="LiveId" clId="{8DC51A53-8A0E-4D1C-8D31-D36C8CB5BA0A}" dt="2020-07-22T09:03:53.511" v="783" actId="20577"/>
        <pc:sldMkLst>
          <pc:docMk/>
          <pc:sldMk cId="1569389695" sldId="261"/>
        </pc:sldMkLst>
        <pc:spChg chg="mod">
          <ac:chgData name="Paul Jenkins" userId="6e983f3e0f6a59ed" providerId="LiveId" clId="{8DC51A53-8A0E-4D1C-8D31-D36C8CB5BA0A}" dt="2020-07-22T08:57:53.830" v="332" actId="20577"/>
          <ac:spMkLst>
            <pc:docMk/>
            <pc:sldMk cId="1569389695" sldId="261"/>
            <ac:spMk id="2" creationId="{1EFE7D3F-E664-47D2-AF36-AB0BE65C58E1}"/>
          </ac:spMkLst>
        </pc:spChg>
        <pc:spChg chg="mod">
          <ac:chgData name="Paul Jenkins" userId="6e983f3e0f6a59ed" providerId="LiveId" clId="{8DC51A53-8A0E-4D1C-8D31-D36C8CB5BA0A}" dt="2020-07-22T09:03:53.511" v="783" actId="20577"/>
          <ac:spMkLst>
            <pc:docMk/>
            <pc:sldMk cId="1569389695" sldId="261"/>
            <ac:spMk id="3" creationId="{78222C20-0EAA-4573-81B0-2ECACE593532}"/>
          </ac:spMkLst>
        </pc:spChg>
      </pc:sldChg>
      <pc:sldChg chg="modSp new mod">
        <pc:chgData name="Paul Jenkins" userId="6e983f3e0f6a59ed" providerId="LiveId" clId="{8DC51A53-8A0E-4D1C-8D31-D36C8CB5BA0A}" dt="2020-07-22T09:05:08.609" v="923" actId="20577"/>
        <pc:sldMkLst>
          <pc:docMk/>
          <pc:sldMk cId="721454881" sldId="262"/>
        </pc:sldMkLst>
        <pc:spChg chg="mod">
          <ac:chgData name="Paul Jenkins" userId="6e983f3e0f6a59ed" providerId="LiveId" clId="{8DC51A53-8A0E-4D1C-8D31-D36C8CB5BA0A}" dt="2020-07-22T09:03:08.049" v="714" actId="20577"/>
          <ac:spMkLst>
            <pc:docMk/>
            <pc:sldMk cId="721454881" sldId="262"/>
            <ac:spMk id="2" creationId="{E14D6599-9785-40F2-BCE6-3970ED7EBD5B}"/>
          </ac:spMkLst>
        </pc:spChg>
        <pc:spChg chg="mod">
          <ac:chgData name="Paul Jenkins" userId="6e983f3e0f6a59ed" providerId="LiveId" clId="{8DC51A53-8A0E-4D1C-8D31-D36C8CB5BA0A}" dt="2020-07-22T09:05:08.609" v="923" actId="20577"/>
          <ac:spMkLst>
            <pc:docMk/>
            <pc:sldMk cId="721454881" sldId="262"/>
            <ac:spMk id="3" creationId="{A51D14EF-FA0E-4DAA-B550-D9B85805EDA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16BF0-691D-495E-828E-21C8D30431BF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5FB98E-8ABF-42C0-8087-647AB0904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08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5FB98E-8ABF-42C0-8087-647AB09040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32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10A930-880C-4BA3-9B84-606362B01CE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7737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Classes in </a:t>
            </a:r>
            <a:r>
              <a:rPr lang="en-GB" dirty="0" err="1"/>
              <a:t>c#</a:t>
            </a:r>
            <a:endParaRPr lang="en-GB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buClr>
                <a:schemeClr val="accent1"/>
              </a:buClr>
            </a:pPr>
            <a:r>
              <a:rPr lang="en-US" altLang="en-US" sz="4400" dirty="0">
                <a:solidFill>
                  <a:schemeClr val="bg1"/>
                </a:solidFill>
              </a:rPr>
              <a:t>Exercises</a:t>
            </a:r>
          </a:p>
        </p:txBody>
      </p:sp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A6FFB08-41F5-4F9A-AEE2-4E78D320A25D}" type="slidenum">
              <a:rPr lang="en-US" altLang="en-US">
                <a:solidFill>
                  <a:srgbClr val="898989"/>
                </a:solidFill>
              </a:rPr>
              <a:pPr/>
              <a:t>1</a:t>
            </a:fld>
            <a:endParaRPr lang="en-US" altLang="en-US">
              <a:solidFill>
                <a:srgbClr val="898989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896200" y="327733"/>
            <a:ext cx="4191000" cy="40011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GB" sz="2000" dirty="0">
                <a:latin typeface="+mj-lt"/>
              </a:rPr>
              <a:t>ACCC 4006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453845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E2441-92FE-48E6-A6C1-BD885104C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107A1-5048-4722-86C9-D91FBE0C7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a class dog, with the following attributes:</a:t>
            </a:r>
          </a:p>
          <a:p>
            <a:pPr lvl="1"/>
            <a:r>
              <a:rPr lang="en-GB" dirty="0"/>
              <a:t>Fields </a:t>
            </a:r>
          </a:p>
          <a:p>
            <a:pPr lvl="2"/>
            <a:r>
              <a:rPr lang="en-GB" dirty="0" err="1"/>
              <a:t>dogName</a:t>
            </a:r>
            <a:endParaRPr lang="en-GB" dirty="0"/>
          </a:p>
          <a:p>
            <a:pPr lvl="2"/>
            <a:r>
              <a:rPr lang="en-GB" dirty="0" err="1"/>
              <a:t>dogType</a:t>
            </a:r>
            <a:r>
              <a:rPr lang="en-GB" dirty="0"/>
              <a:t> (Labrador, Alsatian, Poodle, …… etc)</a:t>
            </a:r>
          </a:p>
          <a:p>
            <a:pPr lvl="2"/>
            <a:r>
              <a:rPr lang="en-GB" dirty="0" err="1"/>
              <a:t>dogHeight</a:t>
            </a:r>
            <a:r>
              <a:rPr lang="en-GB" dirty="0"/>
              <a:t> (the height to which the dog will grow)</a:t>
            </a:r>
          </a:p>
          <a:p>
            <a:pPr lvl="2"/>
            <a:r>
              <a:rPr lang="en-GB" dirty="0" err="1"/>
              <a:t>dogColour</a:t>
            </a:r>
            <a:endParaRPr lang="en-GB" dirty="0"/>
          </a:p>
          <a:p>
            <a:pPr lvl="2"/>
            <a:r>
              <a:rPr lang="en-GB" dirty="0" err="1"/>
              <a:t>dogFeatures</a:t>
            </a:r>
            <a:r>
              <a:rPr lang="en-GB" dirty="0"/>
              <a:t> (friendly, cuddly, strong etc)</a:t>
            </a:r>
          </a:p>
          <a:p>
            <a:pPr lvl="2"/>
            <a:r>
              <a:rPr lang="en-GB" dirty="0" err="1"/>
              <a:t>dogJabs</a:t>
            </a:r>
            <a:r>
              <a:rPr lang="en-GB" dirty="0"/>
              <a:t> (Inoculation for distemper etc)</a:t>
            </a:r>
          </a:p>
          <a:p>
            <a:pPr lvl="2"/>
            <a:r>
              <a:rPr lang="en-GB" dirty="0" err="1"/>
              <a:t>dogChip</a:t>
            </a:r>
            <a:r>
              <a:rPr lang="en-GB" dirty="0"/>
              <a:t> (Y/N)</a:t>
            </a:r>
          </a:p>
        </p:txBody>
      </p:sp>
    </p:spTree>
    <p:extLst>
      <p:ext uri="{BB962C8B-B14F-4D97-AF65-F5344CB8AC3E}">
        <p14:creationId xmlns:p14="http://schemas.microsoft.com/office/powerpoint/2010/main" val="1636408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E7D3F-E664-47D2-AF36-AB0BE65C5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22C20-0EAA-4573-81B0-2ECACE593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some methods for the dog class:</a:t>
            </a:r>
          </a:p>
          <a:p>
            <a:pPr lvl="1"/>
            <a:r>
              <a:rPr lang="en-GB" dirty="0" err="1"/>
              <a:t>getInoculation</a:t>
            </a:r>
            <a:r>
              <a:rPr lang="en-GB" dirty="0"/>
              <a:t> check if dog has had its injections</a:t>
            </a:r>
          </a:p>
          <a:p>
            <a:pPr lvl="1"/>
            <a:r>
              <a:rPr lang="en-GB" dirty="0" err="1"/>
              <a:t>getChipped</a:t>
            </a:r>
            <a:r>
              <a:rPr lang="en-GB" dirty="0"/>
              <a:t> – check if dog is chipped</a:t>
            </a:r>
          </a:p>
          <a:p>
            <a:pPr lvl="1"/>
            <a:r>
              <a:rPr lang="en-GB" dirty="0" err="1"/>
              <a:t>changeChipped</a:t>
            </a:r>
            <a:r>
              <a:rPr lang="en-GB" dirty="0"/>
              <a:t> – change the chipped status of the dog</a:t>
            </a:r>
          </a:p>
          <a:p>
            <a:pPr lvl="1"/>
            <a:r>
              <a:rPr lang="en-GB" dirty="0" err="1"/>
              <a:t>changeInnoculated</a:t>
            </a:r>
            <a:r>
              <a:rPr lang="en-GB" dirty="0"/>
              <a:t> – change the inoculated status</a:t>
            </a:r>
          </a:p>
          <a:p>
            <a:pPr lvl="1"/>
            <a:r>
              <a:rPr lang="en-GB" dirty="0" err="1"/>
              <a:t>printDogDetails</a:t>
            </a:r>
            <a:r>
              <a:rPr lang="en-GB" dirty="0"/>
              <a:t> – List the dog details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389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D6599-9785-40F2-BCE6-3970ED7EB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D14EF-FA0E-4DAA-B550-D9B85805ED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main method to:</a:t>
            </a:r>
          </a:p>
          <a:p>
            <a:pPr lvl="1"/>
            <a:r>
              <a:rPr lang="en-GB" dirty="0"/>
              <a:t>Enter 4-5 dogs and their details</a:t>
            </a:r>
          </a:p>
          <a:p>
            <a:pPr lvl="1"/>
            <a:r>
              <a:rPr lang="en-GB" dirty="0"/>
              <a:t>Set their status for inoculations and chipped </a:t>
            </a:r>
          </a:p>
          <a:p>
            <a:pPr lvl="1"/>
            <a:r>
              <a:rPr lang="en-GB" dirty="0"/>
              <a:t>Print the details for each dog at </a:t>
            </a:r>
            <a:r>
              <a:rPr lang="en-GB"/>
              <a:t>the end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4548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UID" val="{B6140712-12CA-4D7D-B69A-4F87E7DA4524}"/>
  <p:tag name="ISPRING_RESOURCE_FOLDER" val="C:\Users\paulj\OneDrive\UWTSD\Templates\UWTSD PowerPoint Presentation Template\"/>
  <p:tag name="ISPRING_PRESENTATION_PATH" val="C:\Users\paulj\OneDrive\UWTSD\Templates\UWTSD PowerPoint Presentation Template.pptx"/>
  <p:tag name="ISPRING_PROJECT_VERSION" val="9.32"/>
  <p:tag name="ISPRING_PROJECT_FOLDER_UPDATED" val="1"/>
  <p:tag name="ISPRING_FIRST_PUBLISH" val="1"/>
  <p:tag name="ISPRING_LMS_API_VERSION" val="SCORM 1.2"/>
  <p:tag name="ISPRING_ULTRA_SCORM_COURCE_TITLE" val="UWTSD DSR Population and Sampling Quiz"/>
  <p:tag name="ISPRING_ULTRA_SCORM_COURSE_ID" val="E694FA33-01F5-4EE9-A15E-CB2CE89D36A0"/>
  <p:tag name="ISPRING_CMI5_LAUNCH_METHOD" val="any window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SCORM_RATE_SLIDES" val="1"/>
  <p:tag name="ISPRINGCLOUDFOLDERID" val="1"/>
  <p:tag name="ISPRINGONLINEFOLDERID" val="1"/>
  <p:tag name="ISPRING_OUTPUT_FOLDER" val="[[&quot;\uFFFD6CF{9C281737-88BC-423B-A74A-AFF9314B427E}&quot;,&quot;C:\\Users\\paulj\\OneDrive\\UWTSD\\DSR\\Term 2\\Week 5 Quiz&quot;]]"/>
  <p:tag name="ISPRING_PUBLISH_SETTINGS" val="{&quot;commonSettings&quot;:{&quot;webSettings&quot;:{&quot;useMobileViewer&quot;:&quot;T_FALSE&quot;},&quot;lmsSettings&quot;:{&quot;useMobileViewer&quot;:&quot;T_FALSE&quot;},&quot;cloudSettings&quot;:{&quot;useMobileViewer&quot;:&quot;T_FALSE&quot;},&quot;ispringLmsSettings&quot;:{&quot;useMobileViewer&quot;:&quot;T_FALSE&quot;},&quot;playerId&quot;:&quot;free&quot;},&quot;advancedSettings&quot;:{&quot;enableTextAllocation&quot;:&quot;T_TRUE&quot;,&quot;viewingFromLocalDrive&quot;:&quot;T_TRUE&quot;,&quot;contentScale&quot;:75,&quot;contentScaleMode&quot;:&quot;SCALE&quot;},&quot;compressionSettings&quot;:{&quot;imageSettings&quot;:{&quot;jpegQuality&quot;:70,&quot;optimizeImageForResolution&quot;:&quot;T_FALSE&quot;},&quot;audioQuality&quot;:70,&quot;videoQuality&quot;:65},&quot;protectionSettings&quot;:{&quot;watermarkEnabled&quot;:&quot;T_FALSE&quot;,&quot;watermarkPosition&quot;:&quot;MIDDLE_CENTER&quot;,&quot;openWatermarkUrl&quot;:&quot;T_FALSE&quot;,&quot;openWatermarkWebPageInNewWindow&quot;:&quot;T_FALSE&quot;,&quot;displayAfterEnabled&quot;:&quot;T_FALSE&quot;,&quot;displayUntilEnabled&quot;:&quot;T_FALSE&quot;,&quot;domainRestrictionEnabled&quot;:&quot;T_FALSE&quot;,&quot;enablePassword&quot;:&quot;T_FALSE&quot;},&quot;videoSettings&quot;:{&quot;videoCompressionSettings&quot;:{&quot;audioQuality&quot;:70,&quot;videoQuality&quot;:75},&quot;secondsOnEachSlide&quot;:5,&quot;hostingSettings&quot;:{}},&quot;ispringOnlineSettings&quot;:{&quot;onlineDestinationFolderId&quot;:&quot;1&quot;},&quot;cloudSettings&quot;:{&quot;onlineDestinationFolderId&quot;:&quot;1&quot;},&quot;wordSettings&quot;:{&quot;printCopies&quot;:1}}"/>
  <p:tag name="ISPRING_SCORM_PASSING_SCORE" val="90.000000"/>
  <p:tag name="ISPRING_PRESENTATION_TITLE" val="UWTSD DSR Population and Sampling Quiz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133</TotalTime>
  <Words>152</Words>
  <Application>Microsoft Office PowerPoint</Application>
  <PresentationFormat>Widescreen</PresentationFormat>
  <Paragraphs>27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Myriad Pro</vt:lpstr>
      <vt:lpstr>20140311PresentationUWTSDTemplate</vt:lpstr>
      <vt:lpstr>Classes in c#</vt:lpstr>
      <vt:lpstr>Exercise – TASK 1</vt:lpstr>
      <vt:lpstr>Exercise – TASK 2</vt:lpstr>
      <vt:lpstr>Exercise – TASK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DSR Population and Sampling Quiz</dc:title>
  <dc:creator>Swanson, Mike</dc:creator>
  <cp:lastModifiedBy>Paul Jenkins</cp:lastModifiedBy>
  <cp:revision>16</cp:revision>
  <dcterms:created xsi:type="dcterms:W3CDTF">2015-04-14T15:21:28Z</dcterms:created>
  <dcterms:modified xsi:type="dcterms:W3CDTF">2020-07-22T09:05:39Z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